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58" r:id="rId5"/>
    <p:sldId id="260" r:id="rId6"/>
    <p:sldId id="261" r:id="rId7"/>
    <p:sldId id="262" r:id="rId8"/>
    <p:sldId id="263" r:id="rId9"/>
    <p:sldId id="280" r:id="rId10"/>
    <p:sldId id="265" r:id="rId11"/>
    <p:sldId id="266" r:id="rId12"/>
    <p:sldId id="267" r:id="rId13"/>
    <p:sldId id="268" r:id="rId14"/>
    <p:sldId id="269" r:id="rId15"/>
    <p:sldId id="281" r:id="rId16"/>
    <p:sldId id="270" r:id="rId17"/>
    <p:sldId id="271" r:id="rId18"/>
    <p:sldId id="272" r:id="rId19"/>
    <p:sldId id="273" r:id="rId20"/>
    <p:sldId id="274" r:id="rId21"/>
    <p:sldId id="282" r:id="rId22"/>
    <p:sldId id="275" r:id="rId23"/>
    <p:sldId id="276" r:id="rId24"/>
    <p:sldId id="277" r:id="rId25"/>
    <p:sldId id="283" r:id="rId26"/>
  </p:sldIdLst>
  <p:sldSz cx="9001125" cy="5040313"/>
  <p:notesSz cx="6858000" cy="9144000"/>
  <p:custDataLst>
    <p:tags r:id="rId28"/>
  </p:custDataLst>
  <p:defaultTextStyle>
    <a:defPPr>
      <a:defRPr lang="zh-CN"/>
    </a:defPPr>
    <a:lvl1pPr marL="0" algn="l" defTabSz="802295" rtl="0" eaLnBrk="1" latinLnBrk="0" hangingPunct="1">
      <a:defRPr sz="1600" kern="1200">
        <a:solidFill>
          <a:schemeClr val="tx1"/>
        </a:solidFill>
        <a:latin typeface="+mn-lt"/>
        <a:ea typeface="+mn-ea"/>
        <a:cs typeface="+mn-cs"/>
      </a:defRPr>
    </a:lvl1pPr>
    <a:lvl2pPr marL="401147" algn="l" defTabSz="802295" rtl="0" eaLnBrk="1" latinLnBrk="0" hangingPunct="1">
      <a:defRPr sz="1600" kern="1200">
        <a:solidFill>
          <a:schemeClr val="tx1"/>
        </a:solidFill>
        <a:latin typeface="+mn-lt"/>
        <a:ea typeface="+mn-ea"/>
        <a:cs typeface="+mn-cs"/>
      </a:defRPr>
    </a:lvl2pPr>
    <a:lvl3pPr marL="802295" algn="l" defTabSz="802295" rtl="0" eaLnBrk="1" latinLnBrk="0" hangingPunct="1">
      <a:defRPr sz="1600" kern="1200">
        <a:solidFill>
          <a:schemeClr val="tx1"/>
        </a:solidFill>
        <a:latin typeface="+mn-lt"/>
        <a:ea typeface="+mn-ea"/>
        <a:cs typeface="+mn-cs"/>
      </a:defRPr>
    </a:lvl3pPr>
    <a:lvl4pPr marL="1203442" algn="l" defTabSz="802295" rtl="0" eaLnBrk="1" latinLnBrk="0" hangingPunct="1">
      <a:defRPr sz="1600" kern="1200">
        <a:solidFill>
          <a:schemeClr val="tx1"/>
        </a:solidFill>
        <a:latin typeface="+mn-lt"/>
        <a:ea typeface="+mn-ea"/>
        <a:cs typeface="+mn-cs"/>
      </a:defRPr>
    </a:lvl4pPr>
    <a:lvl5pPr marL="1604589" algn="l" defTabSz="802295" rtl="0" eaLnBrk="1" latinLnBrk="0" hangingPunct="1">
      <a:defRPr sz="1600" kern="1200">
        <a:solidFill>
          <a:schemeClr val="tx1"/>
        </a:solidFill>
        <a:latin typeface="+mn-lt"/>
        <a:ea typeface="+mn-ea"/>
        <a:cs typeface="+mn-cs"/>
      </a:defRPr>
    </a:lvl5pPr>
    <a:lvl6pPr marL="2005736" algn="l" defTabSz="802295" rtl="0" eaLnBrk="1" latinLnBrk="0" hangingPunct="1">
      <a:defRPr sz="1600" kern="1200">
        <a:solidFill>
          <a:schemeClr val="tx1"/>
        </a:solidFill>
        <a:latin typeface="+mn-lt"/>
        <a:ea typeface="+mn-ea"/>
        <a:cs typeface="+mn-cs"/>
      </a:defRPr>
    </a:lvl6pPr>
    <a:lvl7pPr marL="2406884" algn="l" defTabSz="802295" rtl="0" eaLnBrk="1" latinLnBrk="0" hangingPunct="1">
      <a:defRPr sz="1600" kern="1200">
        <a:solidFill>
          <a:schemeClr val="tx1"/>
        </a:solidFill>
        <a:latin typeface="+mn-lt"/>
        <a:ea typeface="+mn-ea"/>
        <a:cs typeface="+mn-cs"/>
      </a:defRPr>
    </a:lvl7pPr>
    <a:lvl8pPr marL="2808031" algn="l" defTabSz="802295" rtl="0" eaLnBrk="1" latinLnBrk="0" hangingPunct="1">
      <a:defRPr sz="1600" kern="1200">
        <a:solidFill>
          <a:schemeClr val="tx1"/>
        </a:solidFill>
        <a:latin typeface="+mn-lt"/>
        <a:ea typeface="+mn-ea"/>
        <a:cs typeface="+mn-cs"/>
      </a:defRPr>
    </a:lvl8pPr>
    <a:lvl9pPr marL="3209178" algn="l" defTabSz="802295"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8">
          <p15:clr>
            <a:srgbClr val="A4A3A4"/>
          </p15:clr>
        </p15:guide>
        <p15:guide id="2" pos="2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D9B5"/>
    <a:srgbClr val="399980"/>
    <a:srgbClr val="50D7B3"/>
    <a:srgbClr val="1823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8" d="100"/>
          <a:sy n="148" d="100"/>
        </p:scale>
        <p:origin x="600" y="114"/>
      </p:cViewPr>
      <p:guideLst>
        <p:guide orient="horz" pos="1588"/>
        <p:guide pos="28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90ABD3-CDC8-4722-878F-08AFC74B720D}" type="datetimeFigureOut">
              <a:rPr lang="zh-CN" altLang="en-US" smtClean="0"/>
              <a:t>2018/4/4</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3749D6-8322-4BCE-B72C-5B05DBD0EDD0}" type="slidenum">
              <a:rPr lang="zh-CN" altLang="en-US" smtClean="0"/>
              <a:t>‹#›</a:t>
            </a:fld>
            <a:endParaRPr lang="zh-CN" altLang="en-US"/>
          </a:p>
        </p:txBody>
      </p:sp>
    </p:spTree>
    <p:extLst>
      <p:ext uri="{BB962C8B-B14F-4D97-AF65-F5344CB8AC3E}">
        <p14:creationId xmlns:p14="http://schemas.microsoft.com/office/powerpoint/2010/main" val="2971476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a:t>
            </a:fld>
            <a:endParaRPr lang="zh-CN" altLang="en-US"/>
          </a:p>
        </p:txBody>
      </p:sp>
    </p:spTree>
    <p:extLst>
      <p:ext uri="{BB962C8B-B14F-4D97-AF65-F5344CB8AC3E}">
        <p14:creationId xmlns:p14="http://schemas.microsoft.com/office/powerpoint/2010/main" val="220206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2</a:t>
            </a:fld>
            <a:endParaRPr lang="zh-CN" altLang="en-US"/>
          </a:p>
        </p:txBody>
      </p:sp>
    </p:spTree>
    <p:extLst>
      <p:ext uri="{BB962C8B-B14F-4D97-AF65-F5344CB8AC3E}">
        <p14:creationId xmlns:p14="http://schemas.microsoft.com/office/powerpoint/2010/main" val="2201914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3</a:t>
            </a:fld>
            <a:endParaRPr lang="zh-CN" altLang="en-US"/>
          </a:p>
        </p:txBody>
      </p:sp>
    </p:spTree>
    <p:extLst>
      <p:ext uri="{BB962C8B-B14F-4D97-AF65-F5344CB8AC3E}">
        <p14:creationId xmlns:p14="http://schemas.microsoft.com/office/powerpoint/2010/main" val="3280375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4</a:t>
            </a:fld>
            <a:endParaRPr lang="zh-CN" altLang="en-US"/>
          </a:p>
        </p:txBody>
      </p:sp>
    </p:spTree>
    <p:extLst>
      <p:ext uri="{BB962C8B-B14F-4D97-AF65-F5344CB8AC3E}">
        <p14:creationId xmlns:p14="http://schemas.microsoft.com/office/powerpoint/2010/main" val="2728452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5</a:t>
            </a:fld>
            <a:endParaRPr lang="zh-CN" altLang="en-US"/>
          </a:p>
        </p:txBody>
      </p:sp>
    </p:spTree>
    <p:extLst>
      <p:ext uri="{BB962C8B-B14F-4D97-AF65-F5344CB8AC3E}">
        <p14:creationId xmlns:p14="http://schemas.microsoft.com/office/powerpoint/2010/main" val="1132173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6</a:t>
            </a:fld>
            <a:endParaRPr lang="zh-CN" altLang="en-US"/>
          </a:p>
        </p:txBody>
      </p:sp>
    </p:spTree>
    <p:extLst>
      <p:ext uri="{BB962C8B-B14F-4D97-AF65-F5344CB8AC3E}">
        <p14:creationId xmlns:p14="http://schemas.microsoft.com/office/powerpoint/2010/main" val="1508031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7</a:t>
            </a:fld>
            <a:endParaRPr lang="zh-CN" altLang="en-US"/>
          </a:p>
        </p:txBody>
      </p:sp>
    </p:spTree>
    <p:extLst>
      <p:ext uri="{BB962C8B-B14F-4D97-AF65-F5344CB8AC3E}">
        <p14:creationId xmlns:p14="http://schemas.microsoft.com/office/powerpoint/2010/main" val="4202079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8</a:t>
            </a:fld>
            <a:endParaRPr lang="zh-CN" altLang="en-US"/>
          </a:p>
        </p:txBody>
      </p:sp>
    </p:spTree>
    <p:extLst>
      <p:ext uri="{BB962C8B-B14F-4D97-AF65-F5344CB8AC3E}">
        <p14:creationId xmlns:p14="http://schemas.microsoft.com/office/powerpoint/2010/main" val="57528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9</a:t>
            </a:fld>
            <a:endParaRPr lang="zh-CN" altLang="en-US"/>
          </a:p>
        </p:txBody>
      </p:sp>
    </p:spTree>
    <p:extLst>
      <p:ext uri="{BB962C8B-B14F-4D97-AF65-F5344CB8AC3E}">
        <p14:creationId xmlns:p14="http://schemas.microsoft.com/office/powerpoint/2010/main" val="3908098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10</a:t>
            </a:fld>
            <a:endParaRPr lang="zh-CN" altLang="en-US"/>
          </a:p>
        </p:txBody>
      </p:sp>
    </p:spTree>
    <p:extLst>
      <p:ext uri="{BB962C8B-B14F-4D97-AF65-F5344CB8AC3E}">
        <p14:creationId xmlns:p14="http://schemas.microsoft.com/office/powerpoint/2010/main" val="3907970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11</a:t>
            </a:fld>
            <a:endParaRPr lang="zh-CN" altLang="en-US"/>
          </a:p>
        </p:txBody>
      </p:sp>
    </p:spTree>
    <p:extLst>
      <p:ext uri="{BB962C8B-B14F-4D97-AF65-F5344CB8AC3E}">
        <p14:creationId xmlns:p14="http://schemas.microsoft.com/office/powerpoint/2010/main" val="3911965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12</a:t>
            </a:fld>
            <a:endParaRPr lang="zh-CN" altLang="en-US"/>
          </a:p>
        </p:txBody>
      </p:sp>
    </p:spTree>
    <p:extLst>
      <p:ext uri="{BB962C8B-B14F-4D97-AF65-F5344CB8AC3E}">
        <p14:creationId xmlns:p14="http://schemas.microsoft.com/office/powerpoint/2010/main" val="4057077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13</a:t>
            </a:fld>
            <a:endParaRPr lang="zh-CN" altLang="en-US"/>
          </a:p>
        </p:txBody>
      </p:sp>
    </p:spTree>
    <p:extLst>
      <p:ext uri="{BB962C8B-B14F-4D97-AF65-F5344CB8AC3E}">
        <p14:creationId xmlns:p14="http://schemas.microsoft.com/office/powerpoint/2010/main" val="4268619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14</a:t>
            </a:fld>
            <a:endParaRPr lang="zh-CN" altLang="en-US"/>
          </a:p>
        </p:txBody>
      </p:sp>
    </p:spTree>
    <p:extLst>
      <p:ext uri="{BB962C8B-B14F-4D97-AF65-F5344CB8AC3E}">
        <p14:creationId xmlns:p14="http://schemas.microsoft.com/office/powerpoint/2010/main" val="3034987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15</a:t>
            </a:fld>
            <a:endParaRPr lang="zh-CN" altLang="en-US"/>
          </a:p>
        </p:txBody>
      </p:sp>
    </p:spTree>
    <p:extLst>
      <p:ext uri="{BB962C8B-B14F-4D97-AF65-F5344CB8AC3E}">
        <p14:creationId xmlns:p14="http://schemas.microsoft.com/office/powerpoint/2010/main" val="2187894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16</a:t>
            </a:fld>
            <a:endParaRPr lang="zh-CN" altLang="en-US"/>
          </a:p>
        </p:txBody>
      </p:sp>
    </p:spTree>
    <p:extLst>
      <p:ext uri="{BB962C8B-B14F-4D97-AF65-F5344CB8AC3E}">
        <p14:creationId xmlns:p14="http://schemas.microsoft.com/office/powerpoint/2010/main" val="860787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17</a:t>
            </a:fld>
            <a:endParaRPr lang="zh-CN" altLang="en-US"/>
          </a:p>
        </p:txBody>
      </p:sp>
    </p:spTree>
    <p:extLst>
      <p:ext uri="{BB962C8B-B14F-4D97-AF65-F5344CB8AC3E}">
        <p14:creationId xmlns:p14="http://schemas.microsoft.com/office/powerpoint/2010/main" val="49267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18</a:t>
            </a:fld>
            <a:endParaRPr lang="zh-CN" altLang="en-US"/>
          </a:p>
        </p:txBody>
      </p:sp>
    </p:spTree>
    <p:extLst>
      <p:ext uri="{BB962C8B-B14F-4D97-AF65-F5344CB8AC3E}">
        <p14:creationId xmlns:p14="http://schemas.microsoft.com/office/powerpoint/2010/main" val="342664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19</a:t>
            </a:fld>
            <a:endParaRPr lang="zh-CN" altLang="en-US"/>
          </a:p>
        </p:txBody>
      </p:sp>
    </p:spTree>
    <p:extLst>
      <p:ext uri="{BB962C8B-B14F-4D97-AF65-F5344CB8AC3E}">
        <p14:creationId xmlns:p14="http://schemas.microsoft.com/office/powerpoint/2010/main" val="1746289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20</a:t>
            </a:fld>
            <a:endParaRPr lang="zh-CN" altLang="en-US"/>
          </a:p>
        </p:txBody>
      </p:sp>
    </p:spTree>
    <p:extLst>
      <p:ext uri="{BB962C8B-B14F-4D97-AF65-F5344CB8AC3E}">
        <p14:creationId xmlns:p14="http://schemas.microsoft.com/office/powerpoint/2010/main" val="2915022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21</a:t>
            </a:fld>
            <a:endParaRPr lang="zh-CN" altLang="en-US"/>
          </a:p>
        </p:txBody>
      </p:sp>
    </p:spTree>
    <p:extLst>
      <p:ext uri="{BB962C8B-B14F-4D97-AF65-F5344CB8AC3E}">
        <p14:creationId xmlns:p14="http://schemas.microsoft.com/office/powerpoint/2010/main" val="686278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22</a:t>
            </a:fld>
            <a:endParaRPr lang="zh-CN" altLang="en-US"/>
          </a:p>
        </p:txBody>
      </p:sp>
    </p:spTree>
    <p:extLst>
      <p:ext uri="{BB962C8B-B14F-4D97-AF65-F5344CB8AC3E}">
        <p14:creationId xmlns:p14="http://schemas.microsoft.com/office/powerpoint/2010/main" val="2965073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23</a:t>
            </a:fld>
            <a:endParaRPr lang="zh-CN" altLang="en-US"/>
          </a:p>
        </p:txBody>
      </p:sp>
    </p:spTree>
    <p:extLst>
      <p:ext uri="{BB962C8B-B14F-4D97-AF65-F5344CB8AC3E}">
        <p14:creationId xmlns:p14="http://schemas.microsoft.com/office/powerpoint/2010/main" val="1818660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24</a:t>
            </a:fld>
            <a:endParaRPr lang="zh-CN" altLang="en-US"/>
          </a:p>
        </p:txBody>
      </p:sp>
    </p:spTree>
    <p:extLst>
      <p:ext uri="{BB962C8B-B14F-4D97-AF65-F5344CB8AC3E}">
        <p14:creationId xmlns:p14="http://schemas.microsoft.com/office/powerpoint/2010/main" val="155725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3749D6-8322-4BCE-B72C-5B05DBD0EDD0}" type="slidenum">
              <a:rPr lang="zh-CN" altLang="en-US" smtClean="0"/>
              <a:t>25</a:t>
            </a:fld>
            <a:endParaRPr lang="zh-CN" altLang="en-US"/>
          </a:p>
        </p:txBody>
      </p:sp>
    </p:spTree>
    <p:extLst>
      <p:ext uri="{BB962C8B-B14F-4D97-AF65-F5344CB8AC3E}">
        <p14:creationId xmlns:p14="http://schemas.microsoft.com/office/powerpoint/2010/main" val="1482435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147" indent="0" algn="ctr">
              <a:buNone/>
              <a:defRPr>
                <a:solidFill>
                  <a:schemeClr val="tx1">
                    <a:tint val="75000"/>
                  </a:schemeClr>
                </a:solidFill>
              </a:defRPr>
            </a:lvl2pPr>
            <a:lvl3pPr marL="802295" indent="0" algn="ctr">
              <a:buNone/>
              <a:defRPr>
                <a:solidFill>
                  <a:schemeClr val="tx1">
                    <a:tint val="75000"/>
                  </a:schemeClr>
                </a:solidFill>
              </a:defRPr>
            </a:lvl3pPr>
            <a:lvl4pPr marL="1203442" indent="0" algn="ctr">
              <a:buNone/>
              <a:defRPr>
                <a:solidFill>
                  <a:schemeClr val="tx1">
                    <a:tint val="75000"/>
                  </a:schemeClr>
                </a:solidFill>
              </a:defRPr>
            </a:lvl4pPr>
            <a:lvl5pPr marL="1604589" indent="0" algn="ctr">
              <a:buNone/>
              <a:defRPr>
                <a:solidFill>
                  <a:schemeClr val="tx1">
                    <a:tint val="75000"/>
                  </a:schemeClr>
                </a:solidFill>
              </a:defRPr>
            </a:lvl5pPr>
            <a:lvl6pPr marL="2005736" indent="0" algn="ctr">
              <a:buNone/>
              <a:defRPr>
                <a:solidFill>
                  <a:schemeClr val="tx1">
                    <a:tint val="75000"/>
                  </a:schemeClr>
                </a:solidFill>
              </a:defRPr>
            </a:lvl6pPr>
            <a:lvl7pPr marL="2406884" indent="0" algn="ctr">
              <a:buNone/>
              <a:defRPr>
                <a:solidFill>
                  <a:schemeClr val="tx1">
                    <a:tint val="75000"/>
                  </a:schemeClr>
                </a:solidFill>
              </a:defRPr>
            </a:lvl7pPr>
            <a:lvl8pPr marL="2808031" indent="0" algn="ctr">
              <a:buNone/>
              <a:defRPr>
                <a:solidFill>
                  <a:schemeClr val="tx1">
                    <a:tint val="75000"/>
                  </a:schemeClr>
                </a:solidFill>
              </a:defRPr>
            </a:lvl8pPr>
            <a:lvl9pPr marL="32091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147" indent="0">
              <a:buNone/>
              <a:defRPr sz="1600">
                <a:solidFill>
                  <a:schemeClr val="tx1">
                    <a:tint val="75000"/>
                  </a:schemeClr>
                </a:solidFill>
              </a:defRPr>
            </a:lvl2pPr>
            <a:lvl3pPr marL="802295" indent="0">
              <a:buNone/>
              <a:defRPr sz="1400">
                <a:solidFill>
                  <a:schemeClr val="tx1">
                    <a:tint val="75000"/>
                  </a:schemeClr>
                </a:solidFill>
              </a:defRPr>
            </a:lvl3pPr>
            <a:lvl4pPr marL="1203442" indent="0">
              <a:buNone/>
              <a:defRPr sz="1200">
                <a:solidFill>
                  <a:schemeClr val="tx1">
                    <a:tint val="75000"/>
                  </a:schemeClr>
                </a:solidFill>
              </a:defRPr>
            </a:lvl4pPr>
            <a:lvl5pPr marL="1604589" indent="0">
              <a:buNone/>
              <a:defRPr sz="1200">
                <a:solidFill>
                  <a:schemeClr val="tx1">
                    <a:tint val="75000"/>
                  </a:schemeClr>
                </a:solidFill>
              </a:defRPr>
            </a:lvl5pPr>
            <a:lvl6pPr marL="2005736" indent="0">
              <a:buNone/>
              <a:defRPr sz="1200">
                <a:solidFill>
                  <a:schemeClr val="tx1">
                    <a:tint val="75000"/>
                  </a:schemeClr>
                </a:solidFill>
              </a:defRPr>
            </a:lvl6pPr>
            <a:lvl7pPr marL="2406884" indent="0">
              <a:buNone/>
              <a:defRPr sz="1200">
                <a:solidFill>
                  <a:schemeClr val="tx1">
                    <a:tint val="75000"/>
                  </a:schemeClr>
                </a:solidFill>
              </a:defRPr>
            </a:lvl7pPr>
            <a:lvl8pPr marL="2808031" indent="0">
              <a:buNone/>
              <a:defRPr sz="1200">
                <a:solidFill>
                  <a:schemeClr val="tx1">
                    <a:tint val="75000"/>
                  </a:schemeClr>
                </a:solidFill>
              </a:defRPr>
            </a:lvl8pPr>
            <a:lvl9pPr marL="3209178"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147" indent="0">
              <a:buNone/>
              <a:defRPr sz="1800" b="1"/>
            </a:lvl2pPr>
            <a:lvl3pPr marL="802295" indent="0">
              <a:buNone/>
              <a:defRPr sz="1600" b="1"/>
            </a:lvl3pPr>
            <a:lvl4pPr marL="1203442" indent="0">
              <a:buNone/>
              <a:defRPr sz="1400" b="1"/>
            </a:lvl4pPr>
            <a:lvl5pPr marL="1604589" indent="0">
              <a:buNone/>
              <a:defRPr sz="1400" b="1"/>
            </a:lvl5pPr>
            <a:lvl6pPr marL="2005736" indent="0">
              <a:buNone/>
              <a:defRPr sz="1400" b="1"/>
            </a:lvl6pPr>
            <a:lvl7pPr marL="2406884" indent="0">
              <a:buNone/>
              <a:defRPr sz="1400" b="1"/>
            </a:lvl7pPr>
            <a:lvl8pPr marL="2808031" indent="0">
              <a:buNone/>
              <a:defRPr sz="1400" b="1"/>
            </a:lvl8pPr>
            <a:lvl9pPr marL="3209178" indent="0">
              <a:buNone/>
              <a:defRPr sz="1400" b="1"/>
            </a:lvl9pPr>
          </a:lstStyle>
          <a:p>
            <a:pPr lvl="0"/>
            <a:r>
              <a:rPr lang="zh-CN" altLang="en-US"/>
              <a:t>单击此处编辑母版文本样式</a:t>
            </a:r>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147" indent="0">
              <a:buNone/>
              <a:defRPr sz="1800" b="1"/>
            </a:lvl2pPr>
            <a:lvl3pPr marL="802295" indent="0">
              <a:buNone/>
              <a:defRPr sz="1600" b="1"/>
            </a:lvl3pPr>
            <a:lvl4pPr marL="1203442" indent="0">
              <a:buNone/>
              <a:defRPr sz="1400" b="1"/>
            </a:lvl4pPr>
            <a:lvl5pPr marL="1604589" indent="0">
              <a:buNone/>
              <a:defRPr sz="1400" b="1"/>
            </a:lvl5pPr>
            <a:lvl6pPr marL="2005736" indent="0">
              <a:buNone/>
              <a:defRPr sz="1400" b="1"/>
            </a:lvl6pPr>
            <a:lvl7pPr marL="2406884" indent="0">
              <a:buNone/>
              <a:defRPr sz="1400" b="1"/>
            </a:lvl7pPr>
            <a:lvl8pPr marL="2808031" indent="0">
              <a:buNone/>
              <a:defRPr sz="1400" b="1"/>
            </a:lvl8pPr>
            <a:lvl9pPr marL="3209178" indent="0">
              <a:buNone/>
              <a:defRPr sz="1400" b="1"/>
            </a:lvl9pPr>
          </a:lstStyle>
          <a:p>
            <a:pPr lvl="0"/>
            <a:r>
              <a:rPr lang="zh-CN" altLang="en-US"/>
              <a:t>单击此处编辑母版文本样式</a:t>
            </a:r>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147" indent="0">
              <a:buNone/>
              <a:defRPr sz="1100"/>
            </a:lvl2pPr>
            <a:lvl3pPr marL="802295" indent="0">
              <a:buNone/>
              <a:defRPr sz="900"/>
            </a:lvl3pPr>
            <a:lvl4pPr marL="1203442" indent="0">
              <a:buNone/>
              <a:defRPr sz="800"/>
            </a:lvl4pPr>
            <a:lvl5pPr marL="1604589" indent="0">
              <a:buNone/>
              <a:defRPr sz="800"/>
            </a:lvl5pPr>
            <a:lvl6pPr marL="2005736" indent="0">
              <a:buNone/>
              <a:defRPr sz="800"/>
            </a:lvl6pPr>
            <a:lvl7pPr marL="2406884" indent="0">
              <a:buNone/>
              <a:defRPr sz="800"/>
            </a:lvl7pPr>
            <a:lvl8pPr marL="2808031" indent="0">
              <a:buNone/>
              <a:defRPr sz="800"/>
            </a:lvl8pPr>
            <a:lvl9pPr marL="3209178"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147" indent="0">
              <a:buNone/>
              <a:defRPr sz="2500"/>
            </a:lvl2pPr>
            <a:lvl3pPr marL="802295" indent="0">
              <a:buNone/>
              <a:defRPr sz="2100"/>
            </a:lvl3pPr>
            <a:lvl4pPr marL="1203442" indent="0">
              <a:buNone/>
              <a:defRPr sz="1800"/>
            </a:lvl4pPr>
            <a:lvl5pPr marL="1604589" indent="0">
              <a:buNone/>
              <a:defRPr sz="1800"/>
            </a:lvl5pPr>
            <a:lvl6pPr marL="2005736" indent="0">
              <a:buNone/>
              <a:defRPr sz="1800"/>
            </a:lvl6pPr>
            <a:lvl7pPr marL="2406884" indent="0">
              <a:buNone/>
              <a:defRPr sz="1800"/>
            </a:lvl7pPr>
            <a:lvl8pPr marL="2808031" indent="0">
              <a:buNone/>
              <a:defRPr sz="1800"/>
            </a:lvl8pPr>
            <a:lvl9pPr marL="3209178"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147" indent="0">
              <a:buNone/>
              <a:defRPr sz="1100"/>
            </a:lvl2pPr>
            <a:lvl3pPr marL="802295" indent="0">
              <a:buNone/>
              <a:defRPr sz="900"/>
            </a:lvl3pPr>
            <a:lvl4pPr marL="1203442" indent="0">
              <a:buNone/>
              <a:defRPr sz="800"/>
            </a:lvl4pPr>
            <a:lvl5pPr marL="1604589" indent="0">
              <a:buNone/>
              <a:defRPr sz="800"/>
            </a:lvl5pPr>
            <a:lvl6pPr marL="2005736" indent="0">
              <a:buNone/>
              <a:defRPr sz="800"/>
            </a:lvl6pPr>
            <a:lvl7pPr marL="2406884" indent="0">
              <a:buNone/>
              <a:defRPr sz="800"/>
            </a:lvl7pPr>
            <a:lvl8pPr marL="2808031" indent="0">
              <a:buNone/>
              <a:defRPr sz="800"/>
            </a:lvl8pPr>
            <a:lvl9pPr marL="3209178"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232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t>2018/4/4</a:t>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xStyles>
    <p:titleStyle>
      <a:lvl1pPr algn="ctr" defTabSz="802295" rtl="0" eaLnBrk="1" latinLnBrk="0" hangingPunct="1">
        <a:spcBef>
          <a:spcPct val="0"/>
        </a:spcBef>
        <a:buNone/>
        <a:defRPr sz="3900" kern="1200">
          <a:solidFill>
            <a:schemeClr val="tx1"/>
          </a:solidFill>
          <a:latin typeface="+mj-lt"/>
          <a:ea typeface="+mj-ea"/>
          <a:cs typeface="+mj-cs"/>
        </a:defRPr>
      </a:lvl1pPr>
    </p:titleStyle>
    <p:bodyStyle>
      <a:lvl1pPr marL="300860" indent="-300860" algn="l" defTabSz="802295"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1864" indent="-250717" algn="l" defTabSz="802295"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02868" indent="-200574" algn="l" defTabSz="802295"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04015"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05163"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06310"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07457"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08605"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09752"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802295" rtl="0" eaLnBrk="1" latinLnBrk="0" hangingPunct="1">
        <a:defRPr sz="1600" kern="1200">
          <a:solidFill>
            <a:schemeClr val="tx1"/>
          </a:solidFill>
          <a:latin typeface="+mn-lt"/>
          <a:ea typeface="+mn-ea"/>
          <a:cs typeface="+mn-cs"/>
        </a:defRPr>
      </a:lvl1pPr>
      <a:lvl2pPr marL="401147" algn="l" defTabSz="802295" rtl="0" eaLnBrk="1" latinLnBrk="0" hangingPunct="1">
        <a:defRPr sz="1600" kern="1200">
          <a:solidFill>
            <a:schemeClr val="tx1"/>
          </a:solidFill>
          <a:latin typeface="+mn-lt"/>
          <a:ea typeface="+mn-ea"/>
          <a:cs typeface="+mn-cs"/>
        </a:defRPr>
      </a:lvl2pPr>
      <a:lvl3pPr marL="802295" algn="l" defTabSz="802295" rtl="0" eaLnBrk="1" latinLnBrk="0" hangingPunct="1">
        <a:defRPr sz="1600" kern="1200">
          <a:solidFill>
            <a:schemeClr val="tx1"/>
          </a:solidFill>
          <a:latin typeface="+mn-lt"/>
          <a:ea typeface="+mn-ea"/>
          <a:cs typeface="+mn-cs"/>
        </a:defRPr>
      </a:lvl3pPr>
      <a:lvl4pPr marL="1203442" algn="l" defTabSz="802295" rtl="0" eaLnBrk="1" latinLnBrk="0" hangingPunct="1">
        <a:defRPr sz="1600" kern="1200">
          <a:solidFill>
            <a:schemeClr val="tx1"/>
          </a:solidFill>
          <a:latin typeface="+mn-lt"/>
          <a:ea typeface="+mn-ea"/>
          <a:cs typeface="+mn-cs"/>
        </a:defRPr>
      </a:lvl4pPr>
      <a:lvl5pPr marL="1604589" algn="l" defTabSz="802295" rtl="0" eaLnBrk="1" latinLnBrk="0" hangingPunct="1">
        <a:defRPr sz="1600" kern="1200">
          <a:solidFill>
            <a:schemeClr val="tx1"/>
          </a:solidFill>
          <a:latin typeface="+mn-lt"/>
          <a:ea typeface="+mn-ea"/>
          <a:cs typeface="+mn-cs"/>
        </a:defRPr>
      </a:lvl5pPr>
      <a:lvl6pPr marL="2005736" algn="l" defTabSz="802295" rtl="0" eaLnBrk="1" latinLnBrk="0" hangingPunct="1">
        <a:defRPr sz="1600" kern="1200">
          <a:solidFill>
            <a:schemeClr val="tx1"/>
          </a:solidFill>
          <a:latin typeface="+mn-lt"/>
          <a:ea typeface="+mn-ea"/>
          <a:cs typeface="+mn-cs"/>
        </a:defRPr>
      </a:lvl6pPr>
      <a:lvl7pPr marL="2406884" algn="l" defTabSz="802295" rtl="0" eaLnBrk="1" latinLnBrk="0" hangingPunct="1">
        <a:defRPr sz="1600" kern="1200">
          <a:solidFill>
            <a:schemeClr val="tx1"/>
          </a:solidFill>
          <a:latin typeface="+mn-lt"/>
          <a:ea typeface="+mn-ea"/>
          <a:cs typeface="+mn-cs"/>
        </a:defRPr>
      </a:lvl7pPr>
      <a:lvl8pPr marL="2808031" algn="l" defTabSz="802295" rtl="0" eaLnBrk="1" latinLnBrk="0" hangingPunct="1">
        <a:defRPr sz="1600" kern="1200">
          <a:solidFill>
            <a:schemeClr val="tx1"/>
          </a:solidFill>
          <a:latin typeface="+mn-lt"/>
          <a:ea typeface="+mn-ea"/>
          <a:cs typeface="+mn-cs"/>
        </a:defRPr>
      </a:lvl8pPr>
      <a:lvl9pPr marL="3209178" algn="l" defTabSz="80229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notesSlide" Target="../notesSlides/notesSlide16.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Layout" Target="../slideLayouts/slideLayout1.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istrator\桌面\新建文件夹\封面\复件 (24) 复件 4\40fd0f6f2ee51ccc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42" y="-124"/>
            <a:ext cx="8907293" cy="5010352"/>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6948834" y="1440036"/>
            <a:ext cx="2664296" cy="1200329"/>
          </a:xfrm>
          <a:prstGeom prst="rect">
            <a:avLst/>
          </a:prstGeom>
        </p:spPr>
        <p:txBody>
          <a:bodyPr wrap="square">
            <a:spAutoFit/>
          </a:bodyPr>
          <a:lstStyle/>
          <a:p>
            <a:pPr>
              <a:lnSpc>
                <a:spcPct val="150000"/>
              </a:lnSpc>
            </a:pPr>
            <a:r>
              <a:rPr lang="en-US" altLang="zh-CN" sz="4800" dirty="0" smtClean="0">
                <a:solidFill>
                  <a:srgbClr val="50D7B3"/>
                </a:solidFill>
                <a:latin typeface="微软雅黑" panose="020B0503020204020204" pitchFamily="34" charset="-122"/>
                <a:ea typeface="微软雅黑" panose="020B0503020204020204" pitchFamily="34" charset="-122"/>
              </a:rPr>
              <a:t>2018</a:t>
            </a:r>
            <a:endParaRPr lang="zh-CN" altLang="en-US" sz="4800" dirty="0">
              <a:solidFill>
                <a:srgbClr val="50D7B3"/>
              </a:solidFill>
              <a:latin typeface="微软雅黑" panose="020B0503020204020204" pitchFamily="34" charset="-122"/>
              <a:ea typeface="微软雅黑" panose="020B0503020204020204" pitchFamily="34" charset="-122"/>
            </a:endParaRPr>
          </a:p>
        </p:txBody>
      </p:sp>
      <p:sp>
        <p:nvSpPr>
          <p:cNvPr id="7" name="矩形 6"/>
          <p:cNvSpPr/>
          <p:nvPr/>
        </p:nvSpPr>
        <p:spPr>
          <a:xfrm>
            <a:off x="3276426" y="2304132"/>
            <a:ext cx="5328592" cy="906915"/>
          </a:xfrm>
          <a:prstGeom prst="rect">
            <a:avLst/>
          </a:prstGeom>
        </p:spPr>
        <p:txBody>
          <a:bodyPr wrap="square">
            <a:spAutoFit/>
          </a:bodyPr>
          <a:lstStyle/>
          <a:p>
            <a:pPr algn="r">
              <a:lnSpc>
                <a:spcPct val="150000"/>
              </a:lnSpc>
            </a:pPr>
            <a:r>
              <a:rPr lang="zh-CN" altLang="en-US" sz="4000" dirty="0">
                <a:solidFill>
                  <a:srgbClr val="50D7B3"/>
                </a:solidFill>
                <a:latin typeface="微软雅黑" panose="020B0503020204020204" pitchFamily="34" charset="-122"/>
                <a:ea typeface="微软雅黑" panose="020B0503020204020204" pitchFamily="34" charset="-122"/>
              </a:rPr>
              <a:t>区</a:t>
            </a:r>
            <a:r>
              <a:rPr lang="zh-CN" altLang="en-US" sz="4000" dirty="0" smtClean="0">
                <a:solidFill>
                  <a:srgbClr val="50D7B3"/>
                </a:solidFill>
                <a:latin typeface="微软雅黑" panose="020B0503020204020204" pitchFamily="34" charset="-122"/>
                <a:ea typeface="微软雅黑" panose="020B0503020204020204" pitchFamily="34" charset="-122"/>
              </a:rPr>
              <a:t>块链商业计划书</a:t>
            </a:r>
            <a:endParaRPr lang="zh-CN" altLang="en-US" sz="4000" dirty="0">
              <a:solidFill>
                <a:srgbClr val="50D7B3"/>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8028954" y="3168228"/>
            <a:ext cx="432048" cy="0"/>
          </a:xfrm>
          <a:prstGeom prst="line">
            <a:avLst/>
          </a:prstGeom>
          <a:ln w="25400">
            <a:solidFill>
              <a:srgbClr val="50D7B3"/>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852490" y="3312244"/>
            <a:ext cx="4752528" cy="338554"/>
          </a:xfrm>
          <a:prstGeom prst="rect">
            <a:avLst/>
          </a:prstGeom>
        </p:spPr>
        <p:txBody>
          <a:bodyPr wrap="square">
            <a:spAutoFit/>
          </a:bodyPr>
          <a:lstStyle/>
          <a:p>
            <a:pPr algn="r"/>
            <a:r>
              <a:rPr lang="en-US" altLang="zh-CN" sz="800" dirty="0">
                <a:solidFill>
                  <a:schemeClr val="bg1"/>
                </a:solidFill>
                <a:latin typeface="微软雅黑" panose="020B0503020204020204" pitchFamily="34" charset="-122"/>
                <a:ea typeface="微软雅黑" panose="020B0503020204020204" pitchFamily="34" charset="-122"/>
              </a:rPr>
              <a:t>E-commerce / big data / </a:t>
            </a:r>
            <a:r>
              <a:rPr lang="en-US" altLang="zh-CN" sz="800" dirty="0" err="1">
                <a:solidFill>
                  <a:schemeClr val="bg1"/>
                </a:solidFill>
                <a:latin typeface="微软雅黑" panose="020B0503020204020204" pitchFamily="34" charset="-122"/>
                <a:ea typeface="微软雅黑" panose="020B0503020204020204" pitchFamily="34" charset="-122"/>
              </a:rPr>
              <a:t>InternetE</a:t>
            </a:r>
            <a:r>
              <a:rPr lang="en-US" altLang="zh-CN" sz="800" dirty="0">
                <a:solidFill>
                  <a:schemeClr val="bg1"/>
                </a:solidFill>
                <a:latin typeface="微软雅黑" panose="020B0503020204020204" pitchFamily="34" charset="-122"/>
                <a:ea typeface="微软雅黑" panose="020B0503020204020204" pitchFamily="34" charset="-122"/>
              </a:rPr>
              <a:t>-commerce / big data / </a:t>
            </a:r>
            <a:r>
              <a:rPr lang="en-US" altLang="zh-CN" sz="800" dirty="0" err="1">
                <a:solidFill>
                  <a:schemeClr val="bg1"/>
                </a:solidFill>
                <a:latin typeface="微软雅黑" panose="020B0503020204020204" pitchFamily="34" charset="-122"/>
                <a:ea typeface="微软雅黑" panose="020B0503020204020204" pitchFamily="34" charset="-122"/>
              </a:rPr>
              <a:t>InternetE</a:t>
            </a:r>
            <a:r>
              <a:rPr lang="en-US" altLang="zh-CN" sz="800" dirty="0">
                <a:solidFill>
                  <a:schemeClr val="bg1"/>
                </a:solidFill>
                <a:latin typeface="微软雅黑" panose="020B0503020204020204" pitchFamily="34" charset="-122"/>
                <a:ea typeface="微软雅黑" panose="020B0503020204020204" pitchFamily="34" charset="-122"/>
              </a:rPr>
              <a:t>-commerce / big data / </a:t>
            </a:r>
            <a:r>
              <a:rPr lang="en-US" altLang="zh-CN" sz="800" dirty="0" err="1">
                <a:solidFill>
                  <a:schemeClr val="bg1"/>
                </a:solidFill>
                <a:latin typeface="微软雅黑" panose="020B0503020204020204" pitchFamily="34" charset="-122"/>
                <a:ea typeface="微软雅黑" panose="020B0503020204020204" pitchFamily="34" charset="-122"/>
              </a:rPr>
              <a:t>InternetE</a:t>
            </a:r>
            <a:r>
              <a:rPr lang="en-US" altLang="zh-CN" sz="800" dirty="0">
                <a:solidFill>
                  <a:schemeClr val="bg1"/>
                </a:solidFill>
                <a:latin typeface="微软雅黑" panose="020B0503020204020204" pitchFamily="34" charset="-122"/>
                <a:ea typeface="微软雅黑" panose="020B0503020204020204" pitchFamily="34" charset="-122"/>
              </a:rPr>
              <a:t>-commerce / big data / Internet</a:t>
            </a:r>
            <a:endParaRPr lang="zh-CN" altLang="en-US" sz="800" dirty="0">
              <a:solidFill>
                <a:schemeClr val="bg1"/>
              </a:solidFill>
              <a:latin typeface="微软雅黑" panose="020B0503020204020204" pitchFamily="34" charset="-122"/>
              <a:ea typeface="微软雅黑" panose="020B0503020204020204" pitchFamily="34" charset="-122"/>
            </a:endParaRPr>
          </a:p>
        </p:txBody>
      </p:sp>
      <p:pic>
        <p:nvPicPr>
          <p:cNvPr id="8" name="Lost Frequencies,Sandro Cavazza - Beautiful Life (Original Mix)">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076502" y="-3969173"/>
            <a:ext cx="3609009" cy="3609009"/>
          </a:xfrm>
          <a:prstGeom prst="rect">
            <a:avLst/>
          </a:prstGeom>
        </p:spPr>
      </p:pic>
    </p:spTree>
    <p:extLst>
      <p:ext uri="{BB962C8B-B14F-4D97-AF65-F5344CB8AC3E}">
        <p14:creationId xmlns:p14="http://schemas.microsoft.com/office/powerpoint/2010/main" val="2756949035"/>
      </p:ext>
    </p:extLst>
  </p:cSld>
  <p:clrMapOvr>
    <a:masterClrMapping/>
  </p:clrMapOvr>
  <mc:AlternateContent xmlns:mc="http://schemas.openxmlformats.org/markup-compatibility/2006" xmlns:p14="http://schemas.microsoft.com/office/powerpoint/2010/main">
    <mc:Choice Requires="p14">
      <p:transition spd="slow" p14:dur="1600" advTm="4520">
        <p14:conveyor dir="l"/>
      </p:transition>
    </mc:Choice>
    <mc:Fallback xmlns="">
      <p:transition spd="slow" advTm="45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1" presetClass="entr" presetSubtype="1"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childTnLst>
                          </p:cTn>
                        </p:par>
                        <p:par>
                          <p:cTn id="11" fill="hold">
                            <p:stCondLst>
                              <p:cond delay="2000"/>
                            </p:stCondLst>
                            <p:childTnLst>
                              <p:par>
                                <p:cTn id="12" presetID="47"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remove" display="0">
                  <p:stCondLst>
                    <p:cond delay="indefinite"/>
                  </p:stCondLst>
                  <p:endCondLst>
                    <p:cond evt="onStopAudio" delay="0">
                      <p:tgtEl>
                        <p:sldTgt/>
                      </p:tgtEl>
                    </p:cond>
                  </p:endCondLst>
                </p:cTn>
                <p:tgtEl>
                  <p:spTgt spid="8"/>
                </p:tgtEl>
              </p:cMediaNode>
            </p:audio>
          </p:childTnLst>
        </p:cTn>
      </p:par>
    </p:tnLst>
    <p:bldLst>
      <p:bldP spid="4" grpId="0"/>
      <p:bldP spid="7" grpId="0"/>
      <p:bldP spid="10" grpId="0"/>
    </p:bldLst>
  </p:timing>
  <p:extLst mod="1">
    <p:ext uri="{E180D4A7-C9FB-4DFB-919C-405C955672EB}">
      <p14:showEvtLst xmlns:p14="http://schemas.microsoft.com/office/powerpoint/2010/main">
        <p14:playEvt time="1" objId="8"/>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42" y="-124"/>
            <a:ext cx="8907293" cy="5010352"/>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2412330" y="1728068"/>
            <a:ext cx="2664296" cy="1069845"/>
          </a:xfrm>
          <a:prstGeom prst="rect">
            <a:avLst/>
          </a:prstGeom>
        </p:spPr>
        <p:txBody>
          <a:bodyPr wrap="square">
            <a:spAutoFit/>
          </a:bodyPr>
          <a:lstStyle/>
          <a:p>
            <a:pPr>
              <a:lnSpc>
                <a:spcPct val="150000"/>
              </a:lnSpc>
            </a:pPr>
            <a:r>
              <a:rPr lang="zh-CN" altLang="en-US" sz="4800" dirty="0">
                <a:solidFill>
                  <a:srgbClr val="50D7B3"/>
                </a:solidFill>
                <a:latin typeface="微软雅黑" panose="020B0503020204020204" pitchFamily="34" charset="-122"/>
                <a:ea typeface="微软雅黑" panose="020B0503020204020204" pitchFamily="34" charset="-122"/>
              </a:rPr>
              <a:t>目录</a:t>
            </a:r>
          </a:p>
        </p:txBody>
      </p:sp>
      <p:sp>
        <p:nvSpPr>
          <p:cNvPr id="4" name="矩形 3"/>
          <p:cNvSpPr/>
          <p:nvPr/>
        </p:nvSpPr>
        <p:spPr>
          <a:xfrm>
            <a:off x="4356546" y="1219019"/>
            <a:ext cx="936104" cy="581057"/>
          </a:xfrm>
          <a:prstGeom prst="rect">
            <a:avLst/>
          </a:prstGeom>
        </p:spPr>
        <p:txBody>
          <a:bodyPr wrap="square">
            <a:spAutoFit/>
          </a:bodyPr>
          <a:lstStyle/>
          <a:p>
            <a:pP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5004618" y="1440036"/>
            <a:ext cx="0" cy="288032"/>
          </a:xfrm>
          <a:prstGeom prst="line">
            <a:avLst/>
          </a:prstGeom>
          <a:ln w="25400">
            <a:solidFill>
              <a:srgbClr val="50D7B3"/>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148634" y="1309877"/>
            <a:ext cx="3744416" cy="418191"/>
          </a:xfrm>
          <a:prstGeom prst="rect">
            <a:avLst/>
          </a:prstGeom>
        </p:spPr>
        <p:txBody>
          <a:bodyPr wrap="square">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单机添加标题</a:t>
            </a:r>
          </a:p>
        </p:txBody>
      </p:sp>
      <p:sp>
        <p:nvSpPr>
          <p:cNvPr id="11" name="矩形 10"/>
          <p:cNvSpPr/>
          <p:nvPr/>
        </p:nvSpPr>
        <p:spPr>
          <a:xfrm>
            <a:off x="4356546" y="1925242"/>
            <a:ext cx="936104" cy="581057"/>
          </a:xfrm>
          <a:prstGeom prst="rect">
            <a:avLst/>
          </a:prstGeom>
        </p:spPr>
        <p:txBody>
          <a:bodyPr wrap="square">
            <a:spAutoFit/>
          </a:bodyPr>
          <a:lstStyle/>
          <a:p>
            <a:pP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12" name="直接连接符 11"/>
          <p:cNvCxnSpPr>
            <a:cxnSpLocks/>
          </p:cNvCxnSpPr>
          <p:nvPr/>
        </p:nvCxnSpPr>
        <p:spPr>
          <a:xfrm>
            <a:off x="5004618" y="2146259"/>
            <a:ext cx="0" cy="288032"/>
          </a:xfrm>
          <a:prstGeom prst="line">
            <a:avLst/>
          </a:prstGeom>
          <a:ln w="25400">
            <a:solidFill>
              <a:srgbClr val="50D7B3"/>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5148634" y="2016100"/>
            <a:ext cx="3744416" cy="418191"/>
          </a:xfrm>
          <a:prstGeom prst="rect">
            <a:avLst/>
          </a:prstGeom>
        </p:spPr>
        <p:txBody>
          <a:bodyPr wrap="square">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单机添加标题</a:t>
            </a:r>
          </a:p>
        </p:txBody>
      </p:sp>
      <p:sp>
        <p:nvSpPr>
          <p:cNvPr id="14" name="矩形 13"/>
          <p:cNvSpPr/>
          <p:nvPr/>
        </p:nvSpPr>
        <p:spPr>
          <a:xfrm>
            <a:off x="4356546" y="2645322"/>
            <a:ext cx="936104" cy="581057"/>
          </a:xfrm>
          <a:prstGeom prst="rect">
            <a:avLst/>
          </a:prstGeom>
        </p:spPr>
        <p:txBody>
          <a:bodyPr wrap="square">
            <a:spAutoFit/>
          </a:bodyPr>
          <a:lstStyle/>
          <a:p>
            <a:pP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a:cxnSpLocks/>
          </p:cNvCxnSpPr>
          <p:nvPr/>
        </p:nvCxnSpPr>
        <p:spPr>
          <a:xfrm>
            <a:off x="5004618" y="2866339"/>
            <a:ext cx="0" cy="288032"/>
          </a:xfrm>
          <a:prstGeom prst="line">
            <a:avLst/>
          </a:prstGeom>
          <a:ln w="25400">
            <a:solidFill>
              <a:srgbClr val="50D7B3"/>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148634" y="2736180"/>
            <a:ext cx="3744416" cy="418191"/>
          </a:xfrm>
          <a:prstGeom prst="rect">
            <a:avLst/>
          </a:prstGeom>
        </p:spPr>
        <p:txBody>
          <a:bodyPr wrap="square">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单机添加标题</a:t>
            </a:r>
          </a:p>
        </p:txBody>
      </p:sp>
      <p:sp>
        <p:nvSpPr>
          <p:cNvPr id="17" name="矩形 16"/>
          <p:cNvSpPr/>
          <p:nvPr/>
        </p:nvSpPr>
        <p:spPr>
          <a:xfrm>
            <a:off x="4356546" y="3365402"/>
            <a:ext cx="936104" cy="581057"/>
          </a:xfrm>
          <a:prstGeom prst="rect">
            <a:avLst/>
          </a:prstGeom>
        </p:spPr>
        <p:txBody>
          <a:bodyPr wrap="square">
            <a:spAutoFit/>
          </a:bodyPr>
          <a:lstStyle/>
          <a:p>
            <a:pP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18" name="直接连接符 17"/>
          <p:cNvCxnSpPr>
            <a:cxnSpLocks/>
          </p:cNvCxnSpPr>
          <p:nvPr/>
        </p:nvCxnSpPr>
        <p:spPr>
          <a:xfrm>
            <a:off x="5004618" y="3586419"/>
            <a:ext cx="0" cy="288032"/>
          </a:xfrm>
          <a:prstGeom prst="line">
            <a:avLst/>
          </a:prstGeom>
          <a:ln w="25400">
            <a:solidFill>
              <a:srgbClr val="50D7B3"/>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148634" y="3456260"/>
            <a:ext cx="3744416" cy="418191"/>
          </a:xfrm>
          <a:prstGeom prst="rect">
            <a:avLst/>
          </a:prstGeom>
        </p:spPr>
        <p:txBody>
          <a:bodyPr wrap="square">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单机添加标题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2000" advTm="8869">
        <p14:ferris dir="l"/>
      </p:transition>
    </mc:Choice>
    <mc:Fallback xmlns="">
      <p:transition spd="slow" advTm="88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1000"/>
                            </p:stCondLst>
                            <p:childTnLst>
                              <p:par>
                                <p:cTn id="13" presetID="16" presetClass="entr" presetSubtype="2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Horizontal)">
                                      <p:cBhvr>
                                        <p:cTn id="15" dur="500"/>
                                        <p:tgtEl>
                                          <p:spTgt spid="5"/>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par>
                          <p:cTn id="26" fill="hold">
                            <p:stCondLst>
                              <p:cond delay="3000"/>
                            </p:stCondLst>
                            <p:childTnLst>
                              <p:par>
                                <p:cTn id="27" presetID="16" presetClass="entr" presetSubtype="2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Horizontal)">
                                      <p:cBhvr>
                                        <p:cTn id="29" dur="500"/>
                                        <p:tgtEl>
                                          <p:spTgt spid="12"/>
                                        </p:tgtEl>
                                      </p:cBhvr>
                                    </p:animEffect>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16" presetClass="entr" presetSubtype="2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arn(inVertical)">
                                      <p:cBhvr>
                                        <p:cTn id="39" dur="500"/>
                                        <p:tgtEl>
                                          <p:spTgt spid="14"/>
                                        </p:tgtEl>
                                      </p:cBhvr>
                                    </p:animEffect>
                                  </p:childTnLst>
                                </p:cTn>
                              </p:par>
                            </p:childTnLst>
                          </p:cTn>
                        </p:par>
                        <p:par>
                          <p:cTn id="40" fill="hold">
                            <p:stCondLst>
                              <p:cond delay="5000"/>
                            </p:stCondLst>
                            <p:childTnLst>
                              <p:par>
                                <p:cTn id="41" presetID="16" presetClass="entr" presetSubtype="26"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barn(inHorizontal)">
                                      <p:cBhvr>
                                        <p:cTn id="43" dur="500"/>
                                        <p:tgtEl>
                                          <p:spTgt spid="15"/>
                                        </p:tgtEl>
                                      </p:cBhvr>
                                    </p:animEffect>
                                  </p:childTnLst>
                                </p:cTn>
                              </p:par>
                            </p:childTnLst>
                          </p:cTn>
                        </p:par>
                        <p:par>
                          <p:cTn id="44" fill="hold">
                            <p:stCondLst>
                              <p:cond delay="55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16" presetClass="entr" presetSubtype="21"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childTnLst>
                          </p:cTn>
                        </p:par>
                        <p:par>
                          <p:cTn id="54" fill="hold">
                            <p:stCondLst>
                              <p:cond delay="7000"/>
                            </p:stCondLst>
                            <p:childTnLst>
                              <p:par>
                                <p:cTn id="55" presetID="16" presetClass="entr" presetSubtype="26"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arn(inHorizontal)">
                                      <p:cBhvr>
                                        <p:cTn id="57" dur="500"/>
                                        <p:tgtEl>
                                          <p:spTgt spid="18"/>
                                        </p:tgtEl>
                                      </p:cBhvr>
                                    </p:animEffect>
                                  </p:childTnLst>
                                </p:cTn>
                              </p:par>
                            </p:childTnLst>
                          </p:cTn>
                        </p:par>
                        <p:par>
                          <p:cTn id="58" fill="hold">
                            <p:stCondLst>
                              <p:cond delay="7500"/>
                            </p:stCondLst>
                            <p:childTnLst>
                              <p:par>
                                <p:cTn id="59" presetID="42"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11" grpId="0"/>
      <p:bldP spid="13" grpId="0"/>
      <p:bldP spid="14" grpId="0"/>
      <p:bldP spid="16" grpId="0"/>
      <p:bldP spid="17"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42" y="-124"/>
            <a:ext cx="8907293" cy="50103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3060401" y="1668696"/>
            <a:ext cx="5940723" cy="334165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圆角 1"/>
          <p:cNvSpPr/>
          <p:nvPr/>
        </p:nvSpPr>
        <p:spPr>
          <a:xfrm>
            <a:off x="3708474" y="1728068"/>
            <a:ext cx="1584176" cy="504056"/>
          </a:xfrm>
          <a:prstGeom prst="roundRect">
            <a:avLst/>
          </a:prstGeom>
          <a:noFill/>
          <a:ln>
            <a:solidFill>
              <a:srgbClr val="51D9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方正兰亭准黑_GBK" panose="02000000000000000000" pitchFamily="2" charset="-122"/>
                <a:ea typeface="方正兰亭准黑_GBK" panose="02000000000000000000" pitchFamily="2" charset="-122"/>
              </a:rPr>
              <a:t>第一部分</a:t>
            </a:r>
          </a:p>
        </p:txBody>
      </p:sp>
      <p:sp>
        <p:nvSpPr>
          <p:cNvPr id="6" name="矩形 5"/>
          <p:cNvSpPr/>
          <p:nvPr/>
        </p:nvSpPr>
        <p:spPr>
          <a:xfrm>
            <a:off x="3132410" y="2376140"/>
            <a:ext cx="3744416" cy="738664"/>
          </a:xfrm>
          <a:prstGeom prst="rect">
            <a:avLst/>
          </a:prstGeom>
        </p:spPr>
        <p:txBody>
          <a:bodyPr wrap="square">
            <a:spAutoFit/>
          </a:bodyPr>
          <a:lstStyle/>
          <a:p>
            <a:pPr>
              <a:lnSpc>
                <a:spcPct val="150000"/>
              </a:lnSpc>
            </a:pPr>
            <a:r>
              <a:rPr lang="zh-CN" altLang="en-US" sz="2800" spc="600" dirty="0">
                <a:solidFill>
                  <a:schemeClr val="bg1"/>
                </a:solidFill>
                <a:latin typeface="微软雅黑" panose="020B0503020204020204" pitchFamily="34" charset="-122"/>
                <a:ea typeface="微软雅黑" panose="020B0503020204020204" pitchFamily="34" charset="-122"/>
              </a:rPr>
              <a:t>单机添加标题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600" advTm="3051">
        <p14:prism isContent="1" isInverted="1"/>
      </p:transition>
    </mc:Choice>
    <mc:Fallback xmlns="">
      <p:transition spd="slow" advTm="305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9478" y="1600100"/>
            <a:ext cx="1578362" cy="2880786"/>
            <a:chOff x="893261" y="2177143"/>
            <a:chExt cx="2137887" cy="3919683"/>
          </a:xfrm>
        </p:grpSpPr>
        <p:grpSp>
          <p:nvGrpSpPr>
            <p:cNvPr id="3" name="组合 2"/>
            <p:cNvGrpSpPr/>
            <p:nvPr/>
          </p:nvGrpSpPr>
          <p:grpSpPr>
            <a:xfrm>
              <a:off x="1225569" y="2177143"/>
              <a:ext cx="1712686" cy="1712686"/>
              <a:chOff x="1219200" y="1944915"/>
              <a:chExt cx="1712686" cy="1712686"/>
            </a:xfrm>
          </p:grpSpPr>
          <p:sp>
            <p:nvSpPr>
              <p:cNvPr id="5" name="矩形 4"/>
              <p:cNvSpPr/>
              <p:nvPr/>
            </p:nvSpPr>
            <p:spPr>
              <a:xfrm rot="2700000">
                <a:off x="1219200" y="1944915"/>
                <a:ext cx="1712686" cy="1712686"/>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02"/>
              <p:cNvSpPr>
                <a:spLocks noEditPoints="1"/>
              </p:cNvSpPr>
              <p:nvPr/>
            </p:nvSpPr>
            <p:spPr bwMode="auto">
              <a:xfrm>
                <a:off x="1766774" y="2521858"/>
                <a:ext cx="617538" cy="558800"/>
              </a:xfrm>
              <a:custGeom>
                <a:avLst/>
                <a:gdLst>
                  <a:gd name="T0" fmla="*/ 0 w 326"/>
                  <a:gd name="T1" fmla="*/ 296 h 296"/>
                  <a:gd name="T2" fmla="*/ 64 w 326"/>
                  <a:gd name="T3" fmla="*/ 296 h 296"/>
                  <a:gd name="T4" fmla="*/ 64 w 326"/>
                  <a:gd name="T5" fmla="*/ 109 h 296"/>
                  <a:gd name="T6" fmla="*/ 0 w 326"/>
                  <a:gd name="T7" fmla="*/ 109 h 296"/>
                  <a:gd name="T8" fmla="*/ 0 w 326"/>
                  <a:gd name="T9" fmla="*/ 296 h 296"/>
                  <a:gd name="T10" fmla="*/ 323 w 326"/>
                  <a:gd name="T11" fmla="*/ 172 h 296"/>
                  <a:gd name="T12" fmla="*/ 318 w 326"/>
                  <a:gd name="T13" fmla="*/ 158 h 296"/>
                  <a:gd name="T14" fmla="*/ 319 w 326"/>
                  <a:gd name="T15" fmla="*/ 148 h 296"/>
                  <a:gd name="T16" fmla="*/ 326 w 326"/>
                  <a:gd name="T17" fmla="*/ 130 h 296"/>
                  <a:gd name="T18" fmla="*/ 293 w 326"/>
                  <a:gd name="T19" fmla="*/ 106 h 296"/>
                  <a:gd name="T20" fmla="*/ 291 w 326"/>
                  <a:gd name="T21" fmla="*/ 106 h 296"/>
                  <a:gd name="T22" fmla="*/ 290 w 326"/>
                  <a:gd name="T23" fmla="*/ 106 h 296"/>
                  <a:gd name="T24" fmla="*/ 259 w 326"/>
                  <a:gd name="T25" fmla="*/ 94 h 296"/>
                  <a:gd name="T26" fmla="*/ 260 w 326"/>
                  <a:gd name="T27" fmla="*/ 65 h 296"/>
                  <a:gd name="T28" fmla="*/ 261 w 326"/>
                  <a:gd name="T29" fmla="*/ 13 h 296"/>
                  <a:gd name="T30" fmla="*/ 237 w 326"/>
                  <a:gd name="T31" fmla="*/ 0 h 296"/>
                  <a:gd name="T32" fmla="*/ 237 w 326"/>
                  <a:gd name="T33" fmla="*/ 0 h 296"/>
                  <a:gd name="T34" fmla="*/ 211 w 326"/>
                  <a:gd name="T35" fmla="*/ 41 h 296"/>
                  <a:gd name="T36" fmla="*/ 195 w 326"/>
                  <a:gd name="T37" fmla="*/ 72 h 296"/>
                  <a:gd name="T38" fmla="*/ 183 w 326"/>
                  <a:gd name="T39" fmla="*/ 83 h 296"/>
                  <a:gd name="T40" fmla="*/ 168 w 326"/>
                  <a:gd name="T41" fmla="*/ 96 h 296"/>
                  <a:gd name="T42" fmla="*/ 126 w 326"/>
                  <a:gd name="T43" fmla="*/ 117 h 296"/>
                  <a:gd name="T44" fmla="*/ 121 w 326"/>
                  <a:gd name="T45" fmla="*/ 117 h 296"/>
                  <a:gd name="T46" fmla="*/ 118 w 326"/>
                  <a:gd name="T47" fmla="*/ 117 h 296"/>
                  <a:gd name="T48" fmla="*/ 118 w 326"/>
                  <a:gd name="T49" fmla="*/ 109 h 296"/>
                  <a:gd name="T50" fmla="*/ 88 w 326"/>
                  <a:gd name="T51" fmla="*/ 109 h 296"/>
                  <a:gd name="T52" fmla="*/ 88 w 326"/>
                  <a:gd name="T53" fmla="*/ 296 h 296"/>
                  <a:gd name="T54" fmla="*/ 118 w 326"/>
                  <a:gd name="T55" fmla="*/ 296 h 296"/>
                  <a:gd name="T56" fmla="*/ 118 w 326"/>
                  <a:gd name="T57" fmla="*/ 271 h 296"/>
                  <a:gd name="T58" fmla="*/ 121 w 326"/>
                  <a:gd name="T59" fmla="*/ 271 h 296"/>
                  <a:gd name="T60" fmla="*/ 182 w 326"/>
                  <a:gd name="T61" fmla="*/ 272 h 296"/>
                  <a:gd name="T62" fmla="*/ 283 w 326"/>
                  <a:gd name="T63" fmla="*/ 268 h 296"/>
                  <a:gd name="T64" fmla="*/ 304 w 326"/>
                  <a:gd name="T65" fmla="*/ 256 h 296"/>
                  <a:gd name="T66" fmla="*/ 306 w 326"/>
                  <a:gd name="T67" fmla="*/ 238 h 296"/>
                  <a:gd name="T68" fmla="*/ 309 w 326"/>
                  <a:gd name="T69" fmla="*/ 231 h 296"/>
                  <a:gd name="T70" fmla="*/ 318 w 326"/>
                  <a:gd name="T71" fmla="*/ 213 h 296"/>
                  <a:gd name="T72" fmla="*/ 315 w 326"/>
                  <a:gd name="T73" fmla="*/ 199 h 296"/>
                  <a:gd name="T74" fmla="*/ 316 w 326"/>
                  <a:gd name="T75" fmla="*/ 190 h 296"/>
                  <a:gd name="T76" fmla="*/ 323 w 326"/>
                  <a:gd name="T77" fmla="*/ 17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6" h="296">
                    <a:moveTo>
                      <a:pt x="0" y="296"/>
                    </a:moveTo>
                    <a:cubicBezTo>
                      <a:pt x="64" y="296"/>
                      <a:pt x="64" y="296"/>
                      <a:pt x="64" y="296"/>
                    </a:cubicBezTo>
                    <a:cubicBezTo>
                      <a:pt x="64" y="109"/>
                      <a:pt x="64" y="109"/>
                      <a:pt x="64" y="109"/>
                    </a:cubicBezTo>
                    <a:cubicBezTo>
                      <a:pt x="0" y="109"/>
                      <a:pt x="0" y="109"/>
                      <a:pt x="0" y="109"/>
                    </a:cubicBezTo>
                    <a:lnTo>
                      <a:pt x="0" y="296"/>
                    </a:lnTo>
                    <a:close/>
                    <a:moveTo>
                      <a:pt x="323" y="172"/>
                    </a:moveTo>
                    <a:cubicBezTo>
                      <a:pt x="323" y="167"/>
                      <a:pt x="321" y="163"/>
                      <a:pt x="318" y="158"/>
                    </a:cubicBezTo>
                    <a:cubicBezTo>
                      <a:pt x="316" y="155"/>
                      <a:pt x="317" y="151"/>
                      <a:pt x="319" y="148"/>
                    </a:cubicBezTo>
                    <a:cubicBezTo>
                      <a:pt x="322" y="145"/>
                      <a:pt x="326" y="139"/>
                      <a:pt x="326" y="130"/>
                    </a:cubicBezTo>
                    <a:cubicBezTo>
                      <a:pt x="326" y="112"/>
                      <a:pt x="309" y="106"/>
                      <a:pt x="293" y="106"/>
                    </a:cubicBezTo>
                    <a:cubicBezTo>
                      <a:pt x="292" y="106"/>
                      <a:pt x="291" y="106"/>
                      <a:pt x="291" y="106"/>
                    </a:cubicBezTo>
                    <a:cubicBezTo>
                      <a:pt x="291" y="106"/>
                      <a:pt x="290" y="106"/>
                      <a:pt x="290" y="106"/>
                    </a:cubicBezTo>
                    <a:cubicBezTo>
                      <a:pt x="284" y="106"/>
                      <a:pt x="267" y="105"/>
                      <a:pt x="259" y="94"/>
                    </a:cubicBezTo>
                    <a:cubicBezTo>
                      <a:pt x="255" y="88"/>
                      <a:pt x="255" y="78"/>
                      <a:pt x="260" y="65"/>
                    </a:cubicBezTo>
                    <a:cubicBezTo>
                      <a:pt x="269" y="42"/>
                      <a:pt x="269" y="24"/>
                      <a:pt x="261" y="13"/>
                    </a:cubicBezTo>
                    <a:cubicBezTo>
                      <a:pt x="253" y="1"/>
                      <a:pt x="240" y="0"/>
                      <a:pt x="237" y="0"/>
                    </a:cubicBezTo>
                    <a:cubicBezTo>
                      <a:pt x="237" y="0"/>
                      <a:pt x="237" y="0"/>
                      <a:pt x="237" y="0"/>
                    </a:cubicBezTo>
                    <a:cubicBezTo>
                      <a:pt x="230" y="0"/>
                      <a:pt x="217" y="11"/>
                      <a:pt x="211" y="41"/>
                    </a:cubicBezTo>
                    <a:cubicBezTo>
                      <a:pt x="209" y="52"/>
                      <a:pt x="204" y="62"/>
                      <a:pt x="195" y="72"/>
                    </a:cubicBezTo>
                    <a:cubicBezTo>
                      <a:pt x="191" y="77"/>
                      <a:pt x="187" y="80"/>
                      <a:pt x="183" y="83"/>
                    </a:cubicBezTo>
                    <a:cubicBezTo>
                      <a:pt x="178" y="86"/>
                      <a:pt x="172" y="90"/>
                      <a:pt x="168" y="96"/>
                    </a:cubicBezTo>
                    <a:cubicBezTo>
                      <a:pt x="159" y="110"/>
                      <a:pt x="145" y="117"/>
                      <a:pt x="126" y="117"/>
                    </a:cubicBezTo>
                    <a:cubicBezTo>
                      <a:pt x="123" y="117"/>
                      <a:pt x="121" y="117"/>
                      <a:pt x="121" y="117"/>
                    </a:cubicBezTo>
                    <a:cubicBezTo>
                      <a:pt x="118" y="117"/>
                      <a:pt x="118" y="117"/>
                      <a:pt x="118" y="117"/>
                    </a:cubicBezTo>
                    <a:cubicBezTo>
                      <a:pt x="118" y="109"/>
                      <a:pt x="118" y="109"/>
                      <a:pt x="118" y="109"/>
                    </a:cubicBezTo>
                    <a:cubicBezTo>
                      <a:pt x="88" y="109"/>
                      <a:pt x="88" y="109"/>
                      <a:pt x="88" y="109"/>
                    </a:cubicBezTo>
                    <a:cubicBezTo>
                      <a:pt x="88" y="296"/>
                      <a:pt x="88" y="296"/>
                      <a:pt x="88" y="296"/>
                    </a:cubicBezTo>
                    <a:cubicBezTo>
                      <a:pt x="118" y="296"/>
                      <a:pt x="118" y="296"/>
                      <a:pt x="118" y="296"/>
                    </a:cubicBezTo>
                    <a:cubicBezTo>
                      <a:pt x="118" y="271"/>
                      <a:pt x="118" y="271"/>
                      <a:pt x="118" y="271"/>
                    </a:cubicBezTo>
                    <a:cubicBezTo>
                      <a:pt x="121" y="271"/>
                      <a:pt x="121" y="271"/>
                      <a:pt x="121" y="271"/>
                    </a:cubicBezTo>
                    <a:cubicBezTo>
                      <a:pt x="126" y="271"/>
                      <a:pt x="152" y="272"/>
                      <a:pt x="182" y="272"/>
                    </a:cubicBezTo>
                    <a:cubicBezTo>
                      <a:pt x="235" y="272"/>
                      <a:pt x="269" y="271"/>
                      <a:pt x="283" y="268"/>
                    </a:cubicBezTo>
                    <a:cubicBezTo>
                      <a:pt x="296" y="266"/>
                      <a:pt x="301" y="260"/>
                      <a:pt x="304" y="256"/>
                    </a:cubicBezTo>
                    <a:cubicBezTo>
                      <a:pt x="306" y="251"/>
                      <a:pt x="307" y="245"/>
                      <a:pt x="306" y="238"/>
                    </a:cubicBezTo>
                    <a:cubicBezTo>
                      <a:pt x="306" y="235"/>
                      <a:pt x="307" y="232"/>
                      <a:pt x="309" y="231"/>
                    </a:cubicBezTo>
                    <a:cubicBezTo>
                      <a:pt x="313" y="228"/>
                      <a:pt x="318" y="222"/>
                      <a:pt x="318" y="213"/>
                    </a:cubicBezTo>
                    <a:cubicBezTo>
                      <a:pt x="319" y="208"/>
                      <a:pt x="317" y="203"/>
                      <a:pt x="315" y="199"/>
                    </a:cubicBezTo>
                    <a:cubicBezTo>
                      <a:pt x="313" y="196"/>
                      <a:pt x="314" y="192"/>
                      <a:pt x="316" y="190"/>
                    </a:cubicBezTo>
                    <a:cubicBezTo>
                      <a:pt x="321" y="184"/>
                      <a:pt x="323" y="178"/>
                      <a:pt x="323" y="1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4" name="矩形 3"/>
            <p:cNvSpPr/>
            <p:nvPr/>
          </p:nvSpPr>
          <p:spPr>
            <a:xfrm>
              <a:off x="893261" y="4840516"/>
              <a:ext cx="2137887" cy="1256310"/>
            </a:xfrm>
            <a:prstGeom prst="rect">
              <a:avLst/>
            </a:prstGeom>
          </p:spPr>
          <p:txBody>
            <a:bodyPr wrap="square">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grpSp>
      <p:grpSp>
        <p:nvGrpSpPr>
          <p:cNvPr id="7" name="组合 6"/>
          <p:cNvGrpSpPr/>
          <p:nvPr/>
        </p:nvGrpSpPr>
        <p:grpSpPr>
          <a:xfrm>
            <a:off x="2723540" y="1600100"/>
            <a:ext cx="1578362" cy="2880786"/>
            <a:chOff x="3689027" y="2177143"/>
            <a:chExt cx="2137887" cy="3919683"/>
          </a:xfrm>
        </p:grpSpPr>
        <p:grpSp>
          <p:nvGrpSpPr>
            <p:cNvPr id="8" name="组合 7"/>
            <p:cNvGrpSpPr/>
            <p:nvPr/>
          </p:nvGrpSpPr>
          <p:grpSpPr>
            <a:xfrm>
              <a:off x="3901628" y="2177143"/>
              <a:ext cx="1712686" cy="1712686"/>
              <a:chOff x="3479460" y="1944915"/>
              <a:chExt cx="1712686" cy="1712686"/>
            </a:xfrm>
          </p:grpSpPr>
          <p:sp>
            <p:nvSpPr>
              <p:cNvPr id="10" name="矩形 9"/>
              <p:cNvSpPr/>
              <p:nvPr/>
            </p:nvSpPr>
            <p:spPr>
              <a:xfrm rot="2700000">
                <a:off x="3479460" y="1944915"/>
                <a:ext cx="1712686" cy="1712686"/>
              </a:xfrm>
              <a:prstGeom prst="rect">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Freeform 512"/>
              <p:cNvSpPr>
                <a:spLocks noEditPoints="1"/>
              </p:cNvSpPr>
              <p:nvPr/>
            </p:nvSpPr>
            <p:spPr bwMode="auto">
              <a:xfrm>
                <a:off x="4025518" y="2502907"/>
                <a:ext cx="620570" cy="596702"/>
              </a:xfrm>
              <a:custGeom>
                <a:avLst/>
                <a:gdLst>
                  <a:gd name="T0" fmla="*/ 261 w 327"/>
                  <a:gd name="T1" fmla="*/ 209 h 316"/>
                  <a:gd name="T2" fmla="*/ 261 w 327"/>
                  <a:gd name="T3" fmla="*/ 215 h 316"/>
                  <a:gd name="T4" fmla="*/ 254 w 327"/>
                  <a:gd name="T5" fmla="*/ 222 h 316"/>
                  <a:gd name="T6" fmla="*/ 208 w 327"/>
                  <a:gd name="T7" fmla="*/ 222 h 316"/>
                  <a:gd name="T8" fmla="*/ 201 w 327"/>
                  <a:gd name="T9" fmla="*/ 215 h 316"/>
                  <a:gd name="T10" fmla="*/ 201 w 327"/>
                  <a:gd name="T11" fmla="*/ 209 h 316"/>
                  <a:gd name="T12" fmla="*/ 118 w 327"/>
                  <a:gd name="T13" fmla="*/ 209 h 316"/>
                  <a:gd name="T14" fmla="*/ 118 w 327"/>
                  <a:gd name="T15" fmla="*/ 215 h 316"/>
                  <a:gd name="T16" fmla="*/ 111 w 327"/>
                  <a:gd name="T17" fmla="*/ 222 h 316"/>
                  <a:gd name="T18" fmla="*/ 64 w 327"/>
                  <a:gd name="T19" fmla="*/ 222 h 316"/>
                  <a:gd name="T20" fmla="*/ 57 w 327"/>
                  <a:gd name="T21" fmla="*/ 215 h 316"/>
                  <a:gd name="T22" fmla="*/ 57 w 327"/>
                  <a:gd name="T23" fmla="*/ 209 h 316"/>
                  <a:gd name="T24" fmla="*/ 39 w 327"/>
                  <a:gd name="T25" fmla="*/ 209 h 316"/>
                  <a:gd name="T26" fmla="*/ 0 w 327"/>
                  <a:gd name="T27" fmla="*/ 193 h 316"/>
                  <a:gd name="T28" fmla="*/ 0 w 327"/>
                  <a:gd name="T29" fmla="*/ 277 h 316"/>
                  <a:gd name="T30" fmla="*/ 39 w 327"/>
                  <a:gd name="T31" fmla="*/ 316 h 316"/>
                  <a:gd name="T32" fmla="*/ 289 w 327"/>
                  <a:gd name="T33" fmla="*/ 316 h 316"/>
                  <a:gd name="T34" fmla="*/ 327 w 327"/>
                  <a:gd name="T35" fmla="*/ 277 h 316"/>
                  <a:gd name="T36" fmla="*/ 327 w 327"/>
                  <a:gd name="T37" fmla="*/ 193 h 316"/>
                  <a:gd name="T38" fmla="*/ 289 w 327"/>
                  <a:gd name="T39" fmla="*/ 209 h 316"/>
                  <a:gd name="T40" fmla="*/ 261 w 327"/>
                  <a:gd name="T41" fmla="*/ 209 h 316"/>
                  <a:gd name="T42" fmla="*/ 289 w 327"/>
                  <a:gd name="T43" fmla="*/ 70 h 316"/>
                  <a:gd name="T44" fmla="*/ 246 w 327"/>
                  <a:gd name="T45" fmla="*/ 70 h 316"/>
                  <a:gd name="T46" fmla="*/ 246 w 327"/>
                  <a:gd name="T47" fmla="*/ 51 h 316"/>
                  <a:gd name="T48" fmla="*/ 196 w 327"/>
                  <a:gd name="T49" fmla="*/ 0 h 316"/>
                  <a:gd name="T50" fmla="*/ 132 w 327"/>
                  <a:gd name="T51" fmla="*/ 0 h 316"/>
                  <a:gd name="T52" fmla="*/ 81 w 327"/>
                  <a:gd name="T53" fmla="*/ 51 h 316"/>
                  <a:gd name="T54" fmla="*/ 81 w 327"/>
                  <a:gd name="T55" fmla="*/ 70 h 316"/>
                  <a:gd name="T56" fmla="*/ 39 w 327"/>
                  <a:gd name="T57" fmla="*/ 70 h 316"/>
                  <a:gd name="T58" fmla="*/ 0 w 327"/>
                  <a:gd name="T59" fmla="*/ 109 h 316"/>
                  <a:gd name="T60" fmla="*/ 0 w 327"/>
                  <a:gd name="T61" fmla="*/ 155 h 316"/>
                  <a:gd name="T62" fmla="*/ 39 w 327"/>
                  <a:gd name="T63" fmla="*/ 194 h 316"/>
                  <a:gd name="T64" fmla="*/ 57 w 327"/>
                  <a:gd name="T65" fmla="*/ 194 h 316"/>
                  <a:gd name="T66" fmla="*/ 57 w 327"/>
                  <a:gd name="T67" fmla="*/ 184 h 316"/>
                  <a:gd name="T68" fmla="*/ 64 w 327"/>
                  <a:gd name="T69" fmla="*/ 177 h 316"/>
                  <a:gd name="T70" fmla="*/ 111 w 327"/>
                  <a:gd name="T71" fmla="*/ 177 h 316"/>
                  <a:gd name="T72" fmla="*/ 118 w 327"/>
                  <a:gd name="T73" fmla="*/ 184 h 316"/>
                  <a:gd name="T74" fmla="*/ 118 w 327"/>
                  <a:gd name="T75" fmla="*/ 194 h 316"/>
                  <a:gd name="T76" fmla="*/ 201 w 327"/>
                  <a:gd name="T77" fmla="*/ 194 h 316"/>
                  <a:gd name="T78" fmla="*/ 201 w 327"/>
                  <a:gd name="T79" fmla="*/ 184 h 316"/>
                  <a:gd name="T80" fmla="*/ 208 w 327"/>
                  <a:gd name="T81" fmla="*/ 177 h 316"/>
                  <a:gd name="T82" fmla="*/ 254 w 327"/>
                  <a:gd name="T83" fmla="*/ 177 h 316"/>
                  <a:gd name="T84" fmla="*/ 261 w 327"/>
                  <a:gd name="T85" fmla="*/ 184 h 316"/>
                  <a:gd name="T86" fmla="*/ 261 w 327"/>
                  <a:gd name="T87" fmla="*/ 194 h 316"/>
                  <a:gd name="T88" fmla="*/ 289 w 327"/>
                  <a:gd name="T89" fmla="*/ 194 h 316"/>
                  <a:gd name="T90" fmla="*/ 327 w 327"/>
                  <a:gd name="T91" fmla="*/ 155 h 316"/>
                  <a:gd name="T92" fmla="*/ 327 w 327"/>
                  <a:gd name="T93" fmla="*/ 109 h 316"/>
                  <a:gd name="T94" fmla="*/ 289 w 327"/>
                  <a:gd name="T95" fmla="*/ 70 h 316"/>
                  <a:gd name="T96" fmla="*/ 220 w 327"/>
                  <a:gd name="T97" fmla="*/ 70 h 316"/>
                  <a:gd name="T98" fmla="*/ 108 w 327"/>
                  <a:gd name="T99" fmla="*/ 70 h 316"/>
                  <a:gd name="T100" fmla="*/ 108 w 327"/>
                  <a:gd name="T101" fmla="*/ 51 h 316"/>
                  <a:gd name="T102" fmla="*/ 132 w 327"/>
                  <a:gd name="T103" fmla="*/ 27 h 316"/>
                  <a:gd name="T104" fmla="*/ 196 w 327"/>
                  <a:gd name="T105" fmla="*/ 27 h 316"/>
                  <a:gd name="T106" fmla="*/ 220 w 327"/>
                  <a:gd name="T107" fmla="*/ 51 h 316"/>
                  <a:gd name="T108" fmla="*/ 220 w 327"/>
                  <a:gd name="T109" fmla="*/ 7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7" h="316">
                    <a:moveTo>
                      <a:pt x="261" y="209"/>
                    </a:moveTo>
                    <a:cubicBezTo>
                      <a:pt x="261" y="215"/>
                      <a:pt x="261" y="215"/>
                      <a:pt x="261" y="215"/>
                    </a:cubicBezTo>
                    <a:cubicBezTo>
                      <a:pt x="261" y="219"/>
                      <a:pt x="258" y="222"/>
                      <a:pt x="254" y="222"/>
                    </a:cubicBezTo>
                    <a:cubicBezTo>
                      <a:pt x="208" y="222"/>
                      <a:pt x="208" y="222"/>
                      <a:pt x="208" y="222"/>
                    </a:cubicBezTo>
                    <a:cubicBezTo>
                      <a:pt x="204" y="222"/>
                      <a:pt x="201" y="219"/>
                      <a:pt x="201" y="215"/>
                    </a:cubicBezTo>
                    <a:cubicBezTo>
                      <a:pt x="201" y="209"/>
                      <a:pt x="201" y="209"/>
                      <a:pt x="201" y="209"/>
                    </a:cubicBezTo>
                    <a:cubicBezTo>
                      <a:pt x="118" y="209"/>
                      <a:pt x="118" y="209"/>
                      <a:pt x="118" y="209"/>
                    </a:cubicBezTo>
                    <a:cubicBezTo>
                      <a:pt x="118" y="215"/>
                      <a:pt x="118" y="215"/>
                      <a:pt x="118" y="215"/>
                    </a:cubicBezTo>
                    <a:cubicBezTo>
                      <a:pt x="118" y="219"/>
                      <a:pt x="115" y="222"/>
                      <a:pt x="111" y="222"/>
                    </a:cubicBezTo>
                    <a:cubicBezTo>
                      <a:pt x="64" y="222"/>
                      <a:pt x="64" y="222"/>
                      <a:pt x="64" y="222"/>
                    </a:cubicBezTo>
                    <a:cubicBezTo>
                      <a:pt x="61" y="222"/>
                      <a:pt x="57" y="219"/>
                      <a:pt x="57" y="215"/>
                    </a:cubicBezTo>
                    <a:cubicBezTo>
                      <a:pt x="57" y="209"/>
                      <a:pt x="57" y="209"/>
                      <a:pt x="57" y="209"/>
                    </a:cubicBezTo>
                    <a:cubicBezTo>
                      <a:pt x="39" y="209"/>
                      <a:pt x="39" y="209"/>
                      <a:pt x="39" y="209"/>
                    </a:cubicBezTo>
                    <a:cubicBezTo>
                      <a:pt x="24" y="209"/>
                      <a:pt x="10" y="203"/>
                      <a:pt x="0" y="193"/>
                    </a:cubicBezTo>
                    <a:cubicBezTo>
                      <a:pt x="0" y="277"/>
                      <a:pt x="0" y="277"/>
                      <a:pt x="0" y="277"/>
                    </a:cubicBezTo>
                    <a:cubicBezTo>
                      <a:pt x="0" y="298"/>
                      <a:pt x="18" y="316"/>
                      <a:pt x="39" y="316"/>
                    </a:cubicBezTo>
                    <a:cubicBezTo>
                      <a:pt x="289" y="316"/>
                      <a:pt x="289" y="316"/>
                      <a:pt x="289" y="316"/>
                    </a:cubicBezTo>
                    <a:cubicBezTo>
                      <a:pt x="310" y="316"/>
                      <a:pt x="327" y="298"/>
                      <a:pt x="327" y="277"/>
                    </a:cubicBezTo>
                    <a:cubicBezTo>
                      <a:pt x="327" y="193"/>
                      <a:pt x="327" y="193"/>
                      <a:pt x="327" y="193"/>
                    </a:cubicBezTo>
                    <a:cubicBezTo>
                      <a:pt x="317" y="203"/>
                      <a:pt x="304" y="209"/>
                      <a:pt x="289" y="209"/>
                    </a:cubicBezTo>
                    <a:lnTo>
                      <a:pt x="261" y="209"/>
                    </a:lnTo>
                    <a:close/>
                    <a:moveTo>
                      <a:pt x="289" y="70"/>
                    </a:moveTo>
                    <a:cubicBezTo>
                      <a:pt x="246" y="70"/>
                      <a:pt x="246" y="70"/>
                      <a:pt x="246" y="70"/>
                    </a:cubicBezTo>
                    <a:cubicBezTo>
                      <a:pt x="246" y="51"/>
                      <a:pt x="246" y="51"/>
                      <a:pt x="246" y="51"/>
                    </a:cubicBezTo>
                    <a:cubicBezTo>
                      <a:pt x="246" y="23"/>
                      <a:pt x="224" y="0"/>
                      <a:pt x="196" y="0"/>
                    </a:cubicBezTo>
                    <a:cubicBezTo>
                      <a:pt x="132" y="0"/>
                      <a:pt x="132" y="0"/>
                      <a:pt x="132" y="0"/>
                    </a:cubicBezTo>
                    <a:cubicBezTo>
                      <a:pt x="104" y="0"/>
                      <a:pt x="81" y="23"/>
                      <a:pt x="81" y="51"/>
                    </a:cubicBezTo>
                    <a:cubicBezTo>
                      <a:pt x="81" y="70"/>
                      <a:pt x="81" y="70"/>
                      <a:pt x="81" y="70"/>
                    </a:cubicBezTo>
                    <a:cubicBezTo>
                      <a:pt x="39" y="70"/>
                      <a:pt x="39" y="70"/>
                      <a:pt x="39" y="70"/>
                    </a:cubicBezTo>
                    <a:cubicBezTo>
                      <a:pt x="18" y="70"/>
                      <a:pt x="0" y="88"/>
                      <a:pt x="0" y="109"/>
                    </a:cubicBezTo>
                    <a:cubicBezTo>
                      <a:pt x="0" y="155"/>
                      <a:pt x="0" y="155"/>
                      <a:pt x="0" y="155"/>
                    </a:cubicBezTo>
                    <a:cubicBezTo>
                      <a:pt x="0" y="177"/>
                      <a:pt x="18" y="194"/>
                      <a:pt x="39" y="194"/>
                    </a:cubicBezTo>
                    <a:cubicBezTo>
                      <a:pt x="57" y="194"/>
                      <a:pt x="57" y="194"/>
                      <a:pt x="57" y="194"/>
                    </a:cubicBezTo>
                    <a:cubicBezTo>
                      <a:pt x="57" y="184"/>
                      <a:pt x="57" y="184"/>
                      <a:pt x="57" y="184"/>
                    </a:cubicBezTo>
                    <a:cubicBezTo>
                      <a:pt x="57" y="180"/>
                      <a:pt x="61" y="177"/>
                      <a:pt x="64" y="177"/>
                    </a:cubicBezTo>
                    <a:cubicBezTo>
                      <a:pt x="111" y="177"/>
                      <a:pt x="111" y="177"/>
                      <a:pt x="111" y="177"/>
                    </a:cubicBezTo>
                    <a:cubicBezTo>
                      <a:pt x="115" y="177"/>
                      <a:pt x="118" y="180"/>
                      <a:pt x="118" y="184"/>
                    </a:cubicBezTo>
                    <a:cubicBezTo>
                      <a:pt x="118" y="194"/>
                      <a:pt x="118" y="194"/>
                      <a:pt x="118" y="194"/>
                    </a:cubicBezTo>
                    <a:cubicBezTo>
                      <a:pt x="201" y="194"/>
                      <a:pt x="201" y="194"/>
                      <a:pt x="201" y="194"/>
                    </a:cubicBezTo>
                    <a:cubicBezTo>
                      <a:pt x="201" y="184"/>
                      <a:pt x="201" y="184"/>
                      <a:pt x="201" y="184"/>
                    </a:cubicBezTo>
                    <a:cubicBezTo>
                      <a:pt x="201" y="180"/>
                      <a:pt x="204" y="177"/>
                      <a:pt x="208" y="177"/>
                    </a:cubicBezTo>
                    <a:cubicBezTo>
                      <a:pt x="254" y="177"/>
                      <a:pt x="254" y="177"/>
                      <a:pt x="254" y="177"/>
                    </a:cubicBezTo>
                    <a:cubicBezTo>
                      <a:pt x="258" y="177"/>
                      <a:pt x="261" y="180"/>
                      <a:pt x="261" y="184"/>
                    </a:cubicBezTo>
                    <a:cubicBezTo>
                      <a:pt x="261" y="194"/>
                      <a:pt x="261" y="194"/>
                      <a:pt x="261" y="194"/>
                    </a:cubicBezTo>
                    <a:cubicBezTo>
                      <a:pt x="289" y="194"/>
                      <a:pt x="289" y="194"/>
                      <a:pt x="289" y="194"/>
                    </a:cubicBezTo>
                    <a:cubicBezTo>
                      <a:pt x="310" y="194"/>
                      <a:pt x="327" y="177"/>
                      <a:pt x="327" y="155"/>
                    </a:cubicBezTo>
                    <a:cubicBezTo>
                      <a:pt x="327" y="109"/>
                      <a:pt x="327" y="109"/>
                      <a:pt x="327" y="109"/>
                    </a:cubicBezTo>
                    <a:cubicBezTo>
                      <a:pt x="327" y="88"/>
                      <a:pt x="310" y="70"/>
                      <a:pt x="289" y="70"/>
                    </a:cubicBezTo>
                    <a:close/>
                    <a:moveTo>
                      <a:pt x="220" y="70"/>
                    </a:moveTo>
                    <a:cubicBezTo>
                      <a:pt x="108" y="70"/>
                      <a:pt x="108" y="70"/>
                      <a:pt x="108" y="70"/>
                    </a:cubicBezTo>
                    <a:cubicBezTo>
                      <a:pt x="108" y="51"/>
                      <a:pt x="108" y="51"/>
                      <a:pt x="108" y="51"/>
                    </a:cubicBezTo>
                    <a:cubicBezTo>
                      <a:pt x="108" y="38"/>
                      <a:pt x="118" y="27"/>
                      <a:pt x="132" y="27"/>
                    </a:cubicBezTo>
                    <a:cubicBezTo>
                      <a:pt x="196" y="27"/>
                      <a:pt x="196" y="27"/>
                      <a:pt x="196" y="27"/>
                    </a:cubicBezTo>
                    <a:cubicBezTo>
                      <a:pt x="209" y="27"/>
                      <a:pt x="220" y="38"/>
                      <a:pt x="220" y="51"/>
                    </a:cubicBezTo>
                    <a:lnTo>
                      <a:pt x="220" y="7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9" name="矩形 8"/>
            <p:cNvSpPr/>
            <p:nvPr/>
          </p:nvSpPr>
          <p:spPr>
            <a:xfrm>
              <a:off x="3689027" y="4840516"/>
              <a:ext cx="2137887" cy="1256310"/>
            </a:xfrm>
            <a:prstGeom prst="rect">
              <a:avLst/>
            </a:prstGeom>
          </p:spPr>
          <p:txBody>
            <a:bodyPr wrap="square">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grpSp>
      <p:grpSp>
        <p:nvGrpSpPr>
          <p:cNvPr id="12" name="组合 11"/>
          <p:cNvGrpSpPr/>
          <p:nvPr/>
        </p:nvGrpSpPr>
        <p:grpSpPr>
          <a:xfrm>
            <a:off x="4594308" y="1600100"/>
            <a:ext cx="1578362" cy="2880786"/>
            <a:chOff x="6222978" y="2177143"/>
            <a:chExt cx="2137887" cy="3919683"/>
          </a:xfrm>
        </p:grpSpPr>
        <p:grpSp>
          <p:nvGrpSpPr>
            <p:cNvPr id="13" name="组合 12"/>
            <p:cNvGrpSpPr/>
            <p:nvPr/>
          </p:nvGrpSpPr>
          <p:grpSpPr>
            <a:xfrm>
              <a:off x="6577687" y="2177143"/>
              <a:ext cx="1712686" cy="1712686"/>
              <a:chOff x="6102389" y="1944915"/>
              <a:chExt cx="1712686" cy="1712686"/>
            </a:xfrm>
          </p:grpSpPr>
          <p:sp>
            <p:nvSpPr>
              <p:cNvPr id="15" name="矩形 14"/>
              <p:cNvSpPr/>
              <p:nvPr/>
            </p:nvSpPr>
            <p:spPr>
              <a:xfrm rot="2700000">
                <a:off x="6102389" y="1944915"/>
                <a:ext cx="1712686" cy="1712686"/>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Freeform 497"/>
              <p:cNvSpPr>
                <a:spLocks noEditPoints="1"/>
              </p:cNvSpPr>
              <p:nvPr/>
            </p:nvSpPr>
            <p:spPr bwMode="auto">
              <a:xfrm>
                <a:off x="6650360" y="2553211"/>
                <a:ext cx="616744" cy="496094"/>
              </a:xfrm>
              <a:custGeom>
                <a:avLst/>
                <a:gdLst>
                  <a:gd name="T0" fmla="*/ 163 w 326"/>
                  <a:gd name="T1" fmla="*/ 0 h 263"/>
                  <a:gd name="T2" fmla="*/ 0 w 326"/>
                  <a:gd name="T3" fmla="*/ 126 h 263"/>
                  <a:gd name="T4" fmla="*/ 40 w 326"/>
                  <a:gd name="T5" fmla="*/ 208 h 263"/>
                  <a:gd name="T6" fmla="*/ 24 w 326"/>
                  <a:gd name="T7" fmla="*/ 247 h 263"/>
                  <a:gd name="T8" fmla="*/ 26 w 326"/>
                  <a:gd name="T9" fmla="*/ 260 h 263"/>
                  <a:gd name="T10" fmla="*/ 35 w 326"/>
                  <a:gd name="T11" fmla="*/ 263 h 263"/>
                  <a:gd name="T12" fmla="*/ 40 w 326"/>
                  <a:gd name="T13" fmla="*/ 262 h 263"/>
                  <a:gd name="T14" fmla="*/ 90 w 326"/>
                  <a:gd name="T15" fmla="*/ 238 h 263"/>
                  <a:gd name="T16" fmla="*/ 163 w 326"/>
                  <a:gd name="T17" fmla="*/ 251 h 263"/>
                  <a:gd name="T18" fmla="*/ 326 w 326"/>
                  <a:gd name="T19" fmla="*/ 126 h 263"/>
                  <a:gd name="T20" fmla="*/ 163 w 326"/>
                  <a:gd name="T21" fmla="*/ 0 h 263"/>
                  <a:gd name="T22" fmla="*/ 93 w 326"/>
                  <a:gd name="T23" fmla="*/ 150 h 263"/>
                  <a:gd name="T24" fmla="*/ 75 w 326"/>
                  <a:gd name="T25" fmla="*/ 132 h 263"/>
                  <a:gd name="T26" fmla="*/ 93 w 326"/>
                  <a:gd name="T27" fmla="*/ 114 h 263"/>
                  <a:gd name="T28" fmla="*/ 111 w 326"/>
                  <a:gd name="T29" fmla="*/ 132 h 263"/>
                  <a:gd name="T30" fmla="*/ 93 w 326"/>
                  <a:gd name="T31" fmla="*/ 150 h 263"/>
                  <a:gd name="T32" fmla="*/ 164 w 326"/>
                  <a:gd name="T33" fmla="*/ 150 h 263"/>
                  <a:gd name="T34" fmla="*/ 146 w 326"/>
                  <a:gd name="T35" fmla="*/ 132 h 263"/>
                  <a:gd name="T36" fmla="*/ 164 w 326"/>
                  <a:gd name="T37" fmla="*/ 114 h 263"/>
                  <a:gd name="T38" fmla="*/ 182 w 326"/>
                  <a:gd name="T39" fmla="*/ 132 h 263"/>
                  <a:gd name="T40" fmla="*/ 164 w 326"/>
                  <a:gd name="T41" fmla="*/ 150 h 263"/>
                  <a:gd name="T42" fmla="*/ 235 w 326"/>
                  <a:gd name="T43" fmla="*/ 150 h 263"/>
                  <a:gd name="T44" fmla="*/ 217 w 326"/>
                  <a:gd name="T45" fmla="*/ 132 h 263"/>
                  <a:gd name="T46" fmla="*/ 235 w 326"/>
                  <a:gd name="T47" fmla="*/ 114 h 263"/>
                  <a:gd name="T48" fmla="*/ 254 w 326"/>
                  <a:gd name="T49" fmla="*/ 132 h 263"/>
                  <a:gd name="T50" fmla="*/ 235 w 326"/>
                  <a:gd name="T51" fmla="*/ 15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263">
                    <a:moveTo>
                      <a:pt x="163" y="0"/>
                    </a:moveTo>
                    <a:cubicBezTo>
                      <a:pt x="73" y="0"/>
                      <a:pt x="0" y="56"/>
                      <a:pt x="0" y="126"/>
                    </a:cubicBezTo>
                    <a:cubicBezTo>
                      <a:pt x="0" y="156"/>
                      <a:pt x="14" y="185"/>
                      <a:pt x="40" y="208"/>
                    </a:cubicBezTo>
                    <a:cubicBezTo>
                      <a:pt x="24" y="247"/>
                      <a:pt x="24" y="247"/>
                      <a:pt x="24" y="247"/>
                    </a:cubicBezTo>
                    <a:cubicBezTo>
                      <a:pt x="22" y="251"/>
                      <a:pt x="23" y="257"/>
                      <a:pt x="26" y="260"/>
                    </a:cubicBezTo>
                    <a:cubicBezTo>
                      <a:pt x="28" y="262"/>
                      <a:pt x="31" y="263"/>
                      <a:pt x="35" y="263"/>
                    </a:cubicBezTo>
                    <a:cubicBezTo>
                      <a:pt x="36" y="263"/>
                      <a:pt x="38" y="263"/>
                      <a:pt x="40" y="262"/>
                    </a:cubicBezTo>
                    <a:cubicBezTo>
                      <a:pt x="90" y="238"/>
                      <a:pt x="90" y="238"/>
                      <a:pt x="90" y="238"/>
                    </a:cubicBezTo>
                    <a:cubicBezTo>
                      <a:pt x="113" y="246"/>
                      <a:pt x="138" y="251"/>
                      <a:pt x="163" y="251"/>
                    </a:cubicBezTo>
                    <a:cubicBezTo>
                      <a:pt x="253" y="251"/>
                      <a:pt x="326" y="195"/>
                      <a:pt x="326" y="126"/>
                    </a:cubicBezTo>
                    <a:cubicBezTo>
                      <a:pt x="326" y="56"/>
                      <a:pt x="253" y="0"/>
                      <a:pt x="163" y="0"/>
                    </a:cubicBezTo>
                    <a:close/>
                    <a:moveTo>
                      <a:pt x="93" y="150"/>
                    </a:moveTo>
                    <a:cubicBezTo>
                      <a:pt x="83" y="150"/>
                      <a:pt x="75" y="142"/>
                      <a:pt x="75" y="132"/>
                    </a:cubicBezTo>
                    <a:cubicBezTo>
                      <a:pt x="75" y="122"/>
                      <a:pt x="83" y="114"/>
                      <a:pt x="93" y="114"/>
                    </a:cubicBezTo>
                    <a:cubicBezTo>
                      <a:pt x="103" y="114"/>
                      <a:pt x="111" y="122"/>
                      <a:pt x="111" y="132"/>
                    </a:cubicBezTo>
                    <a:cubicBezTo>
                      <a:pt x="111" y="142"/>
                      <a:pt x="103" y="150"/>
                      <a:pt x="93" y="150"/>
                    </a:cubicBezTo>
                    <a:close/>
                    <a:moveTo>
                      <a:pt x="164" y="150"/>
                    </a:moveTo>
                    <a:cubicBezTo>
                      <a:pt x="154" y="150"/>
                      <a:pt x="146" y="142"/>
                      <a:pt x="146" y="132"/>
                    </a:cubicBezTo>
                    <a:cubicBezTo>
                      <a:pt x="146" y="122"/>
                      <a:pt x="154" y="114"/>
                      <a:pt x="164" y="114"/>
                    </a:cubicBezTo>
                    <a:cubicBezTo>
                      <a:pt x="174" y="114"/>
                      <a:pt x="182" y="122"/>
                      <a:pt x="182" y="132"/>
                    </a:cubicBezTo>
                    <a:cubicBezTo>
                      <a:pt x="182" y="142"/>
                      <a:pt x="174" y="150"/>
                      <a:pt x="164" y="150"/>
                    </a:cubicBezTo>
                    <a:close/>
                    <a:moveTo>
                      <a:pt x="235" y="150"/>
                    </a:moveTo>
                    <a:cubicBezTo>
                      <a:pt x="225" y="150"/>
                      <a:pt x="217" y="142"/>
                      <a:pt x="217" y="132"/>
                    </a:cubicBezTo>
                    <a:cubicBezTo>
                      <a:pt x="217" y="122"/>
                      <a:pt x="225" y="114"/>
                      <a:pt x="235" y="114"/>
                    </a:cubicBezTo>
                    <a:cubicBezTo>
                      <a:pt x="245" y="114"/>
                      <a:pt x="254" y="122"/>
                      <a:pt x="254" y="132"/>
                    </a:cubicBezTo>
                    <a:cubicBezTo>
                      <a:pt x="254" y="142"/>
                      <a:pt x="245" y="150"/>
                      <a:pt x="235" y="15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4" name="矩形 13"/>
            <p:cNvSpPr/>
            <p:nvPr/>
          </p:nvSpPr>
          <p:spPr>
            <a:xfrm>
              <a:off x="6222978" y="4840516"/>
              <a:ext cx="2137887" cy="1256310"/>
            </a:xfrm>
            <a:prstGeom prst="rect">
              <a:avLst/>
            </a:prstGeom>
          </p:spPr>
          <p:txBody>
            <a:bodyPr wrap="square">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grpSp>
      <p:grpSp>
        <p:nvGrpSpPr>
          <p:cNvPr id="17" name="组合 16"/>
          <p:cNvGrpSpPr/>
          <p:nvPr/>
        </p:nvGrpSpPr>
        <p:grpSpPr>
          <a:xfrm>
            <a:off x="6658370" y="1600100"/>
            <a:ext cx="1578362" cy="2880786"/>
            <a:chOff x="9018744" y="2177143"/>
            <a:chExt cx="2137887" cy="3919683"/>
          </a:xfrm>
        </p:grpSpPr>
        <p:grpSp>
          <p:nvGrpSpPr>
            <p:cNvPr id="18" name="组合 17"/>
            <p:cNvGrpSpPr/>
            <p:nvPr/>
          </p:nvGrpSpPr>
          <p:grpSpPr>
            <a:xfrm rot="2700000">
              <a:off x="9253746" y="2177143"/>
              <a:ext cx="1712686" cy="1712686"/>
              <a:chOff x="8868126" y="1944915"/>
              <a:chExt cx="1712686" cy="1712686"/>
            </a:xfrm>
          </p:grpSpPr>
          <p:sp>
            <p:nvSpPr>
              <p:cNvPr id="20" name="矩形 19"/>
              <p:cNvSpPr/>
              <p:nvPr/>
            </p:nvSpPr>
            <p:spPr>
              <a:xfrm>
                <a:off x="8868126" y="1944915"/>
                <a:ext cx="1712686" cy="1712686"/>
              </a:xfrm>
              <a:prstGeom prst="rect">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Freeform 507"/>
              <p:cNvSpPr>
                <a:spLocks noEditPoints="1"/>
              </p:cNvSpPr>
              <p:nvPr/>
            </p:nvSpPr>
            <p:spPr bwMode="auto">
              <a:xfrm rot="18900000">
                <a:off x="9410938" y="2514318"/>
                <a:ext cx="627062" cy="573881"/>
              </a:xfrm>
              <a:custGeom>
                <a:avLst/>
                <a:gdLst>
                  <a:gd name="T0" fmla="*/ 186 w 331"/>
                  <a:gd name="T1" fmla="*/ 64 h 304"/>
                  <a:gd name="T2" fmla="*/ 197 w 331"/>
                  <a:gd name="T3" fmla="*/ 52 h 304"/>
                  <a:gd name="T4" fmla="*/ 197 w 331"/>
                  <a:gd name="T5" fmla="*/ 11 h 304"/>
                  <a:gd name="T6" fmla="*/ 186 w 331"/>
                  <a:gd name="T7" fmla="*/ 0 h 304"/>
                  <a:gd name="T8" fmla="*/ 174 w 331"/>
                  <a:gd name="T9" fmla="*/ 11 h 304"/>
                  <a:gd name="T10" fmla="*/ 174 w 331"/>
                  <a:gd name="T11" fmla="*/ 52 h 304"/>
                  <a:gd name="T12" fmla="*/ 186 w 331"/>
                  <a:gd name="T13" fmla="*/ 64 h 304"/>
                  <a:gd name="T14" fmla="*/ 122 w 331"/>
                  <a:gd name="T15" fmla="*/ 64 h 304"/>
                  <a:gd name="T16" fmla="*/ 134 w 331"/>
                  <a:gd name="T17" fmla="*/ 52 h 304"/>
                  <a:gd name="T18" fmla="*/ 134 w 331"/>
                  <a:gd name="T19" fmla="*/ 11 h 304"/>
                  <a:gd name="T20" fmla="*/ 122 w 331"/>
                  <a:gd name="T21" fmla="*/ 0 h 304"/>
                  <a:gd name="T22" fmla="*/ 110 w 331"/>
                  <a:gd name="T23" fmla="*/ 11 h 304"/>
                  <a:gd name="T24" fmla="*/ 110 w 331"/>
                  <a:gd name="T25" fmla="*/ 52 h 304"/>
                  <a:gd name="T26" fmla="*/ 122 w 331"/>
                  <a:gd name="T27" fmla="*/ 64 h 304"/>
                  <a:gd name="T28" fmla="*/ 312 w 331"/>
                  <a:gd name="T29" fmla="*/ 117 h 304"/>
                  <a:gd name="T30" fmla="*/ 243 w 331"/>
                  <a:gd name="T31" fmla="*/ 108 h 304"/>
                  <a:gd name="T32" fmla="*/ 243 w 331"/>
                  <a:gd name="T33" fmla="*/ 89 h 304"/>
                  <a:gd name="T34" fmla="*/ 240 w 331"/>
                  <a:gd name="T35" fmla="*/ 82 h 304"/>
                  <a:gd name="T36" fmla="*/ 233 w 331"/>
                  <a:gd name="T37" fmla="*/ 79 h 304"/>
                  <a:gd name="T38" fmla="*/ 10 w 331"/>
                  <a:gd name="T39" fmla="*/ 79 h 304"/>
                  <a:gd name="T40" fmla="*/ 3 w 331"/>
                  <a:gd name="T41" fmla="*/ 82 h 304"/>
                  <a:gd name="T42" fmla="*/ 0 w 331"/>
                  <a:gd name="T43" fmla="*/ 89 h 304"/>
                  <a:gd name="T44" fmla="*/ 0 w 331"/>
                  <a:gd name="T45" fmla="*/ 144 h 304"/>
                  <a:gd name="T46" fmla="*/ 54 w 331"/>
                  <a:gd name="T47" fmla="*/ 302 h 304"/>
                  <a:gd name="T48" fmla="*/ 60 w 331"/>
                  <a:gd name="T49" fmla="*/ 304 h 304"/>
                  <a:gd name="T50" fmla="*/ 183 w 331"/>
                  <a:gd name="T51" fmla="*/ 304 h 304"/>
                  <a:gd name="T52" fmla="*/ 189 w 331"/>
                  <a:gd name="T53" fmla="*/ 302 h 304"/>
                  <a:gd name="T54" fmla="*/ 218 w 331"/>
                  <a:gd name="T55" fmla="*/ 254 h 304"/>
                  <a:gd name="T56" fmla="*/ 322 w 331"/>
                  <a:gd name="T57" fmla="*/ 185 h 304"/>
                  <a:gd name="T58" fmla="*/ 312 w 331"/>
                  <a:gd name="T59" fmla="*/ 117 h 304"/>
                  <a:gd name="T60" fmla="*/ 294 w 331"/>
                  <a:gd name="T61" fmla="*/ 175 h 304"/>
                  <a:gd name="T62" fmla="*/ 231 w 331"/>
                  <a:gd name="T63" fmla="*/ 221 h 304"/>
                  <a:gd name="T64" fmla="*/ 243 w 331"/>
                  <a:gd name="T65" fmla="*/ 151 h 304"/>
                  <a:gd name="T66" fmla="*/ 259 w 331"/>
                  <a:gd name="T67" fmla="*/ 134 h 304"/>
                  <a:gd name="T68" fmla="*/ 290 w 331"/>
                  <a:gd name="T69" fmla="*/ 138 h 304"/>
                  <a:gd name="T70" fmla="*/ 294 w 331"/>
                  <a:gd name="T71" fmla="*/ 175 h 304"/>
                  <a:gd name="T72" fmla="*/ 58 w 331"/>
                  <a:gd name="T73" fmla="*/ 64 h 304"/>
                  <a:gd name="T74" fmla="*/ 70 w 331"/>
                  <a:gd name="T75" fmla="*/ 52 h 304"/>
                  <a:gd name="T76" fmla="*/ 70 w 331"/>
                  <a:gd name="T77" fmla="*/ 11 h 304"/>
                  <a:gd name="T78" fmla="*/ 58 w 331"/>
                  <a:gd name="T79" fmla="*/ 0 h 304"/>
                  <a:gd name="T80" fmla="*/ 46 w 331"/>
                  <a:gd name="T81" fmla="*/ 11 h 304"/>
                  <a:gd name="T82" fmla="*/ 46 w 331"/>
                  <a:gd name="T83" fmla="*/ 52 h 304"/>
                  <a:gd name="T84" fmla="*/ 58 w 331"/>
                  <a:gd name="T85" fmla="*/ 6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1" h="304">
                    <a:moveTo>
                      <a:pt x="186" y="64"/>
                    </a:moveTo>
                    <a:cubicBezTo>
                      <a:pt x="192" y="64"/>
                      <a:pt x="197" y="59"/>
                      <a:pt x="197" y="52"/>
                    </a:cubicBezTo>
                    <a:cubicBezTo>
                      <a:pt x="197" y="11"/>
                      <a:pt x="197" y="11"/>
                      <a:pt x="197" y="11"/>
                    </a:cubicBezTo>
                    <a:cubicBezTo>
                      <a:pt x="197" y="5"/>
                      <a:pt x="192" y="0"/>
                      <a:pt x="186" y="0"/>
                    </a:cubicBezTo>
                    <a:cubicBezTo>
                      <a:pt x="179" y="0"/>
                      <a:pt x="174" y="5"/>
                      <a:pt x="174" y="11"/>
                    </a:cubicBezTo>
                    <a:cubicBezTo>
                      <a:pt x="174" y="52"/>
                      <a:pt x="174" y="52"/>
                      <a:pt x="174" y="52"/>
                    </a:cubicBezTo>
                    <a:cubicBezTo>
                      <a:pt x="174" y="59"/>
                      <a:pt x="179" y="64"/>
                      <a:pt x="186" y="64"/>
                    </a:cubicBezTo>
                    <a:close/>
                    <a:moveTo>
                      <a:pt x="122" y="64"/>
                    </a:moveTo>
                    <a:cubicBezTo>
                      <a:pt x="128" y="64"/>
                      <a:pt x="134" y="59"/>
                      <a:pt x="134" y="52"/>
                    </a:cubicBezTo>
                    <a:cubicBezTo>
                      <a:pt x="134" y="11"/>
                      <a:pt x="134" y="11"/>
                      <a:pt x="134" y="11"/>
                    </a:cubicBezTo>
                    <a:cubicBezTo>
                      <a:pt x="134" y="5"/>
                      <a:pt x="128" y="0"/>
                      <a:pt x="122" y="0"/>
                    </a:cubicBezTo>
                    <a:cubicBezTo>
                      <a:pt x="115" y="0"/>
                      <a:pt x="110" y="5"/>
                      <a:pt x="110" y="11"/>
                    </a:cubicBezTo>
                    <a:cubicBezTo>
                      <a:pt x="110" y="52"/>
                      <a:pt x="110" y="52"/>
                      <a:pt x="110" y="52"/>
                    </a:cubicBezTo>
                    <a:cubicBezTo>
                      <a:pt x="110" y="59"/>
                      <a:pt x="115" y="64"/>
                      <a:pt x="122" y="64"/>
                    </a:cubicBezTo>
                    <a:close/>
                    <a:moveTo>
                      <a:pt x="312" y="117"/>
                    </a:moveTo>
                    <a:cubicBezTo>
                      <a:pt x="300" y="104"/>
                      <a:pt x="279" y="93"/>
                      <a:pt x="243" y="108"/>
                    </a:cubicBezTo>
                    <a:cubicBezTo>
                      <a:pt x="243" y="89"/>
                      <a:pt x="243" y="89"/>
                      <a:pt x="243" y="89"/>
                    </a:cubicBezTo>
                    <a:cubicBezTo>
                      <a:pt x="243" y="87"/>
                      <a:pt x="242" y="84"/>
                      <a:pt x="240" y="82"/>
                    </a:cubicBezTo>
                    <a:cubicBezTo>
                      <a:pt x="239" y="80"/>
                      <a:pt x="236" y="79"/>
                      <a:pt x="233" y="79"/>
                    </a:cubicBezTo>
                    <a:cubicBezTo>
                      <a:pt x="10" y="79"/>
                      <a:pt x="10" y="79"/>
                      <a:pt x="10" y="79"/>
                    </a:cubicBezTo>
                    <a:cubicBezTo>
                      <a:pt x="8" y="79"/>
                      <a:pt x="5" y="80"/>
                      <a:pt x="3" y="82"/>
                    </a:cubicBezTo>
                    <a:cubicBezTo>
                      <a:pt x="1" y="84"/>
                      <a:pt x="0" y="87"/>
                      <a:pt x="0" y="89"/>
                    </a:cubicBezTo>
                    <a:cubicBezTo>
                      <a:pt x="0" y="144"/>
                      <a:pt x="0" y="144"/>
                      <a:pt x="0" y="144"/>
                    </a:cubicBezTo>
                    <a:cubicBezTo>
                      <a:pt x="0" y="234"/>
                      <a:pt x="50" y="299"/>
                      <a:pt x="54" y="302"/>
                    </a:cubicBezTo>
                    <a:cubicBezTo>
                      <a:pt x="56" y="303"/>
                      <a:pt x="58" y="304"/>
                      <a:pt x="60" y="304"/>
                    </a:cubicBezTo>
                    <a:cubicBezTo>
                      <a:pt x="183" y="304"/>
                      <a:pt x="183" y="304"/>
                      <a:pt x="183" y="304"/>
                    </a:cubicBezTo>
                    <a:cubicBezTo>
                      <a:pt x="185" y="304"/>
                      <a:pt x="188" y="303"/>
                      <a:pt x="189" y="302"/>
                    </a:cubicBezTo>
                    <a:cubicBezTo>
                      <a:pt x="191" y="300"/>
                      <a:pt x="205" y="282"/>
                      <a:pt x="218" y="254"/>
                    </a:cubicBezTo>
                    <a:cubicBezTo>
                      <a:pt x="292" y="246"/>
                      <a:pt x="315" y="203"/>
                      <a:pt x="322" y="185"/>
                    </a:cubicBezTo>
                    <a:cubicBezTo>
                      <a:pt x="331" y="160"/>
                      <a:pt x="328" y="133"/>
                      <a:pt x="312" y="117"/>
                    </a:cubicBezTo>
                    <a:close/>
                    <a:moveTo>
                      <a:pt x="294" y="175"/>
                    </a:moveTo>
                    <a:cubicBezTo>
                      <a:pt x="290" y="186"/>
                      <a:pt x="275" y="212"/>
                      <a:pt x="231" y="221"/>
                    </a:cubicBezTo>
                    <a:cubicBezTo>
                      <a:pt x="237" y="200"/>
                      <a:pt x="242" y="176"/>
                      <a:pt x="243" y="151"/>
                    </a:cubicBezTo>
                    <a:cubicBezTo>
                      <a:pt x="251" y="149"/>
                      <a:pt x="258" y="142"/>
                      <a:pt x="259" y="134"/>
                    </a:cubicBezTo>
                    <a:cubicBezTo>
                      <a:pt x="273" y="129"/>
                      <a:pt x="283" y="130"/>
                      <a:pt x="290" y="138"/>
                    </a:cubicBezTo>
                    <a:cubicBezTo>
                      <a:pt x="296" y="144"/>
                      <a:pt x="300" y="158"/>
                      <a:pt x="294" y="175"/>
                    </a:cubicBezTo>
                    <a:close/>
                    <a:moveTo>
                      <a:pt x="58" y="64"/>
                    </a:moveTo>
                    <a:cubicBezTo>
                      <a:pt x="65" y="64"/>
                      <a:pt x="70" y="59"/>
                      <a:pt x="70" y="52"/>
                    </a:cubicBezTo>
                    <a:cubicBezTo>
                      <a:pt x="70" y="11"/>
                      <a:pt x="70" y="11"/>
                      <a:pt x="70" y="11"/>
                    </a:cubicBezTo>
                    <a:cubicBezTo>
                      <a:pt x="70" y="5"/>
                      <a:pt x="65" y="0"/>
                      <a:pt x="58" y="0"/>
                    </a:cubicBezTo>
                    <a:cubicBezTo>
                      <a:pt x="52" y="0"/>
                      <a:pt x="46" y="5"/>
                      <a:pt x="46" y="11"/>
                    </a:cubicBezTo>
                    <a:cubicBezTo>
                      <a:pt x="46" y="52"/>
                      <a:pt x="46" y="52"/>
                      <a:pt x="46" y="52"/>
                    </a:cubicBezTo>
                    <a:cubicBezTo>
                      <a:pt x="46" y="59"/>
                      <a:pt x="52" y="64"/>
                      <a:pt x="58" y="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9" name="矩形 18"/>
            <p:cNvSpPr/>
            <p:nvPr/>
          </p:nvSpPr>
          <p:spPr>
            <a:xfrm>
              <a:off x="9018744" y="4840516"/>
              <a:ext cx="2137887" cy="1256310"/>
            </a:xfrm>
            <a:prstGeom prst="rect">
              <a:avLst/>
            </a:prstGeom>
          </p:spPr>
          <p:txBody>
            <a:bodyPr wrap="square">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grpSp>
      <p:sp>
        <p:nvSpPr>
          <p:cNvPr id="24" name="矩形 23"/>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500" advTm="2965">
        <p14:window dir="vert"/>
      </p:transition>
    </mc:Choice>
    <mc:Fallback xmlns="">
      <p:transition spd="slow" advTm="296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3951" y="2741504"/>
            <a:ext cx="4082468" cy="1350656"/>
            <a:chOff x="479426" y="3730171"/>
            <a:chExt cx="5529692" cy="1837742"/>
          </a:xfrm>
        </p:grpSpPr>
        <p:sp>
          <p:nvSpPr>
            <p:cNvPr id="3" name="等腰三角形 2"/>
            <p:cNvSpPr/>
            <p:nvPr/>
          </p:nvSpPr>
          <p:spPr>
            <a:xfrm>
              <a:off x="4106585" y="3730171"/>
              <a:ext cx="1902533" cy="1640115"/>
            </a:xfrm>
            <a:prstGeom prst="triangle">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文本框 13"/>
            <p:cNvSpPr txBox="1"/>
            <p:nvPr/>
          </p:nvSpPr>
          <p:spPr>
            <a:xfrm>
              <a:off x="4753922" y="4437517"/>
              <a:ext cx="736493" cy="690970"/>
            </a:xfrm>
            <a:prstGeom prst="rect">
              <a:avLst/>
            </a:prstGeom>
            <a:noFill/>
          </p:spPr>
          <p:txBody>
            <a:bodyPr wrap="none" rtlCol="0">
              <a:spAutoFit/>
            </a:bodyPr>
            <a:lstStyle/>
            <a:p>
              <a:r>
                <a:rPr lang="en-US" altLang="zh-CN" sz="2700" dirty="0">
                  <a:solidFill>
                    <a:schemeClr val="bg1"/>
                  </a:solidFill>
                  <a:latin typeface="Impact" panose="020B0806030902050204" pitchFamily="34" charset="0"/>
                </a:rPr>
                <a:t>02</a:t>
              </a:r>
              <a:endParaRPr lang="zh-CN" altLang="en-US" sz="2700" dirty="0">
                <a:solidFill>
                  <a:schemeClr val="bg1"/>
                </a:solidFill>
                <a:latin typeface="Impact" panose="020B0806030902050204" pitchFamily="34" charset="0"/>
              </a:endParaRPr>
            </a:p>
          </p:txBody>
        </p:sp>
        <p:sp>
          <p:nvSpPr>
            <p:cNvPr id="5" name="矩形 4"/>
            <p:cNvSpPr/>
            <p:nvPr/>
          </p:nvSpPr>
          <p:spPr>
            <a:xfrm>
              <a:off x="479426" y="4688496"/>
              <a:ext cx="3320724" cy="879417"/>
            </a:xfrm>
            <a:prstGeom prst="rect">
              <a:avLst/>
            </a:prstGeom>
          </p:spPr>
          <p:txBody>
            <a:bodyPr wrap="square">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6" name="矩形 5"/>
            <p:cNvSpPr/>
            <p:nvPr/>
          </p:nvSpPr>
          <p:spPr>
            <a:xfrm>
              <a:off x="1662262" y="4160519"/>
              <a:ext cx="2137887" cy="596747"/>
            </a:xfrm>
            <a:prstGeom prst="rect">
              <a:avLst/>
            </a:prstGeom>
          </p:spPr>
          <p:txBody>
            <a:bodyPr wrap="square">
              <a:spAutoFit/>
            </a:bodyPr>
            <a:lstStyle/>
            <a:p>
              <a:pPr algn="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grpSp>
      <p:grpSp>
        <p:nvGrpSpPr>
          <p:cNvPr id="7" name="组合 6"/>
          <p:cNvGrpSpPr/>
          <p:nvPr/>
        </p:nvGrpSpPr>
        <p:grpSpPr>
          <a:xfrm>
            <a:off x="4436420" y="2741504"/>
            <a:ext cx="4072456" cy="1318019"/>
            <a:chOff x="6009119" y="3730171"/>
            <a:chExt cx="5516131" cy="1793335"/>
          </a:xfrm>
        </p:grpSpPr>
        <p:sp>
          <p:nvSpPr>
            <p:cNvPr id="8" name="等腰三角形 7"/>
            <p:cNvSpPr/>
            <p:nvPr/>
          </p:nvSpPr>
          <p:spPr>
            <a:xfrm>
              <a:off x="6009119" y="3730171"/>
              <a:ext cx="1902533" cy="1640115"/>
            </a:xfrm>
            <a:prstGeom prst="triangle">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9" name="文本框 14"/>
            <p:cNvSpPr txBox="1"/>
            <p:nvPr/>
          </p:nvSpPr>
          <p:spPr>
            <a:xfrm>
              <a:off x="6621991" y="4437517"/>
              <a:ext cx="751692" cy="690970"/>
            </a:xfrm>
            <a:prstGeom prst="rect">
              <a:avLst/>
            </a:prstGeom>
            <a:noFill/>
          </p:spPr>
          <p:txBody>
            <a:bodyPr wrap="none" rtlCol="0">
              <a:spAutoFit/>
            </a:bodyPr>
            <a:lstStyle/>
            <a:p>
              <a:r>
                <a:rPr lang="en-US" altLang="zh-CN" sz="2700" dirty="0">
                  <a:solidFill>
                    <a:schemeClr val="bg1"/>
                  </a:solidFill>
                  <a:latin typeface="Impact" panose="020B0806030902050204" pitchFamily="34" charset="0"/>
                </a:rPr>
                <a:t>03</a:t>
              </a:r>
              <a:endParaRPr lang="zh-CN" altLang="en-US" sz="2700" dirty="0">
                <a:solidFill>
                  <a:schemeClr val="bg1"/>
                </a:solidFill>
                <a:latin typeface="Impact" panose="020B0806030902050204" pitchFamily="34" charset="0"/>
              </a:endParaRPr>
            </a:p>
          </p:txBody>
        </p:sp>
        <p:sp>
          <p:nvSpPr>
            <p:cNvPr id="10" name="矩形 9"/>
            <p:cNvSpPr/>
            <p:nvPr/>
          </p:nvSpPr>
          <p:spPr>
            <a:xfrm>
              <a:off x="8250381" y="4688496"/>
              <a:ext cx="3274869" cy="83501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11" name="矩形 10"/>
            <p:cNvSpPr/>
            <p:nvPr/>
          </p:nvSpPr>
          <p:spPr>
            <a:xfrm>
              <a:off x="8250381" y="4160519"/>
              <a:ext cx="2137887" cy="596747"/>
            </a:xfrm>
            <a:prstGeom prst="rect">
              <a:avLst/>
            </a:prstGeom>
          </p:spPr>
          <p:txBody>
            <a:bodyPr wrap="square">
              <a:spAutoFit/>
            </a:bodyPr>
            <a:lstStyle/>
            <a:p>
              <a:pP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grpSp>
      <p:grpSp>
        <p:nvGrpSpPr>
          <p:cNvPr id="12" name="组合 11"/>
          <p:cNvGrpSpPr/>
          <p:nvPr/>
        </p:nvGrpSpPr>
        <p:grpSpPr>
          <a:xfrm>
            <a:off x="3734117" y="1499546"/>
            <a:ext cx="4039791" cy="1241958"/>
            <a:chOff x="5057852" y="2040326"/>
            <a:chExt cx="5471886" cy="1689845"/>
          </a:xfrm>
        </p:grpSpPr>
        <p:sp>
          <p:nvSpPr>
            <p:cNvPr id="13" name="等腰三角形 12"/>
            <p:cNvSpPr/>
            <p:nvPr/>
          </p:nvSpPr>
          <p:spPr>
            <a:xfrm>
              <a:off x="5057852" y="2090056"/>
              <a:ext cx="1902533" cy="1640115"/>
            </a:xfrm>
            <a:prstGeom prst="triangle">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文本框 10"/>
            <p:cNvSpPr txBox="1"/>
            <p:nvPr/>
          </p:nvSpPr>
          <p:spPr>
            <a:xfrm>
              <a:off x="5712737" y="2779484"/>
              <a:ext cx="680040" cy="690970"/>
            </a:xfrm>
            <a:prstGeom prst="rect">
              <a:avLst/>
            </a:prstGeom>
            <a:noFill/>
          </p:spPr>
          <p:txBody>
            <a:bodyPr wrap="none" rtlCol="0">
              <a:spAutoFit/>
            </a:bodyPr>
            <a:lstStyle/>
            <a:p>
              <a:r>
                <a:rPr lang="en-US" altLang="zh-CN" sz="2700" dirty="0">
                  <a:solidFill>
                    <a:schemeClr val="bg1"/>
                  </a:solidFill>
                  <a:latin typeface="Impact" panose="020B0806030902050204" pitchFamily="34" charset="0"/>
                </a:rPr>
                <a:t>01</a:t>
              </a:r>
              <a:endParaRPr lang="zh-CN" altLang="en-US" sz="2700" dirty="0">
                <a:solidFill>
                  <a:schemeClr val="bg1"/>
                </a:solidFill>
                <a:latin typeface="Impact" panose="020B0806030902050204" pitchFamily="34" charset="0"/>
              </a:endParaRPr>
            </a:p>
          </p:txBody>
        </p:sp>
        <p:sp>
          <p:nvSpPr>
            <p:cNvPr id="15" name="矩形 14"/>
            <p:cNvSpPr/>
            <p:nvPr/>
          </p:nvSpPr>
          <p:spPr>
            <a:xfrm>
              <a:off x="7012075" y="2568303"/>
              <a:ext cx="3517663" cy="83501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16" name="矩形 15"/>
            <p:cNvSpPr/>
            <p:nvPr/>
          </p:nvSpPr>
          <p:spPr>
            <a:xfrm>
              <a:off x="7012075" y="2040326"/>
              <a:ext cx="2137887" cy="596748"/>
            </a:xfrm>
            <a:prstGeom prst="rect">
              <a:avLst/>
            </a:prstGeom>
          </p:spPr>
          <p:txBody>
            <a:bodyPr wrap="square">
              <a:spAutoFit/>
            </a:bodyPr>
            <a:lstStyle/>
            <a:p>
              <a:pP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grpSp>
      <p:sp>
        <p:nvSpPr>
          <p:cNvPr id="17" name="矩形 16"/>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600" advTm="2865">
        <p14:prism isInverted="1"/>
      </p:transition>
    </mc:Choice>
    <mc:Fallback xmlns="">
      <p:transition spd="slow" advTm="286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040189"/>
            <a:ext cx="9001125" cy="2000125"/>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grpSp>
        <p:nvGrpSpPr>
          <p:cNvPr id="3" name="组合 2"/>
          <p:cNvGrpSpPr/>
          <p:nvPr/>
        </p:nvGrpSpPr>
        <p:grpSpPr>
          <a:xfrm>
            <a:off x="2374332" y="1216310"/>
            <a:ext cx="4252462" cy="2587014"/>
            <a:chOff x="-1855605" y="2432633"/>
            <a:chExt cx="5759948" cy="3519968"/>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565" y="2706100"/>
              <a:ext cx="4267200" cy="276225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55605" y="2432633"/>
              <a:ext cx="5759948" cy="3519968"/>
            </a:xfrm>
            <a:prstGeom prst="rect">
              <a:avLst/>
            </a:prstGeom>
          </p:spPr>
        </p:pic>
      </p:grpSp>
      <p:grpSp>
        <p:nvGrpSpPr>
          <p:cNvPr id="6" name="组合 5"/>
          <p:cNvGrpSpPr/>
          <p:nvPr/>
        </p:nvGrpSpPr>
        <p:grpSpPr>
          <a:xfrm>
            <a:off x="1351146" y="3714913"/>
            <a:ext cx="6298833" cy="1117073"/>
            <a:chOff x="1830124" y="5054621"/>
            <a:chExt cx="8531752" cy="1519922"/>
          </a:xfrm>
        </p:grpSpPr>
        <p:sp>
          <p:nvSpPr>
            <p:cNvPr id="7" name="矩形 6"/>
            <p:cNvSpPr/>
            <p:nvPr/>
          </p:nvSpPr>
          <p:spPr>
            <a:xfrm>
              <a:off x="1830124" y="5695126"/>
              <a:ext cx="8531752" cy="879417"/>
            </a:xfrm>
            <a:prstGeom prst="rect">
              <a:avLst/>
            </a:prstGeom>
          </p:spPr>
          <p:txBody>
            <a:bodyPr wrap="square">
              <a:spAutoFit/>
            </a:bodyPr>
            <a:lstStyle/>
            <a:p>
              <a:pPr algn="ct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包图网是上海品图网络科技有限公司旗下的品牌之一，专注高质量设计作品包月服务，提供高质量原创版权作品，正版低价。包图网是上海品图网络科技有限公司旗下。</a:t>
              </a:r>
            </a:p>
          </p:txBody>
        </p:sp>
        <p:sp>
          <p:nvSpPr>
            <p:cNvPr id="8" name="矩形 7"/>
            <p:cNvSpPr/>
            <p:nvPr/>
          </p:nvSpPr>
          <p:spPr>
            <a:xfrm>
              <a:off x="1830124" y="5054621"/>
              <a:ext cx="8531752" cy="596747"/>
            </a:xfrm>
            <a:prstGeom prst="rect">
              <a:avLst/>
            </a:prstGeom>
          </p:spPr>
          <p:txBody>
            <a:bodyPr wrap="square">
              <a:spAutoFit/>
            </a:bodyPr>
            <a:lstStyle/>
            <a:p>
              <a:pPr algn="ctr">
                <a:lnSpc>
                  <a:spcPct val="150000"/>
                </a:lnSpc>
              </a:pPr>
              <a:r>
                <a:rPr lang="zh-CN" altLang="en-US" sz="1500" dirty="0">
                  <a:latin typeface="微软雅黑" panose="020B0503020204020204" pitchFamily="34" charset="-122"/>
                  <a:ea typeface="微软雅黑" panose="020B0503020204020204" pitchFamily="34" charset="-122"/>
                </a:rPr>
                <a:t>请输入您的标题内容</a:t>
              </a:r>
            </a:p>
          </p:txBody>
        </p:sp>
      </p:grpSp>
      <p:sp>
        <p:nvSpPr>
          <p:cNvPr id="9" name="矩形 8"/>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400" advTm="1182">
        <p14:doors dir="vert"/>
      </p:transition>
    </mc:Choice>
    <mc:Fallback xmlns="">
      <p:transition spd="slow" advTm="118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30126"/>
            <a:ext cx="9099575" cy="1162072"/>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rcRect l="43158" t="4943" r="10882" b="4943"/>
          <a:stretch>
            <a:fillRect/>
          </a:stretch>
        </p:blipFill>
        <p:spPr>
          <a:xfrm>
            <a:off x="3171063" y="1127069"/>
            <a:ext cx="2658145" cy="2898180"/>
          </a:xfrm>
          <a:custGeom>
            <a:avLst/>
            <a:gdLst>
              <a:gd name="connsiteX0" fmla="*/ 0 w 3600450"/>
              <a:gd name="connsiteY0" fmla="*/ 0 h 3943350"/>
              <a:gd name="connsiteX1" fmla="*/ 3600450 w 3600450"/>
              <a:gd name="connsiteY1" fmla="*/ 0 h 3943350"/>
              <a:gd name="connsiteX2" fmla="*/ 3600450 w 3600450"/>
              <a:gd name="connsiteY2" fmla="*/ 3943350 h 3943350"/>
              <a:gd name="connsiteX3" fmla="*/ 0 w 3600450"/>
              <a:gd name="connsiteY3" fmla="*/ 3943350 h 3943350"/>
            </a:gdLst>
            <a:ahLst/>
            <a:cxnLst>
              <a:cxn ang="0">
                <a:pos x="connsiteX0" y="connsiteY0"/>
              </a:cxn>
              <a:cxn ang="0">
                <a:pos x="connsiteX1" y="connsiteY1"/>
              </a:cxn>
              <a:cxn ang="0">
                <a:pos x="connsiteX2" y="connsiteY2"/>
              </a:cxn>
              <a:cxn ang="0">
                <a:pos x="connsiteX3" y="connsiteY3"/>
              </a:cxn>
            </a:cxnLst>
            <a:rect l="l" t="t" r="r" b="b"/>
            <a:pathLst>
              <a:path w="3600450" h="3943350">
                <a:moveTo>
                  <a:pt x="0" y="0"/>
                </a:moveTo>
                <a:lnTo>
                  <a:pt x="3600450" y="0"/>
                </a:lnTo>
                <a:lnTo>
                  <a:pt x="3600450" y="3943350"/>
                </a:lnTo>
                <a:lnTo>
                  <a:pt x="0" y="3943350"/>
                </a:lnTo>
                <a:close/>
              </a:path>
            </a:pathLst>
          </a:cu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rcRect l="3756" r="41452" b="1483"/>
          <a:stretch>
            <a:fillRect/>
          </a:stretch>
        </p:blipFill>
        <p:spPr>
          <a:xfrm>
            <a:off x="353950" y="1316082"/>
            <a:ext cx="2349954" cy="2520156"/>
          </a:xfrm>
          <a:custGeom>
            <a:avLst/>
            <a:gdLst>
              <a:gd name="connsiteX0" fmla="*/ 0 w 3183006"/>
              <a:gd name="connsiteY0" fmla="*/ 0 h 3428999"/>
              <a:gd name="connsiteX1" fmla="*/ 3183006 w 3183006"/>
              <a:gd name="connsiteY1" fmla="*/ 0 h 3428999"/>
              <a:gd name="connsiteX2" fmla="*/ 3183006 w 3183006"/>
              <a:gd name="connsiteY2" fmla="*/ 3428999 h 3428999"/>
              <a:gd name="connsiteX3" fmla="*/ 0 w 3183006"/>
              <a:gd name="connsiteY3" fmla="*/ 3428999 h 3428999"/>
            </a:gdLst>
            <a:ahLst/>
            <a:cxnLst>
              <a:cxn ang="0">
                <a:pos x="connsiteX0" y="connsiteY0"/>
              </a:cxn>
              <a:cxn ang="0">
                <a:pos x="connsiteX1" y="connsiteY1"/>
              </a:cxn>
              <a:cxn ang="0">
                <a:pos x="connsiteX2" y="connsiteY2"/>
              </a:cxn>
              <a:cxn ang="0">
                <a:pos x="connsiteX3" y="connsiteY3"/>
              </a:cxn>
            </a:cxnLst>
            <a:rect l="l" t="t" r="r" b="b"/>
            <a:pathLst>
              <a:path w="3183006" h="3428999">
                <a:moveTo>
                  <a:pt x="0" y="0"/>
                </a:moveTo>
                <a:lnTo>
                  <a:pt x="3183006" y="0"/>
                </a:lnTo>
                <a:lnTo>
                  <a:pt x="3183006" y="3428999"/>
                </a:lnTo>
                <a:lnTo>
                  <a:pt x="0" y="3428999"/>
                </a:lnTo>
                <a:close/>
              </a:path>
            </a:pathLst>
          </a:cu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rcRect l="54849" t="4049" b="3342"/>
          <a:stretch>
            <a:fillRect/>
          </a:stretch>
        </p:blipFill>
        <p:spPr>
          <a:xfrm>
            <a:off x="6296366" y="1295080"/>
            <a:ext cx="2349954" cy="2562159"/>
          </a:xfrm>
          <a:custGeom>
            <a:avLst/>
            <a:gdLst>
              <a:gd name="connsiteX0" fmla="*/ 0 w 3183006"/>
              <a:gd name="connsiteY0" fmla="*/ 0 h 3486150"/>
              <a:gd name="connsiteX1" fmla="*/ 3183006 w 3183006"/>
              <a:gd name="connsiteY1" fmla="*/ 0 h 3486150"/>
              <a:gd name="connsiteX2" fmla="*/ 3183006 w 3183006"/>
              <a:gd name="connsiteY2" fmla="*/ 3486150 h 3486150"/>
              <a:gd name="connsiteX3" fmla="*/ 0 w 3183006"/>
              <a:gd name="connsiteY3" fmla="*/ 3486150 h 3486150"/>
            </a:gdLst>
            <a:ahLst/>
            <a:cxnLst>
              <a:cxn ang="0">
                <a:pos x="connsiteX0" y="connsiteY0"/>
              </a:cxn>
              <a:cxn ang="0">
                <a:pos x="connsiteX1" y="connsiteY1"/>
              </a:cxn>
              <a:cxn ang="0">
                <a:pos x="connsiteX2" y="connsiteY2"/>
              </a:cxn>
              <a:cxn ang="0">
                <a:pos x="connsiteX3" y="connsiteY3"/>
              </a:cxn>
            </a:cxnLst>
            <a:rect l="l" t="t" r="r" b="b"/>
            <a:pathLst>
              <a:path w="3183006" h="3486150">
                <a:moveTo>
                  <a:pt x="0" y="0"/>
                </a:moveTo>
                <a:lnTo>
                  <a:pt x="3183006" y="0"/>
                </a:lnTo>
                <a:lnTo>
                  <a:pt x="3183006" y="3486150"/>
                </a:lnTo>
                <a:lnTo>
                  <a:pt x="0" y="3486150"/>
                </a:lnTo>
                <a:close/>
              </a:path>
            </a:pathLst>
          </a:custGeom>
        </p:spPr>
      </p:pic>
      <p:sp>
        <p:nvSpPr>
          <p:cNvPr id="6" name="矩形 5"/>
          <p:cNvSpPr/>
          <p:nvPr/>
        </p:nvSpPr>
        <p:spPr>
          <a:xfrm>
            <a:off x="450056" y="4288087"/>
            <a:ext cx="1945350" cy="373518"/>
          </a:xfrm>
          <a:prstGeom prst="rect">
            <a:avLst/>
          </a:prstGeom>
        </p:spPr>
        <p:txBody>
          <a:bodyPr wrap="square" lIns="67391" tIns="33696" rIns="67391" bIns="33696">
            <a:spAutoFit/>
          </a:bodyPr>
          <a:lstStyle/>
          <a:p>
            <a:pPr algn="ct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请输入您的标题内容</a:t>
            </a:r>
          </a:p>
        </p:txBody>
      </p:sp>
      <p:sp>
        <p:nvSpPr>
          <p:cNvPr id="7" name="矩形 6"/>
          <p:cNvSpPr/>
          <p:nvPr/>
        </p:nvSpPr>
        <p:spPr>
          <a:xfrm>
            <a:off x="3417615" y="4288087"/>
            <a:ext cx="1945350" cy="373518"/>
          </a:xfrm>
          <a:prstGeom prst="rect">
            <a:avLst/>
          </a:prstGeom>
        </p:spPr>
        <p:txBody>
          <a:bodyPr wrap="square" lIns="67391" tIns="33696" rIns="67391" bIns="33696">
            <a:spAutoFit/>
          </a:bodyPr>
          <a:lstStyle/>
          <a:p>
            <a:pPr algn="ct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请输入您的标题内容</a:t>
            </a:r>
          </a:p>
        </p:txBody>
      </p:sp>
      <p:sp>
        <p:nvSpPr>
          <p:cNvPr id="8" name="矩形 7"/>
          <p:cNvSpPr/>
          <p:nvPr/>
        </p:nvSpPr>
        <p:spPr>
          <a:xfrm>
            <a:off x="6498668" y="4288087"/>
            <a:ext cx="1945350" cy="373518"/>
          </a:xfrm>
          <a:prstGeom prst="rect">
            <a:avLst/>
          </a:prstGeom>
        </p:spPr>
        <p:txBody>
          <a:bodyPr wrap="square" lIns="67391" tIns="33696" rIns="67391" bIns="33696">
            <a:spAutoFit/>
          </a:bodyPr>
          <a:lstStyle/>
          <a:p>
            <a:pPr algn="ct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请输入您的标题内容</a:t>
            </a:r>
          </a:p>
        </p:txBody>
      </p:sp>
      <p:sp>
        <p:nvSpPr>
          <p:cNvPr id="9" name="矩形 8"/>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1710844466"/>
      </p:ext>
    </p:extLst>
  </p:cSld>
  <p:clrMapOvr>
    <a:masterClrMapping/>
  </p:clrMapOvr>
  <p:transition spd="slow" advTm="439">
    <p:comb/>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任意多边形 6"/>
          <p:cNvSpPr>
            <a:spLocks noChangeArrowheads="1"/>
          </p:cNvSpPr>
          <p:nvPr/>
        </p:nvSpPr>
        <p:spPr bwMode="auto">
          <a:xfrm rot="5400000">
            <a:off x="4522443" y="1676624"/>
            <a:ext cx="1113069" cy="1116937"/>
          </a:xfrm>
          <a:custGeom>
            <a:avLst/>
            <a:gdLst>
              <a:gd name="T0" fmla="*/ 0 w 1845129"/>
              <a:gd name="T1" fmla="*/ 0 h 1845129"/>
              <a:gd name="T2" fmla="*/ 1155271 w 1845129"/>
              <a:gd name="T3" fmla="*/ 0 h 1845129"/>
              <a:gd name="T4" fmla="*/ 1514475 w 1845129"/>
              <a:gd name="T5" fmla="*/ 358828 h 1845129"/>
              <a:gd name="T6" fmla="*/ 1514475 w 1845129"/>
              <a:gd name="T7" fmla="*/ 360699 h 1845129"/>
              <a:gd name="T8" fmla="*/ 361076 w 1845129"/>
              <a:gd name="T9" fmla="*/ 360699 h 1845129"/>
              <a:gd name="T10" fmla="*/ 361076 w 1845129"/>
              <a:gd name="T11" fmla="*/ 1512888 h 1845129"/>
              <a:gd name="T12" fmla="*/ 359204 w 1845129"/>
              <a:gd name="T13" fmla="*/ 1512888 h 1845129"/>
              <a:gd name="T14" fmla="*/ 0 w 1845129"/>
              <a:gd name="T15" fmla="*/ 1154060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rgbClr val="51D9B5"/>
          </a:solidFill>
          <a:ln>
            <a:noFill/>
          </a:ln>
          <a:extLst/>
        </p:spPr>
        <p:txBody>
          <a:bodyPr lIns="67379" tIns="33690" rIns="67379" bIns="33690" anchor="ctr"/>
          <a:lstStyle/>
          <a:p>
            <a:endParaRPr lang="zh-CN" altLang="en-US">
              <a:solidFill>
                <a:schemeClr val="bg1"/>
              </a:solidFill>
            </a:endParaRPr>
          </a:p>
        </p:txBody>
      </p:sp>
      <p:sp>
        <p:nvSpPr>
          <p:cNvPr id="34" name="矩形 7"/>
          <p:cNvSpPr>
            <a:spLocks noChangeArrowheads="1"/>
          </p:cNvSpPr>
          <p:nvPr/>
        </p:nvSpPr>
        <p:spPr bwMode="auto">
          <a:xfrm rot="5400000">
            <a:off x="4520670" y="1942068"/>
            <a:ext cx="848220" cy="853232"/>
          </a:xfrm>
          <a:prstGeom prst="rect">
            <a:avLst/>
          </a:prstGeom>
          <a:noFill/>
          <a:ln w="12700">
            <a:solidFill>
              <a:srgbClr val="51D9B5"/>
            </a:solidFill>
            <a:bevel/>
          </a:ln>
          <a:extLst>
            <a:ext uri="{909E8E84-426E-40DD-AFC4-6F175D3DCCD1}">
              <a14:hiddenFill xmlns:a14="http://schemas.microsoft.com/office/drawing/2010/main">
                <a:solidFill>
                  <a:srgbClr val="FFFFFF"/>
                </a:solidFill>
              </a14:hiddenFill>
            </a:ext>
          </a:extLst>
        </p:spPr>
        <p:txBody>
          <a:bodyPr lIns="67379" tIns="33690" rIns="67379" bIns="3369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35" name="任意多边形 8"/>
          <p:cNvSpPr>
            <a:spLocks noChangeArrowheads="1"/>
          </p:cNvSpPr>
          <p:nvPr/>
        </p:nvSpPr>
        <p:spPr bwMode="auto">
          <a:xfrm rot="10800000">
            <a:off x="4522852" y="2865132"/>
            <a:ext cx="1116937" cy="1111902"/>
          </a:xfrm>
          <a:custGeom>
            <a:avLst/>
            <a:gdLst>
              <a:gd name="T0" fmla="*/ 0 w 1845129"/>
              <a:gd name="T1" fmla="*/ 0 h 1845129"/>
              <a:gd name="T2" fmla="*/ 1154060 w 1845129"/>
              <a:gd name="T3" fmla="*/ 0 h 1845129"/>
              <a:gd name="T4" fmla="*/ 1512888 w 1845129"/>
              <a:gd name="T5" fmla="*/ 358828 h 1845129"/>
              <a:gd name="T6" fmla="*/ 1512888 w 1845129"/>
              <a:gd name="T7" fmla="*/ 360699 h 1845129"/>
              <a:gd name="T8" fmla="*/ 360698 w 1845129"/>
              <a:gd name="T9" fmla="*/ 360699 h 1845129"/>
              <a:gd name="T10" fmla="*/ 360698 w 1845129"/>
              <a:gd name="T11" fmla="*/ 1512887 h 1845129"/>
              <a:gd name="T12" fmla="*/ 358828 w 1845129"/>
              <a:gd name="T13" fmla="*/ 1512887 h 1845129"/>
              <a:gd name="T14" fmla="*/ 0 w 1845129"/>
              <a:gd name="T15" fmla="*/ 1154059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rgbClr val="51D9B5"/>
          </a:solidFill>
          <a:ln>
            <a:noFill/>
          </a:ln>
          <a:extLst/>
        </p:spPr>
        <p:txBody>
          <a:bodyPr lIns="67379" tIns="33690" rIns="67379" bIns="33690" anchor="ctr"/>
          <a:lstStyle/>
          <a:p>
            <a:endParaRPr lang="zh-CN" altLang="en-US">
              <a:solidFill>
                <a:schemeClr val="bg1"/>
              </a:solidFill>
            </a:endParaRPr>
          </a:p>
        </p:txBody>
      </p:sp>
      <p:sp>
        <p:nvSpPr>
          <p:cNvPr id="36" name="矩形 9"/>
          <p:cNvSpPr>
            <a:spLocks noChangeArrowheads="1"/>
          </p:cNvSpPr>
          <p:nvPr/>
        </p:nvSpPr>
        <p:spPr bwMode="auto">
          <a:xfrm rot="10800000">
            <a:off x="4520508" y="2863964"/>
            <a:ext cx="853232" cy="848220"/>
          </a:xfrm>
          <a:prstGeom prst="rect">
            <a:avLst/>
          </a:prstGeom>
          <a:noFill/>
          <a:ln w="12700">
            <a:solidFill>
              <a:srgbClr val="51D9B5"/>
            </a:solidFill>
            <a:bevel/>
          </a:ln>
          <a:extLst>
            <a:ext uri="{909E8E84-426E-40DD-AFC4-6F175D3DCCD1}">
              <a14:hiddenFill xmlns:a14="http://schemas.microsoft.com/office/drawing/2010/main">
                <a:solidFill>
                  <a:srgbClr val="FFFFFF"/>
                </a:solidFill>
              </a14:hiddenFill>
            </a:ext>
          </a:extLst>
        </p:spPr>
        <p:txBody>
          <a:bodyPr lIns="67379" tIns="33690" rIns="67379" bIns="3369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37" name="任意多边形 10"/>
          <p:cNvSpPr>
            <a:spLocks noChangeArrowheads="1"/>
          </p:cNvSpPr>
          <p:nvPr/>
        </p:nvSpPr>
        <p:spPr bwMode="auto">
          <a:xfrm rot="16200000" flipH="1">
            <a:off x="3328154" y="1671957"/>
            <a:ext cx="1113069" cy="1116936"/>
          </a:xfrm>
          <a:custGeom>
            <a:avLst/>
            <a:gdLst>
              <a:gd name="T0" fmla="*/ 0 w 1845129"/>
              <a:gd name="T1" fmla="*/ 0 h 1845129"/>
              <a:gd name="T2" fmla="*/ 1155271 w 1845129"/>
              <a:gd name="T3" fmla="*/ 0 h 1845129"/>
              <a:gd name="T4" fmla="*/ 1514475 w 1845129"/>
              <a:gd name="T5" fmla="*/ 358828 h 1845129"/>
              <a:gd name="T6" fmla="*/ 1514475 w 1845129"/>
              <a:gd name="T7" fmla="*/ 360699 h 1845129"/>
              <a:gd name="T8" fmla="*/ 361076 w 1845129"/>
              <a:gd name="T9" fmla="*/ 360699 h 1845129"/>
              <a:gd name="T10" fmla="*/ 361076 w 1845129"/>
              <a:gd name="T11" fmla="*/ 1512887 h 1845129"/>
              <a:gd name="T12" fmla="*/ 359204 w 1845129"/>
              <a:gd name="T13" fmla="*/ 1512887 h 1845129"/>
              <a:gd name="T14" fmla="*/ 0 w 1845129"/>
              <a:gd name="T15" fmla="*/ 1154059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rgbClr val="51D9B5"/>
          </a:solidFill>
          <a:ln>
            <a:noFill/>
          </a:ln>
          <a:extLst/>
        </p:spPr>
        <p:txBody>
          <a:bodyPr lIns="67379" tIns="33690" rIns="67379" bIns="33690" anchor="ctr"/>
          <a:lstStyle/>
          <a:p>
            <a:endParaRPr lang="zh-CN" altLang="en-US">
              <a:solidFill>
                <a:schemeClr val="bg1"/>
              </a:solidFill>
            </a:endParaRPr>
          </a:p>
        </p:txBody>
      </p:sp>
      <p:sp>
        <p:nvSpPr>
          <p:cNvPr id="38" name="矩形 11"/>
          <p:cNvSpPr>
            <a:spLocks noChangeArrowheads="1"/>
          </p:cNvSpPr>
          <p:nvPr/>
        </p:nvSpPr>
        <p:spPr bwMode="auto">
          <a:xfrm rot="16200000" flipH="1">
            <a:off x="3594188" y="1937987"/>
            <a:ext cx="848220" cy="852060"/>
          </a:xfrm>
          <a:prstGeom prst="rect">
            <a:avLst/>
          </a:prstGeom>
          <a:noFill/>
          <a:ln w="12700">
            <a:solidFill>
              <a:srgbClr val="51D9B5"/>
            </a:solidFill>
            <a:bevel/>
          </a:ln>
          <a:extLst>
            <a:ext uri="{909E8E84-426E-40DD-AFC4-6F175D3DCCD1}">
              <a14:hiddenFill xmlns:a14="http://schemas.microsoft.com/office/drawing/2010/main">
                <a:solidFill>
                  <a:srgbClr val="FFFFFF"/>
                </a:solidFill>
              </a14:hiddenFill>
            </a:ext>
          </a:extLst>
        </p:spPr>
        <p:txBody>
          <a:bodyPr lIns="67379" tIns="33690" rIns="67379" bIns="3369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39" name="任意多边形 12"/>
          <p:cNvSpPr>
            <a:spLocks noChangeArrowheads="1"/>
          </p:cNvSpPr>
          <p:nvPr/>
        </p:nvSpPr>
        <p:spPr bwMode="auto">
          <a:xfrm flipV="1">
            <a:off x="3336767" y="2856965"/>
            <a:ext cx="1118108" cy="1113069"/>
          </a:xfrm>
          <a:custGeom>
            <a:avLst/>
            <a:gdLst>
              <a:gd name="T0" fmla="*/ 0 w 1845129"/>
              <a:gd name="T1" fmla="*/ 0 h 1845129"/>
              <a:gd name="T2" fmla="*/ 1155271 w 1845129"/>
              <a:gd name="T3" fmla="*/ 0 h 1845129"/>
              <a:gd name="T4" fmla="*/ 1514475 w 1845129"/>
              <a:gd name="T5" fmla="*/ 359204 h 1845129"/>
              <a:gd name="T6" fmla="*/ 1514475 w 1845129"/>
              <a:gd name="T7" fmla="*/ 361077 h 1845129"/>
              <a:gd name="T8" fmla="*/ 361076 w 1845129"/>
              <a:gd name="T9" fmla="*/ 361077 h 1845129"/>
              <a:gd name="T10" fmla="*/ 361076 w 1845129"/>
              <a:gd name="T11" fmla="*/ 1514475 h 1845129"/>
              <a:gd name="T12" fmla="*/ 359204 w 1845129"/>
              <a:gd name="T13" fmla="*/ 1514475 h 1845129"/>
              <a:gd name="T14" fmla="*/ 0 w 1845129"/>
              <a:gd name="T15" fmla="*/ 1155271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lnTo>
                  <a:pt x="0" y="0"/>
                </a:lnTo>
                <a:close/>
              </a:path>
            </a:pathLst>
          </a:custGeom>
          <a:solidFill>
            <a:srgbClr val="51D9B5"/>
          </a:solidFill>
          <a:ln>
            <a:noFill/>
          </a:ln>
          <a:extLst/>
        </p:spPr>
        <p:txBody>
          <a:bodyPr lIns="67379" tIns="33690" rIns="67379" bIns="33690" anchor="ctr"/>
          <a:lstStyle/>
          <a:p>
            <a:endParaRPr lang="zh-CN" altLang="en-US">
              <a:solidFill>
                <a:schemeClr val="bg1"/>
              </a:solidFill>
            </a:endParaRPr>
          </a:p>
        </p:txBody>
      </p:sp>
      <p:sp>
        <p:nvSpPr>
          <p:cNvPr id="40" name="矩形 13"/>
          <p:cNvSpPr>
            <a:spLocks noChangeArrowheads="1"/>
          </p:cNvSpPr>
          <p:nvPr/>
        </p:nvSpPr>
        <p:spPr bwMode="auto">
          <a:xfrm flipV="1">
            <a:off x="3603989" y="2855797"/>
            <a:ext cx="852060" cy="848219"/>
          </a:xfrm>
          <a:prstGeom prst="rect">
            <a:avLst/>
          </a:prstGeom>
          <a:noFill/>
          <a:ln w="12700">
            <a:solidFill>
              <a:srgbClr val="51D9B5"/>
            </a:solidFill>
            <a:bevel/>
          </a:ln>
          <a:extLst>
            <a:ext uri="{909E8E84-426E-40DD-AFC4-6F175D3DCCD1}">
              <a14:hiddenFill xmlns:a14="http://schemas.microsoft.com/office/drawing/2010/main">
                <a:solidFill>
                  <a:srgbClr val="FFFFFF"/>
                </a:solidFill>
              </a14:hiddenFill>
            </a:ext>
          </a:extLst>
        </p:spPr>
        <p:txBody>
          <a:bodyPr lIns="67379" tIns="33690" rIns="67379" bIns="3369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nvGrpSpPr>
          <p:cNvPr id="41" name="组合 14"/>
          <p:cNvGrpSpPr/>
          <p:nvPr/>
        </p:nvGrpSpPr>
        <p:grpSpPr bwMode="auto">
          <a:xfrm>
            <a:off x="4783042" y="2182589"/>
            <a:ext cx="357467" cy="396691"/>
            <a:chOff x="0" y="0"/>
            <a:chExt cx="402656" cy="450303"/>
          </a:xfrm>
          <a:solidFill>
            <a:srgbClr val="7F7F7F"/>
          </a:solidFill>
        </p:grpSpPr>
        <p:sp>
          <p:nvSpPr>
            <p:cNvPr id="42"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43"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44"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45"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46"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grpSp>
      <p:grpSp>
        <p:nvGrpSpPr>
          <p:cNvPr id="47" name="组合 20"/>
          <p:cNvGrpSpPr/>
          <p:nvPr/>
        </p:nvGrpSpPr>
        <p:grpSpPr bwMode="auto">
          <a:xfrm>
            <a:off x="3870037" y="3070478"/>
            <a:ext cx="326994" cy="323186"/>
            <a:chOff x="0" y="0"/>
            <a:chExt cx="453105" cy="448433"/>
          </a:xfrm>
          <a:solidFill>
            <a:srgbClr val="7F7F7F"/>
          </a:solidFill>
        </p:grpSpPr>
        <p:sp>
          <p:nvSpPr>
            <p:cNvPr id="48"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49"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grpSp>
      <p:grpSp>
        <p:nvGrpSpPr>
          <p:cNvPr id="50" name="组合 23"/>
          <p:cNvGrpSpPr/>
          <p:nvPr/>
        </p:nvGrpSpPr>
        <p:grpSpPr bwMode="auto">
          <a:xfrm>
            <a:off x="3863005" y="2204758"/>
            <a:ext cx="341058" cy="365189"/>
            <a:chOff x="0" y="0"/>
            <a:chExt cx="466184" cy="501686"/>
          </a:xfrm>
          <a:solidFill>
            <a:srgbClr val="7F7F7F"/>
          </a:solidFill>
        </p:grpSpPr>
        <p:sp>
          <p:nvSpPr>
            <p:cNvPr id="51"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52"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chemeClr val="bg1"/>
                </a:solidFill>
                <a:latin typeface="Calibri" panose="020F0502020204030204" charset="0"/>
                <a:sym typeface="宋体" panose="02010600030101010101" pitchFamily="2" charset="-122"/>
              </a:endParaRPr>
            </a:p>
          </p:txBody>
        </p:sp>
        <p:sp>
          <p:nvSpPr>
            <p:cNvPr id="53"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54"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55"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grpSp>
      <p:grpSp>
        <p:nvGrpSpPr>
          <p:cNvPr id="56" name="组合 29"/>
          <p:cNvGrpSpPr/>
          <p:nvPr/>
        </p:nvGrpSpPr>
        <p:grpSpPr bwMode="auto">
          <a:xfrm>
            <a:off x="4799449" y="3044809"/>
            <a:ext cx="304726" cy="388524"/>
            <a:chOff x="0" y="0"/>
            <a:chExt cx="563562" cy="720725"/>
          </a:xfrm>
          <a:solidFill>
            <a:srgbClr val="7F7F7F"/>
          </a:solidFill>
        </p:grpSpPr>
        <p:sp>
          <p:nvSpPr>
            <p:cNvPr id="57"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58"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sp>
          <p:nvSpPr>
            <p:cNvPr id="59"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solidFill>
              </a:endParaRPr>
            </a:p>
          </p:txBody>
        </p:sp>
      </p:grpSp>
      <p:sp>
        <p:nvSpPr>
          <p:cNvPr id="60" name="文本框 37"/>
          <p:cNvSpPr>
            <a:spLocks noChangeArrowheads="1"/>
          </p:cNvSpPr>
          <p:nvPr/>
        </p:nvSpPr>
        <p:spPr bwMode="auto">
          <a:xfrm>
            <a:off x="5947773" y="1584052"/>
            <a:ext cx="1828870" cy="80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79" tIns="33690" rIns="67379" bIns="3369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02</a:t>
            </a:r>
          </a:p>
          <a:p>
            <a:pPr algn="ctr"/>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请在此处输入相关文字对</a:t>
            </a:r>
            <a:endPar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标题进行介绍，使观看者</a:t>
            </a:r>
            <a:endPar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了解基本信息。</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charset="-122"/>
            </a:endParaRPr>
          </a:p>
        </p:txBody>
      </p:sp>
      <p:sp>
        <p:nvSpPr>
          <p:cNvPr id="61" name="文本框 38"/>
          <p:cNvSpPr>
            <a:spLocks noChangeArrowheads="1"/>
          </p:cNvSpPr>
          <p:nvPr/>
        </p:nvSpPr>
        <p:spPr bwMode="auto">
          <a:xfrm>
            <a:off x="5947773" y="3567509"/>
            <a:ext cx="1828870" cy="80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79" tIns="33690" rIns="67379" bIns="3369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04</a:t>
            </a:r>
          </a:p>
          <a:p>
            <a:pPr algn="ctr"/>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请在此处输入相关文字对</a:t>
            </a:r>
            <a:endPar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标题进行介绍，使观看者</a:t>
            </a:r>
            <a:endPar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了解基本信息。</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charset="-122"/>
            </a:endParaRPr>
          </a:p>
        </p:txBody>
      </p:sp>
      <p:sp>
        <p:nvSpPr>
          <p:cNvPr id="62" name="文本框 39"/>
          <p:cNvSpPr>
            <a:spLocks noChangeArrowheads="1"/>
          </p:cNvSpPr>
          <p:nvPr/>
        </p:nvSpPr>
        <p:spPr bwMode="auto">
          <a:xfrm>
            <a:off x="1256866" y="1592220"/>
            <a:ext cx="1828869" cy="80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79" tIns="33690" rIns="67379" bIns="3369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01</a:t>
            </a:r>
          </a:p>
          <a:p>
            <a:pPr algn="ctr" eaLnBrk="1" hangingPunct="1"/>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请在此处输入相关文字对</a:t>
            </a:r>
            <a:endPar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ctr" eaLnBrk="1" hangingPunct="1"/>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标题进行介绍，使观看者</a:t>
            </a:r>
            <a:endPar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ctr" eaLnBrk="1" hangingPunct="1"/>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了解基本信息。</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charset="-122"/>
            </a:endParaRPr>
          </a:p>
        </p:txBody>
      </p:sp>
      <p:sp>
        <p:nvSpPr>
          <p:cNvPr id="63" name="文本框 40"/>
          <p:cNvSpPr>
            <a:spLocks noChangeArrowheads="1"/>
          </p:cNvSpPr>
          <p:nvPr/>
        </p:nvSpPr>
        <p:spPr bwMode="auto">
          <a:xfrm>
            <a:off x="1188194" y="3575675"/>
            <a:ext cx="1828870" cy="80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79" tIns="33690" rIns="67379" bIns="3369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03</a:t>
            </a:r>
          </a:p>
          <a:p>
            <a:pPr algn="ctr"/>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请在此处输入相关文字对</a:t>
            </a:r>
            <a:endPar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标题进行介绍，使观看者</a:t>
            </a:r>
            <a:endParaRPr lang="en-US" altLang="zh-CN"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了解基本信息。</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charset="-122"/>
            </a:endParaRPr>
          </a:p>
        </p:txBody>
      </p:sp>
      <p:sp>
        <p:nvSpPr>
          <p:cNvPr id="64" name="矩形 63"/>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18">
        <p15:prstTrans prst="airplane"/>
      </p:transition>
    </mc:Choice>
    <mc:Fallback xmlns="">
      <p:transition spd="slow" advTm="80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500"/>
                                        <p:tgtEl>
                                          <p:spTgt spid="56"/>
                                        </p:tgtEl>
                                      </p:cBhvr>
                                    </p:animEffect>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1000"/>
                                        <p:tgtEl>
                                          <p:spTgt spid="62"/>
                                        </p:tgtEl>
                                      </p:cBhvr>
                                    </p:animEffect>
                                    <p:anim calcmode="lin" valueType="num">
                                      <p:cBhvr>
                                        <p:cTn id="40" dur="1000" fill="hold"/>
                                        <p:tgtEl>
                                          <p:spTgt spid="62"/>
                                        </p:tgtEl>
                                        <p:attrNameLst>
                                          <p:attrName>ppt_x</p:attrName>
                                        </p:attrNameLst>
                                      </p:cBhvr>
                                      <p:tavLst>
                                        <p:tav tm="0">
                                          <p:val>
                                            <p:strVal val="#ppt_x"/>
                                          </p:val>
                                        </p:tav>
                                        <p:tav tm="100000">
                                          <p:val>
                                            <p:strVal val="#ppt_x"/>
                                          </p:val>
                                        </p:tav>
                                      </p:tavLst>
                                    </p:anim>
                                    <p:anim calcmode="lin" valueType="num">
                                      <p:cBhvr>
                                        <p:cTn id="41" dur="1000" fill="hold"/>
                                        <p:tgtEl>
                                          <p:spTgt spid="62"/>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1000"/>
                                        <p:tgtEl>
                                          <p:spTgt spid="60"/>
                                        </p:tgtEl>
                                      </p:cBhvr>
                                    </p:animEffect>
                                    <p:anim calcmode="lin" valueType="num">
                                      <p:cBhvr>
                                        <p:cTn id="46" dur="1000" fill="hold"/>
                                        <p:tgtEl>
                                          <p:spTgt spid="60"/>
                                        </p:tgtEl>
                                        <p:attrNameLst>
                                          <p:attrName>ppt_x</p:attrName>
                                        </p:attrNameLst>
                                      </p:cBhvr>
                                      <p:tavLst>
                                        <p:tav tm="0">
                                          <p:val>
                                            <p:strVal val="#ppt_x"/>
                                          </p:val>
                                        </p:tav>
                                        <p:tav tm="100000">
                                          <p:val>
                                            <p:strVal val="#ppt_x"/>
                                          </p:val>
                                        </p:tav>
                                      </p:tavLst>
                                    </p:anim>
                                    <p:anim calcmode="lin" valueType="num">
                                      <p:cBhvr>
                                        <p:cTn id="47" dur="1000" fill="hold"/>
                                        <p:tgtEl>
                                          <p:spTgt spid="60"/>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42" presetClass="entr" presetSubtype="0" fill="hold" grpId="0" nodeType="after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1000"/>
                                        <p:tgtEl>
                                          <p:spTgt spid="63"/>
                                        </p:tgtEl>
                                      </p:cBhvr>
                                    </p:animEffect>
                                    <p:anim calcmode="lin" valueType="num">
                                      <p:cBhvr>
                                        <p:cTn id="52" dur="1000" fill="hold"/>
                                        <p:tgtEl>
                                          <p:spTgt spid="63"/>
                                        </p:tgtEl>
                                        <p:attrNameLst>
                                          <p:attrName>ppt_x</p:attrName>
                                        </p:attrNameLst>
                                      </p:cBhvr>
                                      <p:tavLst>
                                        <p:tav tm="0">
                                          <p:val>
                                            <p:strVal val="#ppt_x"/>
                                          </p:val>
                                        </p:tav>
                                        <p:tav tm="100000">
                                          <p:val>
                                            <p:strVal val="#ppt_x"/>
                                          </p:val>
                                        </p:tav>
                                      </p:tavLst>
                                    </p:anim>
                                    <p:anim calcmode="lin" valueType="num">
                                      <p:cBhvr>
                                        <p:cTn id="53" dur="1000" fill="hold"/>
                                        <p:tgtEl>
                                          <p:spTgt spid="63"/>
                                        </p:tgtEl>
                                        <p:attrNameLst>
                                          <p:attrName>ppt_y</p:attrName>
                                        </p:attrNameLst>
                                      </p:cBhvr>
                                      <p:tavLst>
                                        <p:tav tm="0">
                                          <p:val>
                                            <p:strVal val="#ppt_y+.1"/>
                                          </p:val>
                                        </p:tav>
                                        <p:tav tm="100000">
                                          <p:val>
                                            <p:strVal val="#ppt_y"/>
                                          </p:val>
                                        </p:tav>
                                      </p:tavLst>
                                    </p:anim>
                                  </p:childTnLst>
                                </p:cTn>
                              </p:par>
                            </p:childTnLst>
                          </p:cTn>
                        </p:par>
                        <p:par>
                          <p:cTn id="54" fill="hold">
                            <p:stCondLst>
                              <p:cond delay="7000"/>
                            </p:stCondLst>
                            <p:childTnLst>
                              <p:par>
                                <p:cTn id="55" presetID="42" presetClass="entr" presetSubtype="0"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1000"/>
                                        <p:tgtEl>
                                          <p:spTgt spid="61"/>
                                        </p:tgtEl>
                                      </p:cBhvr>
                                    </p:animEffect>
                                    <p:anim calcmode="lin" valueType="num">
                                      <p:cBhvr>
                                        <p:cTn id="58" dur="1000" fill="hold"/>
                                        <p:tgtEl>
                                          <p:spTgt spid="61"/>
                                        </p:tgtEl>
                                        <p:attrNameLst>
                                          <p:attrName>ppt_x</p:attrName>
                                        </p:attrNameLst>
                                      </p:cBhvr>
                                      <p:tavLst>
                                        <p:tav tm="0">
                                          <p:val>
                                            <p:strVal val="#ppt_x"/>
                                          </p:val>
                                        </p:tav>
                                        <p:tav tm="100000">
                                          <p:val>
                                            <p:strVal val="#ppt_x"/>
                                          </p:val>
                                        </p:tav>
                                      </p:tavLst>
                                    </p:anim>
                                    <p:anim calcmode="lin" valueType="num">
                                      <p:cBhvr>
                                        <p:cTn id="59"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7" grpId="0" animBg="1"/>
      <p:bldP spid="39" grpId="0" animBg="1"/>
      <p:bldP spid="60" grpId="0"/>
      <p:bldP spid="61" grpId="0"/>
      <p:bldP spid="62" grpId="0"/>
      <p:bldP spid="6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42" y="-124"/>
            <a:ext cx="8907293" cy="50103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3060401" y="1668696"/>
            <a:ext cx="5940723" cy="334165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圆角 1"/>
          <p:cNvSpPr/>
          <p:nvPr/>
        </p:nvSpPr>
        <p:spPr>
          <a:xfrm>
            <a:off x="3708474" y="1728068"/>
            <a:ext cx="1584176" cy="504056"/>
          </a:xfrm>
          <a:prstGeom prst="roundRect">
            <a:avLst/>
          </a:prstGeom>
          <a:noFill/>
          <a:ln>
            <a:solidFill>
              <a:srgbClr val="51D9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方正兰亭准黑_GBK" panose="02000000000000000000" pitchFamily="2" charset="-122"/>
                <a:ea typeface="方正兰亭准黑_GBK" panose="02000000000000000000" pitchFamily="2" charset="-122"/>
              </a:rPr>
              <a:t>第二部分</a:t>
            </a:r>
          </a:p>
        </p:txBody>
      </p:sp>
      <p:sp>
        <p:nvSpPr>
          <p:cNvPr id="6" name="矩形 5"/>
          <p:cNvSpPr/>
          <p:nvPr/>
        </p:nvSpPr>
        <p:spPr>
          <a:xfrm>
            <a:off x="3132410" y="2376140"/>
            <a:ext cx="3744416" cy="738664"/>
          </a:xfrm>
          <a:prstGeom prst="rect">
            <a:avLst/>
          </a:prstGeom>
        </p:spPr>
        <p:txBody>
          <a:bodyPr wrap="square">
            <a:spAutoFit/>
          </a:bodyPr>
          <a:lstStyle/>
          <a:p>
            <a:pPr>
              <a:lnSpc>
                <a:spcPct val="150000"/>
              </a:lnSpc>
            </a:pPr>
            <a:r>
              <a:rPr lang="zh-CN" altLang="en-US" sz="2800" spc="600" dirty="0">
                <a:solidFill>
                  <a:schemeClr val="bg1"/>
                </a:solidFill>
                <a:latin typeface="微软雅黑" panose="020B0503020204020204" pitchFamily="34" charset="-122"/>
                <a:ea typeface="微软雅黑" panose="020B0503020204020204" pitchFamily="34" charset="-122"/>
              </a:rPr>
              <a:t>单机添加标题</a:t>
            </a:r>
          </a:p>
        </p:txBody>
      </p:sp>
    </p:spTree>
    <p:extLst>
      <p:ext uri="{BB962C8B-B14F-4D97-AF65-F5344CB8AC3E}">
        <p14:creationId xmlns:p14="http://schemas.microsoft.com/office/powerpoint/2010/main" val="1853332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986">
        <p15:prstTrans prst="wind"/>
      </p:transition>
    </mc:Choice>
    <mc:Fallback xmlns="">
      <p:transition spd="slow" advTm="29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18900000" flipH="1" flipV="1">
            <a:off x="4935011" y="1952949"/>
            <a:ext cx="1326993" cy="2645852"/>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1" fmla="*/ 255574 w 1520778"/>
              <a:gd name="connsiteY0-2" fmla="*/ 2887114 h 2887114"/>
              <a:gd name="connsiteX1-3" fmla="*/ 1264783 w 1520778"/>
              <a:gd name="connsiteY1-4" fmla="*/ 2887114 h 2887114"/>
              <a:gd name="connsiteX2-5" fmla="*/ 1264783 w 1520778"/>
              <a:gd name="connsiteY2-6" fmla="*/ 2323543 h 2887114"/>
              <a:gd name="connsiteX3-7" fmla="*/ 1264628 w 1520778"/>
              <a:gd name="connsiteY3-8" fmla="*/ 2323543 h 2887114"/>
              <a:gd name="connsiteX4-9" fmla="*/ 1264627 w 1520778"/>
              <a:gd name="connsiteY4-10" fmla="*/ 898812 h 2887114"/>
              <a:gd name="connsiteX5-11" fmla="*/ 1272244 w 1520778"/>
              <a:gd name="connsiteY5-12" fmla="*/ 906947 h 2887114"/>
              <a:gd name="connsiteX6-13" fmla="*/ 1478137 w 1520778"/>
              <a:gd name="connsiteY6-14" fmla="*/ 906946 h 2887114"/>
              <a:gd name="connsiteX7-15" fmla="*/ 1478137 w 1520778"/>
              <a:gd name="connsiteY7-16" fmla="*/ 687063 h 2887114"/>
              <a:gd name="connsiteX8-17" fmla="*/ 1464592 w 1520778"/>
              <a:gd name="connsiteY8-18" fmla="*/ 672597 h 2887114"/>
              <a:gd name="connsiteX9-19" fmla="*/ 1457674 w 1520778"/>
              <a:gd name="connsiteY9-20" fmla="*/ 663080 h 2887114"/>
              <a:gd name="connsiteX10-21" fmla="*/ 890811 w 1520778"/>
              <a:gd name="connsiteY10-22" fmla="*/ 57693 h 2887114"/>
              <a:gd name="connsiteX11-23" fmla="*/ 760389 w 1520778"/>
              <a:gd name="connsiteY11-24" fmla="*/ 0 h 2887114"/>
              <a:gd name="connsiteX12-25" fmla="*/ 629968 w 1520778"/>
              <a:gd name="connsiteY12-26" fmla="*/ 57693 h 2887114"/>
              <a:gd name="connsiteX13-27" fmla="*/ 63103 w 1520778"/>
              <a:gd name="connsiteY13-28" fmla="*/ 663080 h 2887114"/>
              <a:gd name="connsiteX14-29" fmla="*/ 56184 w 1520778"/>
              <a:gd name="connsiteY14-30" fmla="*/ 672600 h 2887114"/>
              <a:gd name="connsiteX15-31" fmla="*/ 42642 w 1520778"/>
              <a:gd name="connsiteY15-32" fmla="*/ 687063 h 2887114"/>
              <a:gd name="connsiteX16-33" fmla="*/ 42642 w 1520778"/>
              <a:gd name="connsiteY16-34" fmla="*/ 906946 h 2887114"/>
              <a:gd name="connsiteX17-35" fmla="*/ 248534 w 1520778"/>
              <a:gd name="connsiteY17-36" fmla="*/ 906947 h 2887114"/>
              <a:gd name="connsiteX18-37" fmla="*/ 256150 w 1520778"/>
              <a:gd name="connsiteY18-38" fmla="*/ 2323543 h 2887114"/>
              <a:gd name="connsiteX19-39" fmla="*/ 255573 w 1520778"/>
              <a:gd name="connsiteY19-40" fmla="*/ 2323543 h 2887114"/>
              <a:gd name="connsiteX20-41" fmla="*/ 255574 w 1520778"/>
              <a:gd name="connsiteY20-42" fmla="*/ 2887114 h 2887114"/>
              <a:gd name="connsiteX0-43" fmla="*/ 248045 w 1513249"/>
              <a:gd name="connsiteY0-44" fmla="*/ 2887114 h 2887114"/>
              <a:gd name="connsiteX1-45" fmla="*/ 1257254 w 1513249"/>
              <a:gd name="connsiteY1-46" fmla="*/ 2887114 h 2887114"/>
              <a:gd name="connsiteX2-47" fmla="*/ 1257254 w 1513249"/>
              <a:gd name="connsiteY2-48" fmla="*/ 2323543 h 2887114"/>
              <a:gd name="connsiteX3-49" fmla="*/ 1257099 w 1513249"/>
              <a:gd name="connsiteY3-50" fmla="*/ 2323543 h 2887114"/>
              <a:gd name="connsiteX4-51" fmla="*/ 1257098 w 1513249"/>
              <a:gd name="connsiteY4-52" fmla="*/ 898812 h 2887114"/>
              <a:gd name="connsiteX5-53" fmla="*/ 1264715 w 1513249"/>
              <a:gd name="connsiteY5-54" fmla="*/ 906947 h 2887114"/>
              <a:gd name="connsiteX6-55" fmla="*/ 1470608 w 1513249"/>
              <a:gd name="connsiteY6-56" fmla="*/ 906946 h 2887114"/>
              <a:gd name="connsiteX7-57" fmla="*/ 1470608 w 1513249"/>
              <a:gd name="connsiteY7-58" fmla="*/ 687063 h 2887114"/>
              <a:gd name="connsiteX8-59" fmla="*/ 1457063 w 1513249"/>
              <a:gd name="connsiteY8-60" fmla="*/ 672597 h 2887114"/>
              <a:gd name="connsiteX9-61" fmla="*/ 1450145 w 1513249"/>
              <a:gd name="connsiteY9-62" fmla="*/ 663080 h 2887114"/>
              <a:gd name="connsiteX10-63" fmla="*/ 883282 w 1513249"/>
              <a:gd name="connsiteY10-64" fmla="*/ 57693 h 2887114"/>
              <a:gd name="connsiteX11-65" fmla="*/ 752860 w 1513249"/>
              <a:gd name="connsiteY11-66" fmla="*/ 0 h 2887114"/>
              <a:gd name="connsiteX12-67" fmla="*/ 622439 w 1513249"/>
              <a:gd name="connsiteY12-68" fmla="*/ 57693 h 2887114"/>
              <a:gd name="connsiteX13-69" fmla="*/ 55574 w 1513249"/>
              <a:gd name="connsiteY13-70" fmla="*/ 663080 h 2887114"/>
              <a:gd name="connsiteX14-71" fmla="*/ 48655 w 1513249"/>
              <a:gd name="connsiteY14-72" fmla="*/ 672600 h 2887114"/>
              <a:gd name="connsiteX15-73" fmla="*/ 35113 w 1513249"/>
              <a:gd name="connsiteY15-74" fmla="*/ 687063 h 2887114"/>
              <a:gd name="connsiteX16-75" fmla="*/ 35113 w 1513249"/>
              <a:gd name="connsiteY16-76" fmla="*/ 906946 h 2887114"/>
              <a:gd name="connsiteX17-77" fmla="*/ 248621 w 1513249"/>
              <a:gd name="connsiteY17-78" fmla="*/ 2323543 h 2887114"/>
              <a:gd name="connsiteX18-79" fmla="*/ 248044 w 1513249"/>
              <a:gd name="connsiteY18-80" fmla="*/ 2323543 h 2887114"/>
              <a:gd name="connsiteX19-81" fmla="*/ 248045 w 1513249"/>
              <a:gd name="connsiteY19-82" fmla="*/ 2887114 h 2887114"/>
              <a:gd name="connsiteX0-83" fmla="*/ 248045 w 1513249"/>
              <a:gd name="connsiteY0-84" fmla="*/ 2887114 h 2887114"/>
              <a:gd name="connsiteX1-85" fmla="*/ 1257254 w 1513249"/>
              <a:gd name="connsiteY1-86" fmla="*/ 2887114 h 2887114"/>
              <a:gd name="connsiteX2-87" fmla="*/ 1257254 w 1513249"/>
              <a:gd name="connsiteY2-88" fmla="*/ 2323543 h 2887114"/>
              <a:gd name="connsiteX3-89" fmla="*/ 1257099 w 1513249"/>
              <a:gd name="connsiteY3-90" fmla="*/ 2323543 h 2887114"/>
              <a:gd name="connsiteX4-91" fmla="*/ 1257098 w 1513249"/>
              <a:gd name="connsiteY4-92" fmla="*/ 898812 h 2887114"/>
              <a:gd name="connsiteX5-93" fmla="*/ 1470608 w 1513249"/>
              <a:gd name="connsiteY5-94" fmla="*/ 906946 h 2887114"/>
              <a:gd name="connsiteX6-95" fmla="*/ 1470608 w 1513249"/>
              <a:gd name="connsiteY6-96" fmla="*/ 687063 h 2887114"/>
              <a:gd name="connsiteX7-97" fmla="*/ 1457063 w 1513249"/>
              <a:gd name="connsiteY7-98" fmla="*/ 672597 h 2887114"/>
              <a:gd name="connsiteX8-99" fmla="*/ 1450145 w 1513249"/>
              <a:gd name="connsiteY8-100" fmla="*/ 663080 h 2887114"/>
              <a:gd name="connsiteX9-101" fmla="*/ 883282 w 1513249"/>
              <a:gd name="connsiteY9-102" fmla="*/ 57693 h 2887114"/>
              <a:gd name="connsiteX10-103" fmla="*/ 752860 w 1513249"/>
              <a:gd name="connsiteY10-104" fmla="*/ 0 h 2887114"/>
              <a:gd name="connsiteX11-105" fmla="*/ 622439 w 1513249"/>
              <a:gd name="connsiteY11-106" fmla="*/ 57693 h 2887114"/>
              <a:gd name="connsiteX12-107" fmla="*/ 55574 w 1513249"/>
              <a:gd name="connsiteY12-108" fmla="*/ 663080 h 2887114"/>
              <a:gd name="connsiteX13-109" fmla="*/ 48655 w 1513249"/>
              <a:gd name="connsiteY13-110" fmla="*/ 672600 h 2887114"/>
              <a:gd name="connsiteX14-111" fmla="*/ 35113 w 1513249"/>
              <a:gd name="connsiteY14-112" fmla="*/ 687063 h 2887114"/>
              <a:gd name="connsiteX15-113" fmla="*/ 35113 w 1513249"/>
              <a:gd name="connsiteY15-114" fmla="*/ 906946 h 2887114"/>
              <a:gd name="connsiteX16-115" fmla="*/ 248621 w 1513249"/>
              <a:gd name="connsiteY16-116" fmla="*/ 2323543 h 2887114"/>
              <a:gd name="connsiteX17-117" fmla="*/ 248044 w 1513249"/>
              <a:gd name="connsiteY17-118" fmla="*/ 2323543 h 2887114"/>
              <a:gd name="connsiteX18-119" fmla="*/ 248045 w 1513249"/>
              <a:gd name="connsiteY18-120" fmla="*/ 2887114 h 2887114"/>
              <a:gd name="connsiteX0-121" fmla="*/ 248045 w 1513249"/>
              <a:gd name="connsiteY0-122" fmla="*/ 2887114 h 2887114"/>
              <a:gd name="connsiteX1-123" fmla="*/ 1257254 w 1513249"/>
              <a:gd name="connsiteY1-124" fmla="*/ 2887114 h 2887114"/>
              <a:gd name="connsiteX2-125" fmla="*/ 1257254 w 1513249"/>
              <a:gd name="connsiteY2-126" fmla="*/ 2323543 h 2887114"/>
              <a:gd name="connsiteX3-127" fmla="*/ 1257099 w 1513249"/>
              <a:gd name="connsiteY3-128" fmla="*/ 2323543 h 2887114"/>
              <a:gd name="connsiteX4-129" fmla="*/ 1470608 w 1513249"/>
              <a:gd name="connsiteY4-130" fmla="*/ 906946 h 2887114"/>
              <a:gd name="connsiteX5-131" fmla="*/ 1470608 w 1513249"/>
              <a:gd name="connsiteY5-132" fmla="*/ 687063 h 2887114"/>
              <a:gd name="connsiteX6-133" fmla="*/ 1457063 w 1513249"/>
              <a:gd name="connsiteY6-134" fmla="*/ 672597 h 2887114"/>
              <a:gd name="connsiteX7-135" fmla="*/ 1450145 w 1513249"/>
              <a:gd name="connsiteY7-136" fmla="*/ 663080 h 2887114"/>
              <a:gd name="connsiteX8-137" fmla="*/ 883282 w 1513249"/>
              <a:gd name="connsiteY8-138" fmla="*/ 57693 h 2887114"/>
              <a:gd name="connsiteX9-139" fmla="*/ 752860 w 1513249"/>
              <a:gd name="connsiteY9-140" fmla="*/ 0 h 2887114"/>
              <a:gd name="connsiteX10-141" fmla="*/ 622439 w 1513249"/>
              <a:gd name="connsiteY10-142" fmla="*/ 57693 h 2887114"/>
              <a:gd name="connsiteX11-143" fmla="*/ 55574 w 1513249"/>
              <a:gd name="connsiteY11-144" fmla="*/ 663080 h 2887114"/>
              <a:gd name="connsiteX12-145" fmla="*/ 48655 w 1513249"/>
              <a:gd name="connsiteY12-146" fmla="*/ 672600 h 2887114"/>
              <a:gd name="connsiteX13-147" fmla="*/ 35113 w 1513249"/>
              <a:gd name="connsiteY13-148" fmla="*/ 687063 h 2887114"/>
              <a:gd name="connsiteX14-149" fmla="*/ 35113 w 1513249"/>
              <a:gd name="connsiteY14-150" fmla="*/ 906946 h 2887114"/>
              <a:gd name="connsiteX15-151" fmla="*/ 248621 w 1513249"/>
              <a:gd name="connsiteY15-152" fmla="*/ 2323543 h 2887114"/>
              <a:gd name="connsiteX16-153" fmla="*/ 248044 w 1513249"/>
              <a:gd name="connsiteY16-154" fmla="*/ 2323543 h 2887114"/>
              <a:gd name="connsiteX17-155" fmla="*/ 248045 w 1513249"/>
              <a:gd name="connsiteY17-156" fmla="*/ 2887114 h 2887114"/>
              <a:gd name="connsiteX0-157" fmla="*/ 212932 w 1478136"/>
              <a:gd name="connsiteY0-158" fmla="*/ 2887114 h 2887114"/>
              <a:gd name="connsiteX1-159" fmla="*/ 1222141 w 1478136"/>
              <a:gd name="connsiteY1-160" fmla="*/ 2887114 h 2887114"/>
              <a:gd name="connsiteX2-161" fmla="*/ 1222141 w 1478136"/>
              <a:gd name="connsiteY2-162" fmla="*/ 2323543 h 2887114"/>
              <a:gd name="connsiteX3-163" fmla="*/ 1221986 w 1478136"/>
              <a:gd name="connsiteY3-164" fmla="*/ 2323543 h 2887114"/>
              <a:gd name="connsiteX4-165" fmla="*/ 1435495 w 1478136"/>
              <a:gd name="connsiteY4-166" fmla="*/ 906946 h 2887114"/>
              <a:gd name="connsiteX5-167" fmla="*/ 1435495 w 1478136"/>
              <a:gd name="connsiteY5-168" fmla="*/ 687063 h 2887114"/>
              <a:gd name="connsiteX6-169" fmla="*/ 1421950 w 1478136"/>
              <a:gd name="connsiteY6-170" fmla="*/ 672597 h 2887114"/>
              <a:gd name="connsiteX7-171" fmla="*/ 1415032 w 1478136"/>
              <a:gd name="connsiteY7-172" fmla="*/ 663080 h 2887114"/>
              <a:gd name="connsiteX8-173" fmla="*/ 848169 w 1478136"/>
              <a:gd name="connsiteY8-174" fmla="*/ 57693 h 2887114"/>
              <a:gd name="connsiteX9-175" fmla="*/ 717747 w 1478136"/>
              <a:gd name="connsiteY9-176" fmla="*/ 0 h 2887114"/>
              <a:gd name="connsiteX10-177" fmla="*/ 587326 w 1478136"/>
              <a:gd name="connsiteY10-178" fmla="*/ 57693 h 2887114"/>
              <a:gd name="connsiteX11-179" fmla="*/ 20461 w 1478136"/>
              <a:gd name="connsiteY11-180" fmla="*/ 663080 h 2887114"/>
              <a:gd name="connsiteX12-181" fmla="*/ 13542 w 1478136"/>
              <a:gd name="connsiteY12-182" fmla="*/ 672600 h 2887114"/>
              <a:gd name="connsiteX13-183" fmla="*/ 0 w 1478136"/>
              <a:gd name="connsiteY13-184" fmla="*/ 906946 h 2887114"/>
              <a:gd name="connsiteX14-185" fmla="*/ 213508 w 1478136"/>
              <a:gd name="connsiteY14-186" fmla="*/ 2323543 h 2887114"/>
              <a:gd name="connsiteX15-187" fmla="*/ 212931 w 1478136"/>
              <a:gd name="connsiteY15-188" fmla="*/ 2323543 h 2887114"/>
              <a:gd name="connsiteX16-189" fmla="*/ 212932 w 1478136"/>
              <a:gd name="connsiteY16-190" fmla="*/ 2887114 h 2887114"/>
              <a:gd name="connsiteX0-191" fmla="*/ 212932 w 1478136"/>
              <a:gd name="connsiteY0-192" fmla="*/ 2887114 h 2887114"/>
              <a:gd name="connsiteX1-193" fmla="*/ 1222141 w 1478136"/>
              <a:gd name="connsiteY1-194" fmla="*/ 2887114 h 2887114"/>
              <a:gd name="connsiteX2-195" fmla="*/ 1222141 w 1478136"/>
              <a:gd name="connsiteY2-196" fmla="*/ 2323543 h 2887114"/>
              <a:gd name="connsiteX3-197" fmla="*/ 1221986 w 1478136"/>
              <a:gd name="connsiteY3-198" fmla="*/ 2323543 h 2887114"/>
              <a:gd name="connsiteX4-199" fmla="*/ 1435495 w 1478136"/>
              <a:gd name="connsiteY4-200" fmla="*/ 906946 h 2887114"/>
              <a:gd name="connsiteX5-201" fmla="*/ 1435495 w 1478136"/>
              <a:gd name="connsiteY5-202" fmla="*/ 687063 h 2887114"/>
              <a:gd name="connsiteX6-203" fmla="*/ 1421950 w 1478136"/>
              <a:gd name="connsiteY6-204" fmla="*/ 672597 h 2887114"/>
              <a:gd name="connsiteX7-205" fmla="*/ 848169 w 1478136"/>
              <a:gd name="connsiteY7-206" fmla="*/ 57693 h 2887114"/>
              <a:gd name="connsiteX8-207" fmla="*/ 717747 w 1478136"/>
              <a:gd name="connsiteY8-208" fmla="*/ 0 h 2887114"/>
              <a:gd name="connsiteX9-209" fmla="*/ 587326 w 1478136"/>
              <a:gd name="connsiteY9-210" fmla="*/ 57693 h 2887114"/>
              <a:gd name="connsiteX10-211" fmla="*/ 20461 w 1478136"/>
              <a:gd name="connsiteY10-212" fmla="*/ 663080 h 2887114"/>
              <a:gd name="connsiteX11-213" fmla="*/ 13542 w 1478136"/>
              <a:gd name="connsiteY11-214" fmla="*/ 672600 h 2887114"/>
              <a:gd name="connsiteX12-215" fmla="*/ 0 w 1478136"/>
              <a:gd name="connsiteY12-216" fmla="*/ 906946 h 2887114"/>
              <a:gd name="connsiteX13-217" fmla="*/ 213508 w 1478136"/>
              <a:gd name="connsiteY13-218" fmla="*/ 2323543 h 2887114"/>
              <a:gd name="connsiteX14-219" fmla="*/ 212931 w 1478136"/>
              <a:gd name="connsiteY14-220" fmla="*/ 2323543 h 2887114"/>
              <a:gd name="connsiteX15-221" fmla="*/ 212932 w 1478136"/>
              <a:gd name="connsiteY15-222" fmla="*/ 2887114 h 2887114"/>
              <a:gd name="connsiteX0-223" fmla="*/ 212932 w 1478136"/>
              <a:gd name="connsiteY0-224" fmla="*/ 2887114 h 2887114"/>
              <a:gd name="connsiteX1-225" fmla="*/ 1222141 w 1478136"/>
              <a:gd name="connsiteY1-226" fmla="*/ 2887114 h 2887114"/>
              <a:gd name="connsiteX2-227" fmla="*/ 1222141 w 1478136"/>
              <a:gd name="connsiteY2-228" fmla="*/ 2323543 h 2887114"/>
              <a:gd name="connsiteX3-229" fmla="*/ 1221986 w 1478136"/>
              <a:gd name="connsiteY3-230" fmla="*/ 2323543 h 2887114"/>
              <a:gd name="connsiteX4-231" fmla="*/ 1435495 w 1478136"/>
              <a:gd name="connsiteY4-232" fmla="*/ 906946 h 2887114"/>
              <a:gd name="connsiteX5-233" fmla="*/ 1435495 w 1478136"/>
              <a:gd name="connsiteY5-234" fmla="*/ 687063 h 2887114"/>
              <a:gd name="connsiteX6-235" fmla="*/ 848169 w 1478136"/>
              <a:gd name="connsiteY6-236" fmla="*/ 57693 h 2887114"/>
              <a:gd name="connsiteX7-237" fmla="*/ 717747 w 1478136"/>
              <a:gd name="connsiteY7-238" fmla="*/ 0 h 2887114"/>
              <a:gd name="connsiteX8-239" fmla="*/ 587326 w 1478136"/>
              <a:gd name="connsiteY8-240" fmla="*/ 57693 h 2887114"/>
              <a:gd name="connsiteX9-241" fmla="*/ 20461 w 1478136"/>
              <a:gd name="connsiteY9-242" fmla="*/ 663080 h 2887114"/>
              <a:gd name="connsiteX10-243" fmla="*/ 13542 w 1478136"/>
              <a:gd name="connsiteY10-244" fmla="*/ 672600 h 2887114"/>
              <a:gd name="connsiteX11-245" fmla="*/ 0 w 1478136"/>
              <a:gd name="connsiteY11-246" fmla="*/ 906946 h 2887114"/>
              <a:gd name="connsiteX12-247" fmla="*/ 213508 w 1478136"/>
              <a:gd name="connsiteY12-248" fmla="*/ 2323543 h 2887114"/>
              <a:gd name="connsiteX13-249" fmla="*/ 212931 w 1478136"/>
              <a:gd name="connsiteY13-250" fmla="*/ 2323543 h 2887114"/>
              <a:gd name="connsiteX14-251" fmla="*/ 212932 w 1478136"/>
              <a:gd name="connsiteY14-252" fmla="*/ 2887114 h 2887114"/>
              <a:gd name="connsiteX0-253" fmla="*/ 212932 w 1435495"/>
              <a:gd name="connsiteY0-254" fmla="*/ 2915686 h 2915686"/>
              <a:gd name="connsiteX1-255" fmla="*/ 1222141 w 1435495"/>
              <a:gd name="connsiteY1-256" fmla="*/ 2915686 h 2915686"/>
              <a:gd name="connsiteX2-257" fmla="*/ 1222141 w 1435495"/>
              <a:gd name="connsiteY2-258" fmla="*/ 2352115 h 2915686"/>
              <a:gd name="connsiteX3-259" fmla="*/ 1221986 w 1435495"/>
              <a:gd name="connsiteY3-260" fmla="*/ 2352115 h 2915686"/>
              <a:gd name="connsiteX4-261" fmla="*/ 1435495 w 1435495"/>
              <a:gd name="connsiteY4-262" fmla="*/ 935518 h 2915686"/>
              <a:gd name="connsiteX5-263" fmla="*/ 848169 w 1435495"/>
              <a:gd name="connsiteY5-264" fmla="*/ 86265 h 2915686"/>
              <a:gd name="connsiteX6-265" fmla="*/ 717747 w 1435495"/>
              <a:gd name="connsiteY6-266" fmla="*/ 28572 h 2915686"/>
              <a:gd name="connsiteX7-267" fmla="*/ 587326 w 1435495"/>
              <a:gd name="connsiteY7-268" fmla="*/ 86265 h 2915686"/>
              <a:gd name="connsiteX8-269" fmla="*/ 20461 w 1435495"/>
              <a:gd name="connsiteY8-270" fmla="*/ 691652 h 2915686"/>
              <a:gd name="connsiteX9-271" fmla="*/ 13542 w 1435495"/>
              <a:gd name="connsiteY9-272" fmla="*/ 701172 h 2915686"/>
              <a:gd name="connsiteX10-273" fmla="*/ 0 w 1435495"/>
              <a:gd name="connsiteY10-274" fmla="*/ 935518 h 2915686"/>
              <a:gd name="connsiteX11-275" fmla="*/ 213508 w 1435495"/>
              <a:gd name="connsiteY11-276" fmla="*/ 2352115 h 2915686"/>
              <a:gd name="connsiteX12-277" fmla="*/ 212931 w 1435495"/>
              <a:gd name="connsiteY12-278" fmla="*/ 2352115 h 2915686"/>
              <a:gd name="connsiteX13-279" fmla="*/ 212932 w 1435495"/>
              <a:gd name="connsiteY13-280" fmla="*/ 2915686 h 2915686"/>
              <a:gd name="connsiteX0-281" fmla="*/ 212932 w 1435495"/>
              <a:gd name="connsiteY0-282" fmla="*/ 2915686 h 2915686"/>
              <a:gd name="connsiteX1-283" fmla="*/ 1222141 w 1435495"/>
              <a:gd name="connsiteY1-284" fmla="*/ 2915686 h 2915686"/>
              <a:gd name="connsiteX2-285" fmla="*/ 1222141 w 1435495"/>
              <a:gd name="connsiteY2-286" fmla="*/ 2352115 h 2915686"/>
              <a:gd name="connsiteX3-287" fmla="*/ 1221986 w 1435495"/>
              <a:gd name="connsiteY3-288" fmla="*/ 2352115 h 2915686"/>
              <a:gd name="connsiteX4-289" fmla="*/ 1435495 w 1435495"/>
              <a:gd name="connsiteY4-290" fmla="*/ 935518 h 2915686"/>
              <a:gd name="connsiteX5-291" fmla="*/ 848169 w 1435495"/>
              <a:gd name="connsiteY5-292" fmla="*/ 86265 h 2915686"/>
              <a:gd name="connsiteX6-293" fmla="*/ 717747 w 1435495"/>
              <a:gd name="connsiteY6-294" fmla="*/ 28572 h 2915686"/>
              <a:gd name="connsiteX7-295" fmla="*/ 587326 w 1435495"/>
              <a:gd name="connsiteY7-296" fmla="*/ 86265 h 2915686"/>
              <a:gd name="connsiteX8-297" fmla="*/ 20461 w 1435495"/>
              <a:gd name="connsiteY8-298" fmla="*/ 691652 h 2915686"/>
              <a:gd name="connsiteX9-299" fmla="*/ 0 w 1435495"/>
              <a:gd name="connsiteY9-300" fmla="*/ 935518 h 2915686"/>
              <a:gd name="connsiteX10-301" fmla="*/ 213508 w 1435495"/>
              <a:gd name="connsiteY10-302" fmla="*/ 2352115 h 2915686"/>
              <a:gd name="connsiteX11-303" fmla="*/ 212931 w 1435495"/>
              <a:gd name="connsiteY11-304" fmla="*/ 2352115 h 2915686"/>
              <a:gd name="connsiteX12-305" fmla="*/ 212932 w 1435495"/>
              <a:gd name="connsiteY12-306" fmla="*/ 2915686 h 29156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lIns="67391" tIns="33696" rIns="67391" bIns="33696" rtlCol="0" anchor="ctr">
            <a:noAutofit/>
          </a:bodyPr>
          <a:lstStyle/>
          <a:p>
            <a:pPr algn="ctr"/>
            <a:endParaRPr lang="zh-CN" altLang="en-US">
              <a:solidFill>
                <a:prstClr val="white"/>
              </a:solidFill>
            </a:endParaRPr>
          </a:p>
        </p:txBody>
      </p:sp>
      <p:sp>
        <p:nvSpPr>
          <p:cNvPr id="3" name="任意多边形 2"/>
          <p:cNvSpPr/>
          <p:nvPr/>
        </p:nvSpPr>
        <p:spPr>
          <a:xfrm rot="2700000" flipV="1">
            <a:off x="2724820" y="1945683"/>
            <a:ext cx="1321013" cy="2657831"/>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1" fmla="*/ 255574 w 1520778"/>
              <a:gd name="connsiteY0-2" fmla="*/ 2887114 h 2887114"/>
              <a:gd name="connsiteX1-3" fmla="*/ 1264783 w 1520778"/>
              <a:gd name="connsiteY1-4" fmla="*/ 2887114 h 2887114"/>
              <a:gd name="connsiteX2-5" fmla="*/ 1264783 w 1520778"/>
              <a:gd name="connsiteY2-6" fmla="*/ 2323543 h 2887114"/>
              <a:gd name="connsiteX3-7" fmla="*/ 1264628 w 1520778"/>
              <a:gd name="connsiteY3-8" fmla="*/ 2323543 h 2887114"/>
              <a:gd name="connsiteX4-9" fmla="*/ 1264627 w 1520778"/>
              <a:gd name="connsiteY4-10" fmla="*/ 898812 h 2887114"/>
              <a:gd name="connsiteX5-11" fmla="*/ 1272244 w 1520778"/>
              <a:gd name="connsiteY5-12" fmla="*/ 906947 h 2887114"/>
              <a:gd name="connsiteX6-13" fmla="*/ 1478137 w 1520778"/>
              <a:gd name="connsiteY6-14" fmla="*/ 906946 h 2887114"/>
              <a:gd name="connsiteX7-15" fmla="*/ 1478137 w 1520778"/>
              <a:gd name="connsiteY7-16" fmla="*/ 687063 h 2887114"/>
              <a:gd name="connsiteX8-17" fmla="*/ 1464592 w 1520778"/>
              <a:gd name="connsiteY8-18" fmla="*/ 672597 h 2887114"/>
              <a:gd name="connsiteX9-19" fmla="*/ 1457674 w 1520778"/>
              <a:gd name="connsiteY9-20" fmla="*/ 663080 h 2887114"/>
              <a:gd name="connsiteX10-21" fmla="*/ 890811 w 1520778"/>
              <a:gd name="connsiteY10-22" fmla="*/ 57693 h 2887114"/>
              <a:gd name="connsiteX11-23" fmla="*/ 760389 w 1520778"/>
              <a:gd name="connsiteY11-24" fmla="*/ 0 h 2887114"/>
              <a:gd name="connsiteX12-25" fmla="*/ 629968 w 1520778"/>
              <a:gd name="connsiteY12-26" fmla="*/ 57693 h 2887114"/>
              <a:gd name="connsiteX13-27" fmla="*/ 63103 w 1520778"/>
              <a:gd name="connsiteY13-28" fmla="*/ 663080 h 2887114"/>
              <a:gd name="connsiteX14-29" fmla="*/ 56184 w 1520778"/>
              <a:gd name="connsiteY14-30" fmla="*/ 672600 h 2887114"/>
              <a:gd name="connsiteX15-31" fmla="*/ 42642 w 1520778"/>
              <a:gd name="connsiteY15-32" fmla="*/ 687063 h 2887114"/>
              <a:gd name="connsiteX16-33" fmla="*/ 42642 w 1520778"/>
              <a:gd name="connsiteY16-34" fmla="*/ 906946 h 2887114"/>
              <a:gd name="connsiteX17-35" fmla="*/ 248534 w 1520778"/>
              <a:gd name="connsiteY17-36" fmla="*/ 906947 h 2887114"/>
              <a:gd name="connsiteX18-37" fmla="*/ 256150 w 1520778"/>
              <a:gd name="connsiteY18-38" fmla="*/ 2323543 h 2887114"/>
              <a:gd name="connsiteX19-39" fmla="*/ 255573 w 1520778"/>
              <a:gd name="connsiteY19-40" fmla="*/ 2323543 h 2887114"/>
              <a:gd name="connsiteX20-41" fmla="*/ 255574 w 1520778"/>
              <a:gd name="connsiteY20-42" fmla="*/ 2887114 h 2887114"/>
              <a:gd name="connsiteX0-43" fmla="*/ 248045 w 1513249"/>
              <a:gd name="connsiteY0-44" fmla="*/ 2887114 h 2887114"/>
              <a:gd name="connsiteX1-45" fmla="*/ 1257254 w 1513249"/>
              <a:gd name="connsiteY1-46" fmla="*/ 2887114 h 2887114"/>
              <a:gd name="connsiteX2-47" fmla="*/ 1257254 w 1513249"/>
              <a:gd name="connsiteY2-48" fmla="*/ 2323543 h 2887114"/>
              <a:gd name="connsiteX3-49" fmla="*/ 1257099 w 1513249"/>
              <a:gd name="connsiteY3-50" fmla="*/ 2323543 h 2887114"/>
              <a:gd name="connsiteX4-51" fmla="*/ 1257098 w 1513249"/>
              <a:gd name="connsiteY4-52" fmla="*/ 898812 h 2887114"/>
              <a:gd name="connsiteX5-53" fmla="*/ 1264715 w 1513249"/>
              <a:gd name="connsiteY5-54" fmla="*/ 906947 h 2887114"/>
              <a:gd name="connsiteX6-55" fmla="*/ 1470608 w 1513249"/>
              <a:gd name="connsiteY6-56" fmla="*/ 906946 h 2887114"/>
              <a:gd name="connsiteX7-57" fmla="*/ 1470608 w 1513249"/>
              <a:gd name="connsiteY7-58" fmla="*/ 687063 h 2887114"/>
              <a:gd name="connsiteX8-59" fmla="*/ 1457063 w 1513249"/>
              <a:gd name="connsiteY8-60" fmla="*/ 672597 h 2887114"/>
              <a:gd name="connsiteX9-61" fmla="*/ 1450145 w 1513249"/>
              <a:gd name="connsiteY9-62" fmla="*/ 663080 h 2887114"/>
              <a:gd name="connsiteX10-63" fmla="*/ 883282 w 1513249"/>
              <a:gd name="connsiteY10-64" fmla="*/ 57693 h 2887114"/>
              <a:gd name="connsiteX11-65" fmla="*/ 752860 w 1513249"/>
              <a:gd name="connsiteY11-66" fmla="*/ 0 h 2887114"/>
              <a:gd name="connsiteX12-67" fmla="*/ 622439 w 1513249"/>
              <a:gd name="connsiteY12-68" fmla="*/ 57693 h 2887114"/>
              <a:gd name="connsiteX13-69" fmla="*/ 55574 w 1513249"/>
              <a:gd name="connsiteY13-70" fmla="*/ 663080 h 2887114"/>
              <a:gd name="connsiteX14-71" fmla="*/ 48655 w 1513249"/>
              <a:gd name="connsiteY14-72" fmla="*/ 672600 h 2887114"/>
              <a:gd name="connsiteX15-73" fmla="*/ 35113 w 1513249"/>
              <a:gd name="connsiteY15-74" fmla="*/ 687063 h 2887114"/>
              <a:gd name="connsiteX16-75" fmla="*/ 35113 w 1513249"/>
              <a:gd name="connsiteY16-76" fmla="*/ 906946 h 2887114"/>
              <a:gd name="connsiteX17-77" fmla="*/ 248621 w 1513249"/>
              <a:gd name="connsiteY17-78" fmla="*/ 2323543 h 2887114"/>
              <a:gd name="connsiteX18-79" fmla="*/ 248044 w 1513249"/>
              <a:gd name="connsiteY18-80" fmla="*/ 2323543 h 2887114"/>
              <a:gd name="connsiteX19-81" fmla="*/ 248045 w 1513249"/>
              <a:gd name="connsiteY19-82" fmla="*/ 2887114 h 2887114"/>
              <a:gd name="connsiteX0-83" fmla="*/ 248045 w 1513249"/>
              <a:gd name="connsiteY0-84" fmla="*/ 2887114 h 2887114"/>
              <a:gd name="connsiteX1-85" fmla="*/ 1257254 w 1513249"/>
              <a:gd name="connsiteY1-86" fmla="*/ 2887114 h 2887114"/>
              <a:gd name="connsiteX2-87" fmla="*/ 1257254 w 1513249"/>
              <a:gd name="connsiteY2-88" fmla="*/ 2323543 h 2887114"/>
              <a:gd name="connsiteX3-89" fmla="*/ 1257099 w 1513249"/>
              <a:gd name="connsiteY3-90" fmla="*/ 2323543 h 2887114"/>
              <a:gd name="connsiteX4-91" fmla="*/ 1257098 w 1513249"/>
              <a:gd name="connsiteY4-92" fmla="*/ 898812 h 2887114"/>
              <a:gd name="connsiteX5-93" fmla="*/ 1470608 w 1513249"/>
              <a:gd name="connsiteY5-94" fmla="*/ 906946 h 2887114"/>
              <a:gd name="connsiteX6-95" fmla="*/ 1470608 w 1513249"/>
              <a:gd name="connsiteY6-96" fmla="*/ 687063 h 2887114"/>
              <a:gd name="connsiteX7-97" fmla="*/ 1457063 w 1513249"/>
              <a:gd name="connsiteY7-98" fmla="*/ 672597 h 2887114"/>
              <a:gd name="connsiteX8-99" fmla="*/ 1450145 w 1513249"/>
              <a:gd name="connsiteY8-100" fmla="*/ 663080 h 2887114"/>
              <a:gd name="connsiteX9-101" fmla="*/ 883282 w 1513249"/>
              <a:gd name="connsiteY9-102" fmla="*/ 57693 h 2887114"/>
              <a:gd name="connsiteX10-103" fmla="*/ 752860 w 1513249"/>
              <a:gd name="connsiteY10-104" fmla="*/ 0 h 2887114"/>
              <a:gd name="connsiteX11-105" fmla="*/ 622439 w 1513249"/>
              <a:gd name="connsiteY11-106" fmla="*/ 57693 h 2887114"/>
              <a:gd name="connsiteX12-107" fmla="*/ 55574 w 1513249"/>
              <a:gd name="connsiteY12-108" fmla="*/ 663080 h 2887114"/>
              <a:gd name="connsiteX13-109" fmla="*/ 48655 w 1513249"/>
              <a:gd name="connsiteY13-110" fmla="*/ 672600 h 2887114"/>
              <a:gd name="connsiteX14-111" fmla="*/ 35113 w 1513249"/>
              <a:gd name="connsiteY14-112" fmla="*/ 687063 h 2887114"/>
              <a:gd name="connsiteX15-113" fmla="*/ 35113 w 1513249"/>
              <a:gd name="connsiteY15-114" fmla="*/ 906946 h 2887114"/>
              <a:gd name="connsiteX16-115" fmla="*/ 248621 w 1513249"/>
              <a:gd name="connsiteY16-116" fmla="*/ 2323543 h 2887114"/>
              <a:gd name="connsiteX17-117" fmla="*/ 248044 w 1513249"/>
              <a:gd name="connsiteY17-118" fmla="*/ 2323543 h 2887114"/>
              <a:gd name="connsiteX18-119" fmla="*/ 248045 w 1513249"/>
              <a:gd name="connsiteY18-120" fmla="*/ 2887114 h 2887114"/>
              <a:gd name="connsiteX0-121" fmla="*/ 248045 w 1513249"/>
              <a:gd name="connsiteY0-122" fmla="*/ 2887114 h 2887114"/>
              <a:gd name="connsiteX1-123" fmla="*/ 1257254 w 1513249"/>
              <a:gd name="connsiteY1-124" fmla="*/ 2887114 h 2887114"/>
              <a:gd name="connsiteX2-125" fmla="*/ 1257254 w 1513249"/>
              <a:gd name="connsiteY2-126" fmla="*/ 2323543 h 2887114"/>
              <a:gd name="connsiteX3-127" fmla="*/ 1257099 w 1513249"/>
              <a:gd name="connsiteY3-128" fmla="*/ 2323543 h 2887114"/>
              <a:gd name="connsiteX4-129" fmla="*/ 1470608 w 1513249"/>
              <a:gd name="connsiteY4-130" fmla="*/ 906946 h 2887114"/>
              <a:gd name="connsiteX5-131" fmla="*/ 1470608 w 1513249"/>
              <a:gd name="connsiteY5-132" fmla="*/ 687063 h 2887114"/>
              <a:gd name="connsiteX6-133" fmla="*/ 1457063 w 1513249"/>
              <a:gd name="connsiteY6-134" fmla="*/ 672597 h 2887114"/>
              <a:gd name="connsiteX7-135" fmla="*/ 1450145 w 1513249"/>
              <a:gd name="connsiteY7-136" fmla="*/ 663080 h 2887114"/>
              <a:gd name="connsiteX8-137" fmla="*/ 883282 w 1513249"/>
              <a:gd name="connsiteY8-138" fmla="*/ 57693 h 2887114"/>
              <a:gd name="connsiteX9-139" fmla="*/ 752860 w 1513249"/>
              <a:gd name="connsiteY9-140" fmla="*/ 0 h 2887114"/>
              <a:gd name="connsiteX10-141" fmla="*/ 622439 w 1513249"/>
              <a:gd name="connsiteY10-142" fmla="*/ 57693 h 2887114"/>
              <a:gd name="connsiteX11-143" fmla="*/ 55574 w 1513249"/>
              <a:gd name="connsiteY11-144" fmla="*/ 663080 h 2887114"/>
              <a:gd name="connsiteX12-145" fmla="*/ 48655 w 1513249"/>
              <a:gd name="connsiteY12-146" fmla="*/ 672600 h 2887114"/>
              <a:gd name="connsiteX13-147" fmla="*/ 35113 w 1513249"/>
              <a:gd name="connsiteY13-148" fmla="*/ 687063 h 2887114"/>
              <a:gd name="connsiteX14-149" fmla="*/ 35113 w 1513249"/>
              <a:gd name="connsiteY14-150" fmla="*/ 906946 h 2887114"/>
              <a:gd name="connsiteX15-151" fmla="*/ 248621 w 1513249"/>
              <a:gd name="connsiteY15-152" fmla="*/ 2323543 h 2887114"/>
              <a:gd name="connsiteX16-153" fmla="*/ 248044 w 1513249"/>
              <a:gd name="connsiteY16-154" fmla="*/ 2323543 h 2887114"/>
              <a:gd name="connsiteX17-155" fmla="*/ 248045 w 1513249"/>
              <a:gd name="connsiteY17-156" fmla="*/ 2887114 h 2887114"/>
              <a:gd name="connsiteX0-157" fmla="*/ 212932 w 1478136"/>
              <a:gd name="connsiteY0-158" fmla="*/ 2887114 h 2887114"/>
              <a:gd name="connsiteX1-159" fmla="*/ 1222141 w 1478136"/>
              <a:gd name="connsiteY1-160" fmla="*/ 2887114 h 2887114"/>
              <a:gd name="connsiteX2-161" fmla="*/ 1222141 w 1478136"/>
              <a:gd name="connsiteY2-162" fmla="*/ 2323543 h 2887114"/>
              <a:gd name="connsiteX3-163" fmla="*/ 1221986 w 1478136"/>
              <a:gd name="connsiteY3-164" fmla="*/ 2323543 h 2887114"/>
              <a:gd name="connsiteX4-165" fmla="*/ 1435495 w 1478136"/>
              <a:gd name="connsiteY4-166" fmla="*/ 906946 h 2887114"/>
              <a:gd name="connsiteX5-167" fmla="*/ 1435495 w 1478136"/>
              <a:gd name="connsiteY5-168" fmla="*/ 687063 h 2887114"/>
              <a:gd name="connsiteX6-169" fmla="*/ 1421950 w 1478136"/>
              <a:gd name="connsiteY6-170" fmla="*/ 672597 h 2887114"/>
              <a:gd name="connsiteX7-171" fmla="*/ 1415032 w 1478136"/>
              <a:gd name="connsiteY7-172" fmla="*/ 663080 h 2887114"/>
              <a:gd name="connsiteX8-173" fmla="*/ 848169 w 1478136"/>
              <a:gd name="connsiteY8-174" fmla="*/ 57693 h 2887114"/>
              <a:gd name="connsiteX9-175" fmla="*/ 717747 w 1478136"/>
              <a:gd name="connsiteY9-176" fmla="*/ 0 h 2887114"/>
              <a:gd name="connsiteX10-177" fmla="*/ 587326 w 1478136"/>
              <a:gd name="connsiteY10-178" fmla="*/ 57693 h 2887114"/>
              <a:gd name="connsiteX11-179" fmla="*/ 20461 w 1478136"/>
              <a:gd name="connsiteY11-180" fmla="*/ 663080 h 2887114"/>
              <a:gd name="connsiteX12-181" fmla="*/ 13542 w 1478136"/>
              <a:gd name="connsiteY12-182" fmla="*/ 672600 h 2887114"/>
              <a:gd name="connsiteX13-183" fmla="*/ 0 w 1478136"/>
              <a:gd name="connsiteY13-184" fmla="*/ 906946 h 2887114"/>
              <a:gd name="connsiteX14-185" fmla="*/ 213508 w 1478136"/>
              <a:gd name="connsiteY14-186" fmla="*/ 2323543 h 2887114"/>
              <a:gd name="connsiteX15-187" fmla="*/ 212931 w 1478136"/>
              <a:gd name="connsiteY15-188" fmla="*/ 2323543 h 2887114"/>
              <a:gd name="connsiteX16-189" fmla="*/ 212932 w 1478136"/>
              <a:gd name="connsiteY16-190" fmla="*/ 2887114 h 2887114"/>
              <a:gd name="connsiteX0-191" fmla="*/ 212932 w 1478136"/>
              <a:gd name="connsiteY0-192" fmla="*/ 2887114 h 2887114"/>
              <a:gd name="connsiteX1-193" fmla="*/ 1222141 w 1478136"/>
              <a:gd name="connsiteY1-194" fmla="*/ 2887114 h 2887114"/>
              <a:gd name="connsiteX2-195" fmla="*/ 1222141 w 1478136"/>
              <a:gd name="connsiteY2-196" fmla="*/ 2323543 h 2887114"/>
              <a:gd name="connsiteX3-197" fmla="*/ 1221986 w 1478136"/>
              <a:gd name="connsiteY3-198" fmla="*/ 2323543 h 2887114"/>
              <a:gd name="connsiteX4-199" fmla="*/ 1435495 w 1478136"/>
              <a:gd name="connsiteY4-200" fmla="*/ 906946 h 2887114"/>
              <a:gd name="connsiteX5-201" fmla="*/ 1435495 w 1478136"/>
              <a:gd name="connsiteY5-202" fmla="*/ 687063 h 2887114"/>
              <a:gd name="connsiteX6-203" fmla="*/ 1421950 w 1478136"/>
              <a:gd name="connsiteY6-204" fmla="*/ 672597 h 2887114"/>
              <a:gd name="connsiteX7-205" fmla="*/ 848169 w 1478136"/>
              <a:gd name="connsiteY7-206" fmla="*/ 57693 h 2887114"/>
              <a:gd name="connsiteX8-207" fmla="*/ 717747 w 1478136"/>
              <a:gd name="connsiteY8-208" fmla="*/ 0 h 2887114"/>
              <a:gd name="connsiteX9-209" fmla="*/ 587326 w 1478136"/>
              <a:gd name="connsiteY9-210" fmla="*/ 57693 h 2887114"/>
              <a:gd name="connsiteX10-211" fmla="*/ 20461 w 1478136"/>
              <a:gd name="connsiteY10-212" fmla="*/ 663080 h 2887114"/>
              <a:gd name="connsiteX11-213" fmla="*/ 13542 w 1478136"/>
              <a:gd name="connsiteY11-214" fmla="*/ 672600 h 2887114"/>
              <a:gd name="connsiteX12-215" fmla="*/ 0 w 1478136"/>
              <a:gd name="connsiteY12-216" fmla="*/ 906946 h 2887114"/>
              <a:gd name="connsiteX13-217" fmla="*/ 213508 w 1478136"/>
              <a:gd name="connsiteY13-218" fmla="*/ 2323543 h 2887114"/>
              <a:gd name="connsiteX14-219" fmla="*/ 212931 w 1478136"/>
              <a:gd name="connsiteY14-220" fmla="*/ 2323543 h 2887114"/>
              <a:gd name="connsiteX15-221" fmla="*/ 212932 w 1478136"/>
              <a:gd name="connsiteY15-222" fmla="*/ 2887114 h 2887114"/>
              <a:gd name="connsiteX0-223" fmla="*/ 212932 w 1478136"/>
              <a:gd name="connsiteY0-224" fmla="*/ 2887114 h 2887114"/>
              <a:gd name="connsiteX1-225" fmla="*/ 1222141 w 1478136"/>
              <a:gd name="connsiteY1-226" fmla="*/ 2887114 h 2887114"/>
              <a:gd name="connsiteX2-227" fmla="*/ 1222141 w 1478136"/>
              <a:gd name="connsiteY2-228" fmla="*/ 2323543 h 2887114"/>
              <a:gd name="connsiteX3-229" fmla="*/ 1221986 w 1478136"/>
              <a:gd name="connsiteY3-230" fmla="*/ 2323543 h 2887114"/>
              <a:gd name="connsiteX4-231" fmla="*/ 1435495 w 1478136"/>
              <a:gd name="connsiteY4-232" fmla="*/ 906946 h 2887114"/>
              <a:gd name="connsiteX5-233" fmla="*/ 1435495 w 1478136"/>
              <a:gd name="connsiteY5-234" fmla="*/ 687063 h 2887114"/>
              <a:gd name="connsiteX6-235" fmla="*/ 848169 w 1478136"/>
              <a:gd name="connsiteY6-236" fmla="*/ 57693 h 2887114"/>
              <a:gd name="connsiteX7-237" fmla="*/ 717747 w 1478136"/>
              <a:gd name="connsiteY7-238" fmla="*/ 0 h 2887114"/>
              <a:gd name="connsiteX8-239" fmla="*/ 587326 w 1478136"/>
              <a:gd name="connsiteY8-240" fmla="*/ 57693 h 2887114"/>
              <a:gd name="connsiteX9-241" fmla="*/ 20461 w 1478136"/>
              <a:gd name="connsiteY9-242" fmla="*/ 663080 h 2887114"/>
              <a:gd name="connsiteX10-243" fmla="*/ 13542 w 1478136"/>
              <a:gd name="connsiteY10-244" fmla="*/ 672600 h 2887114"/>
              <a:gd name="connsiteX11-245" fmla="*/ 0 w 1478136"/>
              <a:gd name="connsiteY11-246" fmla="*/ 906946 h 2887114"/>
              <a:gd name="connsiteX12-247" fmla="*/ 213508 w 1478136"/>
              <a:gd name="connsiteY12-248" fmla="*/ 2323543 h 2887114"/>
              <a:gd name="connsiteX13-249" fmla="*/ 212931 w 1478136"/>
              <a:gd name="connsiteY13-250" fmla="*/ 2323543 h 2887114"/>
              <a:gd name="connsiteX14-251" fmla="*/ 212932 w 1478136"/>
              <a:gd name="connsiteY14-252" fmla="*/ 2887114 h 2887114"/>
              <a:gd name="connsiteX0-253" fmla="*/ 212932 w 1435495"/>
              <a:gd name="connsiteY0-254" fmla="*/ 2915686 h 2915686"/>
              <a:gd name="connsiteX1-255" fmla="*/ 1222141 w 1435495"/>
              <a:gd name="connsiteY1-256" fmla="*/ 2915686 h 2915686"/>
              <a:gd name="connsiteX2-257" fmla="*/ 1222141 w 1435495"/>
              <a:gd name="connsiteY2-258" fmla="*/ 2352115 h 2915686"/>
              <a:gd name="connsiteX3-259" fmla="*/ 1221986 w 1435495"/>
              <a:gd name="connsiteY3-260" fmla="*/ 2352115 h 2915686"/>
              <a:gd name="connsiteX4-261" fmla="*/ 1435495 w 1435495"/>
              <a:gd name="connsiteY4-262" fmla="*/ 935518 h 2915686"/>
              <a:gd name="connsiteX5-263" fmla="*/ 848169 w 1435495"/>
              <a:gd name="connsiteY5-264" fmla="*/ 86265 h 2915686"/>
              <a:gd name="connsiteX6-265" fmla="*/ 717747 w 1435495"/>
              <a:gd name="connsiteY6-266" fmla="*/ 28572 h 2915686"/>
              <a:gd name="connsiteX7-267" fmla="*/ 587326 w 1435495"/>
              <a:gd name="connsiteY7-268" fmla="*/ 86265 h 2915686"/>
              <a:gd name="connsiteX8-269" fmla="*/ 20461 w 1435495"/>
              <a:gd name="connsiteY8-270" fmla="*/ 691652 h 2915686"/>
              <a:gd name="connsiteX9-271" fmla="*/ 13542 w 1435495"/>
              <a:gd name="connsiteY9-272" fmla="*/ 701172 h 2915686"/>
              <a:gd name="connsiteX10-273" fmla="*/ 0 w 1435495"/>
              <a:gd name="connsiteY10-274" fmla="*/ 935518 h 2915686"/>
              <a:gd name="connsiteX11-275" fmla="*/ 213508 w 1435495"/>
              <a:gd name="connsiteY11-276" fmla="*/ 2352115 h 2915686"/>
              <a:gd name="connsiteX12-277" fmla="*/ 212931 w 1435495"/>
              <a:gd name="connsiteY12-278" fmla="*/ 2352115 h 2915686"/>
              <a:gd name="connsiteX13-279" fmla="*/ 212932 w 1435495"/>
              <a:gd name="connsiteY13-280" fmla="*/ 2915686 h 2915686"/>
              <a:gd name="connsiteX0-281" fmla="*/ 212932 w 1435495"/>
              <a:gd name="connsiteY0-282" fmla="*/ 2915686 h 2915686"/>
              <a:gd name="connsiteX1-283" fmla="*/ 1222141 w 1435495"/>
              <a:gd name="connsiteY1-284" fmla="*/ 2915686 h 2915686"/>
              <a:gd name="connsiteX2-285" fmla="*/ 1222141 w 1435495"/>
              <a:gd name="connsiteY2-286" fmla="*/ 2352115 h 2915686"/>
              <a:gd name="connsiteX3-287" fmla="*/ 1221986 w 1435495"/>
              <a:gd name="connsiteY3-288" fmla="*/ 2352115 h 2915686"/>
              <a:gd name="connsiteX4-289" fmla="*/ 1435495 w 1435495"/>
              <a:gd name="connsiteY4-290" fmla="*/ 935518 h 2915686"/>
              <a:gd name="connsiteX5-291" fmla="*/ 848169 w 1435495"/>
              <a:gd name="connsiteY5-292" fmla="*/ 86265 h 2915686"/>
              <a:gd name="connsiteX6-293" fmla="*/ 717747 w 1435495"/>
              <a:gd name="connsiteY6-294" fmla="*/ 28572 h 2915686"/>
              <a:gd name="connsiteX7-295" fmla="*/ 587326 w 1435495"/>
              <a:gd name="connsiteY7-296" fmla="*/ 86265 h 2915686"/>
              <a:gd name="connsiteX8-297" fmla="*/ 20461 w 1435495"/>
              <a:gd name="connsiteY8-298" fmla="*/ 691652 h 2915686"/>
              <a:gd name="connsiteX9-299" fmla="*/ 0 w 1435495"/>
              <a:gd name="connsiteY9-300" fmla="*/ 935518 h 2915686"/>
              <a:gd name="connsiteX10-301" fmla="*/ 213508 w 1435495"/>
              <a:gd name="connsiteY10-302" fmla="*/ 2352115 h 2915686"/>
              <a:gd name="connsiteX11-303" fmla="*/ 212931 w 1435495"/>
              <a:gd name="connsiteY11-304" fmla="*/ 2352115 h 2915686"/>
              <a:gd name="connsiteX12-305" fmla="*/ 212932 w 1435495"/>
              <a:gd name="connsiteY12-306" fmla="*/ 2915686 h 29156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lIns="67391" tIns="33696" rIns="67391" bIns="33696" rtlCol="0" anchor="ctr">
            <a:noAutofit/>
          </a:bodyPr>
          <a:lstStyle/>
          <a:p>
            <a:pPr algn="ctr"/>
            <a:endParaRPr lang="zh-CN" altLang="en-US">
              <a:solidFill>
                <a:prstClr val="white"/>
              </a:solidFill>
            </a:endParaRPr>
          </a:p>
        </p:txBody>
      </p:sp>
      <p:sp>
        <p:nvSpPr>
          <p:cNvPr id="4" name="矩形 3"/>
          <p:cNvSpPr/>
          <p:nvPr/>
        </p:nvSpPr>
        <p:spPr>
          <a:xfrm>
            <a:off x="3772225" y="3153291"/>
            <a:ext cx="1462683" cy="420026"/>
          </a:xfrm>
          <a:prstGeom prst="rect">
            <a:avLst/>
          </a:prstGeom>
          <a:gradFill>
            <a:gsLst>
              <a:gs pos="21000">
                <a:schemeClr val="tx1">
                  <a:alpha val="40000"/>
                </a:schemeClr>
              </a:gs>
              <a:gs pos="0">
                <a:schemeClr val="tx1">
                  <a:alpha val="63000"/>
                </a:schemeClr>
              </a:gs>
              <a:gs pos="6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prstClr val="white"/>
              </a:solidFill>
            </a:endParaRPr>
          </a:p>
        </p:txBody>
      </p:sp>
      <p:sp>
        <p:nvSpPr>
          <p:cNvPr id="5" name="任意多边形 4"/>
          <p:cNvSpPr/>
          <p:nvPr/>
        </p:nvSpPr>
        <p:spPr>
          <a:xfrm rot="2700000" flipV="1">
            <a:off x="3185331" y="1458268"/>
            <a:ext cx="1117702" cy="2891228"/>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3999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7391" tIns="33696" rIns="67391" bIns="33696" rtlCol="0" anchor="ctr">
            <a:noAutofit/>
          </a:bodyPr>
          <a:lstStyle/>
          <a:p>
            <a:pPr algn="ctr"/>
            <a:endParaRPr lang="zh-CN" altLang="en-US">
              <a:solidFill>
                <a:prstClr val="white"/>
              </a:solidFill>
            </a:endParaRPr>
          </a:p>
        </p:txBody>
      </p:sp>
      <p:sp>
        <p:nvSpPr>
          <p:cNvPr id="6" name="任意多边形 5"/>
          <p:cNvSpPr/>
          <p:nvPr/>
        </p:nvSpPr>
        <p:spPr>
          <a:xfrm rot="2700000" flipH="1">
            <a:off x="4704186" y="1058397"/>
            <a:ext cx="1117702" cy="2891228"/>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3999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7391" tIns="33696" rIns="67391" bIns="33696" rtlCol="0" anchor="ctr">
            <a:noAutofit/>
          </a:bodyPr>
          <a:lstStyle/>
          <a:p>
            <a:pPr algn="ctr"/>
            <a:endParaRPr lang="zh-CN" altLang="en-US">
              <a:solidFill>
                <a:prstClr val="white"/>
              </a:solidFill>
            </a:endParaRPr>
          </a:p>
        </p:txBody>
      </p:sp>
      <p:sp>
        <p:nvSpPr>
          <p:cNvPr id="7" name="矩形 6"/>
          <p:cNvSpPr/>
          <p:nvPr/>
        </p:nvSpPr>
        <p:spPr>
          <a:xfrm rot="2700000" flipH="1" flipV="1">
            <a:off x="4999144" y="2337167"/>
            <a:ext cx="737558" cy="124791"/>
          </a:xfrm>
          <a:prstGeom prst="rect">
            <a:avLst/>
          </a:prstGeom>
          <a:gradFill>
            <a:gsLst>
              <a:gs pos="63000">
                <a:srgbClr val="000000">
                  <a:alpha val="5000"/>
                </a:srgbClr>
              </a:gs>
              <a:gs pos="17000">
                <a:schemeClr val="tx1">
                  <a:alpha val="20000"/>
                </a:schemeClr>
              </a:gs>
              <a:gs pos="0">
                <a:schemeClr val="tx1">
                  <a:alpha val="44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prstClr val="white"/>
              </a:solidFill>
            </a:endParaRPr>
          </a:p>
        </p:txBody>
      </p:sp>
      <p:sp>
        <p:nvSpPr>
          <p:cNvPr id="8" name="任意多边形 7"/>
          <p:cNvSpPr/>
          <p:nvPr/>
        </p:nvSpPr>
        <p:spPr>
          <a:xfrm rot="18900000">
            <a:off x="3183165" y="1064913"/>
            <a:ext cx="1122762" cy="2878197"/>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51D9B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7391" tIns="33696" rIns="67391" bIns="33696" rtlCol="0" anchor="ctr">
            <a:noAutofit/>
          </a:bodyPr>
          <a:lstStyle/>
          <a:p>
            <a:pPr algn="ctr"/>
            <a:endParaRPr lang="zh-CN" altLang="en-US">
              <a:solidFill>
                <a:prstClr val="white"/>
              </a:solidFill>
            </a:endParaRPr>
          </a:p>
        </p:txBody>
      </p:sp>
      <p:sp>
        <p:nvSpPr>
          <p:cNvPr id="9" name="任意多边形 8"/>
          <p:cNvSpPr/>
          <p:nvPr/>
        </p:nvSpPr>
        <p:spPr>
          <a:xfrm rot="18900000" flipH="1" flipV="1">
            <a:off x="4701292" y="1464784"/>
            <a:ext cx="1122762" cy="2878197"/>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51D9B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7391" tIns="33696" rIns="67391" bIns="33696" rtlCol="0" anchor="ctr">
            <a:noAutofit/>
          </a:bodyPr>
          <a:lstStyle/>
          <a:p>
            <a:pPr algn="ctr"/>
            <a:endParaRPr lang="zh-CN" altLang="en-US">
              <a:solidFill>
                <a:prstClr val="white"/>
              </a:solidFill>
            </a:endParaRPr>
          </a:p>
        </p:txBody>
      </p:sp>
      <p:sp>
        <p:nvSpPr>
          <p:cNvPr id="10" name="矩形 9"/>
          <p:cNvSpPr/>
          <p:nvPr/>
        </p:nvSpPr>
        <p:spPr>
          <a:xfrm rot="2700000">
            <a:off x="3269581" y="2946040"/>
            <a:ext cx="737558" cy="124791"/>
          </a:xfrm>
          <a:prstGeom prst="rect">
            <a:avLst/>
          </a:prstGeom>
          <a:gradFill>
            <a:gsLst>
              <a:gs pos="74000">
                <a:srgbClr val="000000">
                  <a:alpha val="5000"/>
                </a:srgbClr>
              </a:gs>
              <a:gs pos="27000">
                <a:schemeClr val="tx1">
                  <a:alpha val="25000"/>
                </a:schemeClr>
              </a:gs>
              <a:gs pos="0">
                <a:schemeClr val="tx1">
                  <a:alpha val="50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prstClr val="white"/>
              </a:solidFill>
            </a:endParaRPr>
          </a:p>
        </p:txBody>
      </p:sp>
      <p:sp>
        <p:nvSpPr>
          <p:cNvPr id="11" name="文本框 4"/>
          <p:cNvSpPr txBox="1"/>
          <p:nvPr/>
        </p:nvSpPr>
        <p:spPr>
          <a:xfrm rot="2700000">
            <a:off x="2628639" y="1802236"/>
            <a:ext cx="1357324" cy="437382"/>
          </a:xfrm>
          <a:prstGeom prst="rect">
            <a:avLst/>
          </a:prstGeom>
          <a:noFill/>
          <a:effectLst/>
        </p:spPr>
        <p:txBody>
          <a:bodyPr wrap="square" lIns="67391" tIns="33696" rIns="67391" bIns="33696" rtlCol="0">
            <a:spAutoFit/>
          </a:bodyPr>
          <a:lstStyle/>
          <a:p>
            <a:pPr algn="ctr"/>
            <a:r>
              <a:rPr lang="zh-CN" altLang="en-US" sz="18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18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1</a:t>
            </a:r>
            <a:endParaRPr lang="zh-CN" altLang="en-US"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12" name="文本框 16"/>
          <p:cNvSpPr txBox="1"/>
          <p:nvPr/>
        </p:nvSpPr>
        <p:spPr>
          <a:xfrm rot="-2700000">
            <a:off x="2569206" y="3134313"/>
            <a:ext cx="1363470" cy="437382"/>
          </a:xfrm>
          <a:prstGeom prst="rect">
            <a:avLst/>
          </a:prstGeom>
          <a:noFill/>
          <a:effectLst/>
        </p:spPr>
        <p:txBody>
          <a:bodyPr wrap="square" lIns="67391" tIns="33696" rIns="67391" bIns="33696" rtlCol="0">
            <a:spAutoFit/>
          </a:bodyPr>
          <a:lstStyle/>
          <a:p>
            <a:pPr algn="ctr"/>
            <a:r>
              <a:rPr lang="zh-CN" altLang="en-US" sz="18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18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2</a:t>
            </a:r>
            <a:endParaRPr lang="zh-CN" altLang="en-US"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13" name="文本框 19"/>
          <p:cNvSpPr txBox="1"/>
          <p:nvPr/>
        </p:nvSpPr>
        <p:spPr>
          <a:xfrm rot="18900000" flipH="1">
            <a:off x="5007698" y="1799410"/>
            <a:ext cx="1363470" cy="437382"/>
          </a:xfrm>
          <a:prstGeom prst="rect">
            <a:avLst/>
          </a:prstGeom>
          <a:noFill/>
          <a:effectLst/>
        </p:spPr>
        <p:txBody>
          <a:bodyPr wrap="square" lIns="67391" tIns="33696" rIns="67391" bIns="33696" rtlCol="0">
            <a:spAutoFit/>
          </a:bodyPr>
          <a:lstStyle/>
          <a:p>
            <a:pPr algn="ctr"/>
            <a:r>
              <a:rPr lang="zh-CN" altLang="en-US" sz="18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18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4</a:t>
            </a:r>
            <a:endParaRPr lang="zh-CN" altLang="en-US"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14" name="文本框 20"/>
          <p:cNvSpPr txBox="1"/>
          <p:nvPr/>
        </p:nvSpPr>
        <p:spPr>
          <a:xfrm rot="2700000" flipH="1">
            <a:off x="5069475" y="3119689"/>
            <a:ext cx="1357324" cy="437382"/>
          </a:xfrm>
          <a:prstGeom prst="rect">
            <a:avLst/>
          </a:prstGeom>
          <a:noFill/>
          <a:effectLst/>
        </p:spPr>
        <p:txBody>
          <a:bodyPr wrap="square" lIns="67391" tIns="33696" rIns="67391" bIns="33696" rtlCol="0">
            <a:spAutoFit/>
          </a:bodyPr>
          <a:lstStyle/>
          <a:p>
            <a:pPr algn="ctr"/>
            <a:r>
              <a:rPr lang="zh-CN" altLang="en-US" sz="18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18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3</a:t>
            </a:r>
            <a:endParaRPr lang="zh-CN" altLang="en-US"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endParaRPr>
          </a:p>
        </p:txBody>
      </p:sp>
      <p:grpSp>
        <p:nvGrpSpPr>
          <p:cNvPr id="15" name="Group 4"/>
          <p:cNvGrpSpPr>
            <a:grpSpLocks noChangeAspect="1"/>
          </p:cNvGrpSpPr>
          <p:nvPr/>
        </p:nvGrpSpPr>
        <p:grpSpPr bwMode="auto">
          <a:xfrm>
            <a:off x="6496454" y="1515774"/>
            <a:ext cx="303671" cy="233756"/>
            <a:chOff x="3494" y="1896"/>
            <a:chExt cx="688" cy="532"/>
          </a:xfrm>
          <a:solidFill>
            <a:srgbClr val="399980"/>
          </a:solidFill>
        </p:grpSpPr>
        <p:sp>
          <p:nvSpPr>
            <p:cNvPr id="16"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600">
                <a:solidFill>
                  <a:schemeClr val="bg1"/>
                </a:solidFill>
              </a:endParaRPr>
            </a:p>
          </p:txBody>
        </p:sp>
        <p:sp>
          <p:nvSpPr>
            <p:cNvPr id="17"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600">
                <a:solidFill>
                  <a:schemeClr val="bg1"/>
                </a:solidFill>
              </a:endParaRPr>
            </a:p>
          </p:txBody>
        </p:sp>
        <p:sp>
          <p:nvSpPr>
            <p:cNvPr id="18"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600">
                <a:solidFill>
                  <a:schemeClr val="bg1"/>
                </a:solidFill>
              </a:endParaRPr>
            </a:p>
          </p:txBody>
        </p:sp>
      </p:grpSp>
      <p:grpSp>
        <p:nvGrpSpPr>
          <p:cNvPr id="19" name="组合 18"/>
          <p:cNvGrpSpPr/>
          <p:nvPr/>
        </p:nvGrpSpPr>
        <p:grpSpPr>
          <a:xfrm>
            <a:off x="6503179" y="3151238"/>
            <a:ext cx="260250" cy="259835"/>
            <a:chOff x="458010" y="4063526"/>
            <a:chExt cx="1087437" cy="1090612"/>
          </a:xfrm>
          <a:solidFill>
            <a:srgbClr val="399980"/>
          </a:solidFill>
        </p:grpSpPr>
        <p:sp>
          <p:nvSpPr>
            <p:cNvPr id="20"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bg1"/>
                </a:solidFill>
              </a:endParaRPr>
            </a:p>
          </p:txBody>
        </p:sp>
        <p:sp>
          <p:nvSpPr>
            <p:cNvPr id="21"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400">
                <a:solidFill>
                  <a:schemeClr val="bg1"/>
                </a:solidFill>
              </a:endParaRPr>
            </a:p>
          </p:txBody>
        </p:sp>
        <p:sp>
          <p:nvSpPr>
            <p:cNvPr id="22"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400">
                <a:solidFill>
                  <a:schemeClr val="bg1"/>
                </a:solidFill>
              </a:endParaRPr>
            </a:p>
          </p:txBody>
        </p:sp>
        <p:sp>
          <p:nvSpPr>
            <p:cNvPr id="23"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400">
                <a:solidFill>
                  <a:schemeClr val="bg1"/>
                </a:solidFill>
              </a:endParaRPr>
            </a:p>
          </p:txBody>
        </p:sp>
      </p:grpSp>
      <p:grpSp>
        <p:nvGrpSpPr>
          <p:cNvPr id="24" name="Group 17"/>
          <p:cNvGrpSpPr>
            <a:grpSpLocks noChangeAspect="1"/>
          </p:cNvGrpSpPr>
          <p:nvPr/>
        </p:nvGrpSpPr>
        <p:grpSpPr bwMode="auto">
          <a:xfrm>
            <a:off x="1272964" y="3106767"/>
            <a:ext cx="313513" cy="335021"/>
            <a:chOff x="231" y="1205"/>
            <a:chExt cx="640" cy="687"/>
          </a:xfrm>
          <a:solidFill>
            <a:srgbClr val="399980"/>
          </a:solidFill>
        </p:grpSpPr>
        <p:sp>
          <p:nvSpPr>
            <p:cNvPr id="25"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bg1"/>
                </a:solidFill>
              </a:endParaRPr>
            </a:p>
          </p:txBody>
        </p:sp>
        <p:sp>
          <p:nvSpPr>
            <p:cNvPr id="26"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bg1"/>
                </a:solidFill>
              </a:endParaRPr>
            </a:p>
          </p:txBody>
        </p:sp>
      </p:grpSp>
      <p:sp>
        <p:nvSpPr>
          <p:cNvPr id="27" name="Freeform 310"/>
          <p:cNvSpPr>
            <a:spLocks noEditPoints="1"/>
          </p:cNvSpPr>
          <p:nvPr/>
        </p:nvSpPr>
        <p:spPr bwMode="auto">
          <a:xfrm>
            <a:off x="1278417" y="1482090"/>
            <a:ext cx="309157" cy="303716"/>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399980"/>
          </a:solidFill>
          <a:ln>
            <a:noFill/>
          </a:ln>
        </p:spPr>
        <p:txBody>
          <a:bodyPr vert="horz" wrap="square" lIns="67391" tIns="33696" rIns="67391" bIns="33696" numCol="1" anchor="t" anchorCtr="0" compatLnSpc="1"/>
          <a:lstStyle/>
          <a:p>
            <a:endParaRPr lang="zh-CN" altLang="en-US" sz="1400">
              <a:solidFill>
                <a:schemeClr val="bg1"/>
              </a:solidFill>
            </a:endParaRPr>
          </a:p>
        </p:txBody>
      </p:sp>
      <p:sp>
        <p:nvSpPr>
          <p:cNvPr id="28" name="文本框 35"/>
          <p:cNvSpPr txBox="1"/>
          <p:nvPr/>
        </p:nvSpPr>
        <p:spPr>
          <a:xfrm>
            <a:off x="1557235" y="1504734"/>
            <a:ext cx="1102881" cy="237327"/>
          </a:xfrm>
          <a:prstGeom prst="rect">
            <a:avLst/>
          </a:prstGeom>
          <a:noFill/>
        </p:spPr>
        <p:txBody>
          <a:bodyPr wrap="square" lIns="67391" tIns="33696" rIns="67391" bIns="33696" rtlCol="0">
            <a:spAutoFit/>
          </a:bodyPr>
          <a:lstStyle/>
          <a:p>
            <a:r>
              <a:rPr lang="zh-CN" altLang="en-US" sz="1050" b="1" dirty="0">
                <a:solidFill>
                  <a:schemeClr val="bg1"/>
                </a:solidFill>
                <a:latin typeface="微软雅黑" panose="020B0503020204020204" pitchFamily="34" charset="-122"/>
                <a:ea typeface="微软雅黑" panose="020B0503020204020204" pitchFamily="34" charset="-122"/>
              </a:rPr>
              <a:t>此处添加标题</a:t>
            </a:r>
          </a:p>
        </p:txBody>
      </p:sp>
      <p:sp>
        <p:nvSpPr>
          <p:cNvPr id="29" name="文本框 36"/>
          <p:cNvSpPr txBox="1"/>
          <p:nvPr/>
        </p:nvSpPr>
        <p:spPr>
          <a:xfrm>
            <a:off x="1201286" y="1794662"/>
            <a:ext cx="1471316" cy="308116"/>
          </a:xfrm>
          <a:prstGeom prst="rect">
            <a:avLst/>
          </a:prstGeom>
          <a:noFill/>
        </p:spPr>
        <p:txBody>
          <a:bodyPr wrap="square" lIns="67391" tIns="33696" rIns="67391" bIns="33696" rtlCol="0">
            <a:spAutoFit/>
          </a:bodyPr>
          <a:lstStyle/>
          <a:p>
            <a:pPr>
              <a:lnSpc>
                <a:spcPct val="130000"/>
              </a:lnSpc>
            </a:pPr>
            <a:r>
              <a:rPr lang="zh-CN" altLang="en-US" sz="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0" name="文本框 37"/>
          <p:cNvSpPr txBox="1"/>
          <p:nvPr/>
        </p:nvSpPr>
        <p:spPr>
          <a:xfrm>
            <a:off x="1557235" y="3148398"/>
            <a:ext cx="1102881" cy="237327"/>
          </a:xfrm>
          <a:prstGeom prst="rect">
            <a:avLst/>
          </a:prstGeom>
          <a:noFill/>
        </p:spPr>
        <p:txBody>
          <a:bodyPr wrap="square" lIns="67391" tIns="33696" rIns="67391" bIns="33696" rtlCol="0">
            <a:spAutoFit/>
          </a:bodyPr>
          <a:lstStyle/>
          <a:p>
            <a:r>
              <a:rPr lang="zh-CN" altLang="en-US" sz="1050" b="1" dirty="0">
                <a:solidFill>
                  <a:schemeClr val="bg1"/>
                </a:solidFill>
                <a:latin typeface="微软雅黑" panose="020B0503020204020204" pitchFamily="34" charset="-122"/>
                <a:ea typeface="微软雅黑" panose="020B0503020204020204" pitchFamily="34" charset="-122"/>
              </a:rPr>
              <a:t>此处添加标题</a:t>
            </a:r>
          </a:p>
        </p:txBody>
      </p:sp>
      <p:sp>
        <p:nvSpPr>
          <p:cNvPr id="31" name="文本框 38"/>
          <p:cNvSpPr txBox="1"/>
          <p:nvPr/>
        </p:nvSpPr>
        <p:spPr>
          <a:xfrm>
            <a:off x="1206912" y="3438326"/>
            <a:ext cx="1453204" cy="308116"/>
          </a:xfrm>
          <a:prstGeom prst="rect">
            <a:avLst/>
          </a:prstGeom>
          <a:noFill/>
        </p:spPr>
        <p:txBody>
          <a:bodyPr wrap="square" lIns="67391" tIns="33696" rIns="67391" bIns="33696" rtlCol="0">
            <a:spAutoFit/>
          </a:bodyPr>
          <a:lstStyle/>
          <a:p>
            <a:pPr>
              <a:lnSpc>
                <a:spcPct val="130000"/>
              </a:lnSpc>
            </a:pPr>
            <a:r>
              <a:rPr lang="zh-CN" altLang="en-US" sz="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2" name="文本框 39"/>
          <p:cNvSpPr txBox="1"/>
          <p:nvPr/>
        </p:nvSpPr>
        <p:spPr>
          <a:xfrm>
            <a:off x="6779358" y="1504734"/>
            <a:ext cx="1102881" cy="237327"/>
          </a:xfrm>
          <a:prstGeom prst="rect">
            <a:avLst/>
          </a:prstGeom>
          <a:noFill/>
        </p:spPr>
        <p:txBody>
          <a:bodyPr wrap="square" lIns="67391" tIns="33696" rIns="67391" bIns="33696" rtlCol="0">
            <a:spAutoFit/>
          </a:bodyPr>
          <a:lstStyle/>
          <a:p>
            <a:r>
              <a:rPr lang="zh-CN" altLang="en-US" sz="1050" b="1" dirty="0">
                <a:solidFill>
                  <a:schemeClr val="bg1"/>
                </a:solidFill>
                <a:latin typeface="微软雅黑" panose="020B0503020204020204" pitchFamily="34" charset="-122"/>
                <a:ea typeface="微软雅黑" panose="020B0503020204020204" pitchFamily="34" charset="-122"/>
              </a:rPr>
              <a:t>此处添加标题</a:t>
            </a:r>
          </a:p>
        </p:txBody>
      </p:sp>
      <p:sp>
        <p:nvSpPr>
          <p:cNvPr id="33" name="文本框 40"/>
          <p:cNvSpPr txBox="1"/>
          <p:nvPr/>
        </p:nvSpPr>
        <p:spPr>
          <a:xfrm>
            <a:off x="6423409" y="1794662"/>
            <a:ext cx="1458830" cy="308116"/>
          </a:xfrm>
          <a:prstGeom prst="rect">
            <a:avLst/>
          </a:prstGeom>
          <a:noFill/>
        </p:spPr>
        <p:txBody>
          <a:bodyPr wrap="square" lIns="67391" tIns="33696" rIns="67391" bIns="33696" rtlCol="0">
            <a:spAutoFit/>
          </a:bodyPr>
          <a:lstStyle/>
          <a:p>
            <a:pPr>
              <a:lnSpc>
                <a:spcPct val="130000"/>
              </a:lnSpc>
            </a:pPr>
            <a:r>
              <a:rPr lang="zh-CN" altLang="en-US" sz="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4" name="文本框 41"/>
          <p:cNvSpPr txBox="1"/>
          <p:nvPr/>
        </p:nvSpPr>
        <p:spPr>
          <a:xfrm>
            <a:off x="6779358" y="3148398"/>
            <a:ext cx="1102881" cy="237327"/>
          </a:xfrm>
          <a:prstGeom prst="rect">
            <a:avLst/>
          </a:prstGeom>
          <a:noFill/>
        </p:spPr>
        <p:txBody>
          <a:bodyPr wrap="square" lIns="67391" tIns="33696" rIns="67391" bIns="33696" rtlCol="0">
            <a:spAutoFit/>
          </a:bodyPr>
          <a:lstStyle/>
          <a:p>
            <a:r>
              <a:rPr lang="zh-CN" altLang="en-US" sz="1050" b="1" dirty="0">
                <a:solidFill>
                  <a:schemeClr val="bg1"/>
                </a:solidFill>
                <a:latin typeface="微软雅黑" panose="020B0503020204020204" pitchFamily="34" charset="-122"/>
                <a:ea typeface="微软雅黑" panose="020B0503020204020204" pitchFamily="34" charset="-122"/>
              </a:rPr>
              <a:t>此处添加标题</a:t>
            </a:r>
          </a:p>
        </p:txBody>
      </p:sp>
      <p:sp>
        <p:nvSpPr>
          <p:cNvPr id="35" name="文本框 42"/>
          <p:cNvSpPr txBox="1"/>
          <p:nvPr/>
        </p:nvSpPr>
        <p:spPr>
          <a:xfrm>
            <a:off x="6429035" y="3438326"/>
            <a:ext cx="1453204" cy="308116"/>
          </a:xfrm>
          <a:prstGeom prst="rect">
            <a:avLst/>
          </a:prstGeom>
          <a:noFill/>
        </p:spPr>
        <p:txBody>
          <a:bodyPr wrap="square" lIns="67391" tIns="33696" rIns="67391" bIns="33696" rtlCol="0">
            <a:spAutoFit/>
          </a:bodyPr>
          <a:lstStyle/>
          <a:p>
            <a:pPr>
              <a:lnSpc>
                <a:spcPct val="130000"/>
              </a:lnSpc>
            </a:pPr>
            <a:r>
              <a:rPr lang="zh-CN" altLang="en-US" sz="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6" name="矩形 35"/>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400" advTm="1443">
        <p14:ripple/>
      </p:transition>
    </mc:Choice>
    <mc:Fallback xmlns="">
      <p:transition spd="slow" advTm="14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0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par>
                                <p:cTn id="41" presetID="53" presetClass="entr" presetSubtype="16" fill="hold" grpId="0" nodeType="withEffect">
                                  <p:stCondLst>
                                    <p:cond delay="175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par>
                                <p:cTn id="46" presetID="53" presetClass="entr" presetSubtype="16" fill="hold" grpId="0" nodeType="withEffect">
                                  <p:stCondLst>
                                    <p:cond delay="175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par>
                                <p:cTn id="51" presetID="53" presetClass="entr" presetSubtype="16" fill="hold" grpId="0" nodeType="withEffect">
                                  <p:stCondLst>
                                    <p:cond delay="175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Effect transition="in" filter="fade">
                                      <p:cBhvr>
                                        <p:cTn id="55" dur="500"/>
                                        <p:tgtEl>
                                          <p:spTgt spid="14"/>
                                        </p:tgtEl>
                                      </p:cBhvr>
                                    </p:animEffect>
                                  </p:childTnLst>
                                </p:cTn>
                              </p:par>
                              <p:par>
                                <p:cTn id="56" presetID="53" presetClass="entr" presetSubtype="16" fill="hold" grpId="0" nodeType="withEffect">
                                  <p:stCondLst>
                                    <p:cond delay="175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par>
                                <p:cTn id="61" presetID="2" presetClass="entr" presetSubtype="8" fill="hold" grpId="0" nodeType="withEffect">
                                  <p:stCondLst>
                                    <p:cond delay="225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0-#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225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0-#ppt_w/2"/>
                                          </p:val>
                                        </p:tav>
                                        <p:tav tm="100000">
                                          <p:val>
                                            <p:strVal val="#ppt_x"/>
                                          </p:val>
                                        </p:tav>
                                      </p:tavLst>
                                    </p:anim>
                                    <p:anim calcmode="lin" valueType="num">
                                      <p:cBhvr additive="base">
                                        <p:cTn id="68" dur="500" fill="hold"/>
                                        <p:tgtEl>
                                          <p:spTgt spid="2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2250"/>
                                  </p:stCondLst>
                                  <p:childTnLst>
                                    <p:set>
                                      <p:cBhvr>
                                        <p:cTn id="70" dur="1" fill="hold">
                                          <p:stCondLst>
                                            <p:cond delay="0"/>
                                          </p:stCondLst>
                                        </p:cTn>
                                        <p:tgtEl>
                                          <p:spTgt spid="29"/>
                                        </p:tgtEl>
                                        <p:attrNameLst>
                                          <p:attrName>style.visibility</p:attrName>
                                        </p:attrNameLst>
                                      </p:cBhvr>
                                      <p:to>
                                        <p:strVal val="visible"/>
                                      </p:to>
                                    </p:set>
                                    <p:anim calcmode="lin" valueType="num">
                                      <p:cBhvr additive="base">
                                        <p:cTn id="71" dur="500" fill="hold"/>
                                        <p:tgtEl>
                                          <p:spTgt spid="29"/>
                                        </p:tgtEl>
                                        <p:attrNameLst>
                                          <p:attrName>ppt_x</p:attrName>
                                        </p:attrNameLst>
                                      </p:cBhvr>
                                      <p:tavLst>
                                        <p:tav tm="0">
                                          <p:val>
                                            <p:strVal val="0-#ppt_w/2"/>
                                          </p:val>
                                        </p:tav>
                                        <p:tav tm="100000">
                                          <p:val>
                                            <p:strVal val="#ppt_x"/>
                                          </p:val>
                                        </p:tav>
                                      </p:tavLst>
                                    </p:anim>
                                    <p:anim calcmode="lin" valueType="num">
                                      <p:cBhvr additive="base">
                                        <p:cTn id="72" dur="500" fill="hold"/>
                                        <p:tgtEl>
                                          <p:spTgt spid="29"/>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275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0-#ppt_w/2"/>
                                          </p:val>
                                        </p:tav>
                                        <p:tav tm="100000">
                                          <p:val>
                                            <p:strVal val="#ppt_x"/>
                                          </p:val>
                                        </p:tav>
                                      </p:tavLst>
                                    </p:anim>
                                    <p:anim calcmode="lin" valueType="num">
                                      <p:cBhvr additive="base">
                                        <p:cTn id="76" dur="500" fill="hold"/>
                                        <p:tgtEl>
                                          <p:spTgt spid="24"/>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275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0-#ppt_w/2"/>
                                          </p:val>
                                        </p:tav>
                                        <p:tav tm="100000">
                                          <p:val>
                                            <p:strVal val="#ppt_x"/>
                                          </p:val>
                                        </p:tav>
                                      </p:tavLst>
                                    </p:anim>
                                    <p:anim calcmode="lin" valueType="num">
                                      <p:cBhvr additive="base">
                                        <p:cTn id="80" dur="500" fill="hold"/>
                                        <p:tgtEl>
                                          <p:spTgt spid="3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275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0-#ppt_w/2"/>
                                          </p:val>
                                        </p:tav>
                                        <p:tav tm="100000">
                                          <p:val>
                                            <p:strVal val="#ppt_x"/>
                                          </p:val>
                                        </p:tav>
                                      </p:tavLst>
                                    </p:anim>
                                    <p:anim calcmode="lin" valueType="num">
                                      <p:cBhvr additive="base">
                                        <p:cTn id="84" dur="500" fill="hold"/>
                                        <p:tgtEl>
                                          <p:spTgt spid="31"/>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325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500" fill="hold"/>
                                        <p:tgtEl>
                                          <p:spTgt spid="15"/>
                                        </p:tgtEl>
                                        <p:attrNameLst>
                                          <p:attrName>ppt_x</p:attrName>
                                        </p:attrNameLst>
                                      </p:cBhvr>
                                      <p:tavLst>
                                        <p:tav tm="0">
                                          <p:val>
                                            <p:strVal val="1+#ppt_w/2"/>
                                          </p:val>
                                        </p:tav>
                                        <p:tav tm="100000">
                                          <p:val>
                                            <p:strVal val="#ppt_x"/>
                                          </p:val>
                                        </p:tav>
                                      </p:tavLst>
                                    </p:anim>
                                    <p:anim calcmode="lin" valueType="num">
                                      <p:cBhvr additive="base">
                                        <p:cTn id="88" dur="500" fill="hold"/>
                                        <p:tgtEl>
                                          <p:spTgt spid="15"/>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325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1+#ppt_w/2"/>
                                          </p:val>
                                        </p:tav>
                                        <p:tav tm="100000">
                                          <p:val>
                                            <p:strVal val="#ppt_x"/>
                                          </p:val>
                                        </p:tav>
                                      </p:tavLst>
                                    </p:anim>
                                    <p:anim calcmode="lin" valueType="num">
                                      <p:cBhvr additive="base">
                                        <p:cTn id="92" dur="500" fill="hold"/>
                                        <p:tgtEl>
                                          <p:spTgt spid="32"/>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3250"/>
                                  </p:stCondLst>
                                  <p:childTnLst>
                                    <p:set>
                                      <p:cBhvr>
                                        <p:cTn id="94" dur="1" fill="hold">
                                          <p:stCondLst>
                                            <p:cond delay="0"/>
                                          </p:stCondLst>
                                        </p:cTn>
                                        <p:tgtEl>
                                          <p:spTgt spid="33"/>
                                        </p:tgtEl>
                                        <p:attrNameLst>
                                          <p:attrName>style.visibility</p:attrName>
                                        </p:attrNameLst>
                                      </p:cBhvr>
                                      <p:to>
                                        <p:strVal val="visible"/>
                                      </p:to>
                                    </p:set>
                                    <p:anim calcmode="lin" valueType="num">
                                      <p:cBhvr additive="base">
                                        <p:cTn id="95" dur="500" fill="hold"/>
                                        <p:tgtEl>
                                          <p:spTgt spid="33"/>
                                        </p:tgtEl>
                                        <p:attrNameLst>
                                          <p:attrName>ppt_x</p:attrName>
                                        </p:attrNameLst>
                                      </p:cBhvr>
                                      <p:tavLst>
                                        <p:tav tm="0">
                                          <p:val>
                                            <p:strVal val="1+#ppt_w/2"/>
                                          </p:val>
                                        </p:tav>
                                        <p:tav tm="100000">
                                          <p:val>
                                            <p:strVal val="#ppt_x"/>
                                          </p:val>
                                        </p:tav>
                                      </p:tavLst>
                                    </p:anim>
                                    <p:anim calcmode="lin" valueType="num">
                                      <p:cBhvr additive="base">
                                        <p:cTn id="96" dur="500" fill="hold"/>
                                        <p:tgtEl>
                                          <p:spTgt spid="33"/>
                                        </p:tgtEl>
                                        <p:attrNameLst>
                                          <p:attrName>ppt_y</p:attrName>
                                        </p:attrNameLst>
                                      </p:cBhvr>
                                      <p:tavLst>
                                        <p:tav tm="0">
                                          <p:val>
                                            <p:strVal val="#ppt_y"/>
                                          </p:val>
                                        </p:tav>
                                        <p:tav tm="100000">
                                          <p:val>
                                            <p:strVal val="#ppt_y"/>
                                          </p:val>
                                        </p:tav>
                                      </p:tavLst>
                                    </p:anim>
                                  </p:childTnLst>
                                </p:cTn>
                              </p:par>
                              <p:par>
                                <p:cTn id="97" presetID="2" presetClass="entr" presetSubtype="2" fill="hold" nodeType="withEffect">
                                  <p:stCondLst>
                                    <p:cond delay="3750"/>
                                  </p:stCondLst>
                                  <p:childTnLst>
                                    <p:set>
                                      <p:cBhvr>
                                        <p:cTn id="98" dur="1" fill="hold">
                                          <p:stCondLst>
                                            <p:cond delay="0"/>
                                          </p:stCondLst>
                                        </p:cTn>
                                        <p:tgtEl>
                                          <p:spTgt spid="19"/>
                                        </p:tgtEl>
                                        <p:attrNameLst>
                                          <p:attrName>style.visibility</p:attrName>
                                        </p:attrNameLst>
                                      </p:cBhvr>
                                      <p:to>
                                        <p:strVal val="visible"/>
                                      </p:to>
                                    </p:set>
                                    <p:anim calcmode="lin" valueType="num">
                                      <p:cBhvr additive="base">
                                        <p:cTn id="99" dur="500" fill="hold"/>
                                        <p:tgtEl>
                                          <p:spTgt spid="19"/>
                                        </p:tgtEl>
                                        <p:attrNameLst>
                                          <p:attrName>ppt_x</p:attrName>
                                        </p:attrNameLst>
                                      </p:cBhvr>
                                      <p:tavLst>
                                        <p:tav tm="0">
                                          <p:val>
                                            <p:strVal val="1+#ppt_w/2"/>
                                          </p:val>
                                        </p:tav>
                                        <p:tav tm="100000">
                                          <p:val>
                                            <p:strVal val="#ppt_x"/>
                                          </p:val>
                                        </p:tav>
                                      </p:tavLst>
                                    </p:anim>
                                    <p:anim calcmode="lin" valueType="num">
                                      <p:cBhvr additive="base">
                                        <p:cTn id="100" dur="500" fill="hold"/>
                                        <p:tgtEl>
                                          <p:spTgt spid="19"/>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3750"/>
                                  </p:stCondLst>
                                  <p:childTnLst>
                                    <p:set>
                                      <p:cBhvr>
                                        <p:cTn id="102" dur="1" fill="hold">
                                          <p:stCondLst>
                                            <p:cond delay="0"/>
                                          </p:stCondLst>
                                        </p:cTn>
                                        <p:tgtEl>
                                          <p:spTgt spid="34"/>
                                        </p:tgtEl>
                                        <p:attrNameLst>
                                          <p:attrName>style.visibility</p:attrName>
                                        </p:attrNameLst>
                                      </p:cBhvr>
                                      <p:to>
                                        <p:strVal val="visible"/>
                                      </p:to>
                                    </p:set>
                                    <p:anim calcmode="lin" valueType="num">
                                      <p:cBhvr additive="base">
                                        <p:cTn id="103" dur="500" fill="hold"/>
                                        <p:tgtEl>
                                          <p:spTgt spid="34"/>
                                        </p:tgtEl>
                                        <p:attrNameLst>
                                          <p:attrName>ppt_x</p:attrName>
                                        </p:attrNameLst>
                                      </p:cBhvr>
                                      <p:tavLst>
                                        <p:tav tm="0">
                                          <p:val>
                                            <p:strVal val="1+#ppt_w/2"/>
                                          </p:val>
                                        </p:tav>
                                        <p:tav tm="100000">
                                          <p:val>
                                            <p:strVal val="#ppt_x"/>
                                          </p:val>
                                        </p:tav>
                                      </p:tavLst>
                                    </p:anim>
                                    <p:anim calcmode="lin" valueType="num">
                                      <p:cBhvr additive="base">
                                        <p:cTn id="104" dur="500" fill="hold"/>
                                        <p:tgtEl>
                                          <p:spTgt spid="34"/>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3750"/>
                                  </p:stCondLst>
                                  <p:childTnLst>
                                    <p:set>
                                      <p:cBhvr>
                                        <p:cTn id="106" dur="1" fill="hold">
                                          <p:stCondLst>
                                            <p:cond delay="0"/>
                                          </p:stCondLst>
                                        </p:cTn>
                                        <p:tgtEl>
                                          <p:spTgt spid="35"/>
                                        </p:tgtEl>
                                        <p:attrNameLst>
                                          <p:attrName>style.visibility</p:attrName>
                                        </p:attrNameLst>
                                      </p:cBhvr>
                                      <p:to>
                                        <p:strVal val="visible"/>
                                      </p:to>
                                    </p:set>
                                    <p:anim calcmode="lin" valueType="num">
                                      <p:cBhvr additive="base">
                                        <p:cTn id="107" dur="500" fill="hold"/>
                                        <p:tgtEl>
                                          <p:spTgt spid="35"/>
                                        </p:tgtEl>
                                        <p:attrNameLst>
                                          <p:attrName>ppt_x</p:attrName>
                                        </p:attrNameLst>
                                      </p:cBhvr>
                                      <p:tavLst>
                                        <p:tav tm="0">
                                          <p:val>
                                            <p:strVal val="1+#ppt_w/2"/>
                                          </p:val>
                                        </p:tav>
                                        <p:tav tm="100000">
                                          <p:val>
                                            <p:strVal val="#ppt_x"/>
                                          </p:val>
                                        </p:tav>
                                      </p:tavLst>
                                    </p:anim>
                                    <p:anim calcmode="lin" valueType="num">
                                      <p:cBhvr additive="base">
                                        <p:cTn id="108"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27" grpId="0" bldLvl="0" animBg="1"/>
      <p:bldP spid="28" grpId="0"/>
      <p:bldP spid="29" grpId="0"/>
      <p:bldP spid="30" grpId="0"/>
      <p:bldP spid="31" grpId="0"/>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1"/>
          <p:cNvSpPr>
            <a:spLocks noChangeArrowheads="1"/>
          </p:cNvSpPr>
          <p:nvPr/>
        </p:nvSpPr>
        <p:spPr bwMode="auto">
          <a:xfrm>
            <a:off x="923553" y="1661435"/>
            <a:ext cx="1350169" cy="1353417"/>
          </a:xfrm>
          <a:prstGeom prst="rect">
            <a:avLst/>
          </a:prstGeom>
          <a:solidFill>
            <a:schemeClr val="bg1">
              <a:lumMod val="95000"/>
            </a:schemeClr>
          </a:solidFill>
          <a:ln>
            <a:noFill/>
          </a:ln>
          <a:extLst/>
        </p:spPr>
        <p:txBody>
          <a:bodyPr lIns="89858" tIns="44929" rIns="89858" bIns="44929"/>
          <a:lstStyle/>
          <a:p>
            <a:endParaRPr lang="zh-CN" altLang="en-US"/>
          </a:p>
        </p:txBody>
      </p:sp>
      <p:sp>
        <p:nvSpPr>
          <p:cNvPr id="3" name="Rectangle 22"/>
          <p:cNvSpPr>
            <a:spLocks noChangeArrowheads="1"/>
          </p:cNvSpPr>
          <p:nvPr/>
        </p:nvSpPr>
        <p:spPr bwMode="auto">
          <a:xfrm>
            <a:off x="923553" y="2075238"/>
            <a:ext cx="1350169" cy="939614"/>
          </a:xfrm>
          <a:prstGeom prst="rect">
            <a:avLst/>
          </a:prstGeom>
          <a:solidFill>
            <a:srgbClr val="51D9B5"/>
          </a:solidFill>
          <a:ln>
            <a:noFill/>
          </a:ln>
          <a:extLst/>
        </p:spPr>
        <p:txBody>
          <a:bodyPr lIns="89858" tIns="44929" rIns="89858" bIns="44929"/>
          <a:lstStyle/>
          <a:p>
            <a:endParaRPr lang="zh-CN" altLang="en-US"/>
          </a:p>
        </p:txBody>
      </p:sp>
      <p:sp>
        <p:nvSpPr>
          <p:cNvPr id="4" name="Rectangle 23"/>
          <p:cNvSpPr>
            <a:spLocks noChangeArrowheads="1"/>
          </p:cNvSpPr>
          <p:nvPr/>
        </p:nvSpPr>
        <p:spPr bwMode="auto">
          <a:xfrm>
            <a:off x="1045444" y="1782776"/>
            <a:ext cx="1106388" cy="11107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p>
            <a:endParaRPr lang="zh-CN" altLang="en-US"/>
          </a:p>
        </p:txBody>
      </p:sp>
      <p:sp>
        <p:nvSpPr>
          <p:cNvPr id="5" name="Rectangle 24"/>
          <p:cNvSpPr>
            <a:spLocks noChangeArrowheads="1"/>
          </p:cNvSpPr>
          <p:nvPr/>
        </p:nvSpPr>
        <p:spPr bwMode="auto">
          <a:xfrm>
            <a:off x="2859732" y="1661435"/>
            <a:ext cx="1350169" cy="1353417"/>
          </a:xfrm>
          <a:prstGeom prst="rect">
            <a:avLst/>
          </a:prstGeom>
          <a:solidFill>
            <a:schemeClr val="bg1">
              <a:lumMod val="95000"/>
            </a:schemeClr>
          </a:solidFill>
          <a:ln>
            <a:noFill/>
          </a:ln>
          <a:extLst/>
        </p:spPr>
        <p:txBody>
          <a:bodyPr lIns="89858" tIns="44929" rIns="89858" bIns="44929"/>
          <a:lstStyle/>
          <a:p>
            <a:endParaRPr lang="zh-CN" altLang="en-US"/>
          </a:p>
        </p:txBody>
      </p:sp>
      <p:sp>
        <p:nvSpPr>
          <p:cNvPr id="6" name="Rectangle 25"/>
          <p:cNvSpPr>
            <a:spLocks noChangeArrowheads="1"/>
          </p:cNvSpPr>
          <p:nvPr/>
        </p:nvSpPr>
        <p:spPr bwMode="auto">
          <a:xfrm>
            <a:off x="2859732" y="2681943"/>
            <a:ext cx="1350169" cy="332910"/>
          </a:xfrm>
          <a:prstGeom prst="rect">
            <a:avLst/>
          </a:prstGeom>
          <a:solidFill>
            <a:srgbClr val="51D9B5"/>
          </a:solidFill>
          <a:ln>
            <a:noFill/>
          </a:ln>
          <a:extLst/>
        </p:spPr>
        <p:txBody>
          <a:bodyPr lIns="89858" tIns="44929" rIns="89858" bIns="44929"/>
          <a:lstStyle/>
          <a:p>
            <a:endParaRPr lang="zh-CN" altLang="en-US"/>
          </a:p>
        </p:txBody>
      </p:sp>
      <p:sp>
        <p:nvSpPr>
          <p:cNvPr id="7" name="Rectangle 26"/>
          <p:cNvSpPr>
            <a:spLocks noChangeArrowheads="1"/>
          </p:cNvSpPr>
          <p:nvPr/>
        </p:nvSpPr>
        <p:spPr bwMode="auto">
          <a:xfrm>
            <a:off x="2980061" y="1782776"/>
            <a:ext cx="1107950" cy="11107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p>
            <a:endParaRPr lang="zh-CN" altLang="en-US"/>
          </a:p>
        </p:txBody>
      </p:sp>
      <p:sp>
        <p:nvSpPr>
          <p:cNvPr id="8" name="Rectangle 27"/>
          <p:cNvSpPr>
            <a:spLocks noChangeArrowheads="1"/>
          </p:cNvSpPr>
          <p:nvPr/>
        </p:nvSpPr>
        <p:spPr bwMode="auto">
          <a:xfrm>
            <a:off x="4791224" y="1661435"/>
            <a:ext cx="1350169" cy="1353417"/>
          </a:xfrm>
          <a:prstGeom prst="rect">
            <a:avLst/>
          </a:prstGeom>
          <a:solidFill>
            <a:schemeClr val="bg1">
              <a:lumMod val="95000"/>
            </a:schemeClr>
          </a:solidFill>
          <a:ln>
            <a:noFill/>
          </a:ln>
          <a:extLst/>
        </p:spPr>
        <p:txBody>
          <a:bodyPr lIns="89858" tIns="44929" rIns="89858" bIns="44929"/>
          <a:lstStyle/>
          <a:p>
            <a:endParaRPr lang="zh-CN" altLang="en-US"/>
          </a:p>
        </p:txBody>
      </p:sp>
      <p:sp>
        <p:nvSpPr>
          <p:cNvPr id="9" name="Rectangle 28"/>
          <p:cNvSpPr>
            <a:spLocks noChangeArrowheads="1"/>
          </p:cNvSpPr>
          <p:nvPr/>
        </p:nvSpPr>
        <p:spPr bwMode="auto">
          <a:xfrm>
            <a:off x="4791224" y="1849669"/>
            <a:ext cx="1350169" cy="1165183"/>
          </a:xfrm>
          <a:prstGeom prst="rect">
            <a:avLst/>
          </a:prstGeom>
          <a:solidFill>
            <a:srgbClr val="51D9B5"/>
          </a:solidFill>
          <a:ln>
            <a:noFill/>
          </a:ln>
          <a:extLst/>
        </p:spPr>
        <p:txBody>
          <a:bodyPr lIns="89858" tIns="44929" rIns="89858" bIns="44929"/>
          <a:lstStyle/>
          <a:p>
            <a:endParaRPr lang="zh-CN" altLang="en-US"/>
          </a:p>
        </p:txBody>
      </p:sp>
      <p:sp>
        <p:nvSpPr>
          <p:cNvPr id="10" name="Rectangle 29"/>
          <p:cNvSpPr>
            <a:spLocks noChangeArrowheads="1"/>
          </p:cNvSpPr>
          <p:nvPr/>
        </p:nvSpPr>
        <p:spPr bwMode="auto">
          <a:xfrm>
            <a:off x="4913114" y="1782776"/>
            <a:ext cx="1107951" cy="11107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p>
            <a:endParaRPr lang="zh-CN" altLang="en-US"/>
          </a:p>
        </p:txBody>
      </p:sp>
      <p:sp>
        <p:nvSpPr>
          <p:cNvPr id="11" name="Rectangle 30"/>
          <p:cNvSpPr>
            <a:spLocks noChangeArrowheads="1"/>
          </p:cNvSpPr>
          <p:nvPr/>
        </p:nvSpPr>
        <p:spPr bwMode="auto">
          <a:xfrm>
            <a:off x="6727404" y="1661435"/>
            <a:ext cx="1350169" cy="1353417"/>
          </a:xfrm>
          <a:prstGeom prst="rect">
            <a:avLst/>
          </a:prstGeom>
          <a:solidFill>
            <a:schemeClr val="bg1">
              <a:lumMod val="95000"/>
            </a:schemeClr>
          </a:solidFill>
          <a:ln>
            <a:noFill/>
          </a:ln>
          <a:extLst/>
        </p:spPr>
        <p:txBody>
          <a:bodyPr lIns="89858" tIns="44929" rIns="89858" bIns="44929"/>
          <a:lstStyle/>
          <a:p>
            <a:endParaRPr lang="zh-CN" altLang="en-US"/>
          </a:p>
        </p:txBody>
      </p:sp>
      <p:sp>
        <p:nvSpPr>
          <p:cNvPr id="12" name="Rectangle 31"/>
          <p:cNvSpPr>
            <a:spLocks noChangeArrowheads="1"/>
          </p:cNvSpPr>
          <p:nvPr/>
        </p:nvSpPr>
        <p:spPr bwMode="auto">
          <a:xfrm>
            <a:off x="6727404" y="2311697"/>
            <a:ext cx="1350169" cy="703155"/>
          </a:xfrm>
          <a:prstGeom prst="rect">
            <a:avLst/>
          </a:prstGeom>
          <a:solidFill>
            <a:srgbClr val="51D9B5"/>
          </a:solidFill>
          <a:ln>
            <a:noFill/>
          </a:ln>
          <a:extLst/>
        </p:spPr>
        <p:txBody>
          <a:bodyPr lIns="89858" tIns="44929" rIns="89858" bIns="44929"/>
          <a:lstStyle/>
          <a:p>
            <a:endParaRPr lang="zh-CN" altLang="en-US"/>
          </a:p>
        </p:txBody>
      </p:sp>
      <p:sp>
        <p:nvSpPr>
          <p:cNvPr id="13" name="Rectangle 32"/>
          <p:cNvSpPr>
            <a:spLocks noChangeArrowheads="1"/>
          </p:cNvSpPr>
          <p:nvPr/>
        </p:nvSpPr>
        <p:spPr bwMode="auto">
          <a:xfrm>
            <a:off x="6849294" y="1782776"/>
            <a:ext cx="1106388" cy="11107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p>
            <a:endParaRPr lang="zh-CN" altLang="en-US"/>
          </a:p>
        </p:txBody>
      </p:sp>
      <p:sp>
        <p:nvSpPr>
          <p:cNvPr id="14" name="Rectangle 33"/>
          <p:cNvSpPr>
            <a:spLocks noChangeArrowheads="1"/>
          </p:cNvSpPr>
          <p:nvPr/>
        </p:nvSpPr>
        <p:spPr bwMode="auto">
          <a:xfrm>
            <a:off x="1029817" y="2106351"/>
            <a:ext cx="1134517" cy="48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3100" dirty="0">
                <a:solidFill>
                  <a:srgbClr val="F7B902"/>
                </a:solidFill>
              </a:rPr>
              <a:t>75%</a:t>
            </a:r>
          </a:p>
        </p:txBody>
      </p:sp>
      <p:sp>
        <p:nvSpPr>
          <p:cNvPr id="15" name="Rectangle 34"/>
          <p:cNvSpPr>
            <a:spLocks noChangeArrowheads="1"/>
          </p:cNvSpPr>
          <p:nvPr/>
        </p:nvSpPr>
        <p:spPr bwMode="auto">
          <a:xfrm>
            <a:off x="2964434" y="2106351"/>
            <a:ext cx="1134517" cy="48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3100" dirty="0">
                <a:solidFill>
                  <a:srgbClr val="F7B902"/>
                </a:solidFill>
              </a:rPr>
              <a:t>27%</a:t>
            </a:r>
          </a:p>
        </p:txBody>
      </p:sp>
      <p:sp>
        <p:nvSpPr>
          <p:cNvPr id="16" name="Rectangle 35"/>
          <p:cNvSpPr>
            <a:spLocks noChangeArrowheads="1"/>
          </p:cNvSpPr>
          <p:nvPr/>
        </p:nvSpPr>
        <p:spPr bwMode="auto">
          <a:xfrm>
            <a:off x="4892800" y="2106351"/>
            <a:ext cx="1134517" cy="48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3100" dirty="0">
                <a:solidFill>
                  <a:srgbClr val="F7B902"/>
                </a:solidFill>
              </a:rPr>
              <a:t>91%</a:t>
            </a:r>
          </a:p>
        </p:txBody>
      </p:sp>
      <p:sp>
        <p:nvSpPr>
          <p:cNvPr id="17" name="Rectangle 36"/>
          <p:cNvSpPr>
            <a:spLocks noChangeArrowheads="1"/>
          </p:cNvSpPr>
          <p:nvPr/>
        </p:nvSpPr>
        <p:spPr bwMode="auto">
          <a:xfrm>
            <a:off x="6832104" y="2106351"/>
            <a:ext cx="1134517" cy="48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3100" dirty="0">
                <a:solidFill>
                  <a:srgbClr val="F7B902"/>
                </a:solidFill>
              </a:rPr>
              <a:t>50%</a:t>
            </a:r>
          </a:p>
        </p:txBody>
      </p:sp>
      <p:sp>
        <p:nvSpPr>
          <p:cNvPr id="18" name="文本框 39"/>
          <p:cNvSpPr txBox="1"/>
          <p:nvPr/>
        </p:nvSpPr>
        <p:spPr>
          <a:xfrm>
            <a:off x="923553" y="3271535"/>
            <a:ext cx="1350169" cy="934282"/>
          </a:xfrm>
          <a:prstGeom prst="rect">
            <a:avLst/>
          </a:prstGeom>
          <a:noFill/>
        </p:spPr>
        <p:txBody>
          <a:bodyPr wrap="square" lIns="71803" tIns="35903" rIns="71803" bIns="35903"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添加文字添加文字添加文字添加文字</a:t>
            </a:r>
          </a:p>
          <a:p>
            <a:pPr algn="just"/>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文本框 39"/>
          <p:cNvSpPr txBox="1"/>
          <p:nvPr/>
        </p:nvSpPr>
        <p:spPr>
          <a:xfrm>
            <a:off x="2856607" y="3271535"/>
            <a:ext cx="1350169" cy="934282"/>
          </a:xfrm>
          <a:prstGeom prst="rect">
            <a:avLst/>
          </a:prstGeom>
          <a:noFill/>
        </p:spPr>
        <p:txBody>
          <a:bodyPr wrap="square" lIns="71803" tIns="35903" rIns="71803" bIns="35903"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添加文字添加文字添加文字添加文字</a:t>
            </a:r>
          </a:p>
          <a:p>
            <a:pPr algn="just"/>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文本框 39"/>
          <p:cNvSpPr txBox="1"/>
          <p:nvPr/>
        </p:nvSpPr>
        <p:spPr>
          <a:xfrm>
            <a:off x="4791224" y="3271535"/>
            <a:ext cx="1350169" cy="934282"/>
          </a:xfrm>
          <a:prstGeom prst="rect">
            <a:avLst/>
          </a:prstGeom>
          <a:noFill/>
        </p:spPr>
        <p:txBody>
          <a:bodyPr wrap="square" lIns="71803" tIns="35903" rIns="71803" bIns="35903"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添加文字添加文字添加文字添加文字</a:t>
            </a:r>
          </a:p>
          <a:p>
            <a:pPr algn="just"/>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文本框 39"/>
          <p:cNvSpPr txBox="1"/>
          <p:nvPr/>
        </p:nvSpPr>
        <p:spPr>
          <a:xfrm>
            <a:off x="6727404" y="3252944"/>
            <a:ext cx="1350169" cy="934282"/>
          </a:xfrm>
          <a:prstGeom prst="rect">
            <a:avLst/>
          </a:prstGeom>
          <a:noFill/>
        </p:spPr>
        <p:txBody>
          <a:bodyPr wrap="square" lIns="71803" tIns="35903" rIns="71803" bIns="35903"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添加文字添加文字添加文字添加文字</a:t>
            </a:r>
          </a:p>
          <a:p>
            <a:pPr algn="just"/>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4400" advTm="6489">
        <p14:honeycomb/>
      </p:transition>
    </mc:Choice>
    <mc:Fallback xmlns="">
      <p:transition spd="slow" advTm="648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8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par>
                                    <p:cTn id="10" presetID="6" presetClass="emph" presetSubtype="0" autoRev="1" fill="hold" grpId="1" nodeType="withEffect">
                                      <p:stCondLst>
                                        <p:cond delay="1100"/>
                                      </p:stCondLst>
                                      <p:childTnLst>
                                        <p:animScale>
                                          <p:cBhvr>
                                            <p:cTn id="11" dur="150" fill="hold"/>
                                            <p:tgtEl>
                                              <p:spTgt spid="2"/>
                                            </p:tgtEl>
                                          </p:cBhvr>
                                          <p:by x="110000" y="110000"/>
                                        </p:animScale>
                                      </p:childTnLst>
                                    </p:cTn>
                                  </p:par>
                                  <p:par>
                                    <p:cTn id="12" presetID="53" presetClass="entr" presetSubtype="16" fill="hold" grpId="0" nodeType="withEffect">
                                      <p:stCondLst>
                                        <p:cond delay="9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1200"/>
                                      </p:stCondLst>
                                      <p:childTnLst>
                                        <p:animScale>
                                          <p:cBhvr>
                                            <p:cTn id="18" dur="150" fill="hold"/>
                                            <p:tgtEl>
                                              <p:spTgt spid="4"/>
                                            </p:tgtEl>
                                          </p:cBhvr>
                                          <p:by x="110000" y="110000"/>
                                        </p:animScale>
                                      </p:childTnLst>
                                    </p:cTn>
                                  </p:par>
                                  <p:par>
                                    <p:cTn id="19" presetID="2" presetClass="entr" presetSubtype="4" fill="hold" grpId="0" nodeType="withEffect" p14:presetBounceEnd="50000">
                                      <p:stCondLst>
                                        <p:cond delay="1200"/>
                                      </p:stCondLst>
                                      <p:childTnLst>
                                        <p:set>
                                          <p:cBhvr>
                                            <p:cTn id="20" dur="1" fill="hold">
                                              <p:stCondLst>
                                                <p:cond delay="0"/>
                                              </p:stCondLst>
                                            </p:cTn>
                                            <p:tgtEl>
                                              <p:spTgt spid="14"/>
                                            </p:tgtEl>
                                            <p:attrNameLst>
                                              <p:attrName>style.visibility</p:attrName>
                                            </p:attrNameLst>
                                          </p:cBhvr>
                                          <p:to>
                                            <p:strVal val="visible"/>
                                          </p:to>
                                        </p:set>
                                        <p:anim calcmode="lin" valueType="num" p14:bounceEnd="50000">
                                          <p:cBhvr additive="base">
                                            <p:cTn id="21"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14"/>
                                            </p:tgtEl>
                                            <p:attrNameLst>
                                              <p:attrName>ppt_y</p:attrName>
                                            </p:attrNameLst>
                                          </p:cBhvr>
                                          <p:tavLst>
                                            <p:tav tm="0">
                                              <p:val>
                                                <p:strVal val="1+#ppt_h/2"/>
                                              </p:val>
                                            </p:tav>
                                            <p:tav tm="100000">
                                              <p:val>
                                                <p:strVal val="#ppt_y"/>
                                              </p:val>
                                            </p:tav>
                                          </p:tavLst>
                                        </p:anim>
                                      </p:childTnLst>
                                    </p:cTn>
                                  </p:par>
                                  <p:par>
                                    <p:cTn id="23" presetID="22" presetClass="entr" presetSubtype="4" fill="hold" grpId="0" nodeType="withEffect">
                                      <p:stCondLst>
                                        <p:cond delay="140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750"/>
                                            <p:tgtEl>
                                              <p:spTgt spid="3"/>
                                            </p:tgtEl>
                                          </p:cBhvr>
                                        </p:animEffect>
                                      </p:childTnLst>
                                    </p:cTn>
                                  </p:par>
                                  <p:par>
                                    <p:cTn id="26" presetID="53" presetClass="entr" presetSubtype="16" fill="hold" grpId="0" nodeType="withEffect">
                                      <p:stCondLst>
                                        <p:cond delay="140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Effect transition="in" filter="fade">
                                          <p:cBhvr>
                                            <p:cTn id="30" dur="300"/>
                                            <p:tgtEl>
                                              <p:spTgt spid="5"/>
                                            </p:tgtEl>
                                          </p:cBhvr>
                                        </p:animEffect>
                                      </p:childTnLst>
                                    </p:cTn>
                                  </p:par>
                                  <p:par>
                                    <p:cTn id="31" presetID="6" presetClass="emph" presetSubtype="0" autoRev="1" fill="hold" grpId="1" nodeType="withEffect">
                                      <p:stCondLst>
                                        <p:cond delay="1700"/>
                                      </p:stCondLst>
                                      <p:childTnLst>
                                        <p:animScale>
                                          <p:cBhvr>
                                            <p:cTn id="32" dur="150" fill="hold"/>
                                            <p:tgtEl>
                                              <p:spTgt spid="5"/>
                                            </p:tgtEl>
                                          </p:cBhvr>
                                          <p:by x="110000" y="110000"/>
                                        </p:animScale>
                                      </p:childTnLst>
                                    </p:cTn>
                                  </p:par>
                                  <p:par>
                                    <p:cTn id="33" presetID="53" presetClass="entr" presetSubtype="16" fill="hold" grpId="0" nodeType="withEffect">
                                      <p:stCondLst>
                                        <p:cond delay="15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1800"/>
                                      </p:stCondLst>
                                      <p:childTnLst>
                                        <p:animScale>
                                          <p:cBhvr>
                                            <p:cTn id="39" dur="150" fill="hold"/>
                                            <p:tgtEl>
                                              <p:spTgt spid="7"/>
                                            </p:tgtEl>
                                          </p:cBhvr>
                                          <p:by x="110000" y="110000"/>
                                        </p:animScale>
                                      </p:childTnLst>
                                    </p:cTn>
                                  </p:par>
                                  <p:par>
                                    <p:cTn id="40" presetID="2" presetClass="entr" presetSubtype="4" fill="hold" grpId="0" nodeType="withEffect" p14:presetBounceEnd="50000">
                                      <p:stCondLst>
                                        <p:cond delay="1800"/>
                                      </p:stCondLst>
                                      <p:childTnLst>
                                        <p:set>
                                          <p:cBhvr>
                                            <p:cTn id="41" dur="1" fill="hold">
                                              <p:stCondLst>
                                                <p:cond delay="0"/>
                                              </p:stCondLst>
                                            </p:cTn>
                                            <p:tgtEl>
                                              <p:spTgt spid="15"/>
                                            </p:tgtEl>
                                            <p:attrNameLst>
                                              <p:attrName>style.visibility</p:attrName>
                                            </p:attrNameLst>
                                          </p:cBhvr>
                                          <p:to>
                                            <p:strVal val="visible"/>
                                          </p:to>
                                        </p:set>
                                        <p:anim calcmode="lin" valueType="num" p14:bounceEnd="50000">
                                          <p:cBhvr additive="base">
                                            <p:cTn id="42"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2" presetClass="entr" presetSubtype="4" fill="hold" grpId="0" nodeType="withEffect">
                                      <p:stCondLst>
                                        <p:cond delay="2000"/>
                                      </p:stCondLst>
                                      <p:childTnLst>
                                        <p:set>
                                          <p:cBhvr>
                                            <p:cTn id="45" dur="1" fill="hold">
                                              <p:stCondLst>
                                                <p:cond delay="0"/>
                                              </p:stCondLst>
                                            </p:cTn>
                                            <p:tgtEl>
                                              <p:spTgt spid="6"/>
                                            </p:tgtEl>
                                            <p:attrNameLst>
                                              <p:attrName>style.visibility</p:attrName>
                                            </p:attrNameLst>
                                          </p:cBhvr>
                                          <p:to>
                                            <p:strVal val="visible"/>
                                          </p:to>
                                        </p:set>
                                        <p:animEffect transition="in" filter="wipe(down)">
                                          <p:cBhvr>
                                            <p:cTn id="46" dur="750"/>
                                            <p:tgtEl>
                                              <p:spTgt spid="6"/>
                                            </p:tgtEl>
                                          </p:cBhvr>
                                        </p:animEffect>
                                      </p:childTnLst>
                                    </p:cTn>
                                  </p:par>
                                  <p:par>
                                    <p:cTn id="47" presetID="53" presetClass="entr" presetSubtype="16" fill="hold" grpId="0" nodeType="withEffect">
                                      <p:stCondLst>
                                        <p:cond delay="2000"/>
                                      </p:stCondLst>
                                      <p:childTnLst>
                                        <p:set>
                                          <p:cBhvr>
                                            <p:cTn id="48" dur="1" fill="hold">
                                              <p:stCondLst>
                                                <p:cond delay="0"/>
                                              </p:stCondLst>
                                            </p:cTn>
                                            <p:tgtEl>
                                              <p:spTgt spid="8"/>
                                            </p:tgtEl>
                                            <p:attrNameLst>
                                              <p:attrName>style.visibility</p:attrName>
                                            </p:attrNameLst>
                                          </p:cBhvr>
                                          <p:to>
                                            <p:strVal val="visible"/>
                                          </p:to>
                                        </p:set>
                                        <p:anim calcmode="lin" valueType="num">
                                          <p:cBhvr>
                                            <p:cTn id="49" dur="300" fill="hold"/>
                                            <p:tgtEl>
                                              <p:spTgt spid="8"/>
                                            </p:tgtEl>
                                            <p:attrNameLst>
                                              <p:attrName>ppt_w</p:attrName>
                                            </p:attrNameLst>
                                          </p:cBhvr>
                                          <p:tavLst>
                                            <p:tav tm="0">
                                              <p:val>
                                                <p:fltVal val="0"/>
                                              </p:val>
                                            </p:tav>
                                            <p:tav tm="100000">
                                              <p:val>
                                                <p:strVal val="#ppt_w"/>
                                              </p:val>
                                            </p:tav>
                                          </p:tavLst>
                                        </p:anim>
                                        <p:anim calcmode="lin" valueType="num">
                                          <p:cBhvr>
                                            <p:cTn id="50" dur="300" fill="hold"/>
                                            <p:tgtEl>
                                              <p:spTgt spid="8"/>
                                            </p:tgtEl>
                                            <p:attrNameLst>
                                              <p:attrName>ppt_h</p:attrName>
                                            </p:attrNameLst>
                                          </p:cBhvr>
                                          <p:tavLst>
                                            <p:tav tm="0">
                                              <p:val>
                                                <p:fltVal val="0"/>
                                              </p:val>
                                            </p:tav>
                                            <p:tav tm="100000">
                                              <p:val>
                                                <p:strVal val="#ppt_h"/>
                                              </p:val>
                                            </p:tav>
                                          </p:tavLst>
                                        </p:anim>
                                        <p:animEffect transition="in" filter="fade">
                                          <p:cBhvr>
                                            <p:cTn id="51" dur="300"/>
                                            <p:tgtEl>
                                              <p:spTgt spid="8"/>
                                            </p:tgtEl>
                                          </p:cBhvr>
                                        </p:animEffect>
                                      </p:childTnLst>
                                    </p:cTn>
                                  </p:par>
                                  <p:par>
                                    <p:cTn id="52" presetID="6" presetClass="emph" presetSubtype="0" autoRev="1" fill="hold" grpId="1" nodeType="withEffect">
                                      <p:stCondLst>
                                        <p:cond delay="2300"/>
                                      </p:stCondLst>
                                      <p:childTnLst>
                                        <p:animScale>
                                          <p:cBhvr>
                                            <p:cTn id="53" dur="150" fill="hold"/>
                                            <p:tgtEl>
                                              <p:spTgt spid="8"/>
                                            </p:tgtEl>
                                          </p:cBhvr>
                                          <p:by x="110000" y="110000"/>
                                        </p:animScale>
                                      </p:childTnLst>
                                    </p:cTn>
                                  </p:par>
                                  <p:par>
                                    <p:cTn id="54" presetID="53" presetClass="entr" presetSubtype="16" fill="hold" grpId="0" nodeType="withEffect">
                                      <p:stCondLst>
                                        <p:cond delay="2100"/>
                                      </p:stCondLst>
                                      <p:childTnLst>
                                        <p:set>
                                          <p:cBhvr>
                                            <p:cTn id="55" dur="1" fill="hold">
                                              <p:stCondLst>
                                                <p:cond delay="0"/>
                                              </p:stCondLst>
                                            </p:cTn>
                                            <p:tgtEl>
                                              <p:spTgt spid="10"/>
                                            </p:tgtEl>
                                            <p:attrNameLst>
                                              <p:attrName>style.visibility</p:attrName>
                                            </p:attrNameLst>
                                          </p:cBhvr>
                                          <p:to>
                                            <p:strVal val="visible"/>
                                          </p:to>
                                        </p:set>
                                        <p:anim calcmode="lin" valueType="num">
                                          <p:cBhvr>
                                            <p:cTn id="56" dur="300" fill="hold"/>
                                            <p:tgtEl>
                                              <p:spTgt spid="10"/>
                                            </p:tgtEl>
                                            <p:attrNameLst>
                                              <p:attrName>ppt_w</p:attrName>
                                            </p:attrNameLst>
                                          </p:cBhvr>
                                          <p:tavLst>
                                            <p:tav tm="0">
                                              <p:val>
                                                <p:fltVal val="0"/>
                                              </p:val>
                                            </p:tav>
                                            <p:tav tm="100000">
                                              <p:val>
                                                <p:strVal val="#ppt_w"/>
                                              </p:val>
                                            </p:tav>
                                          </p:tavLst>
                                        </p:anim>
                                        <p:anim calcmode="lin" valueType="num">
                                          <p:cBhvr>
                                            <p:cTn id="57" dur="300" fill="hold"/>
                                            <p:tgtEl>
                                              <p:spTgt spid="10"/>
                                            </p:tgtEl>
                                            <p:attrNameLst>
                                              <p:attrName>ppt_h</p:attrName>
                                            </p:attrNameLst>
                                          </p:cBhvr>
                                          <p:tavLst>
                                            <p:tav tm="0">
                                              <p:val>
                                                <p:fltVal val="0"/>
                                              </p:val>
                                            </p:tav>
                                            <p:tav tm="100000">
                                              <p:val>
                                                <p:strVal val="#ppt_h"/>
                                              </p:val>
                                            </p:tav>
                                          </p:tavLst>
                                        </p:anim>
                                        <p:animEffect transition="in" filter="fade">
                                          <p:cBhvr>
                                            <p:cTn id="58" dur="300"/>
                                            <p:tgtEl>
                                              <p:spTgt spid="10"/>
                                            </p:tgtEl>
                                          </p:cBhvr>
                                        </p:animEffect>
                                      </p:childTnLst>
                                    </p:cTn>
                                  </p:par>
                                  <p:par>
                                    <p:cTn id="59" presetID="6" presetClass="emph" presetSubtype="0" autoRev="1" fill="hold" grpId="1" nodeType="withEffect">
                                      <p:stCondLst>
                                        <p:cond delay="2400"/>
                                      </p:stCondLst>
                                      <p:childTnLst>
                                        <p:animScale>
                                          <p:cBhvr>
                                            <p:cTn id="60" dur="150" fill="hold"/>
                                            <p:tgtEl>
                                              <p:spTgt spid="10"/>
                                            </p:tgtEl>
                                          </p:cBhvr>
                                          <p:by x="110000" y="110000"/>
                                        </p:animScale>
                                      </p:childTnLst>
                                    </p:cTn>
                                  </p:par>
                                  <p:par>
                                    <p:cTn id="61" presetID="2" presetClass="entr" presetSubtype="4" fill="hold" grpId="0" nodeType="withEffect" p14:presetBounceEnd="50000">
                                      <p:stCondLst>
                                        <p:cond delay="2400"/>
                                      </p:stCondLst>
                                      <p:childTnLst>
                                        <p:set>
                                          <p:cBhvr>
                                            <p:cTn id="62" dur="1" fill="hold">
                                              <p:stCondLst>
                                                <p:cond delay="0"/>
                                              </p:stCondLst>
                                            </p:cTn>
                                            <p:tgtEl>
                                              <p:spTgt spid="16"/>
                                            </p:tgtEl>
                                            <p:attrNameLst>
                                              <p:attrName>style.visibility</p:attrName>
                                            </p:attrNameLst>
                                          </p:cBhvr>
                                          <p:to>
                                            <p:strVal val="visible"/>
                                          </p:to>
                                        </p:set>
                                        <p:anim calcmode="lin" valueType="num" p14:bounceEnd="50000">
                                          <p:cBhvr additive="base">
                                            <p:cTn id="63"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2" presetClass="entr" presetSubtype="4" fill="hold" grpId="0" nodeType="withEffect">
                                      <p:stCondLst>
                                        <p:cond delay="2600"/>
                                      </p:stCondLst>
                                      <p:childTnLst>
                                        <p:set>
                                          <p:cBhvr>
                                            <p:cTn id="66" dur="1" fill="hold">
                                              <p:stCondLst>
                                                <p:cond delay="0"/>
                                              </p:stCondLst>
                                            </p:cTn>
                                            <p:tgtEl>
                                              <p:spTgt spid="9"/>
                                            </p:tgtEl>
                                            <p:attrNameLst>
                                              <p:attrName>style.visibility</p:attrName>
                                            </p:attrNameLst>
                                          </p:cBhvr>
                                          <p:to>
                                            <p:strVal val="visible"/>
                                          </p:to>
                                        </p:set>
                                        <p:animEffect transition="in" filter="wipe(down)">
                                          <p:cBhvr>
                                            <p:cTn id="67" dur="750"/>
                                            <p:tgtEl>
                                              <p:spTgt spid="9"/>
                                            </p:tgtEl>
                                          </p:cBhvr>
                                        </p:animEffect>
                                      </p:childTnLst>
                                    </p:cTn>
                                  </p:par>
                                  <p:par>
                                    <p:cTn id="68" presetID="53" presetClass="entr" presetSubtype="16" fill="hold" grpId="0" nodeType="withEffect">
                                      <p:stCondLst>
                                        <p:cond delay="2600"/>
                                      </p:stCondLst>
                                      <p:childTnLst>
                                        <p:set>
                                          <p:cBhvr>
                                            <p:cTn id="69" dur="1" fill="hold">
                                              <p:stCondLst>
                                                <p:cond delay="0"/>
                                              </p:stCondLst>
                                            </p:cTn>
                                            <p:tgtEl>
                                              <p:spTgt spid="11"/>
                                            </p:tgtEl>
                                            <p:attrNameLst>
                                              <p:attrName>style.visibility</p:attrName>
                                            </p:attrNameLst>
                                          </p:cBhvr>
                                          <p:to>
                                            <p:strVal val="visible"/>
                                          </p:to>
                                        </p:set>
                                        <p:anim calcmode="lin" valueType="num">
                                          <p:cBhvr>
                                            <p:cTn id="70" dur="300" fill="hold"/>
                                            <p:tgtEl>
                                              <p:spTgt spid="11"/>
                                            </p:tgtEl>
                                            <p:attrNameLst>
                                              <p:attrName>ppt_w</p:attrName>
                                            </p:attrNameLst>
                                          </p:cBhvr>
                                          <p:tavLst>
                                            <p:tav tm="0">
                                              <p:val>
                                                <p:fltVal val="0"/>
                                              </p:val>
                                            </p:tav>
                                            <p:tav tm="100000">
                                              <p:val>
                                                <p:strVal val="#ppt_w"/>
                                              </p:val>
                                            </p:tav>
                                          </p:tavLst>
                                        </p:anim>
                                        <p:anim calcmode="lin" valueType="num">
                                          <p:cBhvr>
                                            <p:cTn id="71" dur="300" fill="hold"/>
                                            <p:tgtEl>
                                              <p:spTgt spid="11"/>
                                            </p:tgtEl>
                                            <p:attrNameLst>
                                              <p:attrName>ppt_h</p:attrName>
                                            </p:attrNameLst>
                                          </p:cBhvr>
                                          <p:tavLst>
                                            <p:tav tm="0">
                                              <p:val>
                                                <p:fltVal val="0"/>
                                              </p:val>
                                            </p:tav>
                                            <p:tav tm="100000">
                                              <p:val>
                                                <p:strVal val="#ppt_h"/>
                                              </p:val>
                                            </p:tav>
                                          </p:tavLst>
                                        </p:anim>
                                        <p:animEffect transition="in" filter="fade">
                                          <p:cBhvr>
                                            <p:cTn id="72" dur="300"/>
                                            <p:tgtEl>
                                              <p:spTgt spid="11"/>
                                            </p:tgtEl>
                                          </p:cBhvr>
                                        </p:animEffect>
                                      </p:childTnLst>
                                    </p:cTn>
                                  </p:par>
                                  <p:par>
                                    <p:cTn id="73" presetID="6" presetClass="emph" presetSubtype="0" autoRev="1" fill="hold" grpId="1" nodeType="withEffect">
                                      <p:stCondLst>
                                        <p:cond delay="2900"/>
                                      </p:stCondLst>
                                      <p:childTnLst>
                                        <p:animScale>
                                          <p:cBhvr>
                                            <p:cTn id="74" dur="150" fill="hold"/>
                                            <p:tgtEl>
                                              <p:spTgt spid="11"/>
                                            </p:tgtEl>
                                          </p:cBhvr>
                                          <p:by x="110000" y="110000"/>
                                        </p:animScale>
                                      </p:childTnLst>
                                    </p:cTn>
                                  </p:par>
                                  <p:par>
                                    <p:cTn id="75" presetID="53" presetClass="entr" presetSubtype="16" fill="hold" grpId="0" nodeType="withEffect">
                                      <p:stCondLst>
                                        <p:cond delay="2700"/>
                                      </p:stCondLst>
                                      <p:childTnLst>
                                        <p:set>
                                          <p:cBhvr>
                                            <p:cTn id="76" dur="1" fill="hold">
                                              <p:stCondLst>
                                                <p:cond delay="0"/>
                                              </p:stCondLst>
                                            </p:cTn>
                                            <p:tgtEl>
                                              <p:spTgt spid="13"/>
                                            </p:tgtEl>
                                            <p:attrNameLst>
                                              <p:attrName>style.visibility</p:attrName>
                                            </p:attrNameLst>
                                          </p:cBhvr>
                                          <p:to>
                                            <p:strVal val="visible"/>
                                          </p:to>
                                        </p:set>
                                        <p:anim calcmode="lin" valueType="num">
                                          <p:cBhvr>
                                            <p:cTn id="77" dur="300" fill="hold"/>
                                            <p:tgtEl>
                                              <p:spTgt spid="13"/>
                                            </p:tgtEl>
                                            <p:attrNameLst>
                                              <p:attrName>ppt_w</p:attrName>
                                            </p:attrNameLst>
                                          </p:cBhvr>
                                          <p:tavLst>
                                            <p:tav tm="0">
                                              <p:val>
                                                <p:fltVal val="0"/>
                                              </p:val>
                                            </p:tav>
                                            <p:tav tm="100000">
                                              <p:val>
                                                <p:strVal val="#ppt_w"/>
                                              </p:val>
                                            </p:tav>
                                          </p:tavLst>
                                        </p:anim>
                                        <p:anim calcmode="lin" valueType="num">
                                          <p:cBhvr>
                                            <p:cTn id="78" dur="300" fill="hold"/>
                                            <p:tgtEl>
                                              <p:spTgt spid="13"/>
                                            </p:tgtEl>
                                            <p:attrNameLst>
                                              <p:attrName>ppt_h</p:attrName>
                                            </p:attrNameLst>
                                          </p:cBhvr>
                                          <p:tavLst>
                                            <p:tav tm="0">
                                              <p:val>
                                                <p:fltVal val="0"/>
                                              </p:val>
                                            </p:tav>
                                            <p:tav tm="100000">
                                              <p:val>
                                                <p:strVal val="#ppt_h"/>
                                              </p:val>
                                            </p:tav>
                                          </p:tavLst>
                                        </p:anim>
                                        <p:animEffect transition="in" filter="fade">
                                          <p:cBhvr>
                                            <p:cTn id="79" dur="300"/>
                                            <p:tgtEl>
                                              <p:spTgt spid="13"/>
                                            </p:tgtEl>
                                          </p:cBhvr>
                                        </p:animEffect>
                                      </p:childTnLst>
                                    </p:cTn>
                                  </p:par>
                                  <p:par>
                                    <p:cTn id="80" presetID="6" presetClass="emph" presetSubtype="0" autoRev="1" fill="hold" grpId="1" nodeType="withEffect">
                                      <p:stCondLst>
                                        <p:cond delay="3000"/>
                                      </p:stCondLst>
                                      <p:childTnLst>
                                        <p:animScale>
                                          <p:cBhvr>
                                            <p:cTn id="81" dur="150" fill="hold"/>
                                            <p:tgtEl>
                                              <p:spTgt spid="13"/>
                                            </p:tgtEl>
                                          </p:cBhvr>
                                          <p:by x="110000" y="110000"/>
                                        </p:animScale>
                                      </p:childTnLst>
                                    </p:cTn>
                                  </p:par>
                                  <p:par>
                                    <p:cTn id="82" presetID="2" presetClass="entr" presetSubtype="4" fill="hold" grpId="0" nodeType="withEffect" p14:presetBounceEnd="50000">
                                      <p:stCondLst>
                                        <p:cond delay="3000"/>
                                      </p:stCondLst>
                                      <p:childTnLst>
                                        <p:set>
                                          <p:cBhvr>
                                            <p:cTn id="83" dur="1" fill="hold">
                                              <p:stCondLst>
                                                <p:cond delay="0"/>
                                              </p:stCondLst>
                                            </p:cTn>
                                            <p:tgtEl>
                                              <p:spTgt spid="17"/>
                                            </p:tgtEl>
                                            <p:attrNameLst>
                                              <p:attrName>style.visibility</p:attrName>
                                            </p:attrNameLst>
                                          </p:cBhvr>
                                          <p:to>
                                            <p:strVal val="visible"/>
                                          </p:to>
                                        </p:set>
                                        <p:anim calcmode="lin" valueType="num" p14:bounceEnd="50000">
                                          <p:cBhvr additive="base">
                                            <p:cTn id="84"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85" dur="500" fill="hold"/>
                                            <p:tgtEl>
                                              <p:spTgt spid="17"/>
                                            </p:tgtEl>
                                            <p:attrNameLst>
                                              <p:attrName>ppt_y</p:attrName>
                                            </p:attrNameLst>
                                          </p:cBhvr>
                                          <p:tavLst>
                                            <p:tav tm="0">
                                              <p:val>
                                                <p:strVal val="1+#ppt_h/2"/>
                                              </p:val>
                                            </p:tav>
                                            <p:tav tm="100000">
                                              <p:val>
                                                <p:strVal val="#ppt_y"/>
                                              </p:val>
                                            </p:tav>
                                          </p:tavLst>
                                        </p:anim>
                                      </p:childTnLst>
                                    </p:cTn>
                                  </p:par>
                                  <p:par>
                                    <p:cTn id="86" presetID="22" presetClass="entr" presetSubtype="4" fill="hold" grpId="0" nodeType="withEffect">
                                      <p:stCondLst>
                                        <p:cond delay="3200"/>
                                      </p:stCondLst>
                                      <p:childTnLst>
                                        <p:set>
                                          <p:cBhvr>
                                            <p:cTn id="87" dur="1" fill="hold">
                                              <p:stCondLst>
                                                <p:cond delay="0"/>
                                              </p:stCondLst>
                                            </p:cTn>
                                            <p:tgtEl>
                                              <p:spTgt spid="12"/>
                                            </p:tgtEl>
                                            <p:attrNameLst>
                                              <p:attrName>style.visibility</p:attrName>
                                            </p:attrNameLst>
                                          </p:cBhvr>
                                          <p:to>
                                            <p:strVal val="visible"/>
                                          </p:to>
                                        </p:set>
                                        <p:animEffect transition="in" filter="wipe(down)">
                                          <p:cBhvr>
                                            <p:cTn id="88" dur="750"/>
                                            <p:tgtEl>
                                              <p:spTgt spid="12"/>
                                            </p:tgtEl>
                                          </p:cBhvr>
                                        </p:animEffect>
                                      </p:childTnLst>
                                    </p:cTn>
                                  </p:par>
                                </p:childTnLst>
                              </p:cTn>
                            </p:par>
                            <p:par>
                              <p:cTn id="89" fill="hold">
                                <p:stCondLst>
                                  <p:cond delay="3950"/>
                                </p:stCondLst>
                                <p:childTnLst>
                                  <p:par>
                                    <p:cTn id="90" presetID="10" presetClass="entr" presetSubtype="0" fill="hold" grpId="0" nodeType="after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500"/>
                                            <p:tgtEl>
                                              <p:spTgt spid="18"/>
                                            </p:tgtEl>
                                          </p:cBhvr>
                                        </p:animEffect>
                                      </p:childTnLst>
                                    </p:cTn>
                                  </p:par>
                                </p:childTnLst>
                              </p:cTn>
                            </p:par>
                            <p:par>
                              <p:cTn id="93" fill="hold">
                                <p:stCondLst>
                                  <p:cond delay="4450"/>
                                </p:stCondLst>
                                <p:childTnLst>
                                  <p:par>
                                    <p:cTn id="94" presetID="10" presetClass="entr" presetSubtype="0" fill="hold" grpId="0" nodeType="after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par>
                              <p:cTn id="97" fill="hold">
                                <p:stCondLst>
                                  <p:cond delay="4950"/>
                                </p:stCondLst>
                                <p:childTnLst>
                                  <p:par>
                                    <p:cTn id="98" presetID="10" presetClass="entr" presetSubtype="0" fill="hold" grpId="0" nodeType="after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fade">
                                          <p:cBhvr>
                                            <p:cTn id="100" dur="500"/>
                                            <p:tgtEl>
                                              <p:spTgt spid="20"/>
                                            </p:tgtEl>
                                          </p:cBhvr>
                                        </p:animEffect>
                                      </p:childTnLst>
                                    </p:cTn>
                                  </p:par>
                                </p:childTnLst>
                              </p:cTn>
                            </p:par>
                            <p:par>
                              <p:cTn id="101" fill="hold">
                                <p:stCondLst>
                                  <p:cond delay="5450"/>
                                </p:stCondLst>
                                <p:childTnLst>
                                  <p:par>
                                    <p:cTn id="102" presetID="10" presetClass="entr" presetSubtype="0" fill="hold" grpId="0" nodeType="afterEffect">
                                      <p:stCondLst>
                                        <p:cond delay="0"/>
                                      </p:stCondLst>
                                      <p:childTnLst>
                                        <p:set>
                                          <p:cBhvr>
                                            <p:cTn id="103" dur="1" fill="hold">
                                              <p:stCondLst>
                                                <p:cond delay="0"/>
                                              </p:stCondLst>
                                            </p:cTn>
                                            <p:tgtEl>
                                              <p:spTgt spid="21"/>
                                            </p:tgtEl>
                                            <p:attrNameLst>
                                              <p:attrName>style.visibility</p:attrName>
                                            </p:attrNameLst>
                                          </p:cBhvr>
                                          <p:to>
                                            <p:strVal val="visible"/>
                                          </p:to>
                                        </p:set>
                                        <p:animEffect transition="in" filter="fade">
                                          <p:cBhvr>
                                            <p:cTn id="10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4" grpId="0" animBg="1"/>
          <p:bldP spid="4" grpId="1" animBg="1"/>
          <p:bldP spid="5" grpId="0" animBg="1"/>
          <p:bldP spid="5" grpId="1" animBg="1"/>
          <p:bldP spid="6" grpId="0" animBg="1"/>
          <p:bldP spid="7" grpId="0" animBg="1"/>
          <p:bldP spid="7"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p:bldP spid="15" grpId="0"/>
          <p:bldP spid="16" grpId="0"/>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8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par>
                                    <p:cTn id="10" presetID="6" presetClass="emph" presetSubtype="0" autoRev="1" fill="hold" grpId="1" nodeType="withEffect">
                                      <p:stCondLst>
                                        <p:cond delay="1100"/>
                                      </p:stCondLst>
                                      <p:childTnLst>
                                        <p:animScale>
                                          <p:cBhvr>
                                            <p:cTn id="11" dur="150" fill="hold"/>
                                            <p:tgtEl>
                                              <p:spTgt spid="2"/>
                                            </p:tgtEl>
                                          </p:cBhvr>
                                          <p:by x="110000" y="110000"/>
                                        </p:animScale>
                                      </p:childTnLst>
                                    </p:cTn>
                                  </p:par>
                                  <p:par>
                                    <p:cTn id="12" presetID="53" presetClass="entr" presetSubtype="16" fill="hold" grpId="0" nodeType="withEffect">
                                      <p:stCondLst>
                                        <p:cond delay="9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1200"/>
                                      </p:stCondLst>
                                      <p:childTnLst>
                                        <p:animScale>
                                          <p:cBhvr>
                                            <p:cTn id="18" dur="150" fill="hold"/>
                                            <p:tgtEl>
                                              <p:spTgt spid="4"/>
                                            </p:tgtEl>
                                          </p:cBhvr>
                                          <p:by x="110000" y="110000"/>
                                        </p:animScale>
                                      </p:childTnLst>
                                    </p:cTn>
                                  </p:par>
                                  <p:par>
                                    <p:cTn id="19" presetID="2" presetClass="entr" presetSubtype="4" fill="hold" grpId="0" nodeType="withEffect">
                                      <p:stCondLst>
                                        <p:cond delay="12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par>
                                    <p:cTn id="23" presetID="22" presetClass="entr" presetSubtype="4" fill="hold" grpId="0" nodeType="withEffect">
                                      <p:stCondLst>
                                        <p:cond delay="140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750"/>
                                            <p:tgtEl>
                                              <p:spTgt spid="3"/>
                                            </p:tgtEl>
                                          </p:cBhvr>
                                        </p:animEffect>
                                      </p:childTnLst>
                                    </p:cTn>
                                  </p:par>
                                  <p:par>
                                    <p:cTn id="26" presetID="53" presetClass="entr" presetSubtype="16" fill="hold" grpId="0" nodeType="withEffect">
                                      <p:stCondLst>
                                        <p:cond delay="140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Effect transition="in" filter="fade">
                                          <p:cBhvr>
                                            <p:cTn id="30" dur="300"/>
                                            <p:tgtEl>
                                              <p:spTgt spid="5"/>
                                            </p:tgtEl>
                                          </p:cBhvr>
                                        </p:animEffect>
                                      </p:childTnLst>
                                    </p:cTn>
                                  </p:par>
                                  <p:par>
                                    <p:cTn id="31" presetID="6" presetClass="emph" presetSubtype="0" autoRev="1" fill="hold" grpId="1" nodeType="withEffect">
                                      <p:stCondLst>
                                        <p:cond delay="1700"/>
                                      </p:stCondLst>
                                      <p:childTnLst>
                                        <p:animScale>
                                          <p:cBhvr>
                                            <p:cTn id="32" dur="150" fill="hold"/>
                                            <p:tgtEl>
                                              <p:spTgt spid="5"/>
                                            </p:tgtEl>
                                          </p:cBhvr>
                                          <p:by x="110000" y="110000"/>
                                        </p:animScale>
                                      </p:childTnLst>
                                    </p:cTn>
                                  </p:par>
                                  <p:par>
                                    <p:cTn id="33" presetID="53" presetClass="entr" presetSubtype="16" fill="hold" grpId="0" nodeType="withEffect">
                                      <p:stCondLst>
                                        <p:cond delay="15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1800"/>
                                      </p:stCondLst>
                                      <p:childTnLst>
                                        <p:animScale>
                                          <p:cBhvr>
                                            <p:cTn id="39" dur="150" fill="hold"/>
                                            <p:tgtEl>
                                              <p:spTgt spid="7"/>
                                            </p:tgtEl>
                                          </p:cBhvr>
                                          <p:by x="110000" y="110000"/>
                                        </p:animScale>
                                      </p:childTnLst>
                                    </p:cTn>
                                  </p:par>
                                  <p:par>
                                    <p:cTn id="40" presetID="2" presetClass="entr" presetSubtype="4" fill="hold" grpId="0" nodeType="withEffect">
                                      <p:stCondLst>
                                        <p:cond delay="180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2" presetClass="entr" presetSubtype="4" fill="hold" grpId="0" nodeType="withEffect">
                                      <p:stCondLst>
                                        <p:cond delay="2000"/>
                                      </p:stCondLst>
                                      <p:childTnLst>
                                        <p:set>
                                          <p:cBhvr>
                                            <p:cTn id="45" dur="1" fill="hold">
                                              <p:stCondLst>
                                                <p:cond delay="0"/>
                                              </p:stCondLst>
                                            </p:cTn>
                                            <p:tgtEl>
                                              <p:spTgt spid="6"/>
                                            </p:tgtEl>
                                            <p:attrNameLst>
                                              <p:attrName>style.visibility</p:attrName>
                                            </p:attrNameLst>
                                          </p:cBhvr>
                                          <p:to>
                                            <p:strVal val="visible"/>
                                          </p:to>
                                        </p:set>
                                        <p:animEffect transition="in" filter="wipe(down)">
                                          <p:cBhvr>
                                            <p:cTn id="46" dur="750"/>
                                            <p:tgtEl>
                                              <p:spTgt spid="6"/>
                                            </p:tgtEl>
                                          </p:cBhvr>
                                        </p:animEffect>
                                      </p:childTnLst>
                                    </p:cTn>
                                  </p:par>
                                  <p:par>
                                    <p:cTn id="47" presetID="53" presetClass="entr" presetSubtype="16" fill="hold" grpId="0" nodeType="withEffect">
                                      <p:stCondLst>
                                        <p:cond delay="2000"/>
                                      </p:stCondLst>
                                      <p:childTnLst>
                                        <p:set>
                                          <p:cBhvr>
                                            <p:cTn id="48" dur="1" fill="hold">
                                              <p:stCondLst>
                                                <p:cond delay="0"/>
                                              </p:stCondLst>
                                            </p:cTn>
                                            <p:tgtEl>
                                              <p:spTgt spid="8"/>
                                            </p:tgtEl>
                                            <p:attrNameLst>
                                              <p:attrName>style.visibility</p:attrName>
                                            </p:attrNameLst>
                                          </p:cBhvr>
                                          <p:to>
                                            <p:strVal val="visible"/>
                                          </p:to>
                                        </p:set>
                                        <p:anim calcmode="lin" valueType="num">
                                          <p:cBhvr>
                                            <p:cTn id="49" dur="300" fill="hold"/>
                                            <p:tgtEl>
                                              <p:spTgt spid="8"/>
                                            </p:tgtEl>
                                            <p:attrNameLst>
                                              <p:attrName>ppt_w</p:attrName>
                                            </p:attrNameLst>
                                          </p:cBhvr>
                                          <p:tavLst>
                                            <p:tav tm="0">
                                              <p:val>
                                                <p:fltVal val="0"/>
                                              </p:val>
                                            </p:tav>
                                            <p:tav tm="100000">
                                              <p:val>
                                                <p:strVal val="#ppt_w"/>
                                              </p:val>
                                            </p:tav>
                                          </p:tavLst>
                                        </p:anim>
                                        <p:anim calcmode="lin" valueType="num">
                                          <p:cBhvr>
                                            <p:cTn id="50" dur="300" fill="hold"/>
                                            <p:tgtEl>
                                              <p:spTgt spid="8"/>
                                            </p:tgtEl>
                                            <p:attrNameLst>
                                              <p:attrName>ppt_h</p:attrName>
                                            </p:attrNameLst>
                                          </p:cBhvr>
                                          <p:tavLst>
                                            <p:tav tm="0">
                                              <p:val>
                                                <p:fltVal val="0"/>
                                              </p:val>
                                            </p:tav>
                                            <p:tav tm="100000">
                                              <p:val>
                                                <p:strVal val="#ppt_h"/>
                                              </p:val>
                                            </p:tav>
                                          </p:tavLst>
                                        </p:anim>
                                        <p:animEffect transition="in" filter="fade">
                                          <p:cBhvr>
                                            <p:cTn id="51" dur="300"/>
                                            <p:tgtEl>
                                              <p:spTgt spid="8"/>
                                            </p:tgtEl>
                                          </p:cBhvr>
                                        </p:animEffect>
                                      </p:childTnLst>
                                    </p:cTn>
                                  </p:par>
                                  <p:par>
                                    <p:cTn id="52" presetID="6" presetClass="emph" presetSubtype="0" autoRev="1" fill="hold" grpId="1" nodeType="withEffect">
                                      <p:stCondLst>
                                        <p:cond delay="2300"/>
                                      </p:stCondLst>
                                      <p:childTnLst>
                                        <p:animScale>
                                          <p:cBhvr>
                                            <p:cTn id="53" dur="150" fill="hold"/>
                                            <p:tgtEl>
                                              <p:spTgt spid="8"/>
                                            </p:tgtEl>
                                          </p:cBhvr>
                                          <p:by x="110000" y="110000"/>
                                        </p:animScale>
                                      </p:childTnLst>
                                    </p:cTn>
                                  </p:par>
                                  <p:par>
                                    <p:cTn id="54" presetID="53" presetClass="entr" presetSubtype="16" fill="hold" grpId="0" nodeType="withEffect">
                                      <p:stCondLst>
                                        <p:cond delay="2100"/>
                                      </p:stCondLst>
                                      <p:childTnLst>
                                        <p:set>
                                          <p:cBhvr>
                                            <p:cTn id="55" dur="1" fill="hold">
                                              <p:stCondLst>
                                                <p:cond delay="0"/>
                                              </p:stCondLst>
                                            </p:cTn>
                                            <p:tgtEl>
                                              <p:spTgt spid="10"/>
                                            </p:tgtEl>
                                            <p:attrNameLst>
                                              <p:attrName>style.visibility</p:attrName>
                                            </p:attrNameLst>
                                          </p:cBhvr>
                                          <p:to>
                                            <p:strVal val="visible"/>
                                          </p:to>
                                        </p:set>
                                        <p:anim calcmode="lin" valueType="num">
                                          <p:cBhvr>
                                            <p:cTn id="56" dur="300" fill="hold"/>
                                            <p:tgtEl>
                                              <p:spTgt spid="10"/>
                                            </p:tgtEl>
                                            <p:attrNameLst>
                                              <p:attrName>ppt_w</p:attrName>
                                            </p:attrNameLst>
                                          </p:cBhvr>
                                          <p:tavLst>
                                            <p:tav tm="0">
                                              <p:val>
                                                <p:fltVal val="0"/>
                                              </p:val>
                                            </p:tav>
                                            <p:tav tm="100000">
                                              <p:val>
                                                <p:strVal val="#ppt_w"/>
                                              </p:val>
                                            </p:tav>
                                          </p:tavLst>
                                        </p:anim>
                                        <p:anim calcmode="lin" valueType="num">
                                          <p:cBhvr>
                                            <p:cTn id="57" dur="300" fill="hold"/>
                                            <p:tgtEl>
                                              <p:spTgt spid="10"/>
                                            </p:tgtEl>
                                            <p:attrNameLst>
                                              <p:attrName>ppt_h</p:attrName>
                                            </p:attrNameLst>
                                          </p:cBhvr>
                                          <p:tavLst>
                                            <p:tav tm="0">
                                              <p:val>
                                                <p:fltVal val="0"/>
                                              </p:val>
                                            </p:tav>
                                            <p:tav tm="100000">
                                              <p:val>
                                                <p:strVal val="#ppt_h"/>
                                              </p:val>
                                            </p:tav>
                                          </p:tavLst>
                                        </p:anim>
                                        <p:animEffect transition="in" filter="fade">
                                          <p:cBhvr>
                                            <p:cTn id="58" dur="300"/>
                                            <p:tgtEl>
                                              <p:spTgt spid="10"/>
                                            </p:tgtEl>
                                          </p:cBhvr>
                                        </p:animEffect>
                                      </p:childTnLst>
                                    </p:cTn>
                                  </p:par>
                                  <p:par>
                                    <p:cTn id="59" presetID="6" presetClass="emph" presetSubtype="0" autoRev="1" fill="hold" grpId="1" nodeType="withEffect">
                                      <p:stCondLst>
                                        <p:cond delay="2400"/>
                                      </p:stCondLst>
                                      <p:childTnLst>
                                        <p:animScale>
                                          <p:cBhvr>
                                            <p:cTn id="60" dur="150" fill="hold"/>
                                            <p:tgtEl>
                                              <p:spTgt spid="10"/>
                                            </p:tgtEl>
                                          </p:cBhvr>
                                          <p:by x="110000" y="110000"/>
                                        </p:animScale>
                                      </p:childTnLst>
                                    </p:cTn>
                                  </p:par>
                                  <p:par>
                                    <p:cTn id="61" presetID="2" presetClass="entr" presetSubtype="4" fill="hold" grpId="0" nodeType="withEffect">
                                      <p:stCondLst>
                                        <p:cond delay="240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2" presetClass="entr" presetSubtype="4" fill="hold" grpId="0" nodeType="withEffect">
                                      <p:stCondLst>
                                        <p:cond delay="2600"/>
                                      </p:stCondLst>
                                      <p:childTnLst>
                                        <p:set>
                                          <p:cBhvr>
                                            <p:cTn id="66" dur="1" fill="hold">
                                              <p:stCondLst>
                                                <p:cond delay="0"/>
                                              </p:stCondLst>
                                            </p:cTn>
                                            <p:tgtEl>
                                              <p:spTgt spid="9"/>
                                            </p:tgtEl>
                                            <p:attrNameLst>
                                              <p:attrName>style.visibility</p:attrName>
                                            </p:attrNameLst>
                                          </p:cBhvr>
                                          <p:to>
                                            <p:strVal val="visible"/>
                                          </p:to>
                                        </p:set>
                                        <p:animEffect transition="in" filter="wipe(down)">
                                          <p:cBhvr>
                                            <p:cTn id="67" dur="750"/>
                                            <p:tgtEl>
                                              <p:spTgt spid="9"/>
                                            </p:tgtEl>
                                          </p:cBhvr>
                                        </p:animEffect>
                                      </p:childTnLst>
                                    </p:cTn>
                                  </p:par>
                                  <p:par>
                                    <p:cTn id="68" presetID="53" presetClass="entr" presetSubtype="16" fill="hold" grpId="0" nodeType="withEffect">
                                      <p:stCondLst>
                                        <p:cond delay="2600"/>
                                      </p:stCondLst>
                                      <p:childTnLst>
                                        <p:set>
                                          <p:cBhvr>
                                            <p:cTn id="69" dur="1" fill="hold">
                                              <p:stCondLst>
                                                <p:cond delay="0"/>
                                              </p:stCondLst>
                                            </p:cTn>
                                            <p:tgtEl>
                                              <p:spTgt spid="11"/>
                                            </p:tgtEl>
                                            <p:attrNameLst>
                                              <p:attrName>style.visibility</p:attrName>
                                            </p:attrNameLst>
                                          </p:cBhvr>
                                          <p:to>
                                            <p:strVal val="visible"/>
                                          </p:to>
                                        </p:set>
                                        <p:anim calcmode="lin" valueType="num">
                                          <p:cBhvr>
                                            <p:cTn id="70" dur="300" fill="hold"/>
                                            <p:tgtEl>
                                              <p:spTgt spid="11"/>
                                            </p:tgtEl>
                                            <p:attrNameLst>
                                              <p:attrName>ppt_w</p:attrName>
                                            </p:attrNameLst>
                                          </p:cBhvr>
                                          <p:tavLst>
                                            <p:tav tm="0">
                                              <p:val>
                                                <p:fltVal val="0"/>
                                              </p:val>
                                            </p:tav>
                                            <p:tav tm="100000">
                                              <p:val>
                                                <p:strVal val="#ppt_w"/>
                                              </p:val>
                                            </p:tav>
                                          </p:tavLst>
                                        </p:anim>
                                        <p:anim calcmode="lin" valueType="num">
                                          <p:cBhvr>
                                            <p:cTn id="71" dur="300" fill="hold"/>
                                            <p:tgtEl>
                                              <p:spTgt spid="11"/>
                                            </p:tgtEl>
                                            <p:attrNameLst>
                                              <p:attrName>ppt_h</p:attrName>
                                            </p:attrNameLst>
                                          </p:cBhvr>
                                          <p:tavLst>
                                            <p:tav tm="0">
                                              <p:val>
                                                <p:fltVal val="0"/>
                                              </p:val>
                                            </p:tav>
                                            <p:tav tm="100000">
                                              <p:val>
                                                <p:strVal val="#ppt_h"/>
                                              </p:val>
                                            </p:tav>
                                          </p:tavLst>
                                        </p:anim>
                                        <p:animEffect transition="in" filter="fade">
                                          <p:cBhvr>
                                            <p:cTn id="72" dur="300"/>
                                            <p:tgtEl>
                                              <p:spTgt spid="11"/>
                                            </p:tgtEl>
                                          </p:cBhvr>
                                        </p:animEffect>
                                      </p:childTnLst>
                                    </p:cTn>
                                  </p:par>
                                  <p:par>
                                    <p:cTn id="73" presetID="6" presetClass="emph" presetSubtype="0" autoRev="1" fill="hold" grpId="1" nodeType="withEffect">
                                      <p:stCondLst>
                                        <p:cond delay="2900"/>
                                      </p:stCondLst>
                                      <p:childTnLst>
                                        <p:animScale>
                                          <p:cBhvr>
                                            <p:cTn id="74" dur="150" fill="hold"/>
                                            <p:tgtEl>
                                              <p:spTgt spid="11"/>
                                            </p:tgtEl>
                                          </p:cBhvr>
                                          <p:by x="110000" y="110000"/>
                                        </p:animScale>
                                      </p:childTnLst>
                                    </p:cTn>
                                  </p:par>
                                  <p:par>
                                    <p:cTn id="75" presetID="53" presetClass="entr" presetSubtype="16" fill="hold" grpId="0" nodeType="withEffect">
                                      <p:stCondLst>
                                        <p:cond delay="2700"/>
                                      </p:stCondLst>
                                      <p:childTnLst>
                                        <p:set>
                                          <p:cBhvr>
                                            <p:cTn id="76" dur="1" fill="hold">
                                              <p:stCondLst>
                                                <p:cond delay="0"/>
                                              </p:stCondLst>
                                            </p:cTn>
                                            <p:tgtEl>
                                              <p:spTgt spid="13"/>
                                            </p:tgtEl>
                                            <p:attrNameLst>
                                              <p:attrName>style.visibility</p:attrName>
                                            </p:attrNameLst>
                                          </p:cBhvr>
                                          <p:to>
                                            <p:strVal val="visible"/>
                                          </p:to>
                                        </p:set>
                                        <p:anim calcmode="lin" valueType="num">
                                          <p:cBhvr>
                                            <p:cTn id="77" dur="300" fill="hold"/>
                                            <p:tgtEl>
                                              <p:spTgt spid="13"/>
                                            </p:tgtEl>
                                            <p:attrNameLst>
                                              <p:attrName>ppt_w</p:attrName>
                                            </p:attrNameLst>
                                          </p:cBhvr>
                                          <p:tavLst>
                                            <p:tav tm="0">
                                              <p:val>
                                                <p:fltVal val="0"/>
                                              </p:val>
                                            </p:tav>
                                            <p:tav tm="100000">
                                              <p:val>
                                                <p:strVal val="#ppt_w"/>
                                              </p:val>
                                            </p:tav>
                                          </p:tavLst>
                                        </p:anim>
                                        <p:anim calcmode="lin" valueType="num">
                                          <p:cBhvr>
                                            <p:cTn id="78" dur="300" fill="hold"/>
                                            <p:tgtEl>
                                              <p:spTgt spid="13"/>
                                            </p:tgtEl>
                                            <p:attrNameLst>
                                              <p:attrName>ppt_h</p:attrName>
                                            </p:attrNameLst>
                                          </p:cBhvr>
                                          <p:tavLst>
                                            <p:tav tm="0">
                                              <p:val>
                                                <p:fltVal val="0"/>
                                              </p:val>
                                            </p:tav>
                                            <p:tav tm="100000">
                                              <p:val>
                                                <p:strVal val="#ppt_h"/>
                                              </p:val>
                                            </p:tav>
                                          </p:tavLst>
                                        </p:anim>
                                        <p:animEffect transition="in" filter="fade">
                                          <p:cBhvr>
                                            <p:cTn id="79" dur="300"/>
                                            <p:tgtEl>
                                              <p:spTgt spid="13"/>
                                            </p:tgtEl>
                                          </p:cBhvr>
                                        </p:animEffect>
                                      </p:childTnLst>
                                    </p:cTn>
                                  </p:par>
                                  <p:par>
                                    <p:cTn id="80" presetID="6" presetClass="emph" presetSubtype="0" autoRev="1" fill="hold" grpId="1" nodeType="withEffect">
                                      <p:stCondLst>
                                        <p:cond delay="3000"/>
                                      </p:stCondLst>
                                      <p:childTnLst>
                                        <p:animScale>
                                          <p:cBhvr>
                                            <p:cTn id="81" dur="150" fill="hold"/>
                                            <p:tgtEl>
                                              <p:spTgt spid="13"/>
                                            </p:tgtEl>
                                          </p:cBhvr>
                                          <p:by x="110000" y="110000"/>
                                        </p:animScale>
                                      </p:childTnLst>
                                    </p:cTn>
                                  </p:par>
                                  <p:par>
                                    <p:cTn id="82" presetID="2" presetClass="entr" presetSubtype="4" fill="hold" grpId="0" nodeType="withEffect">
                                      <p:stCondLst>
                                        <p:cond delay="3000"/>
                                      </p:stCondLst>
                                      <p:childTnLst>
                                        <p:set>
                                          <p:cBhvr>
                                            <p:cTn id="83" dur="1" fill="hold">
                                              <p:stCondLst>
                                                <p:cond delay="0"/>
                                              </p:stCondLst>
                                            </p:cTn>
                                            <p:tgtEl>
                                              <p:spTgt spid="17"/>
                                            </p:tgtEl>
                                            <p:attrNameLst>
                                              <p:attrName>style.visibility</p:attrName>
                                            </p:attrNameLst>
                                          </p:cBhvr>
                                          <p:to>
                                            <p:strVal val="visible"/>
                                          </p:to>
                                        </p:set>
                                        <p:anim calcmode="lin" valueType="num">
                                          <p:cBhvr additive="base">
                                            <p:cTn id="84" dur="500" fill="hold"/>
                                            <p:tgtEl>
                                              <p:spTgt spid="17"/>
                                            </p:tgtEl>
                                            <p:attrNameLst>
                                              <p:attrName>ppt_x</p:attrName>
                                            </p:attrNameLst>
                                          </p:cBhvr>
                                          <p:tavLst>
                                            <p:tav tm="0">
                                              <p:val>
                                                <p:strVal val="#ppt_x"/>
                                              </p:val>
                                            </p:tav>
                                            <p:tav tm="100000">
                                              <p:val>
                                                <p:strVal val="#ppt_x"/>
                                              </p:val>
                                            </p:tav>
                                          </p:tavLst>
                                        </p:anim>
                                        <p:anim calcmode="lin" valueType="num">
                                          <p:cBhvr additive="base">
                                            <p:cTn id="85" dur="500" fill="hold"/>
                                            <p:tgtEl>
                                              <p:spTgt spid="17"/>
                                            </p:tgtEl>
                                            <p:attrNameLst>
                                              <p:attrName>ppt_y</p:attrName>
                                            </p:attrNameLst>
                                          </p:cBhvr>
                                          <p:tavLst>
                                            <p:tav tm="0">
                                              <p:val>
                                                <p:strVal val="1+#ppt_h/2"/>
                                              </p:val>
                                            </p:tav>
                                            <p:tav tm="100000">
                                              <p:val>
                                                <p:strVal val="#ppt_y"/>
                                              </p:val>
                                            </p:tav>
                                          </p:tavLst>
                                        </p:anim>
                                      </p:childTnLst>
                                    </p:cTn>
                                  </p:par>
                                  <p:par>
                                    <p:cTn id="86" presetID="22" presetClass="entr" presetSubtype="4" fill="hold" grpId="0" nodeType="withEffect">
                                      <p:stCondLst>
                                        <p:cond delay="3200"/>
                                      </p:stCondLst>
                                      <p:childTnLst>
                                        <p:set>
                                          <p:cBhvr>
                                            <p:cTn id="87" dur="1" fill="hold">
                                              <p:stCondLst>
                                                <p:cond delay="0"/>
                                              </p:stCondLst>
                                            </p:cTn>
                                            <p:tgtEl>
                                              <p:spTgt spid="12"/>
                                            </p:tgtEl>
                                            <p:attrNameLst>
                                              <p:attrName>style.visibility</p:attrName>
                                            </p:attrNameLst>
                                          </p:cBhvr>
                                          <p:to>
                                            <p:strVal val="visible"/>
                                          </p:to>
                                        </p:set>
                                        <p:animEffect transition="in" filter="wipe(down)">
                                          <p:cBhvr>
                                            <p:cTn id="88" dur="750"/>
                                            <p:tgtEl>
                                              <p:spTgt spid="12"/>
                                            </p:tgtEl>
                                          </p:cBhvr>
                                        </p:animEffect>
                                      </p:childTnLst>
                                    </p:cTn>
                                  </p:par>
                                </p:childTnLst>
                              </p:cTn>
                            </p:par>
                            <p:par>
                              <p:cTn id="89" fill="hold">
                                <p:stCondLst>
                                  <p:cond delay="3950"/>
                                </p:stCondLst>
                                <p:childTnLst>
                                  <p:par>
                                    <p:cTn id="90" presetID="10" presetClass="entr" presetSubtype="0" fill="hold" grpId="0" nodeType="after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500"/>
                                            <p:tgtEl>
                                              <p:spTgt spid="18"/>
                                            </p:tgtEl>
                                          </p:cBhvr>
                                        </p:animEffect>
                                      </p:childTnLst>
                                    </p:cTn>
                                  </p:par>
                                </p:childTnLst>
                              </p:cTn>
                            </p:par>
                            <p:par>
                              <p:cTn id="93" fill="hold">
                                <p:stCondLst>
                                  <p:cond delay="4450"/>
                                </p:stCondLst>
                                <p:childTnLst>
                                  <p:par>
                                    <p:cTn id="94" presetID="10" presetClass="entr" presetSubtype="0" fill="hold" grpId="0" nodeType="after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par>
                              <p:cTn id="97" fill="hold">
                                <p:stCondLst>
                                  <p:cond delay="4950"/>
                                </p:stCondLst>
                                <p:childTnLst>
                                  <p:par>
                                    <p:cTn id="98" presetID="10" presetClass="entr" presetSubtype="0" fill="hold" grpId="0" nodeType="after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fade">
                                          <p:cBhvr>
                                            <p:cTn id="100" dur="500"/>
                                            <p:tgtEl>
                                              <p:spTgt spid="20"/>
                                            </p:tgtEl>
                                          </p:cBhvr>
                                        </p:animEffect>
                                      </p:childTnLst>
                                    </p:cTn>
                                  </p:par>
                                </p:childTnLst>
                              </p:cTn>
                            </p:par>
                            <p:par>
                              <p:cTn id="101" fill="hold">
                                <p:stCondLst>
                                  <p:cond delay="5450"/>
                                </p:stCondLst>
                                <p:childTnLst>
                                  <p:par>
                                    <p:cTn id="102" presetID="10" presetClass="entr" presetSubtype="0" fill="hold" grpId="0" nodeType="afterEffect">
                                      <p:stCondLst>
                                        <p:cond delay="0"/>
                                      </p:stCondLst>
                                      <p:childTnLst>
                                        <p:set>
                                          <p:cBhvr>
                                            <p:cTn id="103" dur="1" fill="hold">
                                              <p:stCondLst>
                                                <p:cond delay="0"/>
                                              </p:stCondLst>
                                            </p:cTn>
                                            <p:tgtEl>
                                              <p:spTgt spid="21"/>
                                            </p:tgtEl>
                                            <p:attrNameLst>
                                              <p:attrName>style.visibility</p:attrName>
                                            </p:attrNameLst>
                                          </p:cBhvr>
                                          <p:to>
                                            <p:strVal val="visible"/>
                                          </p:to>
                                        </p:set>
                                        <p:animEffect transition="in" filter="fade">
                                          <p:cBhvr>
                                            <p:cTn id="10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4" grpId="0" animBg="1"/>
          <p:bldP spid="4" grpId="1" animBg="1"/>
          <p:bldP spid="5" grpId="0" animBg="1"/>
          <p:bldP spid="5" grpId="1" animBg="1"/>
          <p:bldP spid="6" grpId="0" animBg="1"/>
          <p:bldP spid="7" grpId="0" animBg="1"/>
          <p:bldP spid="7"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p:bldP spid="15" grpId="0"/>
          <p:bldP spid="16" grpId="0"/>
          <p:bldP spid="17" grpId="0"/>
          <p:bldP spid="18" grpId="0"/>
          <p:bldP spid="19" grpId="0"/>
          <p:bldP spid="20" grpId="0"/>
          <p:bldP spid="2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368705" y="1107450"/>
            <a:ext cx="3966948" cy="2095467"/>
          </a:xfrm>
          <a:custGeom>
            <a:avLst/>
            <a:gdLst>
              <a:gd name="T0" fmla="*/ 245 w 262"/>
              <a:gd name="T1" fmla="*/ 69 h 139"/>
              <a:gd name="T2" fmla="*/ 192 w 262"/>
              <a:gd name="T3" fmla="*/ 122 h 139"/>
              <a:gd name="T4" fmla="*/ 139 w 262"/>
              <a:gd name="T5" fmla="*/ 69 h 139"/>
              <a:gd name="T6" fmla="*/ 69 w 262"/>
              <a:gd name="T7" fmla="*/ 0 h 139"/>
              <a:gd name="T8" fmla="*/ 0 w 262"/>
              <a:gd name="T9" fmla="*/ 69 h 139"/>
              <a:gd name="T10" fmla="*/ 16 w 262"/>
              <a:gd name="T11" fmla="*/ 69 h 139"/>
              <a:gd name="T12" fmla="*/ 69 w 262"/>
              <a:gd name="T13" fmla="*/ 16 h 139"/>
              <a:gd name="T14" fmla="*/ 122 w 262"/>
              <a:gd name="T15" fmla="*/ 69 h 139"/>
              <a:gd name="T16" fmla="*/ 192 w 262"/>
              <a:gd name="T17" fmla="*/ 139 h 139"/>
              <a:gd name="T18" fmla="*/ 262 w 262"/>
              <a:gd name="T19" fmla="*/ 69 h 139"/>
              <a:gd name="T20" fmla="*/ 245 w 262"/>
              <a:gd name="T2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139">
                <a:moveTo>
                  <a:pt x="245" y="69"/>
                </a:moveTo>
                <a:cubicBezTo>
                  <a:pt x="245" y="99"/>
                  <a:pt x="222" y="122"/>
                  <a:pt x="192" y="122"/>
                </a:cubicBezTo>
                <a:cubicBezTo>
                  <a:pt x="163" y="122"/>
                  <a:pt x="139" y="99"/>
                  <a:pt x="139" y="69"/>
                </a:cubicBezTo>
                <a:cubicBezTo>
                  <a:pt x="139" y="31"/>
                  <a:pt x="108" y="0"/>
                  <a:pt x="69" y="0"/>
                </a:cubicBezTo>
                <a:cubicBezTo>
                  <a:pt x="31" y="0"/>
                  <a:pt x="0" y="31"/>
                  <a:pt x="0" y="69"/>
                </a:cubicBezTo>
                <a:cubicBezTo>
                  <a:pt x="16" y="69"/>
                  <a:pt x="16" y="69"/>
                  <a:pt x="16" y="69"/>
                </a:cubicBezTo>
                <a:cubicBezTo>
                  <a:pt x="16" y="40"/>
                  <a:pt x="40" y="16"/>
                  <a:pt x="69" y="16"/>
                </a:cubicBezTo>
                <a:cubicBezTo>
                  <a:pt x="99" y="16"/>
                  <a:pt x="122" y="40"/>
                  <a:pt x="122" y="69"/>
                </a:cubicBezTo>
                <a:cubicBezTo>
                  <a:pt x="122" y="108"/>
                  <a:pt x="154" y="139"/>
                  <a:pt x="192" y="139"/>
                </a:cubicBezTo>
                <a:cubicBezTo>
                  <a:pt x="231" y="139"/>
                  <a:pt x="262" y="108"/>
                  <a:pt x="262" y="69"/>
                </a:cubicBezTo>
                <a:lnTo>
                  <a:pt x="245" y="69"/>
                </a:lnTo>
                <a:close/>
              </a:path>
            </a:pathLst>
          </a:custGeom>
          <a:solidFill>
            <a:srgbClr val="51D9B5"/>
          </a:solidFill>
          <a:ln>
            <a:noFill/>
          </a:ln>
          <a:extLst/>
        </p:spPr>
        <p:txBody>
          <a:bodyPr vert="horz" wrap="square" lIns="67394" tIns="33697" rIns="67394" bIns="33697" numCol="1" anchor="t" anchorCtr="0" compatLnSpc="1">
            <a:prstTxWarp prst="textNoShape">
              <a:avLst/>
            </a:prstTxWarp>
          </a:bodyPr>
          <a:lstStyle/>
          <a:p>
            <a:endParaRPr lang="zh-CN" altLang="en-US" sz="3200">
              <a:solidFill>
                <a:schemeClr val="bg1"/>
              </a:solidFill>
            </a:endParaRPr>
          </a:p>
        </p:txBody>
      </p:sp>
      <p:sp>
        <p:nvSpPr>
          <p:cNvPr id="3" name="Freeform 6"/>
          <p:cNvSpPr>
            <a:spLocks noEditPoints="1"/>
          </p:cNvSpPr>
          <p:nvPr/>
        </p:nvSpPr>
        <p:spPr bwMode="auto">
          <a:xfrm>
            <a:off x="3110381" y="1770492"/>
            <a:ext cx="318362" cy="936184"/>
          </a:xfrm>
          <a:custGeom>
            <a:avLst/>
            <a:gdLst>
              <a:gd name="T0" fmla="*/ 21 w 21"/>
              <a:gd name="T1" fmla="*/ 40 h 62"/>
              <a:gd name="T2" fmla="*/ 17 w 21"/>
              <a:gd name="T3" fmla="*/ 40 h 62"/>
              <a:gd name="T4" fmla="*/ 17 w 21"/>
              <a:gd name="T5" fmla="*/ 62 h 62"/>
              <a:gd name="T6" fmla="*/ 12 w 21"/>
              <a:gd name="T7" fmla="*/ 62 h 62"/>
              <a:gd name="T8" fmla="*/ 12 w 21"/>
              <a:gd name="T9" fmla="*/ 40 h 62"/>
              <a:gd name="T10" fmla="*/ 9 w 21"/>
              <a:gd name="T11" fmla="*/ 40 h 62"/>
              <a:gd name="T12" fmla="*/ 9 w 21"/>
              <a:gd name="T13" fmla="*/ 62 h 62"/>
              <a:gd name="T14" fmla="*/ 4 w 21"/>
              <a:gd name="T15" fmla="*/ 62 h 62"/>
              <a:gd name="T16" fmla="*/ 4 w 21"/>
              <a:gd name="T17" fmla="*/ 40 h 62"/>
              <a:gd name="T18" fmla="*/ 0 w 21"/>
              <a:gd name="T19" fmla="*/ 40 h 62"/>
              <a:gd name="T20" fmla="*/ 0 w 21"/>
              <a:gd name="T21" fmla="*/ 19 h 62"/>
              <a:gd name="T22" fmla="*/ 2 w 21"/>
              <a:gd name="T23" fmla="*/ 15 h 62"/>
              <a:gd name="T24" fmla="*/ 6 w 21"/>
              <a:gd name="T25" fmla="*/ 12 h 62"/>
              <a:gd name="T26" fmla="*/ 11 w 21"/>
              <a:gd name="T27" fmla="*/ 11 h 62"/>
              <a:gd name="T28" fmla="*/ 16 w 21"/>
              <a:gd name="T29" fmla="*/ 12 h 62"/>
              <a:gd name="T30" fmla="*/ 21 w 21"/>
              <a:gd name="T31" fmla="*/ 17 h 62"/>
              <a:gd name="T32" fmla="*/ 21 w 21"/>
              <a:gd name="T33" fmla="*/ 19 h 62"/>
              <a:gd name="T34" fmla="*/ 21 w 21"/>
              <a:gd name="T35" fmla="*/ 40 h 62"/>
              <a:gd name="T36" fmla="*/ 15 w 21"/>
              <a:gd name="T37" fmla="*/ 5 h 62"/>
              <a:gd name="T38" fmla="*/ 14 w 21"/>
              <a:gd name="T39" fmla="*/ 8 h 62"/>
              <a:gd name="T40" fmla="*/ 11 w 21"/>
              <a:gd name="T41" fmla="*/ 9 h 62"/>
              <a:gd name="T42" fmla="*/ 7 w 21"/>
              <a:gd name="T43" fmla="*/ 8 h 62"/>
              <a:gd name="T44" fmla="*/ 6 w 21"/>
              <a:gd name="T45" fmla="*/ 5 h 62"/>
              <a:gd name="T46" fmla="*/ 7 w 21"/>
              <a:gd name="T47" fmla="*/ 1 h 62"/>
              <a:gd name="T48" fmla="*/ 11 w 21"/>
              <a:gd name="T49" fmla="*/ 0 h 62"/>
              <a:gd name="T50" fmla="*/ 14 w 21"/>
              <a:gd name="T51" fmla="*/ 1 h 62"/>
              <a:gd name="T52" fmla="*/ 15 w 21"/>
              <a:gd name="T5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62">
                <a:moveTo>
                  <a:pt x="21" y="40"/>
                </a:moveTo>
                <a:cubicBezTo>
                  <a:pt x="17" y="40"/>
                  <a:pt x="17" y="40"/>
                  <a:pt x="17" y="40"/>
                </a:cubicBezTo>
                <a:cubicBezTo>
                  <a:pt x="17" y="62"/>
                  <a:pt x="17" y="62"/>
                  <a:pt x="17" y="62"/>
                </a:cubicBezTo>
                <a:cubicBezTo>
                  <a:pt x="12" y="62"/>
                  <a:pt x="12" y="62"/>
                  <a:pt x="12" y="62"/>
                </a:cubicBezTo>
                <a:cubicBezTo>
                  <a:pt x="12" y="40"/>
                  <a:pt x="12" y="40"/>
                  <a:pt x="12" y="40"/>
                </a:cubicBezTo>
                <a:cubicBezTo>
                  <a:pt x="9" y="40"/>
                  <a:pt x="9" y="40"/>
                  <a:pt x="9" y="40"/>
                </a:cubicBezTo>
                <a:cubicBezTo>
                  <a:pt x="9" y="62"/>
                  <a:pt x="9" y="62"/>
                  <a:pt x="9" y="62"/>
                </a:cubicBezTo>
                <a:cubicBezTo>
                  <a:pt x="4" y="62"/>
                  <a:pt x="4" y="62"/>
                  <a:pt x="4" y="62"/>
                </a:cubicBezTo>
                <a:cubicBezTo>
                  <a:pt x="4" y="40"/>
                  <a:pt x="4" y="40"/>
                  <a:pt x="4" y="40"/>
                </a:cubicBezTo>
                <a:cubicBezTo>
                  <a:pt x="0" y="40"/>
                  <a:pt x="0" y="40"/>
                  <a:pt x="0" y="40"/>
                </a:cubicBezTo>
                <a:cubicBezTo>
                  <a:pt x="0" y="19"/>
                  <a:pt x="0" y="19"/>
                  <a:pt x="0" y="19"/>
                </a:cubicBezTo>
                <a:cubicBezTo>
                  <a:pt x="0" y="18"/>
                  <a:pt x="1" y="16"/>
                  <a:pt x="2" y="15"/>
                </a:cubicBezTo>
                <a:cubicBezTo>
                  <a:pt x="3" y="13"/>
                  <a:pt x="5" y="12"/>
                  <a:pt x="6" y="12"/>
                </a:cubicBezTo>
                <a:cubicBezTo>
                  <a:pt x="8" y="11"/>
                  <a:pt x="10" y="11"/>
                  <a:pt x="11" y="11"/>
                </a:cubicBezTo>
                <a:cubicBezTo>
                  <a:pt x="13" y="11"/>
                  <a:pt x="14" y="11"/>
                  <a:pt x="16" y="12"/>
                </a:cubicBezTo>
                <a:cubicBezTo>
                  <a:pt x="18" y="14"/>
                  <a:pt x="20" y="15"/>
                  <a:pt x="21" y="17"/>
                </a:cubicBezTo>
                <a:cubicBezTo>
                  <a:pt x="21" y="18"/>
                  <a:pt x="21" y="19"/>
                  <a:pt x="21" y="19"/>
                </a:cubicBezTo>
                <a:lnTo>
                  <a:pt x="21" y="40"/>
                </a:lnTo>
                <a:close/>
                <a:moveTo>
                  <a:pt x="15" y="5"/>
                </a:moveTo>
                <a:cubicBezTo>
                  <a:pt x="15" y="6"/>
                  <a:pt x="15" y="7"/>
                  <a:pt x="14" y="8"/>
                </a:cubicBezTo>
                <a:cubicBezTo>
                  <a:pt x="13" y="9"/>
                  <a:pt x="12" y="9"/>
                  <a:pt x="11" y="9"/>
                </a:cubicBezTo>
                <a:cubicBezTo>
                  <a:pt x="9" y="9"/>
                  <a:pt x="8" y="9"/>
                  <a:pt x="7" y="8"/>
                </a:cubicBezTo>
                <a:cubicBezTo>
                  <a:pt x="6" y="7"/>
                  <a:pt x="6" y="6"/>
                  <a:pt x="6" y="5"/>
                </a:cubicBezTo>
                <a:cubicBezTo>
                  <a:pt x="6" y="3"/>
                  <a:pt x="6" y="2"/>
                  <a:pt x="7" y="1"/>
                </a:cubicBezTo>
                <a:cubicBezTo>
                  <a:pt x="8" y="0"/>
                  <a:pt x="9" y="0"/>
                  <a:pt x="11" y="0"/>
                </a:cubicBezTo>
                <a:cubicBezTo>
                  <a:pt x="12" y="0"/>
                  <a:pt x="13" y="0"/>
                  <a:pt x="14" y="1"/>
                </a:cubicBezTo>
                <a:cubicBezTo>
                  <a:pt x="15" y="2"/>
                  <a:pt x="15" y="3"/>
                  <a:pt x="15" y="5"/>
                </a:cubicBezTo>
                <a:close/>
              </a:path>
            </a:pathLst>
          </a:custGeom>
          <a:solidFill>
            <a:srgbClr val="4D86B3"/>
          </a:solidFill>
          <a:ln>
            <a:noFill/>
          </a:ln>
          <a:extLst/>
        </p:spPr>
        <p:txBody>
          <a:bodyPr lIns="89858" tIns="44929" rIns="89858" bIns="44929"/>
          <a:lstStyle/>
          <a:p>
            <a:endParaRPr lang="zh-CN" altLang="en-US" sz="2800">
              <a:solidFill>
                <a:schemeClr val="bg1"/>
              </a:solidFill>
            </a:endParaRPr>
          </a:p>
        </p:txBody>
      </p:sp>
      <p:sp>
        <p:nvSpPr>
          <p:cNvPr id="4" name="Freeform 7"/>
          <p:cNvSpPr>
            <a:spLocks noEditPoints="1"/>
          </p:cNvSpPr>
          <p:nvPr/>
        </p:nvSpPr>
        <p:spPr bwMode="auto">
          <a:xfrm>
            <a:off x="1187646" y="1741301"/>
            <a:ext cx="454504" cy="979970"/>
          </a:xfrm>
          <a:custGeom>
            <a:avLst/>
            <a:gdLst>
              <a:gd name="T0" fmla="*/ 28 w 30"/>
              <a:gd name="T1" fmla="*/ 38 h 65"/>
              <a:gd name="T2" fmla="*/ 30 w 30"/>
              <a:gd name="T3" fmla="*/ 37 h 65"/>
              <a:gd name="T4" fmla="*/ 21 w 30"/>
              <a:gd name="T5" fmla="*/ 15 h 65"/>
              <a:gd name="T6" fmla="*/ 9 w 30"/>
              <a:gd name="T7" fmla="*/ 15 h 65"/>
              <a:gd name="T8" fmla="*/ 0 w 30"/>
              <a:gd name="T9" fmla="*/ 37 h 65"/>
              <a:gd name="T10" fmla="*/ 2 w 30"/>
              <a:gd name="T11" fmla="*/ 38 h 65"/>
              <a:gd name="T12" fmla="*/ 10 w 30"/>
              <a:gd name="T13" fmla="*/ 22 h 65"/>
              <a:gd name="T14" fmla="*/ 11 w 30"/>
              <a:gd name="T15" fmla="*/ 29 h 65"/>
              <a:gd name="T16" fmla="*/ 3 w 30"/>
              <a:gd name="T17" fmla="*/ 45 h 65"/>
              <a:gd name="T18" fmla="*/ 11 w 30"/>
              <a:gd name="T19" fmla="*/ 45 h 65"/>
              <a:gd name="T20" fmla="*/ 14 w 30"/>
              <a:gd name="T21" fmla="*/ 65 h 65"/>
              <a:gd name="T22" fmla="*/ 17 w 30"/>
              <a:gd name="T23" fmla="*/ 65 h 65"/>
              <a:gd name="T24" fmla="*/ 19 w 30"/>
              <a:gd name="T25" fmla="*/ 45 h 65"/>
              <a:gd name="T26" fmla="*/ 27 w 30"/>
              <a:gd name="T27" fmla="*/ 45 h 65"/>
              <a:gd name="T28" fmla="*/ 19 w 30"/>
              <a:gd name="T29" fmla="*/ 29 h 65"/>
              <a:gd name="T30" fmla="*/ 20 w 30"/>
              <a:gd name="T31" fmla="*/ 22 h 65"/>
              <a:gd name="T32" fmla="*/ 28 w 30"/>
              <a:gd name="T33" fmla="*/ 38 h 65"/>
              <a:gd name="T34" fmla="*/ 15 w 30"/>
              <a:gd name="T35" fmla="*/ 10 h 65"/>
              <a:gd name="T36" fmla="*/ 18 w 30"/>
              <a:gd name="T37" fmla="*/ 9 h 65"/>
              <a:gd name="T38" fmla="*/ 20 w 30"/>
              <a:gd name="T39" fmla="*/ 5 h 65"/>
              <a:gd name="T40" fmla="*/ 18 w 30"/>
              <a:gd name="T41" fmla="*/ 2 h 65"/>
              <a:gd name="T42" fmla="*/ 15 w 30"/>
              <a:gd name="T43" fmla="*/ 0 h 65"/>
              <a:gd name="T44" fmla="*/ 11 w 30"/>
              <a:gd name="T45" fmla="*/ 2 h 65"/>
              <a:gd name="T46" fmla="*/ 10 w 30"/>
              <a:gd name="T47" fmla="*/ 5 h 65"/>
              <a:gd name="T48" fmla="*/ 11 w 30"/>
              <a:gd name="T49" fmla="*/ 9 h 65"/>
              <a:gd name="T50" fmla="*/ 15 w 30"/>
              <a:gd name="T5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5">
                <a:moveTo>
                  <a:pt x="28" y="38"/>
                </a:moveTo>
                <a:cubicBezTo>
                  <a:pt x="29" y="38"/>
                  <a:pt x="30" y="38"/>
                  <a:pt x="30" y="37"/>
                </a:cubicBezTo>
                <a:cubicBezTo>
                  <a:pt x="21" y="15"/>
                  <a:pt x="21" y="15"/>
                  <a:pt x="21" y="15"/>
                </a:cubicBezTo>
                <a:cubicBezTo>
                  <a:pt x="9" y="15"/>
                  <a:pt x="9" y="15"/>
                  <a:pt x="9" y="15"/>
                </a:cubicBezTo>
                <a:cubicBezTo>
                  <a:pt x="0" y="37"/>
                  <a:pt x="0" y="37"/>
                  <a:pt x="0" y="37"/>
                </a:cubicBezTo>
                <a:cubicBezTo>
                  <a:pt x="2" y="38"/>
                  <a:pt x="2" y="38"/>
                  <a:pt x="2" y="38"/>
                </a:cubicBezTo>
                <a:cubicBezTo>
                  <a:pt x="10" y="22"/>
                  <a:pt x="10" y="22"/>
                  <a:pt x="10" y="22"/>
                </a:cubicBezTo>
                <a:cubicBezTo>
                  <a:pt x="11" y="29"/>
                  <a:pt x="11" y="29"/>
                  <a:pt x="11" y="29"/>
                </a:cubicBezTo>
                <a:cubicBezTo>
                  <a:pt x="3" y="45"/>
                  <a:pt x="3" y="45"/>
                  <a:pt x="3" y="45"/>
                </a:cubicBezTo>
                <a:cubicBezTo>
                  <a:pt x="11" y="45"/>
                  <a:pt x="11" y="45"/>
                  <a:pt x="11" y="45"/>
                </a:cubicBezTo>
                <a:cubicBezTo>
                  <a:pt x="14" y="65"/>
                  <a:pt x="14" y="65"/>
                  <a:pt x="14" y="65"/>
                </a:cubicBezTo>
                <a:cubicBezTo>
                  <a:pt x="17" y="65"/>
                  <a:pt x="17" y="65"/>
                  <a:pt x="17" y="65"/>
                </a:cubicBezTo>
                <a:cubicBezTo>
                  <a:pt x="19" y="45"/>
                  <a:pt x="19" y="45"/>
                  <a:pt x="19" y="45"/>
                </a:cubicBezTo>
                <a:cubicBezTo>
                  <a:pt x="27" y="45"/>
                  <a:pt x="27" y="45"/>
                  <a:pt x="27" y="45"/>
                </a:cubicBezTo>
                <a:cubicBezTo>
                  <a:pt x="19" y="29"/>
                  <a:pt x="19" y="29"/>
                  <a:pt x="19" y="29"/>
                </a:cubicBezTo>
                <a:cubicBezTo>
                  <a:pt x="20" y="22"/>
                  <a:pt x="20" y="22"/>
                  <a:pt x="20" y="22"/>
                </a:cubicBezTo>
                <a:lnTo>
                  <a:pt x="28" y="38"/>
                </a:lnTo>
                <a:close/>
                <a:moveTo>
                  <a:pt x="15" y="10"/>
                </a:moveTo>
                <a:cubicBezTo>
                  <a:pt x="16" y="10"/>
                  <a:pt x="17" y="10"/>
                  <a:pt x="18" y="9"/>
                </a:cubicBezTo>
                <a:cubicBezTo>
                  <a:pt x="19" y="8"/>
                  <a:pt x="20" y="7"/>
                  <a:pt x="20" y="5"/>
                </a:cubicBezTo>
                <a:cubicBezTo>
                  <a:pt x="20" y="4"/>
                  <a:pt x="19" y="3"/>
                  <a:pt x="18" y="2"/>
                </a:cubicBezTo>
                <a:cubicBezTo>
                  <a:pt x="17" y="1"/>
                  <a:pt x="16" y="0"/>
                  <a:pt x="15" y="0"/>
                </a:cubicBezTo>
                <a:cubicBezTo>
                  <a:pt x="13" y="0"/>
                  <a:pt x="12" y="1"/>
                  <a:pt x="11" y="2"/>
                </a:cubicBezTo>
                <a:cubicBezTo>
                  <a:pt x="10" y="3"/>
                  <a:pt x="10" y="4"/>
                  <a:pt x="10" y="5"/>
                </a:cubicBezTo>
                <a:cubicBezTo>
                  <a:pt x="10" y="7"/>
                  <a:pt x="10" y="8"/>
                  <a:pt x="11" y="9"/>
                </a:cubicBezTo>
                <a:cubicBezTo>
                  <a:pt x="12" y="10"/>
                  <a:pt x="13" y="10"/>
                  <a:pt x="15" y="10"/>
                </a:cubicBezTo>
                <a:close/>
              </a:path>
            </a:pathLst>
          </a:custGeom>
          <a:solidFill>
            <a:srgbClr val="113A59"/>
          </a:solidFill>
          <a:ln>
            <a:noFill/>
          </a:ln>
          <a:extLst/>
        </p:spPr>
        <p:txBody>
          <a:bodyPr lIns="89858" tIns="44929" rIns="89858" bIns="44929"/>
          <a:lstStyle/>
          <a:p>
            <a:endParaRPr lang="zh-CN" altLang="en-US" sz="2800">
              <a:solidFill>
                <a:schemeClr val="bg1"/>
              </a:solidFill>
            </a:endParaRPr>
          </a:p>
        </p:txBody>
      </p:sp>
      <p:sp>
        <p:nvSpPr>
          <p:cNvPr id="5" name="TextBox 268"/>
          <p:cNvSpPr txBox="1"/>
          <p:nvPr/>
        </p:nvSpPr>
        <p:spPr bwMode="auto">
          <a:xfrm>
            <a:off x="2498577" y="3446458"/>
            <a:ext cx="1541979" cy="836946"/>
          </a:xfrm>
          <a:prstGeom prst="rect">
            <a:avLst/>
          </a:prstGeom>
          <a:noFill/>
        </p:spPr>
        <p:txBody>
          <a:bodyPr wrap="none" lIns="89858" tIns="44929" rIns="89858" bIns="44929">
            <a:spAutoFit/>
          </a:bodyPr>
          <a:lstStyle>
            <a:defPPr>
              <a:defRPr lang="zh-CN"/>
            </a:defPPr>
            <a:lvl1pPr algn="ctr" fontAlgn="auto">
              <a:spcBef>
                <a:spcPts val="0"/>
              </a:spcBef>
              <a:spcAft>
                <a:spcPts val="0"/>
              </a:spcAft>
              <a:defRPr sz="1400" spc="300">
                <a:solidFill>
                  <a:srgbClr val="284848"/>
                </a:solidFill>
                <a:latin typeface="微软雅黑" pitchFamily="34" charset="-122"/>
                <a:ea typeface="微软雅黑" pitchFamily="34" charset="-122"/>
                <a:cs typeface="Arial" pitchFamily="34" charset="0"/>
              </a:defRPr>
            </a:lvl1pPr>
          </a:lstStyle>
          <a:p>
            <a:r>
              <a:rPr lang="en-US" altLang="zh-CN" sz="4800" b="1" dirty="0">
                <a:solidFill>
                  <a:schemeClr val="bg1"/>
                </a:solidFill>
              </a:rPr>
              <a:t>52</a:t>
            </a:r>
            <a:r>
              <a:rPr lang="en-US" altLang="zh-CN" sz="3600" b="1" dirty="0">
                <a:solidFill>
                  <a:schemeClr val="bg1"/>
                </a:solidFill>
              </a:rPr>
              <a:t>%</a:t>
            </a:r>
            <a:endParaRPr lang="zh-CN" altLang="en-US" sz="3600" b="1" dirty="0">
              <a:solidFill>
                <a:schemeClr val="bg1"/>
              </a:solidFill>
            </a:endParaRPr>
          </a:p>
        </p:txBody>
      </p:sp>
      <p:sp>
        <p:nvSpPr>
          <p:cNvPr id="6" name="TextBox 269"/>
          <p:cNvSpPr txBox="1"/>
          <p:nvPr/>
        </p:nvSpPr>
        <p:spPr bwMode="auto">
          <a:xfrm>
            <a:off x="643914" y="3446458"/>
            <a:ext cx="1541979" cy="836946"/>
          </a:xfrm>
          <a:prstGeom prst="rect">
            <a:avLst/>
          </a:prstGeom>
          <a:noFill/>
        </p:spPr>
        <p:txBody>
          <a:bodyPr wrap="none" lIns="89858" tIns="44929" rIns="89858" bIns="44929">
            <a:spAutoFit/>
          </a:bodyPr>
          <a:lstStyle>
            <a:defPPr>
              <a:defRPr lang="zh-CN"/>
            </a:defPPr>
            <a:lvl1pPr algn="ctr" fontAlgn="auto">
              <a:spcBef>
                <a:spcPts val="0"/>
              </a:spcBef>
              <a:spcAft>
                <a:spcPts val="0"/>
              </a:spcAft>
              <a:defRPr sz="1400" spc="300">
                <a:solidFill>
                  <a:srgbClr val="F83003"/>
                </a:solidFill>
                <a:latin typeface="微软雅黑" pitchFamily="34" charset="-122"/>
                <a:ea typeface="微软雅黑" pitchFamily="34" charset="-122"/>
                <a:cs typeface="Arial" pitchFamily="34" charset="0"/>
              </a:defRPr>
            </a:lvl1pPr>
          </a:lstStyle>
          <a:p>
            <a:r>
              <a:rPr lang="en-US" altLang="zh-CN" sz="4800" b="1" dirty="0">
                <a:solidFill>
                  <a:schemeClr val="bg1"/>
                </a:solidFill>
              </a:rPr>
              <a:t>48</a:t>
            </a:r>
            <a:r>
              <a:rPr lang="en-US" altLang="zh-CN" sz="3600" b="1" dirty="0">
                <a:solidFill>
                  <a:schemeClr val="bg1"/>
                </a:solidFill>
              </a:rPr>
              <a:t>%</a:t>
            </a:r>
            <a:endParaRPr lang="zh-CN" altLang="en-US" sz="4800" b="1" dirty="0">
              <a:solidFill>
                <a:schemeClr val="bg1"/>
              </a:solidFill>
            </a:endParaRPr>
          </a:p>
        </p:txBody>
      </p:sp>
      <p:sp>
        <p:nvSpPr>
          <p:cNvPr id="7" name="矩形 6"/>
          <p:cNvSpPr/>
          <p:nvPr/>
        </p:nvSpPr>
        <p:spPr>
          <a:xfrm>
            <a:off x="5076370" y="881375"/>
            <a:ext cx="3334056" cy="1198731"/>
          </a:xfrm>
          <a:prstGeom prst="rect">
            <a:avLst/>
          </a:prstGeom>
        </p:spPr>
        <p:txBody>
          <a:bodyPr wrap="square" lIns="89858" tIns="44929" rIns="89858" bIns="44929">
            <a:spAutoFit/>
          </a:bodyPr>
          <a:lstStyle/>
          <a:p>
            <a:pPr algn="ctr"/>
            <a:r>
              <a:rPr lang="zh-CN" altLang="en-US" sz="1200" dirty="0">
                <a:solidFill>
                  <a:schemeClr val="bg1"/>
                </a:solidFill>
              </a:rPr>
              <a:t>添加文字添加文字添加文字添加文字添加文字添加文字添加文字添加文字添加文字添加文字添加文字添加文字添加文字添加文字添加文字添加文字添加文字添加文添加文字添加文字添加文字添加文字</a:t>
            </a:r>
            <a:endParaRPr lang="en-US" altLang="zh-CN" sz="1200" dirty="0">
              <a:solidFill>
                <a:schemeClr val="bg1"/>
              </a:solidFill>
            </a:endParaRPr>
          </a:p>
          <a:p>
            <a:pPr algn="ctr"/>
            <a:endParaRPr lang="en-US" altLang="zh-CN" sz="1200" dirty="0">
              <a:solidFill>
                <a:schemeClr val="bg1"/>
              </a:solidFill>
            </a:endParaRPr>
          </a:p>
        </p:txBody>
      </p:sp>
      <p:sp>
        <p:nvSpPr>
          <p:cNvPr id="8" name="矩形 7"/>
          <p:cNvSpPr/>
          <p:nvPr/>
        </p:nvSpPr>
        <p:spPr>
          <a:xfrm>
            <a:off x="5076370" y="2767853"/>
            <a:ext cx="3334056" cy="1198731"/>
          </a:xfrm>
          <a:prstGeom prst="rect">
            <a:avLst/>
          </a:prstGeom>
        </p:spPr>
        <p:txBody>
          <a:bodyPr wrap="square" lIns="89858" tIns="44929" rIns="89858" bIns="44929">
            <a:spAutoFit/>
          </a:bodyPr>
          <a:lstStyle/>
          <a:p>
            <a:pPr algn="ctr"/>
            <a:r>
              <a:rPr lang="zh-CN" altLang="en-US" sz="1200" dirty="0">
                <a:solidFill>
                  <a:schemeClr val="bg1"/>
                </a:solidFill>
              </a:rPr>
              <a:t>添加文字添加文字添加文字添加文字添加文字添加文字添加文字添加文字添加文字添加文字添加文字添加文字添加文字添加文字添加文字添加文字添加文字添加文添加文字添加文字添加文字添加文字</a:t>
            </a:r>
            <a:endParaRPr lang="en-US" altLang="zh-CN" sz="1200" dirty="0">
              <a:solidFill>
                <a:schemeClr val="bg1"/>
              </a:solidFill>
            </a:endParaRPr>
          </a:p>
          <a:p>
            <a:pPr algn="ctr"/>
            <a:endParaRPr lang="en-US" altLang="zh-CN" sz="1200" dirty="0">
              <a:solidFill>
                <a:schemeClr val="bg1"/>
              </a:solidFill>
            </a:endParaRPr>
          </a:p>
        </p:txBody>
      </p:sp>
      <p:cxnSp>
        <p:nvCxnSpPr>
          <p:cNvPr id="9" name="直接连接符 8"/>
          <p:cNvCxnSpPr/>
          <p:nvPr/>
        </p:nvCxnSpPr>
        <p:spPr>
          <a:xfrm>
            <a:off x="4969372" y="2510823"/>
            <a:ext cx="3666083" cy="0"/>
          </a:xfrm>
          <a:prstGeom prst="line">
            <a:avLst/>
          </a:prstGeom>
          <a:ln>
            <a:solidFill>
              <a:srgbClr val="51D9B5"/>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668">
        <p15:prstTrans prst="airplane"/>
      </p:transition>
    </mc:Choice>
    <mc:Fallback xmlns="">
      <p:transition spd="slow" advTm="466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1+#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3636478" y="734652"/>
            <a:ext cx="1417912" cy="980225"/>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399980"/>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3" name="Freeform 6"/>
          <p:cNvSpPr>
            <a:spLocks/>
          </p:cNvSpPr>
          <p:nvPr/>
        </p:nvSpPr>
        <p:spPr bwMode="auto">
          <a:xfrm>
            <a:off x="3624893" y="1263052"/>
            <a:ext cx="1417912" cy="980225"/>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51D9B5"/>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4" name="Freeform 7"/>
          <p:cNvSpPr>
            <a:spLocks/>
          </p:cNvSpPr>
          <p:nvPr/>
        </p:nvSpPr>
        <p:spPr bwMode="auto">
          <a:xfrm>
            <a:off x="3624893" y="1754317"/>
            <a:ext cx="1417912" cy="980225"/>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399980"/>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5" name="Freeform 8"/>
          <p:cNvSpPr>
            <a:spLocks/>
          </p:cNvSpPr>
          <p:nvPr/>
        </p:nvSpPr>
        <p:spPr bwMode="auto">
          <a:xfrm>
            <a:off x="3624893" y="2194841"/>
            <a:ext cx="1417912" cy="980225"/>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51D9B5"/>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6" name="Freeform 9"/>
          <p:cNvSpPr>
            <a:spLocks/>
          </p:cNvSpPr>
          <p:nvPr/>
        </p:nvSpPr>
        <p:spPr bwMode="auto">
          <a:xfrm>
            <a:off x="3624893" y="2713782"/>
            <a:ext cx="1417912" cy="980225"/>
          </a:xfrm>
          <a:custGeom>
            <a:avLst/>
            <a:gdLst>
              <a:gd name="T0" fmla="*/ 612 w 612"/>
              <a:gd name="T1" fmla="*/ 425 h 425"/>
              <a:gd name="T2" fmla="*/ 0 w 612"/>
              <a:gd name="T3" fmla="*/ 425 h 425"/>
              <a:gd name="T4" fmla="*/ 0 w 612"/>
              <a:gd name="T5" fmla="*/ 177 h 425"/>
              <a:gd name="T6" fmla="*/ 314 w 612"/>
              <a:gd name="T7" fmla="*/ 0 h 425"/>
              <a:gd name="T8" fmla="*/ 612 w 612"/>
              <a:gd name="T9" fmla="*/ 177 h 425"/>
              <a:gd name="T10" fmla="*/ 612 w 612"/>
              <a:gd name="T11" fmla="*/ 425 h 425"/>
            </a:gdLst>
            <a:ahLst/>
            <a:cxnLst>
              <a:cxn ang="0">
                <a:pos x="T0" y="T1"/>
              </a:cxn>
              <a:cxn ang="0">
                <a:pos x="T2" y="T3"/>
              </a:cxn>
              <a:cxn ang="0">
                <a:pos x="T4" y="T5"/>
              </a:cxn>
              <a:cxn ang="0">
                <a:pos x="T6" y="T7"/>
              </a:cxn>
              <a:cxn ang="0">
                <a:pos x="T8" y="T9"/>
              </a:cxn>
              <a:cxn ang="0">
                <a:pos x="T10" y="T11"/>
              </a:cxn>
            </a:cxnLst>
            <a:rect l="0" t="0" r="r" b="b"/>
            <a:pathLst>
              <a:path w="612" h="425">
                <a:moveTo>
                  <a:pt x="612" y="425"/>
                </a:moveTo>
                <a:lnTo>
                  <a:pt x="0" y="425"/>
                </a:lnTo>
                <a:lnTo>
                  <a:pt x="0" y="177"/>
                </a:lnTo>
                <a:lnTo>
                  <a:pt x="314" y="0"/>
                </a:lnTo>
                <a:lnTo>
                  <a:pt x="612" y="177"/>
                </a:lnTo>
                <a:lnTo>
                  <a:pt x="612" y="425"/>
                </a:lnTo>
                <a:close/>
              </a:path>
            </a:pathLst>
          </a:custGeom>
          <a:solidFill>
            <a:srgbClr val="399980"/>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7" name="Freeform 10"/>
          <p:cNvSpPr>
            <a:spLocks/>
          </p:cNvSpPr>
          <p:nvPr/>
        </p:nvSpPr>
        <p:spPr bwMode="auto">
          <a:xfrm>
            <a:off x="3624893" y="3290386"/>
            <a:ext cx="1417912" cy="1388458"/>
          </a:xfrm>
          <a:custGeom>
            <a:avLst/>
            <a:gdLst>
              <a:gd name="T0" fmla="*/ 612 w 612"/>
              <a:gd name="T1" fmla="*/ 602 h 602"/>
              <a:gd name="T2" fmla="*/ 0 w 612"/>
              <a:gd name="T3" fmla="*/ 602 h 602"/>
              <a:gd name="T4" fmla="*/ 0 w 612"/>
              <a:gd name="T5" fmla="*/ 177 h 602"/>
              <a:gd name="T6" fmla="*/ 314 w 612"/>
              <a:gd name="T7" fmla="*/ 0 h 602"/>
              <a:gd name="T8" fmla="*/ 612 w 612"/>
              <a:gd name="T9" fmla="*/ 177 h 602"/>
              <a:gd name="T10" fmla="*/ 612 w 612"/>
              <a:gd name="T11" fmla="*/ 602 h 602"/>
            </a:gdLst>
            <a:ahLst/>
            <a:cxnLst>
              <a:cxn ang="0">
                <a:pos x="T0" y="T1"/>
              </a:cxn>
              <a:cxn ang="0">
                <a:pos x="T2" y="T3"/>
              </a:cxn>
              <a:cxn ang="0">
                <a:pos x="T4" y="T5"/>
              </a:cxn>
              <a:cxn ang="0">
                <a:pos x="T6" y="T7"/>
              </a:cxn>
              <a:cxn ang="0">
                <a:pos x="T8" y="T9"/>
              </a:cxn>
              <a:cxn ang="0">
                <a:pos x="T10" y="T11"/>
              </a:cxn>
            </a:cxnLst>
            <a:rect l="0" t="0" r="r" b="b"/>
            <a:pathLst>
              <a:path w="612" h="602">
                <a:moveTo>
                  <a:pt x="612" y="602"/>
                </a:moveTo>
                <a:lnTo>
                  <a:pt x="0" y="602"/>
                </a:lnTo>
                <a:lnTo>
                  <a:pt x="0" y="177"/>
                </a:lnTo>
                <a:lnTo>
                  <a:pt x="314" y="0"/>
                </a:lnTo>
                <a:lnTo>
                  <a:pt x="612" y="177"/>
                </a:lnTo>
                <a:lnTo>
                  <a:pt x="612" y="602"/>
                </a:lnTo>
                <a:close/>
              </a:path>
            </a:pathLst>
          </a:custGeom>
          <a:solidFill>
            <a:srgbClr val="51D9B5"/>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8" name="Oval 11"/>
          <p:cNvSpPr>
            <a:spLocks noChangeArrowheads="1"/>
          </p:cNvSpPr>
          <p:nvPr/>
        </p:nvSpPr>
        <p:spPr bwMode="auto">
          <a:xfrm>
            <a:off x="5517761" y="947075"/>
            <a:ext cx="641768" cy="631955"/>
          </a:xfrm>
          <a:prstGeom prst="ellipse">
            <a:avLst/>
          </a:prstGeom>
          <a:solidFill>
            <a:srgbClr val="399980"/>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9" name="Rectangle 12"/>
          <p:cNvSpPr>
            <a:spLocks noChangeArrowheads="1"/>
          </p:cNvSpPr>
          <p:nvPr/>
        </p:nvSpPr>
        <p:spPr bwMode="auto">
          <a:xfrm>
            <a:off x="5031223" y="1251521"/>
            <a:ext cx="486538" cy="23065"/>
          </a:xfrm>
          <a:prstGeom prst="rect">
            <a:avLst/>
          </a:prstGeom>
          <a:solidFill>
            <a:srgbClr val="51D9B5"/>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10" name="Oval 13"/>
          <p:cNvSpPr>
            <a:spLocks noChangeArrowheads="1"/>
          </p:cNvSpPr>
          <p:nvPr/>
        </p:nvSpPr>
        <p:spPr bwMode="auto">
          <a:xfrm>
            <a:off x="6738740" y="1982653"/>
            <a:ext cx="634817" cy="636569"/>
          </a:xfrm>
          <a:prstGeom prst="ellipse">
            <a:avLst/>
          </a:prstGeom>
          <a:solidFill>
            <a:srgbClr val="399980"/>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11" name="Rectangle 14"/>
          <p:cNvSpPr>
            <a:spLocks noChangeArrowheads="1"/>
          </p:cNvSpPr>
          <p:nvPr/>
        </p:nvSpPr>
        <p:spPr bwMode="auto">
          <a:xfrm>
            <a:off x="5031222" y="2287098"/>
            <a:ext cx="1735322" cy="27677"/>
          </a:xfrm>
          <a:prstGeom prst="rect">
            <a:avLst/>
          </a:prstGeom>
          <a:solidFill>
            <a:srgbClr val="51D9B5"/>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12" name="Oval 15"/>
          <p:cNvSpPr>
            <a:spLocks noChangeArrowheads="1"/>
          </p:cNvSpPr>
          <p:nvPr/>
        </p:nvSpPr>
        <p:spPr bwMode="auto">
          <a:xfrm>
            <a:off x="6092339" y="3045907"/>
            <a:ext cx="641768" cy="631955"/>
          </a:xfrm>
          <a:prstGeom prst="ellipse">
            <a:avLst/>
          </a:prstGeom>
          <a:solidFill>
            <a:srgbClr val="399980"/>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13" name="Rectangle 16"/>
          <p:cNvSpPr>
            <a:spLocks noChangeArrowheads="1"/>
          </p:cNvSpPr>
          <p:nvPr/>
        </p:nvSpPr>
        <p:spPr bwMode="auto">
          <a:xfrm>
            <a:off x="5031222" y="3350351"/>
            <a:ext cx="1061118" cy="20759"/>
          </a:xfrm>
          <a:prstGeom prst="rect">
            <a:avLst/>
          </a:prstGeom>
          <a:solidFill>
            <a:srgbClr val="51D9B5"/>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14" name="Oval 17"/>
          <p:cNvSpPr>
            <a:spLocks noChangeArrowheads="1"/>
          </p:cNvSpPr>
          <p:nvPr/>
        </p:nvSpPr>
        <p:spPr bwMode="auto">
          <a:xfrm>
            <a:off x="2508170" y="1590564"/>
            <a:ext cx="639451" cy="631955"/>
          </a:xfrm>
          <a:prstGeom prst="ellipse">
            <a:avLst/>
          </a:prstGeom>
          <a:solidFill>
            <a:srgbClr val="399980"/>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15" name="Rectangle 18"/>
          <p:cNvSpPr>
            <a:spLocks noChangeArrowheads="1"/>
          </p:cNvSpPr>
          <p:nvPr/>
        </p:nvSpPr>
        <p:spPr bwMode="auto">
          <a:xfrm>
            <a:off x="3147622" y="1895009"/>
            <a:ext cx="488856" cy="23065"/>
          </a:xfrm>
          <a:prstGeom prst="rect">
            <a:avLst/>
          </a:prstGeom>
          <a:solidFill>
            <a:srgbClr val="51D9B5"/>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16" name="Oval 19"/>
          <p:cNvSpPr>
            <a:spLocks noChangeArrowheads="1"/>
          </p:cNvSpPr>
          <p:nvPr/>
        </p:nvSpPr>
        <p:spPr bwMode="auto">
          <a:xfrm>
            <a:off x="1764463" y="2626140"/>
            <a:ext cx="634817" cy="631955"/>
          </a:xfrm>
          <a:prstGeom prst="ellipse">
            <a:avLst/>
          </a:prstGeom>
          <a:solidFill>
            <a:srgbClr val="399980"/>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17" name="Rectangle 20"/>
          <p:cNvSpPr>
            <a:spLocks noChangeArrowheads="1"/>
          </p:cNvSpPr>
          <p:nvPr/>
        </p:nvSpPr>
        <p:spPr bwMode="auto">
          <a:xfrm>
            <a:off x="2399279" y="2930586"/>
            <a:ext cx="1237199" cy="20759"/>
          </a:xfrm>
          <a:prstGeom prst="rect">
            <a:avLst/>
          </a:prstGeom>
          <a:solidFill>
            <a:srgbClr val="51D9B5"/>
          </a:solidFill>
          <a:ln>
            <a:noFill/>
          </a:ln>
          <a:extLst/>
        </p:spPr>
        <p:txBody>
          <a:bodyPr lIns="89858" tIns="44929" rIns="89858" bIns="44929"/>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bg1"/>
              </a:solidFill>
            </a:endParaRPr>
          </a:p>
        </p:txBody>
      </p:sp>
      <p:sp>
        <p:nvSpPr>
          <p:cNvPr id="18" name="TextBox 682"/>
          <p:cNvSpPr txBox="1"/>
          <p:nvPr/>
        </p:nvSpPr>
        <p:spPr>
          <a:xfrm>
            <a:off x="2471862" y="1647125"/>
            <a:ext cx="712066" cy="460067"/>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2400" dirty="0">
                <a:solidFill>
                  <a:schemeClr val="bg1"/>
                </a:solidFill>
              </a:rPr>
              <a:t>25%</a:t>
            </a:r>
            <a:endParaRPr lang="zh-CN" altLang="en-US" sz="2400" dirty="0">
              <a:solidFill>
                <a:schemeClr val="bg1"/>
              </a:solidFill>
            </a:endParaRPr>
          </a:p>
        </p:txBody>
      </p:sp>
      <p:sp>
        <p:nvSpPr>
          <p:cNvPr id="19" name="TextBox 682"/>
          <p:cNvSpPr txBox="1"/>
          <p:nvPr/>
        </p:nvSpPr>
        <p:spPr>
          <a:xfrm>
            <a:off x="5465187" y="1030437"/>
            <a:ext cx="712066" cy="460067"/>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2400" dirty="0">
                <a:solidFill>
                  <a:schemeClr val="bg1"/>
                </a:solidFill>
              </a:rPr>
              <a:t>13%</a:t>
            </a:r>
            <a:endParaRPr lang="zh-CN" altLang="en-US" sz="2400" dirty="0">
              <a:solidFill>
                <a:schemeClr val="bg1"/>
              </a:solidFill>
            </a:endParaRPr>
          </a:p>
        </p:txBody>
      </p:sp>
      <p:sp>
        <p:nvSpPr>
          <p:cNvPr id="20" name="TextBox 682"/>
          <p:cNvSpPr txBox="1"/>
          <p:nvPr/>
        </p:nvSpPr>
        <p:spPr>
          <a:xfrm>
            <a:off x="1724043" y="2695808"/>
            <a:ext cx="712066" cy="460067"/>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2400" dirty="0">
                <a:solidFill>
                  <a:schemeClr val="bg1"/>
                </a:solidFill>
              </a:rPr>
              <a:t>25%</a:t>
            </a:r>
            <a:endParaRPr lang="zh-CN" altLang="en-US" sz="2400" dirty="0">
              <a:solidFill>
                <a:schemeClr val="bg1"/>
              </a:solidFill>
            </a:endParaRPr>
          </a:p>
        </p:txBody>
      </p:sp>
      <p:sp>
        <p:nvSpPr>
          <p:cNvPr id="21" name="TextBox 682"/>
          <p:cNvSpPr txBox="1"/>
          <p:nvPr/>
        </p:nvSpPr>
        <p:spPr>
          <a:xfrm>
            <a:off x="6097642" y="3155972"/>
            <a:ext cx="712066" cy="460067"/>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2400" dirty="0">
                <a:solidFill>
                  <a:schemeClr val="bg1"/>
                </a:solidFill>
              </a:rPr>
              <a:t>13%</a:t>
            </a:r>
            <a:endParaRPr lang="zh-CN" altLang="en-US" sz="2400" dirty="0">
              <a:solidFill>
                <a:schemeClr val="bg1"/>
              </a:solidFill>
            </a:endParaRPr>
          </a:p>
        </p:txBody>
      </p:sp>
      <p:sp>
        <p:nvSpPr>
          <p:cNvPr id="22" name="TextBox 682"/>
          <p:cNvSpPr txBox="1"/>
          <p:nvPr/>
        </p:nvSpPr>
        <p:spPr>
          <a:xfrm>
            <a:off x="6751983" y="2060727"/>
            <a:ext cx="712066" cy="460067"/>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altLang="zh-CN" sz="2400" dirty="0">
                <a:solidFill>
                  <a:schemeClr val="bg1"/>
                </a:solidFill>
              </a:rPr>
              <a:t>12%</a:t>
            </a:r>
            <a:endParaRPr lang="zh-CN" altLang="en-US" sz="2400" dirty="0">
              <a:solidFill>
                <a:schemeClr val="bg1"/>
              </a:solidFill>
            </a:endParaRPr>
          </a:p>
        </p:txBody>
      </p:sp>
      <p:sp>
        <p:nvSpPr>
          <p:cNvPr id="23" name="TextBox 149"/>
          <p:cNvSpPr txBox="1"/>
          <p:nvPr/>
        </p:nvSpPr>
        <p:spPr bwMode="auto">
          <a:xfrm>
            <a:off x="441668" y="2790744"/>
            <a:ext cx="1258689" cy="413901"/>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100" dirty="0">
                <a:solidFill>
                  <a:schemeClr val="bg1"/>
                </a:solidFill>
              </a:rPr>
              <a:t>添加标题</a:t>
            </a:r>
          </a:p>
        </p:txBody>
      </p:sp>
      <p:sp>
        <p:nvSpPr>
          <p:cNvPr id="24" name="TextBox 150"/>
          <p:cNvSpPr txBox="1"/>
          <p:nvPr/>
        </p:nvSpPr>
        <p:spPr bwMode="auto">
          <a:xfrm>
            <a:off x="7448025" y="2134136"/>
            <a:ext cx="1265101" cy="413901"/>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100" b="1" dirty="0">
                <a:solidFill>
                  <a:schemeClr val="bg1"/>
                </a:solidFill>
              </a:rPr>
              <a:t>添加标题</a:t>
            </a:r>
          </a:p>
        </p:txBody>
      </p:sp>
      <p:sp>
        <p:nvSpPr>
          <p:cNvPr id="25" name="TextBox 151"/>
          <p:cNvSpPr txBox="1"/>
          <p:nvPr/>
        </p:nvSpPr>
        <p:spPr bwMode="auto">
          <a:xfrm>
            <a:off x="1143113" y="1725903"/>
            <a:ext cx="1258689" cy="413901"/>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100" dirty="0">
                <a:solidFill>
                  <a:schemeClr val="bg1"/>
                </a:solidFill>
              </a:rPr>
              <a:t>添加标题</a:t>
            </a:r>
          </a:p>
        </p:txBody>
      </p:sp>
      <p:sp>
        <p:nvSpPr>
          <p:cNvPr id="26" name="TextBox 152"/>
          <p:cNvSpPr txBox="1"/>
          <p:nvPr/>
        </p:nvSpPr>
        <p:spPr bwMode="auto">
          <a:xfrm>
            <a:off x="6206233" y="1096123"/>
            <a:ext cx="1265101" cy="413901"/>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100" b="1" dirty="0">
                <a:solidFill>
                  <a:schemeClr val="bg1"/>
                </a:solidFill>
              </a:rPr>
              <a:t>添加标题</a:t>
            </a:r>
          </a:p>
        </p:txBody>
      </p:sp>
      <p:sp>
        <p:nvSpPr>
          <p:cNvPr id="27" name="TextBox 153"/>
          <p:cNvSpPr txBox="1"/>
          <p:nvPr/>
        </p:nvSpPr>
        <p:spPr bwMode="auto">
          <a:xfrm>
            <a:off x="3684076" y="4048283"/>
            <a:ext cx="1258689" cy="413901"/>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100" dirty="0">
                <a:solidFill>
                  <a:schemeClr val="bg1"/>
                </a:solidFill>
              </a:rPr>
              <a:t>添加标题</a:t>
            </a:r>
          </a:p>
        </p:txBody>
      </p:sp>
      <p:sp>
        <p:nvSpPr>
          <p:cNvPr id="28" name="TextBox 154"/>
          <p:cNvSpPr txBox="1"/>
          <p:nvPr/>
        </p:nvSpPr>
        <p:spPr bwMode="auto">
          <a:xfrm>
            <a:off x="6796870" y="3189696"/>
            <a:ext cx="1265101" cy="413901"/>
          </a:xfrm>
          <a:prstGeom prst="rect">
            <a:avLst/>
          </a:prstGeom>
          <a:noFill/>
        </p:spPr>
        <p:txBody>
          <a:bodyPr wrap="none" lIns="89858" tIns="44929" rIns="89858" bIns="44929">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100" b="1" dirty="0">
                <a:solidFill>
                  <a:schemeClr val="bg1"/>
                </a:solidFill>
              </a:rPr>
              <a:t>添加标题</a:t>
            </a:r>
          </a:p>
        </p:txBody>
      </p:sp>
      <p:sp>
        <p:nvSpPr>
          <p:cNvPr id="29" name="矩形 28"/>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8649">
        <p15:prstTrans prst="origami"/>
      </p:transition>
    </mc:Choice>
    <mc:Fallback xmlns="">
      <p:transition spd="slow" advTm="864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1+#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1+#ppt_w/2"/>
                                          </p:val>
                                        </p:tav>
                                        <p:tav tm="100000">
                                          <p:val>
                                            <p:strVal val="#ppt_x"/>
                                          </p:val>
                                        </p:tav>
                                      </p:tavLst>
                                    </p:anim>
                                    <p:anim calcmode="lin" valueType="num">
                                      <p:cBhvr additive="base">
                                        <p:cTn id="52" dur="500" fill="hold"/>
                                        <p:tgtEl>
                                          <p:spTgt spid="1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1+#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1+#ppt_w/2"/>
                                          </p:val>
                                        </p:tav>
                                        <p:tav tm="100000">
                                          <p:val>
                                            <p:strVal val="#ppt_x"/>
                                          </p:val>
                                        </p:tav>
                                      </p:tavLst>
                                    </p:anim>
                                    <p:anim calcmode="lin" valueType="num">
                                      <p:cBhvr additive="base">
                                        <p:cTn id="60"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additive="base">
                                        <p:cTn id="65" dur="500" fill="hold"/>
                                        <p:tgtEl>
                                          <p:spTgt spid="4"/>
                                        </p:tgtEl>
                                        <p:attrNameLst>
                                          <p:attrName>ppt_x</p:attrName>
                                        </p:attrNameLst>
                                      </p:cBhvr>
                                      <p:tavLst>
                                        <p:tav tm="0">
                                          <p:val>
                                            <p:strVal val="#ppt_x"/>
                                          </p:val>
                                        </p:tav>
                                        <p:tav tm="100000">
                                          <p:val>
                                            <p:strVal val="#ppt_x"/>
                                          </p:val>
                                        </p:tav>
                                      </p:tavLst>
                                    </p:anim>
                                    <p:anim calcmode="lin" valueType="num">
                                      <p:cBhvr additive="base">
                                        <p:cTn id="6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500" fill="hold"/>
                                        <p:tgtEl>
                                          <p:spTgt spid="10"/>
                                        </p:tgtEl>
                                        <p:attrNameLst>
                                          <p:attrName>ppt_x</p:attrName>
                                        </p:attrNameLst>
                                      </p:cBhvr>
                                      <p:tavLst>
                                        <p:tav tm="0">
                                          <p:val>
                                            <p:strVal val="0-#ppt_w/2"/>
                                          </p:val>
                                        </p:tav>
                                        <p:tav tm="100000">
                                          <p:val>
                                            <p:strVal val="#ppt_x"/>
                                          </p:val>
                                        </p:tav>
                                      </p:tavLst>
                                    </p:anim>
                                    <p:anim calcmode="lin" valueType="num">
                                      <p:cBhvr additive="base">
                                        <p:cTn id="72" dur="500" fill="hold"/>
                                        <p:tgtEl>
                                          <p:spTgt spid="10"/>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0-#ppt_w/2"/>
                                          </p:val>
                                        </p:tav>
                                        <p:tav tm="100000">
                                          <p:val>
                                            <p:strVal val="#ppt_x"/>
                                          </p:val>
                                        </p:tav>
                                      </p:tavLst>
                                    </p:anim>
                                    <p:anim calcmode="lin" valueType="num">
                                      <p:cBhvr additive="base">
                                        <p:cTn id="76" dur="500" fill="hold"/>
                                        <p:tgtEl>
                                          <p:spTgt spid="11"/>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0-#ppt_w/2"/>
                                          </p:val>
                                        </p:tav>
                                        <p:tav tm="100000">
                                          <p:val>
                                            <p:strVal val="#ppt_x"/>
                                          </p:val>
                                        </p:tav>
                                      </p:tavLst>
                                    </p:anim>
                                    <p:anim calcmode="lin" valueType="num">
                                      <p:cBhvr additive="base">
                                        <p:cTn id="80" dur="500" fill="hold"/>
                                        <p:tgtEl>
                                          <p:spTgt spid="22"/>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fill="hold"/>
                                        <p:tgtEl>
                                          <p:spTgt spid="24"/>
                                        </p:tgtEl>
                                        <p:attrNameLst>
                                          <p:attrName>ppt_x</p:attrName>
                                        </p:attrNameLst>
                                      </p:cBhvr>
                                      <p:tavLst>
                                        <p:tav tm="0">
                                          <p:val>
                                            <p:strVal val="0-#ppt_w/2"/>
                                          </p:val>
                                        </p:tav>
                                        <p:tav tm="100000">
                                          <p:val>
                                            <p:strVal val="#ppt_x"/>
                                          </p:val>
                                        </p:tav>
                                      </p:tavLst>
                                    </p:anim>
                                    <p:anim calcmode="lin" valueType="num">
                                      <p:cBhvr additive="base">
                                        <p:cTn id="8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3"/>
                                        </p:tgtEl>
                                        <p:attrNameLst>
                                          <p:attrName>style.visibility</p:attrName>
                                        </p:attrNameLst>
                                      </p:cBhvr>
                                      <p:to>
                                        <p:strVal val="visible"/>
                                      </p:to>
                                    </p:set>
                                    <p:anim calcmode="lin" valueType="num">
                                      <p:cBhvr additive="base">
                                        <p:cTn id="89" dur="500" fill="hold"/>
                                        <p:tgtEl>
                                          <p:spTgt spid="3"/>
                                        </p:tgtEl>
                                        <p:attrNameLst>
                                          <p:attrName>ppt_x</p:attrName>
                                        </p:attrNameLst>
                                      </p:cBhvr>
                                      <p:tavLst>
                                        <p:tav tm="0">
                                          <p:val>
                                            <p:strVal val="#ppt_x"/>
                                          </p:val>
                                        </p:tav>
                                        <p:tav tm="100000">
                                          <p:val>
                                            <p:strVal val="#ppt_x"/>
                                          </p:val>
                                        </p:tav>
                                      </p:tavLst>
                                    </p:anim>
                                    <p:anim calcmode="lin" valueType="num">
                                      <p:cBhvr additive="base">
                                        <p:cTn id="9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2" fill="hold" grpId="0" nodeType="click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additive="base">
                                        <p:cTn id="95" dur="500" fill="hold"/>
                                        <p:tgtEl>
                                          <p:spTgt spid="14"/>
                                        </p:tgtEl>
                                        <p:attrNameLst>
                                          <p:attrName>ppt_x</p:attrName>
                                        </p:attrNameLst>
                                      </p:cBhvr>
                                      <p:tavLst>
                                        <p:tav tm="0">
                                          <p:val>
                                            <p:strVal val="1+#ppt_w/2"/>
                                          </p:val>
                                        </p:tav>
                                        <p:tav tm="100000">
                                          <p:val>
                                            <p:strVal val="#ppt_x"/>
                                          </p:val>
                                        </p:tav>
                                      </p:tavLst>
                                    </p:anim>
                                    <p:anim calcmode="lin" valueType="num">
                                      <p:cBhvr additive="base">
                                        <p:cTn id="96" dur="500" fill="hold"/>
                                        <p:tgtEl>
                                          <p:spTgt spid="14"/>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15"/>
                                        </p:tgtEl>
                                        <p:attrNameLst>
                                          <p:attrName>style.visibility</p:attrName>
                                        </p:attrNameLst>
                                      </p:cBhvr>
                                      <p:to>
                                        <p:strVal val="visible"/>
                                      </p:to>
                                    </p:set>
                                    <p:anim calcmode="lin" valueType="num">
                                      <p:cBhvr additive="base">
                                        <p:cTn id="99" dur="500" fill="hold"/>
                                        <p:tgtEl>
                                          <p:spTgt spid="15"/>
                                        </p:tgtEl>
                                        <p:attrNameLst>
                                          <p:attrName>ppt_x</p:attrName>
                                        </p:attrNameLst>
                                      </p:cBhvr>
                                      <p:tavLst>
                                        <p:tav tm="0">
                                          <p:val>
                                            <p:strVal val="1+#ppt_w/2"/>
                                          </p:val>
                                        </p:tav>
                                        <p:tav tm="100000">
                                          <p:val>
                                            <p:strVal val="#ppt_x"/>
                                          </p:val>
                                        </p:tav>
                                      </p:tavLst>
                                    </p:anim>
                                    <p:anim calcmode="lin" valueType="num">
                                      <p:cBhvr additive="base">
                                        <p:cTn id="100" dur="500" fill="hold"/>
                                        <p:tgtEl>
                                          <p:spTgt spid="15"/>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18"/>
                                        </p:tgtEl>
                                        <p:attrNameLst>
                                          <p:attrName>style.visibility</p:attrName>
                                        </p:attrNameLst>
                                      </p:cBhvr>
                                      <p:to>
                                        <p:strVal val="visible"/>
                                      </p:to>
                                    </p:set>
                                    <p:anim calcmode="lin" valueType="num">
                                      <p:cBhvr additive="base">
                                        <p:cTn id="103" dur="500" fill="hold"/>
                                        <p:tgtEl>
                                          <p:spTgt spid="18"/>
                                        </p:tgtEl>
                                        <p:attrNameLst>
                                          <p:attrName>ppt_x</p:attrName>
                                        </p:attrNameLst>
                                      </p:cBhvr>
                                      <p:tavLst>
                                        <p:tav tm="0">
                                          <p:val>
                                            <p:strVal val="1+#ppt_w/2"/>
                                          </p:val>
                                        </p:tav>
                                        <p:tav tm="100000">
                                          <p:val>
                                            <p:strVal val="#ppt_x"/>
                                          </p:val>
                                        </p:tav>
                                      </p:tavLst>
                                    </p:anim>
                                    <p:anim calcmode="lin" valueType="num">
                                      <p:cBhvr additive="base">
                                        <p:cTn id="104" dur="500" fill="hold"/>
                                        <p:tgtEl>
                                          <p:spTgt spid="18"/>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fill="hold"/>
                                        <p:tgtEl>
                                          <p:spTgt spid="25"/>
                                        </p:tgtEl>
                                        <p:attrNameLst>
                                          <p:attrName>ppt_x</p:attrName>
                                        </p:attrNameLst>
                                      </p:cBhvr>
                                      <p:tavLst>
                                        <p:tav tm="0">
                                          <p:val>
                                            <p:strVal val="1+#ppt_w/2"/>
                                          </p:val>
                                        </p:tav>
                                        <p:tav tm="100000">
                                          <p:val>
                                            <p:strVal val="#ppt_x"/>
                                          </p:val>
                                        </p:tav>
                                      </p:tavLst>
                                    </p:anim>
                                    <p:anim calcmode="lin" valueType="num">
                                      <p:cBhvr additive="base">
                                        <p:cTn id="10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2"/>
                                        </p:tgtEl>
                                        <p:attrNameLst>
                                          <p:attrName>style.visibility</p:attrName>
                                        </p:attrNameLst>
                                      </p:cBhvr>
                                      <p:to>
                                        <p:strVal val="visible"/>
                                      </p:to>
                                    </p:set>
                                    <p:anim calcmode="lin" valueType="num">
                                      <p:cBhvr additive="base">
                                        <p:cTn id="113" dur="500" fill="hold"/>
                                        <p:tgtEl>
                                          <p:spTgt spid="2"/>
                                        </p:tgtEl>
                                        <p:attrNameLst>
                                          <p:attrName>ppt_x</p:attrName>
                                        </p:attrNameLst>
                                      </p:cBhvr>
                                      <p:tavLst>
                                        <p:tav tm="0">
                                          <p:val>
                                            <p:strVal val="#ppt_x"/>
                                          </p:val>
                                        </p:tav>
                                        <p:tav tm="100000">
                                          <p:val>
                                            <p:strVal val="#ppt_x"/>
                                          </p:val>
                                        </p:tav>
                                      </p:tavLst>
                                    </p:anim>
                                    <p:anim calcmode="lin" valueType="num">
                                      <p:cBhvr additive="base">
                                        <p:cTn id="1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8" fill="hold" grpId="0" nodeType="clickEffect">
                                  <p:stCondLst>
                                    <p:cond delay="0"/>
                                  </p:stCondLst>
                                  <p:childTnLst>
                                    <p:set>
                                      <p:cBhvr>
                                        <p:cTn id="118" dur="1" fill="hold">
                                          <p:stCondLst>
                                            <p:cond delay="0"/>
                                          </p:stCondLst>
                                        </p:cTn>
                                        <p:tgtEl>
                                          <p:spTgt spid="8"/>
                                        </p:tgtEl>
                                        <p:attrNameLst>
                                          <p:attrName>style.visibility</p:attrName>
                                        </p:attrNameLst>
                                      </p:cBhvr>
                                      <p:to>
                                        <p:strVal val="visible"/>
                                      </p:to>
                                    </p:set>
                                    <p:anim calcmode="lin" valueType="num">
                                      <p:cBhvr additive="base">
                                        <p:cTn id="119" dur="500" fill="hold"/>
                                        <p:tgtEl>
                                          <p:spTgt spid="8"/>
                                        </p:tgtEl>
                                        <p:attrNameLst>
                                          <p:attrName>ppt_x</p:attrName>
                                        </p:attrNameLst>
                                      </p:cBhvr>
                                      <p:tavLst>
                                        <p:tav tm="0">
                                          <p:val>
                                            <p:strVal val="0-#ppt_w/2"/>
                                          </p:val>
                                        </p:tav>
                                        <p:tav tm="100000">
                                          <p:val>
                                            <p:strVal val="#ppt_x"/>
                                          </p:val>
                                        </p:tav>
                                      </p:tavLst>
                                    </p:anim>
                                    <p:anim calcmode="lin" valueType="num">
                                      <p:cBhvr additive="base">
                                        <p:cTn id="120" dur="500" fill="hold"/>
                                        <p:tgtEl>
                                          <p:spTgt spid="8"/>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9"/>
                                        </p:tgtEl>
                                        <p:attrNameLst>
                                          <p:attrName>style.visibility</p:attrName>
                                        </p:attrNameLst>
                                      </p:cBhvr>
                                      <p:to>
                                        <p:strVal val="visible"/>
                                      </p:to>
                                    </p:set>
                                    <p:anim calcmode="lin" valueType="num">
                                      <p:cBhvr additive="base">
                                        <p:cTn id="123" dur="500" fill="hold"/>
                                        <p:tgtEl>
                                          <p:spTgt spid="9"/>
                                        </p:tgtEl>
                                        <p:attrNameLst>
                                          <p:attrName>ppt_x</p:attrName>
                                        </p:attrNameLst>
                                      </p:cBhvr>
                                      <p:tavLst>
                                        <p:tav tm="0">
                                          <p:val>
                                            <p:strVal val="0-#ppt_w/2"/>
                                          </p:val>
                                        </p:tav>
                                        <p:tav tm="100000">
                                          <p:val>
                                            <p:strVal val="#ppt_x"/>
                                          </p:val>
                                        </p:tav>
                                      </p:tavLst>
                                    </p:anim>
                                    <p:anim calcmode="lin" valueType="num">
                                      <p:cBhvr additive="base">
                                        <p:cTn id="124" dur="500" fill="hold"/>
                                        <p:tgtEl>
                                          <p:spTgt spid="9"/>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 calcmode="lin" valueType="num">
                                      <p:cBhvr additive="base">
                                        <p:cTn id="127" dur="500" fill="hold"/>
                                        <p:tgtEl>
                                          <p:spTgt spid="19"/>
                                        </p:tgtEl>
                                        <p:attrNameLst>
                                          <p:attrName>ppt_x</p:attrName>
                                        </p:attrNameLst>
                                      </p:cBhvr>
                                      <p:tavLst>
                                        <p:tav tm="0">
                                          <p:val>
                                            <p:strVal val="0-#ppt_w/2"/>
                                          </p:val>
                                        </p:tav>
                                        <p:tav tm="100000">
                                          <p:val>
                                            <p:strVal val="#ppt_x"/>
                                          </p:val>
                                        </p:tav>
                                      </p:tavLst>
                                    </p:anim>
                                    <p:anim calcmode="lin" valueType="num">
                                      <p:cBhvr additive="base">
                                        <p:cTn id="128" dur="500" fill="hold"/>
                                        <p:tgtEl>
                                          <p:spTgt spid="19"/>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26"/>
                                        </p:tgtEl>
                                        <p:attrNameLst>
                                          <p:attrName>style.visibility</p:attrName>
                                        </p:attrNameLst>
                                      </p:cBhvr>
                                      <p:to>
                                        <p:strVal val="visible"/>
                                      </p:to>
                                    </p:set>
                                    <p:anim calcmode="lin" valueType="num">
                                      <p:cBhvr additive="base">
                                        <p:cTn id="131" dur="500" fill="hold"/>
                                        <p:tgtEl>
                                          <p:spTgt spid="26"/>
                                        </p:tgtEl>
                                        <p:attrNameLst>
                                          <p:attrName>ppt_x</p:attrName>
                                        </p:attrNameLst>
                                      </p:cBhvr>
                                      <p:tavLst>
                                        <p:tav tm="0">
                                          <p:val>
                                            <p:strVal val="0-#ppt_w/2"/>
                                          </p:val>
                                        </p:tav>
                                        <p:tav tm="100000">
                                          <p:val>
                                            <p:strVal val="#ppt_x"/>
                                          </p:val>
                                        </p:tav>
                                      </p:tavLst>
                                    </p:anim>
                                    <p:anim calcmode="lin" valueType="num">
                                      <p:cBhvr additive="base">
                                        <p:cTn id="132"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62629" y="1445140"/>
            <a:ext cx="6367646" cy="252016"/>
            <a:chOff x="1123950" y="1581150"/>
            <a:chExt cx="8624960" cy="342900"/>
          </a:xfrm>
        </p:grpSpPr>
        <p:sp>
          <p:nvSpPr>
            <p:cNvPr id="3" name="矩形 2"/>
            <p:cNvSpPr/>
            <p:nvPr/>
          </p:nvSpPr>
          <p:spPr>
            <a:xfrm>
              <a:off x="1123950" y="1581150"/>
              <a:ext cx="2419350" cy="342900"/>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3543299" y="1581150"/>
              <a:ext cx="6205611" cy="3429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5" name="组合 4"/>
          <p:cNvGrpSpPr/>
          <p:nvPr/>
        </p:nvGrpSpPr>
        <p:grpSpPr>
          <a:xfrm>
            <a:off x="1462629" y="2157900"/>
            <a:ext cx="6367646" cy="252016"/>
            <a:chOff x="1123950" y="2515285"/>
            <a:chExt cx="8624960" cy="342900"/>
          </a:xfrm>
        </p:grpSpPr>
        <p:sp>
          <p:nvSpPr>
            <p:cNvPr id="6" name="矩形 5"/>
            <p:cNvSpPr/>
            <p:nvPr/>
          </p:nvSpPr>
          <p:spPr>
            <a:xfrm>
              <a:off x="1123950" y="2515285"/>
              <a:ext cx="3799742" cy="342900"/>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矩形 6"/>
            <p:cNvSpPr/>
            <p:nvPr/>
          </p:nvSpPr>
          <p:spPr>
            <a:xfrm>
              <a:off x="4923692" y="2515285"/>
              <a:ext cx="4825218" cy="3429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8" name="组合 7"/>
          <p:cNvGrpSpPr/>
          <p:nvPr/>
        </p:nvGrpSpPr>
        <p:grpSpPr>
          <a:xfrm>
            <a:off x="1462629" y="2859212"/>
            <a:ext cx="6367647" cy="252016"/>
            <a:chOff x="1123949" y="3449420"/>
            <a:chExt cx="8624961" cy="342900"/>
          </a:xfrm>
        </p:grpSpPr>
        <p:sp>
          <p:nvSpPr>
            <p:cNvPr id="9" name="矩形 8"/>
            <p:cNvSpPr/>
            <p:nvPr/>
          </p:nvSpPr>
          <p:spPr>
            <a:xfrm>
              <a:off x="1123949" y="3449420"/>
              <a:ext cx="4953293" cy="342900"/>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0" name="矩形 9"/>
            <p:cNvSpPr/>
            <p:nvPr/>
          </p:nvSpPr>
          <p:spPr>
            <a:xfrm>
              <a:off x="6077243" y="3449420"/>
              <a:ext cx="3671667" cy="3429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1" name="文本框 16"/>
          <p:cNvSpPr txBox="1"/>
          <p:nvPr/>
        </p:nvSpPr>
        <p:spPr>
          <a:xfrm>
            <a:off x="232060" y="1416374"/>
            <a:ext cx="1037239" cy="298883"/>
          </a:xfrm>
          <a:prstGeom prst="rect">
            <a:avLst/>
          </a:prstGeom>
          <a:noFill/>
        </p:spPr>
        <p:txBody>
          <a:bodyPr wrap="square" lIns="67391" tIns="33696" rIns="67391" bIns="33696" rtlCol="0">
            <a:spAutoFit/>
          </a:bodyPr>
          <a:lstStyle/>
          <a:p>
            <a:pPr algn="r"/>
            <a:r>
              <a:rPr lang="en-US" altLang="zh-CN" sz="1500" dirty="0">
                <a:solidFill>
                  <a:schemeClr val="bg1"/>
                </a:solidFill>
                <a:latin typeface="微软雅黑" panose="020B0503020204020204" pitchFamily="34" charset="-122"/>
                <a:ea typeface="微软雅黑" panose="020B0503020204020204" pitchFamily="34" charset="-122"/>
              </a:rPr>
              <a:t>2015</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12" name="文本框 17"/>
          <p:cNvSpPr txBox="1"/>
          <p:nvPr/>
        </p:nvSpPr>
        <p:spPr>
          <a:xfrm>
            <a:off x="232060" y="2137136"/>
            <a:ext cx="1037239" cy="298883"/>
          </a:xfrm>
          <a:prstGeom prst="rect">
            <a:avLst/>
          </a:prstGeom>
          <a:noFill/>
        </p:spPr>
        <p:txBody>
          <a:bodyPr wrap="square" lIns="67391" tIns="33696" rIns="67391" bIns="33696" rtlCol="0">
            <a:spAutoFit/>
          </a:bodyPr>
          <a:lstStyle/>
          <a:p>
            <a:pPr algn="r"/>
            <a:r>
              <a:rPr lang="en-US" altLang="zh-CN" sz="1500" dirty="0">
                <a:solidFill>
                  <a:schemeClr val="bg1"/>
                </a:solidFill>
                <a:latin typeface="微软雅黑" panose="020B0503020204020204" pitchFamily="34" charset="-122"/>
                <a:ea typeface="微软雅黑" panose="020B0503020204020204" pitchFamily="34" charset="-122"/>
              </a:rPr>
              <a:t>2016</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13" name="文本框 18"/>
          <p:cNvSpPr txBox="1"/>
          <p:nvPr/>
        </p:nvSpPr>
        <p:spPr>
          <a:xfrm>
            <a:off x="232060" y="2780141"/>
            <a:ext cx="1037239" cy="298883"/>
          </a:xfrm>
          <a:prstGeom prst="rect">
            <a:avLst/>
          </a:prstGeom>
          <a:noFill/>
        </p:spPr>
        <p:txBody>
          <a:bodyPr wrap="square" lIns="67391" tIns="33696" rIns="67391" bIns="33696" rtlCol="0">
            <a:spAutoFit/>
          </a:bodyPr>
          <a:lstStyle/>
          <a:p>
            <a:pPr algn="r"/>
            <a:r>
              <a:rPr lang="en-US" altLang="zh-CN" sz="1500" dirty="0">
                <a:solidFill>
                  <a:schemeClr val="bg1"/>
                </a:solidFill>
                <a:latin typeface="微软雅黑" panose="020B0503020204020204" pitchFamily="34" charset="-122"/>
                <a:ea typeface="微软雅黑" panose="020B0503020204020204" pitchFamily="34" charset="-122"/>
              </a:rPr>
              <a:t>2017</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14" name="文本框 19"/>
          <p:cNvSpPr txBox="1"/>
          <p:nvPr/>
        </p:nvSpPr>
        <p:spPr>
          <a:xfrm>
            <a:off x="2209734" y="1446737"/>
            <a:ext cx="1037239" cy="252716"/>
          </a:xfrm>
          <a:prstGeom prst="rect">
            <a:avLst/>
          </a:prstGeom>
          <a:noFill/>
        </p:spPr>
        <p:txBody>
          <a:bodyPr wrap="square" lIns="67391" tIns="33696" rIns="67391" bIns="33696" rtlCol="0">
            <a:spAutoFit/>
          </a:bodyPr>
          <a:lstStyle/>
          <a:p>
            <a:pPr algn="r"/>
            <a:r>
              <a:rPr lang="en-US" altLang="zh-CN" sz="1200" dirty="0">
                <a:solidFill>
                  <a:schemeClr val="bg1"/>
                </a:solidFill>
                <a:latin typeface="微软雅黑" panose="020B0503020204020204" pitchFamily="34" charset="-122"/>
                <a:ea typeface="微软雅黑" panose="020B0503020204020204" pitchFamily="34" charset="-122"/>
              </a:rPr>
              <a:t>34%</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 name="文本框 20"/>
          <p:cNvSpPr txBox="1"/>
          <p:nvPr/>
        </p:nvSpPr>
        <p:spPr>
          <a:xfrm>
            <a:off x="3220623" y="2159497"/>
            <a:ext cx="1037239" cy="252716"/>
          </a:xfrm>
          <a:prstGeom prst="rect">
            <a:avLst/>
          </a:prstGeom>
          <a:noFill/>
        </p:spPr>
        <p:txBody>
          <a:bodyPr wrap="square" lIns="67391" tIns="33696" rIns="67391" bIns="33696" rtlCol="0">
            <a:spAutoFit/>
          </a:bodyPr>
          <a:lstStyle/>
          <a:p>
            <a:pPr algn="r"/>
            <a:r>
              <a:rPr lang="en-US" altLang="zh-CN" sz="1200" dirty="0">
                <a:solidFill>
                  <a:schemeClr val="bg1"/>
                </a:solidFill>
                <a:latin typeface="微软雅黑" panose="020B0503020204020204" pitchFamily="34" charset="-122"/>
                <a:ea typeface="微软雅黑" panose="020B0503020204020204" pitchFamily="34" charset="-122"/>
              </a:rPr>
              <a:t>46%</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 name="文本框 21"/>
          <p:cNvSpPr txBox="1"/>
          <p:nvPr/>
        </p:nvSpPr>
        <p:spPr>
          <a:xfrm>
            <a:off x="4082313" y="2860809"/>
            <a:ext cx="1037239" cy="252716"/>
          </a:xfrm>
          <a:prstGeom prst="rect">
            <a:avLst/>
          </a:prstGeom>
          <a:noFill/>
        </p:spPr>
        <p:txBody>
          <a:bodyPr wrap="square" lIns="67391" tIns="33696" rIns="67391" bIns="33696" rtlCol="0">
            <a:spAutoFit/>
          </a:bodyPr>
          <a:lstStyle/>
          <a:p>
            <a:pPr algn="r"/>
            <a:r>
              <a:rPr lang="en-US" altLang="zh-CN" sz="1200" dirty="0">
                <a:solidFill>
                  <a:schemeClr val="bg1"/>
                </a:solidFill>
                <a:latin typeface="微软雅黑" panose="020B0503020204020204" pitchFamily="34" charset="-122"/>
                <a:ea typeface="微软雅黑" panose="020B0503020204020204" pitchFamily="34" charset="-122"/>
              </a:rPr>
              <a:t>57%</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文本框 22"/>
          <p:cNvSpPr txBox="1"/>
          <p:nvPr/>
        </p:nvSpPr>
        <p:spPr>
          <a:xfrm>
            <a:off x="6793037" y="2860809"/>
            <a:ext cx="1037239" cy="252716"/>
          </a:xfrm>
          <a:prstGeom prst="rect">
            <a:avLst/>
          </a:prstGeom>
          <a:noFill/>
        </p:spPr>
        <p:txBody>
          <a:bodyPr wrap="square" lIns="67391" tIns="33696" rIns="67391" bIns="33696" rtlCol="0">
            <a:spAutoFit/>
          </a:bodyPr>
          <a:lstStyle/>
          <a:p>
            <a:pPr algn="r"/>
            <a:r>
              <a:rPr lang="en-US" altLang="zh-CN" sz="1200" dirty="0">
                <a:solidFill>
                  <a:schemeClr val="bg1"/>
                </a:solidFill>
                <a:latin typeface="微软雅黑" panose="020B0503020204020204" pitchFamily="34" charset="-122"/>
                <a:ea typeface="微软雅黑" panose="020B0503020204020204" pitchFamily="34" charset="-122"/>
              </a:rPr>
              <a:t>43%</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文本框 23"/>
          <p:cNvSpPr txBox="1"/>
          <p:nvPr/>
        </p:nvSpPr>
        <p:spPr>
          <a:xfrm>
            <a:off x="6793037" y="2159497"/>
            <a:ext cx="1037239" cy="252716"/>
          </a:xfrm>
          <a:prstGeom prst="rect">
            <a:avLst/>
          </a:prstGeom>
          <a:noFill/>
        </p:spPr>
        <p:txBody>
          <a:bodyPr wrap="square" lIns="67391" tIns="33696" rIns="67391" bIns="33696" rtlCol="0">
            <a:spAutoFit/>
          </a:bodyPr>
          <a:lstStyle/>
          <a:p>
            <a:pPr algn="r"/>
            <a:r>
              <a:rPr lang="en-US" altLang="zh-CN" sz="1200" dirty="0">
                <a:solidFill>
                  <a:schemeClr val="bg1"/>
                </a:solidFill>
                <a:latin typeface="微软雅黑" panose="020B0503020204020204" pitchFamily="34" charset="-122"/>
                <a:ea typeface="微软雅黑" panose="020B0503020204020204" pitchFamily="34" charset="-122"/>
              </a:rPr>
              <a:t>54%</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9" name="文本框 24"/>
          <p:cNvSpPr txBox="1"/>
          <p:nvPr/>
        </p:nvSpPr>
        <p:spPr>
          <a:xfrm>
            <a:off x="6793037" y="1446737"/>
            <a:ext cx="1037239" cy="252716"/>
          </a:xfrm>
          <a:prstGeom prst="rect">
            <a:avLst/>
          </a:prstGeom>
          <a:noFill/>
        </p:spPr>
        <p:txBody>
          <a:bodyPr wrap="square" lIns="67391" tIns="33696" rIns="67391" bIns="33696" rtlCol="0">
            <a:spAutoFit/>
          </a:bodyPr>
          <a:lstStyle/>
          <a:p>
            <a:pPr algn="r"/>
            <a:r>
              <a:rPr lang="en-US" altLang="zh-CN" sz="1200" dirty="0">
                <a:solidFill>
                  <a:schemeClr val="bg1"/>
                </a:solidFill>
                <a:latin typeface="微软雅黑" panose="020B0503020204020204" pitchFamily="34" charset="-122"/>
                <a:ea typeface="微软雅黑" panose="020B0503020204020204" pitchFamily="34" charset="-122"/>
              </a:rPr>
              <a:t>66%</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0" name="文本框 25"/>
          <p:cNvSpPr txBox="1"/>
          <p:nvPr/>
        </p:nvSpPr>
        <p:spPr>
          <a:xfrm>
            <a:off x="3590715" y="3532523"/>
            <a:ext cx="1819695" cy="345049"/>
          </a:xfrm>
          <a:prstGeom prst="rect">
            <a:avLst/>
          </a:prstGeom>
          <a:noFill/>
        </p:spPr>
        <p:txBody>
          <a:bodyPr wrap="square" lIns="67391" tIns="33696" rIns="67391" bIns="33696" rtlCol="0">
            <a:spAutoFit/>
          </a:bodyPr>
          <a:lstStyle/>
          <a:p>
            <a:pPr algn="dist"/>
            <a:r>
              <a:rPr lang="zh-CN" altLang="en-US" sz="1800" dirty="0">
                <a:solidFill>
                  <a:schemeClr val="bg1"/>
                </a:solidFill>
                <a:latin typeface="微软雅黑" panose="020B0503020204020204" pitchFamily="34" charset="-122"/>
                <a:ea typeface="微软雅黑" panose="020B0503020204020204" pitchFamily="34" charset="-122"/>
              </a:rPr>
              <a:t>请输入您的内容</a:t>
            </a:r>
          </a:p>
        </p:txBody>
      </p:sp>
      <p:sp>
        <p:nvSpPr>
          <p:cNvPr id="21" name="矩形 20"/>
          <p:cNvSpPr/>
          <p:nvPr/>
        </p:nvSpPr>
        <p:spPr>
          <a:xfrm>
            <a:off x="1146237" y="3955126"/>
            <a:ext cx="6708651" cy="622048"/>
          </a:xfrm>
          <a:prstGeom prst="rect">
            <a:avLst/>
          </a:prstGeom>
        </p:spPr>
        <p:txBody>
          <a:bodyPr wrap="square" lIns="67391" tIns="33696" rIns="67391" bIns="33696">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包图网是上海品图网络科技有限公司旗下的品牌之一，专注高质量设计作品包月服务，</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提供高质量原创版权作品，正版低价。</a:t>
            </a:r>
          </a:p>
        </p:txBody>
      </p:sp>
      <p:sp>
        <p:nvSpPr>
          <p:cNvPr id="22" name="矩形 21"/>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48">
        <p15:prstTrans prst="airplane"/>
      </p:transition>
    </mc:Choice>
    <mc:Fallback xmlns="">
      <p:transition spd="slow" advTm="204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42" y="-124"/>
            <a:ext cx="8907293" cy="50103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3060401" y="1668696"/>
            <a:ext cx="5940723" cy="334165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圆角 1"/>
          <p:cNvSpPr/>
          <p:nvPr/>
        </p:nvSpPr>
        <p:spPr>
          <a:xfrm>
            <a:off x="3708474" y="1728068"/>
            <a:ext cx="1584176" cy="504056"/>
          </a:xfrm>
          <a:prstGeom prst="roundRect">
            <a:avLst/>
          </a:prstGeom>
          <a:noFill/>
          <a:ln>
            <a:solidFill>
              <a:srgbClr val="51D9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方正兰亭准黑_GBK" panose="02000000000000000000" pitchFamily="2" charset="-122"/>
                <a:ea typeface="方正兰亭准黑_GBK" panose="02000000000000000000" pitchFamily="2" charset="-122"/>
              </a:rPr>
              <a:t>第三部分</a:t>
            </a:r>
          </a:p>
        </p:txBody>
      </p:sp>
      <p:sp>
        <p:nvSpPr>
          <p:cNvPr id="6" name="矩形 5"/>
          <p:cNvSpPr/>
          <p:nvPr/>
        </p:nvSpPr>
        <p:spPr>
          <a:xfrm>
            <a:off x="3132410" y="2376140"/>
            <a:ext cx="3744416" cy="738664"/>
          </a:xfrm>
          <a:prstGeom prst="rect">
            <a:avLst/>
          </a:prstGeom>
        </p:spPr>
        <p:txBody>
          <a:bodyPr wrap="square">
            <a:spAutoFit/>
          </a:bodyPr>
          <a:lstStyle/>
          <a:p>
            <a:pPr>
              <a:lnSpc>
                <a:spcPct val="150000"/>
              </a:lnSpc>
            </a:pPr>
            <a:r>
              <a:rPr lang="zh-CN" altLang="en-US" sz="2800" spc="600" dirty="0">
                <a:solidFill>
                  <a:schemeClr val="bg1"/>
                </a:solidFill>
                <a:latin typeface="微软雅黑" panose="020B0503020204020204" pitchFamily="34" charset="-122"/>
                <a:ea typeface="微软雅黑" panose="020B0503020204020204" pitchFamily="34" charset="-122"/>
              </a:rPr>
              <a:t>单机添加标题</a:t>
            </a:r>
          </a:p>
        </p:txBody>
      </p:sp>
    </p:spTree>
    <p:extLst>
      <p:ext uri="{BB962C8B-B14F-4D97-AF65-F5344CB8AC3E}">
        <p14:creationId xmlns:p14="http://schemas.microsoft.com/office/powerpoint/2010/main" val="3430209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723">
        <p15:prstTrans prst="wind"/>
      </p:transition>
    </mc:Choice>
    <mc:Fallback xmlns="">
      <p:transition spd="slow" advTm="27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custDataLst>
              <p:tags r:id="rId1"/>
            </p:custDataLst>
          </p:nvPr>
        </p:nvSpPr>
        <p:spPr>
          <a:xfrm>
            <a:off x="6502593" y="2285625"/>
            <a:ext cx="1564481" cy="980239"/>
          </a:xfrm>
          <a:custGeom>
            <a:avLst/>
            <a:gdLst>
              <a:gd name="connsiteX0" fmla="*/ 0 w 2119085"/>
              <a:gd name="connsiteY0" fmla="*/ 0 h 1333742"/>
              <a:gd name="connsiteX1" fmla="*/ 1611876 w 2119085"/>
              <a:gd name="connsiteY1" fmla="*/ 0 h 1333742"/>
              <a:gd name="connsiteX2" fmla="*/ 2119085 w 2119085"/>
              <a:gd name="connsiteY2" fmla="*/ 666871 h 1333742"/>
              <a:gd name="connsiteX3" fmla="*/ 1611876 w 2119085"/>
              <a:gd name="connsiteY3" fmla="*/ 1333742 h 1333742"/>
              <a:gd name="connsiteX4" fmla="*/ 23917 w 2119085"/>
              <a:gd name="connsiteY4" fmla="*/ 1333742 h 1333742"/>
              <a:gd name="connsiteX5" fmla="*/ 508233 w 2119085"/>
              <a:gd name="connsiteY5" fmla="*/ 682941 h 1333742"/>
              <a:gd name="connsiteX6" fmla="*/ 0 w 2119085"/>
              <a:gd name="connsiteY6" fmla="*/ 0 h 133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9085" h="1333742">
                <a:moveTo>
                  <a:pt x="0" y="0"/>
                </a:moveTo>
                <a:lnTo>
                  <a:pt x="1611876" y="0"/>
                </a:lnTo>
                <a:lnTo>
                  <a:pt x="2119085" y="666871"/>
                </a:lnTo>
                <a:lnTo>
                  <a:pt x="1611876" y="1333742"/>
                </a:lnTo>
                <a:lnTo>
                  <a:pt x="23917" y="1333742"/>
                </a:lnTo>
                <a:lnTo>
                  <a:pt x="508233" y="682941"/>
                </a:lnTo>
                <a:lnTo>
                  <a:pt x="0" y="0"/>
                </a:lnTo>
                <a:close/>
              </a:path>
            </a:pathLst>
          </a:cu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371379" tIns="33690" rIns="371379" bIns="33690" rtlCol="0" anchor="ctr">
            <a:normAutofit/>
          </a:bodyPr>
          <a:lstStyle/>
          <a:p>
            <a:pPr algn="ctr"/>
            <a:r>
              <a:rPr lang="zh-CN" altLang="en-US" sz="1400" b="1" dirty="0">
                <a:solidFill>
                  <a:schemeClr val="bg1"/>
                </a:solidFill>
              </a:rPr>
              <a:t>标题</a:t>
            </a:r>
          </a:p>
        </p:txBody>
      </p:sp>
      <p:sp>
        <p:nvSpPr>
          <p:cNvPr id="3" name="任意多边形 2"/>
          <p:cNvSpPr/>
          <p:nvPr>
            <p:custDataLst>
              <p:tags r:id="rId2"/>
            </p:custDataLst>
          </p:nvPr>
        </p:nvSpPr>
        <p:spPr>
          <a:xfrm>
            <a:off x="933083" y="2285625"/>
            <a:ext cx="1564481" cy="980239"/>
          </a:xfrm>
          <a:custGeom>
            <a:avLst/>
            <a:gdLst>
              <a:gd name="connsiteX0" fmla="*/ 0 w 2119085"/>
              <a:gd name="connsiteY0" fmla="*/ 0 h 1333742"/>
              <a:gd name="connsiteX1" fmla="*/ 1611876 w 2119085"/>
              <a:gd name="connsiteY1" fmla="*/ 0 h 1333742"/>
              <a:gd name="connsiteX2" fmla="*/ 2119085 w 2119085"/>
              <a:gd name="connsiteY2" fmla="*/ 666871 h 1333742"/>
              <a:gd name="connsiteX3" fmla="*/ 1611876 w 2119085"/>
              <a:gd name="connsiteY3" fmla="*/ 1333742 h 1333742"/>
              <a:gd name="connsiteX4" fmla="*/ 23917 w 2119085"/>
              <a:gd name="connsiteY4" fmla="*/ 1333742 h 1333742"/>
              <a:gd name="connsiteX5" fmla="*/ 508233 w 2119085"/>
              <a:gd name="connsiteY5" fmla="*/ 682941 h 1333742"/>
              <a:gd name="connsiteX6" fmla="*/ 0 w 2119085"/>
              <a:gd name="connsiteY6" fmla="*/ 0 h 133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9085" h="1333742">
                <a:moveTo>
                  <a:pt x="0" y="0"/>
                </a:moveTo>
                <a:lnTo>
                  <a:pt x="1611876" y="0"/>
                </a:lnTo>
                <a:lnTo>
                  <a:pt x="2119085" y="666871"/>
                </a:lnTo>
                <a:lnTo>
                  <a:pt x="1611876" y="1333742"/>
                </a:lnTo>
                <a:lnTo>
                  <a:pt x="23917" y="1333742"/>
                </a:lnTo>
                <a:lnTo>
                  <a:pt x="508233" y="682941"/>
                </a:lnTo>
                <a:lnTo>
                  <a:pt x="0" y="0"/>
                </a:lnTo>
                <a:close/>
              </a:path>
            </a:pathLst>
          </a:cu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371379" tIns="33690" rIns="371379" bIns="33690" rtlCol="0" anchor="ctr">
            <a:normAutofit/>
          </a:bodyPr>
          <a:lstStyle/>
          <a:p>
            <a:pPr algn="ctr"/>
            <a:r>
              <a:rPr lang="zh-CN" altLang="en-US" sz="1400" b="1" dirty="0">
                <a:solidFill>
                  <a:schemeClr val="bg1"/>
                </a:solidFill>
                <a:latin typeface="+mj-lt"/>
                <a:ea typeface="+mj-ea"/>
                <a:cs typeface="+mj-cs"/>
              </a:rPr>
              <a:t>标题</a:t>
            </a:r>
          </a:p>
        </p:txBody>
      </p:sp>
      <p:sp>
        <p:nvSpPr>
          <p:cNvPr id="4" name="任意多边形 3"/>
          <p:cNvSpPr/>
          <p:nvPr>
            <p:custDataLst>
              <p:tags r:id="rId3"/>
            </p:custDataLst>
          </p:nvPr>
        </p:nvSpPr>
        <p:spPr>
          <a:xfrm>
            <a:off x="2325460" y="2285625"/>
            <a:ext cx="1564481" cy="980239"/>
          </a:xfrm>
          <a:custGeom>
            <a:avLst/>
            <a:gdLst>
              <a:gd name="connsiteX0" fmla="*/ 0 w 2119085"/>
              <a:gd name="connsiteY0" fmla="*/ 0 h 1333742"/>
              <a:gd name="connsiteX1" fmla="*/ 1611876 w 2119085"/>
              <a:gd name="connsiteY1" fmla="*/ 0 h 1333742"/>
              <a:gd name="connsiteX2" fmla="*/ 2119085 w 2119085"/>
              <a:gd name="connsiteY2" fmla="*/ 666871 h 1333742"/>
              <a:gd name="connsiteX3" fmla="*/ 1611876 w 2119085"/>
              <a:gd name="connsiteY3" fmla="*/ 1333742 h 1333742"/>
              <a:gd name="connsiteX4" fmla="*/ 23917 w 2119085"/>
              <a:gd name="connsiteY4" fmla="*/ 1333742 h 1333742"/>
              <a:gd name="connsiteX5" fmla="*/ 508233 w 2119085"/>
              <a:gd name="connsiteY5" fmla="*/ 682941 h 1333742"/>
              <a:gd name="connsiteX6" fmla="*/ 0 w 2119085"/>
              <a:gd name="connsiteY6" fmla="*/ 0 h 133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9085" h="1333742">
                <a:moveTo>
                  <a:pt x="0" y="0"/>
                </a:moveTo>
                <a:lnTo>
                  <a:pt x="1611876" y="0"/>
                </a:lnTo>
                <a:lnTo>
                  <a:pt x="2119085" y="666871"/>
                </a:lnTo>
                <a:lnTo>
                  <a:pt x="1611876" y="1333742"/>
                </a:lnTo>
                <a:lnTo>
                  <a:pt x="23917" y="1333742"/>
                </a:lnTo>
                <a:lnTo>
                  <a:pt x="508233" y="682941"/>
                </a:lnTo>
                <a:lnTo>
                  <a:pt x="0" y="0"/>
                </a:lnTo>
                <a:close/>
              </a:path>
            </a:pathLst>
          </a:cu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371379" tIns="33690" rIns="371379" bIns="33690" rtlCol="0" anchor="ctr">
            <a:normAutofit/>
          </a:bodyPr>
          <a:lstStyle/>
          <a:p>
            <a:pPr algn="ctr"/>
            <a:r>
              <a:rPr lang="zh-CN" altLang="en-US" sz="1400" b="1" dirty="0">
                <a:solidFill>
                  <a:schemeClr val="bg1"/>
                </a:solidFill>
              </a:rPr>
              <a:t>标题</a:t>
            </a:r>
          </a:p>
        </p:txBody>
      </p:sp>
      <p:sp>
        <p:nvSpPr>
          <p:cNvPr id="5" name="任意多边形 4"/>
          <p:cNvSpPr/>
          <p:nvPr>
            <p:custDataLst>
              <p:tags r:id="rId4"/>
            </p:custDataLst>
          </p:nvPr>
        </p:nvSpPr>
        <p:spPr>
          <a:xfrm>
            <a:off x="3717837" y="2285625"/>
            <a:ext cx="1564481" cy="980239"/>
          </a:xfrm>
          <a:custGeom>
            <a:avLst/>
            <a:gdLst>
              <a:gd name="connsiteX0" fmla="*/ 0 w 2119085"/>
              <a:gd name="connsiteY0" fmla="*/ 0 h 1333742"/>
              <a:gd name="connsiteX1" fmla="*/ 1611876 w 2119085"/>
              <a:gd name="connsiteY1" fmla="*/ 0 h 1333742"/>
              <a:gd name="connsiteX2" fmla="*/ 2119085 w 2119085"/>
              <a:gd name="connsiteY2" fmla="*/ 666871 h 1333742"/>
              <a:gd name="connsiteX3" fmla="*/ 1611876 w 2119085"/>
              <a:gd name="connsiteY3" fmla="*/ 1333742 h 1333742"/>
              <a:gd name="connsiteX4" fmla="*/ 23917 w 2119085"/>
              <a:gd name="connsiteY4" fmla="*/ 1333742 h 1333742"/>
              <a:gd name="connsiteX5" fmla="*/ 508233 w 2119085"/>
              <a:gd name="connsiteY5" fmla="*/ 682941 h 1333742"/>
              <a:gd name="connsiteX6" fmla="*/ 0 w 2119085"/>
              <a:gd name="connsiteY6" fmla="*/ 0 h 133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9085" h="1333742">
                <a:moveTo>
                  <a:pt x="0" y="0"/>
                </a:moveTo>
                <a:lnTo>
                  <a:pt x="1611876" y="0"/>
                </a:lnTo>
                <a:lnTo>
                  <a:pt x="2119085" y="666871"/>
                </a:lnTo>
                <a:lnTo>
                  <a:pt x="1611876" y="1333742"/>
                </a:lnTo>
                <a:lnTo>
                  <a:pt x="23917" y="1333742"/>
                </a:lnTo>
                <a:lnTo>
                  <a:pt x="508233" y="682941"/>
                </a:lnTo>
                <a:lnTo>
                  <a:pt x="0" y="0"/>
                </a:lnTo>
                <a:close/>
              </a:path>
            </a:pathLst>
          </a:cu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371379" tIns="33690" rIns="371379" bIns="33690" rtlCol="0" anchor="ctr">
            <a:normAutofit/>
          </a:bodyPr>
          <a:lstStyle/>
          <a:p>
            <a:pPr algn="ctr"/>
            <a:r>
              <a:rPr lang="zh-CN" altLang="en-US" sz="1400" b="1" dirty="0">
                <a:solidFill>
                  <a:schemeClr val="bg1"/>
                </a:solidFill>
              </a:rPr>
              <a:t>标题</a:t>
            </a:r>
          </a:p>
        </p:txBody>
      </p:sp>
      <p:sp>
        <p:nvSpPr>
          <p:cNvPr id="6" name="任意多边形 5"/>
          <p:cNvSpPr/>
          <p:nvPr>
            <p:custDataLst>
              <p:tags r:id="rId5"/>
            </p:custDataLst>
          </p:nvPr>
        </p:nvSpPr>
        <p:spPr>
          <a:xfrm>
            <a:off x="5110214" y="2285625"/>
            <a:ext cx="1564481" cy="980239"/>
          </a:xfrm>
          <a:custGeom>
            <a:avLst/>
            <a:gdLst>
              <a:gd name="connsiteX0" fmla="*/ 0 w 2119085"/>
              <a:gd name="connsiteY0" fmla="*/ 0 h 1333742"/>
              <a:gd name="connsiteX1" fmla="*/ 1611876 w 2119085"/>
              <a:gd name="connsiteY1" fmla="*/ 0 h 1333742"/>
              <a:gd name="connsiteX2" fmla="*/ 2119085 w 2119085"/>
              <a:gd name="connsiteY2" fmla="*/ 666871 h 1333742"/>
              <a:gd name="connsiteX3" fmla="*/ 1611876 w 2119085"/>
              <a:gd name="connsiteY3" fmla="*/ 1333742 h 1333742"/>
              <a:gd name="connsiteX4" fmla="*/ 23917 w 2119085"/>
              <a:gd name="connsiteY4" fmla="*/ 1333742 h 1333742"/>
              <a:gd name="connsiteX5" fmla="*/ 508233 w 2119085"/>
              <a:gd name="connsiteY5" fmla="*/ 682941 h 1333742"/>
              <a:gd name="connsiteX6" fmla="*/ 0 w 2119085"/>
              <a:gd name="connsiteY6" fmla="*/ 0 h 133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9085" h="1333742">
                <a:moveTo>
                  <a:pt x="0" y="0"/>
                </a:moveTo>
                <a:lnTo>
                  <a:pt x="1611876" y="0"/>
                </a:lnTo>
                <a:lnTo>
                  <a:pt x="2119085" y="666871"/>
                </a:lnTo>
                <a:lnTo>
                  <a:pt x="1611876" y="1333742"/>
                </a:lnTo>
                <a:lnTo>
                  <a:pt x="23917" y="1333742"/>
                </a:lnTo>
                <a:lnTo>
                  <a:pt x="508233" y="682941"/>
                </a:lnTo>
                <a:lnTo>
                  <a:pt x="0" y="0"/>
                </a:lnTo>
                <a:close/>
              </a:path>
            </a:pathLst>
          </a:cu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371379" tIns="33690" rIns="371379" bIns="33690" rtlCol="0" anchor="ctr">
            <a:normAutofit/>
          </a:bodyPr>
          <a:lstStyle/>
          <a:p>
            <a:pPr algn="ctr"/>
            <a:r>
              <a:rPr lang="zh-CN" altLang="en-US" sz="1400" b="1" dirty="0">
                <a:solidFill>
                  <a:schemeClr val="bg1"/>
                </a:solidFill>
              </a:rPr>
              <a:t>标题</a:t>
            </a:r>
          </a:p>
        </p:txBody>
      </p:sp>
      <p:sp>
        <p:nvSpPr>
          <p:cNvPr id="7" name="文本框 9"/>
          <p:cNvSpPr txBox="1"/>
          <p:nvPr>
            <p:custDataLst>
              <p:tags r:id="rId6"/>
            </p:custDataLst>
          </p:nvPr>
        </p:nvSpPr>
        <p:spPr>
          <a:xfrm>
            <a:off x="933082" y="3289485"/>
            <a:ext cx="1565452" cy="80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79" tIns="33690" rIns="67379" bIns="33690">
            <a:normAutofit/>
          </a:bodyPr>
          <a:lstStyle>
            <a:defPPr>
              <a:defRPr lang="zh-CN"/>
            </a:defPPr>
            <a:lvl1pPr algn="ctr" latinLnBrk="1">
              <a:lnSpc>
                <a:spcPct val="120000"/>
              </a:lnSpc>
              <a:defRPr>
                <a:cs typeface="Arial" panose="020B0604020202020204" pitchFamily="34" charset="0"/>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请在此处输入相关文字对</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标题进行介绍，使观看者</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了解基本信息。</a:t>
            </a:r>
            <a:endParaRPr lang="zh-CN" altLang="en-US" sz="700" dirty="0">
              <a:solidFill>
                <a:schemeClr val="bg1"/>
              </a:solidFill>
              <a:latin typeface="微软雅黑" panose="020B0503020204020204" pitchFamily="34" charset="-122"/>
              <a:ea typeface="微软雅黑" panose="020B0503020204020204" pitchFamily="34" charset="-122"/>
              <a:sym typeface="微软雅黑" panose="020B0503020204020204" charset="-122"/>
            </a:endParaRPr>
          </a:p>
        </p:txBody>
      </p:sp>
      <p:sp>
        <p:nvSpPr>
          <p:cNvPr id="8" name="文本框 10"/>
          <p:cNvSpPr txBox="1"/>
          <p:nvPr>
            <p:custDataLst>
              <p:tags r:id="rId7"/>
            </p:custDataLst>
          </p:nvPr>
        </p:nvSpPr>
        <p:spPr>
          <a:xfrm>
            <a:off x="2325457" y="1488658"/>
            <a:ext cx="1565452" cy="80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79" tIns="33690" rIns="67379" bIns="33690" anchor="b">
            <a:normAutofit/>
          </a:bodyPr>
          <a:lstStyle>
            <a:defPPr>
              <a:defRPr lang="zh-CN"/>
            </a:defPPr>
            <a:lvl1pPr algn="ctr" latinLnBrk="1">
              <a:lnSpc>
                <a:spcPct val="120000"/>
              </a:lnSpc>
              <a:defRPr>
                <a:cs typeface="Arial" panose="020B0604020202020204" pitchFamily="34" charset="0"/>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请在此处输入相关文字对</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标题进行介绍，使观看者</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了解基本信息。</a:t>
            </a:r>
            <a:endParaRPr lang="zh-CN" altLang="en-US" sz="700" dirty="0">
              <a:solidFill>
                <a:schemeClr val="bg1"/>
              </a:solidFill>
              <a:latin typeface="微软雅黑" panose="020B0503020204020204" pitchFamily="34" charset="-122"/>
              <a:ea typeface="微软雅黑" panose="020B0503020204020204" pitchFamily="34" charset="-122"/>
              <a:sym typeface="微软雅黑" panose="020B0503020204020204" charset="-122"/>
            </a:endParaRPr>
          </a:p>
        </p:txBody>
      </p:sp>
      <p:sp>
        <p:nvSpPr>
          <p:cNvPr id="9" name="文本框 11"/>
          <p:cNvSpPr txBox="1"/>
          <p:nvPr>
            <p:custDataLst>
              <p:tags r:id="rId8"/>
            </p:custDataLst>
          </p:nvPr>
        </p:nvSpPr>
        <p:spPr>
          <a:xfrm>
            <a:off x="3717837" y="3289485"/>
            <a:ext cx="1565452" cy="80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79" tIns="33690" rIns="67379" bIns="33690">
            <a:normAutofit/>
          </a:bodyPr>
          <a:lstStyle>
            <a:defPPr>
              <a:defRPr lang="zh-CN"/>
            </a:defPPr>
            <a:lvl1pPr algn="ctr" latinLnBrk="1">
              <a:lnSpc>
                <a:spcPct val="120000"/>
              </a:lnSpc>
              <a:defRPr>
                <a:cs typeface="Arial" panose="020B0604020202020204" pitchFamily="34" charset="0"/>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请在此处输入相关文字对</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标题进行介绍，使观看者</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了解基本信息。</a:t>
            </a:r>
            <a:endParaRPr lang="zh-CN" altLang="en-US" sz="700" dirty="0">
              <a:solidFill>
                <a:schemeClr val="bg1"/>
              </a:solidFill>
              <a:latin typeface="微软雅黑" panose="020B0503020204020204" pitchFamily="34" charset="-122"/>
              <a:ea typeface="微软雅黑" panose="020B0503020204020204" pitchFamily="34" charset="-122"/>
              <a:sym typeface="微软雅黑" panose="020B0503020204020204" charset="-122"/>
            </a:endParaRPr>
          </a:p>
        </p:txBody>
      </p:sp>
      <p:sp>
        <p:nvSpPr>
          <p:cNvPr id="10" name="文本框 12"/>
          <p:cNvSpPr txBox="1"/>
          <p:nvPr>
            <p:custDataLst>
              <p:tags r:id="rId9"/>
            </p:custDataLst>
          </p:nvPr>
        </p:nvSpPr>
        <p:spPr>
          <a:xfrm>
            <a:off x="5110211" y="1488658"/>
            <a:ext cx="1565452" cy="80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79" tIns="33690" rIns="67379" bIns="33690" anchor="b">
            <a:normAutofit/>
          </a:bodyPr>
          <a:lstStyle>
            <a:defPPr>
              <a:defRPr lang="zh-CN"/>
            </a:defPPr>
            <a:lvl1pPr algn="ctr" latinLnBrk="1">
              <a:lnSpc>
                <a:spcPct val="120000"/>
              </a:lnSpc>
              <a:defRPr>
                <a:cs typeface="Arial" panose="020B0604020202020204" pitchFamily="34" charset="0"/>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请在此处输入相关文字对</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标题进行介绍，使观看者</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了解基本信息。</a:t>
            </a:r>
            <a:endParaRPr lang="zh-CN" altLang="en-US" sz="700" dirty="0">
              <a:solidFill>
                <a:schemeClr val="bg1"/>
              </a:solidFill>
              <a:latin typeface="微软雅黑" panose="020B0503020204020204" pitchFamily="34" charset="-122"/>
              <a:ea typeface="微软雅黑" panose="020B0503020204020204" pitchFamily="34" charset="-122"/>
              <a:sym typeface="微软雅黑" panose="020B0503020204020204" charset="-122"/>
            </a:endParaRPr>
          </a:p>
        </p:txBody>
      </p:sp>
      <p:sp>
        <p:nvSpPr>
          <p:cNvPr id="11" name="文本框 13"/>
          <p:cNvSpPr txBox="1"/>
          <p:nvPr>
            <p:custDataLst>
              <p:tags r:id="rId10"/>
            </p:custDataLst>
          </p:nvPr>
        </p:nvSpPr>
        <p:spPr>
          <a:xfrm>
            <a:off x="6502591" y="3289485"/>
            <a:ext cx="1565452" cy="80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79" tIns="33690" rIns="67379" bIns="33690">
            <a:normAutofit/>
          </a:bodyPr>
          <a:lstStyle>
            <a:defPPr>
              <a:defRPr lang="zh-CN"/>
            </a:defPPr>
            <a:lvl1pPr algn="ctr" latinLnBrk="1">
              <a:lnSpc>
                <a:spcPct val="120000"/>
              </a:lnSpc>
              <a:defRPr>
                <a:cs typeface="Arial" panose="020B0604020202020204" pitchFamily="34" charset="0"/>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请在此处输入相关文字对</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标题进行介绍，使观看者</a:t>
            </a:r>
            <a:endParaRPr lang="en-US" altLang="zh-CN"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endParaRPr>
          </a:p>
          <a:p>
            <a:pPr algn="l"/>
            <a:r>
              <a:rPr lang="zh-CN" altLang="en-US" sz="900" b="1" dirty="0">
                <a:solidFill>
                  <a:schemeClr val="bg1"/>
                </a:solidFill>
                <a:latin typeface="微软雅黑" panose="020B0503020204020204" pitchFamily="34" charset="-122"/>
                <a:ea typeface="微软雅黑" panose="020B0503020204020204" pitchFamily="34" charset="-122"/>
                <a:sym typeface="方正姚体" panose="02010601030101010101" pitchFamily="2" charset="-122"/>
              </a:rPr>
              <a:t>了解基本信息。</a:t>
            </a:r>
            <a:endParaRPr lang="zh-CN" altLang="en-US" sz="700" dirty="0">
              <a:solidFill>
                <a:schemeClr val="bg1"/>
              </a:solidFill>
              <a:latin typeface="微软雅黑" panose="020B0503020204020204" pitchFamily="34" charset="-122"/>
              <a:ea typeface="微软雅黑" panose="020B0503020204020204" pitchFamily="34" charset="-122"/>
              <a:sym typeface="微软雅黑" panose="020B0503020204020204" charset="-122"/>
            </a:endParaRPr>
          </a:p>
        </p:txBody>
      </p:sp>
      <p:sp>
        <p:nvSpPr>
          <p:cNvPr id="12" name="矩形 11"/>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47">
        <p15:prstTrans prst="fracture"/>
      </p:transition>
    </mc:Choice>
    <mc:Fallback xmlns="">
      <p:transition spd="slow" advTm="50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127929" y="1416421"/>
            <a:ext cx="1783817" cy="1955456"/>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tx1"/>
          </a:solidFill>
          <a:ln>
            <a:noFill/>
          </a:ln>
        </p:spPr>
        <p:txBody>
          <a:bodyPr vert="horz" wrap="square" lIns="67391" tIns="33696" rIns="67391" bIns="33696" numCol="1" anchor="t" anchorCtr="0" compatLnSpc="1"/>
          <a:lstStyle/>
          <a:p>
            <a:pPr defTabSz="673913" eaLnBrk="0" fontAlgn="base" hangingPunct="0">
              <a:spcBef>
                <a:spcPct val="0"/>
              </a:spcBef>
              <a:spcAft>
                <a:spcPct val="0"/>
              </a:spcAft>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 name="Freeform 9"/>
          <p:cNvSpPr/>
          <p:nvPr/>
        </p:nvSpPr>
        <p:spPr bwMode="auto">
          <a:xfrm>
            <a:off x="3606754" y="1416421"/>
            <a:ext cx="1783817" cy="1955456"/>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tx1"/>
          </a:solidFill>
          <a:ln>
            <a:noFill/>
          </a:ln>
        </p:spPr>
        <p:txBody>
          <a:bodyPr vert="horz" wrap="square" lIns="67391" tIns="33696" rIns="67391" bIns="33696" numCol="1" anchor="t" anchorCtr="0" compatLnSpc="1"/>
          <a:lstStyle/>
          <a:p>
            <a:pPr defTabSz="673913" eaLnBrk="0" fontAlgn="base" hangingPunct="0">
              <a:spcBef>
                <a:spcPct val="0"/>
              </a:spcBef>
              <a:spcAft>
                <a:spcPct val="0"/>
              </a:spcAft>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 name="Freeform 10"/>
          <p:cNvSpPr/>
          <p:nvPr/>
        </p:nvSpPr>
        <p:spPr bwMode="auto">
          <a:xfrm>
            <a:off x="6084408" y="1416421"/>
            <a:ext cx="1784989" cy="1955456"/>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tx1"/>
          </a:solidFill>
          <a:ln>
            <a:noFill/>
          </a:ln>
        </p:spPr>
        <p:txBody>
          <a:bodyPr vert="horz" wrap="square" lIns="67391" tIns="33696" rIns="67391" bIns="33696" numCol="1" anchor="t" anchorCtr="0" compatLnSpc="1"/>
          <a:lstStyle/>
          <a:p>
            <a:pPr defTabSz="673913" eaLnBrk="0" fontAlgn="base" hangingPunct="0">
              <a:spcBef>
                <a:spcPct val="0"/>
              </a:spcBef>
              <a:spcAft>
                <a:spcPct val="0"/>
              </a:spcAft>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 name="Freeform 5"/>
          <p:cNvSpPr/>
          <p:nvPr/>
        </p:nvSpPr>
        <p:spPr bwMode="auto">
          <a:xfrm>
            <a:off x="1039324" y="1412221"/>
            <a:ext cx="1783817" cy="1955456"/>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51D9B5"/>
          </a:solidFill>
          <a:ln>
            <a:noFill/>
          </a:ln>
        </p:spPr>
        <p:txBody>
          <a:bodyPr vert="horz" wrap="square" lIns="67391" tIns="33696" rIns="67391" bIns="33696" numCol="1" anchor="t" anchorCtr="0" compatLnSpc="1"/>
          <a:lstStyle/>
          <a:p>
            <a:pPr defTabSz="673913" eaLnBrk="0" fontAlgn="base" hangingPunct="0">
              <a:spcBef>
                <a:spcPct val="0"/>
              </a:spcBef>
              <a:spcAft>
                <a:spcPct val="0"/>
              </a:spcAft>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 name="Freeform 9"/>
          <p:cNvSpPr/>
          <p:nvPr/>
        </p:nvSpPr>
        <p:spPr bwMode="auto">
          <a:xfrm>
            <a:off x="3518150" y="1412221"/>
            <a:ext cx="1783817" cy="1955456"/>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399980"/>
          </a:solidFill>
          <a:ln>
            <a:noFill/>
          </a:ln>
        </p:spPr>
        <p:txBody>
          <a:bodyPr vert="horz" wrap="square" lIns="67391" tIns="33696" rIns="67391" bIns="33696" numCol="1" anchor="t" anchorCtr="0" compatLnSpc="1"/>
          <a:lstStyle/>
          <a:p>
            <a:pPr defTabSz="673913" eaLnBrk="0" fontAlgn="base" hangingPunct="0">
              <a:spcBef>
                <a:spcPct val="0"/>
              </a:spcBef>
              <a:spcAft>
                <a:spcPct val="0"/>
              </a:spcAft>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Freeform 10"/>
          <p:cNvSpPr/>
          <p:nvPr/>
        </p:nvSpPr>
        <p:spPr bwMode="auto">
          <a:xfrm>
            <a:off x="5995803" y="1412221"/>
            <a:ext cx="1784989" cy="1955456"/>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51D9B5"/>
          </a:solidFill>
          <a:ln>
            <a:noFill/>
          </a:ln>
        </p:spPr>
        <p:txBody>
          <a:bodyPr vert="horz" wrap="square" lIns="67391" tIns="33696" rIns="67391" bIns="33696" numCol="1" anchor="t" anchorCtr="0" compatLnSpc="1"/>
          <a:lstStyle/>
          <a:p>
            <a:pPr defTabSz="673913" eaLnBrk="0" fontAlgn="base" hangingPunct="0">
              <a:spcBef>
                <a:spcPct val="0"/>
              </a:spcBef>
              <a:spcAft>
                <a:spcPct val="0"/>
              </a:spcAft>
            </a:pP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475529" y="1939688"/>
            <a:ext cx="1053782" cy="685144"/>
            <a:chOff x="1998003" y="2639195"/>
            <a:chExt cx="1427346" cy="932227"/>
          </a:xfrm>
        </p:grpSpPr>
        <p:sp>
          <p:nvSpPr>
            <p:cNvPr id="9" name="矩形 8"/>
            <p:cNvSpPr/>
            <p:nvPr/>
          </p:nvSpPr>
          <p:spPr>
            <a:xfrm>
              <a:off x="2028793" y="3215468"/>
              <a:ext cx="1396556" cy="355954"/>
            </a:xfrm>
            <a:prstGeom prst="rect">
              <a:avLst/>
            </a:prstGeom>
          </p:spPr>
          <p:txBody>
            <a:bodyPr wrap="none">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单击编辑标题</a:t>
              </a:r>
            </a:p>
          </p:txBody>
        </p:sp>
        <p:sp>
          <p:nvSpPr>
            <p:cNvPr id="10" name="文本框 8"/>
            <p:cNvSpPr txBox="1"/>
            <p:nvPr/>
          </p:nvSpPr>
          <p:spPr>
            <a:xfrm>
              <a:off x="1998003" y="2639195"/>
              <a:ext cx="1331419" cy="628155"/>
            </a:xfrm>
            <a:prstGeom prst="rect">
              <a:avLst/>
            </a:prstGeom>
            <a:noFill/>
          </p:spPr>
          <p:txBody>
            <a:bodyPr wrap="none" rtlCol="0">
              <a:spAutoFit/>
            </a:bodyPr>
            <a:lstStyle/>
            <a:p>
              <a:pPr defTabSz="673913" eaLnBrk="0" fontAlgn="base" hangingPunct="0">
                <a:spcBef>
                  <a:spcPct val="0"/>
                </a:spcBef>
                <a:spcAft>
                  <a:spcPct val="0"/>
                </a:spcAft>
              </a:pP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1,450</a:t>
              </a:r>
              <a:endPar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1" name="组合 10"/>
          <p:cNvGrpSpPr/>
          <p:nvPr/>
        </p:nvGrpSpPr>
        <p:grpSpPr>
          <a:xfrm>
            <a:off x="3961555" y="1939688"/>
            <a:ext cx="1053782" cy="685144"/>
            <a:chOff x="1998003" y="2639195"/>
            <a:chExt cx="1427346" cy="932227"/>
          </a:xfrm>
        </p:grpSpPr>
        <p:sp>
          <p:nvSpPr>
            <p:cNvPr id="12" name="矩形 11"/>
            <p:cNvSpPr/>
            <p:nvPr/>
          </p:nvSpPr>
          <p:spPr>
            <a:xfrm>
              <a:off x="2028793" y="3215468"/>
              <a:ext cx="1396556" cy="355954"/>
            </a:xfrm>
            <a:prstGeom prst="rect">
              <a:avLst/>
            </a:prstGeom>
          </p:spPr>
          <p:txBody>
            <a:bodyPr wrap="none">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单击编辑标题</a:t>
              </a:r>
            </a:p>
          </p:txBody>
        </p:sp>
        <p:sp>
          <p:nvSpPr>
            <p:cNvPr id="13" name="文本框 11"/>
            <p:cNvSpPr txBox="1"/>
            <p:nvPr/>
          </p:nvSpPr>
          <p:spPr>
            <a:xfrm>
              <a:off x="1998003" y="2639195"/>
              <a:ext cx="1331419" cy="628155"/>
            </a:xfrm>
            <a:prstGeom prst="rect">
              <a:avLst/>
            </a:prstGeom>
            <a:noFill/>
          </p:spPr>
          <p:txBody>
            <a:bodyPr wrap="none" rtlCol="0">
              <a:spAutoFit/>
            </a:bodyPr>
            <a:lstStyle/>
            <a:p>
              <a:pPr defTabSz="673913" eaLnBrk="0" fontAlgn="base" hangingPunct="0">
                <a:spcBef>
                  <a:spcPct val="0"/>
                </a:spcBef>
                <a:spcAft>
                  <a:spcPct val="0"/>
                </a:spcAft>
              </a:pP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2,250</a:t>
              </a:r>
              <a:endPar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3"/>
          <p:cNvGrpSpPr/>
          <p:nvPr/>
        </p:nvGrpSpPr>
        <p:grpSpPr>
          <a:xfrm>
            <a:off x="6426148" y="1939688"/>
            <a:ext cx="1053782" cy="685144"/>
            <a:chOff x="1998003" y="2639195"/>
            <a:chExt cx="1427346" cy="932227"/>
          </a:xfrm>
        </p:grpSpPr>
        <p:sp>
          <p:nvSpPr>
            <p:cNvPr id="15" name="矩形 14"/>
            <p:cNvSpPr/>
            <p:nvPr/>
          </p:nvSpPr>
          <p:spPr>
            <a:xfrm>
              <a:off x="2028793" y="3215468"/>
              <a:ext cx="1396556" cy="355954"/>
            </a:xfrm>
            <a:prstGeom prst="rect">
              <a:avLst/>
            </a:prstGeom>
          </p:spPr>
          <p:txBody>
            <a:bodyPr wrap="none">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单击编辑标题</a:t>
              </a:r>
            </a:p>
          </p:txBody>
        </p:sp>
        <p:sp>
          <p:nvSpPr>
            <p:cNvPr id="16" name="文本框 14"/>
            <p:cNvSpPr txBox="1"/>
            <p:nvPr/>
          </p:nvSpPr>
          <p:spPr>
            <a:xfrm>
              <a:off x="1998003" y="2639195"/>
              <a:ext cx="1331419" cy="628155"/>
            </a:xfrm>
            <a:prstGeom prst="rect">
              <a:avLst/>
            </a:prstGeom>
            <a:noFill/>
          </p:spPr>
          <p:txBody>
            <a:bodyPr wrap="none" rtlCol="0">
              <a:spAutoFit/>
            </a:bodyPr>
            <a:lstStyle/>
            <a:p>
              <a:pPr defTabSz="673913" eaLnBrk="0" fontAlgn="base" hangingPunct="0">
                <a:spcBef>
                  <a:spcPct val="0"/>
                </a:spcBef>
                <a:spcAft>
                  <a:spcPct val="0"/>
                </a:spcAft>
              </a:pP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1,780</a:t>
              </a:r>
              <a:endPar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7" name="矩形 16"/>
          <p:cNvSpPr/>
          <p:nvPr/>
        </p:nvSpPr>
        <p:spPr>
          <a:xfrm>
            <a:off x="1436983" y="3620633"/>
            <a:ext cx="982484" cy="237327"/>
          </a:xfrm>
          <a:prstGeom prst="rect">
            <a:avLst/>
          </a:prstGeom>
        </p:spPr>
        <p:txBody>
          <a:bodyPr wrap="none" lIns="67391" tIns="33696" rIns="67391" bIns="33696">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单击编辑标题</a:t>
            </a:r>
          </a:p>
        </p:txBody>
      </p:sp>
      <p:sp>
        <p:nvSpPr>
          <p:cNvPr id="18" name="文本框 16"/>
          <p:cNvSpPr txBox="1"/>
          <p:nvPr/>
        </p:nvSpPr>
        <p:spPr>
          <a:xfrm>
            <a:off x="1170409" y="3938911"/>
            <a:ext cx="1705792" cy="314271"/>
          </a:xfrm>
          <a:prstGeom prst="rect">
            <a:avLst/>
          </a:prstGeom>
          <a:noFill/>
        </p:spPr>
        <p:txBody>
          <a:bodyPr wrap="square" lIns="67391" tIns="33696" rIns="67391" bIns="33696" rtlCol="0">
            <a:spAutoFit/>
          </a:bodyPr>
          <a:lstStyle/>
          <a:p>
            <a:pPr defTabSz="672509">
              <a:spcBef>
                <a:spcPct val="20000"/>
              </a:spcBef>
              <a:defRPr/>
            </a:pPr>
            <a:r>
              <a:rPr lang="zh-CN" altLang="en-US"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矩形 18"/>
          <p:cNvSpPr/>
          <p:nvPr/>
        </p:nvSpPr>
        <p:spPr>
          <a:xfrm>
            <a:off x="3935063" y="3620633"/>
            <a:ext cx="982484" cy="237327"/>
          </a:xfrm>
          <a:prstGeom prst="rect">
            <a:avLst/>
          </a:prstGeom>
        </p:spPr>
        <p:txBody>
          <a:bodyPr wrap="none" lIns="67391" tIns="33696" rIns="67391" bIns="33696">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单击编辑标题</a:t>
            </a:r>
          </a:p>
        </p:txBody>
      </p:sp>
      <p:sp>
        <p:nvSpPr>
          <p:cNvPr id="20" name="文本框 18"/>
          <p:cNvSpPr txBox="1"/>
          <p:nvPr/>
        </p:nvSpPr>
        <p:spPr>
          <a:xfrm>
            <a:off x="3668489" y="3938911"/>
            <a:ext cx="1705792" cy="314271"/>
          </a:xfrm>
          <a:prstGeom prst="rect">
            <a:avLst/>
          </a:prstGeom>
          <a:noFill/>
        </p:spPr>
        <p:txBody>
          <a:bodyPr wrap="square" lIns="67391" tIns="33696" rIns="67391" bIns="33696" rtlCol="0">
            <a:spAutoFit/>
          </a:bodyPr>
          <a:lstStyle/>
          <a:p>
            <a:pPr defTabSz="672509">
              <a:spcBef>
                <a:spcPct val="20000"/>
              </a:spcBef>
              <a:defRPr/>
            </a:pPr>
            <a:r>
              <a:rPr lang="zh-CN" altLang="en-US"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矩形 20"/>
          <p:cNvSpPr/>
          <p:nvPr/>
        </p:nvSpPr>
        <p:spPr>
          <a:xfrm>
            <a:off x="6421088" y="3620633"/>
            <a:ext cx="982484" cy="237327"/>
          </a:xfrm>
          <a:prstGeom prst="rect">
            <a:avLst/>
          </a:prstGeom>
        </p:spPr>
        <p:txBody>
          <a:bodyPr wrap="none" lIns="67391" tIns="33696" rIns="67391" bIns="33696">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单击编辑标题</a:t>
            </a:r>
          </a:p>
        </p:txBody>
      </p:sp>
      <p:sp>
        <p:nvSpPr>
          <p:cNvPr id="22" name="文本框 20"/>
          <p:cNvSpPr txBox="1"/>
          <p:nvPr/>
        </p:nvSpPr>
        <p:spPr>
          <a:xfrm>
            <a:off x="6154514" y="3938911"/>
            <a:ext cx="1705792" cy="314271"/>
          </a:xfrm>
          <a:prstGeom prst="rect">
            <a:avLst/>
          </a:prstGeom>
          <a:noFill/>
        </p:spPr>
        <p:txBody>
          <a:bodyPr wrap="square" lIns="67391" tIns="33696" rIns="67391" bIns="33696" rtlCol="0">
            <a:spAutoFit/>
          </a:bodyPr>
          <a:lstStyle/>
          <a:p>
            <a:pPr defTabSz="672509">
              <a:spcBef>
                <a:spcPct val="20000"/>
              </a:spcBef>
              <a:defRPr/>
            </a:pPr>
            <a:r>
              <a:rPr lang="zh-CN" altLang="en-US"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矩形 22"/>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600" advTm="4734">
        <p14:conveyor dir="l"/>
      </p:transition>
    </mc:Choice>
    <mc:Fallback xmlns="">
      <p:transition spd="slow" advTm="473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additive="base">
                                        <p:cTn id="73" dur="500" fill="hold"/>
                                        <p:tgtEl>
                                          <p:spTgt spid="7"/>
                                        </p:tgtEl>
                                        <p:attrNameLst>
                                          <p:attrName>ppt_x</p:attrName>
                                        </p:attrNameLst>
                                      </p:cBhvr>
                                      <p:tavLst>
                                        <p:tav tm="0">
                                          <p:val>
                                            <p:strVal val="#ppt_x"/>
                                          </p:val>
                                        </p:tav>
                                        <p:tav tm="100000">
                                          <p:val>
                                            <p:strVal val="#ppt_x"/>
                                          </p:val>
                                        </p:tav>
                                      </p:tavLst>
                                    </p:anim>
                                    <p:anim calcmode="lin" valueType="num">
                                      <p:cBhvr additive="base">
                                        <p:cTn id="7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17" grpId="0"/>
      <p:bldP spid="18" grpId="0"/>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31874" y="1603606"/>
            <a:ext cx="1102803" cy="1097833"/>
            <a:chOff x="4067174" y="2181914"/>
            <a:chExt cx="1493744" cy="1493744"/>
          </a:xfrm>
          <a:solidFill>
            <a:srgbClr val="51D9B5"/>
          </a:solidFill>
        </p:grpSpPr>
        <p:sp>
          <p:nvSpPr>
            <p:cNvPr id="3" name="泪滴形 2"/>
            <p:cNvSpPr/>
            <p:nvPr/>
          </p:nvSpPr>
          <p:spPr>
            <a:xfrm flipV="1">
              <a:off x="4067174" y="2181914"/>
              <a:ext cx="1493744" cy="149374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文本框 33"/>
            <p:cNvSpPr txBox="1"/>
            <p:nvPr/>
          </p:nvSpPr>
          <p:spPr>
            <a:xfrm>
              <a:off x="4569988" y="2645621"/>
              <a:ext cx="710438" cy="732847"/>
            </a:xfrm>
            <a:prstGeom prst="rect">
              <a:avLst/>
            </a:prstGeom>
            <a:grpFill/>
          </p:spPr>
          <p:txBody>
            <a:bodyPr wrap="none" rtlCol="0">
              <a:spAutoFit/>
            </a:bodyPr>
            <a:lstStyle/>
            <a:p>
              <a:r>
                <a:rPr lang="en-US" altLang="zh-CN" sz="2900" dirty="0">
                  <a:solidFill>
                    <a:schemeClr val="bg1"/>
                  </a:solidFill>
                  <a:latin typeface="Impact" panose="020B0806030902050204" pitchFamily="34" charset="0"/>
                </a:rPr>
                <a:t>01</a:t>
              </a:r>
              <a:endParaRPr lang="zh-CN" altLang="en-US" sz="2900" dirty="0">
                <a:solidFill>
                  <a:schemeClr val="bg1"/>
                </a:solidFill>
                <a:latin typeface="Impact" panose="020B0806030902050204" pitchFamily="34" charset="0"/>
              </a:endParaRPr>
            </a:p>
          </p:txBody>
        </p:sp>
      </p:grpSp>
      <p:grpSp>
        <p:nvGrpSpPr>
          <p:cNvPr id="5" name="组合 4"/>
          <p:cNvGrpSpPr/>
          <p:nvPr/>
        </p:nvGrpSpPr>
        <p:grpSpPr>
          <a:xfrm>
            <a:off x="4637059" y="1603606"/>
            <a:ext cx="1102803" cy="1097833"/>
            <a:chOff x="5970493" y="2181914"/>
            <a:chExt cx="1493744" cy="1493744"/>
          </a:xfrm>
          <a:solidFill>
            <a:srgbClr val="399980"/>
          </a:solidFill>
        </p:grpSpPr>
        <p:sp>
          <p:nvSpPr>
            <p:cNvPr id="6" name="泪滴形 5"/>
            <p:cNvSpPr/>
            <p:nvPr/>
          </p:nvSpPr>
          <p:spPr>
            <a:xfrm flipH="1" flipV="1">
              <a:off x="5970493" y="2181914"/>
              <a:ext cx="1493744" cy="149374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文本框 34"/>
            <p:cNvSpPr txBox="1"/>
            <p:nvPr/>
          </p:nvSpPr>
          <p:spPr>
            <a:xfrm>
              <a:off x="6302572" y="2645621"/>
              <a:ext cx="771233" cy="732847"/>
            </a:xfrm>
            <a:prstGeom prst="rect">
              <a:avLst/>
            </a:prstGeom>
            <a:grpFill/>
          </p:spPr>
          <p:txBody>
            <a:bodyPr wrap="none" rtlCol="0">
              <a:spAutoFit/>
            </a:bodyPr>
            <a:lstStyle/>
            <a:p>
              <a:r>
                <a:rPr lang="en-US" altLang="zh-CN" sz="2900" dirty="0">
                  <a:solidFill>
                    <a:schemeClr val="bg1"/>
                  </a:solidFill>
                  <a:latin typeface="Impact" panose="020B0806030902050204" pitchFamily="34" charset="0"/>
                </a:rPr>
                <a:t>02</a:t>
              </a:r>
              <a:endParaRPr lang="zh-CN" altLang="en-US" sz="2900" dirty="0">
                <a:solidFill>
                  <a:schemeClr val="bg1"/>
                </a:solidFill>
                <a:latin typeface="Impact" panose="020B0806030902050204" pitchFamily="34" charset="0"/>
              </a:endParaRPr>
            </a:p>
          </p:txBody>
        </p:sp>
      </p:grpSp>
      <p:grpSp>
        <p:nvGrpSpPr>
          <p:cNvPr id="8" name="组合 7"/>
          <p:cNvGrpSpPr/>
          <p:nvPr/>
        </p:nvGrpSpPr>
        <p:grpSpPr>
          <a:xfrm>
            <a:off x="3285236" y="2913923"/>
            <a:ext cx="1102803" cy="1097833"/>
            <a:chOff x="4139452" y="3964770"/>
            <a:chExt cx="1493744" cy="1493744"/>
          </a:xfrm>
          <a:solidFill>
            <a:srgbClr val="399980"/>
          </a:solidFill>
        </p:grpSpPr>
        <p:sp>
          <p:nvSpPr>
            <p:cNvPr id="9" name="泪滴形 8"/>
            <p:cNvSpPr/>
            <p:nvPr/>
          </p:nvSpPr>
          <p:spPr>
            <a:xfrm>
              <a:off x="4139452" y="3964770"/>
              <a:ext cx="1493744" cy="149374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35"/>
            <p:cNvSpPr txBox="1"/>
            <p:nvPr/>
          </p:nvSpPr>
          <p:spPr>
            <a:xfrm>
              <a:off x="4634024" y="4264008"/>
              <a:ext cx="786432" cy="732847"/>
            </a:xfrm>
            <a:prstGeom prst="rect">
              <a:avLst/>
            </a:prstGeom>
            <a:grpFill/>
          </p:spPr>
          <p:txBody>
            <a:bodyPr wrap="none" rtlCol="0">
              <a:spAutoFit/>
            </a:bodyPr>
            <a:lstStyle/>
            <a:p>
              <a:r>
                <a:rPr lang="en-US" altLang="zh-CN" sz="2900" dirty="0">
                  <a:solidFill>
                    <a:schemeClr val="bg1"/>
                  </a:solidFill>
                  <a:latin typeface="Impact" panose="020B0806030902050204" pitchFamily="34" charset="0"/>
                </a:rPr>
                <a:t>03</a:t>
              </a:r>
              <a:endParaRPr lang="zh-CN" altLang="en-US" sz="2900" dirty="0">
                <a:solidFill>
                  <a:schemeClr val="bg1"/>
                </a:solidFill>
                <a:latin typeface="Impact" panose="020B0806030902050204" pitchFamily="34" charset="0"/>
              </a:endParaRPr>
            </a:p>
          </p:txBody>
        </p:sp>
      </p:grpSp>
      <p:grpSp>
        <p:nvGrpSpPr>
          <p:cNvPr id="11" name="组合 10"/>
          <p:cNvGrpSpPr/>
          <p:nvPr/>
        </p:nvGrpSpPr>
        <p:grpSpPr>
          <a:xfrm>
            <a:off x="4637059" y="2913923"/>
            <a:ext cx="1102803" cy="1097833"/>
            <a:chOff x="5970493" y="3964770"/>
            <a:chExt cx="1493744" cy="1493744"/>
          </a:xfrm>
          <a:solidFill>
            <a:srgbClr val="51D9B5"/>
          </a:solidFill>
        </p:grpSpPr>
        <p:sp>
          <p:nvSpPr>
            <p:cNvPr id="12" name="泪滴形 11"/>
            <p:cNvSpPr/>
            <p:nvPr/>
          </p:nvSpPr>
          <p:spPr>
            <a:xfrm flipH="1">
              <a:off x="5970493" y="3964770"/>
              <a:ext cx="1493744" cy="149374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36"/>
            <p:cNvSpPr txBox="1"/>
            <p:nvPr/>
          </p:nvSpPr>
          <p:spPr>
            <a:xfrm>
              <a:off x="6304600" y="4298916"/>
              <a:ext cx="771233" cy="732847"/>
            </a:xfrm>
            <a:prstGeom prst="rect">
              <a:avLst/>
            </a:prstGeom>
            <a:grpFill/>
          </p:spPr>
          <p:txBody>
            <a:bodyPr wrap="none" rtlCol="0">
              <a:spAutoFit/>
            </a:bodyPr>
            <a:lstStyle/>
            <a:p>
              <a:r>
                <a:rPr lang="en-US" altLang="zh-CN" sz="2900" dirty="0">
                  <a:solidFill>
                    <a:schemeClr val="bg1"/>
                  </a:solidFill>
                  <a:latin typeface="Impact" panose="020B0806030902050204" pitchFamily="34" charset="0"/>
                </a:rPr>
                <a:t>04</a:t>
              </a:r>
              <a:endParaRPr lang="zh-CN" altLang="en-US" sz="2900" dirty="0">
                <a:solidFill>
                  <a:schemeClr val="bg1"/>
                </a:solidFill>
                <a:latin typeface="Impact" panose="020B0806030902050204" pitchFamily="34" charset="0"/>
              </a:endParaRPr>
            </a:p>
          </p:txBody>
        </p:sp>
      </p:grpSp>
      <p:grpSp>
        <p:nvGrpSpPr>
          <p:cNvPr id="14" name="组合 13"/>
          <p:cNvGrpSpPr/>
          <p:nvPr/>
        </p:nvGrpSpPr>
        <p:grpSpPr>
          <a:xfrm>
            <a:off x="5915103" y="1603606"/>
            <a:ext cx="2275762" cy="1034370"/>
            <a:chOff x="8011991" y="2181914"/>
            <a:chExt cx="3082514" cy="1407394"/>
          </a:xfrm>
        </p:grpSpPr>
        <p:sp>
          <p:nvSpPr>
            <p:cNvPr id="15" name="矩形 14"/>
            <p:cNvSpPr/>
            <p:nvPr/>
          </p:nvSpPr>
          <p:spPr>
            <a:xfrm>
              <a:off x="8011991" y="2709891"/>
              <a:ext cx="3082514" cy="879417"/>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16" name="矩形 15"/>
            <p:cNvSpPr/>
            <p:nvPr/>
          </p:nvSpPr>
          <p:spPr>
            <a:xfrm>
              <a:off x="8011991" y="2181914"/>
              <a:ext cx="2137887" cy="596747"/>
            </a:xfrm>
            <a:prstGeom prst="rect">
              <a:avLst/>
            </a:prstGeom>
          </p:spPr>
          <p:txBody>
            <a:bodyPr wrap="square">
              <a:spAutoFit/>
            </a:bodyPr>
            <a:lstStyle/>
            <a:p>
              <a:pP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输入内容</a:t>
              </a:r>
            </a:p>
          </p:txBody>
        </p:sp>
      </p:grpSp>
      <p:grpSp>
        <p:nvGrpSpPr>
          <p:cNvPr id="17" name="组合 16"/>
          <p:cNvGrpSpPr/>
          <p:nvPr/>
        </p:nvGrpSpPr>
        <p:grpSpPr>
          <a:xfrm>
            <a:off x="5915103" y="3035217"/>
            <a:ext cx="2275762" cy="1001733"/>
            <a:chOff x="8011991" y="4129805"/>
            <a:chExt cx="3082514" cy="1362987"/>
          </a:xfrm>
        </p:grpSpPr>
        <p:sp>
          <p:nvSpPr>
            <p:cNvPr id="18" name="矩形 17"/>
            <p:cNvSpPr/>
            <p:nvPr/>
          </p:nvSpPr>
          <p:spPr>
            <a:xfrm>
              <a:off x="8011991" y="4657782"/>
              <a:ext cx="3082514" cy="83501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19" name="矩形 18"/>
            <p:cNvSpPr/>
            <p:nvPr/>
          </p:nvSpPr>
          <p:spPr>
            <a:xfrm>
              <a:off x="8011991" y="4129805"/>
              <a:ext cx="2137887" cy="596747"/>
            </a:xfrm>
            <a:prstGeom prst="rect">
              <a:avLst/>
            </a:prstGeom>
          </p:spPr>
          <p:txBody>
            <a:bodyPr wrap="square">
              <a:spAutoFit/>
            </a:bodyPr>
            <a:lstStyle/>
            <a:p>
              <a:pP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输入内容</a:t>
              </a:r>
            </a:p>
          </p:txBody>
        </p:sp>
      </p:grpSp>
      <p:grpSp>
        <p:nvGrpSpPr>
          <p:cNvPr id="20" name="组合 19"/>
          <p:cNvGrpSpPr/>
          <p:nvPr/>
        </p:nvGrpSpPr>
        <p:grpSpPr>
          <a:xfrm>
            <a:off x="769315" y="1603606"/>
            <a:ext cx="2275762" cy="1034370"/>
            <a:chOff x="1042035" y="2181914"/>
            <a:chExt cx="3082514" cy="1407394"/>
          </a:xfrm>
        </p:grpSpPr>
        <p:sp>
          <p:nvSpPr>
            <p:cNvPr id="21" name="矩形 20"/>
            <p:cNvSpPr/>
            <p:nvPr/>
          </p:nvSpPr>
          <p:spPr>
            <a:xfrm>
              <a:off x="1042035" y="2709891"/>
              <a:ext cx="3082514" cy="879417"/>
            </a:xfrm>
            <a:prstGeom prst="rect">
              <a:avLst/>
            </a:prstGeom>
          </p:spPr>
          <p:txBody>
            <a:bodyPr wrap="square">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22" name="矩形 21"/>
            <p:cNvSpPr/>
            <p:nvPr/>
          </p:nvSpPr>
          <p:spPr>
            <a:xfrm>
              <a:off x="1986662" y="2181914"/>
              <a:ext cx="2137887" cy="596747"/>
            </a:xfrm>
            <a:prstGeom prst="rect">
              <a:avLst/>
            </a:prstGeom>
          </p:spPr>
          <p:txBody>
            <a:bodyPr wrap="square">
              <a:spAutoFit/>
            </a:bodyPr>
            <a:lstStyle/>
            <a:p>
              <a:pPr algn="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输入内容</a:t>
              </a:r>
            </a:p>
          </p:txBody>
        </p:sp>
      </p:grpSp>
      <p:grpSp>
        <p:nvGrpSpPr>
          <p:cNvPr id="23" name="组合 22"/>
          <p:cNvGrpSpPr/>
          <p:nvPr/>
        </p:nvGrpSpPr>
        <p:grpSpPr>
          <a:xfrm>
            <a:off x="769315" y="2926153"/>
            <a:ext cx="2275762" cy="1034370"/>
            <a:chOff x="1042035" y="3981409"/>
            <a:chExt cx="3082514" cy="1407394"/>
          </a:xfrm>
        </p:grpSpPr>
        <p:sp>
          <p:nvSpPr>
            <p:cNvPr id="24" name="矩形 23"/>
            <p:cNvSpPr/>
            <p:nvPr/>
          </p:nvSpPr>
          <p:spPr>
            <a:xfrm>
              <a:off x="1042035" y="4509386"/>
              <a:ext cx="3082514" cy="879417"/>
            </a:xfrm>
            <a:prstGeom prst="rect">
              <a:avLst/>
            </a:prstGeom>
          </p:spPr>
          <p:txBody>
            <a:bodyPr wrap="square">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25" name="矩形 24"/>
            <p:cNvSpPr/>
            <p:nvPr/>
          </p:nvSpPr>
          <p:spPr>
            <a:xfrm>
              <a:off x="1986662" y="3981409"/>
              <a:ext cx="2137887" cy="596747"/>
            </a:xfrm>
            <a:prstGeom prst="rect">
              <a:avLst/>
            </a:prstGeom>
          </p:spPr>
          <p:txBody>
            <a:bodyPr wrap="square">
              <a:spAutoFit/>
            </a:bodyPr>
            <a:lstStyle/>
            <a:p>
              <a:pPr algn="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输入内容</a:t>
              </a:r>
            </a:p>
          </p:txBody>
        </p:sp>
      </p:grpSp>
      <p:sp>
        <p:nvSpPr>
          <p:cNvPr id="26" name="矩形 25"/>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2000" advTm="3865">
        <p14:ferris dir="l"/>
      </p:transition>
    </mc:Choice>
    <mc:Fallback xmlns="">
      <p:transition spd="slow" advTm="386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8"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0-#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2" presetClass="entr" presetSubtype="2"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1+#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par>
                                <p:cTn id="32" presetID="2" presetClass="entr" presetSubtype="8"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0-#ppt_w/2"/>
                                          </p:val>
                                        </p:tav>
                                        <p:tav tm="100000">
                                          <p:val>
                                            <p:strVal val="#ppt_x"/>
                                          </p:val>
                                        </p:tav>
                                      </p:tavLst>
                                    </p:anim>
                                    <p:anim calcmode="lin" valueType="num">
                                      <p:cBhvr additive="base">
                                        <p:cTn id="35"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2" presetClass="entr" presetSubtype="2"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85"/>
          <p:cNvSpPr>
            <a:spLocks noEditPoints="1"/>
          </p:cNvSpPr>
          <p:nvPr/>
        </p:nvSpPr>
        <p:spPr bwMode="auto">
          <a:xfrm>
            <a:off x="1151628" y="1867396"/>
            <a:ext cx="668944" cy="508155"/>
          </a:xfrm>
          <a:custGeom>
            <a:avLst/>
            <a:gdLst>
              <a:gd name="T0" fmla="*/ 84 w 88"/>
              <a:gd name="T1" fmla="*/ 0 h 67"/>
              <a:gd name="T2" fmla="*/ 4 w 88"/>
              <a:gd name="T3" fmla="*/ 0 h 67"/>
              <a:gd name="T4" fmla="*/ 0 w 88"/>
              <a:gd name="T5" fmla="*/ 4 h 67"/>
              <a:gd name="T6" fmla="*/ 0 w 88"/>
              <a:gd name="T7" fmla="*/ 51 h 67"/>
              <a:gd name="T8" fmla="*/ 4 w 88"/>
              <a:gd name="T9" fmla="*/ 55 h 67"/>
              <a:gd name="T10" fmla="*/ 30 w 88"/>
              <a:gd name="T11" fmla="*/ 55 h 67"/>
              <a:gd name="T12" fmla="*/ 30 w 88"/>
              <a:gd name="T13" fmla="*/ 64 h 67"/>
              <a:gd name="T14" fmla="*/ 20 w 88"/>
              <a:gd name="T15" fmla="*/ 64 h 67"/>
              <a:gd name="T16" fmla="*/ 19 w 88"/>
              <a:gd name="T17" fmla="*/ 66 h 67"/>
              <a:gd name="T18" fmla="*/ 20 w 88"/>
              <a:gd name="T19" fmla="*/ 67 h 67"/>
              <a:gd name="T20" fmla="*/ 68 w 88"/>
              <a:gd name="T21" fmla="*/ 67 h 67"/>
              <a:gd name="T22" fmla="*/ 69 w 88"/>
              <a:gd name="T23" fmla="*/ 66 h 67"/>
              <a:gd name="T24" fmla="*/ 68 w 88"/>
              <a:gd name="T25" fmla="*/ 64 h 67"/>
              <a:gd name="T26" fmla="*/ 59 w 88"/>
              <a:gd name="T27" fmla="*/ 64 h 67"/>
              <a:gd name="T28" fmla="*/ 59 w 88"/>
              <a:gd name="T29" fmla="*/ 55 h 67"/>
              <a:gd name="T30" fmla="*/ 84 w 88"/>
              <a:gd name="T31" fmla="*/ 55 h 67"/>
              <a:gd name="T32" fmla="*/ 88 w 88"/>
              <a:gd name="T33" fmla="*/ 51 h 67"/>
              <a:gd name="T34" fmla="*/ 88 w 88"/>
              <a:gd name="T35" fmla="*/ 4 h 67"/>
              <a:gd name="T36" fmla="*/ 84 w 88"/>
              <a:gd name="T37" fmla="*/ 0 h 67"/>
              <a:gd name="T38" fmla="*/ 73 w 88"/>
              <a:gd name="T39" fmla="*/ 51 h 67"/>
              <a:gd name="T40" fmla="*/ 72 w 88"/>
              <a:gd name="T41" fmla="*/ 50 h 67"/>
              <a:gd name="T42" fmla="*/ 73 w 88"/>
              <a:gd name="T43" fmla="*/ 49 h 67"/>
              <a:gd name="T44" fmla="*/ 74 w 88"/>
              <a:gd name="T45" fmla="*/ 50 h 67"/>
              <a:gd name="T46" fmla="*/ 73 w 88"/>
              <a:gd name="T47" fmla="*/ 51 h 67"/>
              <a:gd name="T48" fmla="*/ 84 w 88"/>
              <a:gd name="T49" fmla="*/ 45 h 67"/>
              <a:gd name="T50" fmla="*/ 5 w 88"/>
              <a:gd name="T51" fmla="*/ 45 h 67"/>
              <a:gd name="T52" fmla="*/ 5 w 88"/>
              <a:gd name="T53" fmla="*/ 4 h 67"/>
              <a:gd name="T54" fmla="*/ 84 w 88"/>
              <a:gd name="T55" fmla="*/ 4 h 67"/>
              <a:gd name="T56" fmla="*/ 84 w 88"/>
              <a:gd name="T57"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 h="67">
                <a:moveTo>
                  <a:pt x="84" y="0"/>
                </a:moveTo>
                <a:cubicBezTo>
                  <a:pt x="4" y="0"/>
                  <a:pt x="4" y="0"/>
                  <a:pt x="4" y="0"/>
                </a:cubicBezTo>
                <a:cubicBezTo>
                  <a:pt x="2" y="0"/>
                  <a:pt x="0" y="2"/>
                  <a:pt x="0" y="4"/>
                </a:cubicBezTo>
                <a:cubicBezTo>
                  <a:pt x="0" y="51"/>
                  <a:pt x="0" y="51"/>
                  <a:pt x="0" y="51"/>
                </a:cubicBezTo>
                <a:cubicBezTo>
                  <a:pt x="0" y="54"/>
                  <a:pt x="2" y="55"/>
                  <a:pt x="4" y="55"/>
                </a:cubicBezTo>
                <a:cubicBezTo>
                  <a:pt x="30" y="55"/>
                  <a:pt x="30" y="55"/>
                  <a:pt x="30" y="55"/>
                </a:cubicBezTo>
                <a:cubicBezTo>
                  <a:pt x="30" y="64"/>
                  <a:pt x="30" y="64"/>
                  <a:pt x="30" y="64"/>
                </a:cubicBezTo>
                <a:cubicBezTo>
                  <a:pt x="20" y="64"/>
                  <a:pt x="20" y="64"/>
                  <a:pt x="20" y="64"/>
                </a:cubicBezTo>
                <a:cubicBezTo>
                  <a:pt x="20" y="64"/>
                  <a:pt x="19" y="65"/>
                  <a:pt x="19" y="66"/>
                </a:cubicBezTo>
                <a:cubicBezTo>
                  <a:pt x="19" y="66"/>
                  <a:pt x="20" y="67"/>
                  <a:pt x="20" y="67"/>
                </a:cubicBezTo>
                <a:cubicBezTo>
                  <a:pt x="68" y="67"/>
                  <a:pt x="68" y="67"/>
                  <a:pt x="68" y="67"/>
                </a:cubicBezTo>
                <a:cubicBezTo>
                  <a:pt x="69" y="67"/>
                  <a:pt x="69" y="66"/>
                  <a:pt x="69" y="66"/>
                </a:cubicBezTo>
                <a:cubicBezTo>
                  <a:pt x="69" y="65"/>
                  <a:pt x="69" y="64"/>
                  <a:pt x="68" y="64"/>
                </a:cubicBezTo>
                <a:cubicBezTo>
                  <a:pt x="59" y="64"/>
                  <a:pt x="59" y="64"/>
                  <a:pt x="59" y="64"/>
                </a:cubicBezTo>
                <a:cubicBezTo>
                  <a:pt x="59" y="55"/>
                  <a:pt x="59" y="55"/>
                  <a:pt x="59" y="55"/>
                </a:cubicBezTo>
                <a:cubicBezTo>
                  <a:pt x="84" y="55"/>
                  <a:pt x="84" y="55"/>
                  <a:pt x="84" y="55"/>
                </a:cubicBezTo>
                <a:cubicBezTo>
                  <a:pt x="86" y="55"/>
                  <a:pt x="88" y="54"/>
                  <a:pt x="88" y="51"/>
                </a:cubicBezTo>
                <a:cubicBezTo>
                  <a:pt x="88" y="4"/>
                  <a:pt x="88" y="4"/>
                  <a:pt x="88" y="4"/>
                </a:cubicBezTo>
                <a:cubicBezTo>
                  <a:pt x="88" y="2"/>
                  <a:pt x="86" y="0"/>
                  <a:pt x="84" y="0"/>
                </a:cubicBezTo>
                <a:close/>
                <a:moveTo>
                  <a:pt x="73" y="51"/>
                </a:moveTo>
                <a:cubicBezTo>
                  <a:pt x="72" y="51"/>
                  <a:pt x="72" y="51"/>
                  <a:pt x="72" y="50"/>
                </a:cubicBezTo>
                <a:cubicBezTo>
                  <a:pt x="72" y="50"/>
                  <a:pt x="72" y="49"/>
                  <a:pt x="73" y="49"/>
                </a:cubicBezTo>
                <a:cubicBezTo>
                  <a:pt x="73" y="49"/>
                  <a:pt x="74" y="50"/>
                  <a:pt x="74" y="50"/>
                </a:cubicBezTo>
                <a:cubicBezTo>
                  <a:pt x="74" y="51"/>
                  <a:pt x="73" y="51"/>
                  <a:pt x="73" y="51"/>
                </a:cubicBezTo>
                <a:close/>
                <a:moveTo>
                  <a:pt x="84" y="45"/>
                </a:moveTo>
                <a:cubicBezTo>
                  <a:pt x="5" y="45"/>
                  <a:pt x="5" y="45"/>
                  <a:pt x="5" y="45"/>
                </a:cubicBezTo>
                <a:cubicBezTo>
                  <a:pt x="5" y="4"/>
                  <a:pt x="5" y="4"/>
                  <a:pt x="5" y="4"/>
                </a:cubicBezTo>
                <a:cubicBezTo>
                  <a:pt x="84" y="4"/>
                  <a:pt x="84" y="4"/>
                  <a:pt x="84" y="4"/>
                </a:cubicBezTo>
                <a:lnTo>
                  <a:pt x="84" y="45"/>
                </a:lnTo>
                <a:close/>
              </a:path>
            </a:pathLst>
          </a:custGeom>
          <a:solidFill>
            <a:srgbClr val="399980"/>
          </a:solidFill>
          <a:ln>
            <a:noFill/>
          </a:ln>
          <a:extLst/>
        </p:spPr>
        <p:txBody>
          <a:bodyPr lIns="89858" tIns="44929" rIns="89858" bIns="44929"/>
          <a:lstStyle/>
          <a:p>
            <a:endParaRPr lang="zh-CN" altLang="en-US" sz="1200">
              <a:solidFill>
                <a:schemeClr val="bg1"/>
              </a:solidFill>
            </a:endParaRPr>
          </a:p>
        </p:txBody>
      </p:sp>
      <p:sp>
        <p:nvSpPr>
          <p:cNvPr id="3" name="Freeform 286"/>
          <p:cNvSpPr>
            <a:spLocks noEditPoints="1"/>
          </p:cNvSpPr>
          <p:nvPr/>
        </p:nvSpPr>
        <p:spPr bwMode="auto">
          <a:xfrm>
            <a:off x="762613" y="2193189"/>
            <a:ext cx="327268" cy="198754"/>
          </a:xfrm>
          <a:custGeom>
            <a:avLst/>
            <a:gdLst>
              <a:gd name="T0" fmla="*/ 0 w 43"/>
              <a:gd name="T1" fmla="*/ 18 h 26"/>
              <a:gd name="T2" fmla="*/ 8 w 43"/>
              <a:gd name="T3" fmla="*/ 26 h 26"/>
              <a:gd name="T4" fmla="*/ 36 w 43"/>
              <a:gd name="T5" fmla="*/ 26 h 26"/>
              <a:gd name="T6" fmla="*/ 43 w 43"/>
              <a:gd name="T7" fmla="*/ 18 h 26"/>
              <a:gd name="T8" fmla="*/ 43 w 43"/>
              <a:gd name="T9" fmla="*/ 0 h 26"/>
              <a:gd name="T10" fmla="*/ 0 w 43"/>
              <a:gd name="T11" fmla="*/ 0 h 26"/>
              <a:gd name="T12" fmla="*/ 0 w 43"/>
              <a:gd name="T13" fmla="*/ 18 h 26"/>
              <a:gd name="T14" fmla="*/ 22 w 43"/>
              <a:gd name="T15" fmla="*/ 12 h 26"/>
              <a:gd name="T16" fmla="*/ 25 w 43"/>
              <a:gd name="T17" fmla="*/ 15 h 26"/>
              <a:gd name="T18" fmla="*/ 22 w 43"/>
              <a:gd name="T19" fmla="*/ 19 h 26"/>
              <a:gd name="T20" fmla="*/ 18 w 43"/>
              <a:gd name="T21" fmla="*/ 15 h 26"/>
              <a:gd name="T22" fmla="*/ 22 w 43"/>
              <a:gd name="T23"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26">
                <a:moveTo>
                  <a:pt x="0" y="18"/>
                </a:moveTo>
                <a:cubicBezTo>
                  <a:pt x="0" y="22"/>
                  <a:pt x="4" y="26"/>
                  <a:pt x="8" y="26"/>
                </a:cubicBezTo>
                <a:cubicBezTo>
                  <a:pt x="36" y="26"/>
                  <a:pt x="36" y="26"/>
                  <a:pt x="36" y="26"/>
                </a:cubicBezTo>
                <a:cubicBezTo>
                  <a:pt x="40" y="26"/>
                  <a:pt x="43" y="22"/>
                  <a:pt x="43" y="18"/>
                </a:cubicBezTo>
                <a:cubicBezTo>
                  <a:pt x="43" y="0"/>
                  <a:pt x="43" y="0"/>
                  <a:pt x="43" y="0"/>
                </a:cubicBezTo>
                <a:cubicBezTo>
                  <a:pt x="0" y="0"/>
                  <a:pt x="0" y="0"/>
                  <a:pt x="0" y="0"/>
                </a:cubicBezTo>
                <a:lnTo>
                  <a:pt x="0" y="18"/>
                </a:lnTo>
                <a:close/>
                <a:moveTo>
                  <a:pt x="22" y="12"/>
                </a:moveTo>
                <a:cubicBezTo>
                  <a:pt x="24" y="12"/>
                  <a:pt x="25" y="14"/>
                  <a:pt x="25" y="15"/>
                </a:cubicBezTo>
                <a:cubicBezTo>
                  <a:pt x="25" y="17"/>
                  <a:pt x="24" y="19"/>
                  <a:pt x="22" y="19"/>
                </a:cubicBezTo>
                <a:cubicBezTo>
                  <a:pt x="20" y="19"/>
                  <a:pt x="18" y="17"/>
                  <a:pt x="18" y="15"/>
                </a:cubicBezTo>
                <a:cubicBezTo>
                  <a:pt x="18" y="14"/>
                  <a:pt x="20" y="12"/>
                  <a:pt x="22" y="12"/>
                </a:cubicBezTo>
                <a:close/>
              </a:path>
            </a:pathLst>
          </a:custGeom>
          <a:solidFill>
            <a:srgbClr val="399980"/>
          </a:solidFill>
          <a:ln>
            <a:noFill/>
          </a:ln>
          <a:extLst/>
        </p:spPr>
        <p:txBody>
          <a:bodyPr lIns="89858" tIns="44929" rIns="89858" bIns="44929"/>
          <a:lstStyle/>
          <a:p>
            <a:endParaRPr lang="zh-CN" altLang="en-US" sz="1200">
              <a:solidFill>
                <a:schemeClr val="bg1"/>
              </a:solidFill>
            </a:endParaRPr>
          </a:p>
        </p:txBody>
      </p:sp>
      <p:sp>
        <p:nvSpPr>
          <p:cNvPr id="4" name="Freeform 287"/>
          <p:cNvSpPr>
            <a:spLocks noEditPoints="1"/>
          </p:cNvSpPr>
          <p:nvPr/>
        </p:nvSpPr>
        <p:spPr bwMode="auto">
          <a:xfrm>
            <a:off x="762613" y="1693230"/>
            <a:ext cx="327268" cy="485615"/>
          </a:xfrm>
          <a:custGeom>
            <a:avLst/>
            <a:gdLst>
              <a:gd name="T0" fmla="*/ 36 w 43"/>
              <a:gd name="T1" fmla="*/ 0 h 64"/>
              <a:gd name="T2" fmla="*/ 8 w 43"/>
              <a:gd name="T3" fmla="*/ 0 h 64"/>
              <a:gd name="T4" fmla="*/ 0 w 43"/>
              <a:gd name="T5" fmla="*/ 8 h 64"/>
              <a:gd name="T6" fmla="*/ 0 w 43"/>
              <a:gd name="T7" fmla="*/ 64 h 64"/>
              <a:gd name="T8" fmla="*/ 43 w 43"/>
              <a:gd name="T9" fmla="*/ 64 h 64"/>
              <a:gd name="T10" fmla="*/ 43 w 43"/>
              <a:gd name="T11" fmla="*/ 8 h 64"/>
              <a:gd name="T12" fmla="*/ 36 w 43"/>
              <a:gd name="T13" fmla="*/ 0 h 64"/>
              <a:gd name="T14" fmla="*/ 37 w 43"/>
              <a:gd name="T15" fmla="*/ 27 h 64"/>
              <a:gd name="T16" fmla="*/ 6 w 43"/>
              <a:gd name="T17" fmla="*/ 27 h 64"/>
              <a:gd name="T18" fmla="*/ 6 w 43"/>
              <a:gd name="T19" fmla="*/ 20 h 64"/>
              <a:gd name="T20" fmla="*/ 37 w 43"/>
              <a:gd name="T21" fmla="*/ 20 h 64"/>
              <a:gd name="T22" fmla="*/ 37 w 43"/>
              <a:gd name="T23" fmla="*/ 27 h 64"/>
              <a:gd name="T24" fmla="*/ 37 w 43"/>
              <a:gd name="T25" fmla="*/ 14 h 64"/>
              <a:gd name="T26" fmla="*/ 6 w 43"/>
              <a:gd name="T27" fmla="*/ 14 h 64"/>
              <a:gd name="T28" fmla="*/ 6 w 43"/>
              <a:gd name="T29" fmla="*/ 7 h 64"/>
              <a:gd name="T30" fmla="*/ 37 w 43"/>
              <a:gd name="T31" fmla="*/ 7 h 64"/>
              <a:gd name="T32" fmla="*/ 37 w 43"/>
              <a:gd name="T33"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64">
                <a:moveTo>
                  <a:pt x="36" y="0"/>
                </a:moveTo>
                <a:cubicBezTo>
                  <a:pt x="8" y="0"/>
                  <a:pt x="8" y="0"/>
                  <a:pt x="8" y="0"/>
                </a:cubicBezTo>
                <a:cubicBezTo>
                  <a:pt x="4" y="0"/>
                  <a:pt x="0" y="4"/>
                  <a:pt x="0" y="8"/>
                </a:cubicBezTo>
                <a:cubicBezTo>
                  <a:pt x="0" y="64"/>
                  <a:pt x="0" y="64"/>
                  <a:pt x="0" y="64"/>
                </a:cubicBezTo>
                <a:cubicBezTo>
                  <a:pt x="43" y="64"/>
                  <a:pt x="43" y="64"/>
                  <a:pt x="43" y="64"/>
                </a:cubicBezTo>
                <a:cubicBezTo>
                  <a:pt x="43" y="8"/>
                  <a:pt x="43" y="8"/>
                  <a:pt x="43" y="8"/>
                </a:cubicBezTo>
                <a:cubicBezTo>
                  <a:pt x="43" y="4"/>
                  <a:pt x="40" y="0"/>
                  <a:pt x="36" y="0"/>
                </a:cubicBezTo>
                <a:close/>
                <a:moveTo>
                  <a:pt x="37" y="27"/>
                </a:moveTo>
                <a:cubicBezTo>
                  <a:pt x="6" y="27"/>
                  <a:pt x="6" y="27"/>
                  <a:pt x="6" y="27"/>
                </a:cubicBezTo>
                <a:cubicBezTo>
                  <a:pt x="6" y="20"/>
                  <a:pt x="6" y="20"/>
                  <a:pt x="6" y="20"/>
                </a:cubicBezTo>
                <a:cubicBezTo>
                  <a:pt x="37" y="20"/>
                  <a:pt x="37" y="20"/>
                  <a:pt x="37" y="20"/>
                </a:cubicBezTo>
                <a:lnTo>
                  <a:pt x="37" y="27"/>
                </a:lnTo>
                <a:close/>
                <a:moveTo>
                  <a:pt x="37" y="14"/>
                </a:moveTo>
                <a:cubicBezTo>
                  <a:pt x="6" y="14"/>
                  <a:pt x="6" y="14"/>
                  <a:pt x="6" y="14"/>
                </a:cubicBezTo>
                <a:cubicBezTo>
                  <a:pt x="6" y="7"/>
                  <a:pt x="6" y="7"/>
                  <a:pt x="6" y="7"/>
                </a:cubicBezTo>
                <a:cubicBezTo>
                  <a:pt x="37" y="7"/>
                  <a:pt x="37" y="7"/>
                  <a:pt x="37" y="7"/>
                </a:cubicBezTo>
                <a:lnTo>
                  <a:pt x="37" y="14"/>
                </a:lnTo>
                <a:close/>
              </a:path>
            </a:pathLst>
          </a:custGeom>
          <a:solidFill>
            <a:srgbClr val="399980"/>
          </a:solidFill>
          <a:ln>
            <a:noFill/>
          </a:ln>
          <a:extLst/>
        </p:spPr>
        <p:txBody>
          <a:bodyPr lIns="89858" tIns="44929" rIns="89858" bIns="44929"/>
          <a:lstStyle/>
          <a:p>
            <a:endParaRPr lang="zh-CN" altLang="en-US" sz="1200">
              <a:solidFill>
                <a:schemeClr val="bg1"/>
              </a:solidFill>
            </a:endParaRPr>
          </a:p>
        </p:txBody>
      </p:sp>
      <p:sp>
        <p:nvSpPr>
          <p:cNvPr id="5" name="Freeform 288"/>
          <p:cNvSpPr>
            <a:spLocks/>
          </p:cNvSpPr>
          <p:nvPr/>
        </p:nvSpPr>
        <p:spPr bwMode="auto">
          <a:xfrm>
            <a:off x="2945582" y="2398091"/>
            <a:ext cx="950929" cy="53274"/>
          </a:xfrm>
          <a:custGeom>
            <a:avLst/>
            <a:gdLst>
              <a:gd name="T0" fmla="*/ 125 w 125"/>
              <a:gd name="T1" fmla="*/ 5 h 7"/>
              <a:gd name="T2" fmla="*/ 123 w 125"/>
              <a:gd name="T3" fmla="*/ 7 h 7"/>
              <a:gd name="T4" fmla="*/ 2 w 125"/>
              <a:gd name="T5" fmla="*/ 7 h 7"/>
              <a:gd name="T6" fmla="*/ 0 w 125"/>
              <a:gd name="T7" fmla="*/ 5 h 7"/>
              <a:gd name="T8" fmla="*/ 0 w 125"/>
              <a:gd name="T9" fmla="*/ 1 h 7"/>
              <a:gd name="T10" fmla="*/ 2 w 125"/>
              <a:gd name="T11" fmla="*/ 0 h 7"/>
              <a:gd name="T12" fmla="*/ 123 w 125"/>
              <a:gd name="T13" fmla="*/ 0 h 7"/>
              <a:gd name="T14" fmla="*/ 125 w 125"/>
              <a:gd name="T15" fmla="*/ 1 h 7"/>
              <a:gd name="T16" fmla="*/ 125 w 125"/>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7">
                <a:moveTo>
                  <a:pt x="125" y="5"/>
                </a:moveTo>
                <a:cubicBezTo>
                  <a:pt x="125" y="6"/>
                  <a:pt x="124" y="7"/>
                  <a:pt x="123" y="7"/>
                </a:cubicBezTo>
                <a:cubicBezTo>
                  <a:pt x="2" y="7"/>
                  <a:pt x="2" y="7"/>
                  <a:pt x="2" y="7"/>
                </a:cubicBezTo>
                <a:cubicBezTo>
                  <a:pt x="1" y="7"/>
                  <a:pt x="0" y="6"/>
                  <a:pt x="0" y="5"/>
                </a:cubicBezTo>
                <a:cubicBezTo>
                  <a:pt x="0" y="1"/>
                  <a:pt x="0" y="1"/>
                  <a:pt x="0" y="1"/>
                </a:cubicBezTo>
                <a:cubicBezTo>
                  <a:pt x="0" y="0"/>
                  <a:pt x="1" y="0"/>
                  <a:pt x="2" y="0"/>
                </a:cubicBezTo>
                <a:cubicBezTo>
                  <a:pt x="123" y="0"/>
                  <a:pt x="123" y="0"/>
                  <a:pt x="123" y="0"/>
                </a:cubicBezTo>
                <a:cubicBezTo>
                  <a:pt x="124" y="0"/>
                  <a:pt x="125" y="0"/>
                  <a:pt x="125" y="1"/>
                </a:cubicBezTo>
                <a:lnTo>
                  <a:pt x="125" y="5"/>
                </a:lnTo>
                <a:close/>
              </a:path>
            </a:pathLst>
          </a:custGeom>
          <a:solidFill>
            <a:srgbClr val="399980"/>
          </a:solidFill>
          <a:ln>
            <a:noFill/>
          </a:ln>
          <a:extLst/>
        </p:spPr>
        <p:txBody>
          <a:bodyPr vert="horz" wrap="square" lIns="67394" tIns="33697" rIns="67394" bIns="33697" numCol="1" anchor="t" anchorCtr="0" compatLnSpc="1">
            <a:prstTxWarp prst="textNoShape">
              <a:avLst/>
            </a:prstTxWarp>
          </a:bodyPr>
          <a:lstStyle/>
          <a:p>
            <a:endParaRPr lang="zh-CN" altLang="en-US" sz="1000">
              <a:solidFill>
                <a:schemeClr val="bg1"/>
              </a:solidFill>
            </a:endParaRPr>
          </a:p>
        </p:txBody>
      </p:sp>
      <p:sp>
        <p:nvSpPr>
          <p:cNvPr id="6" name="Freeform 289"/>
          <p:cNvSpPr>
            <a:spLocks noEditPoints="1"/>
          </p:cNvSpPr>
          <p:nvPr/>
        </p:nvSpPr>
        <p:spPr bwMode="auto">
          <a:xfrm>
            <a:off x="2999098" y="1898131"/>
            <a:ext cx="845957" cy="477419"/>
          </a:xfrm>
          <a:custGeom>
            <a:avLst/>
            <a:gdLst>
              <a:gd name="T0" fmla="*/ 106 w 111"/>
              <a:gd name="T1" fmla="*/ 0 h 63"/>
              <a:gd name="T2" fmla="*/ 5 w 111"/>
              <a:gd name="T3" fmla="*/ 0 h 63"/>
              <a:gd name="T4" fmla="*/ 0 w 111"/>
              <a:gd name="T5" fmla="*/ 5 h 63"/>
              <a:gd name="T6" fmla="*/ 0 w 111"/>
              <a:gd name="T7" fmla="*/ 58 h 63"/>
              <a:gd name="T8" fmla="*/ 5 w 111"/>
              <a:gd name="T9" fmla="*/ 63 h 63"/>
              <a:gd name="T10" fmla="*/ 106 w 111"/>
              <a:gd name="T11" fmla="*/ 63 h 63"/>
              <a:gd name="T12" fmla="*/ 111 w 111"/>
              <a:gd name="T13" fmla="*/ 58 h 63"/>
              <a:gd name="T14" fmla="*/ 111 w 111"/>
              <a:gd name="T15" fmla="*/ 5 h 63"/>
              <a:gd name="T16" fmla="*/ 106 w 111"/>
              <a:gd name="T17" fmla="*/ 0 h 63"/>
              <a:gd name="T18" fmla="*/ 106 w 111"/>
              <a:gd name="T19" fmla="*/ 58 h 63"/>
              <a:gd name="T20" fmla="*/ 6 w 111"/>
              <a:gd name="T21" fmla="*/ 58 h 63"/>
              <a:gd name="T22" fmla="*/ 6 w 111"/>
              <a:gd name="T23" fmla="*/ 6 h 63"/>
              <a:gd name="T24" fmla="*/ 106 w 111"/>
              <a:gd name="T25" fmla="*/ 6 h 63"/>
              <a:gd name="T26" fmla="*/ 106 w 111"/>
              <a:gd name="T27" fmla="*/ 5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63">
                <a:moveTo>
                  <a:pt x="106" y="0"/>
                </a:moveTo>
                <a:cubicBezTo>
                  <a:pt x="5" y="0"/>
                  <a:pt x="5" y="0"/>
                  <a:pt x="5" y="0"/>
                </a:cubicBezTo>
                <a:cubicBezTo>
                  <a:pt x="3" y="0"/>
                  <a:pt x="0" y="2"/>
                  <a:pt x="0" y="5"/>
                </a:cubicBezTo>
                <a:cubicBezTo>
                  <a:pt x="0" y="58"/>
                  <a:pt x="0" y="58"/>
                  <a:pt x="0" y="58"/>
                </a:cubicBezTo>
                <a:cubicBezTo>
                  <a:pt x="0" y="61"/>
                  <a:pt x="3" y="63"/>
                  <a:pt x="5" y="63"/>
                </a:cubicBezTo>
                <a:cubicBezTo>
                  <a:pt x="106" y="63"/>
                  <a:pt x="106" y="63"/>
                  <a:pt x="106" y="63"/>
                </a:cubicBezTo>
                <a:cubicBezTo>
                  <a:pt x="109" y="63"/>
                  <a:pt x="111" y="61"/>
                  <a:pt x="111" y="58"/>
                </a:cubicBezTo>
                <a:cubicBezTo>
                  <a:pt x="111" y="5"/>
                  <a:pt x="111" y="5"/>
                  <a:pt x="111" y="5"/>
                </a:cubicBezTo>
                <a:cubicBezTo>
                  <a:pt x="111" y="2"/>
                  <a:pt x="109" y="0"/>
                  <a:pt x="106" y="0"/>
                </a:cubicBezTo>
                <a:close/>
                <a:moveTo>
                  <a:pt x="106" y="58"/>
                </a:moveTo>
                <a:cubicBezTo>
                  <a:pt x="6" y="58"/>
                  <a:pt x="6" y="58"/>
                  <a:pt x="6" y="58"/>
                </a:cubicBezTo>
                <a:cubicBezTo>
                  <a:pt x="6" y="6"/>
                  <a:pt x="6" y="6"/>
                  <a:pt x="6" y="6"/>
                </a:cubicBezTo>
                <a:cubicBezTo>
                  <a:pt x="106" y="6"/>
                  <a:pt x="106" y="6"/>
                  <a:pt x="106" y="6"/>
                </a:cubicBezTo>
                <a:lnTo>
                  <a:pt x="106" y="58"/>
                </a:lnTo>
                <a:close/>
              </a:path>
            </a:pathLst>
          </a:custGeom>
          <a:solidFill>
            <a:srgbClr val="399980"/>
          </a:solidFill>
          <a:ln>
            <a:noFill/>
          </a:ln>
          <a:extLst/>
        </p:spPr>
        <p:txBody>
          <a:bodyPr vert="horz" wrap="square" lIns="67394" tIns="33697" rIns="67394" bIns="33697" numCol="1" anchor="t" anchorCtr="0" compatLnSpc="1">
            <a:prstTxWarp prst="textNoShape">
              <a:avLst/>
            </a:prstTxWarp>
          </a:bodyPr>
          <a:lstStyle/>
          <a:p>
            <a:endParaRPr lang="zh-CN" altLang="en-US" sz="1000">
              <a:solidFill>
                <a:schemeClr val="bg1"/>
              </a:solidFill>
            </a:endParaRPr>
          </a:p>
        </p:txBody>
      </p:sp>
      <p:sp>
        <p:nvSpPr>
          <p:cNvPr id="7" name="Freeform 290"/>
          <p:cNvSpPr>
            <a:spLocks noEditPoints="1"/>
          </p:cNvSpPr>
          <p:nvPr/>
        </p:nvSpPr>
        <p:spPr bwMode="auto">
          <a:xfrm>
            <a:off x="5278976" y="1693230"/>
            <a:ext cx="623662" cy="819605"/>
          </a:xfrm>
          <a:custGeom>
            <a:avLst/>
            <a:gdLst>
              <a:gd name="T0" fmla="*/ 76 w 82"/>
              <a:gd name="T1" fmla="*/ 0 h 108"/>
              <a:gd name="T2" fmla="*/ 6 w 82"/>
              <a:gd name="T3" fmla="*/ 0 h 108"/>
              <a:gd name="T4" fmla="*/ 0 w 82"/>
              <a:gd name="T5" fmla="*/ 6 h 108"/>
              <a:gd name="T6" fmla="*/ 0 w 82"/>
              <a:gd name="T7" fmla="*/ 102 h 108"/>
              <a:gd name="T8" fmla="*/ 6 w 82"/>
              <a:gd name="T9" fmla="*/ 108 h 108"/>
              <a:gd name="T10" fmla="*/ 76 w 82"/>
              <a:gd name="T11" fmla="*/ 108 h 108"/>
              <a:gd name="T12" fmla="*/ 82 w 82"/>
              <a:gd name="T13" fmla="*/ 102 h 108"/>
              <a:gd name="T14" fmla="*/ 82 w 82"/>
              <a:gd name="T15" fmla="*/ 6 h 108"/>
              <a:gd name="T16" fmla="*/ 76 w 82"/>
              <a:gd name="T17" fmla="*/ 0 h 108"/>
              <a:gd name="T18" fmla="*/ 41 w 82"/>
              <a:gd name="T19" fmla="*/ 106 h 108"/>
              <a:gd name="T20" fmla="*/ 38 w 82"/>
              <a:gd name="T21" fmla="*/ 104 h 108"/>
              <a:gd name="T22" fmla="*/ 41 w 82"/>
              <a:gd name="T23" fmla="*/ 101 h 108"/>
              <a:gd name="T24" fmla="*/ 44 w 82"/>
              <a:gd name="T25" fmla="*/ 104 h 108"/>
              <a:gd name="T26" fmla="*/ 41 w 82"/>
              <a:gd name="T27" fmla="*/ 106 h 108"/>
              <a:gd name="T28" fmla="*/ 74 w 82"/>
              <a:gd name="T29" fmla="*/ 99 h 108"/>
              <a:gd name="T30" fmla="*/ 9 w 82"/>
              <a:gd name="T31" fmla="*/ 99 h 108"/>
              <a:gd name="T32" fmla="*/ 9 w 82"/>
              <a:gd name="T33" fmla="*/ 10 h 108"/>
              <a:gd name="T34" fmla="*/ 74 w 82"/>
              <a:gd name="T35" fmla="*/ 10 h 108"/>
              <a:gd name="T36" fmla="*/ 74 w 82"/>
              <a:gd name="T37" fmla="*/ 9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108">
                <a:moveTo>
                  <a:pt x="76" y="0"/>
                </a:moveTo>
                <a:cubicBezTo>
                  <a:pt x="6" y="0"/>
                  <a:pt x="6" y="0"/>
                  <a:pt x="6" y="0"/>
                </a:cubicBezTo>
                <a:cubicBezTo>
                  <a:pt x="3" y="0"/>
                  <a:pt x="0" y="3"/>
                  <a:pt x="0" y="6"/>
                </a:cubicBezTo>
                <a:cubicBezTo>
                  <a:pt x="0" y="102"/>
                  <a:pt x="0" y="102"/>
                  <a:pt x="0" y="102"/>
                </a:cubicBezTo>
                <a:cubicBezTo>
                  <a:pt x="0" y="106"/>
                  <a:pt x="3" y="108"/>
                  <a:pt x="6" y="108"/>
                </a:cubicBezTo>
                <a:cubicBezTo>
                  <a:pt x="76" y="108"/>
                  <a:pt x="76" y="108"/>
                  <a:pt x="76" y="108"/>
                </a:cubicBezTo>
                <a:cubicBezTo>
                  <a:pt x="80" y="108"/>
                  <a:pt x="82" y="106"/>
                  <a:pt x="82" y="102"/>
                </a:cubicBezTo>
                <a:cubicBezTo>
                  <a:pt x="82" y="6"/>
                  <a:pt x="82" y="6"/>
                  <a:pt x="82" y="6"/>
                </a:cubicBezTo>
                <a:cubicBezTo>
                  <a:pt x="82" y="3"/>
                  <a:pt x="80" y="0"/>
                  <a:pt x="76" y="0"/>
                </a:cubicBezTo>
                <a:close/>
                <a:moveTo>
                  <a:pt x="41" y="106"/>
                </a:moveTo>
                <a:cubicBezTo>
                  <a:pt x="40" y="106"/>
                  <a:pt x="38" y="105"/>
                  <a:pt x="38" y="104"/>
                </a:cubicBezTo>
                <a:cubicBezTo>
                  <a:pt x="38" y="102"/>
                  <a:pt x="40" y="101"/>
                  <a:pt x="41" y="101"/>
                </a:cubicBezTo>
                <a:cubicBezTo>
                  <a:pt x="43" y="101"/>
                  <a:pt x="44" y="102"/>
                  <a:pt x="44" y="104"/>
                </a:cubicBezTo>
                <a:cubicBezTo>
                  <a:pt x="44" y="105"/>
                  <a:pt x="43" y="106"/>
                  <a:pt x="41" y="106"/>
                </a:cubicBezTo>
                <a:close/>
                <a:moveTo>
                  <a:pt x="74" y="99"/>
                </a:moveTo>
                <a:cubicBezTo>
                  <a:pt x="9" y="99"/>
                  <a:pt x="9" y="99"/>
                  <a:pt x="9" y="99"/>
                </a:cubicBezTo>
                <a:cubicBezTo>
                  <a:pt x="9" y="10"/>
                  <a:pt x="9" y="10"/>
                  <a:pt x="9" y="10"/>
                </a:cubicBezTo>
                <a:cubicBezTo>
                  <a:pt x="74" y="10"/>
                  <a:pt x="74" y="10"/>
                  <a:pt x="74" y="10"/>
                </a:cubicBezTo>
                <a:lnTo>
                  <a:pt x="74" y="99"/>
                </a:lnTo>
                <a:close/>
              </a:path>
            </a:pathLst>
          </a:custGeom>
          <a:solidFill>
            <a:srgbClr val="399980"/>
          </a:solidFill>
          <a:ln>
            <a:noFill/>
          </a:ln>
          <a:extLst/>
        </p:spPr>
        <p:txBody>
          <a:bodyPr lIns="89858" tIns="44929" rIns="89858" bIns="44929"/>
          <a:lstStyle/>
          <a:p>
            <a:endParaRPr lang="zh-CN" altLang="en-US" sz="1200">
              <a:solidFill>
                <a:schemeClr val="bg1"/>
              </a:solidFill>
            </a:endParaRPr>
          </a:p>
        </p:txBody>
      </p:sp>
      <p:sp>
        <p:nvSpPr>
          <p:cNvPr id="8" name="Freeform 291"/>
          <p:cNvSpPr>
            <a:spLocks noEditPoints="1"/>
          </p:cNvSpPr>
          <p:nvPr/>
        </p:nvSpPr>
        <p:spPr bwMode="auto">
          <a:xfrm>
            <a:off x="7521546" y="1693230"/>
            <a:ext cx="502222" cy="879025"/>
          </a:xfrm>
          <a:custGeom>
            <a:avLst/>
            <a:gdLst>
              <a:gd name="T0" fmla="*/ 59 w 66"/>
              <a:gd name="T1" fmla="*/ 0 h 116"/>
              <a:gd name="T2" fmla="*/ 7 w 66"/>
              <a:gd name="T3" fmla="*/ 0 h 116"/>
              <a:gd name="T4" fmla="*/ 0 w 66"/>
              <a:gd name="T5" fmla="*/ 8 h 116"/>
              <a:gd name="T6" fmla="*/ 0 w 66"/>
              <a:gd name="T7" fmla="*/ 109 h 116"/>
              <a:gd name="T8" fmla="*/ 7 w 66"/>
              <a:gd name="T9" fmla="*/ 116 h 116"/>
              <a:gd name="T10" fmla="*/ 59 w 66"/>
              <a:gd name="T11" fmla="*/ 116 h 116"/>
              <a:gd name="T12" fmla="*/ 66 w 66"/>
              <a:gd name="T13" fmla="*/ 109 h 116"/>
              <a:gd name="T14" fmla="*/ 66 w 66"/>
              <a:gd name="T15" fmla="*/ 8 h 116"/>
              <a:gd name="T16" fmla="*/ 59 w 66"/>
              <a:gd name="T17" fmla="*/ 0 h 116"/>
              <a:gd name="T18" fmla="*/ 22 w 66"/>
              <a:gd name="T19" fmla="*/ 9 h 116"/>
              <a:gd name="T20" fmla="*/ 44 w 66"/>
              <a:gd name="T21" fmla="*/ 9 h 116"/>
              <a:gd name="T22" fmla="*/ 44 w 66"/>
              <a:gd name="T23" fmla="*/ 11 h 116"/>
              <a:gd name="T24" fmla="*/ 22 w 66"/>
              <a:gd name="T25" fmla="*/ 11 h 116"/>
              <a:gd name="T26" fmla="*/ 22 w 66"/>
              <a:gd name="T27" fmla="*/ 9 h 116"/>
              <a:gd name="T28" fmla="*/ 33 w 66"/>
              <a:gd name="T29" fmla="*/ 112 h 116"/>
              <a:gd name="T30" fmla="*/ 29 w 66"/>
              <a:gd name="T31" fmla="*/ 108 h 116"/>
              <a:gd name="T32" fmla="*/ 33 w 66"/>
              <a:gd name="T33" fmla="*/ 103 h 116"/>
              <a:gd name="T34" fmla="*/ 37 w 66"/>
              <a:gd name="T35" fmla="*/ 108 h 116"/>
              <a:gd name="T36" fmla="*/ 33 w 66"/>
              <a:gd name="T37" fmla="*/ 112 h 116"/>
              <a:gd name="T38" fmla="*/ 61 w 66"/>
              <a:gd name="T39" fmla="*/ 97 h 116"/>
              <a:gd name="T40" fmla="*/ 5 w 66"/>
              <a:gd name="T41" fmla="*/ 97 h 116"/>
              <a:gd name="T42" fmla="*/ 5 w 66"/>
              <a:gd name="T43" fmla="*/ 19 h 116"/>
              <a:gd name="T44" fmla="*/ 61 w 66"/>
              <a:gd name="T45" fmla="*/ 19 h 116"/>
              <a:gd name="T46" fmla="*/ 61 w 66"/>
              <a:gd name="T47"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 h="116">
                <a:moveTo>
                  <a:pt x="59" y="0"/>
                </a:moveTo>
                <a:cubicBezTo>
                  <a:pt x="7" y="0"/>
                  <a:pt x="7" y="0"/>
                  <a:pt x="7" y="0"/>
                </a:cubicBezTo>
                <a:cubicBezTo>
                  <a:pt x="3" y="0"/>
                  <a:pt x="0" y="4"/>
                  <a:pt x="0" y="8"/>
                </a:cubicBezTo>
                <a:cubicBezTo>
                  <a:pt x="0" y="109"/>
                  <a:pt x="0" y="109"/>
                  <a:pt x="0" y="109"/>
                </a:cubicBezTo>
                <a:cubicBezTo>
                  <a:pt x="0" y="113"/>
                  <a:pt x="3" y="116"/>
                  <a:pt x="7" y="116"/>
                </a:cubicBezTo>
                <a:cubicBezTo>
                  <a:pt x="59" y="116"/>
                  <a:pt x="59" y="116"/>
                  <a:pt x="59" y="116"/>
                </a:cubicBezTo>
                <a:cubicBezTo>
                  <a:pt x="63" y="116"/>
                  <a:pt x="66" y="113"/>
                  <a:pt x="66" y="109"/>
                </a:cubicBezTo>
                <a:cubicBezTo>
                  <a:pt x="66" y="8"/>
                  <a:pt x="66" y="8"/>
                  <a:pt x="66" y="8"/>
                </a:cubicBezTo>
                <a:cubicBezTo>
                  <a:pt x="66" y="4"/>
                  <a:pt x="63" y="0"/>
                  <a:pt x="59" y="0"/>
                </a:cubicBezTo>
                <a:close/>
                <a:moveTo>
                  <a:pt x="22" y="9"/>
                </a:moveTo>
                <a:cubicBezTo>
                  <a:pt x="44" y="9"/>
                  <a:pt x="44" y="9"/>
                  <a:pt x="44" y="9"/>
                </a:cubicBezTo>
                <a:cubicBezTo>
                  <a:pt x="44" y="11"/>
                  <a:pt x="44" y="11"/>
                  <a:pt x="44" y="11"/>
                </a:cubicBezTo>
                <a:cubicBezTo>
                  <a:pt x="22" y="11"/>
                  <a:pt x="22" y="11"/>
                  <a:pt x="22" y="11"/>
                </a:cubicBezTo>
                <a:lnTo>
                  <a:pt x="22" y="9"/>
                </a:lnTo>
                <a:close/>
                <a:moveTo>
                  <a:pt x="33" y="112"/>
                </a:moveTo>
                <a:cubicBezTo>
                  <a:pt x="31" y="112"/>
                  <a:pt x="29" y="110"/>
                  <a:pt x="29" y="108"/>
                </a:cubicBezTo>
                <a:cubicBezTo>
                  <a:pt x="29" y="105"/>
                  <a:pt x="31" y="103"/>
                  <a:pt x="33" y="103"/>
                </a:cubicBezTo>
                <a:cubicBezTo>
                  <a:pt x="36" y="103"/>
                  <a:pt x="37" y="105"/>
                  <a:pt x="37" y="108"/>
                </a:cubicBezTo>
                <a:cubicBezTo>
                  <a:pt x="37" y="110"/>
                  <a:pt x="36" y="112"/>
                  <a:pt x="33" y="112"/>
                </a:cubicBezTo>
                <a:close/>
                <a:moveTo>
                  <a:pt x="61" y="97"/>
                </a:moveTo>
                <a:cubicBezTo>
                  <a:pt x="5" y="97"/>
                  <a:pt x="5" y="97"/>
                  <a:pt x="5" y="97"/>
                </a:cubicBezTo>
                <a:cubicBezTo>
                  <a:pt x="5" y="19"/>
                  <a:pt x="5" y="19"/>
                  <a:pt x="5" y="19"/>
                </a:cubicBezTo>
                <a:cubicBezTo>
                  <a:pt x="61" y="19"/>
                  <a:pt x="61" y="19"/>
                  <a:pt x="61" y="19"/>
                </a:cubicBezTo>
                <a:lnTo>
                  <a:pt x="61" y="97"/>
                </a:lnTo>
                <a:close/>
              </a:path>
            </a:pathLst>
          </a:custGeom>
          <a:solidFill>
            <a:srgbClr val="399980"/>
          </a:solidFill>
          <a:ln>
            <a:noFill/>
          </a:ln>
          <a:extLst/>
        </p:spPr>
        <p:txBody>
          <a:bodyPr lIns="89858" tIns="44929" rIns="89858" bIns="44929"/>
          <a:lstStyle/>
          <a:p>
            <a:endParaRPr lang="zh-CN" altLang="en-US" sz="1200">
              <a:solidFill>
                <a:schemeClr val="bg1"/>
              </a:solidFill>
            </a:endParaRPr>
          </a:p>
        </p:txBody>
      </p:sp>
      <p:sp>
        <p:nvSpPr>
          <p:cNvPr id="9" name="Oval 292"/>
          <p:cNvSpPr>
            <a:spLocks noChangeArrowheads="1"/>
          </p:cNvSpPr>
          <p:nvPr/>
        </p:nvSpPr>
        <p:spPr bwMode="auto">
          <a:xfrm>
            <a:off x="2931175" y="2762814"/>
            <a:ext cx="144080" cy="137283"/>
          </a:xfrm>
          <a:prstGeom prst="ellipse">
            <a:avLst/>
          </a:prstGeom>
          <a:solidFill>
            <a:srgbClr val="399980"/>
          </a:solidFill>
          <a:ln>
            <a:noFill/>
          </a:ln>
          <a:extLst/>
        </p:spPr>
        <p:txBody>
          <a:bodyPr vert="horz" wrap="square" lIns="67394" tIns="33697" rIns="67394" bIns="33697" numCol="1" anchor="t" anchorCtr="0" compatLnSpc="1">
            <a:prstTxWarp prst="textNoShape">
              <a:avLst/>
            </a:prstTxWarp>
          </a:bodyPr>
          <a:lstStyle/>
          <a:p>
            <a:endParaRPr lang="zh-CN" altLang="en-US" sz="1000">
              <a:solidFill>
                <a:schemeClr val="bg1"/>
              </a:solidFill>
            </a:endParaRPr>
          </a:p>
        </p:txBody>
      </p:sp>
      <p:sp>
        <p:nvSpPr>
          <p:cNvPr id="10" name="Oval 293"/>
          <p:cNvSpPr>
            <a:spLocks noChangeArrowheads="1"/>
          </p:cNvSpPr>
          <p:nvPr/>
        </p:nvSpPr>
        <p:spPr bwMode="auto">
          <a:xfrm>
            <a:off x="3120537" y="2762814"/>
            <a:ext cx="144080" cy="137283"/>
          </a:xfrm>
          <a:prstGeom prst="ellipse">
            <a:avLst/>
          </a:prstGeom>
          <a:solidFill>
            <a:srgbClr val="399980"/>
          </a:solidFill>
          <a:ln>
            <a:noFill/>
          </a:ln>
          <a:extLst/>
        </p:spPr>
        <p:txBody>
          <a:bodyPr vert="horz" wrap="square" lIns="67394" tIns="33697" rIns="67394" bIns="33697" numCol="1" anchor="t" anchorCtr="0" compatLnSpc="1">
            <a:prstTxWarp prst="textNoShape">
              <a:avLst/>
            </a:prstTxWarp>
          </a:bodyPr>
          <a:lstStyle/>
          <a:p>
            <a:endParaRPr lang="zh-CN" altLang="en-US" sz="1000">
              <a:solidFill>
                <a:schemeClr val="bg1"/>
              </a:solidFill>
            </a:endParaRPr>
          </a:p>
        </p:txBody>
      </p:sp>
      <p:sp>
        <p:nvSpPr>
          <p:cNvPr id="11" name="Oval 294"/>
          <p:cNvSpPr>
            <a:spLocks noChangeArrowheads="1"/>
          </p:cNvSpPr>
          <p:nvPr/>
        </p:nvSpPr>
        <p:spPr bwMode="auto">
          <a:xfrm>
            <a:off x="3318134" y="2762814"/>
            <a:ext cx="137906" cy="137283"/>
          </a:xfrm>
          <a:prstGeom prst="ellipse">
            <a:avLst/>
          </a:prstGeom>
          <a:solidFill>
            <a:srgbClr val="399980"/>
          </a:solidFill>
          <a:ln>
            <a:noFill/>
          </a:ln>
          <a:extLst/>
        </p:spPr>
        <p:txBody>
          <a:bodyPr vert="horz" wrap="square" lIns="67394" tIns="33697" rIns="67394" bIns="33697" numCol="1" anchor="t" anchorCtr="0" compatLnSpc="1">
            <a:prstTxWarp prst="textNoShape">
              <a:avLst/>
            </a:prstTxWarp>
          </a:bodyPr>
          <a:lstStyle/>
          <a:p>
            <a:endParaRPr lang="zh-CN" altLang="en-US" sz="1000">
              <a:solidFill>
                <a:schemeClr val="bg1"/>
              </a:solidFill>
            </a:endParaRPr>
          </a:p>
        </p:txBody>
      </p:sp>
      <p:sp>
        <p:nvSpPr>
          <p:cNvPr id="12" name="Oval 295"/>
          <p:cNvSpPr>
            <a:spLocks noChangeArrowheads="1"/>
          </p:cNvSpPr>
          <p:nvPr/>
        </p:nvSpPr>
        <p:spPr bwMode="auto">
          <a:xfrm>
            <a:off x="3509553" y="2762814"/>
            <a:ext cx="135848"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13" name="Oval 296"/>
          <p:cNvSpPr>
            <a:spLocks noChangeArrowheads="1"/>
          </p:cNvSpPr>
          <p:nvPr/>
        </p:nvSpPr>
        <p:spPr bwMode="auto">
          <a:xfrm>
            <a:off x="3698914" y="2762814"/>
            <a:ext cx="146140"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14" name="Oval 297"/>
          <p:cNvSpPr>
            <a:spLocks noChangeArrowheads="1"/>
          </p:cNvSpPr>
          <p:nvPr/>
        </p:nvSpPr>
        <p:spPr bwMode="auto">
          <a:xfrm>
            <a:off x="816128" y="2762814"/>
            <a:ext cx="144080"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15" name="Oval 298"/>
          <p:cNvSpPr>
            <a:spLocks noChangeArrowheads="1"/>
          </p:cNvSpPr>
          <p:nvPr/>
        </p:nvSpPr>
        <p:spPr bwMode="auto">
          <a:xfrm>
            <a:off x="1005490" y="2762814"/>
            <a:ext cx="146140"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16" name="Oval 299"/>
          <p:cNvSpPr>
            <a:spLocks noChangeArrowheads="1"/>
          </p:cNvSpPr>
          <p:nvPr/>
        </p:nvSpPr>
        <p:spPr bwMode="auto">
          <a:xfrm>
            <a:off x="1203087" y="2762814"/>
            <a:ext cx="137906"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17" name="Oval 300"/>
          <p:cNvSpPr>
            <a:spLocks noChangeArrowheads="1"/>
          </p:cNvSpPr>
          <p:nvPr/>
        </p:nvSpPr>
        <p:spPr bwMode="auto">
          <a:xfrm>
            <a:off x="1394507" y="2762814"/>
            <a:ext cx="135848"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18" name="Oval 301"/>
          <p:cNvSpPr>
            <a:spLocks noChangeArrowheads="1"/>
          </p:cNvSpPr>
          <p:nvPr/>
        </p:nvSpPr>
        <p:spPr bwMode="auto">
          <a:xfrm>
            <a:off x="1583868" y="2762814"/>
            <a:ext cx="146140"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19" name="Oval 302"/>
          <p:cNvSpPr>
            <a:spLocks noChangeArrowheads="1"/>
          </p:cNvSpPr>
          <p:nvPr/>
        </p:nvSpPr>
        <p:spPr bwMode="auto">
          <a:xfrm>
            <a:off x="5134896" y="2762814"/>
            <a:ext cx="144080"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20" name="Oval 303"/>
          <p:cNvSpPr>
            <a:spLocks noChangeArrowheads="1"/>
          </p:cNvSpPr>
          <p:nvPr/>
        </p:nvSpPr>
        <p:spPr bwMode="auto">
          <a:xfrm>
            <a:off x="5332492" y="2762814"/>
            <a:ext cx="137906"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21" name="Oval 304"/>
          <p:cNvSpPr>
            <a:spLocks noChangeArrowheads="1"/>
          </p:cNvSpPr>
          <p:nvPr/>
        </p:nvSpPr>
        <p:spPr bwMode="auto">
          <a:xfrm>
            <a:off x="5523912" y="2762814"/>
            <a:ext cx="135848" cy="137283"/>
          </a:xfrm>
          <a:prstGeom prst="ellipse">
            <a:avLst/>
          </a:prstGeom>
          <a:solidFill>
            <a:srgbClr val="399980"/>
          </a:solidFill>
          <a:ln>
            <a:noFill/>
          </a:ln>
          <a:extLst/>
        </p:spPr>
        <p:txBody>
          <a:bodyPr vert="horz" wrap="square" lIns="67394" tIns="33697" rIns="67394" bIns="33697" numCol="1" anchor="t" anchorCtr="0" compatLnSpc="1">
            <a:prstTxWarp prst="textNoShape">
              <a:avLst/>
            </a:prstTxWarp>
          </a:bodyPr>
          <a:lstStyle/>
          <a:p>
            <a:endParaRPr lang="zh-CN" altLang="en-US" sz="1000">
              <a:solidFill>
                <a:schemeClr val="bg1"/>
              </a:solidFill>
            </a:endParaRPr>
          </a:p>
        </p:txBody>
      </p:sp>
      <p:sp>
        <p:nvSpPr>
          <p:cNvPr id="22" name="Oval 305"/>
          <p:cNvSpPr>
            <a:spLocks noChangeArrowheads="1"/>
          </p:cNvSpPr>
          <p:nvPr/>
        </p:nvSpPr>
        <p:spPr bwMode="auto">
          <a:xfrm>
            <a:off x="5713275" y="2762814"/>
            <a:ext cx="137906" cy="137283"/>
          </a:xfrm>
          <a:prstGeom prst="ellipse">
            <a:avLst/>
          </a:prstGeom>
          <a:solidFill>
            <a:srgbClr val="399980"/>
          </a:solidFill>
          <a:ln>
            <a:noFill/>
          </a:ln>
          <a:extLst/>
        </p:spPr>
        <p:txBody>
          <a:bodyPr vert="horz" wrap="square" lIns="67394" tIns="33697" rIns="67394" bIns="33697" numCol="1" anchor="t" anchorCtr="0" compatLnSpc="1">
            <a:prstTxWarp prst="textNoShape">
              <a:avLst/>
            </a:prstTxWarp>
          </a:bodyPr>
          <a:lstStyle/>
          <a:p>
            <a:endParaRPr lang="zh-CN" altLang="en-US" sz="1000">
              <a:solidFill>
                <a:schemeClr val="bg1"/>
              </a:solidFill>
            </a:endParaRPr>
          </a:p>
        </p:txBody>
      </p:sp>
      <p:sp>
        <p:nvSpPr>
          <p:cNvPr id="23" name="Oval 306"/>
          <p:cNvSpPr>
            <a:spLocks noChangeArrowheads="1"/>
          </p:cNvSpPr>
          <p:nvPr/>
        </p:nvSpPr>
        <p:spPr bwMode="auto">
          <a:xfrm>
            <a:off x="5902637" y="2762814"/>
            <a:ext cx="146140" cy="137283"/>
          </a:xfrm>
          <a:prstGeom prst="ellipse">
            <a:avLst/>
          </a:prstGeom>
          <a:solidFill>
            <a:srgbClr val="399980"/>
          </a:solidFill>
          <a:ln>
            <a:noFill/>
          </a:ln>
          <a:extLst/>
        </p:spPr>
        <p:txBody>
          <a:bodyPr vert="horz" wrap="square" lIns="67394" tIns="33697" rIns="67394" bIns="33697" numCol="1" anchor="t" anchorCtr="0" compatLnSpc="1">
            <a:prstTxWarp prst="textNoShape">
              <a:avLst/>
            </a:prstTxWarp>
          </a:bodyPr>
          <a:lstStyle/>
          <a:p>
            <a:endParaRPr lang="zh-CN" altLang="en-US" sz="1000">
              <a:solidFill>
                <a:schemeClr val="bg1"/>
              </a:solidFill>
            </a:endParaRPr>
          </a:p>
        </p:txBody>
      </p:sp>
      <p:sp>
        <p:nvSpPr>
          <p:cNvPr id="24" name="Oval 307"/>
          <p:cNvSpPr>
            <a:spLocks noChangeArrowheads="1"/>
          </p:cNvSpPr>
          <p:nvPr/>
        </p:nvSpPr>
        <p:spPr bwMode="auto">
          <a:xfrm>
            <a:off x="7276610" y="2762814"/>
            <a:ext cx="137906"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25" name="Oval 308"/>
          <p:cNvSpPr>
            <a:spLocks noChangeArrowheads="1"/>
          </p:cNvSpPr>
          <p:nvPr/>
        </p:nvSpPr>
        <p:spPr bwMode="auto">
          <a:xfrm>
            <a:off x="7468030" y="2762814"/>
            <a:ext cx="144080"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26" name="Oval 309"/>
          <p:cNvSpPr>
            <a:spLocks noChangeArrowheads="1"/>
          </p:cNvSpPr>
          <p:nvPr/>
        </p:nvSpPr>
        <p:spPr bwMode="auto">
          <a:xfrm>
            <a:off x="7657393" y="2762814"/>
            <a:ext cx="144080"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27" name="Oval 310"/>
          <p:cNvSpPr>
            <a:spLocks noChangeArrowheads="1"/>
          </p:cNvSpPr>
          <p:nvPr/>
        </p:nvSpPr>
        <p:spPr bwMode="auto">
          <a:xfrm>
            <a:off x="7854988" y="2762814"/>
            <a:ext cx="137906"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28" name="Oval 311"/>
          <p:cNvSpPr>
            <a:spLocks noChangeArrowheads="1"/>
          </p:cNvSpPr>
          <p:nvPr/>
        </p:nvSpPr>
        <p:spPr bwMode="auto">
          <a:xfrm>
            <a:off x="8046409" y="2762814"/>
            <a:ext cx="135848" cy="137283"/>
          </a:xfrm>
          <a:prstGeom prst="ellipse">
            <a:avLst/>
          </a:prstGeom>
          <a:solidFill>
            <a:srgbClr val="399980"/>
          </a:solidFill>
          <a:ln>
            <a:noFill/>
          </a:ln>
          <a:extLst/>
        </p:spPr>
        <p:txBody>
          <a:bodyPr lIns="89858" tIns="44929" rIns="89858" bIns="44929"/>
          <a:lstStyle/>
          <a:p>
            <a:endParaRPr lang="zh-CN" altLang="en-US" sz="1200">
              <a:solidFill>
                <a:schemeClr val="bg1"/>
              </a:solidFill>
            </a:endParaRPr>
          </a:p>
        </p:txBody>
      </p:sp>
      <p:sp>
        <p:nvSpPr>
          <p:cNvPr id="29" name="Rectangle 312"/>
          <p:cNvSpPr>
            <a:spLocks noChangeArrowheads="1"/>
          </p:cNvSpPr>
          <p:nvPr/>
        </p:nvSpPr>
        <p:spPr bwMode="auto">
          <a:xfrm>
            <a:off x="906692" y="3611104"/>
            <a:ext cx="129673" cy="676174"/>
          </a:xfrm>
          <a:prstGeom prst="rect">
            <a:avLst/>
          </a:prstGeom>
          <a:solidFill>
            <a:srgbClr val="51D9B5"/>
          </a:solidFill>
          <a:ln>
            <a:noFill/>
          </a:ln>
          <a:extLst/>
        </p:spPr>
        <p:txBody>
          <a:bodyPr lIns="89858" tIns="44929" rIns="89858" bIns="44929"/>
          <a:lstStyle/>
          <a:p>
            <a:endParaRPr lang="zh-CN" altLang="en-US" sz="1200"/>
          </a:p>
        </p:txBody>
      </p:sp>
      <p:sp>
        <p:nvSpPr>
          <p:cNvPr id="30" name="Rectangle 313"/>
          <p:cNvSpPr>
            <a:spLocks noChangeArrowheads="1"/>
          </p:cNvSpPr>
          <p:nvPr/>
        </p:nvSpPr>
        <p:spPr bwMode="auto">
          <a:xfrm>
            <a:off x="1104289" y="3217694"/>
            <a:ext cx="129673" cy="1069583"/>
          </a:xfrm>
          <a:prstGeom prst="rect">
            <a:avLst/>
          </a:prstGeom>
          <a:solidFill>
            <a:srgbClr val="51D9B5"/>
          </a:solidFill>
          <a:ln>
            <a:noFill/>
          </a:ln>
          <a:extLst/>
        </p:spPr>
        <p:txBody>
          <a:bodyPr vert="horz" wrap="square" lIns="67394" tIns="33697" rIns="67394" bIns="33697" numCol="1" anchor="t" anchorCtr="0" compatLnSpc="1">
            <a:prstTxWarp prst="textNoShape">
              <a:avLst/>
            </a:prstTxWarp>
          </a:bodyPr>
          <a:lstStyle/>
          <a:p>
            <a:endParaRPr lang="zh-CN" altLang="en-US" sz="1000"/>
          </a:p>
        </p:txBody>
      </p:sp>
      <p:sp>
        <p:nvSpPr>
          <p:cNvPr id="31" name="Rectangle 314"/>
          <p:cNvSpPr>
            <a:spLocks noChangeArrowheads="1"/>
          </p:cNvSpPr>
          <p:nvPr/>
        </p:nvSpPr>
        <p:spPr bwMode="auto">
          <a:xfrm>
            <a:off x="1310118" y="3453330"/>
            <a:ext cx="129673" cy="833947"/>
          </a:xfrm>
          <a:prstGeom prst="rect">
            <a:avLst/>
          </a:prstGeom>
          <a:solidFill>
            <a:srgbClr val="51D9B5"/>
          </a:solidFill>
          <a:ln>
            <a:noFill/>
          </a:ln>
          <a:extLst/>
        </p:spPr>
        <p:txBody>
          <a:bodyPr lIns="89858" tIns="44929" rIns="89858" bIns="44929"/>
          <a:lstStyle/>
          <a:p>
            <a:endParaRPr lang="zh-CN" altLang="en-US" sz="1200"/>
          </a:p>
        </p:txBody>
      </p:sp>
      <p:sp>
        <p:nvSpPr>
          <p:cNvPr id="32" name="Rectangle 315"/>
          <p:cNvSpPr>
            <a:spLocks noChangeArrowheads="1"/>
          </p:cNvSpPr>
          <p:nvPr/>
        </p:nvSpPr>
        <p:spPr bwMode="auto">
          <a:xfrm>
            <a:off x="1507713" y="3686918"/>
            <a:ext cx="129673" cy="600359"/>
          </a:xfrm>
          <a:prstGeom prst="rect">
            <a:avLst/>
          </a:prstGeom>
          <a:solidFill>
            <a:srgbClr val="51D9B5"/>
          </a:solidFill>
          <a:ln>
            <a:noFill/>
          </a:ln>
          <a:extLst/>
        </p:spPr>
        <p:txBody>
          <a:bodyPr lIns="89858" tIns="44929" rIns="89858" bIns="44929"/>
          <a:lstStyle/>
          <a:p>
            <a:endParaRPr lang="zh-CN" altLang="en-US" sz="1200"/>
          </a:p>
        </p:txBody>
      </p:sp>
      <p:sp>
        <p:nvSpPr>
          <p:cNvPr id="33" name="Rectangle 316"/>
          <p:cNvSpPr>
            <a:spLocks noChangeArrowheads="1"/>
          </p:cNvSpPr>
          <p:nvPr/>
        </p:nvSpPr>
        <p:spPr bwMode="auto">
          <a:xfrm>
            <a:off x="3021740" y="3270968"/>
            <a:ext cx="129673" cy="1016310"/>
          </a:xfrm>
          <a:prstGeom prst="rect">
            <a:avLst/>
          </a:prstGeom>
          <a:solidFill>
            <a:srgbClr val="51D9B5"/>
          </a:solidFill>
          <a:ln>
            <a:noFill/>
          </a:ln>
          <a:extLst/>
        </p:spPr>
        <p:txBody>
          <a:bodyPr lIns="89858" tIns="44929" rIns="89858" bIns="44929"/>
          <a:lstStyle/>
          <a:p>
            <a:endParaRPr lang="zh-CN" altLang="en-US" sz="1200"/>
          </a:p>
        </p:txBody>
      </p:sp>
      <p:sp>
        <p:nvSpPr>
          <p:cNvPr id="34" name="Rectangle 317"/>
          <p:cNvSpPr>
            <a:spLocks noChangeArrowheads="1"/>
          </p:cNvSpPr>
          <p:nvPr/>
        </p:nvSpPr>
        <p:spPr bwMode="auto">
          <a:xfrm>
            <a:off x="3219336" y="3740191"/>
            <a:ext cx="129673" cy="547086"/>
          </a:xfrm>
          <a:prstGeom prst="rect">
            <a:avLst/>
          </a:prstGeom>
          <a:solidFill>
            <a:srgbClr val="51D9B5"/>
          </a:solidFill>
          <a:ln>
            <a:noFill/>
          </a:ln>
          <a:extLst/>
        </p:spPr>
        <p:txBody>
          <a:bodyPr vert="horz" wrap="square" lIns="67394" tIns="33697" rIns="67394" bIns="33697" numCol="1" anchor="t" anchorCtr="0" compatLnSpc="1">
            <a:prstTxWarp prst="textNoShape">
              <a:avLst/>
            </a:prstTxWarp>
          </a:bodyPr>
          <a:lstStyle/>
          <a:p>
            <a:endParaRPr lang="zh-CN" altLang="en-US" sz="1000"/>
          </a:p>
        </p:txBody>
      </p:sp>
      <p:sp>
        <p:nvSpPr>
          <p:cNvPr id="35" name="Rectangle 318"/>
          <p:cNvSpPr>
            <a:spLocks noChangeArrowheads="1"/>
          </p:cNvSpPr>
          <p:nvPr/>
        </p:nvSpPr>
        <p:spPr bwMode="auto">
          <a:xfrm>
            <a:off x="3425165" y="3869279"/>
            <a:ext cx="129673" cy="417999"/>
          </a:xfrm>
          <a:prstGeom prst="rect">
            <a:avLst/>
          </a:prstGeom>
          <a:solidFill>
            <a:srgbClr val="51D9B5"/>
          </a:solidFill>
          <a:ln>
            <a:noFill/>
          </a:ln>
          <a:extLst/>
        </p:spPr>
        <p:txBody>
          <a:bodyPr lIns="89858" tIns="44929" rIns="89858" bIns="44929"/>
          <a:lstStyle/>
          <a:p>
            <a:endParaRPr lang="zh-CN" altLang="en-US" sz="1200"/>
          </a:p>
        </p:txBody>
      </p:sp>
      <p:sp>
        <p:nvSpPr>
          <p:cNvPr id="36" name="Rectangle 319"/>
          <p:cNvSpPr>
            <a:spLocks noChangeArrowheads="1"/>
          </p:cNvSpPr>
          <p:nvPr/>
        </p:nvSpPr>
        <p:spPr bwMode="auto">
          <a:xfrm>
            <a:off x="3622760" y="4082376"/>
            <a:ext cx="129673" cy="204901"/>
          </a:xfrm>
          <a:prstGeom prst="rect">
            <a:avLst/>
          </a:prstGeom>
          <a:solidFill>
            <a:srgbClr val="51D9B5"/>
          </a:solidFill>
          <a:ln>
            <a:noFill/>
          </a:ln>
          <a:extLst/>
        </p:spPr>
        <p:txBody>
          <a:bodyPr lIns="89858" tIns="44929" rIns="89858" bIns="44929"/>
          <a:lstStyle/>
          <a:p>
            <a:endParaRPr lang="zh-CN" altLang="en-US" sz="1200"/>
          </a:p>
        </p:txBody>
      </p:sp>
      <p:sp>
        <p:nvSpPr>
          <p:cNvPr id="37" name="Rectangle 320"/>
          <p:cNvSpPr>
            <a:spLocks noChangeArrowheads="1"/>
          </p:cNvSpPr>
          <p:nvPr/>
        </p:nvSpPr>
        <p:spPr bwMode="auto">
          <a:xfrm>
            <a:off x="5225461" y="3877475"/>
            <a:ext cx="129673" cy="409802"/>
          </a:xfrm>
          <a:prstGeom prst="rect">
            <a:avLst/>
          </a:prstGeom>
          <a:solidFill>
            <a:srgbClr val="51D9B5"/>
          </a:solidFill>
          <a:ln>
            <a:noFill/>
          </a:ln>
          <a:extLst/>
        </p:spPr>
        <p:txBody>
          <a:bodyPr lIns="89858" tIns="44929" rIns="89858" bIns="44929"/>
          <a:lstStyle/>
          <a:p>
            <a:endParaRPr lang="zh-CN" altLang="en-US" sz="1200"/>
          </a:p>
        </p:txBody>
      </p:sp>
      <p:sp>
        <p:nvSpPr>
          <p:cNvPr id="38" name="Rectangle 321"/>
          <p:cNvSpPr>
            <a:spLocks noChangeArrowheads="1"/>
          </p:cNvSpPr>
          <p:nvPr/>
        </p:nvSpPr>
        <p:spPr bwMode="auto">
          <a:xfrm>
            <a:off x="5423057" y="3953289"/>
            <a:ext cx="129673" cy="333988"/>
          </a:xfrm>
          <a:prstGeom prst="rect">
            <a:avLst/>
          </a:prstGeom>
          <a:solidFill>
            <a:srgbClr val="51D9B5"/>
          </a:solidFill>
          <a:ln>
            <a:noFill/>
          </a:ln>
          <a:extLst/>
        </p:spPr>
        <p:txBody>
          <a:bodyPr vert="horz" wrap="square" lIns="67394" tIns="33697" rIns="67394" bIns="33697" numCol="1" anchor="t" anchorCtr="0" compatLnSpc="1">
            <a:prstTxWarp prst="textNoShape">
              <a:avLst/>
            </a:prstTxWarp>
          </a:bodyPr>
          <a:lstStyle/>
          <a:p>
            <a:endParaRPr lang="zh-CN" altLang="en-US" sz="1000"/>
          </a:p>
        </p:txBody>
      </p:sp>
      <p:sp>
        <p:nvSpPr>
          <p:cNvPr id="39" name="Rectangle 322"/>
          <p:cNvSpPr>
            <a:spLocks noChangeArrowheads="1"/>
          </p:cNvSpPr>
          <p:nvPr/>
        </p:nvSpPr>
        <p:spPr bwMode="auto">
          <a:xfrm>
            <a:off x="5628885" y="4082376"/>
            <a:ext cx="129673" cy="204901"/>
          </a:xfrm>
          <a:prstGeom prst="rect">
            <a:avLst/>
          </a:prstGeom>
          <a:solidFill>
            <a:srgbClr val="51D9B5"/>
          </a:solidFill>
          <a:ln>
            <a:noFill/>
          </a:ln>
          <a:extLst/>
        </p:spPr>
        <p:txBody>
          <a:bodyPr lIns="89858" tIns="44929" rIns="89858" bIns="44929"/>
          <a:lstStyle/>
          <a:p>
            <a:endParaRPr lang="zh-CN" altLang="en-US" sz="1200"/>
          </a:p>
        </p:txBody>
      </p:sp>
      <p:sp>
        <p:nvSpPr>
          <p:cNvPr id="40" name="Rectangle 323"/>
          <p:cNvSpPr>
            <a:spLocks noChangeArrowheads="1"/>
          </p:cNvSpPr>
          <p:nvPr/>
        </p:nvSpPr>
        <p:spPr bwMode="auto">
          <a:xfrm>
            <a:off x="5826481" y="3164419"/>
            <a:ext cx="129673" cy="1122858"/>
          </a:xfrm>
          <a:prstGeom prst="rect">
            <a:avLst/>
          </a:prstGeom>
          <a:solidFill>
            <a:srgbClr val="51D9B5"/>
          </a:solidFill>
          <a:ln>
            <a:noFill/>
          </a:ln>
          <a:extLst/>
        </p:spPr>
        <p:txBody>
          <a:bodyPr lIns="89858" tIns="44929" rIns="89858" bIns="44929"/>
          <a:lstStyle/>
          <a:p>
            <a:endParaRPr lang="zh-CN" altLang="en-US" sz="1200"/>
          </a:p>
        </p:txBody>
      </p:sp>
      <p:sp>
        <p:nvSpPr>
          <p:cNvPr id="41" name="Rectangle 324"/>
          <p:cNvSpPr>
            <a:spLocks noChangeArrowheads="1"/>
          </p:cNvSpPr>
          <p:nvPr/>
        </p:nvSpPr>
        <p:spPr bwMode="auto">
          <a:xfrm>
            <a:off x="7406281" y="3338585"/>
            <a:ext cx="129673" cy="948692"/>
          </a:xfrm>
          <a:prstGeom prst="rect">
            <a:avLst/>
          </a:prstGeom>
          <a:solidFill>
            <a:srgbClr val="51D9B5"/>
          </a:solidFill>
          <a:ln>
            <a:noFill/>
          </a:ln>
          <a:extLst/>
        </p:spPr>
        <p:txBody>
          <a:bodyPr lIns="89858" tIns="44929" rIns="89858" bIns="44929"/>
          <a:lstStyle/>
          <a:p>
            <a:endParaRPr lang="zh-CN" altLang="en-US" sz="1200"/>
          </a:p>
        </p:txBody>
      </p:sp>
      <p:sp>
        <p:nvSpPr>
          <p:cNvPr id="42" name="Rectangle 325"/>
          <p:cNvSpPr>
            <a:spLocks noChangeArrowheads="1"/>
          </p:cNvSpPr>
          <p:nvPr/>
        </p:nvSpPr>
        <p:spPr bwMode="auto">
          <a:xfrm>
            <a:off x="7612111" y="3164419"/>
            <a:ext cx="121439" cy="1122858"/>
          </a:xfrm>
          <a:prstGeom prst="rect">
            <a:avLst/>
          </a:prstGeom>
          <a:solidFill>
            <a:srgbClr val="51D9B5"/>
          </a:solidFill>
          <a:ln>
            <a:noFill/>
          </a:ln>
          <a:extLst/>
        </p:spPr>
        <p:txBody>
          <a:bodyPr vert="horz" wrap="square" lIns="67394" tIns="33697" rIns="67394" bIns="33697" numCol="1" anchor="t" anchorCtr="0" compatLnSpc="1">
            <a:prstTxWarp prst="textNoShape">
              <a:avLst/>
            </a:prstTxWarp>
          </a:bodyPr>
          <a:lstStyle/>
          <a:p>
            <a:endParaRPr lang="zh-CN" altLang="en-US" sz="1000"/>
          </a:p>
        </p:txBody>
      </p:sp>
      <p:sp>
        <p:nvSpPr>
          <p:cNvPr id="43" name="Rectangle 326"/>
          <p:cNvSpPr>
            <a:spLocks noChangeArrowheads="1"/>
          </p:cNvSpPr>
          <p:nvPr/>
        </p:nvSpPr>
        <p:spPr bwMode="auto">
          <a:xfrm>
            <a:off x="7809706" y="3270968"/>
            <a:ext cx="129673" cy="1016310"/>
          </a:xfrm>
          <a:prstGeom prst="rect">
            <a:avLst/>
          </a:prstGeom>
          <a:solidFill>
            <a:srgbClr val="51D9B5"/>
          </a:solidFill>
          <a:ln>
            <a:noFill/>
          </a:ln>
          <a:extLst/>
        </p:spPr>
        <p:txBody>
          <a:bodyPr lIns="89858" tIns="44929" rIns="89858" bIns="44929"/>
          <a:lstStyle/>
          <a:p>
            <a:endParaRPr lang="zh-CN" altLang="en-US" sz="1200"/>
          </a:p>
        </p:txBody>
      </p:sp>
      <p:sp>
        <p:nvSpPr>
          <p:cNvPr id="44" name="Rectangle 327"/>
          <p:cNvSpPr>
            <a:spLocks noChangeArrowheads="1"/>
          </p:cNvSpPr>
          <p:nvPr/>
        </p:nvSpPr>
        <p:spPr bwMode="auto">
          <a:xfrm>
            <a:off x="8015535" y="3611104"/>
            <a:ext cx="121439" cy="676174"/>
          </a:xfrm>
          <a:prstGeom prst="rect">
            <a:avLst/>
          </a:prstGeom>
          <a:solidFill>
            <a:srgbClr val="51D9B5"/>
          </a:solidFill>
          <a:ln>
            <a:noFill/>
          </a:ln>
          <a:extLst/>
        </p:spPr>
        <p:txBody>
          <a:bodyPr lIns="89858" tIns="44929" rIns="89858" bIns="44929"/>
          <a:lstStyle/>
          <a:p>
            <a:endParaRPr lang="zh-CN" altLang="en-US" sz="1200"/>
          </a:p>
        </p:txBody>
      </p:sp>
      <p:sp>
        <p:nvSpPr>
          <p:cNvPr id="45" name="矩形 44"/>
          <p:cNvSpPr/>
          <p:nvPr/>
        </p:nvSpPr>
        <p:spPr>
          <a:xfrm>
            <a:off x="515241" y="928949"/>
            <a:ext cx="8269784" cy="644733"/>
          </a:xfrm>
          <a:prstGeom prst="rect">
            <a:avLst/>
          </a:prstGeom>
        </p:spPr>
        <p:txBody>
          <a:bodyPr wrap="square" lIns="89858" tIns="44929" rIns="89858" bIns="44929">
            <a:spAutoFit/>
          </a:bodyPr>
          <a:lstStyle/>
          <a:p>
            <a:pPr algn="ctr"/>
            <a:r>
              <a:rPr lang="zh-CN" altLang="en-US" sz="1200" dirty="0">
                <a:solidFill>
                  <a:schemeClr val="bg1"/>
                </a:solidFill>
              </a:rPr>
              <a:t>添加文字添加文字添加文字添加文字添加文字添加文字添加文字添加文字添加文字添加文字添加文字添加文字添加文字添加文字添加文字添加文字添加文字添加文添加文字添加文字添加文字添加文字</a:t>
            </a:r>
            <a:endParaRPr lang="en-US" altLang="zh-CN" sz="1200" dirty="0">
              <a:solidFill>
                <a:schemeClr val="bg1"/>
              </a:solidFill>
            </a:endParaRPr>
          </a:p>
          <a:p>
            <a:pPr algn="ctr"/>
            <a:endParaRPr lang="en-US" altLang="zh-CN" sz="1200" dirty="0">
              <a:solidFill>
                <a:schemeClr val="bg1"/>
              </a:solidFill>
            </a:endParaRPr>
          </a:p>
        </p:txBody>
      </p:sp>
      <p:sp>
        <p:nvSpPr>
          <p:cNvPr id="46" name="矩形 45"/>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300" advTm="5081">
        <p14:pan dir="u"/>
      </p:transition>
    </mc:Choice>
    <mc:Fallback xmlns="">
      <p:transition spd="slow" advTm="508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Effect transition="in" filter="fade">
                                      <p:cBhvr>
                                        <p:cTn id="46" dur="500"/>
                                        <p:tgtEl>
                                          <p:spTgt spid="17"/>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Effect transition="in" filter="fade">
                                      <p:cBhvr>
                                        <p:cTn id="56" dur="500"/>
                                        <p:tgtEl>
                                          <p:spTgt spid="2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p:cTn id="64" dur="500" fill="hold"/>
                                        <p:tgtEl>
                                          <p:spTgt spid="31"/>
                                        </p:tgtEl>
                                        <p:attrNameLst>
                                          <p:attrName>ppt_w</p:attrName>
                                        </p:attrNameLst>
                                      </p:cBhvr>
                                      <p:tavLst>
                                        <p:tav tm="0">
                                          <p:val>
                                            <p:fltVal val="0"/>
                                          </p:val>
                                        </p:tav>
                                        <p:tav tm="100000">
                                          <p:val>
                                            <p:strVal val="#ppt_w"/>
                                          </p:val>
                                        </p:tav>
                                      </p:tavLst>
                                    </p:anim>
                                    <p:anim calcmode="lin" valueType="num">
                                      <p:cBhvr>
                                        <p:cTn id="65" dur="500" fill="hold"/>
                                        <p:tgtEl>
                                          <p:spTgt spid="31"/>
                                        </p:tgtEl>
                                        <p:attrNameLst>
                                          <p:attrName>ppt_h</p:attrName>
                                        </p:attrNameLst>
                                      </p:cBhvr>
                                      <p:tavLst>
                                        <p:tav tm="0">
                                          <p:val>
                                            <p:fltVal val="0"/>
                                          </p:val>
                                        </p:tav>
                                        <p:tav tm="100000">
                                          <p:val>
                                            <p:strVal val="#ppt_h"/>
                                          </p:val>
                                        </p:tav>
                                      </p:tavLst>
                                    </p:anim>
                                    <p:animEffect transition="in" filter="fade">
                                      <p:cBhvr>
                                        <p:cTn id="66" dur="500"/>
                                        <p:tgtEl>
                                          <p:spTgt spid="31"/>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p:cTn id="76" dur="500" fill="hold"/>
                                        <p:tgtEl>
                                          <p:spTgt spid="5"/>
                                        </p:tgtEl>
                                        <p:attrNameLst>
                                          <p:attrName>ppt_w</p:attrName>
                                        </p:attrNameLst>
                                      </p:cBhvr>
                                      <p:tavLst>
                                        <p:tav tm="0">
                                          <p:val>
                                            <p:fltVal val="0"/>
                                          </p:val>
                                        </p:tav>
                                        <p:tav tm="100000">
                                          <p:val>
                                            <p:strVal val="#ppt_w"/>
                                          </p:val>
                                        </p:tav>
                                      </p:tavLst>
                                    </p:anim>
                                    <p:anim calcmode="lin" valueType="num">
                                      <p:cBhvr>
                                        <p:cTn id="77" dur="500" fill="hold"/>
                                        <p:tgtEl>
                                          <p:spTgt spid="5"/>
                                        </p:tgtEl>
                                        <p:attrNameLst>
                                          <p:attrName>ppt_h</p:attrName>
                                        </p:attrNameLst>
                                      </p:cBhvr>
                                      <p:tavLst>
                                        <p:tav tm="0">
                                          <p:val>
                                            <p:fltVal val="0"/>
                                          </p:val>
                                        </p:tav>
                                        <p:tav tm="100000">
                                          <p:val>
                                            <p:strVal val="#ppt_h"/>
                                          </p:val>
                                        </p:tav>
                                      </p:tavLst>
                                    </p:anim>
                                    <p:animEffect transition="in" filter="fade">
                                      <p:cBhvr>
                                        <p:cTn id="78" dur="500"/>
                                        <p:tgtEl>
                                          <p:spTgt spid="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6"/>
                                        </p:tgtEl>
                                        <p:attrNameLst>
                                          <p:attrName>style.visibility</p:attrName>
                                        </p:attrNameLst>
                                      </p:cBhvr>
                                      <p:to>
                                        <p:strVal val="visible"/>
                                      </p:to>
                                    </p:set>
                                    <p:anim calcmode="lin" valueType="num">
                                      <p:cBhvr>
                                        <p:cTn id="81" dur="500" fill="hold"/>
                                        <p:tgtEl>
                                          <p:spTgt spid="6"/>
                                        </p:tgtEl>
                                        <p:attrNameLst>
                                          <p:attrName>ppt_w</p:attrName>
                                        </p:attrNameLst>
                                      </p:cBhvr>
                                      <p:tavLst>
                                        <p:tav tm="0">
                                          <p:val>
                                            <p:fltVal val="0"/>
                                          </p:val>
                                        </p:tav>
                                        <p:tav tm="100000">
                                          <p:val>
                                            <p:strVal val="#ppt_w"/>
                                          </p:val>
                                        </p:tav>
                                      </p:tavLst>
                                    </p:anim>
                                    <p:anim calcmode="lin" valueType="num">
                                      <p:cBhvr>
                                        <p:cTn id="82" dur="500" fill="hold"/>
                                        <p:tgtEl>
                                          <p:spTgt spid="6"/>
                                        </p:tgtEl>
                                        <p:attrNameLst>
                                          <p:attrName>ppt_h</p:attrName>
                                        </p:attrNameLst>
                                      </p:cBhvr>
                                      <p:tavLst>
                                        <p:tav tm="0">
                                          <p:val>
                                            <p:fltVal val="0"/>
                                          </p:val>
                                        </p:tav>
                                        <p:tav tm="100000">
                                          <p:val>
                                            <p:strVal val="#ppt_h"/>
                                          </p:val>
                                        </p:tav>
                                      </p:tavLst>
                                    </p:anim>
                                    <p:animEffect transition="in" filter="fade">
                                      <p:cBhvr>
                                        <p:cTn id="83" dur="500"/>
                                        <p:tgtEl>
                                          <p:spTgt spid="6"/>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 calcmode="lin" valueType="num">
                                      <p:cBhvr>
                                        <p:cTn id="86" dur="500" fill="hold"/>
                                        <p:tgtEl>
                                          <p:spTgt spid="9"/>
                                        </p:tgtEl>
                                        <p:attrNameLst>
                                          <p:attrName>ppt_w</p:attrName>
                                        </p:attrNameLst>
                                      </p:cBhvr>
                                      <p:tavLst>
                                        <p:tav tm="0">
                                          <p:val>
                                            <p:fltVal val="0"/>
                                          </p:val>
                                        </p:tav>
                                        <p:tav tm="100000">
                                          <p:val>
                                            <p:strVal val="#ppt_w"/>
                                          </p:val>
                                        </p:tav>
                                      </p:tavLst>
                                    </p:anim>
                                    <p:anim calcmode="lin" valueType="num">
                                      <p:cBhvr>
                                        <p:cTn id="87" dur="500" fill="hold"/>
                                        <p:tgtEl>
                                          <p:spTgt spid="9"/>
                                        </p:tgtEl>
                                        <p:attrNameLst>
                                          <p:attrName>ppt_h</p:attrName>
                                        </p:attrNameLst>
                                      </p:cBhvr>
                                      <p:tavLst>
                                        <p:tav tm="0">
                                          <p:val>
                                            <p:fltVal val="0"/>
                                          </p:val>
                                        </p:tav>
                                        <p:tav tm="100000">
                                          <p:val>
                                            <p:strVal val="#ppt_h"/>
                                          </p:val>
                                        </p:tav>
                                      </p:tavLst>
                                    </p:anim>
                                    <p:animEffect transition="in" filter="fade">
                                      <p:cBhvr>
                                        <p:cTn id="88" dur="500"/>
                                        <p:tgtEl>
                                          <p:spTgt spid="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p:cTn id="91" dur="500" fill="hold"/>
                                        <p:tgtEl>
                                          <p:spTgt spid="10"/>
                                        </p:tgtEl>
                                        <p:attrNameLst>
                                          <p:attrName>ppt_w</p:attrName>
                                        </p:attrNameLst>
                                      </p:cBhvr>
                                      <p:tavLst>
                                        <p:tav tm="0">
                                          <p:val>
                                            <p:fltVal val="0"/>
                                          </p:val>
                                        </p:tav>
                                        <p:tav tm="100000">
                                          <p:val>
                                            <p:strVal val="#ppt_w"/>
                                          </p:val>
                                        </p:tav>
                                      </p:tavLst>
                                    </p:anim>
                                    <p:anim calcmode="lin" valueType="num">
                                      <p:cBhvr>
                                        <p:cTn id="92" dur="500" fill="hold"/>
                                        <p:tgtEl>
                                          <p:spTgt spid="10"/>
                                        </p:tgtEl>
                                        <p:attrNameLst>
                                          <p:attrName>ppt_h</p:attrName>
                                        </p:attrNameLst>
                                      </p:cBhvr>
                                      <p:tavLst>
                                        <p:tav tm="0">
                                          <p:val>
                                            <p:fltVal val="0"/>
                                          </p:val>
                                        </p:tav>
                                        <p:tav tm="100000">
                                          <p:val>
                                            <p:strVal val="#ppt_h"/>
                                          </p:val>
                                        </p:tav>
                                      </p:tavLst>
                                    </p:anim>
                                    <p:animEffect transition="in" filter="fade">
                                      <p:cBhvr>
                                        <p:cTn id="93" dur="500"/>
                                        <p:tgtEl>
                                          <p:spTgt spid="10"/>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fltVal val="0"/>
                                          </p:val>
                                        </p:tav>
                                        <p:tav tm="100000">
                                          <p:val>
                                            <p:strVal val="#ppt_w"/>
                                          </p:val>
                                        </p:tav>
                                      </p:tavLst>
                                    </p:anim>
                                    <p:anim calcmode="lin" valueType="num">
                                      <p:cBhvr>
                                        <p:cTn id="97" dur="500" fill="hold"/>
                                        <p:tgtEl>
                                          <p:spTgt spid="11"/>
                                        </p:tgtEl>
                                        <p:attrNameLst>
                                          <p:attrName>ppt_h</p:attrName>
                                        </p:attrNameLst>
                                      </p:cBhvr>
                                      <p:tavLst>
                                        <p:tav tm="0">
                                          <p:val>
                                            <p:fltVal val="0"/>
                                          </p:val>
                                        </p:tav>
                                        <p:tav tm="100000">
                                          <p:val>
                                            <p:strVal val="#ppt_h"/>
                                          </p:val>
                                        </p:tav>
                                      </p:tavLst>
                                    </p:anim>
                                    <p:animEffect transition="in" filter="fade">
                                      <p:cBhvr>
                                        <p:cTn id="98" dur="500"/>
                                        <p:tgtEl>
                                          <p:spTgt spid="11"/>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12"/>
                                        </p:tgtEl>
                                        <p:attrNameLst>
                                          <p:attrName>style.visibility</p:attrName>
                                        </p:attrNameLst>
                                      </p:cBhvr>
                                      <p:to>
                                        <p:strVal val="visible"/>
                                      </p:to>
                                    </p:set>
                                    <p:anim calcmode="lin" valueType="num">
                                      <p:cBhvr>
                                        <p:cTn id="101" dur="500" fill="hold"/>
                                        <p:tgtEl>
                                          <p:spTgt spid="12"/>
                                        </p:tgtEl>
                                        <p:attrNameLst>
                                          <p:attrName>ppt_w</p:attrName>
                                        </p:attrNameLst>
                                      </p:cBhvr>
                                      <p:tavLst>
                                        <p:tav tm="0">
                                          <p:val>
                                            <p:fltVal val="0"/>
                                          </p:val>
                                        </p:tav>
                                        <p:tav tm="100000">
                                          <p:val>
                                            <p:strVal val="#ppt_w"/>
                                          </p:val>
                                        </p:tav>
                                      </p:tavLst>
                                    </p:anim>
                                    <p:anim calcmode="lin" valueType="num">
                                      <p:cBhvr>
                                        <p:cTn id="102" dur="500" fill="hold"/>
                                        <p:tgtEl>
                                          <p:spTgt spid="12"/>
                                        </p:tgtEl>
                                        <p:attrNameLst>
                                          <p:attrName>ppt_h</p:attrName>
                                        </p:attrNameLst>
                                      </p:cBhvr>
                                      <p:tavLst>
                                        <p:tav tm="0">
                                          <p:val>
                                            <p:fltVal val="0"/>
                                          </p:val>
                                        </p:tav>
                                        <p:tav tm="100000">
                                          <p:val>
                                            <p:strVal val="#ppt_h"/>
                                          </p:val>
                                        </p:tav>
                                      </p:tavLst>
                                    </p:anim>
                                    <p:animEffect transition="in" filter="fade">
                                      <p:cBhvr>
                                        <p:cTn id="103" dur="500"/>
                                        <p:tgtEl>
                                          <p:spTgt spid="1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13"/>
                                        </p:tgtEl>
                                        <p:attrNameLst>
                                          <p:attrName>style.visibility</p:attrName>
                                        </p:attrNameLst>
                                      </p:cBhvr>
                                      <p:to>
                                        <p:strVal val="visible"/>
                                      </p:to>
                                    </p:set>
                                    <p:anim calcmode="lin" valueType="num">
                                      <p:cBhvr>
                                        <p:cTn id="106" dur="500" fill="hold"/>
                                        <p:tgtEl>
                                          <p:spTgt spid="13"/>
                                        </p:tgtEl>
                                        <p:attrNameLst>
                                          <p:attrName>ppt_w</p:attrName>
                                        </p:attrNameLst>
                                      </p:cBhvr>
                                      <p:tavLst>
                                        <p:tav tm="0">
                                          <p:val>
                                            <p:fltVal val="0"/>
                                          </p:val>
                                        </p:tav>
                                        <p:tav tm="100000">
                                          <p:val>
                                            <p:strVal val="#ppt_w"/>
                                          </p:val>
                                        </p:tav>
                                      </p:tavLst>
                                    </p:anim>
                                    <p:anim calcmode="lin" valueType="num">
                                      <p:cBhvr>
                                        <p:cTn id="107" dur="500" fill="hold"/>
                                        <p:tgtEl>
                                          <p:spTgt spid="13"/>
                                        </p:tgtEl>
                                        <p:attrNameLst>
                                          <p:attrName>ppt_h</p:attrName>
                                        </p:attrNameLst>
                                      </p:cBhvr>
                                      <p:tavLst>
                                        <p:tav tm="0">
                                          <p:val>
                                            <p:fltVal val="0"/>
                                          </p:val>
                                        </p:tav>
                                        <p:tav tm="100000">
                                          <p:val>
                                            <p:strVal val="#ppt_h"/>
                                          </p:val>
                                        </p:tav>
                                      </p:tavLst>
                                    </p:anim>
                                    <p:animEffect transition="in" filter="fade">
                                      <p:cBhvr>
                                        <p:cTn id="108" dur="500"/>
                                        <p:tgtEl>
                                          <p:spTgt spid="13"/>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childTnLst>
                          </p:cTn>
                        </p:par>
                      </p:childTnLst>
                    </p:cTn>
                  </p:par>
                  <p:par>
                    <p:cTn id="129" fill="hold">
                      <p:stCondLst>
                        <p:cond delay="indefinite"/>
                      </p:stCondLst>
                      <p:childTnLst>
                        <p:par>
                          <p:cTn id="130" fill="hold">
                            <p:stCondLst>
                              <p:cond delay="0"/>
                            </p:stCondLst>
                            <p:childTnLst>
                              <p:par>
                                <p:cTn id="131" presetID="53" presetClass="entr" presetSubtype="16" fill="hold" grpId="0" nodeType="clickEffect">
                                  <p:stCondLst>
                                    <p:cond delay="0"/>
                                  </p:stCondLst>
                                  <p:childTnLst>
                                    <p:set>
                                      <p:cBhvr>
                                        <p:cTn id="132" dur="1" fill="hold">
                                          <p:stCondLst>
                                            <p:cond delay="0"/>
                                          </p:stCondLst>
                                        </p:cTn>
                                        <p:tgtEl>
                                          <p:spTgt spid="7"/>
                                        </p:tgtEl>
                                        <p:attrNameLst>
                                          <p:attrName>style.visibility</p:attrName>
                                        </p:attrNameLst>
                                      </p:cBhvr>
                                      <p:to>
                                        <p:strVal val="visible"/>
                                      </p:to>
                                    </p:set>
                                    <p:anim calcmode="lin" valueType="num">
                                      <p:cBhvr>
                                        <p:cTn id="133" dur="500" fill="hold"/>
                                        <p:tgtEl>
                                          <p:spTgt spid="7"/>
                                        </p:tgtEl>
                                        <p:attrNameLst>
                                          <p:attrName>ppt_w</p:attrName>
                                        </p:attrNameLst>
                                      </p:cBhvr>
                                      <p:tavLst>
                                        <p:tav tm="0">
                                          <p:val>
                                            <p:fltVal val="0"/>
                                          </p:val>
                                        </p:tav>
                                        <p:tav tm="100000">
                                          <p:val>
                                            <p:strVal val="#ppt_w"/>
                                          </p:val>
                                        </p:tav>
                                      </p:tavLst>
                                    </p:anim>
                                    <p:anim calcmode="lin" valueType="num">
                                      <p:cBhvr>
                                        <p:cTn id="134" dur="500" fill="hold"/>
                                        <p:tgtEl>
                                          <p:spTgt spid="7"/>
                                        </p:tgtEl>
                                        <p:attrNameLst>
                                          <p:attrName>ppt_h</p:attrName>
                                        </p:attrNameLst>
                                      </p:cBhvr>
                                      <p:tavLst>
                                        <p:tav tm="0">
                                          <p:val>
                                            <p:fltVal val="0"/>
                                          </p:val>
                                        </p:tav>
                                        <p:tav tm="100000">
                                          <p:val>
                                            <p:strVal val="#ppt_h"/>
                                          </p:val>
                                        </p:tav>
                                      </p:tavLst>
                                    </p:anim>
                                    <p:animEffect transition="in" filter="fade">
                                      <p:cBhvr>
                                        <p:cTn id="135" dur="500"/>
                                        <p:tgtEl>
                                          <p:spTgt spid="7"/>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19"/>
                                        </p:tgtEl>
                                        <p:attrNameLst>
                                          <p:attrName>style.visibility</p:attrName>
                                        </p:attrNameLst>
                                      </p:cBhvr>
                                      <p:to>
                                        <p:strVal val="visible"/>
                                      </p:to>
                                    </p:set>
                                    <p:anim calcmode="lin" valueType="num">
                                      <p:cBhvr>
                                        <p:cTn id="138" dur="500" fill="hold"/>
                                        <p:tgtEl>
                                          <p:spTgt spid="19"/>
                                        </p:tgtEl>
                                        <p:attrNameLst>
                                          <p:attrName>ppt_w</p:attrName>
                                        </p:attrNameLst>
                                      </p:cBhvr>
                                      <p:tavLst>
                                        <p:tav tm="0">
                                          <p:val>
                                            <p:fltVal val="0"/>
                                          </p:val>
                                        </p:tav>
                                        <p:tav tm="100000">
                                          <p:val>
                                            <p:strVal val="#ppt_w"/>
                                          </p:val>
                                        </p:tav>
                                      </p:tavLst>
                                    </p:anim>
                                    <p:anim calcmode="lin" valueType="num">
                                      <p:cBhvr>
                                        <p:cTn id="139" dur="500" fill="hold"/>
                                        <p:tgtEl>
                                          <p:spTgt spid="19"/>
                                        </p:tgtEl>
                                        <p:attrNameLst>
                                          <p:attrName>ppt_h</p:attrName>
                                        </p:attrNameLst>
                                      </p:cBhvr>
                                      <p:tavLst>
                                        <p:tav tm="0">
                                          <p:val>
                                            <p:fltVal val="0"/>
                                          </p:val>
                                        </p:tav>
                                        <p:tav tm="100000">
                                          <p:val>
                                            <p:strVal val="#ppt_h"/>
                                          </p:val>
                                        </p:tav>
                                      </p:tavLst>
                                    </p:anim>
                                    <p:animEffect transition="in" filter="fade">
                                      <p:cBhvr>
                                        <p:cTn id="140" dur="500"/>
                                        <p:tgtEl>
                                          <p:spTgt spid="19"/>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20"/>
                                        </p:tgtEl>
                                        <p:attrNameLst>
                                          <p:attrName>style.visibility</p:attrName>
                                        </p:attrNameLst>
                                      </p:cBhvr>
                                      <p:to>
                                        <p:strVal val="visible"/>
                                      </p:to>
                                    </p:set>
                                    <p:anim calcmode="lin" valueType="num">
                                      <p:cBhvr>
                                        <p:cTn id="143" dur="500" fill="hold"/>
                                        <p:tgtEl>
                                          <p:spTgt spid="20"/>
                                        </p:tgtEl>
                                        <p:attrNameLst>
                                          <p:attrName>ppt_w</p:attrName>
                                        </p:attrNameLst>
                                      </p:cBhvr>
                                      <p:tavLst>
                                        <p:tav tm="0">
                                          <p:val>
                                            <p:fltVal val="0"/>
                                          </p:val>
                                        </p:tav>
                                        <p:tav tm="100000">
                                          <p:val>
                                            <p:strVal val="#ppt_w"/>
                                          </p:val>
                                        </p:tav>
                                      </p:tavLst>
                                    </p:anim>
                                    <p:anim calcmode="lin" valueType="num">
                                      <p:cBhvr>
                                        <p:cTn id="144" dur="500" fill="hold"/>
                                        <p:tgtEl>
                                          <p:spTgt spid="20"/>
                                        </p:tgtEl>
                                        <p:attrNameLst>
                                          <p:attrName>ppt_h</p:attrName>
                                        </p:attrNameLst>
                                      </p:cBhvr>
                                      <p:tavLst>
                                        <p:tav tm="0">
                                          <p:val>
                                            <p:fltVal val="0"/>
                                          </p:val>
                                        </p:tav>
                                        <p:tav tm="100000">
                                          <p:val>
                                            <p:strVal val="#ppt_h"/>
                                          </p:val>
                                        </p:tav>
                                      </p:tavLst>
                                    </p:anim>
                                    <p:animEffect transition="in" filter="fade">
                                      <p:cBhvr>
                                        <p:cTn id="145" dur="500"/>
                                        <p:tgtEl>
                                          <p:spTgt spid="20"/>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21"/>
                                        </p:tgtEl>
                                        <p:attrNameLst>
                                          <p:attrName>style.visibility</p:attrName>
                                        </p:attrNameLst>
                                      </p:cBhvr>
                                      <p:to>
                                        <p:strVal val="visible"/>
                                      </p:to>
                                    </p:set>
                                    <p:anim calcmode="lin" valueType="num">
                                      <p:cBhvr>
                                        <p:cTn id="148" dur="500" fill="hold"/>
                                        <p:tgtEl>
                                          <p:spTgt spid="21"/>
                                        </p:tgtEl>
                                        <p:attrNameLst>
                                          <p:attrName>ppt_w</p:attrName>
                                        </p:attrNameLst>
                                      </p:cBhvr>
                                      <p:tavLst>
                                        <p:tav tm="0">
                                          <p:val>
                                            <p:fltVal val="0"/>
                                          </p:val>
                                        </p:tav>
                                        <p:tav tm="100000">
                                          <p:val>
                                            <p:strVal val="#ppt_w"/>
                                          </p:val>
                                        </p:tav>
                                      </p:tavLst>
                                    </p:anim>
                                    <p:anim calcmode="lin" valueType="num">
                                      <p:cBhvr>
                                        <p:cTn id="149" dur="500" fill="hold"/>
                                        <p:tgtEl>
                                          <p:spTgt spid="21"/>
                                        </p:tgtEl>
                                        <p:attrNameLst>
                                          <p:attrName>ppt_h</p:attrName>
                                        </p:attrNameLst>
                                      </p:cBhvr>
                                      <p:tavLst>
                                        <p:tav tm="0">
                                          <p:val>
                                            <p:fltVal val="0"/>
                                          </p:val>
                                        </p:tav>
                                        <p:tav tm="100000">
                                          <p:val>
                                            <p:strVal val="#ppt_h"/>
                                          </p:val>
                                        </p:tav>
                                      </p:tavLst>
                                    </p:anim>
                                    <p:animEffect transition="in" filter="fade">
                                      <p:cBhvr>
                                        <p:cTn id="150" dur="500"/>
                                        <p:tgtEl>
                                          <p:spTgt spid="21"/>
                                        </p:tgtEl>
                                      </p:cBhvr>
                                    </p:animEffect>
                                  </p:childTnLst>
                                </p:cTn>
                              </p:par>
                              <p:par>
                                <p:cTn id="151" presetID="53" presetClass="entr" presetSubtype="16" fill="hold" grpId="0" nodeType="withEffect">
                                  <p:stCondLst>
                                    <p:cond delay="0"/>
                                  </p:stCondLst>
                                  <p:childTnLst>
                                    <p:set>
                                      <p:cBhvr>
                                        <p:cTn id="152" dur="1" fill="hold">
                                          <p:stCondLst>
                                            <p:cond delay="0"/>
                                          </p:stCondLst>
                                        </p:cTn>
                                        <p:tgtEl>
                                          <p:spTgt spid="22"/>
                                        </p:tgtEl>
                                        <p:attrNameLst>
                                          <p:attrName>style.visibility</p:attrName>
                                        </p:attrNameLst>
                                      </p:cBhvr>
                                      <p:to>
                                        <p:strVal val="visible"/>
                                      </p:to>
                                    </p:set>
                                    <p:anim calcmode="lin" valueType="num">
                                      <p:cBhvr>
                                        <p:cTn id="153" dur="500" fill="hold"/>
                                        <p:tgtEl>
                                          <p:spTgt spid="22"/>
                                        </p:tgtEl>
                                        <p:attrNameLst>
                                          <p:attrName>ppt_w</p:attrName>
                                        </p:attrNameLst>
                                      </p:cBhvr>
                                      <p:tavLst>
                                        <p:tav tm="0">
                                          <p:val>
                                            <p:fltVal val="0"/>
                                          </p:val>
                                        </p:tav>
                                        <p:tav tm="100000">
                                          <p:val>
                                            <p:strVal val="#ppt_w"/>
                                          </p:val>
                                        </p:tav>
                                      </p:tavLst>
                                    </p:anim>
                                    <p:anim calcmode="lin" valueType="num">
                                      <p:cBhvr>
                                        <p:cTn id="154" dur="500" fill="hold"/>
                                        <p:tgtEl>
                                          <p:spTgt spid="22"/>
                                        </p:tgtEl>
                                        <p:attrNameLst>
                                          <p:attrName>ppt_h</p:attrName>
                                        </p:attrNameLst>
                                      </p:cBhvr>
                                      <p:tavLst>
                                        <p:tav tm="0">
                                          <p:val>
                                            <p:fltVal val="0"/>
                                          </p:val>
                                        </p:tav>
                                        <p:tav tm="100000">
                                          <p:val>
                                            <p:strVal val="#ppt_h"/>
                                          </p:val>
                                        </p:tav>
                                      </p:tavLst>
                                    </p:anim>
                                    <p:animEffect transition="in" filter="fade">
                                      <p:cBhvr>
                                        <p:cTn id="155" dur="500"/>
                                        <p:tgtEl>
                                          <p:spTgt spid="22"/>
                                        </p:tgtEl>
                                      </p:cBhvr>
                                    </p:animEffect>
                                  </p:childTnLst>
                                </p:cTn>
                              </p:par>
                              <p:par>
                                <p:cTn id="156" presetID="53" presetClass="entr" presetSubtype="16" fill="hold" grpId="0" nodeType="withEffect">
                                  <p:stCondLst>
                                    <p:cond delay="0"/>
                                  </p:stCondLst>
                                  <p:childTnLst>
                                    <p:set>
                                      <p:cBhvr>
                                        <p:cTn id="157" dur="1" fill="hold">
                                          <p:stCondLst>
                                            <p:cond delay="0"/>
                                          </p:stCondLst>
                                        </p:cTn>
                                        <p:tgtEl>
                                          <p:spTgt spid="23"/>
                                        </p:tgtEl>
                                        <p:attrNameLst>
                                          <p:attrName>style.visibility</p:attrName>
                                        </p:attrNameLst>
                                      </p:cBhvr>
                                      <p:to>
                                        <p:strVal val="visible"/>
                                      </p:to>
                                    </p:set>
                                    <p:anim calcmode="lin" valueType="num">
                                      <p:cBhvr>
                                        <p:cTn id="158" dur="500" fill="hold"/>
                                        <p:tgtEl>
                                          <p:spTgt spid="23"/>
                                        </p:tgtEl>
                                        <p:attrNameLst>
                                          <p:attrName>ppt_w</p:attrName>
                                        </p:attrNameLst>
                                      </p:cBhvr>
                                      <p:tavLst>
                                        <p:tav tm="0">
                                          <p:val>
                                            <p:fltVal val="0"/>
                                          </p:val>
                                        </p:tav>
                                        <p:tav tm="100000">
                                          <p:val>
                                            <p:strVal val="#ppt_w"/>
                                          </p:val>
                                        </p:tav>
                                      </p:tavLst>
                                    </p:anim>
                                    <p:anim calcmode="lin" valueType="num">
                                      <p:cBhvr>
                                        <p:cTn id="159" dur="500" fill="hold"/>
                                        <p:tgtEl>
                                          <p:spTgt spid="23"/>
                                        </p:tgtEl>
                                        <p:attrNameLst>
                                          <p:attrName>ppt_h</p:attrName>
                                        </p:attrNameLst>
                                      </p:cBhvr>
                                      <p:tavLst>
                                        <p:tav tm="0">
                                          <p:val>
                                            <p:fltVal val="0"/>
                                          </p:val>
                                        </p:tav>
                                        <p:tav tm="100000">
                                          <p:val>
                                            <p:strVal val="#ppt_h"/>
                                          </p:val>
                                        </p:tav>
                                      </p:tavLst>
                                    </p:anim>
                                    <p:animEffect transition="in" filter="fade">
                                      <p:cBhvr>
                                        <p:cTn id="160" dur="500"/>
                                        <p:tgtEl>
                                          <p:spTgt spid="23"/>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37"/>
                                        </p:tgtEl>
                                        <p:attrNameLst>
                                          <p:attrName>style.visibility</p:attrName>
                                        </p:attrNameLst>
                                      </p:cBhvr>
                                      <p:to>
                                        <p:strVal val="visible"/>
                                      </p:to>
                                    </p:set>
                                    <p:anim calcmode="lin" valueType="num">
                                      <p:cBhvr>
                                        <p:cTn id="163" dur="500" fill="hold"/>
                                        <p:tgtEl>
                                          <p:spTgt spid="37"/>
                                        </p:tgtEl>
                                        <p:attrNameLst>
                                          <p:attrName>ppt_w</p:attrName>
                                        </p:attrNameLst>
                                      </p:cBhvr>
                                      <p:tavLst>
                                        <p:tav tm="0">
                                          <p:val>
                                            <p:fltVal val="0"/>
                                          </p:val>
                                        </p:tav>
                                        <p:tav tm="100000">
                                          <p:val>
                                            <p:strVal val="#ppt_w"/>
                                          </p:val>
                                        </p:tav>
                                      </p:tavLst>
                                    </p:anim>
                                    <p:anim calcmode="lin" valueType="num">
                                      <p:cBhvr>
                                        <p:cTn id="164" dur="500" fill="hold"/>
                                        <p:tgtEl>
                                          <p:spTgt spid="37"/>
                                        </p:tgtEl>
                                        <p:attrNameLst>
                                          <p:attrName>ppt_h</p:attrName>
                                        </p:attrNameLst>
                                      </p:cBhvr>
                                      <p:tavLst>
                                        <p:tav tm="0">
                                          <p:val>
                                            <p:fltVal val="0"/>
                                          </p:val>
                                        </p:tav>
                                        <p:tav tm="100000">
                                          <p:val>
                                            <p:strVal val="#ppt_h"/>
                                          </p:val>
                                        </p:tav>
                                      </p:tavLst>
                                    </p:anim>
                                    <p:animEffect transition="in" filter="fade">
                                      <p:cBhvr>
                                        <p:cTn id="165" dur="500"/>
                                        <p:tgtEl>
                                          <p:spTgt spid="37"/>
                                        </p:tgtEl>
                                      </p:cBhvr>
                                    </p:animEffect>
                                  </p:childTnLst>
                                </p:cTn>
                              </p:par>
                              <p:par>
                                <p:cTn id="166" presetID="53" presetClass="entr" presetSubtype="16" fill="hold" grpId="0" nodeType="withEffect">
                                  <p:stCondLst>
                                    <p:cond delay="0"/>
                                  </p:stCondLst>
                                  <p:childTnLst>
                                    <p:set>
                                      <p:cBhvr>
                                        <p:cTn id="167" dur="1" fill="hold">
                                          <p:stCondLst>
                                            <p:cond delay="0"/>
                                          </p:stCondLst>
                                        </p:cTn>
                                        <p:tgtEl>
                                          <p:spTgt spid="38"/>
                                        </p:tgtEl>
                                        <p:attrNameLst>
                                          <p:attrName>style.visibility</p:attrName>
                                        </p:attrNameLst>
                                      </p:cBhvr>
                                      <p:to>
                                        <p:strVal val="visible"/>
                                      </p:to>
                                    </p:set>
                                    <p:anim calcmode="lin" valueType="num">
                                      <p:cBhvr>
                                        <p:cTn id="168" dur="500" fill="hold"/>
                                        <p:tgtEl>
                                          <p:spTgt spid="38"/>
                                        </p:tgtEl>
                                        <p:attrNameLst>
                                          <p:attrName>ppt_w</p:attrName>
                                        </p:attrNameLst>
                                      </p:cBhvr>
                                      <p:tavLst>
                                        <p:tav tm="0">
                                          <p:val>
                                            <p:fltVal val="0"/>
                                          </p:val>
                                        </p:tav>
                                        <p:tav tm="100000">
                                          <p:val>
                                            <p:strVal val="#ppt_w"/>
                                          </p:val>
                                        </p:tav>
                                      </p:tavLst>
                                    </p:anim>
                                    <p:anim calcmode="lin" valueType="num">
                                      <p:cBhvr>
                                        <p:cTn id="169" dur="500" fill="hold"/>
                                        <p:tgtEl>
                                          <p:spTgt spid="38"/>
                                        </p:tgtEl>
                                        <p:attrNameLst>
                                          <p:attrName>ppt_h</p:attrName>
                                        </p:attrNameLst>
                                      </p:cBhvr>
                                      <p:tavLst>
                                        <p:tav tm="0">
                                          <p:val>
                                            <p:fltVal val="0"/>
                                          </p:val>
                                        </p:tav>
                                        <p:tav tm="100000">
                                          <p:val>
                                            <p:strVal val="#ppt_h"/>
                                          </p:val>
                                        </p:tav>
                                      </p:tavLst>
                                    </p:anim>
                                    <p:animEffect transition="in" filter="fade">
                                      <p:cBhvr>
                                        <p:cTn id="170" dur="500"/>
                                        <p:tgtEl>
                                          <p:spTgt spid="38"/>
                                        </p:tgtEl>
                                      </p:cBhvr>
                                    </p:animEffect>
                                  </p:childTnLst>
                                </p:cTn>
                              </p:par>
                              <p:par>
                                <p:cTn id="171" presetID="53" presetClass="entr" presetSubtype="16" fill="hold" grpId="0" nodeType="withEffect">
                                  <p:stCondLst>
                                    <p:cond delay="0"/>
                                  </p:stCondLst>
                                  <p:childTnLst>
                                    <p:set>
                                      <p:cBhvr>
                                        <p:cTn id="172" dur="1" fill="hold">
                                          <p:stCondLst>
                                            <p:cond delay="0"/>
                                          </p:stCondLst>
                                        </p:cTn>
                                        <p:tgtEl>
                                          <p:spTgt spid="39"/>
                                        </p:tgtEl>
                                        <p:attrNameLst>
                                          <p:attrName>style.visibility</p:attrName>
                                        </p:attrNameLst>
                                      </p:cBhvr>
                                      <p:to>
                                        <p:strVal val="visible"/>
                                      </p:to>
                                    </p:set>
                                    <p:anim calcmode="lin" valueType="num">
                                      <p:cBhvr>
                                        <p:cTn id="173" dur="500" fill="hold"/>
                                        <p:tgtEl>
                                          <p:spTgt spid="39"/>
                                        </p:tgtEl>
                                        <p:attrNameLst>
                                          <p:attrName>ppt_w</p:attrName>
                                        </p:attrNameLst>
                                      </p:cBhvr>
                                      <p:tavLst>
                                        <p:tav tm="0">
                                          <p:val>
                                            <p:fltVal val="0"/>
                                          </p:val>
                                        </p:tav>
                                        <p:tav tm="100000">
                                          <p:val>
                                            <p:strVal val="#ppt_w"/>
                                          </p:val>
                                        </p:tav>
                                      </p:tavLst>
                                    </p:anim>
                                    <p:anim calcmode="lin" valueType="num">
                                      <p:cBhvr>
                                        <p:cTn id="174" dur="500" fill="hold"/>
                                        <p:tgtEl>
                                          <p:spTgt spid="39"/>
                                        </p:tgtEl>
                                        <p:attrNameLst>
                                          <p:attrName>ppt_h</p:attrName>
                                        </p:attrNameLst>
                                      </p:cBhvr>
                                      <p:tavLst>
                                        <p:tav tm="0">
                                          <p:val>
                                            <p:fltVal val="0"/>
                                          </p:val>
                                        </p:tav>
                                        <p:tav tm="100000">
                                          <p:val>
                                            <p:strVal val="#ppt_h"/>
                                          </p:val>
                                        </p:tav>
                                      </p:tavLst>
                                    </p:anim>
                                    <p:animEffect transition="in" filter="fade">
                                      <p:cBhvr>
                                        <p:cTn id="175" dur="500"/>
                                        <p:tgtEl>
                                          <p:spTgt spid="39"/>
                                        </p:tgtEl>
                                      </p:cBhvr>
                                    </p:animEffect>
                                  </p:childTnLst>
                                </p:cTn>
                              </p:par>
                              <p:par>
                                <p:cTn id="176" presetID="53" presetClass="entr" presetSubtype="16" fill="hold" grpId="0" nodeType="withEffect">
                                  <p:stCondLst>
                                    <p:cond delay="0"/>
                                  </p:stCondLst>
                                  <p:childTnLst>
                                    <p:set>
                                      <p:cBhvr>
                                        <p:cTn id="177" dur="1" fill="hold">
                                          <p:stCondLst>
                                            <p:cond delay="0"/>
                                          </p:stCondLst>
                                        </p:cTn>
                                        <p:tgtEl>
                                          <p:spTgt spid="40"/>
                                        </p:tgtEl>
                                        <p:attrNameLst>
                                          <p:attrName>style.visibility</p:attrName>
                                        </p:attrNameLst>
                                      </p:cBhvr>
                                      <p:to>
                                        <p:strVal val="visible"/>
                                      </p:to>
                                    </p:set>
                                    <p:anim calcmode="lin" valueType="num">
                                      <p:cBhvr>
                                        <p:cTn id="178" dur="500" fill="hold"/>
                                        <p:tgtEl>
                                          <p:spTgt spid="40"/>
                                        </p:tgtEl>
                                        <p:attrNameLst>
                                          <p:attrName>ppt_w</p:attrName>
                                        </p:attrNameLst>
                                      </p:cBhvr>
                                      <p:tavLst>
                                        <p:tav tm="0">
                                          <p:val>
                                            <p:fltVal val="0"/>
                                          </p:val>
                                        </p:tav>
                                        <p:tav tm="100000">
                                          <p:val>
                                            <p:strVal val="#ppt_w"/>
                                          </p:val>
                                        </p:tav>
                                      </p:tavLst>
                                    </p:anim>
                                    <p:anim calcmode="lin" valueType="num">
                                      <p:cBhvr>
                                        <p:cTn id="179" dur="500" fill="hold"/>
                                        <p:tgtEl>
                                          <p:spTgt spid="40"/>
                                        </p:tgtEl>
                                        <p:attrNameLst>
                                          <p:attrName>ppt_h</p:attrName>
                                        </p:attrNameLst>
                                      </p:cBhvr>
                                      <p:tavLst>
                                        <p:tav tm="0">
                                          <p:val>
                                            <p:fltVal val="0"/>
                                          </p:val>
                                        </p:tav>
                                        <p:tav tm="100000">
                                          <p:val>
                                            <p:strVal val="#ppt_h"/>
                                          </p:val>
                                        </p:tav>
                                      </p:tavLst>
                                    </p:anim>
                                    <p:animEffect transition="in" filter="fade">
                                      <p:cBhvr>
                                        <p:cTn id="180" dur="500"/>
                                        <p:tgtEl>
                                          <p:spTgt spid="40"/>
                                        </p:tgtEl>
                                      </p:cBhvr>
                                    </p:animEffect>
                                  </p:childTnLst>
                                </p:cTn>
                              </p:par>
                            </p:childTnLst>
                          </p:cTn>
                        </p:par>
                      </p:childTnLst>
                    </p:cTn>
                  </p:par>
                  <p:par>
                    <p:cTn id="181" fill="hold">
                      <p:stCondLst>
                        <p:cond delay="indefinite"/>
                      </p:stCondLst>
                      <p:childTnLst>
                        <p:par>
                          <p:cTn id="182" fill="hold">
                            <p:stCondLst>
                              <p:cond delay="0"/>
                            </p:stCondLst>
                            <p:childTnLst>
                              <p:par>
                                <p:cTn id="183" presetID="53" presetClass="entr" presetSubtype="16" fill="hold" grpId="0" nodeType="clickEffect">
                                  <p:stCondLst>
                                    <p:cond delay="0"/>
                                  </p:stCondLst>
                                  <p:childTnLst>
                                    <p:set>
                                      <p:cBhvr>
                                        <p:cTn id="184" dur="1" fill="hold">
                                          <p:stCondLst>
                                            <p:cond delay="0"/>
                                          </p:stCondLst>
                                        </p:cTn>
                                        <p:tgtEl>
                                          <p:spTgt spid="8"/>
                                        </p:tgtEl>
                                        <p:attrNameLst>
                                          <p:attrName>style.visibility</p:attrName>
                                        </p:attrNameLst>
                                      </p:cBhvr>
                                      <p:to>
                                        <p:strVal val="visible"/>
                                      </p:to>
                                    </p:set>
                                    <p:anim calcmode="lin" valueType="num">
                                      <p:cBhvr>
                                        <p:cTn id="185" dur="500" fill="hold"/>
                                        <p:tgtEl>
                                          <p:spTgt spid="8"/>
                                        </p:tgtEl>
                                        <p:attrNameLst>
                                          <p:attrName>ppt_w</p:attrName>
                                        </p:attrNameLst>
                                      </p:cBhvr>
                                      <p:tavLst>
                                        <p:tav tm="0">
                                          <p:val>
                                            <p:fltVal val="0"/>
                                          </p:val>
                                        </p:tav>
                                        <p:tav tm="100000">
                                          <p:val>
                                            <p:strVal val="#ppt_w"/>
                                          </p:val>
                                        </p:tav>
                                      </p:tavLst>
                                    </p:anim>
                                    <p:anim calcmode="lin" valueType="num">
                                      <p:cBhvr>
                                        <p:cTn id="186" dur="500" fill="hold"/>
                                        <p:tgtEl>
                                          <p:spTgt spid="8"/>
                                        </p:tgtEl>
                                        <p:attrNameLst>
                                          <p:attrName>ppt_h</p:attrName>
                                        </p:attrNameLst>
                                      </p:cBhvr>
                                      <p:tavLst>
                                        <p:tav tm="0">
                                          <p:val>
                                            <p:fltVal val="0"/>
                                          </p:val>
                                        </p:tav>
                                        <p:tav tm="100000">
                                          <p:val>
                                            <p:strVal val="#ppt_h"/>
                                          </p:val>
                                        </p:tav>
                                      </p:tavLst>
                                    </p:anim>
                                    <p:animEffect transition="in" filter="fade">
                                      <p:cBhvr>
                                        <p:cTn id="187" dur="500"/>
                                        <p:tgtEl>
                                          <p:spTgt spid="8"/>
                                        </p:tgtEl>
                                      </p:cBhvr>
                                    </p:animEffect>
                                  </p:childTnLst>
                                </p:cTn>
                              </p:par>
                              <p:par>
                                <p:cTn id="188" presetID="53" presetClass="entr" presetSubtype="16" fill="hold" grpId="0" nodeType="withEffect">
                                  <p:stCondLst>
                                    <p:cond delay="0"/>
                                  </p:stCondLst>
                                  <p:childTnLst>
                                    <p:set>
                                      <p:cBhvr>
                                        <p:cTn id="189" dur="1" fill="hold">
                                          <p:stCondLst>
                                            <p:cond delay="0"/>
                                          </p:stCondLst>
                                        </p:cTn>
                                        <p:tgtEl>
                                          <p:spTgt spid="24"/>
                                        </p:tgtEl>
                                        <p:attrNameLst>
                                          <p:attrName>style.visibility</p:attrName>
                                        </p:attrNameLst>
                                      </p:cBhvr>
                                      <p:to>
                                        <p:strVal val="visible"/>
                                      </p:to>
                                    </p:set>
                                    <p:anim calcmode="lin" valueType="num">
                                      <p:cBhvr>
                                        <p:cTn id="190" dur="500" fill="hold"/>
                                        <p:tgtEl>
                                          <p:spTgt spid="24"/>
                                        </p:tgtEl>
                                        <p:attrNameLst>
                                          <p:attrName>ppt_w</p:attrName>
                                        </p:attrNameLst>
                                      </p:cBhvr>
                                      <p:tavLst>
                                        <p:tav tm="0">
                                          <p:val>
                                            <p:fltVal val="0"/>
                                          </p:val>
                                        </p:tav>
                                        <p:tav tm="100000">
                                          <p:val>
                                            <p:strVal val="#ppt_w"/>
                                          </p:val>
                                        </p:tav>
                                      </p:tavLst>
                                    </p:anim>
                                    <p:anim calcmode="lin" valueType="num">
                                      <p:cBhvr>
                                        <p:cTn id="191" dur="500" fill="hold"/>
                                        <p:tgtEl>
                                          <p:spTgt spid="24"/>
                                        </p:tgtEl>
                                        <p:attrNameLst>
                                          <p:attrName>ppt_h</p:attrName>
                                        </p:attrNameLst>
                                      </p:cBhvr>
                                      <p:tavLst>
                                        <p:tav tm="0">
                                          <p:val>
                                            <p:fltVal val="0"/>
                                          </p:val>
                                        </p:tav>
                                        <p:tav tm="100000">
                                          <p:val>
                                            <p:strVal val="#ppt_h"/>
                                          </p:val>
                                        </p:tav>
                                      </p:tavLst>
                                    </p:anim>
                                    <p:animEffect transition="in" filter="fade">
                                      <p:cBhvr>
                                        <p:cTn id="192" dur="500"/>
                                        <p:tgtEl>
                                          <p:spTgt spid="24"/>
                                        </p:tgtEl>
                                      </p:cBhvr>
                                    </p:animEffect>
                                  </p:childTnLst>
                                </p:cTn>
                              </p:par>
                              <p:par>
                                <p:cTn id="193" presetID="53" presetClass="entr" presetSubtype="16" fill="hold" grpId="0" nodeType="withEffect">
                                  <p:stCondLst>
                                    <p:cond delay="0"/>
                                  </p:stCondLst>
                                  <p:childTnLst>
                                    <p:set>
                                      <p:cBhvr>
                                        <p:cTn id="194" dur="1" fill="hold">
                                          <p:stCondLst>
                                            <p:cond delay="0"/>
                                          </p:stCondLst>
                                        </p:cTn>
                                        <p:tgtEl>
                                          <p:spTgt spid="25"/>
                                        </p:tgtEl>
                                        <p:attrNameLst>
                                          <p:attrName>style.visibility</p:attrName>
                                        </p:attrNameLst>
                                      </p:cBhvr>
                                      <p:to>
                                        <p:strVal val="visible"/>
                                      </p:to>
                                    </p:set>
                                    <p:anim calcmode="lin" valueType="num">
                                      <p:cBhvr>
                                        <p:cTn id="195" dur="500" fill="hold"/>
                                        <p:tgtEl>
                                          <p:spTgt spid="25"/>
                                        </p:tgtEl>
                                        <p:attrNameLst>
                                          <p:attrName>ppt_w</p:attrName>
                                        </p:attrNameLst>
                                      </p:cBhvr>
                                      <p:tavLst>
                                        <p:tav tm="0">
                                          <p:val>
                                            <p:fltVal val="0"/>
                                          </p:val>
                                        </p:tav>
                                        <p:tav tm="100000">
                                          <p:val>
                                            <p:strVal val="#ppt_w"/>
                                          </p:val>
                                        </p:tav>
                                      </p:tavLst>
                                    </p:anim>
                                    <p:anim calcmode="lin" valueType="num">
                                      <p:cBhvr>
                                        <p:cTn id="196" dur="500" fill="hold"/>
                                        <p:tgtEl>
                                          <p:spTgt spid="25"/>
                                        </p:tgtEl>
                                        <p:attrNameLst>
                                          <p:attrName>ppt_h</p:attrName>
                                        </p:attrNameLst>
                                      </p:cBhvr>
                                      <p:tavLst>
                                        <p:tav tm="0">
                                          <p:val>
                                            <p:fltVal val="0"/>
                                          </p:val>
                                        </p:tav>
                                        <p:tav tm="100000">
                                          <p:val>
                                            <p:strVal val="#ppt_h"/>
                                          </p:val>
                                        </p:tav>
                                      </p:tavLst>
                                    </p:anim>
                                    <p:animEffect transition="in" filter="fade">
                                      <p:cBhvr>
                                        <p:cTn id="197" dur="500"/>
                                        <p:tgtEl>
                                          <p:spTgt spid="25"/>
                                        </p:tgtEl>
                                      </p:cBhvr>
                                    </p:animEffect>
                                  </p:childTnLst>
                                </p:cTn>
                              </p:par>
                              <p:par>
                                <p:cTn id="198" presetID="53" presetClass="entr" presetSubtype="16" fill="hold" grpId="0" nodeType="withEffect">
                                  <p:stCondLst>
                                    <p:cond delay="0"/>
                                  </p:stCondLst>
                                  <p:childTnLst>
                                    <p:set>
                                      <p:cBhvr>
                                        <p:cTn id="199" dur="1" fill="hold">
                                          <p:stCondLst>
                                            <p:cond delay="0"/>
                                          </p:stCondLst>
                                        </p:cTn>
                                        <p:tgtEl>
                                          <p:spTgt spid="26"/>
                                        </p:tgtEl>
                                        <p:attrNameLst>
                                          <p:attrName>style.visibility</p:attrName>
                                        </p:attrNameLst>
                                      </p:cBhvr>
                                      <p:to>
                                        <p:strVal val="visible"/>
                                      </p:to>
                                    </p:set>
                                    <p:anim calcmode="lin" valueType="num">
                                      <p:cBhvr>
                                        <p:cTn id="200" dur="500" fill="hold"/>
                                        <p:tgtEl>
                                          <p:spTgt spid="26"/>
                                        </p:tgtEl>
                                        <p:attrNameLst>
                                          <p:attrName>ppt_w</p:attrName>
                                        </p:attrNameLst>
                                      </p:cBhvr>
                                      <p:tavLst>
                                        <p:tav tm="0">
                                          <p:val>
                                            <p:fltVal val="0"/>
                                          </p:val>
                                        </p:tav>
                                        <p:tav tm="100000">
                                          <p:val>
                                            <p:strVal val="#ppt_w"/>
                                          </p:val>
                                        </p:tav>
                                      </p:tavLst>
                                    </p:anim>
                                    <p:anim calcmode="lin" valueType="num">
                                      <p:cBhvr>
                                        <p:cTn id="201" dur="500" fill="hold"/>
                                        <p:tgtEl>
                                          <p:spTgt spid="26"/>
                                        </p:tgtEl>
                                        <p:attrNameLst>
                                          <p:attrName>ppt_h</p:attrName>
                                        </p:attrNameLst>
                                      </p:cBhvr>
                                      <p:tavLst>
                                        <p:tav tm="0">
                                          <p:val>
                                            <p:fltVal val="0"/>
                                          </p:val>
                                        </p:tav>
                                        <p:tav tm="100000">
                                          <p:val>
                                            <p:strVal val="#ppt_h"/>
                                          </p:val>
                                        </p:tav>
                                      </p:tavLst>
                                    </p:anim>
                                    <p:animEffect transition="in" filter="fade">
                                      <p:cBhvr>
                                        <p:cTn id="202" dur="500"/>
                                        <p:tgtEl>
                                          <p:spTgt spid="26"/>
                                        </p:tgtEl>
                                      </p:cBhvr>
                                    </p:animEffect>
                                  </p:childTnLst>
                                </p:cTn>
                              </p:par>
                              <p:par>
                                <p:cTn id="203" presetID="53" presetClass="entr" presetSubtype="16" fill="hold" grpId="0" nodeType="withEffect">
                                  <p:stCondLst>
                                    <p:cond delay="0"/>
                                  </p:stCondLst>
                                  <p:childTnLst>
                                    <p:set>
                                      <p:cBhvr>
                                        <p:cTn id="204" dur="1" fill="hold">
                                          <p:stCondLst>
                                            <p:cond delay="0"/>
                                          </p:stCondLst>
                                        </p:cTn>
                                        <p:tgtEl>
                                          <p:spTgt spid="27"/>
                                        </p:tgtEl>
                                        <p:attrNameLst>
                                          <p:attrName>style.visibility</p:attrName>
                                        </p:attrNameLst>
                                      </p:cBhvr>
                                      <p:to>
                                        <p:strVal val="visible"/>
                                      </p:to>
                                    </p:set>
                                    <p:anim calcmode="lin" valueType="num">
                                      <p:cBhvr>
                                        <p:cTn id="205" dur="500" fill="hold"/>
                                        <p:tgtEl>
                                          <p:spTgt spid="27"/>
                                        </p:tgtEl>
                                        <p:attrNameLst>
                                          <p:attrName>ppt_w</p:attrName>
                                        </p:attrNameLst>
                                      </p:cBhvr>
                                      <p:tavLst>
                                        <p:tav tm="0">
                                          <p:val>
                                            <p:fltVal val="0"/>
                                          </p:val>
                                        </p:tav>
                                        <p:tav tm="100000">
                                          <p:val>
                                            <p:strVal val="#ppt_w"/>
                                          </p:val>
                                        </p:tav>
                                      </p:tavLst>
                                    </p:anim>
                                    <p:anim calcmode="lin" valueType="num">
                                      <p:cBhvr>
                                        <p:cTn id="206" dur="500" fill="hold"/>
                                        <p:tgtEl>
                                          <p:spTgt spid="27"/>
                                        </p:tgtEl>
                                        <p:attrNameLst>
                                          <p:attrName>ppt_h</p:attrName>
                                        </p:attrNameLst>
                                      </p:cBhvr>
                                      <p:tavLst>
                                        <p:tav tm="0">
                                          <p:val>
                                            <p:fltVal val="0"/>
                                          </p:val>
                                        </p:tav>
                                        <p:tav tm="100000">
                                          <p:val>
                                            <p:strVal val="#ppt_h"/>
                                          </p:val>
                                        </p:tav>
                                      </p:tavLst>
                                    </p:anim>
                                    <p:animEffect transition="in" filter="fade">
                                      <p:cBhvr>
                                        <p:cTn id="207" dur="500"/>
                                        <p:tgtEl>
                                          <p:spTgt spid="27"/>
                                        </p:tgtEl>
                                      </p:cBhvr>
                                    </p:animEffect>
                                  </p:childTnLst>
                                </p:cTn>
                              </p:par>
                              <p:par>
                                <p:cTn id="208" presetID="53" presetClass="entr" presetSubtype="16" fill="hold" grpId="0" nodeType="withEffect">
                                  <p:stCondLst>
                                    <p:cond delay="0"/>
                                  </p:stCondLst>
                                  <p:childTnLst>
                                    <p:set>
                                      <p:cBhvr>
                                        <p:cTn id="209" dur="1" fill="hold">
                                          <p:stCondLst>
                                            <p:cond delay="0"/>
                                          </p:stCondLst>
                                        </p:cTn>
                                        <p:tgtEl>
                                          <p:spTgt spid="28"/>
                                        </p:tgtEl>
                                        <p:attrNameLst>
                                          <p:attrName>style.visibility</p:attrName>
                                        </p:attrNameLst>
                                      </p:cBhvr>
                                      <p:to>
                                        <p:strVal val="visible"/>
                                      </p:to>
                                    </p:set>
                                    <p:anim calcmode="lin" valueType="num">
                                      <p:cBhvr>
                                        <p:cTn id="210" dur="500" fill="hold"/>
                                        <p:tgtEl>
                                          <p:spTgt spid="28"/>
                                        </p:tgtEl>
                                        <p:attrNameLst>
                                          <p:attrName>ppt_w</p:attrName>
                                        </p:attrNameLst>
                                      </p:cBhvr>
                                      <p:tavLst>
                                        <p:tav tm="0">
                                          <p:val>
                                            <p:fltVal val="0"/>
                                          </p:val>
                                        </p:tav>
                                        <p:tav tm="100000">
                                          <p:val>
                                            <p:strVal val="#ppt_w"/>
                                          </p:val>
                                        </p:tav>
                                      </p:tavLst>
                                    </p:anim>
                                    <p:anim calcmode="lin" valueType="num">
                                      <p:cBhvr>
                                        <p:cTn id="211" dur="500" fill="hold"/>
                                        <p:tgtEl>
                                          <p:spTgt spid="28"/>
                                        </p:tgtEl>
                                        <p:attrNameLst>
                                          <p:attrName>ppt_h</p:attrName>
                                        </p:attrNameLst>
                                      </p:cBhvr>
                                      <p:tavLst>
                                        <p:tav tm="0">
                                          <p:val>
                                            <p:fltVal val="0"/>
                                          </p:val>
                                        </p:tav>
                                        <p:tav tm="100000">
                                          <p:val>
                                            <p:strVal val="#ppt_h"/>
                                          </p:val>
                                        </p:tav>
                                      </p:tavLst>
                                    </p:anim>
                                    <p:animEffect transition="in" filter="fade">
                                      <p:cBhvr>
                                        <p:cTn id="212" dur="500"/>
                                        <p:tgtEl>
                                          <p:spTgt spid="28"/>
                                        </p:tgtEl>
                                      </p:cBhvr>
                                    </p:animEffect>
                                  </p:childTnLst>
                                </p:cTn>
                              </p:par>
                              <p:par>
                                <p:cTn id="213" presetID="53" presetClass="entr" presetSubtype="16" fill="hold" grpId="0" nodeType="withEffect">
                                  <p:stCondLst>
                                    <p:cond delay="0"/>
                                  </p:stCondLst>
                                  <p:childTnLst>
                                    <p:set>
                                      <p:cBhvr>
                                        <p:cTn id="214" dur="1" fill="hold">
                                          <p:stCondLst>
                                            <p:cond delay="0"/>
                                          </p:stCondLst>
                                        </p:cTn>
                                        <p:tgtEl>
                                          <p:spTgt spid="41"/>
                                        </p:tgtEl>
                                        <p:attrNameLst>
                                          <p:attrName>style.visibility</p:attrName>
                                        </p:attrNameLst>
                                      </p:cBhvr>
                                      <p:to>
                                        <p:strVal val="visible"/>
                                      </p:to>
                                    </p:set>
                                    <p:anim calcmode="lin" valueType="num">
                                      <p:cBhvr>
                                        <p:cTn id="215" dur="500" fill="hold"/>
                                        <p:tgtEl>
                                          <p:spTgt spid="41"/>
                                        </p:tgtEl>
                                        <p:attrNameLst>
                                          <p:attrName>ppt_w</p:attrName>
                                        </p:attrNameLst>
                                      </p:cBhvr>
                                      <p:tavLst>
                                        <p:tav tm="0">
                                          <p:val>
                                            <p:fltVal val="0"/>
                                          </p:val>
                                        </p:tav>
                                        <p:tav tm="100000">
                                          <p:val>
                                            <p:strVal val="#ppt_w"/>
                                          </p:val>
                                        </p:tav>
                                      </p:tavLst>
                                    </p:anim>
                                    <p:anim calcmode="lin" valueType="num">
                                      <p:cBhvr>
                                        <p:cTn id="216" dur="500" fill="hold"/>
                                        <p:tgtEl>
                                          <p:spTgt spid="41"/>
                                        </p:tgtEl>
                                        <p:attrNameLst>
                                          <p:attrName>ppt_h</p:attrName>
                                        </p:attrNameLst>
                                      </p:cBhvr>
                                      <p:tavLst>
                                        <p:tav tm="0">
                                          <p:val>
                                            <p:fltVal val="0"/>
                                          </p:val>
                                        </p:tav>
                                        <p:tav tm="100000">
                                          <p:val>
                                            <p:strVal val="#ppt_h"/>
                                          </p:val>
                                        </p:tav>
                                      </p:tavLst>
                                    </p:anim>
                                    <p:animEffect transition="in" filter="fade">
                                      <p:cBhvr>
                                        <p:cTn id="217" dur="500"/>
                                        <p:tgtEl>
                                          <p:spTgt spid="41"/>
                                        </p:tgtEl>
                                      </p:cBhvr>
                                    </p:animEffect>
                                  </p:childTnLst>
                                </p:cTn>
                              </p:par>
                              <p:par>
                                <p:cTn id="218" presetID="53" presetClass="entr" presetSubtype="16" fill="hold" grpId="0" nodeType="withEffect">
                                  <p:stCondLst>
                                    <p:cond delay="0"/>
                                  </p:stCondLst>
                                  <p:childTnLst>
                                    <p:set>
                                      <p:cBhvr>
                                        <p:cTn id="219" dur="1" fill="hold">
                                          <p:stCondLst>
                                            <p:cond delay="0"/>
                                          </p:stCondLst>
                                        </p:cTn>
                                        <p:tgtEl>
                                          <p:spTgt spid="42"/>
                                        </p:tgtEl>
                                        <p:attrNameLst>
                                          <p:attrName>style.visibility</p:attrName>
                                        </p:attrNameLst>
                                      </p:cBhvr>
                                      <p:to>
                                        <p:strVal val="visible"/>
                                      </p:to>
                                    </p:set>
                                    <p:anim calcmode="lin" valueType="num">
                                      <p:cBhvr>
                                        <p:cTn id="220" dur="500" fill="hold"/>
                                        <p:tgtEl>
                                          <p:spTgt spid="42"/>
                                        </p:tgtEl>
                                        <p:attrNameLst>
                                          <p:attrName>ppt_w</p:attrName>
                                        </p:attrNameLst>
                                      </p:cBhvr>
                                      <p:tavLst>
                                        <p:tav tm="0">
                                          <p:val>
                                            <p:fltVal val="0"/>
                                          </p:val>
                                        </p:tav>
                                        <p:tav tm="100000">
                                          <p:val>
                                            <p:strVal val="#ppt_w"/>
                                          </p:val>
                                        </p:tav>
                                      </p:tavLst>
                                    </p:anim>
                                    <p:anim calcmode="lin" valueType="num">
                                      <p:cBhvr>
                                        <p:cTn id="221" dur="500" fill="hold"/>
                                        <p:tgtEl>
                                          <p:spTgt spid="42"/>
                                        </p:tgtEl>
                                        <p:attrNameLst>
                                          <p:attrName>ppt_h</p:attrName>
                                        </p:attrNameLst>
                                      </p:cBhvr>
                                      <p:tavLst>
                                        <p:tav tm="0">
                                          <p:val>
                                            <p:fltVal val="0"/>
                                          </p:val>
                                        </p:tav>
                                        <p:tav tm="100000">
                                          <p:val>
                                            <p:strVal val="#ppt_h"/>
                                          </p:val>
                                        </p:tav>
                                      </p:tavLst>
                                    </p:anim>
                                    <p:animEffect transition="in" filter="fade">
                                      <p:cBhvr>
                                        <p:cTn id="222" dur="500"/>
                                        <p:tgtEl>
                                          <p:spTgt spid="42"/>
                                        </p:tgtEl>
                                      </p:cBhvr>
                                    </p:animEffect>
                                  </p:childTnLst>
                                </p:cTn>
                              </p:par>
                              <p:par>
                                <p:cTn id="223" presetID="53" presetClass="entr" presetSubtype="16" fill="hold" grpId="0" nodeType="withEffect">
                                  <p:stCondLst>
                                    <p:cond delay="0"/>
                                  </p:stCondLst>
                                  <p:childTnLst>
                                    <p:set>
                                      <p:cBhvr>
                                        <p:cTn id="224" dur="1" fill="hold">
                                          <p:stCondLst>
                                            <p:cond delay="0"/>
                                          </p:stCondLst>
                                        </p:cTn>
                                        <p:tgtEl>
                                          <p:spTgt spid="43"/>
                                        </p:tgtEl>
                                        <p:attrNameLst>
                                          <p:attrName>style.visibility</p:attrName>
                                        </p:attrNameLst>
                                      </p:cBhvr>
                                      <p:to>
                                        <p:strVal val="visible"/>
                                      </p:to>
                                    </p:set>
                                    <p:anim calcmode="lin" valueType="num">
                                      <p:cBhvr>
                                        <p:cTn id="225" dur="500" fill="hold"/>
                                        <p:tgtEl>
                                          <p:spTgt spid="43"/>
                                        </p:tgtEl>
                                        <p:attrNameLst>
                                          <p:attrName>ppt_w</p:attrName>
                                        </p:attrNameLst>
                                      </p:cBhvr>
                                      <p:tavLst>
                                        <p:tav tm="0">
                                          <p:val>
                                            <p:fltVal val="0"/>
                                          </p:val>
                                        </p:tav>
                                        <p:tav tm="100000">
                                          <p:val>
                                            <p:strVal val="#ppt_w"/>
                                          </p:val>
                                        </p:tav>
                                      </p:tavLst>
                                    </p:anim>
                                    <p:anim calcmode="lin" valueType="num">
                                      <p:cBhvr>
                                        <p:cTn id="226" dur="500" fill="hold"/>
                                        <p:tgtEl>
                                          <p:spTgt spid="43"/>
                                        </p:tgtEl>
                                        <p:attrNameLst>
                                          <p:attrName>ppt_h</p:attrName>
                                        </p:attrNameLst>
                                      </p:cBhvr>
                                      <p:tavLst>
                                        <p:tav tm="0">
                                          <p:val>
                                            <p:fltVal val="0"/>
                                          </p:val>
                                        </p:tav>
                                        <p:tav tm="100000">
                                          <p:val>
                                            <p:strVal val="#ppt_h"/>
                                          </p:val>
                                        </p:tav>
                                      </p:tavLst>
                                    </p:anim>
                                    <p:animEffect transition="in" filter="fade">
                                      <p:cBhvr>
                                        <p:cTn id="227" dur="500"/>
                                        <p:tgtEl>
                                          <p:spTgt spid="43"/>
                                        </p:tgtEl>
                                      </p:cBhvr>
                                    </p:animEffect>
                                  </p:childTnLst>
                                </p:cTn>
                              </p:par>
                              <p:par>
                                <p:cTn id="228" presetID="53" presetClass="entr" presetSubtype="16" fill="hold" grpId="0" nodeType="withEffect">
                                  <p:stCondLst>
                                    <p:cond delay="0"/>
                                  </p:stCondLst>
                                  <p:childTnLst>
                                    <p:set>
                                      <p:cBhvr>
                                        <p:cTn id="229" dur="1" fill="hold">
                                          <p:stCondLst>
                                            <p:cond delay="0"/>
                                          </p:stCondLst>
                                        </p:cTn>
                                        <p:tgtEl>
                                          <p:spTgt spid="44"/>
                                        </p:tgtEl>
                                        <p:attrNameLst>
                                          <p:attrName>style.visibility</p:attrName>
                                        </p:attrNameLst>
                                      </p:cBhvr>
                                      <p:to>
                                        <p:strVal val="visible"/>
                                      </p:to>
                                    </p:set>
                                    <p:anim calcmode="lin" valueType="num">
                                      <p:cBhvr>
                                        <p:cTn id="230" dur="500" fill="hold"/>
                                        <p:tgtEl>
                                          <p:spTgt spid="44"/>
                                        </p:tgtEl>
                                        <p:attrNameLst>
                                          <p:attrName>ppt_w</p:attrName>
                                        </p:attrNameLst>
                                      </p:cBhvr>
                                      <p:tavLst>
                                        <p:tav tm="0">
                                          <p:val>
                                            <p:fltVal val="0"/>
                                          </p:val>
                                        </p:tav>
                                        <p:tav tm="100000">
                                          <p:val>
                                            <p:strVal val="#ppt_w"/>
                                          </p:val>
                                        </p:tav>
                                      </p:tavLst>
                                    </p:anim>
                                    <p:anim calcmode="lin" valueType="num">
                                      <p:cBhvr>
                                        <p:cTn id="231" dur="500" fill="hold"/>
                                        <p:tgtEl>
                                          <p:spTgt spid="44"/>
                                        </p:tgtEl>
                                        <p:attrNameLst>
                                          <p:attrName>ppt_h</p:attrName>
                                        </p:attrNameLst>
                                      </p:cBhvr>
                                      <p:tavLst>
                                        <p:tav tm="0">
                                          <p:val>
                                            <p:fltVal val="0"/>
                                          </p:val>
                                        </p:tav>
                                        <p:tav tm="100000">
                                          <p:val>
                                            <p:strVal val="#ppt_h"/>
                                          </p:val>
                                        </p:tav>
                                      </p:tavLst>
                                    </p:anim>
                                    <p:animEffect transition="in" filter="fade">
                                      <p:cBhvr>
                                        <p:cTn id="23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3443" y="1217404"/>
            <a:ext cx="3541142" cy="2911924"/>
            <a:chOff x="587097" y="2160317"/>
            <a:chExt cx="4095750" cy="3383233"/>
          </a:xfrm>
        </p:grpSpPr>
        <p:sp>
          <p:nvSpPr>
            <p:cNvPr id="3" name="Freeform 7"/>
            <p:cNvSpPr>
              <a:spLocks/>
            </p:cNvSpPr>
            <p:nvPr/>
          </p:nvSpPr>
          <p:spPr bwMode="auto">
            <a:xfrm>
              <a:off x="3129006" y="5362567"/>
              <a:ext cx="216853" cy="180983"/>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6" h="222">
                  <a:moveTo>
                    <a:pt x="88" y="222"/>
                  </a:moveTo>
                  <a:lnTo>
                    <a:pt x="88" y="222"/>
                  </a:lnTo>
                  <a:lnTo>
                    <a:pt x="62" y="212"/>
                  </a:lnTo>
                  <a:lnTo>
                    <a:pt x="40" y="206"/>
                  </a:lnTo>
                  <a:lnTo>
                    <a:pt x="20" y="196"/>
                  </a:lnTo>
                  <a:lnTo>
                    <a:pt x="12" y="190"/>
                  </a:lnTo>
                  <a:lnTo>
                    <a:pt x="6" y="184"/>
                  </a:lnTo>
                  <a:lnTo>
                    <a:pt x="6" y="184"/>
                  </a:lnTo>
                  <a:lnTo>
                    <a:pt x="2" y="160"/>
                  </a:lnTo>
                  <a:lnTo>
                    <a:pt x="0" y="132"/>
                  </a:lnTo>
                  <a:lnTo>
                    <a:pt x="2" y="108"/>
                  </a:lnTo>
                  <a:lnTo>
                    <a:pt x="4" y="98"/>
                  </a:lnTo>
                  <a:lnTo>
                    <a:pt x="8" y="88"/>
                  </a:lnTo>
                  <a:lnTo>
                    <a:pt x="8" y="88"/>
                  </a:lnTo>
                  <a:lnTo>
                    <a:pt x="26" y="82"/>
                  </a:lnTo>
                  <a:lnTo>
                    <a:pt x="36" y="78"/>
                  </a:lnTo>
                  <a:lnTo>
                    <a:pt x="44" y="74"/>
                  </a:lnTo>
                  <a:lnTo>
                    <a:pt x="44" y="74"/>
                  </a:lnTo>
                  <a:lnTo>
                    <a:pt x="46" y="36"/>
                  </a:lnTo>
                  <a:lnTo>
                    <a:pt x="46" y="36"/>
                  </a:lnTo>
                  <a:lnTo>
                    <a:pt x="52" y="32"/>
                  </a:lnTo>
                  <a:lnTo>
                    <a:pt x="56" y="30"/>
                  </a:lnTo>
                  <a:lnTo>
                    <a:pt x="66" y="32"/>
                  </a:lnTo>
                  <a:lnTo>
                    <a:pt x="76" y="34"/>
                  </a:lnTo>
                  <a:lnTo>
                    <a:pt x="84" y="34"/>
                  </a:lnTo>
                  <a:lnTo>
                    <a:pt x="90" y="34"/>
                  </a:lnTo>
                  <a:lnTo>
                    <a:pt x="90" y="34"/>
                  </a:lnTo>
                  <a:lnTo>
                    <a:pt x="142" y="6"/>
                  </a:lnTo>
                  <a:lnTo>
                    <a:pt x="142" y="6"/>
                  </a:lnTo>
                  <a:lnTo>
                    <a:pt x="234" y="0"/>
                  </a:lnTo>
                  <a:lnTo>
                    <a:pt x="234" y="0"/>
                  </a:lnTo>
                  <a:lnTo>
                    <a:pt x="242" y="4"/>
                  </a:lnTo>
                  <a:lnTo>
                    <a:pt x="250" y="10"/>
                  </a:lnTo>
                  <a:lnTo>
                    <a:pt x="258" y="20"/>
                  </a:lnTo>
                  <a:lnTo>
                    <a:pt x="266" y="32"/>
                  </a:lnTo>
                  <a:lnTo>
                    <a:pt x="266" y="32"/>
                  </a:lnTo>
                  <a:lnTo>
                    <a:pt x="266" y="52"/>
                  </a:lnTo>
                  <a:lnTo>
                    <a:pt x="266" y="52"/>
                  </a:lnTo>
                  <a:lnTo>
                    <a:pt x="262" y="60"/>
                  </a:lnTo>
                  <a:lnTo>
                    <a:pt x="258" y="68"/>
                  </a:lnTo>
                  <a:lnTo>
                    <a:pt x="258" y="68"/>
                  </a:lnTo>
                  <a:lnTo>
                    <a:pt x="236" y="100"/>
                  </a:lnTo>
                  <a:lnTo>
                    <a:pt x="226" y="116"/>
                  </a:lnTo>
                  <a:lnTo>
                    <a:pt x="218" y="134"/>
                  </a:lnTo>
                  <a:lnTo>
                    <a:pt x="218" y="134"/>
                  </a:lnTo>
                  <a:lnTo>
                    <a:pt x="212" y="148"/>
                  </a:lnTo>
                  <a:lnTo>
                    <a:pt x="208" y="158"/>
                  </a:lnTo>
                  <a:lnTo>
                    <a:pt x="202" y="166"/>
                  </a:lnTo>
                  <a:lnTo>
                    <a:pt x="202" y="166"/>
                  </a:lnTo>
                  <a:lnTo>
                    <a:pt x="178" y="178"/>
                  </a:lnTo>
                  <a:lnTo>
                    <a:pt x="156" y="192"/>
                  </a:lnTo>
                  <a:lnTo>
                    <a:pt x="116" y="218"/>
                  </a:lnTo>
                  <a:lnTo>
                    <a:pt x="116" y="218"/>
                  </a:lnTo>
                  <a:lnTo>
                    <a:pt x="88" y="222"/>
                  </a:lnTo>
                  <a:lnTo>
                    <a:pt x="88" y="222"/>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 name="Freeform 8"/>
            <p:cNvSpPr>
              <a:spLocks/>
            </p:cNvSpPr>
            <p:nvPr/>
          </p:nvSpPr>
          <p:spPr bwMode="auto">
            <a:xfrm>
              <a:off x="3138788" y="5370720"/>
              <a:ext cx="198918" cy="164678"/>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 name="Freeform 9"/>
            <p:cNvSpPr>
              <a:spLocks/>
            </p:cNvSpPr>
            <p:nvPr/>
          </p:nvSpPr>
          <p:spPr bwMode="auto">
            <a:xfrm>
              <a:off x="587097" y="2160317"/>
              <a:ext cx="4095750" cy="3190837"/>
            </a:xfrm>
            <a:custGeom>
              <a:avLst/>
              <a:gdLst>
                <a:gd name="T0" fmla="*/ 3152 w 5024"/>
                <a:gd name="T1" fmla="*/ 3764 h 3914"/>
                <a:gd name="T2" fmla="*/ 2904 w 5024"/>
                <a:gd name="T3" fmla="*/ 3696 h 3914"/>
                <a:gd name="T4" fmla="*/ 2720 w 5024"/>
                <a:gd name="T5" fmla="*/ 3612 h 3914"/>
                <a:gd name="T6" fmla="*/ 2446 w 5024"/>
                <a:gd name="T7" fmla="*/ 3668 h 3914"/>
                <a:gd name="T8" fmla="*/ 2320 w 5024"/>
                <a:gd name="T9" fmla="*/ 3792 h 3914"/>
                <a:gd name="T10" fmla="*/ 2124 w 5024"/>
                <a:gd name="T11" fmla="*/ 3656 h 3914"/>
                <a:gd name="T12" fmla="*/ 1982 w 5024"/>
                <a:gd name="T13" fmla="*/ 3478 h 3914"/>
                <a:gd name="T14" fmla="*/ 2098 w 5024"/>
                <a:gd name="T15" fmla="*/ 3086 h 3914"/>
                <a:gd name="T16" fmla="*/ 1936 w 5024"/>
                <a:gd name="T17" fmla="*/ 3024 h 3914"/>
                <a:gd name="T18" fmla="*/ 1656 w 5024"/>
                <a:gd name="T19" fmla="*/ 3038 h 3914"/>
                <a:gd name="T20" fmla="*/ 1382 w 5024"/>
                <a:gd name="T21" fmla="*/ 2958 h 3914"/>
                <a:gd name="T22" fmla="*/ 1096 w 5024"/>
                <a:gd name="T23" fmla="*/ 2970 h 3914"/>
                <a:gd name="T24" fmla="*/ 828 w 5024"/>
                <a:gd name="T25" fmla="*/ 2860 h 3914"/>
                <a:gd name="T26" fmla="*/ 628 w 5024"/>
                <a:gd name="T27" fmla="*/ 2666 h 3914"/>
                <a:gd name="T28" fmla="*/ 312 w 5024"/>
                <a:gd name="T29" fmla="*/ 2400 h 3914"/>
                <a:gd name="T30" fmla="*/ 278 w 5024"/>
                <a:gd name="T31" fmla="*/ 2192 h 3914"/>
                <a:gd name="T32" fmla="*/ 262 w 5024"/>
                <a:gd name="T33" fmla="*/ 1920 h 3914"/>
                <a:gd name="T34" fmla="*/ 114 w 5024"/>
                <a:gd name="T35" fmla="*/ 1734 h 3914"/>
                <a:gd name="T36" fmla="*/ 86 w 5024"/>
                <a:gd name="T37" fmla="*/ 1410 h 3914"/>
                <a:gd name="T38" fmla="*/ 8 w 5024"/>
                <a:gd name="T39" fmla="*/ 1272 h 3914"/>
                <a:gd name="T40" fmla="*/ 254 w 5024"/>
                <a:gd name="T41" fmla="*/ 1198 h 3914"/>
                <a:gd name="T42" fmla="*/ 534 w 5024"/>
                <a:gd name="T43" fmla="*/ 1158 h 3914"/>
                <a:gd name="T44" fmla="*/ 724 w 5024"/>
                <a:gd name="T45" fmla="*/ 820 h 3914"/>
                <a:gd name="T46" fmla="*/ 994 w 5024"/>
                <a:gd name="T47" fmla="*/ 664 h 3914"/>
                <a:gd name="T48" fmla="*/ 1230 w 5024"/>
                <a:gd name="T49" fmla="*/ 626 h 3914"/>
                <a:gd name="T50" fmla="*/ 1456 w 5024"/>
                <a:gd name="T51" fmla="*/ 530 h 3914"/>
                <a:gd name="T52" fmla="*/ 1586 w 5024"/>
                <a:gd name="T53" fmla="*/ 898 h 3914"/>
                <a:gd name="T54" fmla="*/ 1986 w 5024"/>
                <a:gd name="T55" fmla="*/ 1198 h 3914"/>
                <a:gd name="T56" fmla="*/ 2578 w 5024"/>
                <a:gd name="T57" fmla="*/ 1398 h 3914"/>
                <a:gd name="T58" fmla="*/ 2920 w 5024"/>
                <a:gd name="T59" fmla="*/ 1360 h 3914"/>
                <a:gd name="T60" fmla="*/ 3282 w 5024"/>
                <a:gd name="T61" fmla="*/ 1212 h 3914"/>
                <a:gd name="T62" fmla="*/ 3368 w 5024"/>
                <a:gd name="T63" fmla="*/ 1050 h 3914"/>
                <a:gd name="T64" fmla="*/ 3636 w 5024"/>
                <a:gd name="T65" fmla="*/ 882 h 3914"/>
                <a:gd name="T66" fmla="*/ 3792 w 5024"/>
                <a:gd name="T67" fmla="*/ 664 h 3914"/>
                <a:gd name="T68" fmla="*/ 3554 w 5024"/>
                <a:gd name="T69" fmla="*/ 718 h 3914"/>
                <a:gd name="T70" fmla="*/ 3700 w 5024"/>
                <a:gd name="T71" fmla="*/ 476 h 3914"/>
                <a:gd name="T72" fmla="*/ 3790 w 5024"/>
                <a:gd name="T73" fmla="*/ 138 h 3914"/>
                <a:gd name="T74" fmla="*/ 4078 w 5024"/>
                <a:gd name="T75" fmla="*/ 20 h 3914"/>
                <a:gd name="T76" fmla="*/ 4372 w 5024"/>
                <a:gd name="T77" fmla="*/ 288 h 3914"/>
                <a:gd name="T78" fmla="*/ 4626 w 5024"/>
                <a:gd name="T79" fmla="*/ 396 h 3914"/>
                <a:gd name="T80" fmla="*/ 4950 w 5024"/>
                <a:gd name="T81" fmla="*/ 342 h 3914"/>
                <a:gd name="T82" fmla="*/ 4994 w 5024"/>
                <a:gd name="T83" fmla="*/ 714 h 3914"/>
                <a:gd name="T84" fmla="*/ 4884 w 5024"/>
                <a:gd name="T85" fmla="*/ 896 h 3914"/>
                <a:gd name="T86" fmla="*/ 4832 w 5024"/>
                <a:gd name="T87" fmla="*/ 1116 h 3914"/>
                <a:gd name="T88" fmla="*/ 4722 w 5024"/>
                <a:gd name="T89" fmla="*/ 1230 h 3914"/>
                <a:gd name="T90" fmla="*/ 4482 w 5024"/>
                <a:gd name="T91" fmla="*/ 1412 h 3914"/>
                <a:gd name="T92" fmla="*/ 4206 w 5024"/>
                <a:gd name="T93" fmla="*/ 1678 h 3914"/>
                <a:gd name="T94" fmla="*/ 4196 w 5024"/>
                <a:gd name="T95" fmla="*/ 1430 h 3914"/>
                <a:gd name="T96" fmla="*/ 3866 w 5024"/>
                <a:gd name="T97" fmla="*/ 1690 h 3914"/>
                <a:gd name="T98" fmla="*/ 3988 w 5024"/>
                <a:gd name="T99" fmla="*/ 1796 h 3914"/>
                <a:gd name="T100" fmla="*/ 4328 w 5024"/>
                <a:gd name="T101" fmla="*/ 1834 h 3914"/>
                <a:gd name="T102" fmla="*/ 4100 w 5024"/>
                <a:gd name="T103" fmla="*/ 2054 h 3914"/>
                <a:gd name="T104" fmla="*/ 4268 w 5024"/>
                <a:gd name="T105" fmla="*/ 2378 h 3914"/>
                <a:gd name="T106" fmla="*/ 4384 w 5024"/>
                <a:gd name="T107" fmla="*/ 2538 h 3914"/>
                <a:gd name="T108" fmla="*/ 4424 w 5024"/>
                <a:gd name="T109" fmla="*/ 2668 h 3914"/>
                <a:gd name="T110" fmla="*/ 4380 w 5024"/>
                <a:gd name="T111" fmla="*/ 2774 h 3914"/>
                <a:gd name="T112" fmla="*/ 4282 w 5024"/>
                <a:gd name="T113" fmla="*/ 3048 h 3914"/>
                <a:gd name="T114" fmla="*/ 4242 w 5024"/>
                <a:gd name="T115" fmla="*/ 3212 h 3914"/>
                <a:gd name="T116" fmla="*/ 4136 w 5024"/>
                <a:gd name="T117" fmla="*/ 3370 h 3914"/>
                <a:gd name="T118" fmla="*/ 3930 w 5024"/>
                <a:gd name="T119" fmla="*/ 3558 h 3914"/>
                <a:gd name="T120" fmla="*/ 3726 w 5024"/>
                <a:gd name="T121" fmla="*/ 3658 h 3914"/>
                <a:gd name="T122" fmla="*/ 3512 w 5024"/>
                <a:gd name="T123" fmla="*/ 3730 h 3914"/>
                <a:gd name="T124" fmla="*/ 3288 w 5024"/>
                <a:gd name="T125" fmla="*/ 3834 h 3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24" h="3914">
                  <a:moveTo>
                    <a:pt x="3272" y="3914"/>
                  </a:moveTo>
                  <a:lnTo>
                    <a:pt x="3272" y="3914"/>
                  </a:lnTo>
                  <a:lnTo>
                    <a:pt x="3258" y="3900"/>
                  </a:lnTo>
                  <a:lnTo>
                    <a:pt x="3250" y="3888"/>
                  </a:lnTo>
                  <a:lnTo>
                    <a:pt x="3246" y="3878"/>
                  </a:lnTo>
                  <a:lnTo>
                    <a:pt x="3242" y="3866"/>
                  </a:lnTo>
                  <a:lnTo>
                    <a:pt x="3242" y="3866"/>
                  </a:lnTo>
                  <a:lnTo>
                    <a:pt x="3216" y="3828"/>
                  </a:lnTo>
                  <a:lnTo>
                    <a:pt x="3216" y="3828"/>
                  </a:lnTo>
                  <a:lnTo>
                    <a:pt x="3216" y="3810"/>
                  </a:lnTo>
                  <a:lnTo>
                    <a:pt x="3216" y="3796"/>
                  </a:lnTo>
                  <a:lnTo>
                    <a:pt x="3218" y="3790"/>
                  </a:lnTo>
                  <a:lnTo>
                    <a:pt x="3222" y="3784"/>
                  </a:lnTo>
                  <a:lnTo>
                    <a:pt x="3226" y="3780"/>
                  </a:lnTo>
                  <a:lnTo>
                    <a:pt x="3234" y="3776"/>
                  </a:lnTo>
                  <a:lnTo>
                    <a:pt x="3234" y="3776"/>
                  </a:lnTo>
                  <a:lnTo>
                    <a:pt x="3236" y="3770"/>
                  </a:lnTo>
                  <a:lnTo>
                    <a:pt x="3236" y="3770"/>
                  </a:lnTo>
                  <a:lnTo>
                    <a:pt x="3226" y="3770"/>
                  </a:lnTo>
                  <a:lnTo>
                    <a:pt x="3218" y="3772"/>
                  </a:lnTo>
                  <a:lnTo>
                    <a:pt x="3208" y="3776"/>
                  </a:lnTo>
                  <a:lnTo>
                    <a:pt x="3198" y="3782"/>
                  </a:lnTo>
                  <a:lnTo>
                    <a:pt x="3188" y="3790"/>
                  </a:lnTo>
                  <a:lnTo>
                    <a:pt x="3188" y="3790"/>
                  </a:lnTo>
                  <a:lnTo>
                    <a:pt x="3156" y="3790"/>
                  </a:lnTo>
                  <a:lnTo>
                    <a:pt x="3156" y="3790"/>
                  </a:lnTo>
                  <a:lnTo>
                    <a:pt x="3152" y="3764"/>
                  </a:lnTo>
                  <a:lnTo>
                    <a:pt x="3152" y="3764"/>
                  </a:lnTo>
                  <a:lnTo>
                    <a:pt x="3138" y="3758"/>
                  </a:lnTo>
                  <a:lnTo>
                    <a:pt x="3132" y="3752"/>
                  </a:lnTo>
                  <a:lnTo>
                    <a:pt x="3130" y="3746"/>
                  </a:lnTo>
                  <a:lnTo>
                    <a:pt x="3126" y="3740"/>
                  </a:lnTo>
                  <a:lnTo>
                    <a:pt x="3126" y="3740"/>
                  </a:lnTo>
                  <a:lnTo>
                    <a:pt x="3122" y="3742"/>
                  </a:lnTo>
                  <a:lnTo>
                    <a:pt x="3120" y="3744"/>
                  </a:lnTo>
                  <a:lnTo>
                    <a:pt x="3118" y="3750"/>
                  </a:lnTo>
                  <a:lnTo>
                    <a:pt x="3116" y="3760"/>
                  </a:lnTo>
                  <a:lnTo>
                    <a:pt x="3114" y="3770"/>
                  </a:lnTo>
                  <a:lnTo>
                    <a:pt x="3114" y="3770"/>
                  </a:lnTo>
                  <a:lnTo>
                    <a:pt x="3102" y="3770"/>
                  </a:lnTo>
                  <a:lnTo>
                    <a:pt x="3102" y="3770"/>
                  </a:lnTo>
                  <a:lnTo>
                    <a:pt x="3100" y="3768"/>
                  </a:lnTo>
                  <a:lnTo>
                    <a:pt x="3094" y="3766"/>
                  </a:lnTo>
                  <a:lnTo>
                    <a:pt x="3086" y="3768"/>
                  </a:lnTo>
                  <a:lnTo>
                    <a:pt x="3076" y="3770"/>
                  </a:lnTo>
                  <a:lnTo>
                    <a:pt x="3070" y="3774"/>
                  </a:lnTo>
                  <a:lnTo>
                    <a:pt x="3070" y="3774"/>
                  </a:lnTo>
                  <a:lnTo>
                    <a:pt x="3040" y="3772"/>
                  </a:lnTo>
                  <a:lnTo>
                    <a:pt x="3012" y="3768"/>
                  </a:lnTo>
                  <a:lnTo>
                    <a:pt x="2986" y="3764"/>
                  </a:lnTo>
                  <a:lnTo>
                    <a:pt x="2962" y="3762"/>
                  </a:lnTo>
                  <a:lnTo>
                    <a:pt x="2962" y="3762"/>
                  </a:lnTo>
                  <a:lnTo>
                    <a:pt x="2952" y="3756"/>
                  </a:lnTo>
                  <a:lnTo>
                    <a:pt x="2944" y="3748"/>
                  </a:lnTo>
                  <a:lnTo>
                    <a:pt x="2928" y="3730"/>
                  </a:lnTo>
                  <a:lnTo>
                    <a:pt x="2904" y="3696"/>
                  </a:lnTo>
                  <a:lnTo>
                    <a:pt x="2904" y="3696"/>
                  </a:lnTo>
                  <a:lnTo>
                    <a:pt x="2904" y="3674"/>
                  </a:lnTo>
                  <a:lnTo>
                    <a:pt x="2904" y="3674"/>
                  </a:lnTo>
                  <a:lnTo>
                    <a:pt x="2914" y="3654"/>
                  </a:lnTo>
                  <a:lnTo>
                    <a:pt x="2918" y="3644"/>
                  </a:lnTo>
                  <a:lnTo>
                    <a:pt x="2920" y="3634"/>
                  </a:lnTo>
                  <a:lnTo>
                    <a:pt x="2920" y="3634"/>
                  </a:lnTo>
                  <a:lnTo>
                    <a:pt x="2898" y="3620"/>
                  </a:lnTo>
                  <a:lnTo>
                    <a:pt x="2898" y="3620"/>
                  </a:lnTo>
                  <a:lnTo>
                    <a:pt x="2868" y="3618"/>
                  </a:lnTo>
                  <a:lnTo>
                    <a:pt x="2834" y="3614"/>
                  </a:lnTo>
                  <a:lnTo>
                    <a:pt x="2818" y="3610"/>
                  </a:lnTo>
                  <a:lnTo>
                    <a:pt x="2804" y="3604"/>
                  </a:lnTo>
                  <a:lnTo>
                    <a:pt x="2792" y="3598"/>
                  </a:lnTo>
                  <a:lnTo>
                    <a:pt x="2786" y="3590"/>
                  </a:lnTo>
                  <a:lnTo>
                    <a:pt x="2786" y="3590"/>
                  </a:lnTo>
                  <a:lnTo>
                    <a:pt x="2780" y="3574"/>
                  </a:lnTo>
                  <a:lnTo>
                    <a:pt x="2780" y="3574"/>
                  </a:lnTo>
                  <a:lnTo>
                    <a:pt x="2774" y="3572"/>
                  </a:lnTo>
                  <a:lnTo>
                    <a:pt x="2774" y="3572"/>
                  </a:lnTo>
                  <a:lnTo>
                    <a:pt x="2764" y="3574"/>
                  </a:lnTo>
                  <a:lnTo>
                    <a:pt x="2756" y="3576"/>
                  </a:lnTo>
                  <a:lnTo>
                    <a:pt x="2748" y="3580"/>
                  </a:lnTo>
                  <a:lnTo>
                    <a:pt x="2740" y="3584"/>
                  </a:lnTo>
                  <a:lnTo>
                    <a:pt x="2734" y="3590"/>
                  </a:lnTo>
                  <a:lnTo>
                    <a:pt x="2728" y="3598"/>
                  </a:lnTo>
                  <a:lnTo>
                    <a:pt x="2720" y="3612"/>
                  </a:lnTo>
                  <a:lnTo>
                    <a:pt x="2720" y="3612"/>
                  </a:lnTo>
                  <a:lnTo>
                    <a:pt x="2708" y="3622"/>
                  </a:lnTo>
                  <a:lnTo>
                    <a:pt x="2698" y="3632"/>
                  </a:lnTo>
                  <a:lnTo>
                    <a:pt x="2698" y="3632"/>
                  </a:lnTo>
                  <a:lnTo>
                    <a:pt x="2660" y="3632"/>
                  </a:lnTo>
                  <a:lnTo>
                    <a:pt x="2660" y="3632"/>
                  </a:lnTo>
                  <a:lnTo>
                    <a:pt x="2656" y="3640"/>
                  </a:lnTo>
                  <a:lnTo>
                    <a:pt x="2646" y="3650"/>
                  </a:lnTo>
                  <a:lnTo>
                    <a:pt x="2630" y="3664"/>
                  </a:lnTo>
                  <a:lnTo>
                    <a:pt x="2630" y="3664"/>
                  </a:lnTo>
                  <a:lnTo>
                    <a:pt x="2606" y="3666"/>
                  </a:lnTo>
                  <a:lnTo>
                    <a:pt x="2606" y="3666"/>
                  </a:lnTo>
                  <a:lnTo>
                    <a:pt x="2590" y="3648"/>
                  </a:lnTo>
                  <a:lnTo>
                    <a:pt x="2590" y="3648"/>
                  </a:lnTo>
                  <a:lnTo>
                    <a:pt x="2586" y="3642"/>
                  </a:lnTo>
                  <a:lnTo>
                    <a:pt x="2580" y="3642"/>
                  </a:lnTo>
                  <a:lnTo>
                    <a:pt x="2574" y="3642"/>
                  </a:lnTo>
                  <a:lnTo>
                    <a:pt x="2566" y="3646"/>
                  </a:lnTo>
                  <a:lnTo>
                    <a:pt x="2550" y="3654"/>
                  </a:lnTo>
                  <a:lnTo>
                    <a:pt x="2540" y="3660"/>
                  </a:lnTo>
                  <a:lnTo>
                    <a:pt x="2540" y="3660"/>
                  </a:lnTo>
                  <a:lnTo>
                    <a:pt x="2516" y="3658"/>
                  </a:lnTo>
                  <a:lnTo>
                    <a:pt x="2516" y="3658"/>
                  </a:lnTo>
                  <a:lnTo>
                    <a:pt x="2504" y="3648"/>
                  </a:lnTo>
                  <a:lnTo>
                    <a:pt x="2494" y="3640"/>
                  </a:lnTo>
                  <a:lnTo>
                    <a:pt x="2484" y="3636"/>
                  </a:lnTo>
                  <a:lnTo>
                    <a:pt x="2474" y="3636"/>
                  </a:lnTo>
                  <a:lnTo>
                    <a:pt x="2474" y="3636"/>
                  </a:lnTo>
                  <a:lnTo>
                    <a:pt x="2446" y="3668"/>
                  </a:lnTo>
                  <a:lnTo>
                    <a:pt x="2446" y="3668"/>
                  </a:lnTo>
                  <a:lnTo>
                    <a:pt x="2420" y="3670"/>
                  </a:lnTo>
                  <a:lnTo>
                    <a:pt x="2420" y="3670"/>
                  </a:lnTo>
                  <a:lnTo>
                    <a:pt x="2404" y="3660"/>
                  </a:lnTo>
                  <a:lnTo>
                    <a:pt x="2398" y="3656"/>
                  </a:lnTo>
                  <a:lnTo>
                    <a:pt x="2392" y="3656"/>
                  </a:lnTo>
                  <a:lnTo>
                    <a:pt x="2392" y="3656"/>
                  </a:lnTo>
                  <a:lnTo>
                    <a:pt x="2384" y="3664"/>
                  </a:lnTo>
                  <a:lnTo>
                    <a:pt x="2382" y="3668"/>
                  </a:lnTo>
                  <a:lnTo>
                    <a:pt x="2380" y="3684"/>
                  </a:lnTo>
                  <a:lnTo>
                    <a:pt x="2380" y="3684"/>
                  </a:lnTo>
                  <a:lnTo>
                    <a:pt x="2388" y="3698"/>
                  </a:lnTo>
                  <a:lnTo>
                    <a:pt x="2394" y="3708"/>
                  </a:lnTo>
                  <a:lnTo>
                    <a:pt x="2396" y="3722"/>
                  </a:lnTo>
                  <a:lnTo>
                    <a:pt x="2396" y="3744"/>
                  </a:lnTo>
                  <a:lnTo>
                    <a:pt x="2396" y="3744"/>
                  </a:lnTo>
                  <a:lnTo>
                    <a:pt x="2396" y="3756"/>
                  </a:lnTo>
                  <a:lnTo>
                    <a:pt x="2396" y="3768"/>
                  </a:lnTo>
                  <a:lnTo>
                    <a:pt x="2404" y="3796"/>
                  </a:lnTo>
                  <a:lnTo>
                    <a:pt x="2404" y="3796"/>
                  </a:lnTo>
                  <a:lnTo>
                    <a:pt x="2404" y="3816"/>
                  </a:lnTo>
                  <a:lnTo>
                    <a:pt x="2404" y="3816"/>
                  </a:lnTo>
                  <a:lnTo>
                    <a:pt x="2394" y="3828"/>
                  </a:lnTo>
                  <a:lnTo>
                    <a:pt x="2394" y="3828"/>
                  </a:lnTo>
                  <a:lnTo>
                    <a:pt x="2372" y="3828"/>
                  </a:lnTo>
                  <a:lnTo>
                    <a:pt x="2372" y="3828"/>
                  </a:lnTo>
                  <a:lnTo>
                    <a:pt x="2320" y="3792"/>
                  </a:lnTo>
                  <a:lnTo>
                    <a:pt x="2320" y="3792"/>
                  </a:lnTo>
                  <a:lnTo>
                    <a:pt x="2320" y="3742"/>
                  </a:lnTo>
                  <a:lnTo>
                    <a:pt x="2320" y="3742"/>
                  </a:lnTo>
                  <a:lnTo>
                    <a:pt x="2316" y="3738"/>
                  </a:lnTo>
                  <a:lnTo>
                    <a:pt x="2310" y="3736"/>
                  </a:lnTo>
                  <a:lnTo>
                    <a:pt x="2302" y="3734"/>
                  </a:lnTo>
                  <a:lnTo>
                    <a:pt x="2302" y="3734"/>
                  </a:lnTo>
                  <a:lnTo>
                    <a:pt x="2280" y="3752"/>
                  </a:lnTo>
                  <a:lnTo>
                    <a:pt x="2268" y="3762"/>
                  </a:lnTo>
                  <a:lnTo>
                    <a:pt x="2258" y="3770"/>
                  </a:lnTo>
                  <a:lnTo>
                    <a:pt x="2258" y="3770"/>
                  </a:lnTo>
                  <a:lnTo>
                    <a:pt x="2250" y="3770"/>
                  </a:lnTo>
                  <a:lnTo>
                    <a:pt x="2250" y="3770"/>
                  </a:lnTo>
                  <a:lnTo>
                    <a:pt x="2244" y="3764"/>
                  </a:lnTo>
                  <a:lnTo>
                    <a:pt x="2238" y="3760"/>
                  </a:lnTo>
                  <a:lnTo>
                    <a:pt x="2228" y="3756"/>
                  </a:lnTo>
                  <a:lnTo>
                    <a:pt x="2228" y="3756"/>
                  </a:lnTo>
                  <a:lnTo>
                    <a:pt x="2214" y="3738"/>
                  </a:lnTo>
                  <a:lnTo>
                    <a:pt x="2208" y="3730"/>
                  </a:lnTo>
                  <a:lnTo>
                    <a:pt x="2202" y="3726"/>
                  </a:lnTo>
                  <a:lnTo>
                    <a:pt x="2202" y="3726"/>
                  </a:lnTo>
                  <a:lnTo>
                    <a:pt x="2182" y="3700"/>
                  </a:lnTo>
                  <a:lnTo>
                    <a:pt x="2182" y="3700"/>
                  </a:lnTo>
                  <a:lnTo>
                    <a:pt x="2160" y="3698"/>
                  </a:lnTo>
                  <a:lnTo>
                    <a:pt x="2144" y="3694"/>
                  </a:lnTo>
                  <a:lnTo>
                    <a:pt x="2134" y="3688"/>
                  </a:lnTo>
                  <a:lnTo>
                    <a:pt x="2128" y="3678"/>
                  </a:lnTo>
                  <a:lnTo>
                    <a:pt x="2124" y="3668"/>
                  </a:lnTo>
                  <a:lnTo>
                    <a:pt x="2124" y="3656"/>
                  </a:lnTo>
                  <a:lnTo>
                    <a:pt x="2124" y="3622"/>
                  </a:lnTo>
                  <a:lnTo>
                    <a:pt x="2124" y="3622"/>
                  </a:lnTo>
                  <a:lnTo>
                    <a:pt x="2132" y="3604"/>
                  </a:lnTo>
                  <a:lnTo>
                    <a:pt x="2132" y="3604"/>
                  </a:lnTo>
                  <a:lnTo>
                    <a:pt x="2130" y="3582"/>
                  </a:lnTo>
                  <a:lnTo>
                    <a:pt x="2130" y="3582"/>
                  </a:lnTo>
                  <a:lnTo>
                    <a:pt x="2094" y="3570"/>
                  </a:lnTo>
                  <a:lnTo>
                    <a:pt x="2094" y="3570"/>
                  </a:lnTo>
                  <a:lnTo>
                    <a:pt x="2088" y="3564"/>
                  </a:lnTo>
                  <a:lnTo>
                    <a:pt x="2088" y="3564"/>
                  </a:lnTo>
                  <a:lnTo>
                    <a:pt x="2088" y="3544"/>
                  </a:lnTo>
                  <a:lnTo>
                    <a:pt x="2088" y="3544"/>
                  </a:lnTo>
                  <a:lnTo>
                    <a:pt x="2086" y="3542"/>
                  </a:lnTo>
                  <a:lnTo>
                    <a:pt x="2084" y="3540"/>
                  </a:lnTo>
                  <a:lnTo>
                    <a:pt x="2082" y="3530"/>
                  </a:lnTo>
                  <a:lnTo>
                    <a:pt x="2078" y="3516"/>
                  </a:lnTo>
                  <a:lnTo>
                    <a:pt x="2078" y="3516"/>
                  </a:lnTo>
                  <a:lnTo>
                    <a:pt x="2064" y="3486"/>
                  </a:lnTo>
                  <a:lnTo>
                    <a:pt x="2064" y="3486"/>
                  </a:lnTo>
                  <a:lnTo>
                    <a:pt x="2060" y="3468"/>
                  </a:lnTo>
                  <a:lnTo>
                    <a:pt x="2054" y="3460"/>
                  </a:lnTo>
                  <a:lnTo>
                    <a:pt x="2050" y="3458"/>
                  </a:lnTo>
                  <a:lnTo>
                    <a:pt x="2046" y="3456"/>
                  </a:lnTo>
                  <a:lnTo>
                    <a:pt x="2036" y="3456"/>
                  </a:lnTo>
                  <a:lnTo>
                    <a:pt x="2036" y="3456"/>
                  </a:lnTo>
                  <a:lnTo>
                    <a:pt x="1994" y="3478"/>
                  </a:lnTo>
                  <a:lnTo>
                    <a:pt x="1994" y="3478"/>
                  </a:lnTo>
                  <a:lnTo>
                    <a:pt x="1982" y="3478"/>
                  </a:lnTo>
                  <a:lnTo>
                    <a:pt x="1974" y="3476"/>
                  </a:lnTo>
                  <a:lnTo>
                    <a:pt x="1968" y="3474"/>
                  </a:lnTo>
                  <a:lnTo>
                    <a:pt x="1964" y="3470"/>
                  </a:lnTo>
                  <a:lnTo>
                    <a:pt x="1964" y="3470"/>
                  </a:lnTo>
                  <a:lnTo>
                    <a:pt x="1964" y="3372"/>
                  </a:lnTo>
                  <a:lnTo>
                    <a:pt x="1964" y="3372"/>
                  </a:lnTo>
                  <a:lnTo>
                    <a:pt x="1972" y="3352"/>
                  </a:lnTo>
                  <a:lnTo>
                    <a:pt x="1980" y="3336"/>
                  </a:lnTo>
                  <a:lnTo>
                    <a:pt x="1992" y="3322"/>
                  </a:lnTo>
                  <a:lnTo>
                    <a:pt x="2002" y="3308"/>
                  </a:lnTo>
                  <a:lnTo>
                    <a:pt x="2016" y="3296"/>
                  </a:lnTo>
                  <a:lnTo>
                    <a:pt x="2030" y="3284"/>
                  </a:lnTo>
                  <a:lnTo>
                    <a:pt x="2064" y="3260"/>
                  </a:lnTo>
                  <a:lnTo>
                    <a:pt x="2064" y="3260"/>
                  </a:lnTo>
                  <a:lnTo>
                    <a:pt x="2068" y="3258"/>
                  </a:lnTo>
                  <a:lnTo>
                    <a:pt x="2070" y="3254"/>
                  </a:lnTo>
                  <a:lnTo>
                    <a:pt x="2074" y="3236"/>
                  </a:lnTo>
                  <a:lnTo>
                    <a:pt x="2074" y="3210"/>
                  </a:lnTo>
                  <a:lnTo>
                    <a:pt x="2074" y="3210"/>
                  </a:lnTo>
                  <a:lnTo>
                    <a:pt x="2080" y="3192"/>
                  </a:lnTo>
                  <a:lnTo>
                    <a:pt x="2084" y="3176"/>
                  </a:lnTo>
                  <a:lnTo>
                    <a:pt x="2084" y="3146"/>
                  </a:lnTo>
                  <a:lnTo>
                    <a:pt x="2084" y="3146"/>
                  </a:lnTo>
                  <a:lnTo>
                    <a:pt x="2088" y="3128"/>
                  </a:lnTo>
                  <a:lnTo>
                    <a:pt x="2092" y="3122"/>
                  </a:lnTo>
                  <a:lnTo>
                    <a:pt x="2096" y="3116"/>
                  </a:lnTo>
                  <a:lnTo>
                    <a:pt x="2096" y="3116"/>
                  </a:lnTo>
                  <a:lnTo>
                    <a:pt x="2098" y="3086"/>
                  </a:lnTo>
                  <a:lnTo>
                    <a:pt x="2098" y="3086"/>
                  </a:lnTo>
                  <a:lnTo>
                    <a:pt x="2092" y="3076"/>
                  </a:lnTo>
                  <a:lnTo>
                    <a:pt x="2086" y="3068"/>
                  </a:lnTo>
                  <a:lnTo>
                    <a:pt x="2070" y="3056"/>
                  </a:lnTo>
                  <a:lnTo>
                    <a:pt x="2058" y="3046"/>
                  </a:lnTo>
                  <a:lnTo>
                    <a:pt x="2052" y="3040"/>
                  </a:lnTo>
                  <a:lnTo>
                    <a:pt x="2048" y="3034"/>
                  </a:lnTo>
                  <a:lnTo>
                    <a:pt x="2048" y="3034"/>
                  </a:lnTo>
                  <a:lnTo>
                    <a:pt x="2048" y="2998"/>
                  </a:lnTo>
                  <a:lnTo>
                    <a:pt x="2048" y="2998"/>
                  </a:lnTo>
                  <a:lnTo>
                    <a:pt x="2044" y="2998"/>
                  </a:lnTo>
                  <a:lnTo>
                    <a:pt x="2044" y="2998"/>
                  </a:lnTo>
                  <a:lnTo>
                    <a:pt x="2036" y="2982"/>
                  </a:lnTo>
                  <a:lnTo>
                    <a:pt x="2026" y="2970"/>
                  </a:lnTo>
                  <a:lnTo>
                    <a:pt x="2010" y="2950"/>
                  </a:lnTo>
                  <a:lnTo>
                    <a:pt x="2010" y="2950"/>
                  </a:lnTo>
                  <a:lnTo>
                    <a:pt x="1990" y="2950"/>
                  </a:lnTo>
                  <a:lnTo>
                    <a:pt x="1990" y="2950"/>
                  </a:lnTo>
                  <a:lnTo>
                    <a:pt x="1974" y="2966"/>
                  </a:lnTo>
                  <a:lnTo>
                    <a:pt x="1974" y="2966"/>
                  </a:lnTo>
                  <a:lnTo>
                    <a:pt x="1974" y="2980"/>
                  </a:lnTo>
                  <a:lnTo>
                    <a:pt x="1972" y="2996"/>
                  </a:lnTo>
                  <a:lnTo>
                    <a:pt x="1968" y="3012"/>
                  </a:lnTo>
                  <a:lnTo>
                    <a:pt x="1964" y="3018"/>
                  </a:lnTo>
                  <a:lnTo>
                    <a:pt x="1960" y="3024"/>
                  </a:lnTo>
                  <a:lnTo>
                    <a:pt x="1960" y="3024"/>
                  </a:lnTo>
                  <a:lnTo>
                    <a:pt x="1936" y="3024"/>
                  </a:lnTo>
                  <a:lnTo>
                    <a:pt x="1936" y="3024"/>
                  </a:lnTo>
                  <a:lnTo>
                    <a:pt x="1918" y="3016"/>
                  </a:lnTo>
                  <a:lnTo>
                    <a:pt x="1906" y="3008"/>
                  </a:lnTo>
                  <a:lnTo>
                    <a:pt x="1902" y="3002"/>
                  </a:lnTo>
                  <a:lnTo>
                    <a:pt x="1898" y="2998"/>
                  </a:lnTo>
                  <a:lnTo>
                    <a:pt x="1896" y="2990"/>
                  </a:lnTo>
                  <a:lnTo>
                    <a:pt x="1896" y="2982"/>
                  </a:lnTo>
                  <a:lnTo>
                    <a:pt x="1896" y="2982"/>
                  </a:lnTo>
                  <a:lnTo>
                    <a:pt x="1878" y="2974"/>
                  </a:lnTo>
                  <a:lnTo>
                    <a:pt x="1862" y="2968"/>
                  </a:lnTo>
                  <a:lnTo>
                    <a:pt x="1838" y="2960"/>
                  </a:lnTo>
                  <a:lnTo>
                    <a:pt x="1838" y="2960"/>
                  </a:lnTo>
                  <a:lnTo>
                    <a:pt x="1826" y="2946"/>
                  </a:lnTo>
                  <a:lnTo>
                    <a:pt x="1826" y="2946"/>
                  </a:lnTo>
                  <a:lnTo>
                    <a:pt x="1810" y="2946"/>
                  </a:lnTo>
                  <a:lnTo>
                    <a:pt x="1810" y="2946"/>
                  </a:lnTo>
                  <a:lnTo>
                    <a:pt x="1792" y="2960"/>
                  </a:lnTo>
                  <a:lnTo>
                    <a:pt x="1774" y="2972"/>
                  </a:lnTo>
                  <a:lnTo>
                    <a:pt x="1738" y="2996"/>
                  </a:lnTo>
                  <a:lnTo>
                    <a:pt x="1738" y="2996"/>
                  </a:lnTo>
                  <a:lnTo>
                    <a:pt x="1726" y="2998"/>
                  </a:lnTo>
                  <a:lnTo>
                    <a:pt x="1718" y="3000"/>
                  </a:lnTo>
                  <a:lnTo>
                    <a:pt x="1712" y="3004"/>
                  </a:lnTo>
                  <a:lnTo>
                    <a:pt x="1706" y="3008"/>
                  </a:lnTo>
                  <a:lnTo>
                    <a:pt x="1698" y="3020"/>
                  </a:lnTo>
                  <a:lnTo>
                    <a:pt x="1688" y="3034"/>
                  </a:lnTo>
                  <a:lnTo>
                    <a:pt x="1688" y="3034"/>
                  </a:lnTo>
                  <a:lnTo>
                    <a:pt x="1664" y="3036"/>
                  </a:lnTo>
                  <a:lnTo>
                    <a:pt x="1656" y="3038"/>
                  </a:lnTo>
                  <a:lnTo>
                    <a:pt x="1650" y="3042"/>
                  </a:lnTo>
                  <a:lnTo>
                    <a:pt x="1640" y="3054"/>
                  </a:lnTo>
                  <a:lnTo>
                    <a:pt x="1624" y="3072"/>
                  </a:lnTo>
                  <a:lnTo>
                    <a:pt x="1624" y="3072"/>
                  </a:lnTo>
                  <a:lnTo>
                    <a:pt x="1614" y="3078"/>
                  </a:lnTo>
                  <a:lnTo>
                    <a:pt x="1600" y="3082"/>
                  </a:lnTo>
                  <a:lnTo>
                    <a:pt x="1576" y="3086"/>
                  </a:lnTo>
                  <a:lnTo>
                    <a:pt x="1576" y="3086"/>
                  </a:lnTo>
                  <a:lnTo>
                    <a:pt x="1574" y="3092"/>
                  </a:lnTo>
                  <a:lnTo>
                    <a:pt x="1574" y="3092"/>
                  </a:lnTo>
                  <a:lnTo>
                    <a:pt x="1472" y="3088"/>
                  </a:lnTo>
                  <a:lnTo>
                    <a:pt x="1472" y="3088"/>
                  </a:lnTo>
                  <a:lnTo>
                    <a:pt x="1454" y="3090"/>
                  </a:lnTo>
                  <a:lnTo>
                    <a:pt x="1436" y="3090"/>
                  </a:lnTo>
                  <a:lnTo>
                    <a:pt x="1428" y="3088"/>
                  </a:lnTo>
                  <a:lnTo>
                    <a:pt x="1422" y="3086"/>
                  </a:lnTo>
                  <a:lnTo>
                    <a:pt x="1416" y="3082"/>
                  </a:lnTo>
                  <a:lnTo>
                    <a:pt x="1410" y="3076"/>
                  </a:lnTo>
                  <a:lnTo>
                    <a:pt x="1410" y="3076"/>
                  </a:lnTo>
                  <a:lnTo>
                    <a:pt x="1410" y="3058"/>
                  </a:lnTo>
                  <a:lnTo>
                    <a:pt x="1410" y="3058"/>
                  </a:lnTo>
                  <a:lnTo>
                    <a:pt x="1430" y="3012"/>
                  </a:lnTo>
                  <a:lnTo>
                    <a:pt x="1430" y="3012"/>
                  </a:lnTo>
                  <a:lnTo>
                    <a:pt x="1416" y="3008"/>
                  </a:lnTo>
                  <a:lnTo>
                    <a:pt x="1406" y="3000"/>
                  </a:lnTo>
                  <a:lnTo>
                    <a:pt x="1390" y="2988"/>
                  </a:lnTo>
                  <a:lnTo>
                    <a:pt x="1390" y="2988"/>
                  </a:lnTo>
                  <a:lnTo>
                    <a:pt x="1382" y="2958"/>
                  </a:lnTo>
                  <a:lnTo>
                    <a:pt x="1382" y="2958"/>
                  </a:lnTo>
                  <a:lnTo>
                    <a:pt x="1354" y="2956"/>
                  </a:lnTo>
                  <a:lnTo>
                    <a:pt x="1330" y="2950"/>
                  </a:lnTo>
                  <a:lnTo>
                    <a:pt x="1330" y="2950"/>
                  </a:lnTo>
                  <a:lnTo>
                    <a:pt x="1312" y="2930"/>
                  </a:lnTo>
                  <a:lnTo>
                    <a:pt x="1312" y="2930"/>
                  </a:lnTo>
                  <a:lnTo>
                    <a:pt x="1274" y="2914"/>
                  </a:lnTo>
                  <a:lnTo>
                    <a:pt x="1274" y="2914"/>
                  </a:lnTo>
                  <a:lnTo>
                    <a:pt x="1252" y="2902"/>
                  </a:lnTo>
                  <a:lnTo>
                    <a:pt x="1244" y="2898"/>
                  </a:lnTo>
                  <a:lnTo>
                    <a:pt x="1234" y="2894"/>
                  </a:lnTo>
                  <a:lnTo>
                    <a:pt x="1224" y="2894"/>
                  </a:lnTo>
                  <a:lnTo>
                    <a:pt x="1216" y="2898"/>
                  </a:lnTo>
                  <a:lnTo>
                    <a:pt x="1208" y="2904"/>
                  </a:lnTo>
                  <a:lnTo>
                    <a:pt x="1202" y="2914"/>
                  </a:lnTo>
                  <a:lnTo>
                    <a:pt x="1202" y="2914"/>
                  </a:lnTo>
                  <a:lnTo>
                    <a:pt x="1172" y="2928"/>
                  </a:lnTo>
                  <a:lnTo>
                    <a:pt x="1172" y="2928"/>
                  </a:lnTo>
                  <a:lnTo>
                    <a:pt x="1160" y="2940"/>
                  </a:lnTo>
                  <a:lnTo>
                    <a:pt x="1160" y="2940"/>
                  </a:lnTo>
                  <a:lnTo>
                    <a:pt x="1144" y="2996"/>
                  </a:lnTo>
                  <a:lnTo>
                    <a:pt x="1144" y="2996"/>
                  </a:lnTo>
                  <a:lnTo>
                    <a:pt x="1122" y="2996"/>
                  </a:lnTo>
                  <a:lnTo>
                    <a:pt x="1122" y="2996"/>
                  </a:lnTo>
                  <a:lnTo>
                    <a:pt x="1110" y="2990"/>
                  </a:lnTo>
                  <a:lnTo>
                    <a:pt x="1102" y="2984"/>
                  </a:lnTo>
                  <a:lnTo>
                    <a:pt x="1098" y="2978"/>
                  </a:lnTo>
                  <a:lnTo>
                    <a:pt x="1096" y="2970"/>
                  </a:lnTo>
                  <a:lnTo>
                    <a:pt x="1094" y="2962"/>
                  </a:lnTo>
                  <a:lnTo>
                    <a:pt x="1094" y="2954"/>
                  </a:lnTo>
                  <a:lnTo>
                    <a:pt x="1094" y="2938"/>
                  </a:lnTo>
                  <a:lnTo>
                    <a:pt x="1094" y="2938"/>
                  </a:lnTo>
                  <a:lnTo>
                    <a:pt x="1106" y="2904"/>
                  </a:lnTo>
                  <a:lnTo>
                    <a:pt x="1106" y="2904"/>
                  </a:lnTo>
                  <a:lnTo>
                    <a:pt x="1100" y="2896"/>
                  </a:lnTo>
                  <a:lnTo>
                    <a:pt x="1098" y="2894"/>
                  </a:lnTo>
                  <a:lnTo>
                    <a:pt x="1094" y="2892"/>
                  </a:lnTo>
                  <a:lnTo>
                    <a:pt x="1094" y="2892"/>
                  </a:lnTo>
                  <a:lnTo>
                    <a:pt x="1068" y="2894"/>
                  </a:lnTo>
                  <a:lnTo>
                    <a:pt x="1046" y="2900"/>
                  </a:lnTo>
                  <a:lnTo>
                    <a:pt x="1024" y="2906"/>
                  </a:lnTo>
                  <a:lnTo>
                    <a:pt x="1004" y="2914"/>
                  </a:lnTo>
                  <a:lnTo>
                    <a:pt x="1004" y="2914"/>
                  </a:lnTo>
                  <a:lnTo>
                    <a:pt x="998" y="2918"/>
                  </a:lnTo>
                  <a:lnTo>
                    <a:pt x="992" y="2920"/>
                  </a:lnTo>
                  <a:lnTo>
                    <a:pt x="984" y="2920"/>
                  </a:lnTo>
                  <a:lnTo>
                    <a:pt x="976" y="2918"/>
                  </a:lnTo>
                  <a:lnTo>
                    <a:pt x="964" y="2914"/>
                  </a:lnTo>
                  <a:lnTo>
                    <a:pt x="956" y="2912"/>
                  </a:lnTo>
                  <a:lnTo>
                    <a:pt x="956" y="2912"/>
                  </a:lnTo>
                  <a:lnTo>
                    <a:pt x="918" y="2866"/>
                  </a:lnTo>
                  <a:lnTo>
                    <a:pt x="918" y="2866"/>
                  </a:lnTo>
                  <a:lnTo>
                    <a:pt x="840" y="2866"/>
                  </a:lnTo>
                  <a:lnTo>
                    <a:pt x="840" y="2866"/>
                  </a:lnTo>
                  <a:lnTo>
                    <a:pt x="828" y="2860"/>
                  </a:lnTo>
                  <a:lnTo>
                    <a:pt x="828" y="2860"/>
                  </a:lnTo>
                  <a:lnTo>
                    <a:pt x="820" y="2844"/>
                  </a:lnTo>
                  <a:lnTo>
                    <a:pt x="814" y="2830"/>
                  </a:lnTo>
                  <a:lnTo>
                    <a:pt x="808" y="2818"/>
                  </a:lnTo>
                  <a:lnTo>
                    <a:pt x="804" y="2808"/>
                  </a:lnTo>
                  <a:lnTo>
                    <a:pt x="804" y="2808"/>
                  </a:lnTo>
                  <a:lnTo>
                    <a:pt x="792" y="2804"/>
                  </a:lnTo>
                  <a:lnTo>
                    <a:pt x="784" y="2800"/>
                  </a:lnTo>
                  <a:lnTo>
                    <a:pt x="778" y="2794"/>
                  </a:lnTo>
                  <a:lnTo>
                    <a:pt x="776" y="2788"/>
                  </a:lnTo>
                  <a:lnTo>
                    <a:pt x="776" y="2788"/>
                  </a:lnTo>
                  <a:lnTo>
                    <a:pt x="750" y="2774"/>
                  </a:lnTo>
                  <a:lnTo>
                    <a:pt x="750" y="2774"/>
                  </a:lnTo>
                  <a:lnTo>
                    <a:pt x="744" y="2772"/>
                  </a:lnTo>
                  <a:lnTo>
                    <a:pt x="736" y="2770"/>
                  </a:lnTo>
                  <a:lnTo>
                    <a:pt x="728" y="2772"/>
                  </a:lnTo>
                  <a:lnTo>
                    <a:pt x="728" y="2772"/>
                  </a:lnTo>
                  <a:lnTo>
                    <a:pt x="700" y="2750"/>
                  </a:lnTo>
                  <a:lnTo>
                    <a:pt x="700" y="2750"/>
                  </a:lnTo>
                  <a:lnTo>
                    <a:pt x="690" y="2740"/>
                  </a:lnTo>
                  <a:lnTo>
                    <a:pt x="684" y="2728"/>
                  </a:lnTo>
                  <a:lnTo>
                    <a:pt x="680" y="2716"/>
                  </a:lnTo>
                  <a:lnTo>
                    <a:pt x="678" y="2706"/>
                  </a:lnTo>
                  <a:lnTo>
                    <a:pt x="676" y="2684"/>
                  </a:lnTo>
                  <a:lnTo>
                    <a:pt x="674" y="2674"/>
                  </a:lnTo>
                  <a:lnTo>
                    <a:pt x="672" y="2664"/>
                  </a:lnTo>
                  <a:lnTo>
                    <a:pt x="672" y="2664"/>
                  </a:lnTo>
                  <a:lnTo>
                    <a:pt x="628" y="2666"/>
                  </a:lnTo>
                  <a:lnTo>
                    <a:pt x="628" y="2666"/>
                  </a:lnTo>
                  <a:lnTo>
                    <a:pt x="610" y="2658"/>
                  </a:lnTo>
                  <a:lnTo>
                    <a:pt x="600" y="2650"/>
                  </a:lnTo>
                  <a:lnTo>
                    <a:pt x="596" y="2642"/>
                  </a:lnTo>
                  <a:lnTo>
                    <a:pt x="592" y="2630"/>
                  </a:lnTo>
                  <a:lnTo>
                    <a:pt x="592" y="2630"/>
                  </a:lnTo>
                  <a:lnTo>
                    <a:pt x="580" y="2610"/>
                  </a:lnTo>
                  <a:lnTo>
                    <a:pt x="580" y="2610"/>
                  </a:lnTo>
                  <a:lnTo>
                    <a:pt x="520" y="2566"/>
                  </a:lnTo>
                  <a:lnTo>
                    <a:pt x="520" y="2566"/>
                  </a:lnTo>
                  <a:lnTo>
                    <a:pt x="486" y="2510"/>
                  </a:lnTo>
                  <a:lnTo>
                    <a:pt x="486" y="2510"/>
                  </a:lnTo>
                  <a:lnTo>
                    <a:pt x="470" y="2512"/>
                  </a:lnTo>
                  <a:lnTo>
                    <a:pt x="456" y="2516"/>
                  </a:lnTo>
                  <a:lnTo>
                    <a:pt x="444" y="2522"/>
                  </a:lnTo>
                  <a:lnTo>
                    <a:pt x="434" y="2530"/>
                  </a:lnTo>
                  <a:lnTo>
                    <a:pt x="434" y="2530"/>
                  </a:lnTo>
                  <a:lnTo>
                    <a:pt x="386" y="2530"/>
                  </a:lnTo>
                  <a:lnTo>
                    <a:pt x="386" y="2530"/>
                  </a:lnTo>
                  <a:lnTo>
                    <a:pt x="374" y="2520"/>
                  </a:lnTo>
                  <a:lnTo>
                    <a:pt x="366" y="2512"/>
                  </a:lnTo>
                  <a:lnTo>
                    <a:pt x="354" y="2496"/>
                  </a:lnTo>
                  <a:lnTo>
                    <a:pt x="354" y="2496"/>
                  </a:lnTo>
                  <a:lnTo>
                    <a:pt x="346" y="2478"/>
                  </a:lnTo>
                  <a:lnTo>
                    <a:pt x="346" y="2478"/>
                  </a:lnTo>
                  <a:lnTo>
                    <a:pt x="344" y="2464"/>
                  </a:lnTo>
                  <a:lnTo>
                    <a:pt x="342" y="2454"/>
                  </a:lnTo>
                  <a:lnTo>
                    <a:pt x="332" y="2434"/>
                  </a:lnTo>
                  <a:lnTo>
                    <a:pt x="312" y="2400"/>
                  </a:lnTo>
                  <a:lnTo>
                    <a:pt x="312" y="2400"/>
                  </a:lnTo>
                  <a:lnTo>
                    <a:pt x="258" y="2368"/>
                  </a:lnTo>
                  <a:lnTo>
                    <a:pt x="258" y="2368"/>
                  </a:lnTo>
                  <a:lnTo>
                    <a:pt x="226" y="2356"/>
                  </a:lnTo>
                  <a:lnTo>
                    <a:pt x="212" y="2350"/>
                  </a:lnTo>
                  <a:lnTo>
                    <a:pt x="202" y="2344"/>
                  </a:lnTo>
                  <a:lnTo>
                    <a:pt x="202" y="2344"/>
                  </a:lnTo>
                  <a:lnTo>
                    <a:pt x="198" y="2334"/>
                  </a:lnTo>
                  <a:lnTo>
                    <a:pt x="198" y="2326"/>
                  </a:lnTo>
                  <a:lnTo>
                    <a:pt x="198" y="2318"/>
                  </a:lnTo>
                  <a:lnTo>
                    <a:pt x="200" y="2310"/>
                  </a:lnTo>
                  <a:lnTo>
                    <a:pt x="208" y="2296"/>
                  </a:lnTo>
                  <a:lnTo>
                    <a:pt x="220" y="2284"/>
                  </a:lnTo>
                  <a:lnTo>
                    <a:pt x="220" y="2284"/>
                  </a:lnTo>
                  <a:lnTo>
                    <a:pt x="224" y="2210"/>
                  </a:lnTo>
                  <a:lnTo>
                    <a:pt x="224" y="2210"/>
                  </a:lnTo>
                  <a:lnTo>
                    <a:pt x="214" y="2184"/>
                  </a:lnTo>
                  <a:lnTo>
                    <a:pt x="214" y="2174"/>
                  </a:lnTo>
                  <a:lnTo>
                    <a:pt x="214" y="2168"/>
                  </a:lnTo>
                  <a:lnTo>
                    <a:pt x="218" y="2164"/>
                  </a:lnTo>
                  <a:lnTo>
                    <a:pt x="224" y="2162"/>
                  </a:lnTo>
                  <a:lnTo>
                    <a:pt x="236" y="2160"/>
                  </a:lnTo>
                  <a:lnTo>
                    <a:pt x="252" y="2160"/>
                  </a:lnTo>
                  <a:lnTo>
                    <a:pt x="252" y="2160"/>
                  </a:lnTo>
                  <a:lnTo>
                    <a:pt x="260" y="2166"/>
                  </a:lnTo>
                  <a:lnTo>
                    <a:pt x="264" y="2170"/>
                  </a:lnTo>
                  <a:lnTo>
                    <a:pt x="270" y="2178"/>
                  </a:lnTo>
                  <a:lnTo>
                    <a:pt x="278" y="2192"/>
                  </a:lnTo>
                  <a:lnTo>
                    <a:pt x="278" y="2192"/>
                  </a:lnTo>
                  <a:lnTo>
                    <a:pt x="290" y="2196"/>
                  </a:lnTo>
                  <a:lnTo>
                    <a:pt x="290" y="2196"/>
                  </a:lnTo>
                  <a:lnTo>
                    <a:pt x="296" y="2188"/>
                  </a:lnTo>
                  <a:lnTo>
                    <a:pt x="298" y="2180"/>
                  </a:lnTo>
                  <a:lnTo>
                    <a:pt x="300" y="2168"/>
                  </a:lnTo>
                  <a:lnTo>
                    <a:pt x="302" y="2158"/>
                  </a:lnTo>
                  <a:lnTo>
                    <a:pt x="300" y="2136"/>
                  </a:lnTo>
                  <a:lnTo>
                    <a:pt x="300" y="2118"/>
                  </a:lnTo>
                  <a:lnTo>
                    <a:pt x="300" y="2118"/>
                  </a:lnTo>
                  <a:lnTo>
                    <a:pt x="278" y="2052"/>
                  </a:lnTo>
                  <a:lnTo>
                    <a:pt x="278" y="2052"/>
                  </a:lnTo>
                  <a:lnTo>
                    <a:pt x="278" y="2024"/>
                  </a:lnTo>
                  <a:lnTo>
                    <a:pt x="280" y="2008"/>
                  </a:lnTo>
                  <a:lnTo>
                    <a:pt x="282" y="2000"/>
                  </a:lnTo>
                  <a:lnTo>
                    <a:pt x="286" y="1994"/>
                  </a:lnTo>
                  <a:lnTo>
                    <a:pt x="300" y="1978"/>
                  </a:lnTo>
                  <a:lnTo>
                    <a:pt x="300" y="1978"/>
                  </a:lnTo>
                  <a:lnTo>
                    <a:pt x="308" y="1964"/>
                  </a:lnTo>
                  <a:lnTo>
                    <a:pt x="308" y="1964"/>
                  </a:lnTo>
                  <a:lnTo>
                    <a:pt x="308" y="1956"/>
                  </a:lnTo>
                  <a:lnTo>
                    <a:pt x="308" y="1956"/>
                  </a:lnTo>
                  <a:lnTo>
                    <a:pt x="272" y="1932"/>
                  </a:lnTo>
                  <a:lnTo>
                    <a:pt x="272" y="1932"/>
                  </a:lnTo>
                  <a:lnTo>
                    <a:pt x="268" y="1930"/>
                  </a:lnTo>
                  <a:lnTo>
                    <a:pt x="266" y="1928"/>
                  </a:lnTo>
                  <a:lnTo>
                    <a:pt x="262" y="1920"/>
                  </a:lnTo>
                  <a:lnTo>
                    <a:pt x="262" y="1920"/>
                  </a:lnTo>
                  <a:lnTo>
                    <a:pt x="256" y="1912"/>
                  </a:lnTo>
                  <a:lnTo>
                    <a:pt x="252" y="1906"/>
                  </a:lnTo>
                  <a:lnTo>
                    <a:pt x="250" y="1898"/>
                  </a:lnTo>
                  <a:lnTo>
                    <a:pt x="248" y="1890"/>
                  </a:lnTo>
                  <a:lnTo>
                    <a:pt x="250" y="1872"/>
                  </a:lnTo>
                  <a:lnTo>
                    <a:pt x="250" y="1860"/>
                  </a:lnTo>
                  <a:lnTo>
                    <a:pt x="250" y="1860"/>
                  </a:lnTo>
                  <a:lnTo>
                    <a:pt x="254" y="1854"/>
                  </a:lnTo>
                  <a:lnTo>
                    <a:pt x="256" y="1848"/>
                  </a:lnTo>
                  <a:lnTo>
                    <a:pt x="256" y="1848"/>
                  </a:lnTo>
                  <a:lnTo>
                    <a:pt x="254" y="1836"/>
                  </a:lnTo>
                  <a:lnTo>
                    <a:pt x="250" y="1828"/>
                  </a:lnTo>
                  <a:lnTo>
                    <a:pt x="244" y="1822"/>
                  </a:lnTo>
                  <a:lnTo>
                    <a:pt x="238" y="1818"/>
                  </a:lnTo>
                  <a:lnTo>
                    <a:pt x="230" y="1816"/>
                  </a:lnTo>
                  <a:lnTo>
                    <a:pt x="222" y="1816"/>
                  </a:lnTo>
                  <a:lnTo>
                    <a:pt x="206" y="1816"/>
                  </a:lnTo>
                  <a:lnTo>
                    <a:pt x="206" y="1816"/>
                  </a:lnTo>
                  <a:lnTo>
                    <a:pt x="196" y="1810"/>
                  </a:lnTo>
                  <a:lnTo>
                    <a:pt x="186" y="1804"/>
                  </a:lnTo>
                  <a:lnTo>
                    <a:pt x="180" y="1796"/>
                  </a:lnTo>
                  <a:lnTo>
                    <a:pt x="172" y="1786"/>
                  </a:lnTo>
                  <a:lnTo>
                    <a:pt x="162" y="1768"/>
                  </a:lnTo>
                  <a:lnTo>
                    <a:pt x="154" y="1752"/>
                  </a:lnTo>
                  <a:lnTo>
                    <a:pt x="154" y="1752"/>
                  </a:lnTo>
                  <a:lnTo>
                    <a:pt x="126" y="1744"/>
                  </a:lnTo>
                  <a:lnTo>
                    <a:pt x="118" y="1740"/>
                  </a:lnTo>
                  <a:lnTo>
                    <a:pt x="114" y="1734"/>
                  </a:lnTo>
                  <a:lnTo>
                    <a:pt x="112" y="1728"/>
                  </a:lnTo>
                  <a:lnTo>
                    <a:pt x="112" y="1720"/>
                  </a:lnTo>
                  <a:lnTo>
                    <a:pt x="112" y="1694"/>
                  </a:lnTo>
                  <a:lnTo>
                    <a:pt x="112" y="1694"/>
                  </a:lnTo>
                  <a:lnTo>
                    <a:pt x="124" y="1660"/>
                  </a:lnTo>
                  <a:lnTo>
                    <a:pt x="124" y="1660"/>
                  </a:lnTo>
                  <a:lnTo>
                    <a:pt x="122" y="1650"/>
                  </a:lnTo>
                  <a:lnTo>
                    <a:pt x="118" y="1640"/>
                  </a:lnTo>
                  <a:lnTo>
                    <a:pt x="112" y="1632"/>
                  </a:lnTo>
                  <a:lnTo>
                    <a:pt x="106" y="1624"/>
                  </a:lnTo>
                  <a:lnTo>
                    <a:pt x="92" y="1612"/>
                  </a:lnTo>
                  <a:lnTo>
                    <a:pt x="78" y="1602"/>
                  </a:lnTo>
                  <a:lnTo>
                    <a:pt x="78" y="1602"/>
                  </a:lnTo>
                  <a:lnTo>
                    <a:pt x="36" y="1578"/>
                  </a:lnTo>
                  <a:lnTo>
                    <a:pt x="36" y="1578"/>
                  </a:lnTo>
                  <a:lnTo>
                    <a:pt x="32" y="1572"/>
                  </a:lnTo>
                  <a:lnTo>
                    <a:pt x="32" y="1572"/>
                  </a:lnTo>
                  <a:lnTo>
                    <a:pt x="32" y="1542"/>
                  </a:lnTo>
                  <a:lnTo>
                    <a:pt x="32" y="1534"/>
                  </a:lnTo>
                  <a:lnTo>
                    <a:pt x="34" y="1528"/>
                  </a:lnTo>
                  <a:lnTo>
                    <a:pt x="38" y="1524"/>
                  </a:lnTo>
                  <a:lnTo>
                    <a:pt x="46" y="1522"/>
                  </a:lnTo>
                  <a:lnTo>
                    <a:pt x="68" y="1510"/>
                  </a:lnTo>
                  <a:lnTo>
                    <a:pt x="68" y="1510"/>
                  </a:lnTo>
                  <a:lnTo>
                    <a:pt x="84" y="1502"/>
                  </a:lnTo>
                  <a:lnTo>
                    <a:pt x="84" y="1502"/>
                  </a:lnTo>
                  <a:lnTo>
                    <a:pt x="86" y="1440"/>
                  </a:lnTo>
                  <a:lnTo>
                    <a:pt x="86" y="1410"/>
                  </a:lnTo>
                  <a:lnTo>
                    <a:pt x="82" y="1396"/>
                  </a:lnTo>
                  <a:lnTo>
                    <a:pt x="78" y="1384"/>
                  </a:lnTo>
                  <a:lnTo>
                    <a:pt x="78" y="1384"/>
                  </a:lnTo>
                  <a:lnTo>
                    <a:pt x="72" y="1380"/>
                  </a:lnTo>
                  <a:lnTo>
                    <a:pt x="66" y="1378"/>
                  </a:lnTo>
                  <a:lnTo>
                    <a:pt x="52" y="1376"/>
                  </a:lnTo>
                  <a:lnTo>
                    <a:pt x="40" y="1378"/>
                  </a:lnTo>
                  <a:lnTo>
                    <a:pt x="30" y="1380"/>
                  </a:lnTo>
                  <a:lnTo>
                    <a:pt x="30" y="1380"/>
                  </a:lnTo>
                  <a:lnTo>
                    <a:pt x="28" y="1386"/>
                  </a:lnTo>
                  <a:lnTo>
                    <a:pt x="24" y="1388"/>
                  </a:lnTo>
                  <a:lnTo>
                    <a:pt x="20" y="1390"/>
                  </a:lnTo>
                  <a:lnTo>
                    <a:pt x="16" y="1388"/>
                  </a:lnTo>
                  <a:lnTo>
                    <a:pt x="10" y="1384"/>
                  </a:lnTo>
                  <a:lnTo>
                    <a:pt x="6" y="1380"/>
                  </a:lnTo>
                  <a:lnTo>
                    <a:pt x="6" y="1380"/>
                  </a:lnTo>
                  <a:lnTo>
                    <a:pt x="0" y="1354"/>
                  </a:lnTo>
                  <a:lnTo>
                    <a:pt x="0" y="1330"/>
                  </a:lnTo>
                  <a:lnTo>
                    <a:pt x="0" y="1330"/>
                  </a:lnTo>
                  <a:lnTo>
                    <a:pt x="26" y="1320"/>
                  </a:lnTo>
                  <a:lnTo>
                    <a:pt x="26" y="1320"/>
                  </a:lnTo>
                  <a:lnTo>
                    <a:pt x="26" y="1312"/>
                  </a:lnTo>
                  <a:lnTo>
                    <a:pt x="24" y="1306"/>
                  </a:lnTo>
                  <a:lnTo>
                    <a:pt x="18" y="1300"/>
                  </a:lnTo>
                  <a:lnTo>
                    <a:pt x="12" y="1294"/>
                  </a:lnTo>
                  <a:lnTo>
                    <a:pt x="8" y="1290"/>
                  </a:lnTo>
                  <a:lnTo>
                    <a:pt x="8" y="1290"/>
                  </a:lnTo>
                  <a:lnTo>
                    <a:pt x="8" y="1272"/>
                  </a:lnTo>
                  <a:lnTo>
                    <a:pt x="10" y="1268"/>
                  </a:lnTo>
                  <a:lnTo>
                    <a:pt x="12" y="1266"/>
                  </a:lnTo>
                  <a:lnTo>
                    <a:pt x="20" y="1262"/>
                  </a:lnTo>
                  <a:lnTo>
                    <a:pt x="36" y="1256"/>
                  </a:lnTo>
                  <a:lnTo>
                    <a:pt x="36" y="1256"/>
                  </a:lnTo>
                  <a:lnTo>
                    <a:pt x="44" y="1248"/>
                  </a:lnTo>
                  <a:lnTo>
                    <a:pt x="50" y="1238"/>
                  </a:lnTo>
                  <a:lnTo>
                    <a:pt x="62" y="1218"/>
                  </a:lnTo>
                  <a:lnTo>
                    <a:pt x="62" y="1218"/>
                  </a:lnTo>
                  <a:lnTo>
                    <a:pt x="74" y="1210"/>
                  </a:lnTo>
                  <a:lnTo>
                    <a:pt x="88" y="1204"/>
                  </a:lnTo>
                  <a:lnTo>
                    <a:pt x="88" y="1204"/>
                  </a:lnTo>
                  <a:lnTo>
                    <a:pt x="110" y="1196"/>
                  </a:lnTo>
                  <a:lnTo>
                    <a:pt x="110" y="1196"/>
                  </a:lnTo>
                  <a:lnTo>
                    <a:pt x="130" y="1196"/>
                  </a:lnTo>
                  <a:lnTo>
                    <a:pt x="162" y="1194"/>
                  </a:lnTo>
                  <a:lnTo>
                    <a:pt x="178" y="1192"/>
                  </a:lnTo>
                  <a:lnTo>
                    <a:pt x="194" y="1188"/>
                  </a:lnTo>
                  <a:lnTo>
                    <a:pt x="208" y="1182"/>
                  </a:lnTo>
                  <a:lnTo>
                    <a:pt x="218" y="1176"/>
                  </a:lnTo>
                  <a:lnTo>
                    <a:pt x="218" y="1176"/>
                  </a:lnTo>
                  <a:lnTo>
                    <a:pt x="232" y="1174"/>
                  </a:lnTo>
                  <a:lnTo>
                    <a:pt x="244" y="1172"/>
                  </a:lnTo>
                  <a:lnTo>
                    <a:pt x="246" y="1174"/>
                  </a:lnTo>
                  <a:lnTo>
                    <a:pt x="250" y="1178"/>
                  </a:lnTo>
                  <a:lnTo>
                    <a:pt x="252" y="1186"/>
                  </a:lnTo>
                  <a:lnTo>
                    <a:pt x="254" y="1198"/>
                  </a:lnTo>
                  <a:lnTo>
                    <a:pt x="254" y="1198"/>
                  </a:lnTo>
                  <a:lnTo>
                    <a:pt x="260" y="1212"/>
                  </a:lnTo>
                  <a:lnTo>
                    <a:pt x="264" y="1218"/>
                  </a:lnTo>
                  <a:lnTo>
                    <a:pt x="268" y="1222"/>
                  </a:lnTo>
                  <a:lnTo>
                    <a:pt x="274" y="1224"/>
                  </a:lnTo>
                  <a:lnTo>
                    <a:pt x="280" y="1226"/>
                  </a:lnTo>
                  <a:lnTo>
                    <a:pt x="302" y="1224"/>
                  </a:lnTo>
                  <a:lnTo>
                    <a:pt x="302" y="1224"/>
                  </a:lnTo>
                  <a:lnTo>
                    <a:pt x="312" y="1214"/>
                  </a:lnTo>
                  <a:lnTo>
                    <a:pt x="322" y="1200"/>
                  </a:lnTo>
                  <a:lnTo>
                    <a:pt x="332" y="1188"/>
                  </a:lnTo>
                  <a:lnTo>
                    <a:pt x="342" y="1178"/>
                  </a:lnTo>
                  <a:lnTo>
                    <a:pt x="342" y="1178"/>
                  </a:lnTo>
                  <a:lnTo>
                    <a:pt x="366" y="1180"/>
                  </a:lnTo>
                  <a:lnTo>
                    <a:pt x="378" y="1180"/>
                  </a:lnTo>
                  <a:lnTo>
                    <a:pt x="394" y="1178"/>
                  </a:lnTo>
                  <a:lnTo>
                    <a:pt x="394" y="1178"/>
                  </a:lnTo>
                  <a:lnTo>
                    <a:pt x="398" y="1170"/>
                  </a:lnTo>
                  <a:lnTo>
                    <a:pt x="404" y="1164"/>
                  </a:lnTo>
                  <a:lnTo>
                    <a:pt x="410" y="1160"/>
                  </a:lnTo>
                  <a:lnTo>
                    <a:pt x="416" y="1158"/>
                  </a:lnTo>
                  <a:lnTo>
                    <a:pt x="432" y="1154"/>
                  </a:lnTo>
                  <a:lnTo>
                    <a:pt x="450" y="1154"/>
                  </a:lnTo>
                  <a:lnTo>
                    <a:pt x="450" y="1154"/>
                  </a:lnTo>
                  <a:lnTo>
                    <a:pt x="492" y="1168"/>
                  </a:lnTo>
                  <a:lnTo>
                    <a:pt x="492" y="1168"/>
                  </a:lnTo>
                  <a:lnTo>
                    <a:pt x="498" y="1164"/>
                  </a:lnTo>
                  <a:lnTo>
                    <a:pt x="506" y="1162"/>
                  </a:lnTo>
                  <a:lnTo>
                    <a:pt x="534" y="1158"/>
                  </a:lnTo>
                  <a:lnTo>
                    <a:pt x="564" y="1154"/>
                  </a:lnTo>
                  <a:lnTo>
                    <a:pt x="590" y="1148"/>
                  </a:lnTo>
                  <a:lnTo>
                    <a:pt x="590" y="1148"/>
                  </a:lnTo>
                  <a:lnTo>
                    <a:pt x="608" y="1138"/>
                  </a:lnTo>
                  <a:lnTo>
                    <a:pt x="628" y="1128"/>
                  </a:lnTo>
                  <a:lnTo>
                    <a:pt x="628" y="1128"/>
                  </a:lnTo>
                  <a:lnTo>
                    <a:pt x="632" y="1110"/>
                  </a:lnTo>
                  <a:lnTo>
                    <a:pt x="638" y="1098"/>
                  </a:lnTo>
                  <a:lnTo>
                    <a:pt x="646" y="1090"/>
                  </a:lnTo>
                  <a:lnTo>
                    <a:pt x="660" y="1078"/>
                  </a:lnTo>
                  <a:lnTo>
                    <a:pt x="660" y="1078"/>
                  </a:lnTo>
                  <a:lnTo>
                    <a:pt x="684" y="1024"/>
                  </a:lnTo>
                  <a:lnTo>
                    <a:pt x="684" y="1024"/>
                  </a:lnTo>
                  <a:lnTo>
                    <a:pt x="716" y="1006"/>
                  </a:lnTo>
                  <a:lnTo>
                    <a:pt x="716" y="1006"/>
                  </a:lnTo>
                  <a:lnTo>
                    <a:pt x="728" y="972"/>
                  </a:lnTo>
                  <a:lnTo>
                    <a:pt x="728" y="972"/>
                  </a:lnTo>
                  <a:lnTo>
                    <a:pt x="732" y="926"/>
                  </a:lnTo>
                  <a:lnTo>
                    <a:pt x="732" y="926"/>
                  </a:lnTo>
                  <a:lnTo>
                    <a:pt x="724" y="902"/>
                  </a:lnTo>
                  <a:lnTo>
                    <a:pt x="724" y="902"/>
                  </a:lnTo>
                  <a:lnTo>
                    <a:pt x="724" y="878"/>
                  </a:lnTo>
                  <a:lnTo>
                    <a:pt x="724" y="878"/>
                  </a:lnTo>
                  <a:lnTo>
                    <a:pt x="728" y="866"/>
                  </a:lnTo>
                  <a:lnTo>
                    <a:pt x="732" y="854"/>
                  </a:lnTo>
                  <a:lnTo>
                    <a:pt x="732" y="830"/>
                  </a:lnTo>
                  <a:lnTo>
                    <a:pt x="732" y="830"/>
                  </a:lnTo>
                  <a:lnTo>
                    <a:pt x="724" y="820"/>
                  </a:lnTo>
                  <a:lnTo>
                    <a:pt x="722" y="812"/>
                  </a:lnTo>
                  <a:lnTo>
                    <a:pt x="722" y="800"/>
                  </a:lnTo>
                  <a:lnTo>
                    <a:pt x="722" y="800"/>
                  </a:lnTo>
                  <a:lnTo>
                    <a:pt x="726" y="798"/>
                  </a:lnTo>
                  <a:lnTo>
                    <a:pt x="734" y="796"/>
                  </a:lnTo>
                  <a:lnTo>
                    <a:pt x="760" y="796"/>
                  </a:lnTo>
                  <a:lnTo>
                    <a:pt x="808" y="798"/>
                  </a:lnTo>
                  <a:lnTo>
                    <a:pt x="808" y="798"/>
                  </a:lnTo>
                  <a:lnTo>
                    <a:pt x="826" y="800"/>
                  </a:lnTo>
                  <a:lnTo>
                    <a:pt x="844" y="804"/>
                  </a:lnTo>
                  <a:lnTo>
                    <a:pt x="864" y="808"/>
                  </a:lnTo>
                  <a:lnTo>
                    <a:pt x="886" y="812"/>
                  </a:lnTo>
                  <a:lnTo>
                    <a:pt x="886" y="812"/>
                  </a:lnTo>
                  <a:lnTo>
                    <a:pt x="924" y="828"/>
                  </a:lnTo>
                  <a:lnTo>
                    <a:pt x="924" y="828"/>
                  </a:lnTo>
                  <a:lnTo>
                    <a:pt x="932" y="818"/>
                  </a:lnTo>
                  <a:lnTo>
                    <a:pt x="932" y="818"/>
                  </a:lnTo>
                  <a:lnTo>
                    <a:pt x="926" y="806"/>
                  </a:lnTo>
                  <a:lnTo>
                    <a:pt x="926" y="806"/>
                  </a:lnTo>
                  <a:lnTo>
                    <a:pt x="926" y="772"/>
                  </a:lnTo>
                  <a:lnTo>
                    <a:pt x="926" y="772"/>
                  </a:lnTo>
                  <a:lnTo>
                    <a:pt x="936" y="756"/>
                  </a:lnTo>
                  <a:lnTo>
                    <a:pt x="948" y="740"/>
                  </a:lnTo>
                  <a:lnTo>
                    <a:pt x="972" y="712"/>
                  </a:lnTo>
                  <a:lnTo>
                    <a:pt x="972" y="712"/>
                  </a:lnTo>
                  <a:lnTo>
                    <a:pt x="976" y="690"/>
                  </a:lnTo>
                  <a:lnTo>
                    <a:pt x="984" y="676"/>
                  </a:lnTo>
                  <a:lnTo>
                    <a:pt x="994" y="664"/>
                  </a:lnTo>
                  <a:lnTo>
                    <a:pt x="1008" y="648"/>
                  </a:lnTo>
                  <a:lnTo>
                    <a:pt x="1008" y="648"/>
                  </a:lnTo>
                  <a:lnTo>
                    <a:pt x="1014" y="632"/>
                  </a:lnTo>
                  <a:lnTo>
                    <a:pt x="1016" y="628"/>
                  </a:lnTo>
                  <a:lnTo>
                    <a:pt x="1020" y="624"/>
                  </a:lnTo>
                  <a:lnTo>
                    <a:pt x="1024" y="622"/>
                  </a:lnTo>
                  <a:lnTo>
                    <a:pt x="1030" y="622"/>
                  </a:lnTo>
                  <a:lnTo>
                    <a:pt x="1050" y="620"/>
                  </a:lnTo>
                  <a:lnTo>
                    <a:pt x="1050" y="620"/>
                  </a:lnTo>
                  <a:lnTo>
                    <a:pt x="1062" y="630"/>
                  </a:lnTo>
                  <a:lnTo>
                    <a:pt x="1080" y="640"/>
                  </a:lnTo>
                  <a:lnTo>
                    <a:pt x="1098" y="652"/>
                  </a:lnTo>
                  <a:lnTo>
                    <a:pt x="1118" y="660"/>
                  </a:lnTo>
                  <a:lnTo>
                    <a:pt x="1118" y="660"/>
                  </a:lnTo>
                  <a:lnTo>
                    <a:pt x="1128" y="660"/>
                  </a:lnTo>
                  <a:lnTo>
                    <a:pt x="1140" y="662"/>
                  </a:lnTo>
                  <a:lnTo>
                    <a:pt x="1152" y="666"/>
                  </a:lnTo>
                  <a:lnTo>
                    <a:pt x="1158" y="670"/>
                  </a:lnTo>
                  <a:lnTo>
                    <a:pt x="1164" y="676"/>
                  </a:lnTo>
                  <a:lnTo>
                    <a:pt x="1164" y="676"/>
                  </a:lnTo>
                  <a:lnTo>
                    <a:pt x="1182" y="676"/>
                  </a:lnTo>
                  <a:lnTo>
                    <a:pt x="1202" y="674"/>
                  </a:lnTo>
                  <a:lnTo>
                    <a:pt x="1212" y="670"/>
                  </a:lnTo>
                  <a:lnTo>
                    <a:pt x="1220" y="666"/>
                  </a:lnTo>
                  <a:lnTo>
                    <a:pt x="1226" y="660"/>
                  </a:lnTo>
                  <a:lnTo>
                    <a:pt x="1230" y="652"/>
                  </a:lnTo>
                  <a:lnTo>
                    <a:pt x="1230" y="652"/>
                  </a:lnTo>
                  <a:lnTo>
                    <a:pt x="1230" y="626"/>
                  </a:lnTo>
                  <a:lnTo>
                    <a:pt x="1230" y="626"/>
                  </a:lnTo>
                  <a:lnTo>
                    <a:pt x="1228" y="608"/>
                  </a:lnTo>
                  <a:lnTo>
                    <a:pt x="1226" y="596"/>
                  </a:lnTo>
                  <a:lnTo>
                    <a:pt x="1228" y="586"/>
                  </a:lnTo>
                  <a:lnTo>
                    <a:pt x="1230" y="578"/>
                  </a:lnTo>
                  <a:lnTo>
                    <a:pt x="1234" y="570"/>
                  </a:lnTo>
                  <a:lnTo>
                    <a:pt x="1240" y="562"/>
                  </a:lnTo>
                  <a:lnTo>
                    <a:pt x="1256" y="542"/>
                  </a:lnTo>
                  <a:lnTo>
                    <a:pt x="1256" y="542"/>
                  </a:lnTo>
                  <a:lnTo>
                    <a:pt x="1276" y="534"/>
                  </a:lnTo>
                  <a:lnTo>
                    <a:pt x="1294" y="530"/>
                  </a:lnTo>
                  <a:lnTo>
                    <a:pt x="1316" y="526"/>
                  </a:lnTo>
                  <a:lnTo>
                    <a:pt x="1340" y="524"/>
                  </a:lnTo>
                  <a:lnTo>
                    <a:pt x="1340" y="524"/>
                  </a:lnTo>
                  <a:lnTo>
                    <a:pt x="1350" y="520"/>
                  </a:lnTo>
                  <a:lnTo>
                    <a:pt x="1350" y="520"/>
                  </a:lnTo>
                  <a:lnTo>
                    <a:pt x="1360" y="490"/>
                  </a:lnTo>
                  <a:lnTo>
                    <a:pt x="1360" y="490"/>
                  </a:lnTo>
                  <a:lnTo>
                    <a:pt x="1380" y="472"/>
                  </a:lnTo>
                  <a:lnTo>
                    <a:pt x="1380" y="472"/>
                  </a:lnTo>
                  <a:lnTo>
                    <a:pt x="1434" y="470"/>
                  </a:lnTo>
                  <a:lnTo>
                    <a:pt x="1434" y="470"/>
                  </a:lnTo>
                  <a:lnTo>
                    <a:pt x="1440" y="478"/>
                  </a:lnTo>
                  <a:lnTo>
                    <a:pt x="1444" y="488"/>
                  </a:lnTo>
                  <a:lnTo>
                    <a:pt x="1448" y="500"/>
                  </a:lnTo>
                  <a:lnTo>
                    <a:pt x="1450" y="514"/>
                  </a:lnTo>
                  <a:lnTo>
                    <a:pt x="1450" y="514"/>
                  </a:lnTo>
                  <a:lnTo>
                    <a:pt x="1456" y="530"/>
                  </a:lnTo>
                  <a:lnTo>
                    <a:pt x="1466" y="548"/>
                  </a:lnTo>
                  <a:lnTo>
                    <a:pt x="1490" y="588"/>
                  </a:lnTo>
                  <a:lnTo>
                    <a:pt x="1490" y="588"/>
                  </a:lnTo>
                  <a:lnTo>
                    <a:pt x="1496" y="592"/>
                  </a:lnTo>
                  <a:lnTo>
                    <a:pt x="1502" y="598"/>
                  </a:lnTo>
                  <a:lnTo>
                    <a:pt x="1516" y="604"/>
                  </a:lnTo>
                  <a:lnTo>
                    <a:pt x="1554" y="614"/>
                  </a:lnTo>
                  <a:lnTo>
                    <a:pt x="1554" y="614"/>
                  </a:lnTo>
                  <a:lnTo>
                    <a:pt x="1592" y="644"/>
                  </a:lnTo>
                  <a:lnTo>
                    <a:pt x="1592" y="644"/>
                  </a:lnTo>
                  <a:lnTo>
                    <a:pt x="1604" y="668"/>
                  </a:lnTo>
                  <a:lnTo>
                    <a:pt x="1604" y="668"/>
                  </a:lnTo>
                  <a:lnTo>
                    <a:pt x="1610" y="718"/>
                  </a:lnTo>
                  <a:lnTo>
                    <a:pt x="1610" y="718"/>
                  </a:lnTo>
                  <a:lnTo>
                    <a:pt x="1612" y="720"/>
                  </a:lnTo>
                  <a:lnTo>
                    <a:pt x="1612" y="720"/>
                  </a:lnTo>
                  <a:lnTo>
                    <a:pt x="1630" y="756"/>
                  </a:lnTo>
                  <a:lnTo>
                    <a:pt x="1630" y="756"/>
                  </a:lnTo>
                  <a:lnTo>
                    <a:pt x="1632" y="774"/>
                  </a:lnTo>
                  <a:lnTo>
                    <a:pt x="1634" y="798"/>
                  </a:lnTo>
                  <a:lnTo>
                    <a:pt x="1634" y="822"/>
                  </a:lnTo>
                  <a:lnTo>
                    <a:pt x="1632" y="834"/>
                  </a:lnTo>
                  <a:lnTo>
                    <a:pt x="1628" y="844"/>
                  </a:lnTo>
                  <a:lnTo>
                    <a:pt x="1628" y="844"/>
                  </a:lnTo>
                  <a:lnTo>
                    <a:pt x="1588" y="878"/>
                  </a:lnTo>
                  <a:lnTo>
                    <a:pt x="1588" y="878"/>
                  </a:lnTo>
                  <a:lnTo>
                    <a:pt x="1586" y="898"/>
                  </a:lnTo>
                  <a:lnTo>
                    <a:pt x="1586" y="898"/>
                  </a:lnTo>
                  <a:lnTo>
                    <a:pt x="1588" y="912"/>
                  </a:lnTo>
                  <a:lnTo>
                    <a:pt x="1592" y="924"/>
                  </a:lnTo>
                  <a:lnTo>
                    <a:pt x="1598" y="938"/>
                  </a:lnTo>
                  <a:lnTo>
                    <a:pt x="1598" y="938"/>
                  </a:lnTo>
                  <a:lnTo>
                    <a:pt x="1634" y="962"/>
                  </a:lnTo>
                  <a:lnTo>
                    <a:pt x="1634" y="962"/>
                  </a:lnTo>
                  <a:lnTo>
                    <a:pt x="1672" y="970"/>
                  </a:lnTo>
                  <a:lnTo>
                    <a:pt x="1672" y="970"/>
                  </a:lnTo>
                  <a:lnTo>
                    <a:pt x="1712" y="988"/>
                  </a:lnTo>
                  <a:lnTo>
                    <a:pt x="1712" y="988"/>
                  </a:lnTo>
                  <a:lnTo>
                    <a:pt x="1792" y="998"/>
                  </a:lnTo>
                  <a:lnTo>
                    <a:pt x="1792" y="998"/>
                  </a:lnTo>
                  <a:lnTo>
                    <a:pt x="1812" y="1010"/>
                  </a:lnTo>
                  <a:lnTo>
                    <a:pt x="1812" y="1010"/>
                  </a:lnTo>
                  <a:lnTo>
                    <a:pt x="1836" y="1036"/>
                  </a:lnTo>
                  <a:lnTo>
                    <a:pt x="1862" y="1060"/>
                  </a:lnTo>
                  <a:lnTo>
                    <a:pt x="1876" y="1070"/>
                  </a:lnTo>
                  <a:lnTo>
                    <a:pt x="1892" y="1080"/>
                  </a:lnTo>
                  <a:lnTo>
                    <a:pt x="1908" y="1088"/>
                  </a:lnTo>
                  <a:lnTo>
                    <a:pt x="1926" y="1094"/>
                  </a:lnTo>
                  <a:lnTo>
                    <a:pt x="1926" y="1094"/>
                  </a:lnTo>
                  <a:lnTo>
                    <a:pt x="1950" y="1116"/>
                  </a:lnTo>
                  <a:lnTo>
                    <a:pt x="1950" y="1116"/>
                  </a:lnTo>
                  <a:lnTo>
                    <a:pt x="1964" y="1168"/>
                  </a:lnTo>
                  <a:lnTo>
                    <a:pt x="1964" y="1168"/>
                  </a:lnTo>
                  <a:lnTo>
                    <a:pt x="1968" y="1176"/>
                  </a:lnTo>
                  <a:lnTo>
                    <a:pt x="1974" y="1184"/>
                  </a:lnTo>
                  <a:lnTo>
                    <a:pt x="1986" y="1198"/>
                  </a:lnTo>
                  <a:lnTo>
                    <a:pt x="1990" y="1206"/>
                  </a:lnTo>
                  <a:lnTo>
                    <a:pt x="1994" y="1216"/>
                  </a:lnTo>
                  <a:lnTo>
                    <a:pt x="1994" y="1228"/>
                  </a:lnTo>
                  <a:lnTo>
                    <a:pt x="1992" y="1242"/>
                  </a:lnTo>
                  <a:lnTo>
                    <a:pt x="1992" y="1242"/>
                  </a:lnTo>
                  <a:lnTo>
                    <a:pt x="1998" y="1256"/>
                  </a:lnTo>
                  <a:lnTo>
                    <a:pt x="2004" y="1266"/>
                  </a:lnTo>
                  <a:lnTo>
                    <a:pt x="2016" y="1274"/>
                  </a:lnTo>
                  <a:lnTo>
                    <a:pt x="2016" y="1274"/>
                  </a:lnTo>
                  <a:lnTo>
                    <a:pt x="2044" y="1278"/>
                  </a:lnTo>
                  <a:lnTo>
                    <a:pt x="2072" y="1282"/>
                  </a:lnTo>
                  <a:lnTo>
                    <a:pt x="2102" y="1288"/>
                  </a:lnTo>
                  <a:lnTo>
                    <a:pt x="2134" y="1298"/>
                  </a:lnTo>
                  <a:lnTo>
                    <a:pt x="2134" y="1298"/>
                  </a:lnTo>
                  <a:lnTo>
                    <a:pt x="2212" y="1316"/>
                  </a:lnTo>
                  <a:lnTo>
                    <a:pt x="2212" y="1316"/>
                  </a:lnTo>
                  <a:lnTo>
                    <a:pt x="2384" y="1318"/>
                  </a:lnTo>
                  <a:lnTo>
                    <a:pt x="2384" y="1318"/>
                  </a:lnTo>
                  <a:lnTo>
                    <a:pt x="2418" y="1326"/>
                  </a:lnTo>
                  <a:lnTo>
                    <a:pt x="2438" y="1330"/>
                  </a:lnTo>
                  <a:lnTo>
                    <a:pt x="2454" y="1338"/>
                  </a:lnTo>
                  <a:lnTo>
                    <a:pt x="2454" y="1338"/>
                  </a:lnTo>
                  <a:lnTo>
                    <a:pt x="2506" y="1380"/>
                  </a:lnTo>
                  <a:lnTo>
                    <a:pt x="2506" y="1380"/>
                  </a:lnTo>
                  <a:lnTo>
                    <a:pt x="2526" y="1390"/>
                  </a:lnTo>
                  <a:lnTo>
                    <a:pt x="2526" y="1390"/>
                  </a:lnTo>
                  <a:lnTo>
                    <a:pt x="2578" y="1398"/>
                  </a:lnTo>
                  <a:lnTo>
                    <a:pt x="2578" y="1398"/>
                  </a:lnTo>
                  <a:lnTo>
                    <a:pt x="2600" y="1414"/>
                  </a:lnTo>
                  <a:lnTo>
                    <a:pt x="2600" y="1414"/>
                  </a:lnTo>
                  <a:lnTo>
                    <a:pt x="2666" y="1436"/>
                  </a:lnTo>
                  <a:lnTo>
                    <a:pt x="2666" y="1436"/>
                  </a:lnTo>
                  <a:lnTo>
                    <a:pt x="2672" y="1440"/>
                  </a:lnTo>
                  <a:lnTo>
                    <a:pt x="2680" y="1446"/>
                  </a:lnTo>
                  <a:lnTo>
                    <a:pt x="2696" y="1460"/>
                  </a:lnTo>
                  <a:lnTo>
                    <a:pt x="2704" y="1464"/>
                  </a:lnTo>
                  <a:lnTo>
                    <a:pt x="2714" y="1466"/>
                  </a:lnTo>
                  <a:lnTo>
                    <a:pt x="2718" y="1466"/>
                  </a:lnTo>
                  <a:lnTo>
                    <a:pt x="2724" y="1462"/>
                  </a:lnTo>
                  <a:lnTo>
                    <a:pt x="2728" y="1458"/>
                  </a:lnTo>
                  <a:lnTo>
                    <a:pt x="2732" y="1452"/>
                  </a:lnTo>
                  <a:lnTo>
                    <a:pt x="2732" y="1452"/>
                  </a:lnTo>
                  <a:lnTo>
                    <a:pt x="2754" y="1438"/>
                  </a:lnTo>
                  <a:lnTo>
                    <a:pt x="2754" y="1438"/>
                  </a:lnTo>
                  <a:lnTo>
                    <a:pt x="2766" y="1434"/>
                  </a:lnTo>
                  <a:lnTo>
                    <a:pt x="2778" y="1426"/>
                  </a:lnTo>
                  <a:lnTo>
                    <a:pt x="2800" y="1410"/>
                  </a:lnTo>
                  <a:lnTo>
                    <a:pt x="2800" y="1410"/>
                  </a:lnTo>
                  <a:lnTo>
                    <a:pt x="2846" y="1396"/>
                  </a:lnTo>
                  <a:lnTo>
                    <a:pt x="2846" y="1396"/>
                  </a:lnTo>
                  <a:lnTo>
                    <a:pt x="2862" y="1386"/>
                  </a:lnTo>
                  <a:lnTo>
                    <a:pt x="2882" y="1378"/>
                  </a:lnTo>
                  <a:lnTo>
                    <a:pt x="2902" y="1370"/>
                  </a:lnTo>
                  <a:lnTo>
                    <a:pt x="2910" y="1366"/>
                  </a:lnTo>
                  <a:lnTo>
                    <a:pt x="2920" y="1360"/>
                  </a:lnTo>
                  <a:lnTo>
                    <a:pt x="2920" y="1360"/>
                  </a:lnTo>
                  <a:lnTo>
                    <a:pt x="2936" y="1354"/>
                  </a:lnTo>
                  <a:lnTo>
                    <a:pt x="2936" y="1354"/>
                  </a:lnTo>
                  <a:lnTo>
                    <a:pt x="2948" y="1348"/>
                  </a:lnTo>
                  <a:lnTo>
                    <a:pt x="2960" y="1344"/>
                  </a:lnTo>
                  <a:lnTo>
                    <a:pt x="2972" y="1342"/>
                  </a:lnTo>
                  <a:lnTo>
                    <a:pt x="2986" y="1342"/>
                  </a:lnTo>
                  <a:lnTo>
                    <a:pt x="3016" y="1346"/>
                  </a:lnTo>
                  <a:lnTo>
                    <a:pt x="3048" y="1354"/>
                  </a:lnTo>
                  <a:lnTo>
                    <a:pt x="3048" y="1354"/>
                  </a:lnTo>
                  <a:lnTo>
                    <a:pt x="3094" y="1354"/>
                  </a:lnTo>
                  <a:lnTo>
                    <a:pt x="3094" y="1354"/>
                  </a:lnTo>
                  <a:lnTo>
                    <a:pt x="3104" y="1348"/>
                  </a:lnTo>
                  <a:lnTo>
                    <a:pt x="3116" y="1344"/>
                  </a:lnTo>
                  <a:lnTo>
                    <a:pt x="3140" y="1338"/>
                  </a:lnTo>
                  <a:lnTo>
                    <a:pt x="3140" y="1338"/>
                  </a:lnTo>
                  <a:lnTo>
                    <a:pt x="3154" y="1330"/>
                  </a:lnTo>
                  <a:lnTo>
                    <a:pt x="3166" y="1322"/>
                  </a:lnTo>
                  <a:lnTo>
                    <a:pt x="3166" y="1322"/>
                  </a:lnTo>
                  <a:lnTo>
                    <a:pt x="3184" y="1302"/>
                  </a:lnTo>
                  <a:lnTo>
                    <a:pt x="3200" y="1282"/>
                  </a:lnTo>
                  <a:lnTo>
                    <a:pt x="3216" y="1264"/>
                  </a:lnTo>
                  <a:lnTo>
                    <a:pt x="3226" y="1256"/>
                  </a:lnTo>
                  <a:lnTo>
                    <a:pt x="3238" y="1250"/>
                  </a:lnTo>
                  <a:lnTo>
                    <a:pt x="3238" y="1250"/>
                  </a:lnTo>
                  <a:lnTo>
                    <a:pt x="3260" y="1228"/>
                  </a:lnTo>
                  <a:lnTo>
                    <a:pt x="3272" y="1216"/>
                  </a:lnTo>
                  <a:lnTo>
                    <a:pt x="3278" y="1214"/>
                  </a:lnTo>
                  <a:lnTo>
                    <a:pt x="3282" y="1212"/>
                  </a:lnTo>
                  <a:lnTo>
                    <a:pt x="3282" y="1212"/>
                  </a:lnTo>
                  <a:lnTo>
                    <a:pt x="3282" y="1210"/>
                  </a:lnTo>
                  <a:lnTo>
                    <a:pt x="3282" y="1210"/>
                  </a:lnTo>
                  <a:lnTo>
                    <a:pt x="3296" y="1200"/>
                  </a:lnTo>
                  <a:lnTo>
                    <a:pt x="3312" y="1192"/>
                  </a:lnTo>
                  <a:lnTo>
                    <a:pt x="3312" y="1192"/>
                  </a:lnTo>
                  <a:lnTo>
                    <a:pt x="3312" y="1176"/>
                  </a:lnTo>
                  <a:lnTo>
                    <a:pt x="3312" y="1176"/>
                  </a:lnTo>
                  <a:lnTo>
                    <a:pt x="3298" y="1166"/>
                  </a:lnTo>
                  <a:lnTo>
                    <a:pt x="3298" y="1166"/>
                  </a:lnTo>
                  <a:lnTo>
                    <a:pt x="3286" y="1150"/>
                  </a:lnTo>
                  <a:lnTo>
                    <a:pt x="3278" y="1138"/>
                  </a:lnTo>
                  <a:lnTo>
                    <a:pt x="3274" y="1126"/>
                  </a:lnTo>
                  <a:lnTo>
                    <a:pt x="3272" y="1114"/>
                  </a:lnTo>
                  <a:lnTo>
                    <a:pt x="3272" y="1102"/>
                  </a:lnTo>
                  <a:lnTo>
                    <a:pt x="3274" y="1090"/>
                  </a:lnTo>
                  <a:lnTo>
                    <a:pt x="3280" y="1062"/>
                  </a:lnTo>
                  <a:lnTo>
                    <a:pt x="3280" y="1062"/>
                  </a:lnTo>
                  <a:lnTo>
                    <a:pt x="3286" y="1052"/>
                  </a:lnTo>
                  <a:lnTo>
                    <a:pt x="3292" y="1042"/>
                  </a:lnTo>
                  <a:lnTo>
                    <a:pt x="3302" y="1028"/>
                  </a:lnTo>
                  <a:lnTo>
                    <a:pt x="3302" y="1028"/>
                  </a:lnTo>
                  <a:lnTo>
                    <a:pt x="3312" y="1022"/>
                  </a:lnTo>
                  <a:lnTo>
                    <a:pt x="3312" y="1022"/>
                  </a:lnTo>
                  <a:lnTo>
                    <a:pt x="3340" y="1028"/>
                  </a:lnTo>
                  <a:lnTo>
                    <a:pt x="3340" y="1028"/>
                  </a:lnTo>
                  <a:lnTo>
                    <a:pt x="3358" y="1044"/>
                  </a:lnTo>
                  <a:lnTo>
                    <a:pt x="3368" y="1050"/>
                  </a:lnTo>
                  <a:lnTo>
                    <a:pt x="3380" y="1056"/>
                  </a:lnTo>
                  <a:lnTo>
                    <a:pt x="3392" y="1060"/>
                  </a:lnTo>
                  <a:lnTo>
                    <a:pt x="3406" y="1062"/>
                  </a:lnTo>
                  <a:lnTo>
                    <a:pt x="3420" y="1060"/>
                  </a:lnTo>
                  <a:lnTo>
                    <a:pt x="3434" y="1054"/>
                  </a:lnTo>
                  <a:lnTo>
                    <a:pt x="3434" y="1054"/>
                  </a:lnTo>
                  <a:lnTo>
                    <a:pt x="3450" y="1034"/>
                  </a:lnTo>
                  <a:lnTo>
                    <a:pt x="3458" y="1026"/>
                  </a:lnTo>
                  <a:lnTo>
                    <a:pt x="3466" y="1022"/>
                  </a:lnTo>
                  <a:lnTo>
                    <a:pt x="3466" y="1022"/>
                  </a:lnTo>
                  <a:lnTo>
                    <a:pt x="3468" y="1014"/>
                  </a:lnTo>
                  <a:lnTo>
                    <a:pt x="3472" y="1008"/>
                  </a:lnTo>
                  <a:lnTo>
                    <a:pt x="3484" y="994"/>
                  </a:lnTo>
                  <a:lnTo>
                    <a:pt x="3498" y="980"/>
                  </a:lnTo>
                  <a:lnTo>
                    <a:pt x="3510" y="970"/>
                  </a:lnTo>
                  <a:lnTo>
                    <a:pt x="3510" y="970"/>
                  </a:lnTo>
                  <a:lnTo>
                    <a:pt x="3556" y="972"/>
                  </a:lnTo>
                  <a:lnTo>
                    <a:pt x="3556" y="972"/>
                  </a:lnTo>
                  <a:lnTo>
                    <a:pt x="3562" y="964"/>
                  </a:lnTo>
                  <a:lnTo>
                    <a:pt x="3562" y="964"/>
                  </a:lnTo>
                  <a:lnTo>
                    <a:pt x="3578" y="958"/>
                  </a:lnTo>
                  <a:lnTo>
                    <a:pt x="3594" y="950"/>
                  </a:lnTo>
                  <a:lnTo>
                    <a:pt x="3608" y="940"/>
                  </a:lnTo>
                  <a:lnTo>
                    <a:pt x="3622" y="926"/>
                  </a:lnTo>
                  <a:lnTo>
                    <a:pt x="3622" y="926"/>
                  </a:lnTo>
                  <a:lnTo>
                    <a:pt x="3628" y="902"/>
                  </a:lnTo>
                  <a:lnTo>
                    <a:pt x="3632" y="892"/>
                  </a:lnTo>
                  <a:lnTo>
                    <a:pt x="3636" y="882"/>
                  </a:lnTo>
                  <a:lnTo>
                    <a:pt x="3642" y="874"/>
                  </a:lnTo>
                  <a:lnTo>
                    <a:pt x="3650" y="866"/>
                  </a:lnTo>
                  <a:lnTo>
                    <a:pt x="3660" y="860"/>
                  </a:lnTo>
                  <a:lnTo>
                    <a:pt x="3672" y="854"/>
                  </a:lnTo>
                  <a:lnTo>
                    <a:pt x="3672" y="854"/>
                  </a:lnTo>
                  <a:lnTo>
                    <a:pt x="3706" y="846"/>
                  </a:lnTo>
                  <a:lnTo>
                    <a:pt x="3706" y="846"/>
                  </a:lnTo>
                  <a:lnTo>
                    <a:pt x="3724" y="828"/>
                  </a:lnTo>
                  <a:lnTo>
                    <a:pt x="3724" y="828"/>
                  </a:lnTo>
                  <a:lnTo>
                    <a:pt x="3752" y="812"/>
                  </a:lnTo>
                  <a:lnTo>
                    <a:pt x="3764" y="804"/>
                  </a:lnTo>
                  <a:lnTo>
                    <a:pt x="3780" y="798"/>
                  </a:lnTo>
                  <a:lnTo>
                    <a:pt x="3780" y="798"/>
                  </a:lnTo>
                  <a:lnTo>
                    <a:pt x="3878" y="802"/>
                  </a:lnTo>
                  <a:lnTo>
                    <a:pt x="3878" y="802"/>
                  </a:lnTo>
                  <a:lnTo>
                    <a:pt x="3892" y="796"/>
                  </a:lnTo>
                  <a:lnTo>
                    <a:pt x="3892" y="796"/>
                  </a:lnTo>
                  <a:lnTo>
                    <a:pt x="3896" y="788"/>
                  </a:lnTo>
                  <a:lnTo>
                    <a:pt x="3898" y="780"/>
                  </a:lnTo>
                  <a:lnTo>
                    <a:pt x="3900" y="772"/>
                  </a:lnTo>
                  <a:lnTo>
                    <a:pt x="3898" y="766"/>
                  </a:lnTo>
                  <a:lnTo>
                    <a:pt x="3892" y="754"/>
                  </a:lnTo>
                  <a:lnTo>
                    <a:pt x="3886" y="742"/>
                  </a:lnTo>
                  <a:lnTo>
                    <a:pt x="3886" y="742"/>
                  </a:lnTo>
                  <a:lnTo>
                    <a:pt x="3814" y="690"/>
                  </a:lnTo>
                  <a:lnTo>
                    <a:pt x="3814" y="690"/>
                  </a:lnTo>
                  <a:lnTo>
                    <a:pt x="3802" y="674"/>
                  </a:lnTo>
                  <a:lnTo>
                    <a:pt x="3792" y="664"/>
                  </a:lnTo>
                  <a:lnTo>
                    <a:pt x="3788" y="660"/>
                  </a:lnTo>
                  <a:lnTo>
                    <a:pt x="3782" y="658"/>
                  </a:lnTo>
                  <a:lnTo>
                    <a:pt x="3766" y="658"/>
                  </a:lnTo>
                  <a:lnTo>
                    <a:pt x="3766" y="658"/>
                  </a:lnTo>
                  <a:lnTo>
                    <a:pt x="3754" y="676"/>
                  </a:lnTo>
                  <a:lnTo>
                    <a:pt x="3754" y="676"/>
                  </a:lnTo>
                  <a:lnTo>
                    <a:pt x="3724" y="676"/>
                  </a:lnTo>
                  <a:lnTo>
                    <a:pt x="3724" y="676"/>
                  </a:lnTo>
                  <a:lnTo>
                    <a:pt x="3722" y="702"/>
                  </a:lnTo>
                  <a:lnTo>
                    <a:pt x="3722" y="702"/>
                  </a:lnTo>
                  <a:lnTo>
                    <a:pt x="3720" y="708"/>
                  </a:lnTo>
                  <a:lnTo>
                    <a:pt x="3716" y="712"/>
                  </a:lnTo>
                  <a:lnTo>
                    <a:pt x="3712" y="714"/>
                  </a:lnTo>
                  <a:lnTo>
                    <a:pt x="3708" y="716"/>
                  </a:lnTo>
                  <a:lnTo>
                    <a:pt x="3696" y="716"/>
                  </a:lnTo>
                  <a:lnTo>
                    <a:pt x="3684" y="714"/>
                  </a:lnTo>
                  <a:lnTo>
                    <a:pt x="3670" y="710"/>
                  </a:lnTo>
                  <a:lnTo>
                    <a:pt x="3660" y="704"/>
                  </a:lnTo>
                  <a:lnTo>
                    <a:pt x="3644" y="698"/>
                  </a:lnTo>
                  <a:lnTo>
                    <a:pt x="3644" y="698"/>
                  </a:lnTo>
                  <a:lnTo>
                    <a:pt x="3628" y="698"/>
                  </a:lnTo>
                  <a:lnTo>
                    <a:pt x="3612" y="704"/>
                  </a:lnTo>
                  <a:lnTo>
                    <a:pt x="3600" y="710"/>
                  </a:lnTo>
                  <a:lnTo>
                    <a:pt x="3590" y="722"/>
                  </a:lnTo>
                  <a:lnTo>
                    <a:pt x="3590" y="722"/>
                  </a:lnTo>
                  <a:lnTo>
                    <a:pt x="3566" y="722"/>
                  </a:lnTo>
                  <a:lnTo>
                    <a:pt x="3566" y="722"/>
                  </a:lnTo>
                  <a:lnTo>
                    <a:pt x="3554" y="718"/>
                  </a:lnTo>
                  <a:lnTo>
                    <a:pt x="3546" y="712"/>
                  </a:lnTo>
                  <a:lnTo>
                    <a:pt x="3540" y="704"/>
                  </a:lnTo>
                  <a:lnTo>
                    <a:pt x="3536" y="698"/>
                  </a:lnTo>
                  <a:lnTo>
                    <a:pt x="3536" y="690"/>
                  </a:lnTo>
                  <a:lnTo>
                    <a:pt x="3534" y="682"/>
                  </a:lnTo>
                  <a:lnTo>
                    <a:pt x="3534" y="668"/>
                  </a:lnTo>
                  <a:lnTo>
                    <a:pt x="3534" y="668"/>
                  </a:lnTo>
                  <a:lnTo>
                    <a:pt x="3550" y="656"/>
                  </a:lnTo>
                  <a:lnTo>
                    <a:pt x="3556" y="648"/>
                  </a:lnTo>
                  <a:lnTo>
                    <a:pt x="3564" y="640"/>
                  </a:lnTo>
                  <a:lnTo>
                    <a:pt x="3564" y="640"/>
                  </a:lnTo>
                  <a:lnTo>
                    <a:pt x="3564" y="610"/>
                  </a:lnTo>
                  <a:lnTo>
                    <a:pt x="3566" y="586"/>
                  </a:lnTo>
                  <a:lnTo>
                    <a:pt x="3566" y="586"/>
                  </a:lnTo>
                  <a:lnTo>
                    <a:pt x="3574" y="566"/>
                  </a:lnTo>
                  <a:lnTo>
                    <a:pt x="3584" y="546"/>
                  </a:lnTo>
                  <a:lnTo>
                    <a:pt x="3584" y="546"/>
                  </a:lnTo>
                  <a:lnTo>
                    <a:pt x="3584" y="524"/>
                  </a:lnTo>
                  <a:lnTo>
                    <a:pt x="3586" y="506"/>
                  </a:lnTo>
                  <a:lnTo>
                    <a:pt x="3590" y="492"/>
                  </a:lnTo>
                  <a:lnTo>
                    <a:pt x="3598" y="476"/>
                  </a:lnTo>
                  <a:lnTo>
                    <a:pt x="3598" y="476"/>
                  </a:lnTo>
                  <a:lnTo>
                    <a:pt x="3634" y="474"/>
                  </a:lnTo>
                  <a:lnTo>
                    <a:pt x="3634" y="474"/>
                  </a:lnTo>
                  <a:lnTo>
                    <a:pt x="3658" y="478"/>
                  </a:lnTo>
                  <a:lnTo>
                    <a:pt x="3672" y="478"/>
                  </a:lnTo>
                  <a:lnTo>
                    <a:pt x="3686" y="478"/>
                  </a:lnTo>
                  <a:lnTo>
                    <a:pt x="3700" y="476"/>
                  </a:lnTo>
                  <a:lnTo>
                    <a:pt x="3714" y="470"/>
                  </a:lnTo>
                  <a:lnTo>
                    <a:pt x="3728" y="464"/>
                  </a:lnTo>
                  <a:lnTo>
                    <a:pt x="3738" y="452"/>
                  </a:lnTo>
                  <a:lnTo>
                    <a:pt x="3738" y="452"/>
                  </a:lnTo>
                  <a:lnTo>
                    <a:pt x="3764" y="432"/>
                  </a:lnTo>
                  <a:lnTo>
                    <a:pt x="3764" y="432"/>
                  </a:lnTo>
                  <a:lnTo>
                    <a:pt x="3780" y="414"/>
                  </a:lnTo>
                  <a:lnTo>
                    <a:pt x="3780" y="414"/>
                  </a:lnTo>
                  <a:lnTo>
                    <a:pt x="3782" y="364"/>
                  </a:lnTo>
                  <a:lnTo>
                    <a:pt x="3784" y="342"/>
                  </a:lnTo>
                  <a:lnTo>
                    <a:pt x="3786" y="322"/>
                  </a:lnTo>
                  <a:lnTo>
                    <a:pt x="3786" y="322"/>
                  </a:lnTo>
                  <a:lnTo>
                    <a:pt x="3796" y="304"/>
                  </a:lnTo>
                  <a:lnTo>
                    <a:pt x="3804" y="290"/>
                  </a:lnTo>
                  <a:lnTo>
                    <a:pt x="3814" y="274"/>
                  </a:lnTo>
                  <a:lnTo>
                    <a:pt x="3820" y="260"/>
                  </a:lnTo>
                  <a:lnTo>
                    <a:pt x="3820" y="260"/>
                  </a:lnTo>
                  <a:lnTo>
                    <a:pt x="3822" y="244"/>
                  </a:lnTo>
                  <a:lnTo>
                    <a:pt x="3824" y="232"/>
                  </a:lnTo>
                  <a:lnTo>
                    <a:pt x="3830" y="220"/>
                  </a:lnTo>
                  <a:lnTo>
                    <a:pt x="3838" y="210"/>
                  </a:lnTo>
                  <a:lnTo>
                    <a:pt x="3838" y="210"/>
                  </a:lnTo>
                  <a:lnTo>
                    <a:pt x="3838" y="180"/>
                  </a:lnTo>
                  <a:lnTo>
                    <a:pt x="3838" y="180"/>
                  </a:lnTo>
                  <a:lnTo>
                    <a:pt x="3810" y="148"/>
                  </a:lnTo>
                  <a:lnTo>
                    <a:pt x="3810" y="148"/>
                  </a:lnTo>
                  <a:lnTo>
                    <a:pt x="3798" y="144"/>
                  </a:lnTo>
                  <a:lnTo>
                    <a:pt x="3790" y="138"/>
                  </a:lnTo>
                  <a:lnTo>
                    <a:pt x="3790" y="138"/>
                  </a:lnTo>
                  <a:lnTo>
                    <a:pt x="3792" y="122"/>
                  </a:lnTo>
                  <a:lnTo>
                    <a:pt x="3794" y="110"/>
                  </a:lnTo>
                  <a:lnTo>
                    <a:pt x="3796" y="100"/>
                  </a:lnTo>
                  <a:lnTo>
                    <a:pt x="3800" y="92"/>
                  </a:lnTo>
                  <a:lnTo>
                    <a:pt x="3806" y="86"/>
                  </a:lnTo>
                  <a:lnTo>
                    <a:pt x="3814" y="80"/>
                  </a:lnTo>
                  <a:lnTo>
                    <a:pt x="3838" y="68"/>
                  </a:lnTo>
                  <a:lnTo>
                    <a:pt x="3838" y="68"/>
                  </a:lnTo>
                  <a:lnTo>
                    <a:pt x="3846" y="66"/>
                  </a:lnTo>
                  <a:lnTo>
                    <a:pt x="3856" y="64"/>
                  </a:lnTo>
                  <a:lnTo>
                    <a:pt x="3876" y="56"/>
                  </a:lnTo>
                  <a:lnTo>
                    <a:pt x="3896" y="46"/>
                  </a:lnTo>
                  <a:lnTo>
                    <a:pt x="3906" y="42"/>
                  </a:lnTo>
                  <a:lnTo>
                    <a:pt x="3918" y="40"/>
                  </a:lnTo>
                  <a:lnTo>
                    <a:pt x="3918" y="40"/>
                  </a:lnTo>
                  <a:lnTo>
                    <a:pt x="3940" y="24"/>
                  </a:lnTo>
                  <a:lnTo>
                    <a:pt x="3966" y="10"/>
                  </a:lnTo>
                  <a:lnTo>
                    <a:pt x="3966" y="10"/>
                  </a:lnTo>
                  <a:lnTo>
                    <a:pt x="3978" y="4"/>
                  </a:lnTo>
                  <a:lnTo>
                    <a:pt x="3992" y="0"/>
                  </a:lnTo>
                  <a:lnTo>
                    <a:pt x="3992" y="0"/>
                  </a:lnTo>
                  <a:lnTo>
                    <a:pt x="4034" y="0"/>
                  </a:lnTo>
                  <a:lnTo>
                    <a:pt x="4034" y="0"/>
                  </a:lnTo>
                  <a:lnTo>
                    <a:pt x="4054" y="6"/>
                  </a:lnTo>
                  <a:lnTo>
                    <a:pt x="4066" y="10"/>
                  </a:lnTo>
                  <a:lnTo>
                    <a:pt x="4078" y="20"/>
                  </a:lnTo>
                  <a:lnTo>
                    <a:pt x="4078" y="20"/>
                  </a:lnTo>
                  <a:lnTo>
                    <a:pt x="4096" y="18"/>
                  </a:lnTo>
                  <a:lnTo>
                    <a:pt x="4116" y="16"/>
                  </a:lnTo>
                  <a:lnTo>
                    <a:pt x="4136" y="14"/>
                  </a:lnTo>
                  <a:lnTo>
                    <a:pt x="4158" y="14"/>
                  </a:lnTo>
                  <a:lnTo>
                    <a:pt x="4158" y="14"/>
                  </a:lnTo>
                  <a:lnTo>
                    <a:pt x="4190" y="30"/>
                  </a:lnTo>
                  <a:lnTo>
                    <a:pt x="4190" y="30"/>
                  </a:lnTo>
                  <a:lnTo>
                    <a:pt x="4206" y="48"/>
                  </a:lnTo>
                  <a:lnTo>
                    <a:pt x="4224" y="66"/>
                  </a:lnTo>
                  <a:lnTo>
                    <a:pt x="4240" y="88"/>
                  </a:lnTo>
                  <a:lnTo>
                    <a:pt x="4258" y="114"/>
                  </a:lnTo>
                  <a:lnTo>
                    <a:pt x="4258" y="114"/>
                  </a:lnTo>
                  <a:lnTo>
                    <a:pt x="4270" y="126"/>
                  </a:lnTo>
                  <a:lnTo>
                    <a:pt x="4284" y="144"/>
                  </a:lnTo>
                  <a:lnTo>
                    <a:pt x="4294" y="166"/>
                  </a:lnTo>
                  <a:lnTo>
                    <a:pt x="4298" y="178"/>
                  </a:lnTo>
                  <a:lnTo>
                    <a:pt x="4302" y="190"/>
                  </a:lnTo>
                  <a:lnTo>
                    <a:pt x="4302" y="190"/>
                  </a:lnTo>
                  <a:lnTo>
                    <a:pt x="4328" y="212"/>
                  </a:lnTo>
                  <a:lnTo>
                    <a:pt x="4344" y="228"/>
                  </a:lnTo>
                  <a:lnTo>
                    <a:pt x="4360" y="246"/>
                  </a:lnTo>
                  <a:lnTo>
                    <a:pt x="4360" y="246"/>
                  </a:lnTo>
                  <a:lnTo>
                    <a:pt x="4362" y="252"/>
                  </a:lnTo>
                  <a:lnTo>
                    <a:pt x="4362" y="258"/>
                  </a:lnTo>
                  <a:lnTo>
                    <a:pt x="4362" y="270"/>
                  </a:lnTo>
                  <a:lnTo>
                    <a:pt x="4362" y="276"/>
                  </a:lnTo>
                  <a:lnTo>
                    <a:pt x="4366" y="282"/>
                  </a:lnTo>
                  <a:lnTo>
                    <a:pt x="4372" y="288"/>
                  </a:lnTo>
                  <a:lnTo>
                    <a:pt x="4382" y="294"/>
                  </a:lnTo>
                  <a:lnTo>
                    <a:pt x="4382" y="294"/>
                  </a:lnTo>
                  <a:lnTo>
                    <a:pt x="4406" y="318"/>
                  </a:lnTo>
                  <a:lnTo>
                    <a:pt x="4406" y="318"/>
                  </a:lnTo>
                  <a:lnTo>
                    <a:pt x="4406" y="334"/>
                  </a:lnTo>
                  <a:lnTo>
                    <a:pt x="4408" y="344"/>
                  </a:lnTo>
                  <a:lnTo>
                    <a:pt x="4412" y="356"/>
                  </a:lnTo>
                  <a:lnTo>
                    <a:pt x="4412" y="356"/>
                  </a:lnTo>
                  <a:lnTo>
                    <a:pt x="4438" y="356"/>
                  </a:lnTo>
                  <a:lnTo>
                    <a:pt x="4450" y="356"/>
                  </a:lnTo>
                  <a:lnTo>
                    <a:pt x="4462" y="354"/>
                  </a:lnTo>
                  <a:lnTo>
                    <a:pt x="4462" y="354"/>
                  </a:lnTo>
                  <a:lnTo>
                    <a:pt x="4498" y="354"/>
                  </a:lnTo>
                  <a:lnTo>
                    <a:pt x="4498" y="354"/>
                  </a:lnTo>
                  <a:lnTo>
                    <a:pt x="4512" y="362"/>
                  </a:lnTo>
                  <a:lnTo>
                    <a:pt x="4520" y="364"/>
                  </a:lnTo>
                  <a:lnTo>
                    <a:pt x="4532" y="366"/>
                  </a:lnTo>
                  <a:lnTo>
                    <a:pt x="4532" y="366"/>
                  </a:lnTo>
                  <a:lnTo>
                    <a:pt x="4532" y="362"/>
                  </a:lnTo>
                  <a:lnTo>
                    <a:pt x="4532" y="362"/>
                  </a:lnTo>
                  <a:lnTo>
                    <a:pt x="4538" y="360"/>
                  </a:lnTo>
                  <a:lnTo>
                    <a:pt x="4548" y="358"/>
                  </a:lnTo>
                  <a:lnTo>
                    <a:pt x="4568" y="358"/>
                  </a:lnTo>
                  <a:lnTo>
                    <a:pt x="4568" y="358"/>
                  </a:lnTo>
                  <a:lnTo>
                    <a:pt x="4584" y="374"/>
                  </a:lnTo>
                  <a:lnTo>
                    <a:pt x="4608" y="396"/>
                  </a:lnTo>
                  <a:lnTo>
                    <a:pt x="4608" y="396"/>
                  </a:lnTo>
                  <a:lnTo>
                    <a:pt x="4626" y="396"/>
                  </a:lnTo>
                  <a:lnTo>
                    <a:pt x="4640" y="400"/>
                  </a:lnTo>
                  <a:lnTo>
                    <a:pt x="4652" y="406"/>
                  </a:lnTo>
                  <a:lnTo>
                    <a:pt x="4660" y="414"/>
                  </a:lnTo>
                  <a:lnTo>
                    <a:pt x="4668" y="426"/>
                  </a:lnTo>
                  <a:lnTo>
                    <a:pt x="4674" y="440"/>
                  </a:lnTo>
                  <a:lnTo>
                    <a:pt x="4684" y="478"/>
                  </a:lnTo>
                  <a:lnTo>
                    <a:pt x="4684" y="478"/>
                  </a:lnTo>
                  <a:lnTo>
                    <a:pt x="4714" y="512"/>
                  </a:lnTo>
                  <a:lnTo>
                    <a:pt x="4714" y="512"/>
                  </a:lnTo>
                  <a:lnTo>
                    <a:pt x="4722" y="512"/>
                  </a:lnTo>
                  <a:lnTo>
                    <a:pt x="4722" y="512"/>
                  </a:lnTo>
                  <a:lnTo>
                    <a:pt x="4744" y="506"/>
                  </a:lnTo>
                  <a:lnTo>
                    <a:pt x="4770" y="500"/>
                  </a:lnTo>
                  <a:lnTo>
                    <a:pt x="4796" y="490"/>
                  </a:lnTo>
                  <a:lnTo>
                    <a:pt x="4806" y="486"/>
                  </a:lnTo>
                  <a:lnTo>
                    <a:pt x="4814" y="480"/>
                  </a:lnTo>
                  <a:lnTo>
                    <a:pt x="4814" y="480"/>
                  </a:lnTo>
                  <a:lnTo>
                    <a:pt x="4828" y="458"/>
                  </a:lnTo>
                  <a:lnTo>
                    <a:pt x="4840" y="442"/>
                  </a:lnTo>
                  <a:lnTo>
                    <a:pt x="4856" y="426"/>
                  </a:lnTo>
                  <a:lnTo>
                    <a:pt x="4874" y="412"/>
                  </a:lnTo>
                  <a:lnTo>
                    <a:pt x="4874" y="412"/>
                  </a:lnTo>
                  <a:lnTo>
                    <a:pt x="4888" y="394"/>
                  </a:lnTo>
                  <a:lnTo>
                    <a:pt x="4906" y="378"/>
                  </a:lnTo>
                  <a:lnTo>
                    <a:pt x="4942" y="346"/>
                  </a:lnTo>
                  <a:lnTo>
                    <a:pt x="4942" y="346"/>
                  </a:lnTo>
                  <a:lnTo>
                    <a:pt x="4946" y="346"/>
                  </a:lnTo>
                  <a:lnTo>
                    <a:pt x="4950" y="342"/>
                  </a:lnTo>
                  <a:lnTo>
                    <a:pt x="4956" y="336"/>
                  </a:lnTo>
                  <a:lnTo>
                    <a:pt x="4956" y="336"/>
                  </a:lnTo>
                  <a:lnTo>
                    <a:pt x="4972" y="336"/>
                  </a:lnTo>
                  <a:lnTo>
                    <a:pt x="4982" y="338"/>
                  </a:lnTo>
                  <a:lnTo>
                    <a:pt x="4994" y="342"/>
                  </a:lnTo>
                  <a:lnTo>
                    <a:pt x="4994" y="342"/>
                  </a:lnTo>
                  <a:lnTo>
                    <a:pt x="4996" y="350"/>
                  </a:lnTo>
                  <a:lnTo>
                    <a:pt x="4996" y="362"/>
                  </a:lnTo>
                  <a:lnTo>
                    <a:pt x="4992" y="384"/>
                  </a:lnTo>
                  <a:lnTo>
                    <a:pt x="4992" y="384"/>
                  </a:lnTo>
                  <a:lnTo>
                    <a:pt x="4992" y="418"/>
                  </a:lnTo>
                  <a:lnTo>
                    <a:pt x="4992" y="418"/>
                  </a:lnTo>
                  <a:lnTo>
                    <a:pt x="5010" y="434"/>
                  </a:lnTo>
                  <a:lnTo>
                    <a:pt x="5018" y="446"/>
                  </a:lnTo>
                  <a:lnTo>
                    <a:pt x="5024" y="462"/>
                  </a:lnTo>
                  <a:lnTo>
                    <a:pt x="5024" y="462"/>
                  </a:lnTo>
                  <a:lnTo>
                    <a:pt x="5020" y="514"/>
                  </a:lnTo>
                  <a:lnTo>
                    <a:pt x="5020" y="514"/>
                  </a:lnTo>
                  <a:lnTo>
                    <a:pt x="5010" y="540"/>
                  </a:lnTo>
                  <a:lnTo>
                    <a:pt x="5010" y="540"/>
                  </a:lnTo>
                  <a:lnTo>
                    <a:pt x="5004" y="550"/>
                  </a:lnTo>
                  <a:lnTo>
                    <a:pt x="5002" y="560"/>
                  </a:lnTo>
                  <a:lnTo>
                    <a:pt x="5002" y="574"/>
                  </a:lnTo>
                  <a:lnTo>
                    <a:pt x="5006" y="588"/>
                  </a:lnTo>
                  <a:lnTo>
                    <a:pt x="5006" y="588"/>
                  </a:lnTo>
                  <a:lnTo>
                    <a:pt x="5004" y="666"/>
                  </a:lnTo>
                  <a:lnTo>
                    <a:pt x="5004" y="666"/>
                  </a:lnTo>
                  <a:lnTo>
                    <a:pt x="4994" y="714"/>
                  </a:lnTo>
                  <a:lnTo>
                    <a:pt x="4994" y="714"/>
                  </a:lnTo>
                  <a:lnTo>
                    <a:pt x="4996" y="748"/>
                  </a:lnTo>
                  <a:lnTo>
                    <a:pt x="4996" y="748"/>
                  </a:lnTo>
                  <a:lnTo>
                    <a:pt x="4984" y="764"/>
                  </a:lnTo>
                  <a:lnTo>
                    <a:pt x="4984" y="764"/>
                  </a:lnTo>
                  <a:lnTo>
                    <a:pt x="4974" y="770"/>
                  </a:lnTo>
                  <a:lnTo>
                    <a:pt x="4966" y="772"/>
                  </a:lnTo>
                  <a:lnTo>
                    <a:pt x="4956" y="772"/>
                  </a:lnTo>
                  <a:lnTo>
                    <a:pt x="4946" y="772"/>
                  </a:lnTo>
                  <a:lnTo>
                    <a:pt x="4930" y="770"/>
                  </a:lnTo>
                  <a:lnTo>
                    <a:pt x="4918" y="766"/>
                  </a:lnTo>
                  <a:lnTo>
                    <a:pt x="4918" y="766"/>
                  </a:lnTo>
                  <a:lnTo>
                    <a:pt x="4896" y="764"/>
                  </a:lnTo>
                  <a:lnTo>
                    <a:pt x="4896" y="764"/>
                  </a:lnTo>
                  <a:lnTo>
                    <a:pt x="4890" y="772"/>
                  </a:lnTo>
                  <a:lnTo>
                    <a:pt x="4886" y="782"/>
                  </a:lnTo>
                  <a:lnTo>
                    <a:pt x="4886" y="782"/>
                  </a:lnTo>
                  <a:lnTo>
                    <a:pt x="4876" y="790"/>
                  </a:lnTo>
                  <a:lnTo>
                    <a:pt x="4866" y="798"/>
                  </a:lnTo>
                  <a:lnTo>
                    <a:pt x="4858" y="802"/>
                  </a:lnTo>
                  <a:lnTo>
                    <a:pt x="4852" y="808"/>
                  </a:lnTo>
                  <a:lnTo>
                    <a:pt x="4850" y="816"/>
                  </a:lnTo>
                  <a:lnTo>
                    <a:pt x="4850" y="824"/>
                  </a:lnTo>
                  <a:lnTo>
                    <a:pt x="4858" y="836"/>
                  </a:lnTo>
                  <a:lnTo>
                    <a:pt x="4870" y="854"/>
                  </a:lnTo>
                  <a:lnTo>
                    <a:pt x="4870" y="854"/>
                  </a:lnTo>
                  <a:lnTo>
                    <a:pt x="4876" y="874"/>
                  </a:lnTo>
                  <a:lnTo>
                    <a:pt x="4884" y="896"/>
                  </a:lnTo>
                  <a:lnTo>
                    <a:pt x="4894" y="920"/>
                  </a:lnTo>
                  <a:lnTo>
                    <a:pt x="4906" y="944"/>
                  </a:lnTo>
                  <a:lnTo>
                    <a:pt x="4906" y="944"/>
                  </a:lnTo>
                  <a:lnTo>
                    <a:pt x="4910" y="970"/>
                  </a:lnTo>
                  <a:lnTo>
                    <a:pt x="4914" y="984"/>
                  </a:lnTo>
                  <a:lnTo>
                    <a:pt x="4920" y="1000"/>
                  </a:lnTo>
                  <a:lnTo>
                    <a:pt x="4920" y="1000"/>
                  </a:lnTo>
                  <a:lnTo>
                    <a:pt x="4920" y="1012"/>
                  </a:lnTo>
                  <a:lnTo>
                    <a:pt x="4922" y="1030"/>
                  </a:lnTo>
                  <a:lnTo>
                    <a:pt x="4920" y="1040"/>
                  </a:lnTo>
                  <a:lnTo>
                    <a:pt x="4918" y="1048"/>
                  </a:lnTo>
                  <a:lnTo>
                    <a:pt x="4916" y="1054"/>
                  </a:lnTo>
                  <a:lnTo>
                    <a:pt x="4910" y="1060"/>
                  </a:lnTo>
                  <a:lnTo>
                    <a:pt x="4910" y="1060"/>
                  </a:lnTo>
                  <a:lnTo>
                    <a:pt x="4900" y="1086"/>
                  </a:lnTo>
                  <a:lnTo>
                    <a:pt x="4900" y="1086"/>
                  </a:lnTo>
                  <a:lnTo>
                    <a:pt x="4894" y="1122"/>
                  </a:lnTo>
                  <a:lnTo>
                    <a:pt x="4894" y="1122"/>
                  </a:lnTo>
                  <a:lnTo>
                    <a:pt x="4884" y="1128"/>
                  </a:lnTo>
                  <a:lnTo>
                    <a:pt x="4884" y="1128"/>
                  </a:lnTo>
                  <a:lnTo>
                    <a:pt x="4876" y="1126"/>
                  </a:lnTo>
                  <a:lnTo>
                    <a:pt x="4870" y="1126"/>
                  </a:lnTo>
                  <a:lnTo>
                    <a:pt x="4866" y="1122"/>
                  </a:lnTo>
                  <a:lnTo>
                    <a:pt x="4860" y="1116"/>
                  </a:lnTo>
                  <a:lnTo>
                    <a:pt x="4860" y="1116"/>
                  </a:lnTo>
                  <a:lnTo>
                    <a:pt x="4852" y="1120"/>
                  </a:lnTo>
                  <a:lnTo>
                    <a:pt x="4844" y="1120"/>
                  </a:lnTo>
                  <a:lnTo>
                    <a:pt x="4832" y="1116"/>
                  </a:lnTo>
                  <a:lnTo>
                    <a:pt x="4832" y="1116"/>
                  </a:lnTo>
                  <a:lnTo>
                    <a:pt x="4830" y="1070"/>
                  </a:lnTo>
                  <a:lnTo>
                    <a:pt x="4830" y="1070"/>
                  </a:lnTo>
                  <a:lnTo>
                    <a:pt x="4824" y="1062"/>
                  </a:lnTo>
                  <a:lnTo>
                    <a:pt x="4820" y="1060"/>
                  </a:lnTo>
                  <a:lnTo>
                    <a:pt x="4818" y="1060"/>
                  </a:lnTo>
                  <a:lnTo>
                    <a:pt x="4812" y="1064"/>
                  </a:lnTo>
                  <a:lnTo>
                    <a:pt x="4808" y="1072"/>
                  </a:lnTo>
                  <a:lnTo>
                    <a:pt x="4800" y="1092"/>
                  </a:lnTo>
                  <a:lnTo>
                    <a:pt x="4798" y="1106"/>
                  </a:lnTo>
                  <a:lnTo>
                    <a:pt x="4798" y="1106"/>
                  </a:lnTo>
                  <a:lnTo>
                    <a:pt x="4786" y="1124"/>
                  </a:lnTo>
                  <a:lnTo>
                    <a:pt x="4776" y="1142"/>
                  </a:lnTo>
                  <a:lnTo>
                    <a:pt x="4766" y="1160"/>
                  </a:lnTo>
                  <a:lnTo>
                    <a:pt x="4754" y="1176"/>
                  </a:lnTo>
                  <a:lnTo>
                    <a:pt x="4754" y="1176"/>
                  </a:lnTo>
                  <a:lnTo>
                    <a:pt x="4740" y="1182"/>
                  </a:lnTo>
                  <a:lnTo>
                    <a:pt x="4728" y="1184"/>
                  </a:lnTo>
                  <a:lnTo>
                    <a:pt x="4704" y="1188"/>
                  </a:lnTo>
                  <a:lnTo>
                    <a:pt x="4704" y="1188"/>
                  </a:lnTo>
                  <a:lnTo>
                    <a:pt x="4700" y="1194"/>
                  </a:lnTo>
                  <a:lnTo>
                    <a:pt x="4700" y="1208"/>
                  </a:lnTo>
                  <a:lnTo>
                    <a:pt x="4700" y="1208"/>
                  </a:lnTo>
                  <a:lnTo>
                    <a:pt x="4704" y="1214"/>
                  </a:lnTo>
                  <a:lnTo>
                    <a:pt x="4704" y="1214"/>
                  </a:lnTo>
                  <a:lnTo>
                    <a:pt x="4712" y="1218"/>
                  </a:lnTo>
                  <a:lnTo>
                    <a:pt x="4720" y="1226"/>
                  </a:lnTo>
                  <a:lnTo>
                    <a:pt x="4722" y="1230"/>
                  </a:lnTo>
                  <a:lnTo>
                    <a:pt x="4724" y="1236"/>
                  </a:lnTo>
                  <a:lnTo>
                    <a:pt x="4726" y="1244"/>
                  </a:lnTo>
                  <a:lnTo>
                    <a:pt x="4724" y="1252"/>
                  </a:lnTo>
                  <a:lnTo>
                    <a:pt x="4724" y="1252"/>
                  </a:lnTo>
                  <a:lnTo>
                    <a:pt x="4712" y="1266"/>
                  </a:lnTo>
                  <a:lnTo>
                    <a:pt x="4704" y="1272"/>
                  </a:lnTo>
                  <a:lnTo>
                    <a:pt x="4696" y="1276"/>
                  </a:lnTo>
                  <a:lnTo>
                    <a:pt x="4696" y="1276"/>
                  </a:lnTo>
                  <a:lnTo>
                    <a:pt x="4640" y="1274"/>
                  </a:lnTo>
                  <a:lnTo>
                    <a:pt x="4640" y="1274"/>
                  </a:lnTo>
                  <a:lnTo>
                    <a:pt x="4628" y="1268"/>
                  </a:lnTo>
                  <a:lnTo>
                    <a:pt x="4616" y="1260"/>
                  </a:lnTo>
                  <a:lnTo>
                    <a:pt x="4610" y="1258"/>
                  </a:lnTo>
                  <a:lnTo>
                    <a:pt x="4604" y="1258"/>
                  </a:lnTo>
                  <a:lnTo>
                    <a:pt x="4598" y="1258"/>
                  </a:lnTo>
                  <a:lnTo>
                    <a:pt x="4594" y="1260"/>
                  </a:lnTo>
                  <a:lnTo>
                    <a:pt x="4594" y="1260"/>
                  </a:lnTo>
                  <a:lnTo>
                    <a:pt x="4584" y="1276"/>
                  </a:lnTo>
                  <a:lnTo>
                    <a:pt x="4576" y="1294"/>
                  </a:lnTo>
                  <a:lnTo>
                    <a:pt x="4564" y="1334"/>
                  </a:lnTo>
                  <a:lnTo>
                    <a:pt x="4564" y="1334"/>
                  </a:lnTo>
                  <a:lnTo>
                    <a:pt x="4552" y="1348"/>
                  </a:lnTo>
                  <a:lnTo>
                    <a:pt x="4544" y="1364"/>
                  </a:lnTo>
                  <a:lnTo>
                    <a:pt x="4544" y="1364"/>
                  </a:lnTo>
                  <a:lnTo>
                    <a:pt x="4522" y="1386"/>
                  </a:lnTo>
                  <a:lnTo>
                    <a:pt x="4522" y="1386"/>
                  </a:lnTo>
                  <a:lnTo>
                    <a:pt x="4494" y="1402"/>
                  </a:lnTo>
                  <a:lnTo>
                    <a:pt x="4482" y="1412"/>
                  </a:lnTo>
                  <a:lnTo>
                    <a:pt x="4476" y="1416"/>
                  </a:lnTo>
                  <a:lnTo>
                    <a:pt x="4474" y="1422"/>
                  </a:lnTo>
                  <a:lnTo>
                    <a:pt x="4474" y="1422"/>
                  </a:lnTo>
                  <a:lnTo>
                    <a:pt x="4462" y="1430"/>
                  </a:lnTo>
                  <a:lnTo>
                    <a:pt x="4450" y="1442"/>
                  </a:lnTo>
                  <a:lnTo>
                    <a:pt x="4428" y="1468"/>
                  </a:lnTo>
                  <a:lnTo>
                    <a:pt x="4428" y="1468"/>
                  </a:lnTo>
                  <a:lnTo>
                    <a:pt x="4426" y="1506"/>
                  </a:lnTo>
                  <a:lnTo>
                    <a:pt x="4426" y="1506"/>
                  </a:lnTo>
                  <a:lnTo>
                    <a:pt x="4386" y="1524"/>
                  </a:lnTo>
                  <a:lnTo>
                    <a:pt x="4386" y="1524"/>
                  </a:lnTo>
                  <a:lnTo>
                    <a:pt x="4366" y="1528"/>
                  </a:lnTo>
                  <a:lnTo>
                    <a:pt x="4350" y="1534"/>
                  </a:lnTo>
                  <a:lnTo>
                    <a:pt x="4336" y="1540"/>
                  </a:lnTo>
                  <a:lnTo>
                    <a:pt x="4322" y="1548"/>
                  </a:lnTo>
                  <a:lnTo>
                    <a:pt x="4310" y="1556"/>
                  </a:lnTo>
                  <a:lnTo>
                    <a:pt x="4298" y="1566"/>
                  </a:lnTo>
                  <a:lnTo>
                    <a:pt x="4274" y="1592"/>
                  </a:lnTo>
                  <a:lnTo>
                    <a:pt x="4274" y="1592"/>
                  </a:lnTo>
                  <a:lnTo>
                    <a:pt x="4266" y="1604"/>
                  </a:lnTo>
                  <a:lnTo>
                    <a:pt x="4260" y="1616"/>
                  </a:lnTo>
                  <a:lnTo>
                    <a:pt x="4260" y="1616"/>
                  </a:lnTo>
                  <a:lnTo>
                    <a:pt x="4256" y="1642"/>
                  </a:lnTo>
                  <a:lnTo>
                    <a:pt x="4244" y="1668"/>
                  </a:lnTo>
                  <a:lnTo>
                    <a:pt x="4244" y="1668"/>
                  </a:lnTo>
                  <a:lnTo>
                    <a:pt x="4238" y="1670"/>
                  </a:lnTo>
                  <a:lnTo>
                    <a:pt x="4228" y="1674"/>
                  </a:lnTo>
                  <a:lnTo>
                    <a:pt x="4206" y="1678"/>
                  </a:lnTo>
                  <a:lnTo>
                    <a:pt x="4184" y="1678"/>
                  </a:lnTo>
                  <a:lnTo>
                    <a:pt x="4176" y="1676"/>
                  </a:lnTo>
                  <a:lnTo>
                    <a:pt x="4172" y="1674"/>
                  </a:lnTo>
                  <a:lnTo>
                    <a:pt x="4172" y="1674"/>
                  </a:lnTo>
                  <a:lnTo>
                    <a:pt x="4172" y="1664"/>
                  </a:lnTo>
                  <a:lnTo>
                    <a:pt x="4176" y="1656"/>
                  </a:lnTo>
                  <a:lnTo>
                    <a:pt x="4178" y="1648"/>
                  </a:lnTo>
                  <a:lnTo>
                    <a:pt x="4182" y="1644"/>
                  </a:lnTo>
                  <a:lnTo>
                    <a:pt x="4194" y="1632"/>
                  </a:lnTo>
                  <a:lnTo>
                    <a:pt x="4206" y="1620"/>
                  </a:lnTo>
                  <a:lnTo>
                    <a:pt x="4206" y="1620"/>
                  </a:lnTo>
                  <a:lnTo>
                    <a:pt x="4212" y="1606"/>
                  </a:lnTo>
                  <a:lnTo>
                    <a:pt x="4212" y="1606"/>
                  </a:lnTo>
                  <a:lnTo>
                    <a:pt x="4202" y="1600"/>
                  </a:lnTo>
                  <a:lnTo>
                    <a:pt x="4194" y="1594"/>
                  </a:lnTo>
                  <a:lnTo>
                    <a:pt x="4190" y="1586"/>
                  </a:lnTo>
                  <a:lnTo>
                    <a:pt x="4186" y="1580"/>
                  </a:lnTo>
                  <a:lnTo>
                    <a:pt x="4186" y="1572"/>
                  </a:lnTo>
                  <a:lnTo>
                    <a:pt x="4186" y="1564"/>
                  </a:lnTo>
                  <a:lnTo>
                    <a:pt x="4190" y="1548"/>
                  </a:lnTo>
                  <a:lnTo>
                    <a:pt x="4190" y="1548"/>
                  </a:lnTo>
                  <a:lnTo>
                    <a:pt x="4224" y="1502"/>
                  </a:lnTo>
                  <a:lnTo>
                    <a:pt x="4224" y="1502"/>
                  </a:lnTo>
                  <a:lnTo>
                    <a:pt x="4228" y="1462"/>
                  </a:lnTo>
                  <a:lnTo>
                    <a:pt x="4228" y="1462"/>
                  </a:lnTo>
                  <a:lnTo>
                    <a:pt x="4216" y="1448"/>
                  </a:lnTo>
                  <a:lnTo>
                    <a:pt x="4206" y="1438"/>
                  </a:lnTo>
                  <a:lnTo>
                    <a:pt x="4196" y="1430"/>
                  </a:lnTo>
                  <a:lnTo>
                    <a:pt x="4188" y="1424"/>
                  </a:lnTo>
                  <a:lnTo>
                    <a:pt x="4188" y="1424"/>
                  </a:lnTo>
                  <a:lnTo>
                    <a:pt x="4154" y="1430"/>
                  </a:lnTo>
                  <a:lnTo>
                    <a:pt x="4154" y="1430"/>
                  </a:lnTo>
                  <a:lnTo>
                    <a:pt x="4142" y="1440"/>
                  </a:lnTo>
                  <a:lnTo>
                    <a:pt x="4130" y="1452"/>
                  </a:lnTo>
                  <a:lnTo>
                    <a:pt x="4112" y="1476"/>
                  </a:lnTo>
                  <a:lnTo>
                    <a:pt x="4112" y="1476"/>
                  </a:lnTo>
                  <a:lnTo>
                    <a:pt x="4092" y="1506"/>
                  </a:lnTo>
                  <a:lnTo>
                    <a:pt x="4082" y="1522"/>
                  </a:lnTo>
                  <a:lnTo>
                    <a:pt x="4070" y="1536"/>
                  </a:lnTo>
                  <a:lnTo>
                    <a:pt x="4070" y="1536"/>
                  </a:lnTo>
                  <a:lnTo>
                    <a:pt x="4060" y="1544"/>
                  </a:lnTo>
                  <a:lnTo>
                    <a:pt x="4050" y="1552"/>
                  </a:lnTo>
                  <a:lnTo>
                    <a:pt x="4036" y="1570"/>
                  </a:lnTo>
                  <a:lnTo>
                    <a:pt x="4006" y="1610"/>
                  </a:lnTo>
                  <a:lnTo>
                    <a:pt x="4006" y="1610"/>
                  </a:lnTo>
                  <a:lnTo>
                    <a:pt x="4002" y="1626"/>
                  </a:lnTo>
                  <a:lnTo>
                    <a:pt x="4002" y="1626"/>
                  </a:lnTo>
                  <a:lnTo>
                    <a:pt x="3992" y="1634"/>
                  </a:lnTo>
                  <a:lnTo>
                    <a:pt x="3984" y="1644"/>
                  </a:lnTo>
                  <a:lnTo>
                    <a:pt x="3984" y="1644"/>
                  </a:lnTo>
                  <a:lnTo>
                    <a:pt x="3948" y="1664"/>
                  </a:lnTo>
                  <a:lnTo>
                    <a:pt x="3948" y="1664"/>
                  </a:lnTo>
                  <a:lnTo>
                    <a:pt x="3906" y="1674"/>
                  </a:lnTo>
                  <a:lnTo>
                    <a:pt x="3886" y="1680"/>
                  </a:lnTo>
                  <a:lnTo>
                    <a:pt x="3866" y="1690"/>
                  </a:lnTo>
                  <a:lnTo>
                    <a:pt x="3866" y="1690"/>
                  </a:lnTo>
                  <a:lnTo>
                    <a:pt x="3864" y="1698"/>
                  </a:lnTo>
                  <a:lnTo>
                    <a:pt x="3862" y="1708"/>
                  </a:lnTo>
                  <a:lnTo>
                    <a:pt x="3864" y="1718"/>
                  </a:lnTo>
                  <a:lnTo>
                    <a:pt x="3866" y="1726"/>
                  </a:lnTo>
                  <a:lnTo>
                    <a:pt x="3874" y="1746"/>
                  </a:lnTo>
                  <a:lnTo>
                    <a:pt x="3886" y="1768"/>
                  </a:lnTo>
                  <a:lnTo>
                    <a:pt x="3886" y="1768"/>
                  </a:lnTo>
                  <a:lnTo>
                    <a:pt x="3888" y="1768"/>
                  </a:lnTo>
                  <a:lnTo>
                    <a:pt x="3890" y="1772"/>
                  </a:lnTo>
                  <a:lnTo>
                    <a:pt x="3894" y="1780"/>
                  </a:lnTo>
                  <a:lnTo>
                    <a:pt x="3900" y="1806"/>
                  </a:lnTo>
                  <a:lnTo>
                    <a:pt x="3900" y="1806"/>
                  </a:lnTo>
                  <a:lnTo>
                    <a:pt x="3902" y="1812"/>
                  </a:lnTo>
                  <a:lnTo>
                    <a:pt x="3902" y="1812"/>
                  </a:lnTo>
                  <a:lnTo>
                    <a:pt x="3912" y="1812"/>
                  </a:lnTo>
                  <a:lnTo>
                    <a:pt x="3912" y="1812"/>
                  </a:lnTo>
                  <a:lnTo>
                    <a:pt x="3920" y="1794"/>
                  </a:lnTo>
                  <a:lnTo>
                    <a:pt x="3922" y="1790"/>
                  </a:lnTo>
                  <a:lnTo>
                    <a:pt x="3926" y="1788"/>
                  </a:lnTo>
                  <a:lnTo>
                    <a:pt x="3938" y="1788"/>
                  </a:lnTo>
                  <a:lnTo>
                    <a:pt x="3960" y="1790"/>
                  </a:lnTo>
                  <a:lnTo>
                    <a:pt x="3960" y="1790"/>
                  </a:lnTo>
                  <a:lnTo>
                    <a:pt x="3962" y="1786"/>
                  </a:lnTo>
                  <a:lnTo>
                    <a:pt x="3968" y="1786"/>
                  </a:lnTo>
                  <a:lnTo>
                    <a:pt x="3984" y="1786"/>
                  </a:lnTo>
                  <a:lnTo>
                    <a:pt x="3984" y="1786"/>
                  </a:lnTo>
                  <a:lnTo>
                    <a:pt x="3986" y="1792"/>
                  </a:lnTo>
                  <a:lnTo>
                    <a:pt x="3988" y="1796"/>
                  </a:lnTo>
                  <a:lnTo>
                    <a:pt x="4000" y="1814"/>
                  </a:lnTo>
                  <a:lnTo>
                    <a:pt x="4000" y="1814"/>
                  </a:lnTo>
                  <a:lnTo>
                    <a:pt x="4000" y="1856"/>
                  </a:lnTo>
                  <a:lnTo>
                    <a:pt x="4000" y="1856"/>
                  </a:lnTo>
                  <a:lnTo>
                    <a:pt x="4010" y="1864"/>
                  </a:lnTo>
                  <a:lnTo>
                    <a:pt x="4024" y="1872"/>
                  </a:lnTo>
                  <a:lnTo>
                    <a:pt x="4042" y="1880"/>
                  </a:lnTo>
                  <a:lnTo>
                    <a:pt x="4060" y="1884"/>
                  </a:lnTo>
                  <a:lnTo>
                    <a:pt x="4060" y="1884"/>
                  </a:lnTo>
                  <a:lnTo>
                    <a:pt x="4086" y="1838"/>
                  </a:lnTo>
                  <a:lnTo>
                    <a:pt x="4086" y="1838"/>
                  </a:lnTo>
                  <a:lnTo>
                    <a:pt x="4108" y="1814"/>
                  </a:lnTo>
                  <a:lnTo>
                    <a:pt x="4116" y="1804"/>
                  </a:lnTo>
                  <a:lnTo>
                    <a:pt x="4126" y="1798"/>
                  </a:lnTo>
                  <a:lnTo>
                    <a:pt x="4138" y="1792"/>
                  </a:lnTo>
                  <a:lnTo>
                    <a:pt x="4150" y="1790"/>
                  </a:lnTo>
                  <a:lnTo>
                    <a:pt x="4166" y="1790"/>
                  </a:lnTo>
                  <a:lnTo>
                    <a:pt x="4184" y="1792"/>
                  </a:lnTo>
                  <a:lnTo>
                    <a:pt x="4184" y="1792"/>
                  </a:lnTo>
                  <a:lnTo>
                    <a:pt x="4222" y="1808"/>
                  </a:lnTo>
                  <a:lnTo>
                    <a:pt x="4222" y="1808"/>
                  </a:lnTo>
                  <a:lnTo>
                    <a:pt x="4320" y="1806"/>
                  </a:lnTo>
                  <a:lnTo>
                    <a:pt x="4320" y="1806"/>
                  </a:lnTo>
                  <a:lnTo>
                    <a:pt x="4334" y="1814"/>
                  </a:lnTo>
                  <a:lnTo>
                    <a:pt x="4334" y="1814"/>
                  </a:lnTo>
                  <a:lnTo>
                    <a:pt x="4330" y="1824"/>
                  </a:lnTo>
                  <a:lnTo>
                    <a:pt x="4328" y="1834"/>
                  </a:lnTo>
                  <a:lnTo>
                    <a:pt x="4328" y="1834"/>
                  </a:lnTo>
                  <a:lnTo>
                    <a:pt x="4328" y="1844"/>
                  </a:lnTo>
                  <a:lnTo>
                    <a:pt x="4328" y="1854"/>
                  </a:lnTo>
                  <a:lnTo>
                    <a:pt x="4324" y="1864"/>
                  </a:lnTo>
                  <a:lnTo>
                    <a:pt x="4322" y="1868"/>
                  </a:lnTo>
                  <a:lnTo>
                    <a:pt x="4316" y="1874"/>
                  </a:lnTo>
                  <a:lnTo>
                    <a:pt x="4316" y="1874"/>
                  </a:lnTo>
                  <a:lnTo>
                    <a:pt x="4284" y="1874"/>
                  </a:lnTo>
                  <a:lnTo>
                    <a:pt x="4284" y="1874"/>
                  </a:lnTo>
                  <a:lnTo>
                    <a:pt x="4254" y="1890"/>
                  </a:lnTo>
                  <a:lnTo>
                    <a:pt x="4254" y="1890"/>
                  </a:lnTo>
                  <a:lnTo>
                    <a:pt x="4218" y="1916"/>
                  </a:lnTo>
                  <a:lnTo>
                    <a:pt x="4210" y="1924"/>
                  </a:lnTo>
                  <a:lnTo>
                    <a:pt x="4202" y="1932"/>
                  </a:lnTo>
                  <a:lnTo>
                    <a:pt x="4196" y="1940"/>
                  </a:lnTo>
                  <a:lnTo>
                    <a:pt x="4194" y="1950"/>
                  </a:lnTo>
                  <a:lnTo>
                    <a:pt x="4194" y="1950"/>
                  </a:lnTo>
                  <a:lnTo>
                    <a:pt x="4188" y="1954"/>
                  </a:lnTo>
                  <a:lnTo>
                    <a:pt x="4180" y="1958"/>
                  </a:lnTo>
                  <a:lnTo>
                    <a:pt x="4168" y="1964"/>
                  </a:lnTo>
                  <a:lnTo>
                    <a:pt x="4168" y="1964"/>
                  </a:lnTo>
                  <a:lnTo>
                    <a:pt x="4160" y="1972"/>
                  </a:lnTo>
                  <a:lnTo>
                    <a:pt x="4150" y="1976"/>
                  </a:lnTo>
                  <a:lnTo>
                    <a:pt x="4134" y="1982"/>
                  </a:lnTo>
                  <a:lnTo>
                    <a:pt x="4134" y="1982"/>
                  </a:lnTo>
                  <a:lnTo>
                    <a:pt x="4130" y="2018"/>
                  </a:lnTo>
                  <a:lnTo>
                    <a:pt x="4130" y="2018"/>
                  </a:lnTo>
                  <a:lnTo>
                    <a:pt x="4110" y="2042"/>
                  </a:lnTo>
                  <a:lnTo>
                    <a:pt x="4100" y="2054"/>
                  </a:lnTo>
                  <a:lnTo>
                    <a:pt x="4094" y="2066"/>
                  </a:lnTo>
                  <a:lnTo>
                    <a:pt x="4094" y="2066"/>
                  </a:lnTo>
                  <a:lnTo>
                    <a:pt x="4090" y="2102"/>
                  </a:lnTo>
                  <a:lnTo>
                    <a:pt x="4090" y="2102"/>
                  </a:lnTo>
                  <a:lnTo>
                    <a:pt x="4078" y="2122"/>
                  </a:lnTo>
                  <a:lnTo>
                    <a:pt x="4078" y="2122"/>
                  </a:lnTo>
                  <a:lnTo>
                    <a:pt x="4076" y="2140"/>
                  </a:lnTo>
                  <a:lnTo>
                    <a:pt x="4076" y="2140"/>
                  </a:lnTo>
                  <a:lnTo>
                    <a:pt x="4094" y="2152"/>
                  </a:lnTo>
                  <a:lnTo>
                    <a:pt x="4108" y="2160"/>
                  </a:lnTo>
                  <a:lnTo>
                    <a:pt x="4126" y="2168"/>
                  </a:lnTo>
                  <a:lnTo>
                    <a:pt x="4126" y="2168"/>
                  </a:lnTo>
                  <a:lnTo>
                    <a:pt x="4130" y="2174"/>
                  </a:lnTo>
                  <a:lnTo>
                    <a:pt x="4142" y="2182"/>
                  </a:lnTo>
                  <a:lnTo>
                    <a:pt x="4154" y="2190"/>
                  </a:lnTo>
                  <a:lnTo>
                    <a:pt x="4170" y="2194"/>
                  </a:lnTo>
                  <a:lnTo>
                    <a:pt x="4170" y="2194"/>
                  </a:lnTo>
                  <a:lnTo>
                    <a:pt x="4176" y="2200"/>
                  </a:lnTo>
                  <a:lnTo>
                    <a:pt x="4182" y="2210"/>
                  </a:lnTo>
                  <a:lnTo>
                    <a:pt x="4196" y="2232"/>
                  </a:lnTo>
                  <a:lnTo>
                    <a:pt x="4222" y="2284"/>
                  </a:lnTo>
                  <a:lnTo>
                    <a:pt x="4222" y="2284"/>
                  </a:lnTo>
                  <a:lnTo>
                    <a:pt x="4254" y="2332"/>
                  </a:lnTo>
                  <a:lnTo>
                    <a:pt x="4254" y="2332"/>
                  </a:lnTo>
                  <a:lnTo>
                    <a:pt x="4256" y="2348"/>
                  </a:lnTo>
                  <a:lnTo>
                    <a:pt x="4258" y="2358"/>
                  </a:lnTo>
                  <a:lnTo>
                    <a:pt x="4262" y="2368"/>
                  </a:lnTo>
                  <a:lnTo>
                    <a:pt x="4268" y="2378"/>
                  </a:lnTo>
                  <a:lnTo>
                    <a:pt x="4274" y="2386"/>
                  </a:lnTo>
                  <a:lnTo>
                    <a:pt x="4282" y="2392"/>
                  </a:lnTo>
                  <a:lnTo>
                    <a:pt x="4294" y="2394"/>
                  </a:lnTo>
                  <a:lnTo>
                    <a:pt x="4294" y="2394"/>
                  </a:lnTo>
                  <a:lnTo>
                    <a:pt x="4362" y="2438"/>
                  </a:lnTo>
                  <a:lnTo>
                    <a:pt x="4362" y="2438"/>
                  </a:lnTo>
                  <a:lnTo>
                    <a:pt x="4366" y="2448"/>
                  </a:lnTo>
                  <a:lnTo>
                    <a:pt x="4366" y="2462"/>
                  </a:lnTo>
                  <a:lnTo>
                    <a:pt x="4366" y="2462"/>
                  </a:lnTo>
                  <a:lnTo>
                    <a:pt x="4352" y="2472"/>
                  </a:lnTo>
                  <a:lnTo>
                    <a:pt x="4352" y="2472"/>
                  </a:lnTo>
                  <a:lnTo>
                    <a:pt x="4308" y="2470"/>
                  </a:lnTo>
                  <a:lnTo>
                    <a:pt x="4308" y="2470"/>
                  </a:lnTo>
                  <a:lnTo>
                    <a:pt x="4310" y="2476"/>
                  </a:lnTo>
                  <a:lnTo>
                    <a:pt x="4310" y="2476"/>
                  </a:lnTo>
                  <a:lnTo>
                    <a:pt x="4320" y="2476"/>
                  </a:lnTo>
                  <a:lnTo>
                    <a:pt x="4332" y="2480"/>
                  </a:lnTo>
                  <a:lnTo>
                    <a:pt x="4338" y="2482"/>
                  </a:lnTo>
                  <a:lnTo>
                    <a:pt x="4342" y="2486"/>
                  </a:lnTo>
                  <a:lnTo>
                    <a:pt x="4344" y="2494"/>
                  </a:lnTo>
                  <a:lnTo>
                    <a:pt x="4346" y="2502"/>
                  </a:lnTo>
                  <a:lnTo>
                    <a:pt x="4346" y="2502"/>
                  </a:lnTo>
                  <a:lnTo>
                    <a:pt x="4340" y="2512"/>
                  </a:lnTo>
                  <a:lnTo>
                    <a:pt x="4340" y="2512"/>
                  </a:lnTo>
                  <a:lnTo>
                    <a:pt x="4360" y="2522"/>
                  </a:lnTo>
                  <a:lnTo>
                    <a:pt x="4372" y="2528"/>
                  </a:lnTo>
                  <a:lnTo>
                    <a:pt x="4384" y="2538"/>
                  </a:lnTo>
                  <a:lnTo>
                    <a:pt x="4384" y="2538"/>
                  </a:lnTo>
                  <a:lnTo>
                    <a:pt x="4384" y="2564"/>
                  </a:lnTo>
                  <a:lnTo>
                    <a:pt x="4384" y="2564"/>
                  </a:lnTo>
                  <a:lnTo>
                    <a:pt x="4366" y="2582"/>
                  </a:lnTo>
                  <a:lnTo>
                    <a:pt x="4366" y="2582"/>
                  </a:lnTo>
                  <a:lnTo>
                    <a:pt x="4354" y="2588"/>
                  </a:lnTo>
                  <a:lnTo>
                    <a:pt x="4344" y="2594"/>
                  </a:lnTo>
                  <a:lnTo>
                    <a:pt x="4326" y="2610"/>
                  </a:lnTo>
                  <a:lnTo>
                    <a:pt x="4306" y="2628"/>
                  </a:lnTo>
                  <a:lnTo>
                    <a:pt x="4286" y="2646"/>
                  </a:lnTo>
                  <a:lnTo>
                    <a:pt x="4286" y="2646"/>
                  </a:lnTo>
                  <a:lnTo>
                    <a:pt x="4262" y="2652"/>
                  </a:lnTo>
                  <a:lnTo>
                    <a:pt x="4262" y="2652"/>
                  </a:lnTo>
                  <a:lnTo>
                    <a:pt x="4262" y="2660"/>
                  </a:lnTo>
                  <a:lnTo>
                    <a:pt x="4262" y="2660"/>
                  </a:lnTo>
                  <a:lnTo>
                    <a:pt x="4266" y="2664"/>
                  </a:lnTo>
                  <a:lnTo>
                    <a:pt x="4272" y="2668"/>
                  </a:lnTo>
                  <a:lnTo>
                    <a:pt x="4280" y="2670"/>
                  </a:lnTo>
                  <a:lnTo>
                    <a:pt x="4290" y="2670"/>
                  </a:lnTo>
                  <a:lnTo>
                    <a:pt x="4290" y="2670"/>
                  </a:lnTo>
                  <a:lnTo>
                    <a:pt x="4304" y="2660"/>
                  </a:lnTo>
                  <a:lnTo>
                    <a:pt x="4312" y="2652"/>
                  </a:lnTo>
                  <a:lnTo>
                    <a:pt x="4324" y="2648"/>
                  </a:lnTo>
                  <a:lnTo>
                    <a:pt x="4342" y="2646"/>
                  </a:lnTo>
                  <a:lnTo>
                    <a:pt x="4342" y="2646"/>
                  </a:lnTo>
                  <a:lnTo>
                    <a:pt x="4360" y="2656"/>
                  </a:lnTo>
                  <a:lnTo>
                    <a:pt x="4378" y="2662"/>
                  </a:lnTo>
                  <a:lnTo>
                    <a:pt x="4400" y="2666"/>
                  </a:lnTo>
                  <a:lnTo>
                    <a:pt x="4424" y="2668"/>
                  </a:lnTo>
                  <a:lnTo>
                    <a:pt x="4424" y="2668"/>
                  </a:lnTo>
                  <a:lnTo>
                    <a:pt x="4426" y="2670"/>
                  </a:lnTo>
                  <a:lnTo>
                    <a:pt x="4428" y="2674"/>
                  </a:lnTo>
                  <a:lnTo>
                    <a:pt x="4426" y="2680"/>
                  </a:lnTo>
                  <a:lnTo>
                    <a:pt x="4420" y="2686"/>
                  </a:lnTo>
                  <a:lnTo>
                    <a:pt x="4414" y="2694"/>
                  </a:lnTo>
                  <a:lnTo>
                    <a:pt x="4398" y="2708"/>
                  </a:lnTo>
                  <a:lnTo>
                    <a:pt x="4384" y="2716"/>
                  </a:lnTo>
                  <a:lnTo>
                    <a:pt x="4384" y="2716"/>
                  </a:lnTo>
                  <a:lnTo>
                    <a:pt x="4376" y="2722"/>
                  </a:lnTo>
                  <a:lnTo>
                    <a:pt x="4374" y="2726"/>
                  </a:lnTo>
                  <a:lnTo>
                    <a:pt x="4376" y="2730"/>
                  </a:lnTo>
                  <a:lnTo>
                    <a:pt x="4376" y="2730"/>
                  </a:lnTo>
                  <a:lnTo>
                    <a:pt x="4390" y="2730"/>
                  </a:lnTo>
                  <a:lnTo>
                    <a:pt x="4390" y="2730"/>
                  </a:lnTo>
                  <a:lnTo>
                    <a:pt x="4402" y="2714"/>
                  </a:lnTo>
                  <a:lnTo>
                    <a:pt x="4402" y="2714"/>
                  </a:lnTo>
                  <a:lnTo>
                    <a:pt x="4414" y="2716"/>
                  </a:lnTo>
                  <a:lnTo>
                    <a:pt x="4414" y="2716"/>
                  </a:lnTo>
                  <a:lnTo>
                    <a:pt x="4420" y="2728"/>
                  </a:lnTo>
                  <a:lnTo>
                    <a:pt x="4420" y="2738"/>
                  </a:lnTo>
                  <a:lnTo>
                    <a:pt x="4422" y="2752"/>
                  </a:lnTo>
                  <a:lnTo>
                    <a:pt x="4422" y="2752"/>
                  </a:lnTo>
                  <a:lnTo>
                    <a:pt x="4412" y="2762"/>
                  </a:lnTo>
                  <a:lnTo>
                    <a:pt x="4412" y="2762"/>
                  </a:lnTo>
                  <a:lnTo>
                    <a:pt x="4392" y="2766"/>
                  </a:lnTo>
                  <a:lnTo>
                    <a:pt x="4382" y="2770"/>
                  </a:lnTo>
                  <a:lnTo>
                    <a:pt x="4380" y="2774"/>
                  </a:lnTo>
                  <a:lnTo>
                    <a:pt x="4378" y="2778"/>
                  </a:lnTo>
                  <a:lnTo>
                    <a:pt x="4378" y="2778"/>
                  </a:lnTo>
                  <a:lnTo>
                    <a:pt x="4400" y="2790"/>
                  </a:lnTo>
                  <a:lnTo>
                    <a:pt x="4400" y="2790"/>
                  </a:lnTo>
                  <a:lnTo>
                    <a:pt x="4396" y="2846"/>
                  </a:lnTo>
                  <a:lnTo>
                    <a:pt x="4396" y="2846"/>
                  </a:lnTo>
                  <a:lnTo>
                    <a:pt x="4404" y="2860"/>
                  </a:lnTo>
                  <a:lnTo>
                    <a:pt x="4404" y="2860"/>
                  </a:lnTo>
                  <a:lnTo>
                    <a:pt x="4402" y="2870"/>
                  </a:lnTo>
                  <a:lnTo>
                    <a:pt x="4400" y="2882"/>
                  </a:lnTo>
                  <a:lnTo>
                    <a:pt x="4396" y="2894"/>
                  </a:lnTo>
                  <a:lnTo>
                    <a:pt x="4392" y="2900"/>
                  </a:lnTo>
                  <a:lnTo>
                    <a:pt x="4388" y="2904"/>
                  </a:lnTo>
                  <a:lnTo>
                    <a:pt x="4388" y="2904"/>
                  </a:lnTo>
                  <a:lnTo>
                    <a:pt x="4368" y="2904"/>
                  </a:lnTo>
                  <a:lnTo>
                    <a:pt x="4368" y="2904"/>
                  </a:lnTo>
                  <a:lnTo>
                    <a:pt x="4364" y="2892"/>
                  </a:lnTo>
                  <a:lnTo>
                    <a:pt x="4364" y="2892"/>
                  </a:lnTo>
                  <a:lnTo>
                    <a:pt x="4336" y="2920"/>
                  </a:lnTo>
                  <a:lnTo>
                    <a:pt x="4328" y="2930"/>
                  </a:lnTo>
                  <a:lnTo>
                    <a:pt x="4322" y="2942"/>
                  </a:lnTo>
                  <a:lnTo>
                    <a:pt x="4318" y="2954"/>
                  </a:lnTo>
                  <a:lnTo>
                    <a:pt x="4316" y="2968"/>
                  </a:lnTo>
                  <a:lnTo>
                    <a:pt x="4316" y="3008"/>
                  </a:lnTo>
                  <a:lnTo>
                    <a:pt x="4316" y="3008"/>
                  </a:lnTo>
                  <a:lnTo>
                    <a:pt x="4310" y="3018"/>
                  </a:lnTo>
                  <a:lnTo>
                    <a:pt x="4302" y="3028"/>
                  </a:lnTo>
                  <a:lnTo>
                    <a:pt x="4282" y="3048"/>
                  </a:lnTo>
                  <a:lnTo>
                    <a:pt x="4282" y="3048"/>
                  </a:lnTo>
                  <a:lnTo>
                    <a:pt x="4280" y="3084"/>
                  </a:lnTo>
                  <a:lnTo>
                    <a:pt x="4280" y="3084"/>
                  </a:lnTo>
                  <a:lnTo>
                    <a:pt x="4272" y="3088"/>
                  </a:lnTo>
                  <a:lnTo>
                    <a:pt x="4264" y="3090"/>
                  </a:lnTo>
                  <a:lnTo>
                    <a:pt x="4250" y="3092"/>
                  </a:lnTo>
                  <a:lnTo>
                    <a:pt x="4238" y="3090"/>
                  </a:lnTo>
                  <a:lnTo>
                    <a:pt x="4230" y="3092"/>
                  </a:lnTo>
                  <a:lnTo>
                    <a:pt x="4224" y="3094"/>
                  </a:lnTo>
                  <a:lnTo>
                    <a:pt x="4224" y="3094"/>
                  </a:lnTo>
                  <a:lnTo>
                    <a:pt x="4240" y="3108"/>
                  </a:lnTo>
                  <a:lnTo>
                    <a:pt x="4240" y="3108"/>
                  </a:lnTo>
                  <a:lnTo>
                    <a:pt x="4244" y="3116"/>
                  </a:lnTo>
                  <a:lnTo>
                    <a:pt x="4244" y="3116"/>
                  </a:lnTo>
                  <a:lnTo>
                    <a:pt x="4268" y="3126"/>
                  </a:lnTo>
                  <a:lnTo>
                    <a:pt x="4268" y="3126"/>
                  </a:lnTo>
                  <a:lnTo>
                    <a:pt x="4268" y="3134"/>
                  </a:lnTo>
                  <a:lnTo>
                    <a:pt x="4268" y="3134"/>
                  </a:lnTo>
                  <a:lnTo>
                    <a:pt x="4256" y="3142"/>
                  </a:lnTo>
                  <a:lnTo>
                    <a:pt x="4250" y="3146"/>
                  </a:lnTo>
                  <a:lnTo>
                    <a:pt x="4246" y="3154"/>
                  </a:lnTo>
                  <a:lnTo>
                    <a:pt x="4246" y="3170"/>
                  </a:lnTo>
                  <a:lnTo>
                    <a:pt x="4246" y="3170"/>
                  </a:lnTo>
                  <a:lnTo>
                    <a:pt x="4242" y="3176"/>
                  </a:lnTo>
                  <a:lnTo>
                    <a:pt x="4240" y="3184"/>
                  </a:lnTo>
                  <a:lnTo>
                    <a:pt x="4238" y="3206"/>
                  </a:lnTo>
                  <a:lnTo>
                    <a:pt x="4238" y="3206"/>
                  </a:lnTo>
                  <a:lnTo>
                    <a:pt x="4242" y="3212"/>
                  </a:lnTo>
                  <a:lnTo>
                    <a:pt x="4248" y="3218"/>
                  </a:lnTo>
                  <a:lnTo>
                    <a:pt x="4252" y="3226"/>
                  </a:lnTo>
                  <a:lnTo>
                    <a:pt x="4254" y="3238"/>
                  </a:lnTo>
                  <a:lnTo>
                    <a:pt x="4254" y="3238"/>
                  </a:lnTo>
                  <a:lnTo>
                    <a:pt x="4214" y="3240"/>
                  </a:lnTo>
                  <a:lnTo>
                    <a:pt x="4214" y="3240"/>
                  </a:lnTo>
                  <a:lnTo>
                    <a:pt x="4216" y="3248"/>
                  </a:lnTo>
                  <a:lnTo>
                    <a:pt x="4218" y="3250"/>
                  </a:lnTo>
                  <a:lnTo>
                    <a:pt x="4222" y="3254"/>
                  </a:lnTo>
                  <a:lnTo>
                    <a:pt x="4222" y="3254"/>
                  </a:lnTo>
                  <a:lnTo>
                    <a:pt x="4222" y="3260"/>
                  </a:lnTo>
                  <a:lnTo>
                    <a:pt x="4222" y="3260"/>
                  </a:lnTo>
                  <a:lnTo>
                    <a:pt x="4192" y="3282"/>
                  </a:lnTo>
                  <a:lnTo>
                    <a:pt x="4192" y="3282"/>
                  </a:lnTo>
                  <a:lnTo>
                    <a:pt x="4190" y="3292"/>
                  </a:lnTo>
                  <a:lnTo>
                    <a:pt x="4188" y="3304"/>
                  </a:lnTo>
                  <a:lnTo>
                    <a:pt x="4182" y="3316"/>
                  </a:lnTo>
                  <a:lnTo>
                    <a:pt x="4174" y="3328"/>
                  </a:lnTo>
                  <a:lnTo>
                    <a:pt x="4174" y="3328"/>
                  </a:lnTo>
                  <a:lnTo>
                    <a:pt x="4158" y="3342"/>
                  </a:lnTo>
                  <a:lnTo>
                    <a:pt x="4158" y="3342"/>
                  </a:lnTo>
                  <a:lnTo>
                    <a:pt x="4126" y="3344"/>
                  </a:lnTo>
                  <a:lnTo>
                    <a:pt x="4126" y="3344"/>
                  </a:lnTo>
                  <a:lnTo>
                    <a:pt x="4126" y="3348"/>
                  </a:lnTo>
                  <a:lnTo>
                    <a:pt x="4128" y="3352"/>
                  </a:lnTo>
                  <a:lnTo>
                    <a:pt x="4136" y="3356"/>
                  </a:lnTo>
                  <a:lnTo>
                    <a:pt x="4136" y="3356"/>
                  </a:lnTo>
                  <a:lnTo>
                    <a:pt x="4136" y="3370"/>
                  </a:lnTo>
                  <a:lnTo>
                    <a:pt x="4136" y="3370"/>
                  </a:lnTo>
                  <a:lnTo>
                    <a:pt x="4130" y="3374"/>
                  </a:lnTo>
                  <a:lnTo>
                    <a:pt x="4124" y="3376"/>
                  </a:lnTo>
                  <a:lnTo>
                    <a:pt x="4116" y="3378"/>
                  </a:lnTo>
                  <a:lnTo>
                    <a:pt x="4116" y="3378"/>
                  </a:lnTo>
                  <a:lnTo>
                    <a:pt x="4102" y="3388"/>
                  </a:lnTo>
                  <a:lnTo>
                    <a:pt x="4088" y="3400"/>
                  </a:lnTo>
                  <a:lnTo>
                    <a:pt x="4076" y="3414"/>
                  </a:lnTo>
                  <a:lnTo>
                    <a:pt x="4066" y="3428"/>
                  </a:lnTo>
                  <a:lnTo>
                    <a:pt x="4066" y="3428"/>
                  </a:lnTo>
                  <a:lnTo>
                    <a:pt x="4062" y="3444"/>
                  </a:lnTo>
                  <a:lnTo>
                    <a:pt x="4062" y="3444"/>
                  </a:lnTo>
                  <a:lnTo>
                    <a:pt x="4044" y="3460"/>
                  </a:lnTo>
                  <a:lnTo>
                    <a:pt x="4028" y="3470"/>
                  </a:lnTo>
                  <a:lnTo>
                    <a:pt x="4010" y="3478"/>
                  </a:lnTo>
                  <a:lnTo>
                    <a:pt x="3990" y="3482"/>
                  </a:lnTo>
                  <a:lnTo>
                    <a:pt x="3990" y="3482"/>
                  </a:lnTo>
                  <a:lnTo>
                    <a:pt x="3974" y="3496"/>
                  </a:lnTo>
                  <a:lnTo>
                    <a:pt x="3960" y="3508"/>
                  </a:lnTo>
                  <a:lnTo>
                    <a:pt x="3960" y="3508"/>
                  </a:lnTo>
                  <a:lnTo>
                    <a:pt x="3960" y="3514"/>
                  </a:lnTo>
                  <a:lnTo>
                    <a:pt x="3960" y="3514"/>
                  </a:lnTo>
                  <a:lnTo>
                    <a:pt x="3962" y="3518"/>
                  </a:lnTo>
                  <a:lnTo>
                    <a:pt x="3964" y="3526"/>
                  </a:lnTo>
                  <a:lnTo>
                    <a:pt x="3964" y="3534"/>
                  </a:lnTo>
                  <a:lnTo>
                    <a:pt x="3960" y="3544"/>
                  </a:lnTo>
                  <a:lnTo>
                    <a:pt x="3960" y="3544"/>
                  </a:lnTo>
                  <a:lnTo>
                    <a:pt x="3930" y="3558"/>
                  </a:lnTo>
                  <a:lnTo>
                    <a:pt x="3930" y="3558"/>
                  </a:lnTo>
                  <a:lnTo>
                    <a:pt x="3908" y="3572"/>
                  </a:lnTo>
                  <a:lnTo>
                    <a:pt x="3888" y="3584"/>
                  </a:lnTo>
                  <a:lnTo>
                    <a:pt x="3868" y="3596"/>
                  </a:lnTo>
                  <a:lnTo>
                    <a:pt x="3848" y="3612"/>
                  </a:lnTo>
                  <a:lnTo>
                    <a:pt x="3848" y="3612"/>
                  </a:lnTo>
                  <a:lnTo>
                    <a:pt x="3836" y="3610"/>
                  </a:lnTo>
                  <a:lnTo>
                    <a:pt x="3826" y="3606"/>
                  </a:lnTo>
                  <a:lnTo>
                    <a:pt x="3820" y="3602"/>
                  </a:lnTo>
                  <a:lnTo>
                    <a:pt x="3814" y="3602"/>
                  </a:lnTo>
                  <a:lnTo>
                    <a:pt x="3814" y="3602"/>
                  </a:lnTo>
                  <a:lnTo>
                    <a:pt x="3802" y="3616"/>
                  </a:lnTo>
                  <a:lnTo>
                    <a:pt x="3802" y="3616"/>
                  </a:lnTo>
                  <a:lnTo>
                    <a:pt x="3778" y="3616"/>
                  </a:lnTo>
                  <a:lnTo>
                    <a:pt x="3778" y="3616"/>
                  </a:lnTo>
                  <a:lnTo>
                    <a:pt x="3764" y="3606"/>
                  </a:lnTo>
                  <a:lnTo>
                    <a:pt x="3764" y="3606"/>
                  </a:lnTo>
                  <a:lnTo>
                    <a:pt x="3764" y="3620"/>
                  </a:lnTo>
                  <a:lnTo>
                    <a:pt x="3760" y="3628"/>
                  </a:lnTo>
                  <a:lnTo>
                    <a:pt x="3758" y="3630"/>
                  </a:lnTo>
                  <a:lnTo>
                    <a:pt x="3754" y="3634"/>
                  </a:lnTo>
                  <a:lnTo>
                    <a:pt x="3754" y="3634"/>
                  </a:lnTo>
                  <a:lnTo>
                    <a:pt x="3742" y="3636"/>
                  </a:lnTo>
                  <a:lnTo>
                    <a:pt x="3736" y="3638"/>
                  </a:lnTo>
                  <a:lnTo>
                    <a:pt x="3734" y="3644"/>
                  </a:lnTo>
                  <a:lnTo>
                    <a:pt x="3732" y="3654"/>
                  </a:lnTo>
                  <a:lnTo>
                    <a:pt x="3732" y="3654"/>
                  </a:lnTo>
                  <a:lnTo>
                    <a:pt x="3726" y="3658"/>
                  </a:lnTo>
                  <a:lnTo>
                    <a:pt x="3720" y="3658"/>
                  </a:lnTo>
                  <a:lnTo>
                    <a:pt x="3708" y="3658"/>
                  </a:lnTo>
                  <a:lnTo>
                    <a:pt x="3698" y="3654"/>
                  </a:lnTo>
                  <a:lnTo>
                    <a:pt x="3692" y="3652"/>
                  </a:lnTo>
                  <a:lnTo>
                    <a:pt x="3692" y="3652"/>
                  </a:lnTo>
                  <a:lnTo>
                    <a:pt x="3688" y="3638"/>
                  </a:lnTo>
                  <a:lnTo>
                    <a:pt x="3688" y="3638"/>
                  </a:lnTo>
                  <a:lnTo>
                    <a:pt x="3682" y="3638"/>
                  </a:lnTo>
                  <a:lnTo>
                    <a:pt x="3682" y="3638"/>
                  </a:lnTo>
                  <a:lnTo>
                    <a:pt x="3652" y="3612"/>
                  </a:lnTo>
                  <a:lnTo>
                    <a:pt x="3652" y="3612"/>
                  </a:lnTo>
                  <a:lnTo>
                    <a:pt x="3648" y="3624"/>
                  </a:lnTo>
                  <a:lnTo>
                    <a:pt x="3644" y="3636"/>
                  </a:lnTo>
                  <a:lnTo>
                    <a:pt x="3644" y="3636"/>
                  </a:lnTo>
                  <a:lnTo>
                    <a:pt x="3630" y="3658"/>
                  </a:lnTo>
                  <a:lnTo>
                    <a:pt x="3612" y="3680"/>
                  </a:lnTo>
                  <a:lnTo>
                    <a:pt x="3612" y="3680"/>
                  </a:lnTo>
                  <a:lnTo>
                    <a:pt x="3600" y="3686"/>
                  </a:lnTo>
                  <a:lnTo>
                    <a:pt x="3592" y="3694"/>
                  </a:lnTo>
                  <a:lnTo>
                    <a:pt x="3584" y="3702"/>
                  </a:lnTo>
                  <a:lnTo>
                    <a:pt x="3576" y="3710"/>
                  </a:lnTo>
                  <a:lnTo>
                    <a:pt x="3576" y="3710"/>
                  </a:lnTo>
                  <a:lnTo>
                    <a:pt x="3562" y="3712"/>
                  </a:lnTo>
                  <a:lnTo>
                    <a:pt x="3552" y="3716"/>
                  </a:lnTo>
                  <a:lnTo>
                    <a:pt x="3544" y="3724"/>
                  </a:lnTo>
                  <a:lnTo>
                    <a:pt x="3536" y="3730"/>
                  </a:lnTo>
                  <a:lnTo>
                    <a:pt x="3536" y="3730"/>
                  </a:lnTo>
                  <a:lnTo>
                    <a:pt x="3512" y="3730"/>
                  </a:lnTo>
                  <a:lnTo>
                    <a:pt x="3504" y="3732"/>
                  </a:lnTo>
                  <a:lnTo>
                    <a:pt x="3498" y="3734"/>
                  </a:lnTo>
                  <a:lnTo>
                    <a:pt x="3498" y="3734"/>
                  </a:lnTo>
                  <a:lnTo>
                    <a:pt x="3494" y="3742"/>
                  </a:lnTo>
                  <a:lnTo>
                    <a:pt x="3488" y="3748"/>
                  </a:lnTo>
                  <a:lnTo>
                    <a:pt x="3482" y="3750"/>
                  </a:lnTo>
                  <a:lnTo>
                    <a:pt x="3476" y="3752"/>
                  </a:lnTo>
                  <a:lnTo>
                    <a:pt x="3470" y="3752"/>
                  </a:lnTo>
                  <a:lnTo>
                    <a:pt x="3464" y="3750"/>
                  </a:lnTo>
                  <a:lnTo>
                    <a:pt x="3452" y="3744"/>
                  </a:lnTo>
                  <a:lnTo>
                    <a:pt x="3452" y="3744"/>
                  </a:lnTo>
                  <a:lnTo>
                    <a:pt x="3430" y="3750"/>
                  </a:lnTo>
                  <a:lnTo>
                    <a:pt x="3410" y="3758"/>
                  </a:lnTo>
                  <a:lnTo>
                    <a:pt x="3390" y="3768"/>
                  </a:lnTo>
                  <a:lnTo>
                    <a:pt x="3370" y="3774"/>
                  </a:lnTo>
                  <a:lnTo>
                    <a:pt x="3370" y="3774"/>
                  </a:lnTo>
                  <a:lnTo>
                    <a:pt x="3344" y="3776"/>
                  </a:lnTo>
                  <a:lnTo>
                    <a:pt x="3336" y="3778"/>
                  </a:lnTo>
                  <a:lnTo>
                    <a:pt x="3328" y="3780"/>
                  </a:lnTo>
                  <a:lnTo>
                    <a:pt x="3324" y="3786"/>
                  </a:lnTo>
                  <a:lnTo>
                    <a:pt x="3320" y="3792"/>
                  </a:lnTo>
                  <a:lnTo>
                    <a:pt x="3316" y="3804"/>
                  </a:lnTo>
                  <a:lnTo>
                    <a:pt x="3312" y="3816"/>
                  </a:lnTo>
                  <a:lnTo>
                    <a:pt x="3312" y="3816"/>
                  </a:lnTo>
                  <a:lnTo>
                    <a:pt x="3306" y="3822"/>
                  </a:lnTo>
                  <a:lnTo>
                    <a:pt x="3298" y="3824"/>
                  </a:lnTo>
                  <a:lnTo>
                    <a:pt x="3292" y="3828"/>
                  </a:lnTo>
                  <a:lnTo>
                    <a:pt x="3288" y="3834"/>
                  </a:lnTo>
                  <a:lnTo>
                    <a:pt x="3288" y="3834"/>
                  </a:lnTo>
                  <a:lnTo>
                    <a:pt x="3324" y="3876"/>
                  </a:lnTo>
                  <a:lnTo>
                    <a:pt x="3324" y="3876"/>
                  </a:lnTo>
                  <a:lnTo>
                    <a:pt x="3324" y="3898"/>
                  </a:lnTo>
                  <a:lnTo>
                    <a:pt x="3324" y="3898"/>
                  </a:lnTo>
                  <a:lnTo>
                    <a:pt x="3310" y="3906"/>
                  </a:lnTo>
                  <a:lnTo>
                    <a:pt x="3298" y="3912"/>
                  </a:lnTo>
                  <a:lnTo>
                    <a:pt x="3284" y="3914"/>
                  </a:lnTo>
                  <a:lnTo>
                    <a:pt x="3272" y="3914"/>
                  </a:lnTo>
                  <a:lnTo>
                    <a:pt x="3272" y="3914"/>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 name="Freeform 10"/>
            <p:cNvSpPr>
              <a:spLocks/>
            </p:cNvSpPr>
            <p:nvPr/>
          </p:nvSpPr>
          <p:spPr bwMode="auto">
            <a:xfrm>
              <a:off x="3217051" y="4852229"/>
              <a:ext cx="639146" cy="490773"/>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7" name="Freeform 11"/>
            <p:cNvSpPr>
              <a:spLocks/>
            </p:cNvSpPr>
            <p:nvPr/>
          </p:nvSpPr>
          <p:spPr bwMode="auto">
            <a:xfrm>
              <a:off x="2196375" y="4514721"/>
              <a:ext cx="719039" cy="759801"/>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8" name="Freeform 12"/>
            <p:cNvSpPr>
              <a:spLocks/>
            </p:cNvSpPr>
            <p:nvPr/>
          </p:nvSpPr>
          <p:spPr bwMode="auto">
            <a:xfrm>
              <a:off x="2801280" y="4787010"/>
              <a:ext cx="609797" cy="454902"/>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9" name="Freeform 13"/>
            <p:cNvSpPr>
              <a:spLocks/>
            </p:cNvSpPr>
            <p:nvPr/>
          </p:nvSpPr>
          <p:spPr bwMode="auto">
            <a:xfrm>
              <a:off x="4100768" y="4788641"/>
              <a:ext cx="145112" cy="335878"/>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10" name="Freeform 14"/>
            <p:cNvSpPr>
              <a:spLocks/>
            </p:cNvSpPr>
            <p:nvPr/>
          </p:nvSpPr>
          <p:spPr bwMode="auto">
            <a:xfrm>
              <a:off x="4110551" y="4796793"/>
              <a:ext cx="127177" cy="317942"/>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11" name="Freeform 15"/>
            <p:cNvSpPr>
              <a:spLocks/>
            </p:cNvSpPr>
            <p:nvPr/>
          </p:nvSpPr>
          <p:spPr bwMode="auto">
            <a:xfrm>
              <a:off x="3755107" y="4544070"/>
              <a:ext cx="337508" cy="438597"/>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12" name="Freeform 16"/>
            <p:cNvSpPr>
              <a:spLocks/>
            </p:cNvSpPr>
            <p:nvPr/>
          </p:nvSpPr>
          <p:spPr bwMode="auto">
            <a:xfrm>
              <a:off x="2718126" y="4501677"/>
              <a:ext cx="494034" cy="433706"/>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13" name="Freeform 17"/>
            <p:cNvSpPr>
              <a:spLocks/>
            </p:cNvSpPr>
            <p:nvPr/>
          </p:nvSpPr>
          <p:spPr bwMode="auto">
            <a:xfrm>
              <a:off x="3138788" y="4412001"/>
              <a:ext cx="438597" cy="520121"/>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14" name="Freeform 18"/>
            <p:cNvSpPr>
              <a:spLocks/>
            </p:cNvSpPr>
            <p:nvPr/>
          </p:nvSpPr>
          <p:spPr bwMode="auto">
            <a:xfrm>
              <a:off x="3538254" y="4382653"/>
              <a:ext cx="379900" cy="542948"/>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15" name="Freeform 19"/>
            <p:cNvSpPr>
              <a:spLocks/>
            </p:cNvSpPr>
            <p:nvPr/>
          </p:nvSpPr>
          <p:spPr bwMode="auto">
            <a:xfrm>
              <a:off x="2233875" y="4038623"/>
              <a:ext cx="792410" cy="779366"/>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solidFill>
              <a:srgbClr val="51D9B5"/>
            </a:solidFill>
            <a:ln>
              <a:noFill/>
            </a:ln>
          </p:spPr>
          <p:txBody>
            <a:bodyPr/>
            <a:lstStyle/>
            <a:p>
              <a:endParaRPr lang="zh-CN" altLang="en-US">
                <a:solidFill>
                  <a:schemeClr val="bg1"/>
                </a:solidFill>
              </a:endParaRPr>
            </a:p>
          </p:txBody>
        </p:sp>
        <p:sp>
          <p:nvSpPr>
            <p:cNvPr id="16" name="Freeform 20"/>
            <p:cNvSpPr>
              <a:spLocks/>
            </p:cNvSpPr>
            <p:nvPr/>
          </p:nvSpPr>
          <p:spPr bwMode="auto">
            <a:xfrm>
              <a:off x="758297" y="3701115"/>
              <a:ext cx="1589712" cy="973393"/>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17" name="Freeform 21"/>
            <p:cNvSpPr>
              <a:spLocks/>
            </p:cNvSpPr>
            <p:nvPr/>
          </p:nvSpPr>
          <p:spPr bwMode="auto">
            <a:xfrm>
              <a:off x="3885545" y="4325586"/>
              <a:ext cx="296746" cy="293485"/>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18" name="Freeform 22"/>
            <p:cNvSpPr>
              <a:spLocks/>
            </p:cNvSpPr>
            <p:nvPr/>
          </p:nvSpPr>
          <p:spPr bwMode="auto">
            <a:xfrm>
              <a:off x="2864869" y="4216344"/>
              <a:ext cx="376639" cy="391314"/>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19" name="Freeform 23"/>
            <p:cNvSpPr>
              <a:spLocks/>
            </p:cNvSpPr>
            <p:nvPr/>
          </p:nvSpPr>
          <p:spPr bwMode="auto">
            <a:xfrm>
              <a:off x="3102918" y="4129929"/>
              <a:ext cx="614689" cy="379900"/>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solidFill>
              <a:srgbClr val="404040"/>
            </a:solidFill>
            <a:ln>
              <a:noFill/>
            </a:ln>
          </p:spPr>
          <p:txBody>
            <a:bodyPr/>
            <a:lstStyle/>
            <a:p>
              <a:endParaRPr lang="zh-CN" altLang="en-US">
                <a:solidFill>
                  <a:schemeClr val="bg1"/>
                </a:solidFill>
              </a:endParaRPr>
            </a:p>
          </p:txBody>
        </p:sp>
        <p:sp>
          <p:nvSpPr>
            <p:cNvPr id="20" name="Freeform 24"/>
            <p:cNvSpPr>
              <a:spLocks/>
            </p:cNvSpPr>
            <p:nvPr/>
          </p:nvSpPr>
          <p:spPr bwMode="auto">
            <a:xfrm>
              <a:off x="3608365" y="3952208"/>
              <a:ext cx="379900" cy="467946"/>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21" name="Freeform 25"/>
            <p:cNvSpPr>
              <a:spLocks/>
            </p:cNvSpPr>
            <p:nvPr/>
          </p:nvSpPr>
          <p:spPr bwMode="auto">
            <a:xfrm>
              <a:off x="3709454" y="3888619"/>
              <a:ext cx="443489" cy="438597"/>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22" name="Freeform 26"/>
            <p:cNvSpPr>
              <a:spLocks/>
            </p:cNvSpPr>
            <p:nvPr/>
          </p:nvSpPr>
          <p:spPr bwMode="auto">
            <a:xfrm>
              <a:off x="3251291" y="3813617"/>
              <a:ext cx="456533" cy="441858"/>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23" name="Freeform 27"/>
            <p:cNvSpPr>
              <a:spLocks/>
            </p:cNvSpPr>
            <p:nvPr/>
          </p:nvSpPr>
          <p:spPr bwMode="auto">
            <a:xfrm>
              <a:off x="2890956" y="3528284"/>
              <a:ext cx="399466" cy="72393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24" name="Freeform 28"/>
            <p:cNvSpPr>
              <a:spLocks/>
            </p:cNvSpPr>
            <p:nvPr/>
          </p:nvSpPr>
          <p:spPr bwMode="auto">
            <a:xfrm>
              <a:off x="1656688" y="3516871"/>
              <a:ext cx="1007633" cy="733713"/>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25" name="Freeform 29"/>
            <p:cNvSpPr>
              <a:spLocks/>
            </p:cNvSpPr>
            <p:nvPr/>
          </p:nvSpPr>
          <p:spPr bwMode="auto">
            <a:xfrm>
              <a:off x="3225203" y="3417412"/>
              <a:ext cx="277181" cy="557622"/>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26" name="Freeform 30"/>
            <p:cNvSpPr>
              <a:spLocks/>
            </p:cNvSpPr>
            <p:nvPr/>
          </p:nvSpPr>
          <p:spPr bwMode="auto">
            <a:xfrm>
              <a:off x="3588799" y="3614700"/>
              <a:ext cx="521752" cy="348921"/>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solidFill>
              <a:srgbClr val="51D9B5"/>
            </a:solidFill>
            <a:ln>
              <a:noFill/>
            </a:ln>
          </p:spPr>
          <p:txBody>
            <a:bodyPr/>
            <a:lstStyle/>
            <a:p>
              <a:endParaRPr lang="zh-CN" altLang="en-US">
                <a:solidFill>
                  <a:schemeClr val="bg1"/>
                </a:solidFill>
              </a:endParaRPr>
            </a:p>
          </p:txBody>
        </p:sp>
        <p:sp>
          <p:nvSpPr>
            <p:cNvPr id="27" name="Freeform 31"/>
            <p:cNvSpPr>
              <a:spLocks/>
            </p:cNvSpPr>
            <p:nvPr/>
          </p:nvSpPr>
          <p:spPr bwMode="auto">
            <a:xfrm>
              <a:off x="2778454" y="3562524"/>
              <a:ext cx="225005" cy="350552"/>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28" name="Freeform 32"/>
            <p:cNvSpPr>
              <a:spLocks/>
            </p:cNvSpPr>
            <p:nvPr/>
          </p:nvSpPr>
          <p:spPr bwMode="auto">
            <a:xfrm>
              <a:off x="3446948" y="3200559"/>
              <a:ext cx="436967" cy="626102"/>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29" name="Freeform 33"/>
            <p:cNvSpPr>
              <a:spLocks/>
            </p:cNvSpPr>
            <p:nvPr/>
          </p:nvSpPr>
          <p:spPr bwMode="auto">
            <a:xfrm>
              <a:off x="595249" y="2553261"/>
              <a:ext cx="1614169" cy="1235899"/>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30" name="Freeform 34"/>
            <p:cNvSpPr>
              <a:spLocks/>
            </p:cNvSpPr>
            <p:nvPr/>
          </p:nvSpPr>
          <p:spPr bwMode="auto">
            <a:xfrm>
              <a:off x="2303986" y="2207601"/>
              <a:ext cx="1778847" cy="1522862"/>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31" name="Freeform 35"/>
            <p:cNvSpPr>
              <a:spLocks/>
            </p:cNvSpPr>
            <p:nvPr/>
          </p:nvSpPr>
          <p:spPr bwMode="auto">
            <a:xfrm>
              <a:off x="3569233" y="3357085"/>
              <a:ext cx="189135" cy="215223"/>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32" name="Freeform 36"/>
            <p:cNvSpPr>
              <a:spLocks/>
            </p:cNvSpPr>
            <p:nvPr/>
          </p:nvSpPr>
          <p:spPr bwMode="auto">
            <a:xfrm>
              <a:off x="3805652" y="3070121"/>
              <a:ext cx="479359" cy="451641"/>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33" name="Freeform 37"/>
            <p:cNvSpPr>
              <a:spLocks/>
            </p:cNvSpPr>
            <p:nvPr/>
          </p:nvSpPr>
          <p:spPr bwMode="auto">
            <a:xfrm>
              <a:off x="3906742" y="2819028"/>
              <a:ext cx="683168" cy="433706"/>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solidFill>
              <a:srgbClr val="51D9B5"/>
            </a:solidFill>
            <a:ln>
              <a:noFill/>
            </a:ln>
          </p:spPr>
          <p:txBody>
            <a:bodyPr/>
            <a:lstStyle/>
            <a:p>
              <a:endParaRPr lang="zh-CN" altLang="en-US">
                <a:solidFill>
                  <a:schemeClr val="bg1"/>
                </a:solidFill>
              </a:endParaRPr>
            </a:p>
          </p:txBody>
        </p:sp>
        <p:sp>
          <p:nvSpPr>
            <p:cNvPr id="34" name="Freeform 38"/>
            <p:cNvSpPr>
              <a:spLocks/>
            </p:cNvSpPr>
            <p:nvPr/>
          </p:nvSpPr>
          <p:spPr bwMode="auto">
            <a:xfrm>
              <a:off x="3764890" y="2168469"/>
              <a:ext cx="908174" cy="811976"/>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35" name="Freeform 39"/>
            <p:cNvSpPr>
              <a:spLocks/>
            </p:cNvSpPr>
            <p:nvPr/>
          </p:nvSpPr>
          <p:spPr bwMode="auto">
            <a:xfrm>
              <a:off x="1943651" y="3203820"/>
              <a:ext cx="1149484" cy="978284"/>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solidFill>
              <a:srgbClr val="404040"/>
            </a:solidFill>
            <a:ln>
              <a:noFill/>
            </a:ln>
          </p:spPr>
          <p:txBody>
            <a:bodyPr/>
            <a:lstStyle/>
            <a:p>
              <a:endParaRPr lang="zh-CN" altLang="en-US">
                <a:solidFill>
                  <a:schemeClr val="bg1"/>
                </a:solidFill>
              </a:endParaRPr>
            </a:p>
          </p:txBody>
        </p:sp>
        <p:sp>
          <p:nvSpPr>
            <p:cNvPr id="36" name="Freeform 40"/>
            <p:cNvSpPr>
              <a:spLocks/>
            </p:cNvSpPr>
            <p:nvPr/>
          </p:nvSpPr>
          <p:spPr bwMode="auto">
            <a:xfrm>
              <a:off x="1643644" y="3017946"/>
              <a:ext cx="40762" cy="42392"/>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37" name="Freeform 41"/>
            <p:cNvSpPr>
              <a:spLocks/>
            </p:cNvSpPr>
            <p:nvPr/>
          </p:nvSpPr>
          <p:spPr bwMode="auto">
            <a:xfrm>
              <a:off x="2561601" y="3800574"/>
              <a:ext cx="40762" cy="42392"/>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38" name="Freeform 42"/>
            <p:cNvSpPr>
              <a:spLocks/>
            </p:cNvSpPr>
            <p:nvPr/>
          </p:nvSpPr>
          <p:spPr bwMode="auto">
            <a:xfrm>
              <a:off x="2742583" y="4354935"/>
              <a:ext cx="32609" cy="3424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39" name="Freeform 43"/>
            <p:cNvSpPr>
              <a:spLocks/>
            </p:cNvSpPr>
            <p:nvPr/>
          </p:nvSpPr>
          <p:spPr bwMode="auto">
            <a:xfrm>
              <a:off x="2618667" y="4888100"/>
              <a:ext cx="34240" cy="32609"/>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0" name="Freeform 44"/>
            <p:cNvSpPr>
              <a:spLocks/>
            </p:cNvSpPr>
            <p:nvPr/>
          </p:nvSpPr>
          <p:spPr bwMode="auto">
            <a:xfrm>
              <a:off x="1715385" y="4350043"/>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1" name="Freeform 45"/>
            <p:cNvSpPr>
              <a:spLocks/>
            </p:cNvSpPr>
            <p:nvPr/>
          </p:nvSpPr>
          <p:spPr bwMode="auto">
            <a:xfrm>
              <a:off x="3109440" y="5091909"/>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2" name="Freeform 46"/>
            <p:cNvSpPr>
              <a:spLocks/>
            </p:cNvSpPr>
            <p:nvPr/>
          </p:nvSpPr>
          <p:spPr bwMode="auto">
            <a:xfrm>
              <a:off x="2970850" y="4744618"/>
              <a:ext cx="34240" cy="3424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3" name="Freeform 47"/>
            <p:cNvSpPr>
              <a:spLocks/>
            </p:cNvSpPr>
            <p:nvPr/>
          </p:nvSpPr>
          <p:spPr bwMode="auto">
            <a:xfrm>
              <a:off x="3466514" y="4566896"/>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4" name="Freeform 48"/>
            <p:cNvSpPr>
              <a:spLocks/>
            </p:cNvSpPr>
            <p:nvPr/>
          </p:nvSpPr>
          <p:spPr bwMode="auto">
            <a:xfrm>
              <a:off x="3549668" y="5031581"/>
              <a:ext cx="32609" cy="32609"/>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5" name="Freeform 49"/>
            <p:cNvSpPr>
              <a:spLocks/>
            </p:cNvSpPr>
            <p:nvPr/>
          </p:nvSpPr>
          <p:spPr bwMode="auto">
            <a:xfrm>
              <a:off x="3720868" y="4513091"/>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6" name="Freeform 50"/>
            <p:cNvSpPr>
              <a:spLocks/>
            </p:cNvSpPr>
            <p:nvPr/>
          </p:nvSpPr>
          <p:spPr bwMode="auto">
            <a:xfrm>
              <a:off x="4014353" y="4720161"/>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7" name="Freeform 51"/>
            <p:cNvSpPr>
              <a:spLocks/>
            </p:cNvSpPr>
            <p:nvPr/>
          </p:nvSpPr>
          <p:spPr bwMode="auto">
            <a:xfrm>
              <a:off x="4015983" y="4319064"/>
              <a:ext cx="34240" cy="3424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8" name="Freeform 52"/>
            <p:cNvSpPr>
              <a:spLocks/>
            </p:cNvSpPr>
            <p:nvPr/>
          </p:nvSpPr>
          <p:spPr bwMode="auto">
            <a:xfrm>
              <a:off x="3797500" y="4182104"/>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49" name="Freeform 53"/>
            <p:cNvSpPr>
              <a:spLocks/>
            </p:cNvSpPr>
            <p:nvPr/>
          </p:nvSpPr>
          <p:spPr bwMode="auto">
            <a:xfrm>
              <a:off x="3942612" y="4182104"/>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0" name="Freeform 54"/>
            <p:cNvSpPr>
              <a:spLocks/>
            </p:cNvSpPr>
            <p:nvPr/>
          </p:nvSpPr>
          <p:spPr bwMode="auto">
            <a:xfrm>
              <a:off x="3476296" y="3952208"/>
              <a:ext cx="32609" cy="3424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1" name="Freeform 55"/>
            <p:cNvSpPr>
              <a:spLocks/>
            </p:cNvSpPr>
            <p:nvPr/>
          </p:nvSpPr>
          <p:spPr bwMode="auto">
            <a:xfrm>
              <a:off x="3115962" y="4014166"/>
              <a:ext cx="34240" cy="32609"/>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2" name="Freeform 56"/>
            <p:cNvSpPr>
              <a:spLocks/>
            </p:cNvSpPr>
            <p:nvPr/>
          </p:nvSpPr>
          <p:spPr bwMode="auto">
            <a:xfrm>
              <a:off x="3376838" y="3657092"/>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3" name="Freeform 57"/>
            <p:cNvSpPr>
              <a:spLocks/>
            </p:cNvSpPr>
            <p:nvPr/>
          </p:nvSpPr>
          <p:spPr bwMode="auto">
            <a:xfrm>
              <a:off x="3521950" y="3608178"/>
              <a:ext cx="32609" cy="3424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4" name="Freeform 58"/>
            <p:cNvSpPr>
              <a:spLocks/>
            </p:cNvSpPr>
            <p:nvPr/>
          </p:nvSpPr>
          <p:spPr bwMode="auto">
            <a:xfrm>
              <a:off x="3733911" y="3740246"/>
              <a:ext cx="32609" cy="3424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5" name="Freeform 59"/>
            <p:cNvSpPr>
              <a:spLocks/>
            </p:cNvSpPr>
            <p:nvPr/>
          </p:nvSpPr>
          <p:spPr bwMode="auto">
            <a:xfrm>
              <a:off x="2905631" y="3603286"/>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6" name="Freeform 60"/>
            <p:cNvSpPr>
              <a:spLocks/>
            </p:cNvSpPr>
            <p:nvPr/>
          </p:nvSpPr>
          <p:spPr bwMode="auto">
            <a:xfrm>
              <a:off x="3290422" y="3384803"/>
              <a:ext cx="32609" cy="32609"/>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7" name="Freeform 61"/>
            <p:cNvSpPr>
              <a:spLocks/>
            </p:cNvSpPr>
            <p:nvPr/>
          </p:nvSpPr>
          <p:spPr bwMode="auto">
            <a:xfrm>
              <a:off x="3722498" y="3495675"/>
              <a:ext cx="34240" cy="34240"/>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8" name="Freeform 62"/>
            <p:cNvSpPr>
              <a:spLocks/>
            </p:cNvSpPr>
            <p:nvPr/>
          </p:nvSpPr>
          <p:spPr bwMode="auto">
            <a:xfrm>
              <a:off x="4107290" y="3185885"/>
              <a:ext cx="34240" cy="32609"/>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59" name="Freeform 63"/>
            <p:cNvSpPr>
              <a:spLocks/>
            </p:cNvSpPr>
            <p:nvPr/>
          </p:nvSpPr>
          <p:spPr bwMode="auto">
            <a:xfrm>
              <a:off x="4192074" y="2988598"/>
              <a:ext cx="32609" cy="34240"/>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0" name="Freeform 64"/>
            <p:cNvSpPr>
              <a:spLocks/>
            </p:cNvSpPr>
            <p:nvPr/>
          </p:nvSpPr>
          <p:spPr bwMode="auto">
            <a:xfrm>
              <a:off x="4236097" y="2812506"/>
              <a:ext cx="32609" cy="3424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1" name="Freeform 65"/>
            <p:cNvSpPr>
              <a:spLocks/>
            </p:cNvSpPr>
            <p:nvPr/>
          </p:nvSpPr>
          <p:spPr bwMode="auto">
            <a:xfrm>
              <a:off x="2727909" y="3869053"/>
              <a:ext cx="42392" cy="42392"/>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2" name="Freeform 66"/>
            <p:cNvSpPr>
              <a:spLocks/>
            </p:cNvSpPr>
            <p:nvPr/>
          </p:nvSpPr>
          <p:spPr bwMode="auto">
            <a:xfrm>
              <a:off x="3267596" y="5378872"/>
              <a:ext cx="32609" cy="32609"/>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3" name="Freeform 67"/>
            <p:cNvSpPr>
              <a:spLocks/>
            </p:cNvSpPr>
            <p:nvPr/>
          </p:nvSpPr>
          <p:spPr bwMode="auto">
            <a:xfrm>
              <a:off x="3611626" y="5126149"/>
              <a:ext cx="34240" cy="32609"/>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4" name="Freeform 68"/>
            <p:cNvSpPr>
              <a:spLocks/>
            </p:cNvSpPr>
            <p:nvPr/>
          </p:nvSpPr>
          <p:spPr bwMode="auto">
            <a:xfrm>
              <a:off x="4213271" y="4804945"/>
              <a:ext cx="32609" cy="32609"/>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5" name="Freeform 69"/>
            <p:cNvSpPr>
              <a:spLocks/>
            </p:cNvSpPr>
            <p:nvPr/>
          </p:nvSpPr>
          <p:spPr bwMode="auto">
            <a:xfrm>
              <a:off x="4123595" y="4204931"/>
              <a:ext cx="48914" cy="48914"/>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lnTo>
                    <a:pt x="30" y="0"/>
                  </a:lnTo>
                  <a:lnTo>
                    <a:pt x="36" y="2"/>
                  </a:lnTo>
                  <a:lnTo>
                    <a:pt x="42" y="2"/>
                  </a:lnTo>
                  <a:lnTo>
                    <a:pt x="52" y="10"/>
                  </a:lnTo>
                  <a:lnTo>
                    <a:pt x="58" y="20"/>
                  </a:lnTo>
                  <a:lnTo>
                    <a:pt x="60" y="24"/>
                  </a:lnTo>
                  <a:lnTo>
                    <a:pt x="60" y="30"/>
                  </a:lnTo>
                  <a:lnTo>
                    <a:pt x="60" y="30"/>
                  </a:lnTo>
                  <a:lnTo>
                    <a:pt x="60" y="36"/>
                  </a:lnTo>
                  <a:lnTo>
                    <a:pt x="58" y="42"/>
                  </a:lnTo>
                  <a:lnTo>
                    <a:pt x="52" y="52"/>
                  </a:lnTo>
                  <a:lnTo>
                    <a:pt x="42" y="58"/>
                  </a:lnTo>
                  <a:lnTo>
                    <a:pt x="36" y="60"/>
                  </a:lnTo>
                  <a:lnTo>
                    <a:pt x="30" y="60"/>
                  </a:lnTo>
                  <a:lnTo>
                    <a:pt x="30" y="60"/>
                  </a:lnTo>
                  <a:lnTo>
                    <a:pt x="24" y="60"/>
                  </a:lnTo>
                  <a:lnTo>
                    <a:pt x="18" y="58"/>
                  </a:lnTo>
                  <a:lnTo>
                    <a:pt x="8" y="52"/>
                  </a:lnTo>
                  <a:lnTo>
                    <a:pt x="2" y="42"/>
                  </a:lnTo>
                  <a:lnTo>
                    <a:pt x="0" y="36"/>
                  </a:lnTo>
                  <a:lnTo>
                    <a:pt x="0" y="30"/>
                  </a:lnTo>
                  <a:lnTo>
                    <a:pt x="0" y="30"/>
                  </a:lnTo>
                  <a:lnTo>
                    <a:pt x="0" y="24"/>
                  </a:lnTo>
                  <a:lnTo>
                    <a:pt x="2" y="20"/>
                  </a:lnTo>
                  <a:lnTo>
                    <a:pt x="8" y="10"/>
                  </a:lnTo>
                  <a:lnTo>
                    <a:pt x="18" y="2"/>
                  </a:lnTo>
                  <a:lnTo>
                    <a:pt x="24" y="2"/>
                  </a:lnTo>
                  <a:lnTo>
                    <a:pt x="30" y="0"/>
                  </a:lnTo>
                  <a:lnTo>
                    <a:pt x="3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6" name="Freeform 70"/>
            <p:cNvSpPr>
              <a:spLocks/>
            </p:cNvSpPr>
            <p:nvPr/>
          </p:nvSpPr>
          <p:spPr bwMode="auto">
            <a:xfrm>
              <a:off x="3577386" y="4343521"/>
              <a:ext cx="34240" cy="32609"/>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7" name="Freeform 71"/>
            <p:cNvSpPr>
              <a:spLocks/>
            </p:cNvSpPr>
            <p:nvPr/>
          </p:nvSpPr>
          <p:spPr bwMode="auto">
            <a:xfrm>
              <a:off x="3605104" y="3420673"/>
              <a:ext cx="63588" cy="61958"/>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8" name="Freeform 72"/>
            <p:cNvSpPr>
              <a:spLocks/>
            </p:cNvSpPr>
            <p:nvPr/>
          </p:nvSpPr>
          <p:spPr bwMode="auto">
            <a:xfrm>
              <a:off x="3499123" y="5144084"/>
              <a:ext cx="34240" cy="3424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sp>
          <p:nvSpPr>
            <p:cNvPr id="69" name="Freeform 73"/>
            <p:cNvSpPr>
              <a:spLocks/>
            </p:cNvSpPr>
            <p:nvPr/>
          </p:nvSpPr>
          <p:spPr bwMode="auto">
            <a:xfrm>
              <a:off x="2944762" y="4433197"/>
              <a:ext cx="32609" cy="32609"/>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solidFill>
              <a:schemeClr val="tx1">
                <a:lumMod val="75000"/>
                <a:lumOff val="25000"/>
              </a:schemeClr>
            </a:solidFill>
            <a:ln>
              <a:noFill/>
            </a:ln>
          </p:spPr>
          <p:txBody>
            <a:bodyPr/>
            <a:lstStyle/>
            <a:p>
              <a:endParaRPr lang="zh-CN" altLang="en-US">
                <a:solidFill>
                  <a:schemeClr val="bg1"/>
                </a:solidFill>
              </a:endParaRPr>
            </a:p>
          </p:txBody>
        </p:sp>
      </p:grpSp>
      <p:grpSp>
        <p:nvGrpSpPr>
          <p:cNvPr id="70" name="组合 69"/>
          <p:cNvGrpSpPr/>
          <p:nvPr/>
        </p:nvGrpSpPr>
        <p:grpSpPr>
          <a:xfrm>
            <a:off x="4778800" y="1033600"/>
            <a:ext cx="3574684" cy="1001733"/>
            <a:chOff x="6472872" y="1406346"/>
            <a:chExt cx="4841900" cy="1362987"/>
          </a:xfrm>
        </p:grpSpPr>
        <p:sp>
          <p:nvSpPr>
            <p:cNvPr id="71" name="矩形 70"/>
            <p:cNvSpPr/>
            <p:nvPr/>
          </p:nvSpPr>
          <p:spPr>
            <a:xfrm>
              <a:off x="7684829" y="1934323"/>
              <a:ext cx="3629943" cy="83501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72" name="矩形 71"/>
            <p:cNvSpPr/>
            <p:nvPr/>
          </p:nvSpPr>
          <p:spPr>
            <a:xfrm>
              <a:off x="7684830" y="1406346"/>
              <a:ext cx="2137887" cy="541260"/>
            </a:xfrm>
            <a:prstGeom prst="rect">
              <a:avLst/>
            </a:prstGeom>
          </p:spPr>
          <p:txBody>
            <a:bodyPr wrap="square">
              <a:spAutoFit/>
            </a:bodyPr>
            <a:lstStyle/>
            <a:p>
              <a:pP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sp>
          <p:nvSpPr>
            <p:cNvPr id="73" name="Freeform 37"/>
            <p:cNvSpPr>
              <a:spLocks/>
            </p:cNvSpPr>
            <p:nvPr/>
          </p:nvSpPr>
          <p:spPr bwMode="auto">
            <a:xfrm>
              <a:off x="6472872" y="1656158"/>
              <a:ext cx="683168" cy="433706"/>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solidFill>
              <a:srgbClr val="51D9B5"/>
            </a:solidFill>
            <a:ln>
              <a:noFill/>
            </a:ln>
          </p:spPr>
          <p:txBody>
            <a:bodyPr/>
            <a:lstStyle/>
            <a:p>
              <a:endParaRPr lang="zh-CN" altLang="en-US">
                <a:solidFill>
                  <a:schemeClr val="bg1"/>
                </a:solidFill>
              </a:endParaRPr>
            </a:p>
          </p:txBody>
        </p:sp>
      </p:grpSp>
      <p:grpSp>
        <p:nvGrpSpPr>
          <p:cNvPr id="74" name="组合 73"/>
          <p:cNvGrpSpPr/>
          <p:nvPr/>
        </p:nvGrpSpPr>
        <p:grpSpPr>
          <a:xfrm>
            <a:off x="4905367" y="2377953"/>
            <a:ext cx="3448117" cy="1001733"/>
            <a:chOff x="6644306" y="3235512"/>
            <a:chExt cx="4670466" cy="1362987"/>
          </a:xfrm>
        </p:grpSpPr>
        <p:sp>
          <p:nvSpPr>
            <p:cNvPr id="75" name="矩形 74"/>
            <p:cNvSpPr/>
            <p:nvPr/>
          </p:nvSpPr>
          <p:spPr>
            <a:xfrm>
              <a:off x="7684830" y="3763489"/>
              <a:ext cx="3629942" cy="83501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76" name="矩形 75"/>
            <p:cNvSpPr/>
            <p:nvPr/>
          </p:nvSpPr>
          <p:spPr>
            <a:xfrm>
              <a:off x="7684830" y="3235512"/>
              <a:ext cx="2137887" cy="541260"/>
            </a:xfrm>
            <a:prstGeom prst="rect">
              <a:avLst/>
            </a:prstGeom>
          </p:spPr>
          <p:txBody>
            <a:bodyPr wrap="square">
              <a:spAutoFit/>
            </a:bodyPr>
            <a:lstStyle/>
            <a:p>
              <a:pP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sp>
          <p:nvSpPr>
            <p:cNvPr id="77" name="Freeform 30"/>
            <p:cNvSpPr>
              <a:spLocks/>
            </p:cNvSpPr>
            <p:nvPr/>
          </p:nvSpPr>
          <p:spPr bwMode="auto">
            <a:xfrm>
              <a:off x="6644306" y="3450935"/>
              <a:ext cx="521752" cy="348921"/>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solidFill>
              <a:srgbClr val="51D9B5"/>
            </a:solidFill>
            <a:ln>
              <a:noFill/>
            </a:ln>
          </p:spPr>
          <p:txBody>
            <a:bodyPr/>
            <a:lstStyle/>
            <a:p>
              <a:endParaRPr lang="zh-CN" altLang="en-US">
                <a:solidFill>
                  <a:schemeClr val="bg1"/>
                </a:solidFill>
              </a:endParaRPr>
            </a:p>
          </p:txBody>
        </p:sp>
      </p:grpSp>
      <p:grpSp>
        <p:nvGrpSpPr>
          <p:cNvPr id="78" name="组合 77"/>
          <p:cNvGrpSpPr/>
          <p:nvPr/>
        </p:nvGrpSpPr>
        <p:grpSpPr>
          <a:xfrm>
            <a:off x="4834001" y="3556920"/>
            <a:ext cx="3519483" cy="1001733"/>
            <a:chOff x="6547642" y="4839650"/>
            <a:chExt cx="4767130" cy="1362987"/>
          </a:xfrm>
        </p:grpSpPr>
        <p:sp>
          <p:nvSpPr>
            <p:cNvPr id="79" name="矩形 78"/>
            <p:cNvSpPr/>
            <p:nvPr/>
          </p:nvSpPr>
          <p:spPr>
            <a:xfrm>
              <a:off x="7684829" y="5367627"/>
              <a:ext cx="3629943" cy="83501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80" name="矩形 79"/>
            <p:cNvSpPr/>
            <p:nvPr/>
          </p:nvSpPr>
          <p:spPr>
            <a:xfrm>
              <a:off x="7684830" y="4839650"/>
              <a:ext cx="2137887" cy="541260"/>
            </a:xfrm>
            <a:prstGeom prst="rect">
              <a:avLst/>
            </a:prstGeom>
          </p:spPr>
          <p:txBody>
            <a:bodyPr wrap="square">
              <a:spAutoFit/>
            </a:bodyPr>
            <a:lstStyle/>
            <a:p>
              <a:pP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sp>
          <p:nvSpPr>
            <p:cNvPr id="81" name="Freeform 19"/>
            <p:cNvSpPr>
              <a:spLocks/>
            </p:cNvSpPr>
            <p:nvPr/>
          </p:nvSpPr>
          <p:spPr bwMode="auto">
            <a:xfrm>
              <a:off x="6547642" y="5038202"/>
              <a:ext cx="792410" cy="779366"/>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solidFill>
              <a:srgbClr val="51D9B5"/>
            </a:solidFill>
            <a:ln>
              <a:noFill/>
            </a:ln>
          </p:spPr>
          <p:txBody>
            <a:bodyPr/>
            <a:lstStyle/>
            <a:p>
              <a:endParaRPr lang="zh-CN" altLang="en-US">
                <a:solidFill>
                  <a:schemeClr val="bg1"/>
                </a:solidFill>
              </a:endParaRPr>
            </a:p>
          </p:txBody>
        </p:sp>
      </p:grpSp>
      <p:sp>
        <p:nvSpPr>
          <p:cNvPr id="82" name="矩形 81"/>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500" advTm="2164">
        <p14:window dir="vert"/>
      </p:transition>
    </mc:Choice>
    <mc:Fallback xmlns="">
      <p:transition spd="slow" advTm="216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left)">
                                      <p:cBhvr>
                                        <p:cTn id="12" dur="5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left)">
                                      <p:cBhvr>
                                        <p:cTn id="1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42" y="-124"/>
            <a:ext cx="8907293" cy="50103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3060401" y="1668696"/>
            <a:ext cx="5940723" cy="334165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圆角 1"/>
          <p:cNvSpPr/>
          <p:nvPr/>
        </p:nvSpPr>
        <p:spPr>
          <a:xfrm>
            <a:off x="3708474" y="1728068"/>
            <a:ext cx="1584176" cy="504056"/>
          </a:xfrm>
          <a:prstGeom prst="roundRect">
            <a:avLst/>
          </a:prstGeom>
          <a:noFill/>
          <a:ln>
            <a:solidFill>
              <a:srgbClr val="51D9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方正兰亭准黑_GBK" panose="02000000000000000000" pitchFamily="2" charset="-122"/>
                <a:ea typeface="方正兰亭准黑_GBK" panose="02000000000000000000" pitchFamily="2" charset="-122"/>
              </a:rPr>
              <a:t>第四部分</a:t>
            </a:r>
          </a:p>
        </p:txBody>
      </p:sp>
      <p:sp>
        <p:nvSpPr>
          <p:cNvPr id="6" name="矩形 5"/>
          <p:cNvSpPr/>
          <p:nvPr/>
        </p:nvSpPr>
        <p:spPr>
          <a:xfrm>
            <a:off x="3132410" y="2376140"/>
            <a:ext cx="3744416" cy="738664"/>
          </a:xfrm>
          <a:prstGeom prst="rect">
            <a:avLst/>
          </a:prstGeom>
        </p:spPr>
        <p:txBody>
          <a:bodyPr wrap="square">
            <a:spAutoFit/>
          </a:bodyPr>
          <a:lstStyle/>
          <a:p>
            <a:pPr>
              <a:lnSpc>
                <a:spcPct val="150000"/>
              </a:lnSpc>
            </a:pPr>
            <a:r>
              <a:rPr lang="zh-CN" altLang="en-US" sz="2800" spc="600" dirty="0">
                <a:solidFill>
                  <a:schemeClr val="bg1"/>
                </a:solidFill>
                <a:latin typeface="微软雅黑" panose="020B0503020204020204" pitchFamily="34" charset="-122"/>
                <a:ea typeface="微软雅黑" panose="020B0503020204020204" pitchFamily="34" charset="-122"/>
              </a:rPr>
              <a:t>单机添加标题</a:t>
            </a:r>
          </a:p>
        </p:txBody>
      </p:sp>
    </p:spTree>
    <p:extLst>
      <p:ext uri="{BB962C8B-B14F-4D97-AF65-F5344CB8AC3E}">
        <p14:creationId xmlns:p14="http://schemas.microsoft.com/office/powerpoint/2010/main" val="327503790"/>
      </p:ext>
    </p:extLst>
  </p:cSld>
  <p:clrMapOvr>
    <a:masterClrMapping/>
  </p:clrMapOvr>
  <mc:AlternateContent xmlns:mc="http://schemas.openxmlformats.org/markup-compatibility/2006" xmlns:p14="http://schemas.microsoft.com/office/powerpoint/2010/main">
    <mc:Choice Requires="p14">
      <p:transition spd="slow" p14:dur="1600" advTm="3068">
        <p14:prism isInverted="1"/>
      </p:transition>
    </mc:Choice>
    <mc:Fallback xmlns="">
      <p:transition spd="slow" advTm="30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900113" y="2805509"/>
            <a:ext cx="803672" cy="800049"/>
          </a:xfrm>
          <a:prstGeom prst="ellipse">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schemeClr val="bg1"/>
              </a:solidFill>
            </a:endParaRPr>
          </a:p>
        </p:txBody>
      </p:sp>
      <p:sp>
        <p:nvSpPr>
          <p:cNvPr id="3" name="椭圆 2"/>
          <p:cNvSpPr/>
          <p:nvPr/>
        </p:nvSpPr>
        <p:spPr>
          <a:xfrm>
            <a:off x="3161109" y="1536097"/>
            <a:ext cx="803672" cy="800049"/>
          </a:xfrm>
          <a:prstGeom prst="ellipse">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schemeClr val="bg1"/>
              </a:solidFill>
            </a:endParaRPr>
          </a:p>
        </p:txBody>
      </p:sp>
      <p:sp>
        <p:nvSpPr>
          <p:cNvPr id="4" name="椭圆 3"/>
          <p:cNvSpPr/>
          <p:nvPr/>
        </p:nvSpPr>
        <p:spPr>
          <a:xfrm>
            <a:off x="5239940" y="3205533"/>
            <a:ext cx="803672" cy="800049"/>
          </a:xfrm>
          <a:prstGeom prst="ellipse">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schemeClr val="bg1"/>
              </a:solidFill>
            </a:endParaRPr>
          </a:p>
        </p:txBody>
      </p:sp>
      <p:sp>
        <p:nvSpPr>
          <p:cNvPr id="5" name="椭圆 4"/>
          <p:cNvSpPr/>
          <p:nvPr/>
        </p:nvSpPr>
        <p:spPr>
          <a:xfrm>
            <a:off x="7383065" y="1941454"/>
            <a:ext cx="803672" cy="800049"/>
          </a:xfrm>
          <a:prstGeom prst="ellipse">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schemeClr val="bg1"/>
              </a:solidFill>
            </a:endParaRPr>
          </a:p>
        </p:txBody>
      </p:sp>
      <p:cxnSp>
        <p:nvCxnSpPr>
          <p:cNvPr id="6" name="直接连接符 5"/>
          <p:cNvCxnSpPr/>
          <p:nvPr/>
        </p:nvCxnSpPr>
        <p:spPr>
          <a:xfrm flipV="1">
            <a:off x="1422731" y="2058795"/>
            <a:ext cx="1963406" cy="970727"/>
          </a:xfrm>
          <a:prstGeom prst="line">
            <a:avLst/>
          </a:prstGeom>
          <a:ln>
            <a:solidFill>
              <a:srgbClr val="F4D667"/>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5641775" y="2634830"/>
            <a:ext cx="1963406" cy="970727"/>
          </a:xfrm>
          <a:prstGeom prst="line">
            <a:avLst/>
          </a:prstGeom>
          <a:ln>
            <a:solidFill>
              <a:srgbClr val="F4D667"/>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687399" y="2120132"/>
            <a:ext cx="1788286" cy="1485425"/>
          </a:xfrm>
          <a:prstGeom prst="line">
            <a:avLst/>
          </a:prstGeom>
          <a:ln>
            <a:solidFill>
              <a:srgbClr val="F4D667"/>
            </a:solidFill>
          </a:ln>
        </p:spPr>
        <p:style>
          <a:lnRef idx="1">
            <a:schemeClr val="accent1"/>
          </a:lnRef>
          <a:fillRef idx="0">
            <a:schemeClr val="accent1"/>
          </a:fillRef>
          <a:effectRef idx="0">
            <a:schemeClr val="accent1"/>
          </a:effectRef>
          <a:fontRef idx="minor">
            <a:schemeClr val="tx1"/>
          </a:fontRef>
        </p:style>
      </p:cxnSp>
      <p:sp>
        <p:nvSpPr>
          <p:cNvPr id="9" name="Freeform 502"/>
          <p:cNvSpPr>
            <a:spLocks noEditPoints="1"/>
          </p:cNvSpPr>
          <p:nvPr/>
        </p:nvSpPr>
        <p:spPr bwMode="auto">
          <a:xfrm>
            <a:off x="1124025" y="3045258"/>
            <a:ext cx="355846" cy="320549"/>
          </a:xfrm>
          <a:custGeom>
            <a:avLst/>
            <a:gdLst>
              <a:gd name="T0" fmla="*/ 0 w 326"/>
              <a:gd name="T1" fmla="*/ 296 h 296"/>
              <a:gd name="T2" fmla="*/ 64 w 326"/>
              <a:gd name="T3" fmla="*/ 296 h 296"/>
              <a:gd name="T4" fmla="*/ 64 w 326"/>
              <a:gd name="T5" fmla="*/ 109 h 296"/>
              <a:gd name="T6" fmla="*/ 0 w 326"/>
              <a:gd name="T7" fmla="*/ 109 h 296"/>
              <a:gd name="T8" fmla="*/ 0 w 326"/>
              <a:gd name="T9" fmla="*/ 296 h 296"/>
              <a:gd name="T10" fmla="*/ 323 w 326"/>
              <a:gd name="T11" fmla="*/ 172 h 296"/>
              <a:gd name="T12" fmla="*/ 318 w 326"/>
              <a:gd name="T13" fmla="*/ 158 h 296"/>
              <a:gd name="T14" fmla="*/ 319 w 326"/>
              <a:gd name="T15" fmla="*/ 148 h 296"/>
              <a:gd name="T16" fmla="*/ 326 w 326"/>
              <a:gd name="T17" fmla="*/ 130 h 296"/>
              <a:gd name="T18" fmla="*/ 293 w 326"/>
              <a:gd name="T19" fmla="*/ 106 h 296"/>
              <a:gd name="T20" fmla="*/ 291 w 326"/>
              <a:gd name="T21" fmla="*/ 106 h 296"/>
              <a:gd name="T22" fmla="*/ 290 w 326"/>
              <a:gd name="T23" fmla="*/ 106 h 296"/>
              <a:gd name="T24" fmla="*/ 259 w 326"/>
              <a:gd name="T25" fmla="*/ 94 h 296"/>
              <a:gd name="T26" fmla="*/ 260 w 326"/>
              <a:gd name="T27" fmla="*/ 65 h 296"/>
              <a:gd name="T28" fmla="*/ 261 w 326"/>
              <a:gd name="T29" fmla="*/ 13 h 296"/>
              <a:gd name="T30" fmla="*/ 237 w 326"/>
              <a:gd name="T31" fmla="*/ 0 h 296"/>
              <a:gd name="T32" fmla="*/ 237 w 326"/>
              <a:gd name="T33" fmla="*/ 0 h 296"/>
              <a:gd name="T34" fmla="*/ 211 w 326"/>
              <a:gd name="T35" fmla="*/ 41 h 296"/>
              <a:gd name="T36" fmla="*/ 195 w 326"/>
              <a:gd name="T37" fmla="*/ 72 h 296"/>
              <a:gd name="T38" fmla="*/ 183 w 326"/>
              <a:gd name="T39" fmla="*/ 83 h 296"/>
              <a:gd name="T40" fmla="*/ 168 w 326"/>
              <a:gd name="T41" fmla="*/ 96 h 296"/>
              <a:gd name="T42" fmla="*/ 126 w 326"/>
              <a:gd name="T43" fmla="*/ 117 h 296"/>
              <a:gd name="T44" fmla="*/ 121 w 326"/>
              <a:gd name="T45" fmla="*/ 117 h 296"/>
              <a:gd name="T46" fmla="*/ 118 w 326"/>
              <a:gd name="T47" fmla="*/ 117 h 296"/>
              <a:gd name="T48" fmla="*/ 118 w 326"/>
              <a:gd name="T49" fmla="*/ 109 h 296"/>
              <a:gd name="T50" fmla="*/ 88 w 326"/>
              <a:gd name="T51" fmla="*/ 109 h 296"/>
              <a:gd name="T52" fmla="*/ 88 w 326"/>
              <a:gd name="T53" fmla="*/ 296 h 296"/>
              <a:gd name="T54" fmla="*/ 118 w 326"/>
              <a:gd name="T55" fmla="*/ 296 h 296"/>
              <a:gd name="T56" fmla="*/ 118 w 326"/>
              <a:gd name="T57" fmla="*/ 271 h 296"/>
              <a:gd name="T58" fmla="*/ 121 w 326"/>
              <a:gd name="T59" fmla="*/ 271 h 296"/>
              <a:gd name="T60" fmla="*/ 182 w 326"/>
              <a:gd name="T61" fmla="*/ 272 h 296"/>
              <a:gd name="T62" fmla="*/ 283 w 326"/>
              <a:gd name="T63" fmla="*/ 268 h 296"/>
              <a:gd name="T64" fmla="*/ 304 w 326"/>
              <a:gd name="T65" fmla="*/ 256 h 296"/>
              <a:gd name="T66" fmla="*/ 306 w 326"/>
              <a:gd name="T67" fmla="*/ 238 h 296"/>
              <a:gd name="T68" fmla="*/ 309 w 326"/>
              <a:gd name="T69" fmla="*/ 231 h 296"/>
              <a:gd name="T70" fmla="*/ 318 w 326"/>
              <a:gd name="T71" fmla="*/ 213 h 296"/>
              <a:gd name="T72" fmla="*/ 315 w 326"/>
              <a:gd name="T73" fmla="*/ 199 h 296"/>
              <a:gd name="T74" fmla="*/ 316 w 326"/>
              <a:gd name="T75" fmla="*/ 190 h 296"/>
              <a:gd name="T76" fmla="*/ 323 w 326"/>
              <a:gd name="T77" fmla="*/ 17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6" h="296">
                <a:moveTo>
                  <a:pt x="0" y="296"/>
                </a:moveTo>
                <a:cubicBezTo>
                  <a:pt x="64" y="296"/>
                  <a:pt x="64" y="296"/>
                  <a:pt x="64" y="296"/>
                </a:cubicBezTo>
                <a:cubicBezTo>
                  <a:pt x="64" y="109"/>
                  <a:pt x="64" y="109"/>
                  <a:pt x="64" y="109"/>
                </a:cubicBezTo>
                <a:cubicBezTo>
                  <a:pt x="0" y="109"/>
                  <a:pt x="0" y="109"/>
                  <a:pt x="0" y="109"/>
                </a:cubicBezTo>
                <a:lnTo>
                  <a:pt x="0" y="296"/>
                </a:lnTo>
                <a:close/>
                <a:moveTo>
                  <a:pt x="323" y="172"/>
                </a:moveTo>
                <a:cubicBezTo>
                  <a:pt x="323" y="167"/>
                  <a:pt x="321" y="163"/>
                  <a:pt x="318" y="158"/>
                </a:cubicBezTo>
                <a:cubicBezTo>
                  <a:pt x="316" y="155"/>
                  <a:pt x="317" y="151"/>
                  <a:pt x="319" y="148"/>
                </a:cubicBezTo>
                <a:cubicBezTo>
                  <a:pt x="322" y="145"/>
                  <a:pt x="326" y="139"/>
                  <a:pt x="326" y="130"/>
                </a:cubicBezTo>
                <a:cubicBezTo>
                  <a:pt x="326" y="112"/>
                  <a:pt x="309" y="106"/>
                  <a:pt x="293" y="106"/>
                </a:cubicBezTo>
                <a:cubicBezTo>
                  <a:pt x="292" y="106"/>
                  <a:pt x="291" y="106"/>
                  <a:pt x="291" y="106"/>
                </a:cubicBezTo>
                <a:cubicBezTo>
                  <a:pt x="291" y="106"/>
                  <a:pt x="290" y="106"/>
                  <a:pt x="290" y="106"/>
                </a:cubicBezTo>
                <a:cubicBezTo>
                  <a:pt x="284" y="106"/>
                  <a:pt x="267" y="105"/>
                  <a:pt x="259" y="94"/>
                </a:cubicBezTo>
                <a:cubicBezTo>
                  <a:pt x="255" y="88"/>
                  <a:pt x="255" y="78"/>
                  <a:pt x="260" y="65"/>
                </a:cubicBezTo>
                <a:cubicBezTo>
                  <a:pt x="269" y="42"/>
                  <a:pt x="269" y="24"/>
                  <a:pt x="261" y="13"/>
                </a:cubicBezTo>
                <a:cubicBezTo>
                  <a:pt x="253" y="1"/>
                  <a:pt x="240" y="0"/>
                  <a:pt x="237" y="0"/>
                </a:cubicBezTo>
                <a:cubicBezTo>
                  <a:pt x="237" y="0"/>
                  <a:pt x="237" y="0"/>
                  <a:pt x="237" y="0"/>
                </a:cubicBezTo>
                <a:cubicBezTo>
                  <a:pt x="230" y="0"/>
                  <a:pt x="217" y="11"/>
                  <a:pt x="211" y="41"/>
                </a:cubicBezTo>
                <a:cubicBezTo>
                  <a:pt x="209" y="52"/>
                  <a:pt x="204" y="62"/>
                  <a:pt x="195" y="72"/>
                </a:cubicBezTo>
                <a:cubicBezTo>
                  <a:pt x="191" y="77"/>
                  <a:pt x="187" y="80"/>
                  <a:pt x="183" y="83"/>
                </a:cubicBezTo>
                <a:cubicBezTo>
                  <a:pt x="178" y="86"/>
                  <a:pt x="172" y="90"/>
                  <a:pt x="168" y="96"/>
                </a:cubicBezTo>
                <a:cubicBezTo>
                  <a:pt x="159" y="110"/>
                  <a:pt x="145" y="117"/>
                  <a:pt x="126" y="117"/>
                </a:cubicBezTo>
                <a:cubicBezTo>
                  <a:pt x="123" y="117"/>
                  <a:pt x="121" y="117"/>
                  <a:pt x="121" y="117"/>
                </a:cubicBezTo>
                <a:cubicBezTo>
                  <a:pt x="118" y="117"/>
                  <a:pt x="118" y="117"/>
                  <a:pt x="118" y="117"/>
                </a:cubicBezTo>
                <a:cubicBezTo>
                  <a:pt x="118" y="109"/>
                  <a:pt x="118" y="109"/>
                  <a:pt x="118" y="109"/>
                </a:cubicBezTo>
                <a:cubicBezTo>
                  <a:pt x="88" y="109"/>
                  <a:pt x="88" y="109"/>
                  <a:pt x="88" y="109"/>
                </a:cubicBezTo>
                <a:cubicBezTo>
                  <a:pt x="88" y="296"/>
                  <a:pt x="88" y="296"/>
                  <a:pt x="88" y="296"/>
                </a:cubicBezTo>
                <a:cubicBezTo>
                  <a:pt x="118" y="296"/>
                  <a:pt x="118" y="296"/>
                  <a:pt x="118" y="296"/>
                </a:cubicBezTo>
                <a:cubicBezTo>
                  <a:pt x="118" y="271"/>
                  <a:pt x="118" y="271"/>
                  <a:pt x="118" y="271"/>
                </a:cubicBezTo>
                <a:cubicBezTo>
                  <a:pt x="121" y="271"/>
                  <a:pt x="121" y="271"/>
                  <a:pt x="121" y="271"/>
                </a:cubicBezTo>
                <a:cubicBezTo>
                  <a:pt x="126" y="271"/>
                  <a:pt x="152" y="272"/>
                  <a:pt x="182" y="272"/>
                </a:cubicBezTo>
                <a:cubicBezTo>
                  <a:pt x="235" y="272"/>
                  <a:pt x="269" y="271"/>
                  <a:pt x="283" y="268"/>
                </a:cubicBezTo>
                <a:cubicBezTo>
                  <a:pt x="296" y="266"/>
                  <a:pt x="301" y="260"/>
                  <a:pt x="304" y="256"/>
                </a:cubicBezTo>
                <a:cubicBezTo>
                  <a:pt x="306" y="251"/>
                  <a:pt x="307" y="245"/>
                  <a:pt x="306" y="238"/>
                </a:cubicBezTo>
                <a:cubicBezTo>
                  <a:pt x="306" y="235"/>
                  <a:pt x="307" y="232"/>
                  <a:pt x="309" y="231"/>
                </a:cubicBezTo>
                <a:cubicBezTo>
                  <a:pt x="313" y="228"/>
                  <a:pt x="318" y="222"/>
                  <a:pt x="318" y="213"/>
                </a:cubicBezTo>
                <a:cubicBezTo>
                  <a:pt x="319" y="208"/>
                  <a:pt x="317" y="203"/>
                  <a:pt x="315" y="199"/>
                </a:cubicBezTo>
                <a:cubicBezTo>
                  <a:pt x="313" y="196"/>
                  <a:pt x="314" y="192"/>
                  <a:pt x="316" y="190"/>
                </a:cubicBezTo>
                <a:cubicBezTo>
                  <a:pt x="321" y="184"/>
                  <a:pt x="323" y="178"/>
                  <a:pt x="323" y="172"/>
                </a:cubicBezTo>
                <a:close/>
              </a:path>
            </a:pathLst>
          </a:custGeom>
          <a:solidFill>
            <a:schemeClr val="bg1"/>
          </a:solidFill>
          <a:ln>
            <a:noFill/>
          </a:ln>
        </p:spPr>
        <p:txBody>
          <a:bodyPr vert="horz" wrap="square" lIns="67391" tIns="33696" rIns="67391" bIns="33696" numCol="1" anchor="t" anchorCtr="0" compatLnSpc="1">
            <a:prstTxWarp prst="textNoShape">
              <a:avLst/>
            </a:prstTxWarp>
          </a:bodyPr>
          <a:lstStyle/>
          <a:p>
            <a:endParaRPr lang="zh-CN" altLang="en-US">
              <a:solidFill>
                <a:schemeClr val="bg1"/>
              </a:solidFill>
            </a:endParaRPr>
          </a:p>
        </p:txBody>
      </p:sp>
      <p:sp>
        <p:nvSpPr>
          <p:cNvPr id="10" name="Freeform 512"/>
          <p:cNvSpPr>
            <a:spLocks noEditPoints="1"/>
          </p:cNvSpPr>
          <p:nvPr/>
        </p:nvSpPr>
        <p:spPr bwMode="auto">
          <a:xfrm>
            <a:off x="3384149" y="1764975"/>
            <a:ext cx="357593" cy="342290"/>
          </a:xfrm>
          <a:custGeom>
            <a:avLst/>
            <a:gdLst>
              <a:gd name="T0" fmla="*/ 261 w 327"/>
              <a:gd name="T1" fmla="*/ 209 h 316"/>
              <a:gd name="T2" fmla="*/ 261 w 327"/>
              <a:gd name="T3" fmla="*/ 215 h 316"/>
              <a:gd name="T4" fmla="*/ 254 w 327"/>
              <a:gd name="T5" fmla="*/ 222 h 316"/>
              <a:gd name="T6" fmla="*/ 208 w 327"/>
              <a:gd name="T7" fmla="*/ 222 h 316"/>
              <a:gd name="T8" fmla="*/ 201 w 327"/>
              <a:gd name="T9" fmla="*/ 215 h 316"/>
              <a:gd name="T10" fmla="*/ 201 w 327"/>
              <a:gd name="T11" fmla="*/ 209 h 316"/>
              <a:gd name="T12" fmla="*/ 118 w 327"/>
              <a:gd name="T13" fmla="*/ 209 h 316"/>
              <a:gd name="T14" fmla="*/ 118 w 327"/>
              <a:gd name="T15" fmla="*/ 215 h 316"/>
              <a:gd name="T16" fmla="*/ 111 w 327"/>
              <a:gd name="T17" fmla="*/ 222 h 316"/>
              <a:gd name="T18" fmla="*/ 64 w 327"/>
              <a:gd name="T19" fmla="*/ 222 h 316"/>
              <a:gd name="T20" fmla="*/ 57 w 327"/>
              <a:gd name="T21" fmla="*/ 215 h 316"/>
              <a:gd name="T22" fmla="*/ 57 w 327"/>
              <a:gd name="T23" fmla="*/ 209 h 316"/>
              <a:gd name="T24" fmla="*/ 39 w 327"/>
              <a:gd name="T25" fmla="*/ 209 h 316"/>
              <a:gd name="T26" fmla="*/ 0 w 327"/>
              <a:gd name="T27" fmla="*/ 193 h 316"/>
              <a:gd name="T28" fmla="*/ 0 w 327"/>
              <a:gd name="T29" fmla="*/ 277 h 316"/>
              <a:gd name="T30" fmla="*/ 39 w 327"/>
              <a:gd name="T31" fmla="*/ 316 h 316"/>
              <a:gd name="T32" fmla="*/ 289 w 327"/>
              <a:gd name="T33" fmla="*/ 316 h 316"/>
              <a:gd name="T34" fmla="*/ 327 w 327"/>
              <a:gd name="T35" fmla="*/ 277 h 316"/>
              <a:gd name="T36" fmla="*/ 327 w 327"/>
              <a:gd name="T37" fmla="*/ 193 h 316"/>
              <a:gd name="T38" fmla="*/ 289 w 327"/>
              <a:gd name="T39" fmla="*/ 209 h 316"/>
              <a:gd name="T40" fmla="*/ 261 w 327"/>
              <a:gd name="T41" fmla="*/ 209 h 316"/>
              <a:gd name="T42" fmla="*/ 289 w 327"/>
              <a:gd name="T43" fmla="*/ 70 h 316"/>
              <a:gd name="T44" fmla="*/ 246 w 327"/>
              <a:gd name="T45" fmla="*/ 70 h 316"/>
              <a:gd name="T46" fmla="*/ 246 w 327"/>
              <a:gd name="T47" fmla="*/ 51 h 316"/>
              <a:gd name="T48" fmla="*/ 196 w 327"/>
              <a:gd name="T49" fmla="*/ 0 h 316"/>
              <a:gd name="T50" fmla="*/ 132 w 327"/>
              <a:gd name="T51" fmla="*/ 0 h 316"/>
              <a:gd name="T52" fmla="*/ 81 w 327"/>
              <a:gd name="T53" fmla="*/ 51 h 316"/>
              <a:gd name="T54" fmla="*/ 81 w 327"/>
              <a:gd name="T55" fmla="*/ 70 h 316"/>
              <a:gd name="T56" fmla="*/ 39 w 327"/>
              <a:gd name="T57" fmla="*/ 70 h 316"/>
              <a:gd name="T58" fmla="*/ 0 w 327"/>
              <a:gd name="T59" fmla="*/ 109 h 316"/>
              <a:gd name="T60" fmla="*/ 0 w 327"/>
              <a:gd name="T61" fmla="*/ 155 h 316"/>
              <a:gd name="T62" fmla="*/ 39 w 327"/>
              <a:gd name="T63" fmla="*/ 194 h 316"/>
              <a:gd name="T64" fmla="*/ 57 w 327"/>
              <a:gd name="T65" fmla="*/ 194 h 316"/>
              <a:gd name="T66" fmla="*/ 57 w 327"/>
              <a:gd name="T67" fmla="*/ 184 h 316"/>
              <a:gd name="T68" fmla="*/ 64 w 327"/>
              <a:gd name="T69" fmla="*/ 177 h 316"/>
              <a:gd name="T70" fmla="*/ 111 w 327"/>
              <a:gd name="T71" fmla="*/ 177 h 316"/>
              <a:gd name="T72" fmla="*/ 118 w 327"/>
              <a:gd name="T73" fmla="*/ 184 h 316"/>
              <a:gd name="T74" fmla="*/ 118 w 327"/>
              <a:gd name="T75" fmla="*/ 194 h 316"/>
              <a:gd name="T76" fmla="*/ 201 w 327"/>
              <a:gd name="T77" fmla="*/ 194 h 316"/>
              <a:gd name="T78" fmla="*/ 201 w 327"/>
              <a:gd name="T79" fmla="*/ 184 h 316"/>
              <a:gd name="T80" fmla="*/ 208 w 327"/>
              <a:gd name="T81" fmla="*/ 177 h 316"/>
              <a:gd name="T82" fmla="*/ 254 w 327"/>
              <a:gd name="T83" fmla="*/ 177 h 316"/>
              <a:gd name="T84" fmla="*/ 261 w 327"/>
              <a:gd name="T85" fmla="*/ 184 h 316"/>
              <a:gd name="T86" fmla="*/ 261 w 327"/>
              <a:gd name="T87" fmla="*/ 194 h 316"/>
              <a:gd name="T88" fmla="*/ 289 w 327"/>
              <a:gd name="T89" fmla="*/ 194 h 316"/>
              <a:gd name="T90" fmla="*/ 327 w 327"/>
              <a:gd name="T91" fmla="*/ 155 h 316"/>
              <a:gd name="T92" fmla="*/ 327 w 327"/>
              <a:gd name="T93" fmla="*/ 109 h 316"/>
              <a:gd name="T94" fmla="*/ 289 w 327"/>
              <a:gd name="T95" fmla="*/ 70 h 316"/>
              <a:gd name="T96" fmla="*/ 220 w 327"/>
              <a:gd name="T97" fmla="*/ 70 h 316"/>
              <a:gd name="T98" fmla="*/ 108 w 327"/>
              <a:gd name="T99" fmla="*/ 70 h 316"/>
              <a:gd name="T100" fmla="*/ 108 w 327"/>
              <a:gd name="T101" fmla="*/ 51 h 316"/>
              <a:gd name="T102" fmla="*/ 132 w 327"/>
              <a:gd name="T103" fmla="*/ 27 h 316"/>
              <a:gd name="T104" fmla="*/ 196 w 327"/>
              <a:gd name="T105" fmla="*/ 27 h 316"/>
              <a:gd name="T106" fmla="*/ 220 w 327"/>
              <a:gd name="T107" fmla="*/ 51 h 316"/>
              <a:gd name="T108" fmla="*/ 220 w 327"/>
              <a:gd name="T109" fmla="*/ 7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7" h="316">
                <a:moveTo>
                  <a:pt x="261" y="209"/>
                </a:moveTo>
                <a:cubicBezTo>
                  <a:pt x="261" y="215"/>
                  <a:pt x="261" y="215"/>
                  <a:pt x="261" y="215"/>
                </a:cubicBezTo>
                <a:cubicBezTo>
                  <a:pt x="261" y="219"/>
                  <a:pt x="258" y="222"/>
                  <a:pt x="254" y="222"/>
                </a:cubicBezTo>
                <a:cubicBezTo>
                  <a:pt x="208" y="222"/>
                  <a:pt x="208" y="222"/>
                  <a:pt x="208" y="222"/>
                </a:cubicBezTo>
                <a:cubicBezTo>
                  <a:pt x="204" y="222"/>
                  <a:pt x="201" y="219"/>
                  <a:pt x="201" y="215"/>
                </a:cubicBezTo>
                <a:cubicBezTo>
                  <a:pt x="201" y="209"/>
                  <a:pt x="201" y="209"/>
                  <a:pt x="201" y="209"/>
                </a:cubicBezTo>
                <a:cubicBezTo>
                  <a:pt x="118" y="209"/>
                  <a:pt x="118" y="209"/>
                  <a:pt x="118" y="209"/>
                </a:cubicBezTo>
                <a:cubicBezTo>
                  <a:pt x="118" y="215"/>
                  <a:pt x="118" y="215"/>
                  <a:pt x="118" y="215"/>
                </a:cubicBezTo>
                <a:cubicBezTo>
                  <a:pt x="118" y="219"/>
                  <a:pt x="115" y="222"/>
                  <a:pt x="111" y="222"/>
                </a:cubicBezTo>
                <a:cubicBezTo>
                  <a:pt x="64" y="222"/>
                  <a:pt x="64" y="222"/>
                  <a:pt x="64" y="222"/>
                </a:cubicBezTo>
                <a:cubicBezTo>
                  <a:pt x="61" y="222"/>
                  <a:pt x="57" y="219"/>
                  <a:pt x="57" y="215"/>
                </a:cubicBezTo>
                <a:cubicBezTo>
                  <a:pt x="57" y="209"/>
                  <a:pt x="57" y="209"/>
                  <a:pt x="57" y="209"/>
                </a:cubicBezTo>
                <a:cubicBezTo>
                  <a:pt x="39" y="209"/>
                  <a:pt x="39" y="209"/>
                  <a:pt x="39" y="209"/>
                </a:cubicBezTo>
                <a:cubicBezTo>
                  <a:pt x="24" y="209"/>
                  <a:pt x="10" y="203"/>
                  <a:pt x="0" y="193"/>
                </a:cubicBezTo>
                <a:cubicBezTo>
                  <a:pt x="0" y="277"/>
                  <a:pt x="0" y="277"/>
                  <a:pt x="0" y="277"/>
                </a:cubicBezTo>
                <a:cubicBezTo>
                  <a:pt x="0" y="298"/>
                  <a:pt x="18" y="316"/>
                  <a:pt x="39" y="316"/>
                </a:cubicBezTo>
                <a:cubicBezTo>
                  <a:pt x="289" y="316"/>
                  <a:pt x="289" y="316"/>
                  <a:pt x="289" y="316"/>
                </a:cubicBezTo>
                <a:cubicBezTo>
                  <a:pt x="310" y="316"/>
                  <a:pt x="327" y="298"/>
                  <a:pt x="327" y="277"/>
                </a:cubicBezTo>
                <a:cubicBezTo>
                  <a:pt x="327" y="193"/>
                  <a:pt x="327" y="193"/>
                  <a:pt x="327" y="193"/>
                </a:cubicBezTo>
                <a:cubicBezTo>
                  <a:pt x="317" y="203"/>
                  <a:pt x="304" y="209"/>
                  <a:pt x="289" y="209"/>
                </a:cubicBezTo>
                <a:lnTo>
                  <a:pt x="261" y="209"/>
                </a:lnTo>
                <a:close/>
                <a:moveTo>
                  <a:pt x="289" y="70"/>
                </a:moveTo>
                <a:cubicBezTo>
                  <a:pt x="246" y="70"/>
                  <a:pt x="246" y="70"/>
                  <a:pt x="246" y="70"/>
                </a:cubicBezTo>
                <a:cubicBezTo>
                  <a:pt x="246" y="51"/>
                  <a:pt x="246" y="51"/>
                  <a:pt x="246" y="51"/>
                </a:cubicBezTo>
                <a:cubicBezTo>
                  <a:pt x="246" y="23"/>
                  <a:pt x="224" y="0"/>
                  <a:pt x="196" y="0"/>
                </a:cubicBezTo>
                <a:cubicBezTo>
                  <a:pt x="132" y="0"/>
                  <a:pt x="132" y="0"/>
                  <a:pt x="132" y="0"/>
                </a:cubicBezTo>
                <a:cubicBezTo>
                  <a:pt x="104" y="0"/>
                  <a:pt x="81" y="23"/>
                  <a:pt x="81" y="51"/>
                </a:cubicBezTo>
                <a:cubicBezTo>
                  <a:pt x="81" y="70"/>
                  <a:pt x="81" y="70"/>
                  <a:pt x="81" y="70"/>
                </a:cubicBezTo>
                <a:cubicBezTo>
                  <a:pt x="39" y="70"/>
                  <a:pt x="39" y="70"/>
                  <a:pt x="39" y="70"/>
                </a:cubicBezTo>
                <a:cubicBezTo>
                  <a:pt x="18" y="70"/>
                  <a:pt x="0" y="88"/>
                  <a:pt x="0" y="109"/>
                </a:cubicBezTo>
                <a:cubicBezTo>
                  <a:pt x="0" y="155"/>
                  <a:pt x="0" y="155"/>
                  <a:pt x="0" y="155"/>
                </a:cubicBezTo>
                <a:cubicBezTo>
                  <a:pt x="0" y="177"/>
                  <a:pt x="18" y="194"/>
                  <a:pt x="39" y="194"/>
                </a:cubicBezTo>
                <a:cubicBezTo>
                  <a:pt x="57" y="194"/>
                  <a:pt x="57" y="194"/>
                  <a:pt x="57" y="194"/>
                </a:cubicBezTo>
                <a:cubicBezTo>
                  <a:pt x="57" y="184"/>
                  <a:pt x="57" y="184"/>
                  <a:pt x="57" y="184"/>
                </a:cubicBezTo>
                <a:cubicBezTo>
                  <a:pt x="57" y="180"/>
                  <a:pt x="61" y="177"/>
                  <a:pt x="64" y="177"/>
                </a:cubicBezTo>
                <a:cubicBezTo>
                  <a:pt x="111" y="177"/>
                  <a:pt x="111" y="177"/>
                  <a:pt x="111" y="177"/>
                </a:cubicBezTo>
                <a:cubicBezTo>
                  <a:pt x="115" y="177"/>
                  <a:pt x="118" y="180"/>
                  <a:pt x="118" y="184"/>
                </a:cubicBezTo>
                <a:cubicBezTo>
                  <a:pt x="118" y="194"/>
                  <a:pt x="118" y="194"/>
                  <a:pt x="118" y="194"/>
                </a:cubicBezTo>
                <a:cubicBezTo>
                  <a:pt x="201" y="194"/>
                  <a:pt x="201" y="194"/>
                  <a:pt x="201" y="194"/>
                </a:cubicBezTo>
                <a:cubicBezTo>
                  <a:pt x="201" y="184"/>
                  <a:pt x="201" y="184"/>
                  <a:pt x="201" y="184"/>
                </a:cubicBezTo>
                <a:cubicBezTo>
                  <a:pt x="201" y="180"/>
                  <a:pt x="204" y="177"/>
                  <a:pt x="208" y="177"/>
                </a:cubicBezTo>
                <a:cubicBezTo>
                  <a:pt x="254" y="177"/>
                  <a:pt x="254" y="177"/>
                  <a:pt x="254" y="177"/>
                </a:cubicBezTo>
                <a:cubicBezTo>
                  <a:pt x="258" y="177"/>
                  <a:pt x="261" y="180"/>
                  <a:pt x="261" y="184"/>
                </a:cubicBezTo>
                <a:cubicBezTo>
                  <a:pt x="261" y="194"/>
                  <a:pt x="261" y="194"/>
                  <a:pt x="261" y="194"/>
                </a:cubicBezTo>
                <a:cubicBezTo>
                  <a:pt x="289" y="194"/>
                  <a:pt x="289" y="194"/>
                  <a:pt x="289" y="194"/>
                </a:cubicBezTo>
                <a:cubicBezTo>
                  <a:pt x="310" y="194"/>
                  <a:pt x="327" y="177"/>
                  <a:pt x="327" y="155"/>
                </a:cubicBezTo>
                <a:cubicBezTo>
                  <a:pt x="327" y="109"/>
                  <a:pt x="327" y="109"/>
                  <a:pt x="327" y="109"/>
                </a:cubicBezTo>
                <a:cubicBezTo>
                  <a:pt x="327" y="88"/>
                  <a:pt x="310" y="70"/>
                  <a:pt x="289" y="70"/>
                </a:cubicBezTo>
                <a:close/>
                <a:moveTo>
                  <a:pt x="220" y="70"/>
                </a:moveTo>
                <a:cubicBezTo>
                  <a:pt x="108" y="70"/>
                  <a:pt x="108" y="70"/>
                  <a:pt x="108" y="70"/>
                </a:cubicBezTo>
                <a:cubicBezTo>
                  <a:pt x="108" y="51"/>
                  <a:pt x="108" y="51"/>
                  <a:pt x="108" y="51"/>
                </a:cubicBezTo>
                <a:cubicBezTo>
                  <a:pt x="108" y="38"/>
                  <a:pt x="118" y="27"/>
                  <a:pt x="132" y="27"/>
                </a:cubicBezTo>
                <a:cubicBezTo>
                  <a:pt x="196" y="27"/>
                  <a:pt x="196" y="27"/>
                  <a:pt x="196" y="27"/>
                </a:cubicBezTo>
                <a:cubicBezTo>
                  <a:pt x="209" y="27"/>
                  <a:pt x="220" y="38"/>
                  <a:pt x="220" y="51"/>
                </a:cubicBezTo>
                <a:lnTo>
                  <a:pt x="220" y="70"/>
                </a:lnTo>
                <a:close/>
              </a:path>
            </a:pathLst>
          </a:custGeom>
          <a:solidFill>
            <a:schemeClr val="bg1"/>
          </a:solidFill>
          <a:ln>
            <a:noFill/>
          </a:ln>
        </p:spPr>
        <p:txBody>
          <a:bodyPr vert="horz" wrap="square" lIns="67391" tIns="33696" rIns="67391" bIns="33696" numCol="1" anchor="t" anchorCtr="0" compatLnSpc="1">
            <a:prstTxWarp prst="textNoShape">
              <a:avLst/>
            </a:prstTxWarp>
          </a:bodyPr>
          <a:lstStyle/>
          <a:p>
            <a:endParaRPr lang="zh-CN" altLang="en-US">
              <a:solidFill>
                <a:schemeClr val="bg1"/>
              </a:solidFill>
            </a:endParaRPr>
          </a:p>
        </p:txBody>
      </p:sp>
      <p:sp>
        <p:nvSpPr>
          <p:cNvPr id="11" name="Freeform 497"/>
          <p:cNvSpPr>
            <a:spLocks noEditPoints="1"/>
          </p:cNvSpPr>
          <p:nvPr/>
        </p:nvSpPr>
        <p:spPr bwMode="auto">
          <a:xfrm>
            <a:off x="5464082" y="3463269"/>
            <a:ext cx="355389" cy="284578"/>
          </a:xfrm>
          <a:custGeom>
            <a:avLst/>
            <a:gdLst>
              <a:gd name="T0" fmla="*/ 163 w 326"/>
              <a:gd name="T1" fmla="*/ 0 h 263"/>
              <a:gd name="T2" fmla="*/ 0 w 326"/>
              <a:gd name="T3" fmla="*/ 126 h 263"/>
              <a:gd name="T4" fmla="*/ 40 w 326"/>
              <a:gd name="T5" fmla="*/ 208 h 263"/>
              <a:gd name="T6" fmla="*/ 24 w 326"/>
              <a:gd name="T7" fmla="*/ 247 h 263"/>
              <a:gd name="T8" fmla="*/ 26 w 326"/>
              <a:gd name="T9" fmla="*/ 260 h 263"/>
              <a:gd name="T10" fmla="*/ 35 w 326"/>
              <a:gd name="T11" fmla="*/ 263 h 263"/>
              <a:gd name="T12" fmla="*/ 40 w 326"/>
              <a:gd name="T13" fmla="*/ 262 h 263"/>
              <a:gd name="T14" fmla="*/ 90 w 326"/>
              <a:gd name="T15" fmla="*/ 238 h 263"/>
              <a:gd name="T16" fmla="*/ 163 w 326"/>
              <a:gd name="T17" fmla="*/ 251 h 263"/>
              <a:gd name="T18" fmla="*/ 326 w 326"/>
              <a:gd name="T19" fmla="*/ 126 h 263"/>
              <a:gd name="T20" fmla="*/ 163 w 326"/>
              <a:gd name="T21" fmla="*/ 0 h 263"/>
              <a:gd name="T22" fmla="*/ 93 w 326"/>
              <a:gd name="T23" fmla="*/ 150 h 263"/>
              <a:gd name="T24" fmla="*/ 75 w 326"/>
              <a:gd name="T25" fmla="*/ 132 h 263"/>
              <a:gd name="T26" fmla="*/ 93 w 326"/>
              <a:gd name="T27" fmla="*/ 114 h 263"/>
              <a:gd name="T28" fmla="*/ 111 w 326"/>
              <a:gd name="T29" fmla="*/ 132 h 263"/>
              <a:gd name="T30" fmla="*/ 93 w 326"/>
              <a:gd name="T31" fmla="*/ 150 h 263"/>
              <a:gd name="T32" fmla="*/ 164 w 326"/>
              <a:gd name="T33" fmla="*/ 150 h 263"/>
              <a:gd name="T34" fmla="*/ 146 w 326"/>
              <a:gd name="T35" fmla="*/ 132 h 263"/>
              <a:gd name="T36" fmla="*/ 164 w 326"/>
              <a:gd name="T37" fmla="*/ 114 h 263"/>
              <a:gd name="T38" fmla="*/ 182 w 326"/>
              <a:gd name="T39" fmla="*/ 132 h 263"/>
              <a:gd name="T40" fmla="*/ 164 w 326"/>
              <a:gd name="T41" fmla="*/ 150 h 263"/>
              <a:gd name="T42" fmla="*/ 235 w 326"/>
              <a:gd name="T43" fmla="*/ 150 h 263"/>
              <a:gd name="T44" fmla="*/ 217 w 326"/>
              <a:gd name="T45" fmla="*/ 132 h 263"/>
              <a:gd name="T46" fmla="*/ 235 w 326"/>
              <a:gd name="T47" fmla="*/ 114 h 263"/>
              <a:gd name="T48" fmla="*/ 254 w 326"/>
              <a:gd name="T49" fmla="*/ 132 h 263"/>
              <a:gd name="T50" fmla="*/ 235 w 326"/>
              <a:gd name="T51" fmla="*/ 15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263">
                <a:moveTo>
                  <a:pt x="163" y="0"/>
                </a:moveTo>
                <a:cubicBezTo>
                  <a:pt x="73" y="0"/>
                  <a:pt x="0" y="56"/>
                  <a:pt x="0" y="126"/>
                </a:cubicBezTo>
                <a:cubicBezTo>
                  <a:pt x="0" y="156"/>
                  <a:pt x="14" y="185"/>
                  <a:pt x="40" y="208"/>
                </a:cubicBezTo>
                <a:cubicBezTo>
                  <a:pt x="24" y="247"/>
                  <a:pt x="24" y="247"/>
                  <a:pt x="24" y="247"/>
                </a:cubicBezTo>
                <a:cubicBezTo>
                  <a:pt x="22" y="251"/>
                  <a:pt x="23" y="257"/>
                  <a:pt x="26" y="260"/>
                </a:cubicBezTo>
                <a:cubicBezTo>
                  <a:pt x="28" y="262"/>
                  <a:pt x="31" y="263"/>
                  <a:pt x="35" y="263"/>
                </a:cubicBezTo>
                <a:cubicBezTo>
                  <a:pt x="36" y="263"/>
                  <a:pt x="38" y="263"/>
                  <a:pt x="40" y="262"/>
                </a:cubicBezTo>
                <a:cubicBezTo>
                  <a:pt x="90" y="238"/>
                  <a:pt x="90" y="238"/>
                  <a:pt x="90" y="238"/>
                </a:cubicBezTo>
                <a:cubicBezTo>
                  <a:pt x="113" y="246"/>
                  <a:pt x="138" y="251"/>
                  <a:pt x="163" y="251"/>
                </a:cubicBezTo>
                <a:cubicBezTo>
                  <a:pt x="253" y="251"/>
                  <a:pt x="326" y="195"/>
                  <a:pt x="326" y="126"/>
                </a:cubicBezTo>
                <a:cubicBezTo>
                  <a:pt x="326" y="56"/>
                  <a:pt x="253" y="0"/>
                  <a:pt x="163" y="0"/>
                </a:cubicBezTo>
                <a:close/>
                <a:moveTo>
                  <a:pt x="93" y="150"/>
                </a:moveTo>
                <a:cubicBezTo>
                  <a:pt x="83" y="150"/>
                  <a:pt x="75" y="142"/>
                  <a:pt x="75" y="132"/>
                </a:cubicBezTo>
                <a:cubicBezTo>
                  <a:pt x="75" y="122"/>
                  <a:pt x="83" y="114"/>
                  <a:pt x="93" y="114"/>
                </a:cubicBezTo>
                <a:cubicBezTo>
                  <a:pt x="103" y="114"/>
                  <a:pt x="111" y="122"/>
                  <a:pt x="111" y="132"/>
                </a:cubicBezTo>
                <a:cubicBezTo>
                  <a:pt x="111" y="142"/>
                  <a:pt x="103" y="150"/>
                  <a:pt x="93" y="150"/>
                </a:cubicBezTo>
                <a:close/>
                <a:moveTo>
                  <a:pt x="164" y="150"/>
                </a:moveTo>
                <a:cubicBezTo>
                  <a:pt x="154" y="150"/>
                  <a:pt x="146" y="142"/>
                  <a:pt x="146" y="132"/>
                </a:cubicBezTo>
                <a:cubicBezTo>
                  <a:pt x="146" y="122"/>
                  <a:pt x="154" y="114"/>
                  <a:pt x="164" y="114"/>
                </a:cubicBezTo>
                <a:cubicBezTo>
                  <a:pt x="174" y="114"/>
                  <a:pt x="182" y="122"/>
                  <a:pt x="182" y="132"/>
                </a:cubicBezTo>
                <a:cubicBezTo>
                  <a:pt x="182" y="142"/>
                  <a:pt x="174" y="150"/>
                  <a:pt x="164" y="150"/>
                </a:cubicBezTo>
                <a:close/>
                <a:moveTo>
                  <a:pt x="235" y="150"/>
                </a:moveTo>
                <a:cubicBezTo>
                  <a:pt x="225" y="150"/>
                  <a:pt x="217" y="142"/>
                  <a:pt x="217" y="132"/>
                </a:cubicBezTo>
                <a:cubicBezTo>
                  <a:pt x="217" y="122"/>
                  <a:pt x="225" y="114"/>
                  <a:pt x="235" y="114"/>
                </a:cubicBezTo>
                <a:cubicBezTo>
                  <a:pt x="245" y="114"/>
                  <a:pt x="254" y="122"/>
                  <a:pt x="254" y="132"/>
                </a:cubicBezTo>
                <a:cubicBezTo>
                  <a:pt x="254" y="142"/>
                  <a:pt x="245" y="150"/>
                  <a:pt x="235" y="150"/>
                </a:cubicBezTo>
                <a:close/>
              </a:path>
            </a:pathLst>
          </a:custGeom>
          <a:solidFill>
            <a:schemeClr val="bg1"/>
          </a:solidFill>
          <a:ln>
            <a:noFill/>
          </a:ln>
        </p:spPr>
        <p:txBody>
          <a:bodyPr vert="horz" wrap="square" lIns="67391" tIns="33696" rIns="67391" bIns="33696" numCol="1" anchor="t" anchorCtr="0" compatLnSpc="1">
            <a:prstTxWarp prst="textNoShape">
              <a:avLst/>
            </a:prstTxWarp>
          </a:bodyPr>
          <a:lstStyle/>
          <a:p>
            <a:endParaRPr lang="zh-CN" altLang="en-US">
              <a:solidFill>
                <a:schemeClr val="bg1"/>
              </a:solidFill>
            </a:endParaRPr>
          </a:p>
        </p:txBody>
      </p:sp>
      <p:sp>
        <p:nvSpPr>
          <p:cNvPr id="12" name="Freeform 507"/>
          <p:cNvSpPr>
            <a:spLocks noEditPoints="1"/>
          </p:cNvSpPr>
          <p:nvPr/>
        </p:nvSpPr>
        <p:spPr bwMode="auto">
          <a:xfrm>
            <a:off x="7604234" y="2176879"/>
            <a:ext cx="361335" cy="329200"/>
          </a:xfrm>
          <a:custGeom>
            <a:avLst/>
            <a:gdLst>
              <a:gd name="T0" fmla="*/ 186 w 331"/>
              <a:gd name="T1" fmla="*/ 64 h 304"/>
              <a:gd name="T2" fmla="*/ 197 w 331"/>
              <a:gd name="T3" fmla="*/ 52 h 304"/>
              <a:gd name="T4" fmla="*/ 197 w 331"/>
              <a:gd name="T5" fmla="*/ 11 h 304"/>
              <a:gd name="T6" fmla="*/ 186 w 331"/>
              <a:gd name="T7" fmla="*/ 0 h 304"/>
              <a:gd name="T8" fmla="*/ 174 w 331"/>
              <a:gd name="T9" fmla="*/ 11 h 304"/>
              <a:gd name="T10" fmla="*/ 174 w 331"/>
              <a:gd name="T11" fmla="*/ 52 h 304"/>
              <a:gd name="T12" fmla="*/ 186 w 331"/>
              <a:gd name="T13" fmla="*/ 64 h 304"/>
              <a:gd name="T14" fmla="*/ 122 w 331"/>
              <a:gd name="T15" fmla="*/ 64 h 304"/>
              <a:gd name="T16" fmla="*/ 134 w 331"/>
              <a:gd name="T17" fmla="*/ 52 h 304"/>
              <a:gd name="T18" fmla="*/ 134 w 331"/>
              <a:gd name="T19" fmla="*/ 11 h 304"/>
              <a:gd name="T20" fmla="*/ 122 w 331"/>
              <a:gd name="T21" fmla="*/ 0 h 304"/>
              <a:gd name="T22" fmla="*/ 110 w 331"/>
              <a:gd name="T23" fmla="*/ 11 h 304"/>
              <a:gd name="T24" fmla="*/ 110 w 331"/>
              <a:gd name="T25" fmla="*/ 52 h 304"/>
              <a:gd name="T26" fmla="*/ 122 w 331"/>
              <a:gd name="T27" fmla="*/ 64 h 304"/>
              <a:gd name="T28" fmla="*/ 312 w 331"/>
              <a:gd name="T29" fmla="*/ 117 h 304"/>
              <a:gd name="T30" fmla="*/ 243 w 331"/>
              <a:gd name="T31" fmla="*/ 108 h 304"/>
              <a:gd name="T32" fmla="*/ 243 w 331"/>
              <a:gd name="T33" fmla="*/ 89 h 304"/>
              <a:gd name="T34" fmla="*/ 240 w 331"/>
              <a:gd name="T35" fmla="*/ 82 h 304"/>
              <a:gd name="T36" fmla="*/ 233 w 331"/>
              <a:gd name="T37" fmla="*/ 79 h 304"/>
              <a:gd name="T38" fmla="*/ 10 w 331"/>
              <a:gd name="T39" fmla="*/ 79 h 304"/>
              <a:gd name="T40" fmla="*/ 3 w 331"/>
              <a:gd name="T41" fmla="*/ 82 h 304"/>
              <a:gd name="T42" fmla="*/ 0 w 331"/>
              <a:gd name="T43" fmla="*/ 89 h 304"/>
              <a:gd name="T44" fmla="*/ 0 w 331"/>
              <a:gd name="T45" fmla="*/ 144 h 304"/>
              <a:gd name="T46" fmla="*/ 54 w 331"/>
              <a:gd name="T47" fmla="*/ 302 h 304"/>
              <a:gd name="T48" fmla="*/ 60 w 331"/>
              <a:gd name="T49" fmla="*/ 304 h 304"/>
              <a:gd name="T50" fmla="*/ 183 w 331"/>
              <a:gd name="T51" fmla="*/ 304 h 304"/>
              <a:gd name="T52" fmla="*/ 189 w 331"/>
              <a:gd name="T53" fmla="*/ 302 h 304"/>
              <a:gd name="T54" fmla="*/ 218 w 331"/>
              <a:gd name="T55" fmla="*/ 254 h 304"/>
              <a:gd name="T56" fmla="*/ 322 w 331"/>
              <a:gd name="T57" fmla="*/ 185 h 304"/>
              <a:gd name="T58" fmla="*/ 312 w 331"/>
              <a:gd name="T59" fmla="*/ 117 h 304"/>
              <a:gd name="T60" fmla="*/ 294 w 331"/>
              <a:gd name="T61" fmla="*/ 175 h 304"/>
              <a:gd name="T62" fmla="*/ 231 w 331"/>
              <a:gd name="T63" fmla="*/ 221 h 304"/>
              <a:gd name="T64" fmla="*/ 243 w 331"/>
              <a:gd name="T65" fmla="*/ 151 h 304"/>
              <a:gd name="T66" fmla="*/ 259 w 331"/>
              <a:gd name="T67" fmla="*/ 134 h 304"/>
              <a:gd name="T68" fmla="*/ 290 w 331"/>
              <a:gd name="T69" fmla="*/ 138 h 304"/>
              <a:gd name="T70" fmla="*/ 294 w 331"/>
              <a:gd name="T71" fmla="*/ 175 h 304"/>
              <a:gd name="T72" fmla="*/ 58 w 331"/>
              <a:gd name="T73" fmla="*/ 64 h 304"/>
              <a:gd name="T74" fmla="*/ 70 w 331"/>
              <a:gd name="T75" fmla="*/ 52 h 304"/>
              <a:gd name="T76" fmla="*/ 70 w 331"/>
              <a:gd name="T77" fmla="*/ 11 h 304"/>
              <a:gd name="T78" fmla="*/ 58 w 331"/>
              <a:gd name="T79" fmla="*/ 0 h 304"/>
              <a:gd name="T80" fmla="*/ 46 w 331"/>
              <a:gd name="T81" fmla="*/ 11 h 304"/>
              <a:gd name="T82" fmla="*/ 46 w 331"/>
              <a:gd name="T83" fmla="*/ 52 h 304"/>
              <a:gd name="T84" fmla="*/ 58 w 331"/>
              <a:gd name="T85" fmla="*/ 6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1" h="304">
                <a:moveTo>
                  <a:pt x="186" y="64"/>
                </a:moveTo>
                <a:cubicBezTo>
                  <a:pt x="192" y="64"/>
                  <a:pt x="197" y="59"/>
                  <a:pt x="197" y="52"/>
                </a:cubicBezTo>
                <a:cubicBezTo>
                  <a:pt x="197" y="11"/>
                  <a:pt x="197" y="11"/>
                  <a:pt x="197" y="11"/>
                </a:cubicBezTo>
                <a:cubicBezTo>
                  <a:pt x="197" y="5"/>
                  <a:pt x="192" y="0"/>
                  <a:pt x="186" y="0"/>
                </a:cubicBezTo>
                <a:cubicBezTo>
                  <a:pt x="179" y="0"/>
                  <a:pt x="174" y="5"/>
                  <a:pt x="174" y="11"/>
                </a:cubicBezTo>
                <a:cubicBezTo>
                  <a:pt x="174" y="52"/>
                  <a:pt x="174" y="52"/>
                  <a:pt x="174" y="52"/>
                </a:cubicBezTo>
                <a:cubicBezTo>
                  <a:pt x="174" y="59"/>
                  <a:pt x="179" y="64"/>
                  <a:pt x="186" y="64"/>
                </a:cubicBezTo>
                <a:close/>
                <a:moveTo>
                  <a:pt x="122" y="64"/>
                </a:moveTo>
                <a:cubicBezTo>
                  <a:pt x="128" y="64"/>
                  <a:pt x="134" y="59"/>
                  <a:pt x="134" y="52"/>
                </a:cubicBezTo>
                <a:cubicBezTo>
                  <a:pt x="134" y="11"/>
                  <a:pt x="134" y="11"/>
                  <a:pt x="134" y="11"/>
                </a:cubicBezTo>
                <a:cubicBezTo>
                  <a:pt x="134" y="5"/>
                  <a:pt x="128" y="0"/>
                  <a:pt x="122" y="0"/>
                </a:cubicBezTo>
                <a:cubicBezTo>
                  <a:pt x="115" y="0"/>
                  <a:pt x="110" y="5"/>
                  <a:pt x="110" y="11"/>
                </a:cubicBezTo>
                <a:cubicBezTo>
                  <a:pt x="110" y="52"/>
                  <a:pt x="110" y="52"/>
                  <a:pt x="110" y="52"/>
                </a:cubicBezTo>
                <a:cubicBezTo>
                  <a:pt x="110" y="59"/>
                  <a:pt x="115" y="64"/>
                  <a:pt x="122" y="64"/>
                </a:cubicBezTo>
                <a:close/>
                <a:moveTo>
                  <a:pt x="312" y="117"/>
                </a:moveTo>
                <a:cubicBezTo>
                  <a:pt x="300" y="104"/>
                  <a:pt x="279" y="93"/>
                  <a:pt x="243" y="108"/>
                </a:cubicBezTo>
                <a:cubicBezTo>
                  <a:pt x="243" y="89"/>
                  <a:pt x="243" y="89"/>
                  <a:pt x="243" y="89"/>
                </a:cubicBezTo>
                <a:cubicBezTo>
                  <a:pt x="243" y="87"/>
                  <a:pt x="242" y="84"/>
                  <a:pt x="240" y="82"/>
                </a:cubicBezTo>
                <a:cubicBezTo>
                  <a:pt x="239" y="80"/>
                  <a:pt x="236" y="79"/>
                  <a:pt x="233" y="79"/>
                </a:cubicBezTo>
                <a:cubicBezTo>
                  <a:pt x="10" y="79"/>
                  <a:pt x="10" y="79"/>
                  <a:pt x="10" y="79"/>
                </a:cubicBezTo>
                <a:cubicBezTo>
                  <a:pt x="8" y="79"/>
                  <a:pt x="5" y="80"/>
                  <a:pt x="3" y="82"/>
                </a:cubicBezTo>
                <a:cubicBezTo>
                  <a:pt x="1" y="84"/>
                  <a:pt x="0" y="87"/>
                  <a:pt x="0" y="89"/>
                </a:cubicBezTo>
                <a:cubicBezTo>
                  <a:pt x="0" y="144"/>
                  <a:pt x="0" y="144"/>
                  <a:pt x="0" y="144"/>
                </a:cubicBezTo>
                <a:cubicBezTo>
                  <a:pt x="0" y="234"/>
                  <a:pt x="50" y="299"/>
                  <a:pt x="54" y="302"/>
                </a:cubicBezTo>
                <a:cubicBezTo>
                  <a:pt x="56" y="303"/>
                  <a:pt x="58" y="304"/>
                  <a:pt x="60" y="304"/>
                </a:cubicBezTo>
                <a:cubicBezTo>
                  <a:pt x="183" y="304"/>
                  <a:pt x="183" y="304"/>
                  <a:pt x="183" y="304"/>
                </a:cubicBezTo>
                <a:cubicBezTo>
                  <a:pt x="185" y="304"/>
                  <a:pt x="188" y="303"/>
                  <a:pt x="189" y="302"/>
                </a:cubicBezTo>
                <a:cubicBezTo>
                  <a:pt x="191" y="300"/>
                  <a:pt x="205" y="282"/>
                  <a:pt x="218" y="254"/>
                </a:cubicBezTo>
                <a:cubicBezTo>
                  <a:pt x="292" y="246"/>
                  <a:pt x="315" y="203"/>
                  <a:pt x="322" y="185"/>
                </a:cubicBezTo>
                <a:cubicBezTo>
                  <a:pt x="331" y="160"/>
                  <a:pt x="328" y="133"/>
                  <a:pt x="312" y="117"/>
                </a:cubicBezTo>
                <a:close/>
                <a:moveTo>
                  <a:pt x="294" y="175"/>
                </a:moveTo>
                <a:cubicBezTo>
                  <a:pt x="290" y="186"/>
                  <a:pt x="275" y="212"/>
                  <a:pt x="231" y="221"/>
                </a:cubicBezTo>
                <a:cubicBezTo>
                  <a:pt x="237" y="200"/>
                  <a:pt x="242" y="176"/>
                  <a:pt x="243" y="151"/>
                </a:cubicBezTo>
                <a:cubicBezTo>
                  <a:pt x="251" y="149"/>
                  <a:pt x="258" y="142"/>
                  <a:pt x="259" y="134"/>
                </a:cubicBezTo>
                <a:cubicBezTo>
                  <a:pt x="273" y="129"/>
                  <a:pt x="283" y="130"/>
                  <a:pt x="290" y="138"/>
                </a:cubicBezTo>
                <a:cubicBezTo>
                  <a:pt x="296" y="144"/>
                  <a:pt x="300" y="158"/>
                  <a:pt x="294" y="175"/>
                </a:cubicBezTo>
                <a:close/>
                <a:moveTo>
                  <a:pt x="58" y="64"/>
                </a:moveTo>
                <a:cubicBezTo>
                  <a:pt x="65" y="64"/>
                  <a:pt x="70" y="59"/>
                  <a:pt x="70" y="52"/>
                </a:cubicBezTo>
                <a:cubicBezTo>
                  <a:pt x="70" y="11"/>
                  <a:pt x="70" y="11"/>
                  <a:pt x="70" y="11"/>
                </a:cubicBezTo>
                <a:cubicBezTo>
                  <a:pt x="70" y="5"/>
                  <a:pt x="65" y="0"/>
                  <a:pt x="58" y="0"/>
                </a:cubicBezTo>
                <a:cubicBezTo>
                  <a:pt x="52" y="0"/>
                  <a:pt x="46" y="5"/>
                  <a:pt x="46" y="11"/>
                </a:cubicBezTo>
                <a:cubicBezTo>
                  <a:pt x="46" y="52"/>
                  <a:pt x="46" y="52"/>
                  <a:pt x="46" y="52"/>
                </a:cubicBezTo>
                <a:cubicBezTo>
                  <a:pt x="46" y="59"/>
                  <a:pt x="52" y="64"/>
                  <a:pt x="58" y="64"/>
                </a:cubicBezTo>
                <a:close/>
              </a:path>
            </a:pathLst>
          </a:custGeom>
          <a:solidFill>
            <a:schemeClr val="bg1"/>
          </a:solidFill>
          <a:ln>
            <a:noFill/>
          </a:ln>
        </p:spPr>
        <p:txBody>
          <a:bodyPr vert="horz" wrap="square" lIns="67391" tIns="33696" rIns="67391" bIns="33696" numCol="1" anchor="t" anchorCtr="0" compatLnSpc="1">
            <a:prstTxWarp prst="textNoShape">
              <a:avLst/>
            </a:prstTxWarp>
          </a:bodyPr>
          <a:lstStyle/>
          <a:p>
            <a:endParaRPr lang="zh-CN" altLang="en-US">
              <a:solidFill>
                <a:schemeClr val="bg1"/>
              </a:solidFill>
            </a:endParaRPr>
          </a:p>
        </p:txBody>
      </p:sp>
      <p:sp>
        <p:nvSpPr>
          <p:cNvPr id="13" name="矩形 12"/>
          <p:cNvSpPr/>
          <p:nvPr/>
        </p:nvSpPr>
        <p:spPr>
          <a:xfrm>
            <a:off x="1805786" y="3667708"/>
            <a:ext cx="2679919" cy="622048"/>
          </a:xfrm>
          <a:prstGeom prst="rect">
            <a:avLst/>
          </a:prstGeom>
        </p:spPr>
        <p:txBody>
          <a:bodyPr wrap="square" lIns="67391" tIns="33696" rIns="67391" bIns="33696">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14" name="矩形 13"/>
          <p:cNvSpPr/>
          <p:nvPr/>
        </p:nvSpPr>
        <p:spPr>
          <a:xfrm>
            <a:off x="1805787" y="3279668"/>
            <a:ext cx="1578362" cy="414299"/>
          </a:xfrm>
          <a:prstGeom prst="rect">
            <a:avLst/>
          </a:prstGeom>
        </p:spPr>
        <p:txBody>
          <a:bodyPr wrap="square" lIns="67391" tIns="33696" rIns="67391" bIns="33696">
            <a:spAutoFit/>
          </a:bodyPr>
          <a:lstStyle/>
          <a:p>
            <a:pP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sp>
        <p:nvSpPr>
          <p:cNvPr id="15" name="矩形 14"/>
          <p:cNvSpPr/>
          <p:nvPr/>
        </p:nvSpPr>
        <p:spPr>
          <a:xfrm>
            <a:off x="375211" y="1699031"/>
            <a:ext cx="2679919" cy="622048"/>
          </a:xfrm>
          <a:prstGeom prst="rect">
            <a:avLst/>
          </a:prstGeom>
        </p:spPr>
        <p:txBody>
          <a:bodyPr wrap="square" lIns="67391" tIns="33696" rIns="67391" bIns="33696">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16" name="矩形 15"/>
          <p:cNvSpPr/>
          <p:nvPr/>
        </p:nvSpPr>
        <p:spPr>
          <a:xfrm>
            <a:off x="1476768" y="1310991"/>
            <a:ext cx="1578362" cy="414299"/>
          </a:xfrm>
          <a:prstGeom prst="rect">
            <a:avLst/>
          </a:prstGeom>
        </p:spPr>
        <p:txBody>
          <a:bodyPr wrap="square" lIns="67391" tIns="33696" rIns="67391" bIns="33696">
            <a:spAutoFit/>
          </a:bodyPr>
          <a:lstStyle/>
          <a:p>
            <a:pPr algn="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sp>
        <p:nvSpPr>
          <p:cNvPr id="17" name="矩形 16"/>
          <p:cNvSpPr/>
          <p:nvPr/>
        </p:nvSpPr>
        <p:spPr>
          <a:xfrm>
            <a:off x="4601602" y="2166025"/>
            <a:ext cx="2679919" cy="622048"/>
          </a:xfrm>
          <a:prstGeom prst="rect">
            <a:avLst/>
          </a:prstGeom>
        </p:spPr>
        <p:txBody>
          <a:bodyPr wrap="square" lIns="67391" tIns="33696" rIns="67391" bIns="33696">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18" name="矩形 17"/>
          <p:cNvSpPr/>
          <p:nvPr/>
        </p:nvSpPr>
        <p:spPr>
          <a:xfrm>
            <a:off x="5703159" y="1777985"/>
            <a:ext cx="1578362" cy="414299"/>
          </a:xfrm>
          <a:prstGeom prst="rect">
            <a:avLst/>
          </a:prstGeom>
        </p:spPr>
        <p:txBody>
          <a:bodyPr wrap="square" lIns="67391" tIns="33696" rIns="67391" bIns="33696">
            <a:spAutoFit/>
          </a:bodyPr>
          <a:lstStyle/>
          <a:p>
            <a:pPr algn="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sp>
        <p:nvSpPr>
          <p:cNvPr id="19" name="矩形 18"/>
          <p:cNvSpPr/>
          <p:nvPr/>
        </p:nvSpPr>
        <p:spPr>
          <a:xfrm>
            <a:off x="6065340" y="3858185"/>
            <a:ext cx="2679919" cy="622048"/>
          </a:xfrm>
          <a:prstGeom prst="rect">
            <a:avLst/>
          </a:prstGeom>
        </p:spPr>
        <p:txBody>
          <a:bodyPr wrap="square" lIns="67391" tIns="33696" rIns="67391" bIns="33696">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包图网是上海品图网络科技有限公司旗下的品牌之一</a:t>
            </a:r>
          </a:p>
        </p:txBody>
      </p:sp>
      <p:sp>
        <p:nvSpPr>
          <p:cNvPr id="20" name="矩形 19"/>
          <p:cNvSpPr/>
          <p:nvPr/>
        </p:nvSpPr>
        <p:spPr>
          <a:xfrm>
            <a:off x="6065341" y="3470144"/>
            <a:ext cx="1578362" cy="414299"/>
          </a:xfrm>
          <a:prstGeom prst="rect">
            <a:avLst/>
          </a:prstGeom>
        </p:spPr>
        <p:txBody>
          <a:bodyPr wrap="square" lIns="67391" tIns="33696" rIns="67391" bIns="33696">
            <a:spAutoFit/>
          </a:bodyPr>
          <a:lstStyle/>
          <a:p>
            <a:pPr>
              <a:lnSpc>
                <a:spcPct val="150000"/>
              </a:lnSpc>
            </a:pPr>
            <a:r>
              <a:rPr lang="zh-CN" altLang="en-US" sz="1500" dirty="0">
                <a:solidFill>
                  <a:schemeClr val="bg1"/>
                </a:solidFill>
                <a:latin typeface="微软雅黑" panose="020B0503020204020204" pitchFamily="34" charset="-122"/>
                <a:ea typeface="微软雅黑" panose="020B0503020204020204" pitchFamily="34" charset="-122"/>
              </a:rPr>
              <a:t>输入内容</a:t>
            </a:r>
          </a:p>
        </p:txBody>
      </p:sp>
      <p:sp>
        <p:nvSpPr>
          <p:cNvPr id="21" name="矩形 20"/>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400" advTm="377">
        <p14:doors dir="vert"/>
      </p:transition>
    </mc:Choice>
    <mc:Fallback xmlns="">
      <p:transition spd="slow" advTm="377">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24310" y="3712630"/>
            <a:ext cx="7552506"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24310" y="4186260"/>
            <a:ext cx="7552506"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24310" y="3239001"/>
            <a:ext cx="7552506"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24310" y="2765372"/>
            <a:ext cx="7552506"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24310" y="2291742"/>
            <a:ext cx="7552506"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143895" y="2226138"/>
            <a:ext cx="239092" cy="1960122"/>
          </a:xfrm>
          <a:prstGeom prst="rect">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8" name="矩形 7"/>
          <p:cNvSpPr/>
          <p:nvPr/>
        </p:nvSpPr>
        <p:spPr>
          <a:xfrm>
            <a:off x="3414880" y="1818113"/>
            <a:ext cx="239093" cy="2368147"/>
          </a:xfrm>
          <a:prstGeom prst="rect">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9" name="矩形 8"/>
          <p:cNvSpPr/>
          <p:nvPr/>
        </p:nvSpPr>
        <p:spPr>
          <a:xfrm>
            <a:off x="5446775" y="3015787"/>
            <a:ext cx="239092" cy="1170473"/>
          </a:xfrm>
          <a:prstGeom prst="rect">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0" name="矩形 9"/>
          <p:cNvSpPr/>
          <p:nvPr/>
        </p:nvSpPr>
        <p:spPr>
          <a:xfrm>
            <a:off x="7478669" y="3788635"/>
            <a:ext cx="239092" cy="397625"/>
          </a:xfrm>
          <a:prstGeom prst="rect">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1" name="矩形 10"/>
          <p:cNvSpPr/>
          <p:nvPr/>
        </p:nvSpPr>
        <p:spPr>
          <a:xfrm>
            <a:off x="1382986" y="2842177"/>
            <a:ext cx="239092" cy="1344083"/>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2" name="矩形 11"/>
          <p:cNvSpPr/>
          <p:nvPr/>
        </p:nvSpPr>
        <p:spPr>
          <a:xfrm>
            <a:off x="3653971" y="3788635"/>
            <a:ext cx="239092" cy="397625"/>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3" name="矩形 12"/>
          <p:cNvSpPr/>
          <p:nvPr/>
        </p:nvSpPr>
        <p:spPr>
          <a:xfrm>
            <a:off x="5685865" y="1867716"/>
            <a:ext cx="239092" cy="2318544"/>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4" name="矩形 13"/>
          <p:cNvSpPr/>
          <p:nvPr/>
        </p:nvSpPr>
        <p:spPr>
          <a:xfrm>
            <a:off x="7717759" y="3122194"/>
            <a:ext cx="239092" cy="1064066"/>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5" name="文本框 20"/>
          <p:cNvSpPr txBox="1"/>
          <p:nvPr/>
        </p:nvSpPr>
        <p:spPr>
          <a:xfrm>
            <a:off x="1115318" y="4436854"/>
            <a:ext cx="504789" cy="298883"/>
          </a:xfrm>
          <a:prstGeom prst="rect">
            <a:avLst/>
          </a:prstGeom>
          <a:noFill/>
        </p:spPr>
        <p:txBody>
          <a:bodyPr wrap="none" lIns="67391" tIns="33696" rIns="67391" bIns="33696" rtlCol="0">
            <a:spAutoFit/>
          </a:bodyPr>
          <a:lstStyle/>
          <a:p>
            <a:r>
              <a:rPr lang="en-US" altLang="zh-CN" sz="1500" dirty="0">
                <a:solidFill>
                  <a:schemeClr val="bg1"/>
                </a:solidFill>
                <a:latin typeface="Impact" panose="020B0806030902050204" pitchFamily="34" charset="0"/>
              </a:rPr>
              <a:t>2014</a:t>
            </a:r>
            <a:endParaRPr lang="zh-CN" altLang="en-US" sz="1500" dirty="0">
              <a:solidFill>
                <a:schemeClr val="bg1"/>
              </a:solidFill>
              <a:latin typeface="Impact" panose="020B0806030902050204" pitchFamily="34" charset="0"/>
            </a:endParaRPr>
          </a:p>
        </p:txBody>
      </p:sp>
      <p:sp>
        <p:nvSpPr>
          <p:cNvPr id="16" name="文本框 21"/>
          <p:cNvSpPr txBox="1"/>
          <p:nvPr/>
        </p:nvSpPr>
        <p:spPr>
          <a:xfrm>
            <a:off x="3426600" y="4436854"/>
            <a:ext cx="511201" cy="298883"/>
          </a:xfrm>
          <a:prstGeom prst="rect">
            <a:avLst/>
          </a:prstGeom>
          <a:noFill/>
        </p:spPr>
        <p:txBody>
          <a:bodyPr wrap="none" lIns="67391" tIns="33696" rIns="67391" bIns="33696" rtlCol="0">
            <a:spAutoFit/>
          </a:bodyPr>
          <a:lstStyle/>
          <a:p>
            <a:r>
              <a:rPr lang="en-US" altLang="zh-CN" sz="1500" dirty="0">
                <a:solidFill>
                  <a:schemeClr val="bg1"/>
                </a:solidFill>
                <a:latin typeface="Impact" panose="020B0806030902050204" pitchFamily="34" charset="0"/>
              </a:rPr>
              <a:t>2015</a:t>
            </a:r>
            <a:endParaRPr lang="zh-CN" altLang="en-US" sz="1500" dirty="0">
              <a:solidFill>
                <a:schemeClr val="bg1"/>
              </a:solidFill>
              <a:latin typeface="Impact" panose="020B0806030902050204" pitchFamily="34" charset="0"/>
            </a:endParaRPr>
          </a:p>
        </p:txBody>
      </p:sp>
      <p:sp>
        <p:nvSpPr>
          <p:cNvPr id="17" name="文本框 22"/>
          <p:cNvSpPr txBox="1"/>
          <p:nvPr/>
        </p:nvSpPr>
        <p:spPr>
          <a:xfrm>
            <a:off x="5446775" y="4436854"/>
            <a:ext cx="512804" cy="298883"/>
          </a:xfrm>
          <a:prstGeom prst="rect">
            <a:avLst/>
          </a:prstGeom>
          <a:noFill/>
        </p:spPr>
        <p:txBody>
          <a:bodyPr wrap="none" lIns="67391" tIns="33696" rIns="67391" bIns="33696" rtlCol="0">
            <a:spAutoFit/>
          </a:bodyPr>
          <a:lstStyle/>
          <a:p>
            <a:r>
              <a:rPr lang="en-US" altLang="zh-CN" sz="1500" dirty="0">
                <a:solidFill>
                  <a:schemeClr val="bg1"/>
                </a:solidFill>
                <a:latin typeface="Impact" panose="020B0806030902050204" pitchFamily="34" charset="0"/>
              </a:rPr>
              <a:t>2016</a:t>
            </a:r>
            <a:endParaRPr lang="zh-CN" altLang="en-US" sz="1500" dirty="0">
              <a:solidFill>
                <a:schemeClr val="bg1"/>
              </a:solidFill>
              <a:latin typeface="Impact" panose="020B0806030902050204" pitchFamily="34" charset="0"/>
            </a:endParaRPr>
          </a:p>
        </p:txBody>
      </p:sp>
      <p:sp>
        <p:nvSpPr>
          <p:cNvPr id="18" name="文本框 23"/>
          <p:cNvSpPr txBox="1"/>
          <p:nvPr/>
        </p:nvSpPr>
        <p:spPr>
          <a:xfrm>
            <a:off x="7489344" y="4436854"/>
            <a:ext cx="483950" cy="298883"/>
          </a:xfrm>
          <a:prstGeom prst="rect">
            <a:avLst/>
          </a:prstGeom>
          <a:noFill/>
        </p:spPr>
        <p:txBody>
          <a:bodyPr wrap="none" lIns="67391" tIns="33696" rIns="67391" bIns="33696" rtlCol="0">
            <a:spAutoFit/>
          </a:bodyPr>
          <a:lstStyle/>
          <a:p>
            <a:r>
              <a:rPr lang="en-US" altLang="zh-CN" sz="1500" dirty="0">
                <a:solidFill>
                  <a:schemeClr val="bg1"/>
                </a:solidFill>
                <a:latin typeface="Impact" panose="020B0806030902050204" pitchFamily="34" charset="0"/>
              </a:rPr>
              <a:t>2017</a:t>
            </a:r>
            <a:endParaRPr lang="zh-CN" altLang="en-US" sz="1500" dirty="0">
              <a:solidFill>
                <a:schemeClr val="bg1"/>
              </a:solidFill>
              <a:latin typeface="Impact" panose="020B0806030902050204" pitchFamily="34" charset="0"/>
            </a:endParaRPr>
          </a:p>
        </p:txBody>
      </p:sp>
      <p:grpSp>
        <p:nvGrpSpPr>
          <p:cNvPr id="19" name="组合 18"/>
          <p:cNvGrpSpPr/>
          <p:nvPr/>
        </p:nvGrpSpPr>
        <p:grpSpPr>
          <a:xfrm>
            <a:off x="2600462" y="1125708"/>
            <a:ext cx="1300211" cy="323165"/>
            <a:chOff x="9478960" y="1921814"/>
            <a:chExt cx="1761133" cy="439708"/>
          </a:xfrm>
        </p:grpSpPr>
        <p:sp>
          <p:nvSpPr>
            <p:cNvPr id="20" name="矩形 19"/>
            <p:cNvSpPr/>
            <p:nvPr/>
          </p:nvSpPr>
          <p:spPr>
            <a:xfrm>
              <a:off x="9478960" y="2014129"/>
              <a:ext cx="278343" cy="263434"/>
            </a:xfrm>
            <a:prstGeom prst="rect">
              <a:avLst/>
            </a:prstGeom>
            <a:solidFill>
              <a:srgbClr val="51D9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6"/>
            <p:cNvSpPr txBox="1"/>
            <p:nvPr/>
          </p:nvSpPr>
          <p:spPr>
            <a:xfrm>
              <a:off x="9947757" y="1921814"/>
              <a:ext cx="1292336" cy="439708"/>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2" name="组合 21"/>
          <p:cNvGrpSpPr/>
          <p:nvPr/>
        </p:nvGrpSpPr>
        <p:grpSpPr>
          <a:xfrm>
            <a:off x="5446775" y="1125709"/>
            <a:ext cx="1300211" cy="323165"/>
            <a:chOff x="9478960" y="2566248"/>
            <a:chExt cx="1761133" cy="439708"/>
          </a:xfrm>
        </p:grpSpPr>
        <p:sp>
          <p:nvSpPr>
            <p:cNvPr id="23" name="矩形 22"/>
            <p:cNvSpPr/>
            <p:nvPr/>
          </p:nvSpPr>
          <p:spPr>
            <a:xfrm>
              <a:off x="9478960" y="2600326"/>
              <a:ext cx="278343" cy="263434"/>
            </a:xfrm>
            <a:prstGeom prst="rect">
              <a:avLst/>
            </a:prstGeom>
            <a:solidFill>
              <a:srgbClr val="399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9"/>
            <p:cNvSpPr txBox="1"/>
            <p:nvPr/>
          </p:nvSpPr>
          <p:spPr>
            <a:xfrm>
              <a:off x="9947757" y="2566248"/>
              <a:ext cx="1292336" cy="439708"/>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sp>
        <p:nvSpPr>
          <p:cNvPr id="25" name="矩形 24"/>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1600" advTm="970">
        <p:blinds dir="vert"/>
      </p:transition>
    </mc:Choice>
    <mc:Fallback xmlns="">
      <p:transition spd="slow" advTm="970">
        <p:blinds dir="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p:cNvSpPr>
          <p:nvPr/>
        </p:nvSpPr>
        <p:spPr bwMode="auto">
          <a:xfrm>
            <a:off x="3482705" y="4042024"/>
            <a:ext cx="632737" cy="592832"/>
          </a:xfrm>
          <a:custGeom>
            <a:avLst/>
            <a:gdLst>
              <a:gd name="T0" fmla="*/ 142 w 173"/>
              <a:gd name="T1" fmla="*/ 136 h 163"/>
              <a:gd name="T2" fmla="*/ 134 w 173"/>
              <a:gd name="T3" fmla="*/ 64 h 163"/>
              <a:gd name="T4" fmla="*/ 149 w 173"/>
              <a:gd name="T5" fmla="*/ 31 h 163"/>
              <a:gd name="T6" fmla="*/ 156 w 173"/>
              <a:gd name="T7" fmla="*/ 56 h 163"/>
              <a:gd name="T8" fmla="*/ 161 w 173"/>
              <a:gd name="T9" fmla="*/ 91 h 163"/>
              <a:gd name="T10" fmla="*/ 144 w 173"/>
              <a:gd name="T11" fmla="*/ 150 h 163"/>
              <a:gd name="T12" fmla="*/ 125 w 173"/>
              <a:gd name="T13" fmla="*/ 125 h 163"/>
              <a:gd name="T14" fmla="*/ 131 w 173"/>
              <a:gd name="T15" fmla="*/ 138 h 163"/>
              <a:gd name="T16" fmla="*/ 127 w 173"/>
              <a:gd name="T17" fmla="*/ 144 h 163"/>
              <a:gd name="T18" fmla="*/ 131 w 173"/>
              <a:gd name="T19" fmla="*/ 134 h 163"/>
              <a:gd name="T20" fmla="*/ 125 w 173"/>
              <a:gd name="T21" fmla="*/ 122 h 163"/>
              <a:gd name="T22" fmla="*/ 125 w 173"/>
              <a:gd name="T23" fmla="*/ 137 h 163"/>
              <a:gd name="T24" fmla="*/ 121 w 173"/>
              <a:gd name="T25" fmla="*/ 145 h 163"/>
              <a:gd name="T26" fmla="*/ 125 w 173"/>
              <a:gd name="T27" fmla="*/ 160 h 163"/>
              <a:gd name="T28" fmla="*/ 111 w 173"/>
              <a:gd name="T29" fmla="*/ 126 h 163"/>
              <a:gd name="T30" fmla="*/ 110 w 173"/>
              <a:gd name="T31" fmla="*/ 131 h 163"/>
              <a:gd name="T32" fmla="*/ 121 w 173"/>
              <a:gd name="T33" fmla="*/ 156 h 163"/>
              <a:gd name="T34" fmla="*/ 112 w 173"/>
              <a:gd name="T35" fmla="*/ 155 h 163"/>
              <a:gd name="T36" fmla="*/ 104 w 173"/>
              <a:gd name="T37" fmla="*/ 113 h 163"/>
              <a:gd name="T38" fmla="*/ 110 w 173"/>
              <a:gd name="T39" fmla="*/ 142 h 163"/>
              <a:gd name="T40" fmla="*/ 104 w 173"/>
              <a:gd name="T41" fmla="*/ 151 h 163"/>
              <a:gd name="T42" fmla="*/ 104 w 173"/>
              <a:gd name="T43" fmla="*/ 113 h 163"/>
              <a:gd name="T44" fmla="*/ 102 w 173"/>
              <a:gd name="T45" fmla="*/ 134 h 163"/>
              <a:gd name="T46" fmla="*/ 104 w 173"/>
              <a:gd name="T47" fmla="*/ 126 h 163"/>
              <a:gd name="T48" fmla="*/ 97 w 173"/>
              <a:gd name="T49" fmla="*/ 26 h 163"/>
              <a:gd name="T50" fmla="*/ 94 w 173"/>
              <a:gd name="T51" fmla="*/ 109 h 163"/>
              <a:gd name="T52" fmla="*/ 78 w 173"/>
              <a:gd name="T53" fmla="*/ 133 h 163"/>
              <a:gd name="T54" fmla="*/ 78 w 173"/>
              <a:gd name="T55" fmla="*/ 116 h 163"/>
              <a:gd name="T56" fmla="*/ 78 w 173"/>
              <a:gd name="T57" fmla="*/ 52 h 163"/>
              <a:gd name="T58" fmla="*/ 78 w 173"/>
              <a:gd name="T59" fmla="*/ 18 h 163"/>
              <a:gd name="T60" fmla="*/ 74 w 173"/>
              <a:gd name="T61" fmla="*/ 50 h 163"/>
              <a:gd name="T62" fmla="*/ 77 w 173"/>
              <a:gd name="T63" fmla="*/ 122 h 163"/>
              <a:gd name="T64" fmla="*/ 78 w 173"/>
              <a:gd name="T65" fmla="*/ 114 h 163"/>
              <a:gd name="T66" fmla="*/ 74 w 173"/>
              <a:gd name="T67" fmla="*/ 140 h 163"/>
              <a:gd name="T68" fmla="*/ 63 w 173"/>
              <a:gd name="T69" fmla="*/ 11 h 163"/>
              <a:gd name="T70" fmla="*/ 74 w 173"/>
              <a:gd name="T71" fmla="*/ 114 h 163"/>
              <a:gd name="T72" fmla="*/ 74 w 173"/>
              <a:gd name="T73" fmla="*/ 131 h 163"/>
              <a:gd name="T74" fmla="*/ 62 w 173"/>
              <a:gd name="T75" fmla="*/ 131 h 163"/>
              <a:gd name="T76" fmla="*/ 68 w 173"/>
              <a:gd name="T77" fmla="*/ 118 h 163"/>
              <a:gd name="T78" fmla="*/ 62 w 173"/>
              <a:gd name="T79" fmla="*/ 94 h 163"/>
              <a:gd name="T80" fmla="*/ 62 w 173"/>
              <a:gd name="T81" fmla="*/ 45 h 163"/>
              <a:gd name="T82" fmla="*/ 57 w 173"/>
              <a:gd name="T83" fmla="*/ 107 h 163"/>
              <a:gd name="T84" fmla="*/ 62 w 173"/>
              <a:gd name="T85" fmla="*/ 130 h 163"/>
              <a:gd name="T86" fmla="*/ 51 w 173"/>
              <a:gd name="T87" fmla="*/ 121 h 163"/>
              <a:gd name="T88" fmla="*/ 58 w 173"/>
              <a:gd name="T89" fmla="*/ 0 h 163"/>
              <a:gd name="T90" fmla="*/ 34 w 173"/>
              <a:gd name="T91" fmla="*/ 117 h 163"/>
              <a:gd name="T92" fmla="*/ 34 w 173"/>
              <a:gd name="T93" fmla="*/ 93 h 163"/>
              <a:gd name="T94" fmla="*/ 44 w 173"/>
              <a:gd name="T95" fmla="*/ 31 h 163"/>
              <a:gd name="T96" fmla="*/ 24 w 173"/>
              <a:gd name="T97" fmla="*/ 43 h 163"/>
              <a:gd name="T98" fmla="*/ 25 w 173"/>
              <a:gd name="T99" fmla="*/ 92 h 163"/>
              <a:gd name="T100" fmla="*/ 34 w 173"/>
              <a:gd name="T101" fmla="*/ 110 h 163"/>
              <a:gd name="T102" fmla="*/ 23 w 173"/>
              <a:gd name="T103" fmla="*/ 99 h 163"/>
              <a:gd name="T104" fmla="*/ 23 w 173"/>
              <a:gd name="T105" fmla="*/ 118 h 163"/>
              <a:gd name="T106" fmla="*/ 15 w 173"/>
              <a:gd name="T107" fmla="*/ 90 h 163"/>
              <a:gd name="T108" fmla="*/ 8 w 173"/>
              <a:gd name="T109" fmla="*/ 105 h 163"/>
              <a:gd name="T110" fmla="*/ 23 w 173"/>
              <a:gd name="T111" fmla="*/ 107 h 163"/>
              <a:gd name="T112" fmla="*/ 16 w 173"/>
              <a:gd name="T113" fmla="*/ 116 h 163"/>
              <a:gd name="T114" fmla="*/ 23 w 173"/>
              <a:gd name="T115" fmla="*/ 42 h 163"/>
              <a:gd name="T116" fmla="*/ 20 w 173"/>
              <a:gd name="T117" fmla="*/ 4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63">
                <a:moveTo>
                  <a:pt x="131" y="162"/>
                </a:moveTo>
                <a:cubicBezTo>
                  <a:pt x="131" y="158"/>
                  <a:pt x="131" y="158"/>
                  <a:pt x="131" y="158"/>
                </a:cubicBezTo>
                <a:cubicBezTo>
                  <a:pt x="132" y="158"/>
                  <a:pt x="133" y="157"/>
                  <a:pt x="134" y="157"/>
                </a:cubicBezTo>
                <a:cubicBezTo>
                  <a:pt x="131" y="151"/>
                  <a:pt x="131" y="151"/>
                  <a:pt x="131" y="151"/>
                </a:cubicBezTo>
                <a:cubicBezTo>
                  <a:pt x="131" y="145"/>
                  <a:pt x="131" y="145"/>
                  <a:pt x="131" y="145"/>
                </a:cubicBezTo>
                <a:cubicBezTo>
                  <a:pt x="140" y="150"/>
                  <a:pt x="140" y="150"/>
                  <a:pt x="140" y="150"/>
                </a:cubicBezTo>
                <a:cubicBezTo>
                  <a:pt x="142" y="148"/>
                  <a:pt x="142" y="145"/>
                  <a:pt x="143" y="143"/>
                </a:cubicBezTo>
                <a:cubicBezTo>
                  <a:pt x="143" y="140"/>
                  <a:pt x="143" y="138"/>
                  <a:pt x="142" y="136"/>
                </a:cubicBezTo>
                <a:cubicBezTo>
                  <a:pt x="131" y="138"/>
                  <a:pt x="131" y="138"/>
                  <a:pt x="131" y="138"/>
                </a:cubicBezTo>
                <a:cubicBezTo>
                  <a:pt x="131" y="134"/>
                  <a:pt x="131" y="134"/>
                  <a:pt x="131" y="134"/>
                </a:cubicBezTo>
                <a:cubicBezTo>
                  <a:pt x="137" y="128"/>
                  <a:pt x="137" y="128"/>
                  <a:pt x="137" y="128"/>
                </a:cubicBezTo>
                <a:cubicBezTo>
                  <a:pt x="131" y="125"/>
                  <a:pt x="131" y="125"/>
                  <a:pt x="131" y="125"/>
                </a:cubicBezTo>
                <a:cubicBezTo>
                  <a:pt x="131" y="125"/>
                  <a:pt x="131" y="125"/>
                  <a:pt x="131" y="125"/>
                </a:cubicBezTo>
                <a:cubicBezTo>
                  <a:pt x="131" y="71"/>
                  <a:pt x="131" y="71"/>
                  <a:pt x="131" y="71"/>
                </a:cubicBezTo>
                <a:cubicBezTo>
                  <a:pt x="134" y="64"/>
                  <a:pt x="134" y="64"/>
                  <a:pt x="134" y="64"/>
                </a:cubicBezTo>
                <a:cubicBezTo>
                  <a:pt x="134" y="64"/>
                  <a:pt x="134" y="64"/>
                  <a:pt x="134" y="64"/>
                </a:cubicBezTo>
                <a:cubicBezTo>
                  <a:pt x="135" y="47"/>
                  <a:pt x="135" y="47"/>
                  <a:pt x="135" y="47"/>
                </a:cubicBezTo>
                <a:cubicBezTo>
                  <a:pt x="135" y="47"/>
                  <a:pt x="135" y="47"/>
                  <a:pt x="135" y="47"/>
                </a:cubicBezTo>
                <a:cubicBezTo>
                  <a:pt x="134" y="46"/>
                  <a:pt x="134" y="45"/>
                  <a:pt x="134" y="45"/>
                </a:cubicBezTo>
                <a:cubicBezTo>
                  <a:pt x="135" y="44"/>
                  <a:pt x="135" y="43"/>
                  <a:pt x="136" y="44"/>
                </a:cubicBezTo>
                <a:cubicBezTo>
                  <a:pt x="137" y="44"/>
                  <a:pt x="137" y="44"/>
                  <a:pt x="137" y="44"/>
                </a:cubicBezTo>
                <a:cubicBezTo>
                  <a:pt x="148" y="33"/>
                  <a:pt x="148" y="33"/>
                  <a:pt x="148" y="33"/>
                </a:cubicBezTo>
                <a:cubicBezTo>
                  <a:pt x="148" y="33"/>
                  <a:pt x="148" y="32"/>
                  <a:pt x="148" y="32"/>
                </a:cubicBezTo>
                <a:cubicBezTo>
                  <a:pt x="148" y="31"/>
                  <a:pt x="148" y="31"/>
                  <a:pt x="149" y="31"/>
                </a:cubicBezTo>
                <a:cubicBezTo>
                  <a:pt x="159" y="35"/>
                  <a:pt x="159" y="35"/>
                  <a:pt x="159" y="35"/>
                </a:cubicBezTo>
                <a:cubicBezTo>
                  <a:pt x="159" y="35"/>
                  <a:pt x="159" y="36"/>
                  <a:pt x="159" y="37"/>
                </a:cubicBezTo>
                <a:cubicBezTo>
                  <a:pt x="159" y="37"/>
                  <a:pt x="158" y="37"/>
                  <a:pt x="158" y="37"/>
                </a:cubicBezTo>
                <a:cubicBezTo>
                  <a:pt x="157" y="53"/>
                  <a:pt x="157" y="53"/>
                  <a:pt x="157" y="53"/>
                </a:cubicBezTo>
                <a:cubicBezTo>
                  <a:pt x="158" y="53"/>
                  <a:pt x="158" y="53"/>
                  <a:pt x="158" y="53"/>
                </a:cubicBezTo>
                <a:cubicBezTo>
                  <a:pt x="158" y="54"/>
                  <a:pt x="158" y="55"/>
                  <a:pt x="158" y="55"/>
                </a:cubicBezTo>
                <a:cubicBezTo>
                  <a:pt x="158" y="56"/>
                  <a:pt x="157" y="57"/>
                  <a:pt x="156" y="56"/>
                </a:cubicBezTo>
                <a:cubicBezTo>
                  <a:pt x="156" y="56"/>
                  <a:pt x="156" y="56"/>
                  <a:pt x="156" y="56"/>
                </a:cubicBezTo>
                <a:cubicBezTo>
                  <a:pt x="144" y="68"/>
                  <a:pt x="144" y="68"/>
                  <a:pt x="144" y="68"/>
                </a:cubicBezTo>
                <a:cubicBezTo>
                  <a:pt x="138" y="80"/>
                  <a:pt x="138" y="80"/>
                  <a:pt x="138" y="80"/>
                </a:cubicBezTo>
                <a:cubicBezTo>
                  <a:pt x="147" y="84"/>
                  <a:pt x="147" y="84"/>
                  <a:pt x="147" y="84"/>
                </a:cubicBezTo>
                <a:cubicBezTo>
                  <a:pt x="149" y="85"/>
                  <a:pt x="149" y="85"/>
                  <a:pt x="149" y="85"/>
                </a:cubicBezTo>
                <a:cubicBezTo>
                  <a:pt x="153" y="78"/>
                  <a:pt x="153" y="78"/>
                  <a:pt x="153" y="78"/>
                </a:cubicBezTo>
                <a:cubicBezTo>
                  <a:pt x="154" y="74"/>
                  <a:pt x="158" y="73"/>
                  <a:pt x="162" y="74"/>
                </a:cubicBezTo>
                <a:cubicBezTo>
                  <a:pt x="165" y="76"/>
                  <a:pt x="167" y="80"/>
                  <a:pt x="165" y="83"/>
                </a:cubicBezTo>
                <a:cubicBezTo>
                  <a:pt x="161" y="91"/>
                  <a:pt x="161" y="91"/>
                  <a:pt x="161" y="91"/>
                </a:cubicBezTo>
                <a:cubicBezTo>
                  <a:pt x="167" y="96"/>
                  <a:pt x="170" y="103"/>
                  <a:pt x="169" y="111"/>
                </a:cubicBezTo>
                <a:cubicBezTo>
                  <a:pt x="172" y="112"/>
                  <a:pt x="172" y="112"/>
                  <a:pt x="172" y="112"/>
                </a:cubicBezTo>
                <a:cubicBezTo>
                  <a:pt x="173" y="112"/>
                  <a:pt x="173" y="114"/>
                  <a:pt x="173" y="115"/>
                </a:cubicBezTo>
                <a:cubicBezTo>
                  <a:pt x="169" y="123"/>
                  <a:pt x="169" y="123"/>
                  <a:pt x="169" y="123"/>
                </a:cubicBezTo>
                <a:cubicBezTo>
                  <a:pt x="169" y="124"/>
                  <a:pt x="167" y="125"/>
                  <a:pt x="166" y="124"/>
                </a:cubicBezTo>
                <a:cubicBezTo>
                  <a:pt x="163" y="123"/>
                  <a:pt x="163" y="123"/>
                  <a:pt x="163" y="123"/>
                </a:cubicBezTo>
                <a:cubicBezTo>
                  <a:pt x="158" y="128"/>
                  <a:pt x="151" y="131"/>
                  <a:pt x="143" y="130"/>
                </a:cubicBezTo>
                <a:cubicBezTo>
                  <a:pt x="147" y="136"/>
                  <a:pt x="147" y="143"/>
                  <a:pt x="144" y="150"/>
                </a:cubicBezTo>
                <a:cubicBezTo>
                  <a:pt x="141" y="156"/>
                  <a:pt x="137" y="160"/>
                  <a:pt x="131" y="162"/>
                </a:cubicBezTo>
                <a:close/>
                <a:moveTo>
                  <a:pt x="131" y="143"/>
                </a:moveTo>
                <a:cubicBezTo>
                  <a:pt x="131" y="143"/>
                  <a:pt x="131" y="143"/>
                  <a:pt x="131" y="143"/>
                </a:cubicBezTo>
                <a:cubicBezTo>
                  <a:pt x="131" y="142"/>
                  <a:pt x="131" y="142"/>
                  <a:pt x="131" y="141"/>
                </a:cubicBezTo>
                <a:lnTo>
                  <a:pt x="131" y="143"/>
                </a:lnTo>
                <a:close/>
                <a:moveTo>
                  <a:pt x="131" y="71"/>
                </a:moveTo>
                <a:cubicBezTo>
                  <a:pt x="131" y="125"/>
                  <a:pt x="131" y="125"/>
                  <a:pt x="131" y="125"/>
                </a:cubicBezTo>
                <a:cubicBezTo>
                  <a:pt x="125" y="125"/>
                  <a:pt x="125" y="125"/>
                  <a:pt x="125" y="125"/>
                </a:cubicBezTo>
                <a:cubicBezTo>
                  <a:pt x="125" y="122"/>
                  <a:pt x="125" y="122"/>
                  <a:pt x="125" y="122"/>
                </a:cubicBezTo>
                <a:cubicBezTo>
                  <a:pt x="125" y="122"/>
                  <a:pt x="125" y="122"/>
                  <a:pt x="125" y="122"/>
                </a:cubicBezTo>
                <a:cubicBezTo>
                  <a:pt x="125" y="122"/>
                  <a:pt x="125" y="122"/>
                  <a:pt x="125" y="122"/>
                </a:cubicBezTo>
                <a:cubicBezTo>
                  <a:pt x="125" y="74"/>
                  <a:pt x="125" y="74"/>
                  <a:pt x="125" y="74"/>
                </a:cubicBezTo>
                <a:cubicBezTo>
                  <a:pt x="129" y="76"/>
                  <a:pt x="129" y="76"/>
                  <a:pt x="129" y="76"/>
                </a:cubicBezTo>
                <a:lnTo>
                  <a:pt x="131" y="71"/>
                </a:lnTo>
                <a:close/>
                <a:moveTo>
                  <a:pt x="131" y="134"/>
                </a:moveTo>
                <a:cubicBezTo>
                  <a:pt x="131" y="138"/>
                  <a:pt x="131" y="138"/>
                  <a:pt x="131" y="138"/>
                </a:cubicBezTo>
                <a:cubicBezTo>
                  <a:pt x="128" y="139"/>
                  <a:pt x="128" y="139"/>
                  <a:pt x="128" y="139"/>
                </a:cubicBezTo>
                <a:cubicBezTo>
                  <a:pt x="129" y="140"/>
                  <a:pt x="130" y="141"/>
                  <a:pt x="131" y="141"/>
                </a:cubicBezTo>
                <a:cubicBezTo>
                  <a:pt x="131" y="143"/>
                  <a:pt x="131" y="143"/>
                  <a:pt x="131" y="143"/>
                </a:cubicBezTo>
                <a:cubicBezTo>
                  <a:pt x="130" y="144"/>
                  <a:pt x="130" y="144"/>
                  <a:pt x="130" y="144"/>
                </a:cubicBezTo>
                <a:cubicBezTo>
                  <a:pt x="130" y="144"/>
                  <a:pt x="130" y="144"/>
                  <a:pt x="130" y="144"/>
                </a:cubicBezTo>
                <a:cubicBezTo>
                  <a:pt x="131" y="145"/>
                  <a:pt x="131" y="145"/>
                  <a:pt x="131" y="145"/>
                </a:cubicBezTo>
                <a:cubicBezTo>
                  <a:pt x="131" y="151"/>
                  <a:pt x="131" y="151"/>
                  <a:pt x="131" y="151"/>
                </a:cubicBezTo>
                <a:cubicBezTo>
                  <a:pt x="127" y="144"/>
                  <a:pt x="127" y="144"/>
                  <a:pt x="127" y="144"/>
                </a:cubicBezTo>
                <a:cubicBezTo>
                  <a:pt x="126" y="144"/>
                  <a:pt x="126" y="144"/>
                  <a:pt x="125" y="144"/>
                </a:cubicBezTo>
                <a:cubicBezTo>
                  <a:pt x="125" y="144"/>
                  <a:pt x="125" y="144"/>
                  <a:pt x="125" y="144"/>
                </a:cubicBezTo>
                <a:cubicBezTo>
                  <a:pt x="125" y="137"/>
                  <a:pt x="125" y="137"/>
                  <a:pt x="125" y="137"/>
                </a:cubicBezTo>
                <a:cubicBezTo>
                  <a:pt x="125" y="137"/>
                  <a:pt x="125" y="137"/>
                  <a:pt x="125" y="137"/>
                </a:cubicBezTo>
                <a:cubicBezTo>
                  <a:pt x="125" y="137"/>
                  <a:pt x="126" y="138"/>
                  <a:pt x="126" y="138"/>
                </a:cubicBezTo>
                <a:cubicBezTo>
                  <a:pt x="127" y="138"/>
                  <a:pt x="127" y="138"/>
                  <a:pt x="127" y="138"/>
                </a:cubicBezTo>
                <a:cubicBezTo>
                  <a:pt x="127" y="138"/>
                  <a:pt x="127" y="138"/>
                  <a:pt x="127" y="138"/>
                </a:cubicBezTo>
                <a:lnTo>
                  <a:pt x="131" y="134"/>
                </a:lnTo>
                <a:close/>
                <a:moveTo>
                  <a:pt x="131" y="158"/>
                </a:moveTo>
                <a:cubicBezTo>
                  <a:pt x="131" y="162"/>
                  <a:pt x="131" y="162"/>
                  <a:pt x="131" y="162"/>
                </a:cubicBezTo>
                <a:cubicBezTo>
                  <a:pt x="129" y="162"/>
                  <a:pt x="127" y="163"/>
                  <a:pt x="125" y="163"/>
                </a:cubicBezTo>
                <a:cubicBezTo>
                  <a:pt x="125" y="160"/>
                  <a:pt x="125" y="160"/>
                  <a:pt x="125" y="160"/>
                </a:cubicBezTo>
                <a:cubicBezTo>
                  <a:pt x="126" y="160"/>
                  <a:pt x="126" y="159"/>
                  <a:pt x="127" y="159"/>
                </a:cubicBezTo>
                <a:cubicBezTo>
                  <a:pt x="129" y="159"/>
                  <a:pt x="130" y="159"/>
                  <a:pt x="131" y="158"/>
                </a:cubicBezTo>
                <a:close/>
                <a:moveTo>
                  <a:pt x="125" y="74"/>
                </a:moveTo>
                <a:cubicBezTo>
                  <a:pt x="125" y="122"/>
                  <a:pt x="125" y="122"/>
                  <a:pt x="125" y="122"/>
                </a:cubicBezTo>
                <a:cubicBezTo>
                  <a:pt x="125" y="122"/>
                  <a:pt x="125" y="122"/>
                  <a:pt x="125" y="122"/>
                </a:cubicBezTo>
                <a:cubicBezTo>
                  <a:pt x="125" y="122"/>
                  <a:pt x="125" y="122"/>
                  <a:pt x="125" y="122"/>
                </a:cubicBezTo>
                <a:cubicBezTo>
                  <a:pt x="125" y="122"/>
                  <a:pt x="125" y="122"/>
                  <a:pt x="125" y="122"/>
                </a:cubicBezTo>
                <a:cubicBezTo>
                  <a:pt x="125" y="125"/>
                  <a:pt x="125" y="125"/>
                  <a:pt x="125" y="125"/>
                </a:cubicBezTo>
                <a:cubicBezTo>
                  <a:pt x="124" y="125"/>
                  <a:pt x="124" y="125"/>
                  <a:pt x="124" y="125"/>
                </a:cubicBezTo>
                <a:cubicBezTo>
                  <a:pt x="123" y="137"/>
                  <a:pt x="123" y="137"/>
                  <a:pt x="123" y="137"/>
                </a:cubicBezTo>
                <a:cubicBezTo>
                  <a:pt x="124" y="137"/>
                  <a:pt x="124" y="137"/>
                  <a:pt x="124" y="137"/>
                </a:cubicBezTo>
                <a:cubicBezTo>
                  <a:pt x="124" y="137"/>
                  <a:pt x="124" y="137"/>
                  <a:pt x="125" y="137"/>
                </a:cubicBezTo>
                <a:cubicBezTo>
                  <a:pt x="125" y="144"/>
                  <a:pt x="125" y="144"/>
                  <a:pt x="125" y="144"/>
                </a:cubicBezTo>
                <a:cubicBezTo>
                  <a:pt x="125" y="144"/>
                  <a:pt x="125" y="144"/>
                  <a:pt x="125" y="144"/>
                </a:cubicBezTo>
                <a:cubicBezTo>
                  <a:pt x="124" y="144"/>
                  <a:pt x="123" y="144"/>
                  <a:pt x="122" y="144"/>
                </a:cubicBezTo>
                <a:cubicBezTo>
                  <a:pt x="121" y="153"/>
                  <a:pt x="121" y="153"/>
                  <a:pt x="121" y="153"/>
                </a:cubicBezTo>
                <a:cubicBezTo>
                  <a:pt x="122" y="153"/>
                  <a:pt x="123" y="154"/>
                  <a:pt x="123" y="154"/>
                </a:cubicBezTo>
                <a:cubicBezTo>
                  <a:pt x="122" y="156"/>
                  <a:pt x="122" y="156"/>
                  <a:pt x="122" y="156"/>
                </a:cubicBezTo>
                <a:cubicBezTo>
                  <a:pt x="121" y="156"/>
                  <a:pt x="121" y="156"/>
                  <a:pt x="121" y="156"/>
                </a:cubicBezTo>
                <a:cubicBezTo>
                  <a:pt x="121" y="145"/>
                  <a:pt x="121" y="145"/>
                  <a:pt x="121" y="145"/>
                </a:cubicBezTo>
                <a:cubicBezTo>
                  <a:pt x="122" y="144"/>
                  <a:pt x="122" y="144"/>
                  <a:pt x="122" y="144"/>
                </a:cubicBezTo>
                <a:cubicBezTo>
                  <a:pt x="121" y="143"/>
                  <a:pt x="121" y="143"/>
                  <a:pt x="121" y="143"/>
                </a:cubicBezTo>
                <a:cubicBezTo>
                  <a:pt x="121" y="136"/>
                  <a:pt x="121" y="136"/>
                  <a:pt x="121" y="136"/>
                </a:cubicBezTo>
                <a:cubicBezTo>
                  <a:pt x="122" y="136"/>
                  <a:pt x="122" y="136"/>
                  <a:pt x="122" y="136"/>
                </a:cubicBezTo>
                <a:cubicBezTo>
                  <a:pt x="121" y="134"/>
                  <a:pt x="121" y="134"/>
                  <a:pt x="121" y="134"/>
                </a:cubicBezTo>
                <a:cubicBezTo>
                  <a:pt x="121" y="72"/>
                  <a:pt x="121" y="72"/>
                  <a:pt x="121" y="72"/>
                </a:cubicBezTo>
                <a:lnTo>
                  <a:pt x="125" y="74"/>
                </a:lnTo>
                <a:close/>
                <a:moveTo>
                  <a:pt x="125" y="160"/>
                </a:moveTo>
                <a:cubicBezTo>
                  <a:pt x="125" y="163"/>
                  <a:pt x="125" y="163"/>
                  <a:pt x="125" y="163"/>
                </a:cubicBezTo>
                <a:cubicBezTo>
                  <a:pt x="123" y="163"/>
                  <a:pt x="122" y="163"/>
                  <a:pt x="121" y="163"/>
                </a:cubicBezTo>
                <a:cubicBezTo>
                  <a:pt x="121" y="160"/>
                  <a:pt x="121" y="160"/>
                  <a:pt x="121" y="160"/>
                </a:cubicBezTo>
                <a:cubicBezTo>
                  <a:pt x="122" y="160"/>
                  <a:pt x="123" y="160"/>
                  <a:pt x="125" y="160"/>
                </a:cubicBezTo>
                <a:close/>
                <a:moveTo>
                  <a:pt x="121" y="72"/>
                </a:moveTo>
                <a:cubicBezTo>
                  <a:pt x="121" y="134"/>
                  <a:pt x="121" y="134"/>
                  <a:pt x="121" y="134"/>
                </a:cubicBezTo>
                <a:cubicBezTo>
                  <a:pt x="116" y="126"/>
                  <a:pt x="116" y="126"/>
                  <a:pt x="116" y="126"/>
                </a:cubicBezTo>
                <a:cubicBezTo>
                  <a:pt x="111" y="126"/>
                  <a:pt x="111" y="126"/>
                  <a:pt x="111" y="126"/>
                </a:cubicBezTo>
                <a:cubicBezTo>
                  <a:pt x="111" y="126"/>
                  <a:pt x="111" y="127"/>
                  <a:pt x="110" y="127"/>
                </a:cubicBezTo>
                <a:cubicBezTo>
                  <a:pt x="110" y="123"/>
                  <a:pt x="110" y="123"/>
                  <a:pt x="110" y="123"/>
                </a:cubicBezTo>
                <a:cubicBezTo>
                  <a:pt x="113" y="121"/>
                  <a:pt x="115" y="120"/>
                  <a:pt x="118" y="119"/>
                </a:cubicBezTo>
                <a:cubicBezTo>
                  <a:pt x="110" y="116"/>
                  <a:pt x="110" y="116"/>
                  <a:pt x="110" y="116"/>
                </a:cubicBezTo>
                <a:cubicBezTo>
                  <a:pt x="110" y="67"/>
                  <a:pt x="110" y="67"/>
                  <a:pt x="110" y="67"/>
                </a:cubicBezTo>
                <a:lnTo>
                  <a:pt x="121" y="72"/>
                </a:lnTo>
                <a:close/>
                <a:moveTo>
                  <a:pt x="121" y="136"/>
                </a:moveTo>
                <a:cubicBezTo>
                  <a:pt x="110" y="131"/>
                  <a:pt x="110" y="131"/>
                  <a:pt x="110" y="131"/>
                </a:cubicBezTo>
                <a:cubicBezTo>
                  <a:pt x="110" y="142"/>
                  <a:pt x="110" y="142"/>
                  <a:pt x="110" y="142"/>
                </a:cubicBezTo>
                <a:cubicBezTo>
                  <a:pt x="118" y="141"/>
                  <a:pt x="118" y="141"/>
                  <a:pt x="118" y="141"/>
                </a:cubicBezTo>
                <a:cubicBezTo>
                  <a:pt x="120" y="142"/>
                  <a:pt x="120" y="142"/>
                  <a:pt x="120" y="142"/>
                </a:cubicBezTo>
                <a:cubicBezTo>
                  <a:pt x="120" y="143"/>
                  <a:pt x="120" y="143"/>
                  <a:pt x="120" y="143"/>
                </a:cubicBezTo>
                <a:cubicBezTo>
                  <a:pt x="121" y="143"/>
                  <a:pt x="121" y="143"/>
                  <a:pt x="121" y="143"/>
                </a:cubicBezTo>
                <a:lnTo>
                  <a:pt x="121" y="136"/>
                </a:lnTo>
                <a:close/>
                <a:moveTo>
                  <a:pt x="121" y="145"/>
                </a:moveTo>
                <a:cubicBezTo>
                  <a:pt x="121" y="156"/>
                  <a:pt x="121" y="156"/>
                  <a:pt x="121" y="156"/>
                </a:cubicBezTo>
                <a:cubicBezTo>
                  <a:pt x="121" y="156"/>
                  <a:pt x="121" y="156"/>
                  <a:pt x="121" y="156"/>
                </a:cubicBezTo>
                <a:cubicBezTo>
                  <a:pt x="120" y="159"/>
                  <a:pt x="120" y="159"/>
                  <a:pt x="120" y="159"/>
                </a:cubicBezTo>
                <a:cubicBezTo>
                  <a:pt x="121" y="160"/>
                  <a:pt x="121" y="160"/>
                  <a:pt x="121" y="160"/>
                </a:cubicBezTo>
                <a:cubicBezTo>
                  <a:pt x="121" y="163"/>
                  <a:pt x="121" y="163"/>
                  <a:pt x="121" y="163"/>
                </a:cubicBezTo>
                <a:cubicBezTo>
                  <a:pt x="119" y="163"/>
                  <a:pt x="117" y="162"/>
                  <a:pt x="114" y="161"/>
                </a:cubicBezTo>
                <a:cubicBezTo>
                  <a:pt x="113" y="160"/>
                  <a:pt x="112" y="159"/>
                  <a:pt x="110" y="159"/>
                </a:cubicBezTo>
                <a:cubicBezTo>
                  <a:pt x="110" y="154"/>
                  <a:pt x="110" y="154"/>
                  <a:pt x="110" y="154"/>
                </a:cubicBezTo>
                <a:cubicBezTo>
                  <a:pt x="111" y="155"/>
                  <a:pt x="111" y="155"/>
                  <a:pt x="112" y="155"/>
                </a:cubicBezTo>
                <a:cubicBezTo>
                  <a:pt x="113" y="153"/>
                  <a:pt x="113" y="153"/>
                  <a:pt x="113" y="153"/>
                </a:cubicBezTo>
                <a:cubicBezTo>
                  <a:pt x="110" y="152"/>
                  <a:pt x="110" y="152"/>
                  <a:pt x="110" y="152"/>
                </a:cubicBezTo>
                <a:cubicBezTo>
                  <a:pt x="110" y="148"/>
                  <a:pt x="110" y="148"/>
                  <a:pt x="110" y="148"/>
                </a:cubicBezTo>
                <a:cubicBezTo>
                  <a:pt x="116" y="151"/>
                  <a:pt x="116" y="151"/>
                  <a:pt x="116" y="151"/>
                </a:cubicBezTo>
                <a:lnTo>
                  <a:pt x="121" y="145"/>
                </a:lnTo>
                <a:close/>
                <a:moveTo>
                  <a:pt x="110" y="67"/>
                </a:moveTo>
                <a:cubicBezTo>
                  <a:pt x="110" y="116"/>
                  <a:pt x="110" y="116"/>
                  <a:pt x="110" y="116"/>
                </a:cubicBezTo>
                <a:cubicBezTo>
                  <a:pt x="104" y="113"/>
                  <a:pt x="104" y="113"/>
                  <a:pt x="104" y="113"/>
                </a:cubicBezTo>
                <a:cubicBezTo>
                  <a:pt x="104" y="64"/>
                  <a:pt x="104" y="64"/>
                  <a:pt x="104" y="64"/>
                </a:cubicBezTo>
                <a:lnTo>
                  <a:pt x="110" y="67"/>
                </a:lnTo>
                <a:close/>
                <a:moveTo>
                  <a:pt x="110" y="123"/>
                </a:moveTo>
                <a:cubicBezTo>
                  <a:pt x="110" y="127"/>
                  <a:pt x="110" y="127"/>
                  <a:pt x="110" y="127"/>
                </a:cubicBezTo>
                <a:cubicBezTo>
                  <a:pt x="110" y="128"/>
                  <a:pt x="110" y="128"/>
                  <a:pt x="110" y="128"/>
                </a:cubicBezTo>
                <a:cubicBezTo>
                  <a:pt x="109" y="128"/>
                  <a:pt x="109" y="129"/>
                  <a:pt x="108" y="130"/>
                </a:cubicBezTo>
                <a:cubicBezTo>
                  <a:pt x="110" y="131"/>
                  <a:pt x="110" y="131"/>
                  <a:pt x="110" y="131"/>
                </a:cubicBezTo>
                <a:cubicBezTo>
                  <a:pt x="110" y="142"/>
                  <a:pt x="110" y="142"/>
                  <a:pt x="110" y="142"/>
                </a:cubicBezTo>
                <a:cubicBezTo>
                  <a:pt x="105" y="143"/>
                  <a:pt x="105" y="143"/>
                  <a:pt x="105" y="143"/>
                </a:cubicBezTo>
                <a:cubicBezTo>
                  <a:pt x="105" y="144"/>
                  <a:pt x="105" y="145"/>
                  <a:pt x="105" y="146"/>
                </a:cubicBezTo>
                <a:cubicBezTo>
                  <a:pt x="110" y="148"/>
                  <a:pt x="110" y="148"/>
                  <a:pt x="110" y="148"/>
                </a:cubicBezTo>
                <a:cubicBezTo>
                  <a:pt x="110" y="152"/>
                  <a:pt x="110" y="152"/>
                  <a:pt x="110" y="152"/>
                </a:cubicBezTo>
                <a:cubicBezTo>
                  <a:pt x="107" y="150"/>
                  <a:pt x="107" y="150"/>
                  <a:pt x="107" y="150"/>
                </a:cubicBezTo>
                <a:cubicBezTo>
                  <a:pt x="108" y="152"/>
                  <a:pt x="109" y="153"/>
                  <a:pt x="110" y="154"/>
                </a:cubicBezTo>
                <a:cubicBezTo>
                  <a:pt x="110" y="159"/>
                  <a:pt x="110" y="159"/>
                  <a:pt x="110" y="159"/>
                </a:cubicBezTo>
                <a:cubicBezTo>
                  <a:pt x="107" y="156"/>
                  <a:pt x="105" y="154"/>
                  <a:pt x="104" y="151"/>
                </a:cubicBezTo>
                <a:cubicBezTo>
                  <a:pt x="104" y="128"/>
                  <a:pt x="104" y="128"/>
                  <a:pt x="104" y="128"/>
                </a:cubicBezTo>
                <a:cubicBezTo>
                  <a:pt x="105" y="128"/>
                  <a:pt x="105" y="128"/>
                  <a:pt x="105" y="128"/>
                </a:cubicBezTo>
                <a:cubicBezTo>
                  <a:pt x="106" y="128"/>
                  <a:pt x="106" y="127"/>
                  <a:pt x="107" y="126"/>
                </a:cubicBezTo>
                <a:cubicBezTo>
                  <a:pt x="104" y="126"/>
                  <a:pt x="104" y="126"/>
                  <a:pt x="104" y="126"/>
                </a:cubicBezTo>
                <a:cubicBezTo>
                  <a:pt x="104" y="123"/>
                  <a:pt x="104" y="123"/>
                  <a:pt x="104" y="123"/>
                </a:cubicBezTo>
                <a:cubicBezTo>
                  <a:pt x="110" y="123"/>
                  <a:pt x="110" y="123"/>
                  <a:pt x="110" y="123"/>
                </a:cubicBezTo>
                <a:close/>
                <a:moveTo>
                  <a:pt x="104" y="64"/>
                </a:moveTo>
                <a:cubicBezTo>
                  <a:pt x="104" y="113"/>
                  <a:pt x="104" y="113"/>
                  <a:pt x="104" y="113"/>
                </a:cubicBezTo>
                <a:cubicBezTo>
                  <a:pt x="94" y="108"/>
                  <a:pt x="94" y="108"/>
                  <a:pt x="94" y="108"/>
                </a:cubicBezTo>
                <a:cubicBezTo>
                  <a:pt x="94" y="60"/>
                  <a:pt x="94" y="60"/>
                  <a:pt x="94" y="60"/>
                </a:cubicBezTo>
                <a:lnTo>
                  <a:pt x="104" y="64"/>
                </a:lnTo>
                <a:close/>
                <a:moveTo>
                  <a:pt x="104" y="123"/>
                </a:moveTo>
                <a:cubicBezTo>
                  <a:pt x="95" y="124"/>
                  <a:pt x="95" y="124"/>
                  <a:pt x="95" y="124"/>
                </a:cubicBezTo>
                <a:cubicBezTo>
                  <a:pt x="96" y="119"/>
                  <a:pt x="96" y="114"/>
                  <a:pt x="94" y="109"/>
                </a:cubicBezTo>
                <a:cubicBezTo>
                  <a:pt x="94" y="130"/>
                  <a:pt x="94" y="130"/>
                  <a:pt x="94" y="130"/>
                </a:cubicBezTo>
                <a:cubicBezTo>
                  <a:pt x="102" y="134"/>
                  <a:pt x="102" y="134"/>
                  <a:pt x="102" y="134"/>
                </a:cubicBezTo>
                <a:cubicBezTo>
                  <a:pt x="101" y="137"/>
                  <a:pt x="101" y="141"/>
                  <a:pt x="102" y="144"/>
                </a:cubicBezTo>
                <a:cubicBezTo>
                  <a:pt x="94" y="141"/>
                  <a:pt x="94" y="141"/>
                  <a:pt x="94" y="141"/>
                </a:cubicBezTo>
                <a:cubicBezTo>
                  <a:pt x="94" y="144"/>
                  <a:pt x="94" y="144"/>
                  <a:pt x="94" y="144"/>
                </a:cubicBezTo>
                <a:cubicBezTo>
                  <a:pt x="103" y="148"/>
                  <a:pt x="103" y="148"/>
                  <a:pt x="103" y="148"/>
                </a:cubicBezTo>
                <a:cubicBezTo>
                  <a:pt x="103" y="149"/>
                  <a:pt x="103" y="150"/>
                  <a:pt x="104" y="151"/>
                </a:cubicBezTo>
                <a:cubicBezTo>
                  <a:pt x="104" y="128"/>
                  <a:pt x="104" y="128"/>
                  <a:pt x="104" y="128"/>
                </a:cubicBezTo>
                <a:cubicBezTo>
                  <a:pt x="101" y="126"/>
                  <a:pt x="101" y="126"/>
                  <a:pt x="101" y="126"/>
                </a:cubicBezTo>
                <a:cubicBezTo>
                  <a:pt x="104" y="126"/>
                  <a:pt x="104" y="126"/>
                  <a:pt x="104" y="126"/>
                </a:cubicBezTo>
                <a:lnTo>
                  <a:pt x="104" y="123"/>
                </a:lnTo>
                <a:close/>
                <a:moveTo>
                  <a:pt x="94" y="34"/>
                </a:moveTo>
                <a:cubicBezTo>
                  <a:pt x="94" y="17"/>
                  <a:pt x="94" y="17"/>
                  <a:pt x="94" y="17"/>
                </a:cubicBezTo>
                <a:cubicBezTo>
                  <a:pt x="101" y="20"/>
                  <a:pt x="101" y="20"/>
                  <a:pt x="101" y="20"/>
                </a:cubicBezTo>
                <a:cubicBezTo>
                  <a:pt x="102" y="20"/>
                  <a:pt x="102" y="21"/>
                  <a:pt x="102" y="23"/>
                </a:cubicBezTo>
                <a:cubicBezTo>
                  <a:pt x="101" y="25"/>
                  <a:pt x="101" y="25"/>
                  <a:pt x="101" y="25"/>
                </a:cubicBezTo>
                <a:cubicBezTo>
                  <a:pt x="100" y="26"/>
                  <a:pt x="99" y="27"/>
                  <a:pt x="98" y="26"/>
                </a:cubicBezTo>
                <a:cubicBezTo>
                  <a:pt x="97" y="26"/>
                  <a:pt x="97" y="26"/>
                  <a:pt x="97" y="26"/>
                </a:cubicBezTo>
                <a:lnTo>
                  <a:pt x="94" y="34"/>
                </a:lnTo>
                <a:close/>
                <a:moveTo>
                  <a:pt x="94" y="17"/>
                </a:moveTo>
                <a:cubicBezTo>
                  <a:pt x="94" y="34"/>
                  <a:pt x="94" y="34"/>
                  <a:pt x="94" y="34"/>
                </a:cubicBezTo>
                <a:cubicBezTo>
                  <a:pt x="84" y="55"/>
                  <a:pt x="84" y="55"/>
                  <a:pt x="84" y="55"/>
                </a:cubicBezTo>
                <a:cubicBezTo>
                  <a:pt x="94" y="60"/>
                  <a:pt x="94" y="60"/>
                  <a:pt x="94" y="60"/>
                </a:cubicBezTo>
                <a:cubicBezTo>
                  <a:pt x="94" y="108"/>
                  <a:pt x="94" y="108"/>
                  <a:pt x="94" y="108"/>
                </a:cubicBezTo>
                <a:cubicBezTo>
                  <a:pt x="93" y="108"/>
                  <a:pt x="93" y="108"/>
                  <a:pt x="93" y="108"/>
                </a:cubicBezTo>
                <a:cubicBezTo>
                  <a:pt x="94" y="109"/>
                  <a:pt x="94" y="109"/>
                  <a:pt x="94" y="109"/>
                </a:cubicBezTo>
                <a:cubicBezTo>
                  <a:pt x="94" y="130"/>
                  <a:pt x="94" y="130"/>
                  <a:pt x="94" y="130"/>
                </a:cubicBezTo>
                <a:cubicBezTo>
                  <a:pt x="92" y="129"/>
                  <a:pt x="92" y="129"/>
                  <a:pt x="92" y="129"/>
                </a:cubicBezTo>
                <a:cubicBezTo>
                  <a:pt x="91" y="132"/>
                  <a:pt x="88" y="135"/>
                  <a:pt x="85" y="137"/>
                </a:cubicBezTo>
                <a:cubicBezTo>
                  <a:pt x="94" y="141"/>
                  <a:pt x="94" y="141"/>
                  <a:pt x="94" y="141"/>
                </a:cubicBezTo>
                <a:cubicBezTo>
                  <a:pt x="94" y="144"/>
                  <a:pt x="94" y="144"/>
                  <a:pt x="94" y="144"/>
                </a:cubicBezTo>
                <a:cubicBezTo>
                  <a:pt x="81" y="139"/>
                  <a:pt x="81" y="139"/>
                  <a:pt x="81" y="139"/>
                </a:cubicBezTo>
                <a:cubicBezTo>
                  <a:pt x="80" y="139"/>
                  <a:pt x="79" y="139"/>
                  <a:pt x="78" y="140"/>
                </a:cubicBezTo>
                <a:cubicBezTo>
                  <a:pt x="78" y="133"/>
                  <a:pt x="78" y="133"/>
                  <a:pt x="78" y="133"/>
                </a:cubicBezTo>
                <a:cubicBezTo>
                  <a:pt x="81" y="135"/>
                  <a:pt x="81" y="135"/>
                  <a:pt x="81" y="135"/>
                </a:cubicBezTo>
                <a:cubicBezTo>
                  <a:pt x="82" y="135"/>
                  <a:pt x="83" y="134"/>
                  <a:pt x="83" y="134"/>
                </a:cubicBezTo>
                <a:cubicBezTo>
                  <a:pt x="80" y="127"/>
                  <a:pt x="80" y="127"/>
                  <a:pt x="80" y="127"/>
                </a:cubicBezTo>
                <a:cubicBezTo>
                  <a:pt x="78" y="127"/>
                  <a:pt x="78" y="127"/>
                  <a:pt x="78" y="127"/>
                </a:cubicBezTo>
                <a:cubicBezTo>
                  <a:pt x="78" y="124"/>
                  <a:pt x="78" y="124"/>
                  <a:pt x="78" y="124"/>
                </a:cubicBezTo>
                <a:cubicBezTo>
                  <a:pt x="78" y="124"/>
                  <a:pt x="78" y="124"/>
                  <a:pt x="78" y="124"/>
                </a:cubicBezTo>
                <a:cubicBezTo>
                  <a:pt x="78" y="124"/>
                  <a:pt x="78" y="124"/>
                  <a:pt x="78" y="124"/>
                </a:cubicBezTo>
                <a:cubicBezTo>
                  <a:pt x="78" y="116"/>
                  <a:pt x="78" y="116"/>
                  <a:pt x="78" y="116"/>
                </a:cubicBezTo>
                <a:cubicBezTo>
                  <a:pt x="92" y="122"/>
                  <a:pt x="92" y="122"/>
                  <a:pt x="92" y="122"/>
                </a:cubicBezTo>
                <a:cubicBezTo>
                  <a:pt x="92" y="122"/>
                  <a:pt x="92" y="121"/>
                  <a:pt x="92" y="120"/>
                </a:cubicBezTo>
                <a:cubicBezTo>
                  <a:pt x="92" y="118"/>
                  <a:pt x="92" y="115"/>
                  <a:pt x="91" y="113"/>
                </a:cubicBezTo>
                <a:cubicBezTo>
                  <a:pt x="78" y="116"/>
                  <a:pt x="78" y="116"/>
                  <a:pt x="78" y="116"/>
                </a:cubicBezTo>
                <a:cubicBezTo>
                  <a:pt x="78" y="114"/>
                  <a:pt x="78" y="114"/>
                  <a:pt x="78" y="114"/>
                </a:cubicBezTo>
                <a:cubicBezTo>
                  <a:pt x="86" y="105"/>
                  <a:pt x="86" y="105"/>
                  <a:pt x="86" y="105"/>
                </a:cubicBezTo>
                <a:cubicBezTo>
                  <a:pt x="78" y="101"/>
                  <a:pt x="78" y="101"/>
                  <a:pt x="78" y="101"/>
                </a:cubicBezTo>
                <a:cubicBezTo>
                  <a:pt x="78" y="52"/>
                  <a:pt x="78" y="52"/>
                  <a:pt x="78" y="52"/>
                </a:cubicBezTo>
                <a:cubicBezTo>
                  <a:pt x="79" y="52"/>
                  <a:pt x="80" y="52"/>
                  <a:pt x="80" y="51"/>
                </a:cubicBezTo>
                <a:cubicBezTo>
                  <a:pt x="91" y="27"/>
                  <a:pt x="91" y="27"/>
                  <a:pt x="91" y="27"/>
                </a:cubicBezTo>
                <a:cubicBezTo>
                  <a:pt x="92" y="26"/>
                  <a:pt x="91" y="24"/>
                  <a:pt x="90" y="24"/>
                </a:cubicBezTo>
                <a:cubicBezTo>
                  <a:pt x="78" y="18"/>
                  <a:pt x="78" y="18"/>
                  <a:pt x="78" y="18"/>
                </a:cubicBezTo>
                <a:cubicBezTo>
                  <a:pt x="78" y="9"/>
                  <a:pt x="78" y="9"/>
                  <a:pt x="78" y="9"/>
                </a:cubicBezTo>
                <a:lnTo>
                  <a:pt x="94" y="17"/>
                </a:lnTo>
                <a:close/>
                <a:moveTo>
                  <a:pt x="78" y="9"/>
                </a:moveTo>
                <a:cubicBezTo>
                  <a:pt x="78" y="18"/>
                  <a:pt x="78" y="18"/>
                  <a:pt x="78" y="18"/>
                </a:cubicBezTo>
                <a:cubicBezTo>
                  <a:pt x="74" y="16"/>
                  <a:pt x="74" y="16"/>
                  <a:pt x="74" y="16"/>
                </a:cubicBezTo>
                <a:cubicBezTo>
                  <a:pt x="74" y="7"/>
                  <a:pt x="74" y="7"/>
                  <a:pt x="74" y="7"/>
                </a:cubicBezTo>
                <a:lnTo>
                  <a:pt x="78" y="9"/>
                </a:lnTo>
                <a:close/>
                <a:moveTo>
                  <a:pt x="78" y="52"/>
                </a:moveTo>
                <a:cubicBezTo>
                  <a:pt x="78" y="101"/>
                  <a:pt x="78" y="101"/>
                  <a:pt x="78" y="101"/>
                </a:cubicBezTo>
                <a:cubicBezTo>
                  <a:pt x="74" y="99"/>
                  <a:pt x="74" y="99"/>
                  <a:pt x="74" y="99"/>
                </a:cubicBezTo>
                <a:cubicBezTo>
                  <a:pt x="74" y="105"/>
                  <a:pt x="74" y="105"/>
                  <a:pt x="74" y="105"/>
                </a:cubicBezTo>
                <a:cubicBezTo>
                  <a:pt x="74" y="50"/>
                  <a:pt x="74" y="50"/>
                  <a:pt x="74" y="50"/>
                </a:cubicBezTo>
                <a:cubicBezTo>
                  <a:pt x="77" y="52"/>
                  <a:pt x="77" y="52"/>
                  <a:pt x="77" y="52"/>
                </a:cubicBezTo>
                <a:lnTo>
                  <a:pt x="78" y="52"/>
                </a:lnTo>
                <a:close/>
                <a:moveTo>
                  <a:pt x="78" y="114"/>
                </a:moveTo>
                <a:cubicBezTo>
                  <a:pt x="78" y="116"/>
                  <a:pt x="78" y="116"/>
                  <a:pt x="78" y="116"/>
                </a:cubicBezTo>
                <a:cubicBezTo>
                  <a:pt x="77" y="116"/>
                  <a:pt x="77" y="116"/>
                  <a:pt x="77" y="116"/>
                </a:cubicBezTo>
                <a:cubicBezTo>
                  <a:pt x="78" y="116"/>
                  <a:pt x="78" y="116"/>
                  <a:pt x="78" y="116"/>
                </a:cubicBezTo>
                <a:cubicBezTo>
                  <a:pt x="78" y="124"/>
                  <a:pt x="78" y="124"/>
                  <a:pt x="78" y="124"/>
                </a:cubicBezTo>
                <a:cubicBezTo>
                  <a:pt x="77" y="122"/>
                  <a:pt x="77" y="122"/>
                  <a:pt x="77" y="122"/>
                </a:cubicBezTo>
                <a:cubicBezTo>
                  <a:pt x="75" y="121"/>
                  <a:pt x="75" y="121"/>
                  <a:pt x="75" y="121"/>
                </a:cubicBezTo>
                <a:cubicBezTo>
                  <a:pt x="74" y="121"/>
                  <a:pt x="74" y="121"/>
                  <a:pt x="74" y="121"/>
                </a:cubicBezTo>
                <a:cubicBezTo>
                  <a:pt x="74" y="121"/>
                  <a:pt x="74" y="121"/>
                  <a:pt x="74" y="121"/>
                </a:cubicBezTo>
                <a:cubicBezTo>
                  <a:pt x="74" y="114"/>
                  <a:pt x="74" y="114"/>
                  <a:pt x="74" y="114"/>
                </a:cubicBezTo>
                <a:cubicBezTo>
                  <a:pt x="74" y="114"/>
                  <a:pt x="74" y="114"/>
                  <a:pt x="74" y="114"/>
                </a:cubicBezTo>
                <a:cubicBezTo>
                  <a:pt x="75" y="114"/>
                  <a:pt x="75" y="115"/>
                  <a:pt x="76" y="115"/>
                </a:cubicBezTo>
                <a:cubicBezTo>
                  <a:pt x="76" y="115"/>
                  <a:pt x="76" y="115"/>
                  <a:pt x="76" y="115"/>
                </a:cubicBezTo>
                <a:lnTo>
                  <a:pt x="78" y="114"/>
                </a:lnTo>
                <a:close/>
                <a:moveTo>
                  <a:pt x="78" y="124"/>
                </a:moveTo>
                <a:cubicBezTo>
                  <a:pt x="78" y="127"/>
                  <a:pt x="78" y="127"/>
                  <a:pt x="78" y="127"/>
                </a:cubicBezTo>
                <a:cubicBezTo>
                  <a:pt x="74" y="127"/>
                  <a:pt x="74" y="127"/>
                  <a:pt x="74" y="127"/>
                </a:cubicBezTo>
                <a:cubicBezTo>
                  <a:pt x="74" y="124"/>
                  <a:pt x="74" y="124"/>
                  <a:pt x="74" y="124"/>
                </a:cubicBezTo>
                <a:lnTo>
                  <a:pt x="78" y="124"/>
                </a:lnTo>
                <a:close/>
                <a:moveTo>
                  <a:pt x="78" y="133"/>
                </a:moveTo>
                <a:cubicBezTo>
                  <a:pt x="78" y="140"/>
                  <a:pt x="78" y="140"/>
                  <a:pt x="78" y="140"/>
                </a:cubicBezTo>
                <a:cubicBezTo>
                  <a:pt x="76" y="140"/>
                  <a:pt x="75" y="140"/>
                  <a:pt x="74" y="140"/>
                </a:cubicBezTo>
                <a:cubicBezTo>
                  <a:pt x="74" y="137"/>
                  <a:pt x="74" y="137"/>
                  <a:pt x="74" y="137"/>
                </a:cubicBezTo>
                <a:cubicBezTo>
                  <a:pt x="74" y="137"/>
                  <a:pt x="75" y="137"/>
                  <a:pt x="76" y="136"/>
                </a:cubicBezTo>
                <a:cubicBezTo>
                  <a:pt x="74" y="135"/>
                  <a:pt x="74" y="135"/>
                  <a:pt x="74" y="135"/>
                </a:cubicBezTo>
                <a:cubicBezTo>
                  <a:pt x="74" y="131"/>
                  <a:pt x="74" y="131"/>
                  <a:pt x="74" y="131"/>
                </a:cubicBezTo>
                <a:lnTo>
                  <a:pt x="78" y="133"/>
                </a:lnTo>
                <a:close/>
                <a:moveTo>
                  <a:pt x="74" y="7"/>
                </a:moveTo>
                <a:cubicBezTo>
                  <a:pt x="74" y="16"/>
                  <a:pt x="74" y="16"/>
                  <a:pt x="74" y="16"/>
                </a:cubicBezTo>
                <a:cubicBezTo>
                  <a:pt x="63" y="11"/>
                  <a:pt x="63" y="11"/>
                  <a:pt x="63" y="11"/>
                </a:cubicBezTo>
                <a:cubicBezTo>
                  <a:pt x="62" y="11"/>
                  <a:pt x="62" y="11"/>
                  <a:pt x="62" y="11"/>
                </a:cubicBezTo>
                <a:cubicBezTo>
                  <a:pt x="62" y="2"/>
                  <a:pt x="62" y="2"/>
                  <a:pt x="62" y="2"/>
                </a:cubicBezTo>
                <a:lnTo>
                  <a:pt x="74" y="7"/>
                </a:lnTo>
                <a:close/>
                <a:moveTo>
                  <a:pt x="74" y="50"/>
                </a:moveTo>
                <a:cubicBezTo>
                  <a:pt x="74" y="105"/>
                  <a:pt x="74" y="105"/>
                  <a:pt x="74" y="105"/>
                </a:cubicBezTo>
                <a:cubicBezTo>
                  <a:pt x="73" y="114"/>
                  <a:pt x="73" y="114"/>
                  <a:pt x="73" y="114"/>
                </a:cubicBezTo>
                <a:cubicBezTo>
                  <a:pt x="73" y="114"/>
                  <a:pt x="73" y="114"/>
                  <a:pt x="73" y="114"/>
                </a:cubicBezTo>
                <a:cubicBezTo>
                  <a:pt x="74" y="114"/>
                  <a:pt x="74" y="114"/>
                  <a:pt x="74" y="114"/>
                </a:cubicBezTo>
                <a:cubicBezTo>
                  <a:pt x="74" y="121"/>
                  <a:pt x="74" y="121"/>
                  <a:pt x="74" y="121"/>
                </a:cubicBezTo>
                <a:cubicBezTo>
                  <a:pt x="73" y="121"/>
                  <a:pt x="72" y="121"/>
                  <a:pt x="72" y="121"/>
                </a:cubicBezTo>
                <a:cubicBezTo>
                  <a:pt x="71" y="124"/>
                  <a:pt x="71" y="124"/>
                  <a:pt x="71" y="124"/>
                </a:cubicBezTo>
                <a:cubicBezTo>
                  <a:pt x="74" y="124"/>
                  <a:pt x="74" y="124"/>
                  <a:pt x="74" y="124"/>
                </a:cubicBezTo>
                <a:cubicBezTo>
                  <a:pt x="74" y="127"/>
                  <a:pt x="74" y="127"/>
                  <a:pt x="74" y="127"/>
                </a:cubicBezTo>
                <a:cubicBezTo>
                  <a:pt x="71" y="127"/>
                  <a:pt x="71" y="127"/>
                  <a:pt x="71" y="127"/>
                </a:cubicBezTo>
                <a:cubicBezTo>
                  <a:pt x="71" y="130"/>
                  <a:pt x="71" y="130"/>
                  <a:pt x="71" y="130"/>
                </a:cubicBezTo>
                <a:cubicBezTo>
                  <a:pt x="74" y="131"/>
                  <a:pt x="74" y="131"/>
                  <a:pt x="74" y="131"/>
                </a:cubicBezTo>
                <a:cubicBezTo>
                  <a:pt x="74" y="135"/>
                  <a:pt x="74" y="135"/>
                  <a:pt x="74" y="135"/>
                </a:cubicBezTo>
                <a:cubicBezTo>
                  <a:pt x="70" y="134"/>
                  <a:pt x="70" y="134"/>
                  <a:pt x="70" y="134"/>
                </a:cubicBezTo>
                <a:cubicBezTo>
                  <a:pt x="70" y="137"/>
                  <a:pt x="70" y="137"/>
                  <a:pt x="70" y="137"/>
                </a:cubicBezTo>
                <a:cubicBezTo>
                  <a:pt x="71" y="137"/>
                  <a:pt x="72" y="137"/>
                  <a:pt x="74" y="137"/>
                </a:cubicBezTo>
                <a:cubicBezTo>
                  <a:pt x="74" y="140"/>
                  <a:pt x="74" y="140"/>
                  <a:pt x="74" y="140"/>
                </a:cubicBezTo>
                <a:cubicBezTo>
                  <a:pt x="70" y="140"/>
                  <a:pt x="67" y="139"/>
                  <a:pt x="64" y="138"/>
                </a:cubicBezTo>
                <a:cubicBezTo>
                  <a:pt x="63" y="138"/>
                  <a:pt x="63" y="138"/>
                  <a:pt x="62" y="137"/>
                </a:cubicBezTo>
                <a:cubicBezTo>
                  <a:pt x="62" y="131"/>
                  <a:pt x="62" y="131"/>
                  <a:pt x="62" y="131"/>
                </a:cubicBezTo>
                <a:cubicBezTo>
                  <a:pt x="63" y="130"/>
                  <a:pt x="63" y="130"/>
                  <a:pt x="63" y="130"/>
                </a:cubicBezTo>
                <a:cubicBezTo>
                  <a:pt x="62" y="130"/>
                  <a:pt x="62" y="130"/>
                  <a:pt x="62" y="130"/>
                </a:cubicBezTo>
                <a:cubicBezTo>
                  <a:pt x="62" y="125"/>
                  <a:pt x="62" y="125"/>
                  <a:pt x="62" y="125"/>
                </a:cubicBezTo>
                <a:cubicBezTo>
                  <a:pt x="68" y="125"/>
                  <a:pt x="68" y="125"/>
                  <a:pt x="68" y="125"/>
                </a:cubicBezTo>
                <a:cubicBezTo>
                  <a:pt x="71" y="121"/>
                  <a:pt x="71" y="121"/>
                  <a:pt x="71" y="121"/>
                </a:cubicBezTo>
                <a:cubicBezTo>
                  <a:pt x="71" y="121"/>
                  <a:pt x="70" y="120"/>
                  <a:pt x="70" y="120"/>
                </a:cubicBezTo>
                <a:cubicBezTo>
                  <a:pt x="70" y="119"/>
                  <a:pt x="70" y="119"/>
                  <a:pt x="70" y="119"/>
                </a:cubicBezTo>
                <a:cubicBezTo>
                  <a:pt x="68" y="118"/>
                  <a:pt x="68" y="118"/>
                  <a:pt x="68" y="118"/>
                </a:cubicBezTo>
                <a:cubicBezTo>
                  <a:pt x="62" y="119"/>
                  <a:pt x="62" y="119"/>
                  <a:pt x="62" y="119"/>
                </a:cubicBezTo>
                <a:cubicBezTo>
                  <a:pt x="62" y="109"/>
                  <a:pt x="62" y="109"/>
                  <a:pt x="62" y="109"/>
                </a:cubicBezTo>
                <a:cubicBezTo>
                  <a:pt x="71" y="113"/>
                  <a:pt x="71" y="113"/>
                  <a:pt x="71" y="113"/>
                </a:cubicBezTo>
                <a:cubicBezTo>
                  <a:pt x="65" y="101"/>
                  <a:pt x="65" y="101"/>
                  <a:pt x="65" y="101"/>
                </a:cubicBezTo>
                <a:cubicBezTo>
                  <a:pt x="64" y="101"/>
                  <a:pt x="63" y="101"/>
                  <a:pt x="62" y="102"/>
                </a:cubicBezTo>
                <a:cubicBezTo>
                  <a:pt x="62" y="98"/>
                  <a:pt x="62" y="98"/>
                  <a:pt x="62" y="98"/>
                </a:cubicBezTo>
                <a:cubicBezTo>
                  <a:pt x="64" y="97"/>
                  <a:pt x="65" y="97"/>
                  <a:pt x="67" y="96"/>
                </a:cubicBezTo>
                <a:cubicBezTo>
                  <a:pt x="62" y="94"/>
                  <a:pt x="62" y="94"/>
                  <a:pt x="62" y="94"/>
                </a:cubicBezTo>
                <a:cubicBezTo>
                  <a:pt x="62" y="45"/>
                  <a:pt x="62" y="45"/>
                  <a:pt x="62" y="45"/>
                </a:cubicBezTo>
                <a:lnTo>
                  <a:pt x="74" y="50"/>
                </a:lnTo>
                <a:close/>
                <a:moveTo>
                  <a:pt x="62" y="2"/>
                </a:moveTo>
                <a:cubicBezTo>
                  <a:pt x="62" y="11"/>
                  <a:pt x="62" y="11"/>
                  <a:pt x="62" y="11"/>
                </a:cubicBezTo>
                <a:cubicBezTo>
                  <a:pt x="61" y="11"/>
                  <a:pt x="60" y="12"/>
                  <a:pt x="60" y="13"/>
                </a:cubicBezTo>
                <a:cubicBezTo>
                  <a:pt x="49" y="37"/>
                  <a:pt x="49" y="37"/>
                  <a:pt x="49" y="37"/>
                </a:cubicBezTo>
                <a:cubicBezTo>
                  <a:pt x="48" y="38"/>
                  <a:pt x="49" y="39"/>
                  <a:pt x="50" y="40"/>
                </a:cubicBezTo>
                <a:cubicBezTo>
                  <a:pt x="62" y="45"/>
                  <a:pt x="62" y="45"/>
                  <a:pt x="62" y="45"/>
                </a:cubicBezTo>
                <a:cubicBezTo>
                  <a:pt x="62" y="94"/>
                  <a:pt x="62" y="94"/>
                  <a:pt x="62" y="94"/>
                </a:cubicBezTo>
                <a:cubicBezTo>
                  <a:pt x="45" y="86"/>
                  <a:pt x="45" y="86"/>
                  <a:pt x="45" y="86"/>
                </a:cubicBezTo>
                <a:cubicBezTo>
                  <a:pt x="47" y="91"/>
                  <a:pt x="48" y="97"/>
                  <a:pt x="47" y="102"/>
                </a:cubicBezTo>
                <a:cubicBezTo>
                  <a:pt x="54" y="105"/>
                  <a:pt x="54" y="105"/>
                  <a:pt x="54" y="105"/>
                </a:cubicBezTo>
                <a:cubicBezTo>
                  <a:pt x="56" y="102"/>
                  <a:pt x="59" y="100"/>
                  <a:pt x="62" y="98"/>
                </a:cubicBezTo>
                <a:cubicBezTo>
                  <a:pt x="62" y="102"/>
                  <a:pt x="62" y="102"/>
                  <a:pt x="62" y="102"/>
                </a:cubicBezTo>
                <a:cubicBezTo>
                  <a:pt x="61" y="103"/>
                  <a:pt x="60" y="104"/>
                  <a:pt x="59" y="105"/>
                </a:cubicBezTo>
                <a:cubicBezTo>
                  <a:pt x="59" y="105"/>
                  <a:pt x="58" y="106"/>
                  <a:pt x="57" y="107"/>
                </a:cubicBezTo>
                <a:cubicBezTo>
                  <a:pt x="62" y="109"/>
                  <a:pt x="62" y="109"/>
                  <a:pt x="62" y="109"/>
                </a:cubicBezTo>
                <a:cubicBezTo>
                  <a:pt x="62" y="119"/>
                  <a:pt x="62" y="119"/>
                  <a:pt x="62" y="119"/>
                </a:cubicBezTo>
                <a:cubicBezTo>
                  <a:pt x="54" y="120"/>
                  <a:pt x="54" y="120"/>
                  <a:pt x="54" y="120"/>
                </a:cubicBezTo>
                <a:cubicBezTo>
                  <a:pt x="54" y="121"/>
                  <a:pt x="54" y="122"/>
                  <a:pt x="55" y="123"/>
                </a:cubicBezTo>
                <a:cubicBezTo>
                  <a:pt x="59" y="125"/>
                  <a:pt x="59" y="125"/>
                  <a:pt x="59" y="125"/>
                </a:cubicBezTo>
                <a:cubicBezTo>
                  <a:pt x="59" y="125"/>
                  <a:pt x="59" y="125"/>
                  <a:pt x="59" y="125"/>
                </a:cubicBezTo>
                <a:cubicBezTo>
                  <a:pt x="62" y="125"/>
                  <a:pt x="62" y="125"/>
                  <a:pt x="62" y="125"/>
                </a:cubicBezTo>
                <a:cubicBezTo>
                  <a:pt x="62" y="130"/>
                  <a:pt x="62" y="130"/>
                  <a:pt x="62" y="130"/>
                </a:cubicBezTo>
                <a:cubicBezTo>
                  <a:pt x="57" y="128"/>
                  <a:pt x="57" y="128"/>
                  <a:pt x="57" y="128"/>
                </a:cubicBezTo>
                <a:cubicBezTo>
                  <a:pt x="58" y="129"/>
                  <a:pt x="59" y="131"/>
                  <a:pt x="61" y="132"/>
                </a:cubicBezTo>
                <a:cubicBezTo>
                  <a:pt x="62" y="131"/>
                  <a:pt x="62" y="131"/>
                  <a:pt x="62" y="131"/>
                </a:cubicBezTo>
                <a:cubicBezTo>
                  <a:pt x="62" y="137"/>
                  <a:pt x="62" y="137"/>
                  <a:pt x="62" y="137"/>
                </a:cubicBezTo>
                <a:cubicBezTo>
                  <a:pt x="57" y="135"/>
                  <a:pt x="54" y="130"/>
                  <a:pt x="52" y="126"/>
                </a:cubicBezTo>
                <a:cubicBezTo>
                  <a:pt x="44" y="122"/>
                  <a:pt x="44" y="122"/>
                  <a:pt x="44" y="122"/>
                </a:cubicBezTo>
                <a:cubicBezTo>
                  <a:pt x="44" y="118"/>
                  <a:pt x="44" y="118"/>
                  <a:pt x="44" y="118"/>
                </a:cubicBezTo>
                <a:cubicBezTo>
                  <a:pt x="51" y="121"/>
                  <a:pt x="51" y="121"/>
                  <a:pt x="51" y="121"/>
                </a:cubicBezTo>
                <a:cubicBezTo>
                  <a:pt x="51" y="118"/>
                  <a:pt x="51" y="114"/>
                  <a:pt x="52" y="111"/>
                </a:cubicBezTo>
                <a:cubicBezTo>
                  <a:pt x="44" y="107"/>
                  <a:pt x="44" y="107"/>
                  <a:pt x="44" y="107"/>
                </a:cubicBezTo>
                <a:cubicBezTo>
                  <a:pt x="44" y="31"/>
                  <a:pt x="44" y="31"/>
                  <a:pt x="44" y="31"/>
                </a:cubicBezTo>
                <a:cubicBezTo>
                  <a:pt x="55" y="7"/>
                  <a:pt x="55" y="7"/>
                  <a:pt x="55" y="7"/>
                </a:cubicBezTo>
                <a:cubicBezTo>
                  <a:pt x="55" y="7"/>
                  <a:pt x="55" y="7"/>
                  <a:pt x="55" y="7"/>
                </a:cubicBezTo>
                <a:cubicBezTo>
                  <a:pt x="53" y="6"/>
                  <a:pt x="53" y="5"/>
                  <a:pt x="54" y="4"/>
                </a:cubicBezTo>
                <a:cubicBezTo>
                  <a:pt x="55" y="1"/>
                  <a:pt x="55" y="1"/>
                  <a:pt x="55" y="1"/>
                </a:cubicBezTo>
                <a:cubicBezTo>
                  <a:pt x="55" y="0"/>
                  <a:pt x="56" y="0"/>
                  <a:pt x="58" y="0"/>
                </a:cubicBezTo>
                <a:lnTo>
                  <a:pt x="62" y="2"/>
                </a:lnTo>
                <a:close/>
                <a:moveTo>
                  <a:pt x="44" y="31"/>
                </a:moveTo>
                <a:cubicBezTo>
                  <a:pt x="44" y="107"/>
                  <a:pt x="44" y="107"/>
                  <a:pt x="44" y="107"/>
                </a:cubicBezTo>
                <a:cubicBezTo>
                  <a:pt x="44" y="107"/>
                  <a:pt x="44" y="107"/>
                  <a:pt x="44" y="107"/>
                </a:cubicBezTo>
                <a:cubicBezTo>
                  <a:pt x="42" y="110"/>
                  <a:pt x="40" y="113"/>
                  <a:pt x="37" y="115"/>
                </a:cubicBezTo>
                <a:cubicBezTo>
                  <a:pt x="44" y="118"/>
                  <a:pt x="44" y="118"/>
                  <a:pt x="44" y="118"/>
                </a:cubicBezTo>
                <a:cubicBezTo>
                  <a:pt x="44" y="122"/>
                  <a:pt x="44" y="122"/>
                  <a:pt x="44" y="122"/>
                </a:cubicBezTo>
                <a:cubicBezTo>
                  <a:pt x="34" y="117"/>
                  <a:pt x="34" y="117"/>
                  <a:pt x="34" y="117"/>
                </a:cubicBezTo>
                <a:cubicBezTo>
                  <a:pt x="34" y="113"/>
                  <a:pt x="34" y="113"/>
                  <a:pt x="34" y="113"/>
                </a:cubicBezTo>
                <a:cubicBezTo>
                  <a:pt x="34" y="112"/>
                  <a:pt x="35" y="112"/>
                  <a:pt x="35" y="112"/>
                </a:cubicBezTo>
                <a:cubicBezTo>
                  <a:pt x="34" y="110"/>
                  <a:pt x="34" y="110"/>
                  <a:pt x="34" y="110"/>
                </a:cubicBezTo>
                <a:cubicBezTo>
                  <a:pt x="34" y="96"/>
                  <a:pt x="34" y="96"/>
                  <a:pt x="34" y="96"/>
                </a:cubicBezTo>
                <a:cubicBezTo>
                  <a:pt x="44" y="100"/>
                  <a:pt x="44" y="100"/>
                  <a:pt x="44" y="100"/>
                </a:cubicBezTo>
                <a:cubicBezTo>
                  <a:pt x="44" y="100"/>
                  <a:pt x="44" y="99"/>
                  <a:pt x="44" y="98"/>
                </a:cubicBezTo>
                <a:cubicBezTo>
                  <a:pt x="44" y="96"/>
                  <a:pt x="44" y="93"/>
                  <a:pt x="43" y="91"/>
                </a:cubicBezTo>
                <a:cubicBezTo>
                  <a:pt x="34" y="93"/>
                  <a:pt x="34" y="93"/>
                  <a:pt x="34" y="93"/>
                </a:cubicBezTo>
                <a:cubicBezTo>
                  <a:pt x="34" y="88"/>
                  <a:pt x="34" y="88"/>
                  <a:pt x="34" y="88"/>
                </a:cubicBezTo>
                <a:cubicBezTo>
                  <a:pt x="38" y="83"/>
                  <a:pt x="38" y="83"/>
                  <a:pt x="38" y="83"/>
                </a:cubicBezTo>
                <a:cubicBezTo>
                  <a:pt x="34" y="81"/>
                  <a:pt x="34" y="81"/>
                  <a:pt x="34" y="81"/>
                </a:cubicBezTo>
                <a:cubicBezTo>
                  <a:pt x="34" y="48"/>
                  <a:pt x="34" y="48"/>
                  <a:pt x="34" y="48"/>
                </a:cubicBezTo>
                <a:cubicBezTo>
                  <a:pt x="39" y="37"/>
                  <a:pt x="39" y="37"/>
                  <a:pt x="39" y="37"/>
                </a:cubicBezTo>
                <a:cubicBezTo>
                  <a:pt x="39" y="36"/>
                  <a:pt x="41" y="36"/>
                  <a:pt x="42" y="36"/>
                </a:cubicBezTo>
                <a:cubicBezTo>
                  <a:pt x="42" y="36"/>
                  <a:pt x="42" y="36"/>
                  <a:pt x="42" y="36"/>
                </a:cubicBezTo>
                <a:lnTo>
                  <a:pt x="44" y="31"/>
                </a:lnTo>
                <a:close/>
                <a:moveTo>
                  <a:pt x="23" y="91"/>
                </a:moveTo>
                <a:cubicBezTo>
                  <a:pt x="23" y="91"/>
                  <a:pt x="23" y="91"/>
                  <a:pt x="23" y="91"/>
                </a:cubicBezTo>
                <a:cubicBezTo>
                  <a:pt x="23" y="90"/>
                  <a:pt x="23" y="90"/>
                  <a:pt x="23" y="90"/>
                </a:cubicBezTo>
                <a:cubicBezTo>
                  <a:pt x="23" y="73"/>
                  <a:pt x="23" y="73"/>
                  <a:pt x="23" y="73"/>
                </a:cubicBezTo>
                <a:cubicBezTo>
                  <a:pt x="27" y="63"/>
                  <a:pt x="27" y="63"/>
                  <a:pt x="27" y="63"/>
                </a:cubicBezTo>
                <a:cubicBezTo>
                  <a:pt x="23" y="61"/>
                  <a:pt x="23" y="61"/>
                  <a:pt x="23" y="61"/>
                </a:cubicBezTo>
                <a:cubicBezTo>
                  <a:pt x="23" y="42"/>
                  <a:pt x="23" y="42"/>
                  <a:pt x="23" y="42"/>
                </a:cubicBezTo>
                <a:cubicBezTo>
                  <a:pt x="24" y="43"/>
                  <a:pt x="24" y="43"/>
                  <a:pt x="24" y="43"/>
                </a:cubicBezTo>
                <a:cubicBezTo>
                  <a:pt x="25" y="43"/>
                  <a:pt x="25" y="44"/>
                  <a:pt x="24" y="45"/>
                </a:cubicBezTo>
                <a:cubicBezTo>
                  <a:pt x="23" y="49"/>
                  <a:pt x="23" y="49"/>
                  <a:pt x="23" y="49"/>
                </a:cubicBezTo>
                <a:cubicBezTo>
                  <a:pt x="32" y="53"/>
                  <a:pt x="32" y="53"/>
                  <a:pt x="32" y="53"/>
                </a:cubicBezTo>
                <a:cubicBezTo>
                  <a:pt x="34" y="48"/>
                  <a:pt x="34" y="48"/>
                  <a:pt x="34" y="48"/>
                </a:cubicBezTo>
                <a:cubicBezTo>
                  <a:pt x="34" y="81"/>
                  <a:pt x="34" y="81"/>
                  <a:pt x="34" y="81"/>
                </a:cubicBezTo>
                <a:cubicBezTo>
                  <a:pt x="26" y="78"/>
                  <a:pt x="26" y="78"/>
                  <a:pt x="26" y="78"/>
                </a:cubicBezTo>
                <a:cubicBezTo>
                  <a:pt x="25" y="92"/>
                  <a:pt x="25" y="92"/>
                  <a:pt x="25" y="92"/>
                </a:cubicBezTo>
                <a:cubicBezTo>
                  <a:pt x="25" y="92"/>
                  <a:pt x="25" y="92"/>
                  <a:pt x="25" y="92"/>
                </a:cubicBezTo>
                <a:cubicBezTo>
                  <a:pt x="25" y="92"/>
                  <a:pt x="26" y="92"/>
                  <a:pt x="26" y="92"/>
                </a:cubicBezTo>
                <a:cubicBezTo>
                  <a:pt x="27" y="93"/>
                  <a:pt x="27" y="93"/>
                  <a:pt x="28" y="93"/>
                </a:cubicBezTo>
                <a:cubicBezTo>
                  <a:pt x="28" y="94"/>
                  <a:pt x="28" y="94"/>
                  <a:pt x="28" y="94"/>
                </a:cubicBezTo>
                <a:cubicBezTo>
                  <a:pt x="34" y="88"/>
                  <a:pt x="34" y="88"/>
                  <a:pt x="34" y="88"/>
                </a:cubicBezTo>
                <a:cubicBezTo>
                  <a:pt x="34" y="93"/>
                  <a:pt x="34" y="93"/>
                  <a:pt x="34" y="93"/>
                </a:cubicBezTo>
                <a:cubicBezTo>
                  <a:pt x="29" y="94"/>
                  <a:pt x="29" y="94"/>
                  <a:pt x="29" y="94"/>
                </a:cubicBezTo>
                <a:cubicBezTo>
                  <a:pt x="34" y="96"/>
                  <a:pt x="34" y="96"/>
                  <a:pt x="34" y="96"/>
                </a:cubicBezTo>
                <a:cubicBezTo>
                  <a:pt x="34" y="110"/>
                  <a:pt x="34" y="110"/>
                  <a:pt x="34" y="110"/>
                </a:cubicBezTo>
                <a:cubicBezTo>
                  <a:pt x="28" y="100"/>
                  <a:pt x="28" y="100"/>
                  <a:pt x="28" y="100"/>
                </a:cubicBezTo>
                <a:cubicBezTo>
                  <a:pt x="27" y="99"/>
                  <a:pt x="27" y="99"/>
                  <a:pt x="27" y="99"/>
                </a:cubicBezTo>
                <a:cubicBezTo>
                  <a:pt x="26" y="100"/>
                  <a:pt x="26" y="100"/>
                  <a:pt x="26" y="100"/>
                </a:cubicBezTo>
                <a:cubicBezTo>
                  <a:pt x="25" y="100"/>
                  <a:pt x="24" y="100"/>
                  <a:pt x="24" y="100"/>
                </a:cubicBezTo>
                <a:cubicBezTo>
                  <a:pt x="23" y="107"/>
                  <a:pt x="23" y="107"/>
                  <a:pt x="23" y="107"/>
                </a:cubicBezTo>
                <a:cubicBezTo>
                  <a:pt x="23" y="100"/>
                  <a:pt x="23" y="100"/>
                  <a:pt x="23" y="100"/>
                </a:cubicBezTo>
                <a:cubicBezTo>
                  <a:pt x="23" y="99"/>
                  <a:pt x="23" y="99"/>
                  <a:pt x="23" y="99"/>
                </a:cubicBezTo>
                <a:cubicBezTo>
                  <a:pt x="23" y="99"/>
                  <a:pt x="23" y="99"/>
                  <a:pt x="23" y="99"/>
                </a:cubicBezTo>
                <a:lnTo>
                  <a:pt x="23" y="91"/>
                </a:lnTo>
                <a:close/>
                <a:moveTo>
                  <a:pt x="34" y="113"/>
                </a:moveTo>
                <a:cubicBezTo>
                  <a:pt x="33" y="113"/>
                  <a:pt x="33" y="113"/>
                  <a:pt x="33" y="113"/>
                </a:cubicBezTo>
                <a:cubicBezTo>
                  <a:pt x="23" y="108"/>
                  <a:pt x="23" y="108"/>
                  <a:pt x="23" y="108"/>
                </a:cubicBezTo>
                <a:cubicBezTo>
                  <a:pt x="23" y="112"/>
                  <a:pt x="23" y="112"/>
                  <a:pt x="23" y="112"/>
                </a:cubicBezTo>
                <a:cubicBezTo>
                  <a:pt x="28" y="115"/>
                  <a:pt x="28" y="115"/>
                  <a:pt x="28" y="115"/>
                </a:cubicBezTo>
                <a:cubicBezTo>
                  <a:pt x="26" y="115"/>
                  <a:pt x="25" y="115"/>
                  <a:pt x="23" y="115"/>
                </a:cubicBezTo>
                <a:cubicBezTo>
                  <a:pt x="23" y="118"/>
                  <a:pt x="23" y="118"/>
                  <a:pt x="23" y="118"/>
                </a:cubicBezTo>
                <a:cubicBezTo>
                  <a:pt x="26" y="119"/>
                  <a:pt x="30" y="118"/>
                  <a:pt x="33" y="117"/>
                </a:cubicBezTo>
                <a:cubicBezTo>
                  <a:pt x="34" y="117"/>
                  <a:pt x="34" y="117"/>
                  <a:pt x="34" y="117"/>
                </a:cubicBezTo>
                <a:lnTo>
                  <a:pt x="34" y="113"/>
                </a:lnTo>
                <a:close/>
                <a:moveTo>
                  <a:pt x="11" y="83"/>
                </a:moveTo>
                <a:cubicBezTo>
                  <a:pt x="9" y="85"/>
                  <a:pt x="8" y="87"/>
                  <a:pt x="7" y="89"/>
                </a:cubicBezTo>
                <a:cubicBezTo>
                  <a:pt x="14" y="92"/>
                  <a:pt x="14" y="92"/>
                  <a:pt x="14" y="92"/>
                </a:cubicBezTo>
                <a:cubicBezTo>
                  <a:pt x="14" y="91"/>
                  <a:pt x="14" y="91"/>
                  <a:pt x="14" y="91"/>
                </a:cubicBezTo>
                <a:cubicBezTo>
                  <a:pt x="15" y="90"/>
                  <a:pt x="15" y="90"/>
                  <a:pt x="15" y="90"/>
                </a:cubicBezTo>
                <a:cubicBezTo>
                  <a:pt x="15" y="89"/>
                  <a:pt x="18" y="89"/>
                  <a:pt x="21" y="90"/>
                </a:cubicBezTo>
                <a:cubicBezTo>
                  <a:pt x="23" y="91"/>
                  <a:pt x="23" y="91"/>
                  <a:pt x="23" y="91"/>
                </a:cubicBezTo>
                <a:cubicBezTo>
                  <a:pt x="23" y="99"/>
                  <a:pt x="23" y="99"/>
                  <a:pt x="23" y="99"/>
                </a:cubicBezTo>
                <a:cubicBezTo>
                  <a:pt x="22" y="99"/>
                  <a:pt x="22" y="98"/>
                  <a:pt x="22" y="98"/>
                </a:cubicBezTo>
                <a:cubicBezTo>
                  <a:pt x="21" y="97"/>
                  <a:pt x="21" y="97"/>
                  <a:pt x="21" y="97"/>
                </a:cubicBezTo>
                <a:cubicBezTo>
                  <a:pt x="20" y="96"/>
                  <a:pt x="20" y="96"/>
                  <a:pt x="20" y="96"/>
                </a:cubicBezTo>
                <a:cubicBezTo>
                  <a:pt x="6" y="99"/>
                  <a:pt x="6" y="99"/>
                  <a:pt x="6" y="99"/>
                </a:cubicBezTo>
                <a:cubicBezTo>
                  <a:pt x="6" y="101"/>
                  <a:pt x="7" y="103"/>
                  <a:pt x="8" y="105"/>
                </a:cubicBezTo>
                <a:cubicBezTo>
                  <a:pt x="10" y="107"/>
                  <a:pt x="11" y="109"/>
                  <a:pt x="13" y="111"/>
                </a:cubicBezTo>
                <a:cubicBezTo>
                  <a:pt x="15" y="109"/>
                  <a:pt x="15" y="109"/>
                  <a:pt x="15" y="109"/>
                </a:cubicBezTo>
                <a:cubicBezTo>
                  <a:pt x="14" y="108"/>
                  <a:pt x="14" y="108"/>
                  <a:pt x="14" y="107"/>
                </a:cubicBezTo>
                <a:cubicBezTo>
                  <a:pt x="15" y="105"/>
                  <a:pt x="15" y="105"/>
                  <a:pt x="15" y="105"/>
                </a:cubicBezTo>
                <a:cubicBezTo>
                  <a:pt x="15" y="105"/>
                  <a:pt x="16" y="105"/>
                  <a:pt x="17" y="106"/>
                </a:cubicBezTo>
                <a:cubicBezTo>
                  <a:pt x="17" y="106"/>
                  <a:pt x="17" y="106"/>
                  <a:pt x="17" y="106"/>
                </a:cubicBezTo>
                <a:cubicBezTo>
                  <a:pt x="23" y="100"/>
                  <a:pt x="23" y="100"/>
                  <a:pt x="23" y="100"/>
                </a:cubicBezTo>
                <a:cubicBezTo>
                  <a:pt x="23" y="107"/>
                  <a:pt x="23" y="107"/>
                  <a:pt x="23" y="107"/>
                </a:cubicBezTo>
                <a:cubicBezTo>
                  <a:pt x="23" y="108"/>
                  <a:pt x="23" y="108"/>
                  <a:pt x="23" y="108"/>
                </a:cubicBezTo>
                <a:cubicBezTo>
                  <a:pt x="23" y="108"/>
                  <a:pt x="23" y="108"/>
                  <a:pt x="23" y="108"/>
                </a:cubicBezTo>
                <a:cubicBezTo>
                  <a:pt x="23" y="112"/>
                  <a:pt x="23" y="112"/>
                  <a:pt x="23" y="112"/>
                </a:cubicBezTo>
                <a:cubicBezTo>
                  <a:pt x="22" y="112"/>
                  <a:pt x="22" y="112"/>
                  <a:pt x="22" y="112"/>
                </a:cubicBezTo>
                <a:cubicBezTo>
                  <a:pt x="22" y="115"/>
                  <a:pt x="22" y="115"/>
                  <a:pt x="22" y="115"/>
                </a:cubicBezTo>
                <a:cubicBezTo>
                  <a:pt x="22" y="115"/>
                  <a:pt x="22" y="115"/>
                  <a:pt x="23" y="115"/>
                </a:cubicBezTo>
                <a:cubicBezTo>
                  <a:pt x="23" y="118"/>
                  <a:pt x="23" y="118"/>
                  <a:pt x="23" y="118"/>
                </a:cubicBezTo>
                <a:cubicBezTo>
                  <a:pt x="20" y="118"/>
                  <a:pt x="18" y="117"/>
                  <a:pt x="16" y="116"/>
                </a:cubicBezTo>
                <a:cubicBezTo>
                  <a:pt x="5" y="111"/>
                  <a:pt x="0" y="98"/>
                  <a:pt x="5" y="87"/>
                </a:cubicBezTo>
                <a:cubicBezTo>
                  <a:pt x="8" y="79"/>
                  <a:pt x="15" y="75"/>
                  <a:pt x="22" y="74"/>
                </a:cubicBezTo>
                <a:cubicBezTo>
                  <a:pt x="22" y="73"/>
                  <a:pt x="22" y="73"/>
                  <a:pt x="22" y="73"/>
                </a:cubicBezTo>
                <a:cubicBezTo>
                  <a:pt x="23" y="73"/>
                  <a:pt x="23" y="73"/>
                  <a:pt x="23" y="73"/>
                </a:cubicBezTo>
                <a:cubicBezTo>
                  <a:pt x="23" y="90"/>
                  <a:pt x="23" y="90"/>
                  <a:pt x="23" y="90"/>
                </a:cubicBezTo>
                <a:cubicBezTo>
                  <a:pt x="17" y="79"/>
                  <a:pt x="17" y="79"/>
                  <a:pt x="17" y="79"/>
                </a:cubicBezTo>
                <a:cubicBezTo>
                  <a:pt x="15" y="80"/>
                  <a:pt x="13" y="81"/>
                  <a:pt x="11" y="83"/>
                </a:cubicBezTo>
                <a:close/>
                <a:moveTo>
                  <a:pt x="23" y="42"/>
                </a:moveTo>
                <a:cubicBezTo>
                  <a:pt x="23" y="61"/>
                  <a:pt x="23" y="61"/>
                  <a:pt x="23" y="61"/>
                </a:cubicBezTo>
                <a:cubicBezTo>
                  <a:pt x="18" y="59"/>
                  <a:pt x="18" y="59"/>
                  <a:pt x="18" y="59"/>
                </a:cubicBezTo>
                <a:cubicBezTo>
                  <a:pt x="17" y="63"/>
                  <a:pt x="17" y="63"/>
                  <a:pt x="17" y="63"/>
                </a:cubicBezTo>
                <a:cubicBezTo>
                  <a:pt x="16" y="63"/>
                  <a:pt x="15" y="64"/>
                  <a:pt x="14" y="63"/>
                </a:cubicBezTo>
                <a:cubicBezTo>
                  <a:pt x="10" y="62"/>
                  <a:pt x="10" y="62"/>
                  <a:pt x="10" y="62"/>
                </a:cubicBezTo>
                <a:cubicBezTo>
                  <a:pt x="9" y="61"/>
                  <a:pt x="9" y="60"/>
                  <a:pt x="10" y="59"/>
                </a:cubicBezTo>
                <a:cubicBezTo>
                  <a:pt x="17" y="42"/>
                  <a:pt x="17" y="42"/>
                  <a:pt x="17" y="42"/>
                </a:cubicBezTo>
                <a:cubicBezTo>
                  <a:pt x="18" y="41"/>
                  <a:pt x="19" y="41"/>
                  <a:pt x="20" y="41"/>
                </a:cubicBezTo>
                <a:lnTo>
                  <a:pt x="23" y="42"/>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 name="Freeform 6"/>
          <p:cNvSpPr>
            <a:spLocks noEditPoints="1"/>
          </p:cNvSpPr>
          <p:nvPr/>
        </p:nvSpPr>
        <p:spPr bwMode="auto">
          <a:xfrm>
            <a:off x="3675894" y="3251581"/>
            <a:ext cx="680590" cy="656350"/>
          </a:xfrm>
          <a:custGeom>
            <a:avLst/>
            <a:gdLst>
              <a:gd name="T0" fmla="*/ 139 w 186"/>
              <a:gd name="T1" fmla="*/ 158 h 180"/>
              <a:gd name="T2" fmla="*/ 130 w 186"/>
              <a:gd name="T3" fmla="*/ 69 h 180"/>
              <a:gd name="T4" fmla="*/ 125 w 186"/>
              <a:gd name="T5" fmla="*/ 39 h 180"/>
              <a:gd name="T6" fmla="*/ 121 w 186"/>
              <a:gd name="T7" fmla="*/ 37 h 180"/>
              <a:gd name="T8" fmla="*/ 119 w 186"/>
              <a:gd name="T9" fmla="*/ 63 h 180"/>
              <a:gd name="T10" fmla="*/ 118 w 186"/>
              <a:gd name="T11" fmla="*/ 101 h 180"/>
              <a:gd name="T12" fmla="*/ 110 w 186"/>
              <a:gd name="T13" fmla="*/ 155 h 180"/>
              <a:gd name="T14" fmla="*/ 109 w 186"/>
              <a:gd name="T15" fmla="*/ 58 h 180"/>
              <a:gd name="T16" fmla="*/ 108 w 186"/>
              <a:gd name="T17" fmla="*/ 155 h 180"/>
              <a:gd name="T18" fmla="*/ 106 w 186"/>
              <a:gd name="T19" fmla="*/ 179 h 180"/>
              <a:gd name="T20" fmla="*/ 103 w 186"/>
              <a:gd name="T21" fmla="*/ 88 h 180"/>
              <a:gd name="T22" fmla="*/ 102 w 186"/>
              <a:gd name="T23" fmla="*/ 6 h 180"/>
              <a:gd name="T24" fmla="*/ 101 w 186"/>
              <a:gd name="T25" fmla="*/ 180 h 180"/>
              <a:gd name="T26" fmla="*/ 101 w 186"/>
              <a:gd name="T27" fmla="*/ 55 h 180"/>
              <a:gd name="T28" fmla="*/ 94 w 186"/>
              <a:gd name="T29" fmla="*/ 46 h 180"/>
              <a:gd name="T30" fmla="*/ 92 w 186"/>
              <a:gd name="T31" fmla="*/ 88 h 180"/>
              <a:gd name="T32" fmla="*/ 92 w 186"/>
              <a:gd name="T33" fmla="*/ 91 h 180"/>
              <a:gd name="T34" fmla="*/ 88 w 186"/>
              <a:gd name="T35" fmla="*/ 142 h 180"/>
              <a:gd name="T36" fmla="*/ 86 w 186"/>
              <a:gd name="T37" fmla="*/ 142 h 180"/>
              <a:gd name="T38" fmla="*/ 85 w 186"/>
              <a:gd name="T39" fmla="*/ 150 h 180"/>
              <a:gd name="T40" fmla="*/ 85 w 186"/>
              <a:gd name="T41" fmla="*/ 178 h 180"/>
              <a:gd name="T42" fmla="*/ 84 w 186"/>
              <a:gd name="T43" fmla="*/ 146 h 180"/>
              <a:gd name="T44" fmla="*/ 84 w 186"/>
              <a:gd name="T45" fmla="*/ 143 h 180"/>
              <a:gd name="T46" fmla="*/ 82 w 186"/>
              <a:gd name="T47" fmla="*/ 177 h 180"/>
              <a:gd name="T48" fmla="*/ 82 w 186"/>
              <a:gd name="T49" fmla="*/ 149 h 180"/>
              <a:gd name="T50" fmla="*/ 81 w 186"/>
              <a:gd name="T51" fmla="*/ 149 h 180"/>
              <a:gd name="T52" fmla="*/ 76 w 186"/>
              <a:gd name="T53" fmla="*/ 10 h 180"/>
              <a:gd name="T54" fmla="*/ 74 w 186"/>
              <a:gd name="T55" fmla="*/ 79 h 180"/>
              <a:gd name="T56" fmla="*/ 73 w 186"/>
              <a:gd name="T57" fmla="*/ 78 h 180"/>
              <a:gd name="T58" fmla="*/ 72 w 186"/>
              <a:gd name="T59" fmla="*/ 102 h 180"/>
              <a:gd name="T60" fmla="*/ 72 w 186"/>
              <a:gd name="T61" fmla="*/ 109 h 180"/>
              <a:gd name="T62" fmla="*/ 72 w 186"/>
              <a:gd name="T63" fmla="*/ 146 h 180"/>
              <a:gd name="T64" fmla="*/ 72 w 186"/>
              <a:gd name="T65" fmla="*/ 102 h 180"/>
              <a:gd name="T66" fmla="*/ 71 w 186"/>
              <a:gd name="T67" fmla="*/ 90 h 180"/>
              <a:gd name="T68" fmla="*/ 71 w 186"/>
              <a:gd name="T69" fmla="*/ 114 h 180"/>
              <a:gd name="T70" fmla="*/ 72 w 186"/>
              <a:gd name="T71" fmla="*/ 146 h 180"/>
              <a:gd name="T72" fmla="*/ 71 w 186"/>
              <a:gd name="T73" fmla="*/ 111 h 180"/>
              <a:gd name="T74" fmla="*/ 71 w 186"/>
              <a:gd name="T75" fmla="*/ 143 h 180"/>
              <a:gd name="T76" fmla="*/ 71 w 186"/>
              <a:gd name="T77" fmla="*/ 113 h 180"/>
              <a:gd name="T78" fmla="*/ 71 w 186"/>
              <a:gd name="T79" fmla="*/ 144 h 180"/>
              <a:gd name="T80" fmla="*/ 71 w 186"/>
              <a:gd name="T81" fmla="*/ 107 h 180"/>
              <a:gd name="T82" fmla="*/ 71 w 186"/>
              <a:gd name="T83" fmla="*/ 126 h 180"/>
              <a:gd name="T84" fmla="*/ 70 w 186"/>
              <a:gd name="T85" fmla="*/ 82 h 180"/>
              <a:gd name="T86" fmla="*/ 70 w 186"/>
              <a:gd name="T87" fmla="*/ 111 h 180"/>
              <a:gd name="T88" fmla="*/ 70 w 186"/>
              <a:gd name="T89" fmla="*/ 74 h 180"/>
              <a:gd name="T90" fmla="*/ 70 w 186"/>
              <a:gd name="T91" fmla="*/ 128 h 180"/>
              <a:gd name="T92" fmla="*/ 70 w 186"/>
              <a:gd name="T93" fmla="*/ 76 h 180"/>
              <a:gd name="T94" fmla="*/ 70 w 186"/>
              <a:gd name="T95" fmla="*/ 126 h 180"/>
              <a:gd name="T96" fmla="*/ 69 w 186"/>
              <a:gd name="T97" fmla="*/ 145 h 180"/>
              <a:gd name="T98" fmla="*/ 70 w 186"/>
              <a:gd name="T99" fmla="*/ 121 h 180"/>
              <a:gd name="T100" fmla="*/ 69 w 186"/>
              <a:gd name="T101" fmla="*/ 146 h 180"/>
              <a:gd name="T102" fmla="*/ 68 w 186"/>
              <a:gd name="T103" fmla="*/ 31 h 180"/>
              <a:gd name="T104" fmla="*/ 68 w 186"/>
              <a:gd name="T105" fmla="*/ 114 h 180"/>
              <a:gd name="T106" fmla="*/ 66 w 186"/>
              <a:gd name="T107" fmla="*/ 102 h 180"/>
              <a:gd name="T108" fmla="*/ 62 w 186"/>
              <a:gd name="T109" fmla="*/ 77 h 180"/>
              <a:gd name="T110" fmla="*/ 59 w 186"/>
              <a:gd name="T111" fmla="*/ 143 h 180"/>
              <a:gd name="T112" fmla="*/ 46 w 186"/>
              <a:gd name="T113" fmla="*/ 136 h 180"/>
              <a:gd name="T114" fmla="*/ 42 w 186"/>
              <a:gd name="T115" fmla="*/ 162 h 180"/>
              <a:gd name="T116" fmla="*/ 41 w 186"/>
              <a:gd name="T117" fmla="*/ 161 h 180"/>
              <a:gd name="T118" fmla="*/ 40 w 186"/>
              <a:gd name="T119" fmla="*/ 134 h 180"/>
              <a:gd name="T120" fmla="*/ 38 w 186"/>
              <a:gd name="T121" fmla="*/ 133 h 180"/>
              <a:gd name="T122" fmla="*/ 36 w 186"/>
              <a:gd name="T123" fmla="*/ 130 h 180"/>
              <a:gd name="T124" fmla="*/ 36 w 186"/>
              <a:gd name="T125"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0">
                <a:moveTo>
                  <a:pt x="165" y="164"/>
                </a:moveTo>
                <a:cubicBezTo>
                  <a:pt x="175" y="162"/>
                  <a:pt x="184" y="159"/>
                  <a:pt x="184" y="159"/>
                </a:cubicBezTo>
                <a:cubicBezTo>
                  <a:pt x="184" y="159"/>
                  <a:pt x="184" y="159"/>
                  <a:pt x="184" y="159"/>
                </a:cubicBezTo>
                <a:cubicBezTo>
                  <a:pt x="184" y="159"/>
                  <a:pt x="184" y="159"/>
                  <a:pt x="184" y="159"/>
                </a:cubicBezTo>
                <a:cubicBezTo>
                  <a:pt x="186" y="159"/>
                  <a:pt x="186" y="159"/>
                  <a:pt x="186" y="159"/>
                </a:cubicBezTo>
                <a:cubicBezTo>
                  <a:pt x="184" y="159"/>
                  <a:pt x="184" y="159"/>
                  <a:pt x="184" y="159"/>
                </a:cubicBezTo>
                <a:cubicBezTo>
                  <a:pt x="165" y="120"/>
                  <a:pt x="165" y="120"/>
                  <a:pt x="165" y="120"/>
                </a:cubicBezTo>
                <a:cubicBezTo>
                  <a:pt x="165" y="122"/>
                  <a:pt x="165" y="122"/>
                  <a:pt x="165" y="122"/>
                </a:cubicBezTo>
                <a:cubicBezTo>
                  <a:pt x="184" y="159"/>
                  <a:pt x="184" y="159"/>
                  <a:pt x="184" y="159"/>
                </a:cubicBezTo>
                <a:cubicBezTo>
                  <a:pt x="183" y="159"/>
                  <a:pt x="183" y="159"/>
                  <a:pt x="183" y="159"/>
                </a:cubicBezTo>
                <a:cubicBezTo>
                  <a:pt x="165" y="158"/>
                  <a:pt x="165" y="158"/>
                  <a:pt x="165" y="158"/>
                </a:cubicBezTo>
                <a:cubicBezTo>
                  <a:pt x="165" y="159"/>
                  <a:pt x="165" y="159"/>
                  <a:pt x="165" y="159"/>
                </a:cubicBezTo>
                <a:cubicBezTo>
                  <a:pt x="183" y="159"/>
                  <a:pt x="183" y="159"/>
                  <a:pt x="183" y="159"/>
                </a:cubicBezTo>
                <a:cubicBezTo>
                  <a:pt x="180" y="160"/>
                  <a:pt x="173" y="162"/>
                  <a:pt x="165" y="164"/>
                </a:cubicBezTo>
                <a:close/>
                <a:moveTo>
                  <a:pt x="165" y="151"/>
                </a:moveTo>
                <a:cubicBezTo>
                  <a:pt x="165" y="130"/>
                  <a:pt x="165" y="130"/>
                  <a:pt x="165" y="130"/>
                </a:cubicBezTo>
                <a:cubicBezTo>
                  <a:pt x="183" y="158"/>
                  <a:pt x="183" y="158"/>
                  <a:pt x="183" y="158"/>
                </a:cubicBezTo>
                <a:cubicBezTo>
                  <a:pt x="183" y="158"/>
                  <a:pt x="176" y="154"/>
                  <a:pt x="165" y="151"/>
                </a:cubicBezTo>
                <a:close/>
                <a:moveTo>
                  <a:pt x="139" y="168"/>
                </a:moveTo>
                <a:cubicBezTo>
                  <a:pt x="147" y="170"/>
                  <a:pt x="147" y="170"/>
                  <a:pt x="147" y="170"/>
                </a:cubicBezTo>
                <a:cubicBezTo>
                  <a:pt x="147" y="170"/>
                  <a:pt x="147" y="170"/>
                  <a:pt x="147" y="170"/>
                </a:cubicBezTo>
                <a:cubicBezTo>
                  <a:pt x="147" y="171"/>
                  <a:pt x="147" y="171"/>
                  <a:pt x="147" y="171"/>
                </a:cubicBezTo>
                <a:cubicBezTo>
                  <a:pt x="147" y="170"/>
                  <a:pt x="147" y="170"/>
                  <a:pt x="147" y="170"/>
                </a:cubicBezTo>
                <a:cubicBezTo>
                  <a:pt x="152" y="168"/>
                  <a:pt x="159" y="166"/>
                  <a:pt x="165" y="164"/>
                </a:cubicBezTo>
                <a:cubicBezTo>
                  <a:pt x="165" y="164"/>
                  <a:pt x="165" y="164"/>
                  <a:pt x="165" y="164"/>
                </a:cubicBezTo>
                <a:cubicBezTo>
                  <a:pt x="159" y="166"/>
                  <a:pt x="152" y="168"/>
                  <a:pt x="147" y="170"/>
                </a:cubicBezTo>
                <a:cubicBezTo>
                  <a:pt x="148" y="161"/>
                  <a:pt x="148" y="161"/>
                  <a:pt x="148" y="161"/>
                </a:cubicBezTo>
                <a:cubicBezTo>
                  <a:pt x="148" y="161"/>
                  <a:pt x="148" y="161"/>
                  <a:pt x="148" y="161"/>
                </a:cubicBezTo>
                <a:cubicBezTo>
                  <a:pt x="148" y="159"/>
                  <a:pt x="148" y="159"/>
                  <a:pt x="148" y="159"/>
                </a:cubicBezTo>
                <a:cubicBezTo>
                  <a:pt x="165" y="159"/>
                  <a:pt x="165" y="159"/>
                  <a:pt x="165" y="159"/>
                </a:cubicBezTo>
                <a:cubicBezTo>
                  <a:pt x="165" y="158"/>
                  <a:pt x="165" y="158"/>
                  <a:pt x="165" y="158"/>
                </a:cubicBezTo>
                <a:cubicBezTo>
                  <a:pt x="146" y="158"/>
                  <a:pt x="146" y="158"/>
                  <a:pt x="146" y="158"/>
                </a:cubicBezTo>
                <a:cubicBezTo>
                  <a:pt x="143" y="146"/>
                  <a:pt x="143" y="146"/>
                  <a:pt x="143" y="146"/>
                </a:cubicBezTo>
                <a:cubicBezTo>
                  <a:pt x="151" y="147"/>
                  <a:pt x="159" y="149"/>
                  <a:pt x="165" y="151"/>
                </a:cubicBezTo>
                <a:cubicBezTo>
                  <a:pt x="165" y="130"/>
                  <a:pt x="165" y="130"/>
                  <a:pt x="165" y="130"/>
                </a:cubicBezTo>
                <a:cubicBezTo>
                  <a:pt x="139" y="91"/>
                  <a:pt x="139" y="91"/>
                  <a:pt x="139" y="91"/>
                </a:cubicBezTo>
                <a:cubicBezTo>
                  <a:pt x="139" y="154"/>
                  <a:pt x="139" y="154"/>
                  <a:pt x="139" y="154"/>
                </a:cubicBezTo>
                <a:cubicBezTo>
                  <a:pt x="141" y="155"/>
                  <a:pt x="144" y="156"/>
                  <a:pt x="146" y="158"/>
                </a:cubicBezTo>
                <a:cubicBezTo>
                  <a:pt x="139" y="158"/>
                  <a:pt x="139" y="158"/>
                  <a:pt x="139" y="158"/>
                </a:cubicBezTo>
                <a:cubicBezTo>
                  <a:pt x="139" y="161"/>
                  <a:pt x="139" y="161"/>
                  <a:pt x="139" y="161"/>
                </a:cubicBezTo>
                <a:cubicBezTo>
                  <a:pt x="147" y="161"/>
                  <a:pt x="147" y="161"/>
                  <a:pt x="147" y="161"/>
                </a:cubicBezTo>
                <a:cubicBezTo>
                  <a:pt x="147" y="170"/>
                  <a:pt x="147" y="170"/>
                  <a:pt x="147" y="170"/>
                </a:cubicBezTo>
                <a:cubicBezTo>
                  <a:pt x="147" y="170"/>
                  <a:pt x="147" y="170"/>
                  <a:pt x="147" y="170"/>
                </a:cubicBezTo>
                <a:cubicBezTo>
                  <a:pt x="139" y="168"/>
                  <a:pt x="139" y="168"/>
                  <a:pt x="139" y="168"/>
                </a:cubicBezTo>
                <a:close/>
                <a:moveTo>
                  <a:pt x="165" y="120"/>
                </a:moveTo>
                <a:cubicBezTo>
                  <a:pt x="165" y="122"/>
                  <a:pt x="165" y="122"/>
                  <a:pt x="165" y="122"/>
                </a:cubicBezTo>
                <a:cubicBezTo>
                  <a:pt x="139" y="69"/>
                  <a:pt x="139" y="69"/>
                  <a:pt x="139" y="69"/>
                </a:cubicBezTo>
                <a:cubicBezTo>
                  <a:pt x="139" y="68"/>
                  <a:pt x="139" y="68"/>
                  <a:pt x="139" y="68"/>
                </a:cubicBezTo>
                <a:lnTo>
                  <a:pt x="165" y="120"/>
                </a:lnTo>
                <a:close/>
                <a:moveTo>
                  <a:pt x="130" y="166"/>
                </a:moveTo>
                <a:cubicBezTo>
                  <a:pt x="139" y="168"/>
                  <a:pt x="139" y="168"/>
                  <a:pt x="139" y="168"/>
                </a:cubicBezTo>
                <a:cubicBezTo>
                  <a:pt x="139" y="168"/>
                  <a:pt x="139" y="168"/>
                  <a:pt x="139" y="168"/>
                </a:cubicBezTo>
                <a:cubicBezTo>
                  <a:pt x="131" y="165"/>
                  <a:pt x="131" y="165"/>
                  <a:pt x="131" y="165"/>
                </a:cubicBezTo>
                <a:cubicBezTo>
                  <a:pt x="132" y="164"/>
                  <a:pt x="133" y="162"/>
                  <a:pt x="133" y="161"/>
                </a:cubicBezTo>
                <a:cubicBezTo>
                  <a:pt x="139" y="161"/>
                  <a:pt x="139" y="161"/>
                  <a:pt x="139" y="161"/>
                </a:cubicBezTo>
                <a:cubicBezTo>
                  <a:pt x="139" y="158"/>
                  <a:pt x="139" y="158"/>
                  <a:pt x="139" y="158"/>
                </a:cubicBezTo>
                <a:cubicBezTo>
                  <a:pt x="130" y="157"/>
                  <a:pt x="130" y="157"/>
                  <a:pt x="130" y="157"/>
                </a:cubicBezTo>
                <a:lnTo>
                  <a:pt x="130" y="166"/>
                </a:lnTo>
                <a:close/>
                <a:moveTo>
                  <a:pt x="139" y="68"/>
                </a:moveTo>
                <a:cubicBezTo>
                  <a:pt x="131" y="52"/>
                  <a:pt x="131" y="52"/>
                  <a:pt x="131" y="52"/>
                </a:cubicBezTo>
                <a:cubicBezTo>
                  <a:pt x="131" y="47"/>
                  <a:pt x="131" y="44"/>
                  <a:pt x="131" y="43"/>
                </a:cubicBezTo>
                <a:cubicBezTo>
                  <a:pt x="133" y="44"/>
                  <a:pt x="133" y="44"/>
                  <a:pt x="133" y="44"/>
                </a:cubicBezTo>
                <a:cubicBezTo>
                  <a:pt x="133" y="43"/>
                  <a:pt x="133" y="43"/>
                  <a:pt x="133" y="43"/>
                </a:cubicBezTo>
                <a:cubicBezTo>
                  <a:pt x="130" y="42"/>
                  <a:pt x="130" y="42"/>
                  <a:pt x="130" y="42"/>
                </a:cubicBezTo>
                <a:cubicBezTo>
                  <a:pt x="130" y="56"/>
                  <a:pt x="130" y="56"/>
                  <a:pt x="130" y="56"/>
                </a:cubicBezTo>
                <a:cubicBezTo>
                  <a:pt x="131" y="55"/>
                  <a:pt x="131" y="54"/>
                  <a:pt x="131" y="53"/>
                </a:cubicBezTo>
                <a:cubicBezTo>
                  <a:pt x="139" y="69"/>
                  <a:pt x="139" y="69"/>
                  <a:pt x="139" y="69"/>
                </a:cubicBezTo>
                <a:lnTo>
                  <a:pt x="139" y="68"/>
                </a:lnTo>
                <a:close/>
                <a:moveTo>
                  <a:pt x="139" y="91"/>
                </a:moveTo>
                <a:cubicBezTo>
                  <a:pt x="139" y="154"/>
                  <a:pt x="139" y="154"/>
                  <a:pt x="139" y="154"/>
                </a:cubicBezTo>
                <a:cubicBezTo>
                  <a:pt x="136" y="152"/>
                  <a:pt x="133" y="151"/>
                  <a:pt x="130" y="151"/>
                </a:cubicBezTo>
                <a:cubicBezTo>
                  <a:pt x="130" y="103"/>
                  <a:pt x="130" y="103"/>
                  <a:pt x="130" y="103"/>
                </a:cubicBezTo>
                <a:cubicBezTo>
                  <a:pt x="133" y="112"/>
                  <a:pt x="133" y="112"/>
                  <a:pt x="133" y="112"/>
                </a:cubicBezTo>
                <a:cubicBezTo>
                  <a:pt x="133" y="106"/>
                  <a:pt x="132" y="99"/>
                  <a:pt x="130" y="92"/>
                </a:cubicBezTo>
                <a:cubicBezTo>
                  <a:pt x="130" y="78"/>
                  <a:pt x="130" y="78"/>
                  <a:pt x="130" y="78"/>
                </a:cubicBezTo>
                <a:lnTo>
                  <a:pt x="139" y="91"/>
                </a:lnTo>
                <a:close/>
                <a:moveTo>
                  <a:pt x="130" y="70"/>
                </a:moveTo>
                <a:cubicBezTo>
                  <a:pt x="130" y="69"/>
                  <a:pt x="130" y="69"/>
                  <a:pt x="130" y="69"/>
                </a:cubicBezTo>
                <a:cubicBezTo>
                  <a:pt x="132" y="70"/>
                  <a:pt x="132" y="70"/>
                  <a:pt x="132" y="70"/>
                </a:cubicBezTo>
                <a:cubicBezTo>
                  <a:pt x="132" y="71"/>
                  <a:pt x="132" y="71"/>
                  <a:pt x="132" y="71"/>
                </a:cubicBezTo>
                <a:lnTo>
                  <a:pt x="130" y="70"/>
                </a:lnTo>
                <a:close/>
                <a:moveTo>
                  <a:pt x="126" y="167"/>
                </a:moveTo>
                <a:cubicBezTo>
                  <a:pt x="128" y="167"/>
                  <a:pt x="129" y="166"/>
                  <a:pt x="130" y="166"/>
                </a:cubicBezTo>
                <a:cubicBezTo>
                  <a:pt x="130" y="166"/>
                  <a:pt x="130" y="166"/>
                  <a:pt x="130" y="166"/>
                </a:cubicBezTo>
                <a:cubicBezTo>
                  <a:pt x="130" y="157"/>
                  <a:pt x="130" y="157"/>
                  <a:pt x="130" y="157"/>
                </a:cubicBezTo>
                <a:cubicBezTo>
                  <a:pt x="126" y="157"/>
                  <a:pt x="126" y="157"/>
                  <a:pt x="126" y="157"/>
                </a:cubicBezTo>
                <a:cubicBezTo>
                  <a:pt x="126" y="161"/>
                  <a:pt x="126" y="161"/>
                  <a:pt x="126" y="161"/>
                </a:cubicBezTo>
                <a:cubicBezTo>
                  <a:pt x="130" y="161"/>
                  <a:pt x="130" y="161"/>
                  <a:pt x="130" y="161"/>
                </a:cubicBezTo>
                <a:cubicBezTo>
                  <a:pt x="129" y="163"/>
                  <a:pt x="128" y="163"/>
                  <a:pt x="126" y="163"/>
                </a:cubicBezTo>
                <a:lnTo>
                  <a:pt x="126" y="167"/>
                </a:lnTo>
                <a:close/>
                <a:moveTo>
                  <a:pt x="130" y="42"/>
                </a:moveTo>
                <a:cubicBezTo>
                  <a:pt x="126" y="40"/>
                  <a:pt x="126" y="40"/>
                  <a:pt x="126" y="40"/>
                </a:cubicBezTo>
                <a:cubicBezTo>
                  <a:pt x="126" y="66"/>
                  <a:pt x="126" y="66"/>
                  <a:pt x="126" y="66"/>
                </a:cubicBezTo>
                <a:cubicBezTo>
                  <a:pt x="127" y="66"/>
                  <a:pt x="127" y="67"/>
                  <a:pt x="127" y="67"/>
                </a:cubicBezTo>
                <a:cubicBezTo>
                  <a:pt x="129" y="63"/>
                  <a:pt x="130" y="59"/>
                  <a:pt x="130" y="56"/>
                </a:cubicBezTo>
                <a:lnTo>
                  <a:pt x="130" y="42"/>
                </a:lnTo>
                <a:close/>
                <a:moveTo>
                  <a:pt x="130" y="69"/>
                </a:moveTo>
                <a:cubicBezTo>
                  <a:pt x="130" y="70"/>
                  <a:pt x="130" y="70"/>
                  <a:pt x="130" y="70"/>
                </a:cubicBezTo>
                <a:cubicBezTo>
                  <a:pt x="129" y="69"/>
                  <a:pt x="129" y="69"/>
                  <a:pt x="129" y="69"/>
                </a:cubicBezTo>
                <a:cubicBezTo>
                  <a:pt x="129" y="70"/>
                  <a:pt x="130" y="73"/>
                  <a:pt x="130" y="77"/>
                </a:cubicBezTo>
                <a:cubicBezTo>
                  <a:pt x="130" y="78"/>
                  <a:pt x="130" y="78"/>
                  <a:pt x="130" y="78"/>
                </a:cubicBezTo>
                <a:cubicBezTo>
                  <a:pt x="130" y="92"/>
                  <a:pt x="130" y="92"/>
                  <a:pt x="130" y="92"/>
                </a:cubicBezTo>
                <a:cubicBezTo>
                  <a:pt x="130" y="90"/>
                  <a:pt x="130" y="88"/>
                  <a:pt x="129" y="86"/>
                </a:cubicBezTo>
                <a:cubicBezTo>
                  <a:pt x="129" y="89"/>
                  <a:pt x="128" y="91"/>
                  <a:pt x="128" y="94"/>
                </a:cubicBezTo>
                <a:cubicBezTo>
                  <a:pt x="130" y="103"/>
                  <a:pt x="130" y="103"/>
                  <a:pt x="130" y="103"/>
                </a:cubicBezTo>
                <a:cubicBezTo>
                  <a:pt x="130" y="151"/>
                  <a:pt x="130" y="151"/>
                  <a:pt x="130" y="151"/>
                </a:cubicBezTo>
                <a:cubicBezTo>
                  <a:pt x="129" y="150"/>
                  <a:pt x="128" y="150"/>
                  <a:pt x="126" y="150"/>
                </a:cubicBezTo>
                <a:cubicBezTo>
                  <a:pt x="126" y="67"/>
                  <a:pt x="126" y="67"/>
                  <a:pt x="126" y="67"/>
                </a:cubicBezTo>
                <a:lnTo>
                  <a:pt x="130" y="69"/>
                </a:lnTo>
                <a:close/>
                <a:moveTo>
                  <a:pt x="123" y="167"/>
                </a:moveTo>
                <a:cubicBezTo>
                  <a:pt x="123" y="167"/>
                  <a:pt x="123" y="167"/>
                  <a:pt x="123" y="167"/>
                </a:cubicBezTo>
                <a:cubicBezTo>
                  <a:pt x="124" y="167"/>
                  <a:pt x="126" y="167"/>
                  <a:pt x="126" y="167"/>
                </a:cubicBezTo>
                <a:cubicBezTo>
                  <a:pt x="126" y="163"/>
                  <a:pt x="126" y="163"/>
                  <a:pt x="126" y="163"/>
                </a:cubicBezTo>
                <a:cubicBezTo>
                  <a:pt x="125" y="163"/>
                  <a:pt x="124" y="162"/>
                  <a:pt x="123" y="161"/>
                </a:cubicBezTo>
                <a:lnTo>
                  <a:pt x="123" y="167"/>
                </a:lnTo>
                <a:close/>
                <a:moveTo>
                  <a:pt x="126" y="40"/>
                </a:moveTo>
                <a:cubicBezTo>
                  <a:pt x="125" y="39"/>
                  <a:pt x="125" y="39"/>
                  <a:pt x="125" y="39"/>
                </a:cubicBezTo>
                <a:cubicBezTo>
                  <a:pt x="123" y="36"/>
                  <a:pt x="123" y="36"/>
                  <a:pt x="123" y="36"/>
                </a:cubicBezTo>
                <a:cubicBezTo>
                  <a:pt x="123" y="37"/>
                  <a:pt x="123" y="37"/>
                  <a:pt x="123" y="37"/>
                </a:cubicBezTo>
                <a:cubicBezTo>
                  <a:pt x="124" y="39"/>
                  <a:pt x="124" y="39"/>
                  <a:pt x="124" y="39"/>
                </a:cubicBezTo>
                <a:cubicBezTo>
                  <a:pt x="123" y="38"/>
                  <a:pt x="123" y="38"/>
                  <a:pt x="123" y="38"/>
                </a:cubicBezTo>
                <a:cubicBezTo>
                  <a:pt x="123" y="63"/>
                  <a:pt x="123" y="63"/>
                  <a:pt x="123" y="63"/>
                </a:cubicBezTo>
                <a:cubicBezTo>
                  <a:pt x="124" y="64"/>
                  <a:pt x="126" y="65"/>
                  <a:pt x="126" y="66"/>
                </a:cubicBezTo>
                <a:lnTo>
                  <a:pt x="126" y="40"/>
                </a:lnTo>
                <a:close/>
                <a:moveTo>
                  <a:pt x="123" y="33"/>
                </a:moveTo>
                <a:cubicBezTo>
                  <a:pt x="124" y="28"/>
                  <a:pt x="124" y="28"/>
                  <a:pt x="124" y="28"/>
                </a:cubicBezTo>
                <a:cubicBezTo>
                  <a:pt x="124" y="28"/>
                  <a:pt x="123" y="29"/>
                  <a:pt x="123" y="31"/>
                </a:cubicBezTo>
                <a:lnTo>
                  <a:pt x="123" y="33"/>
                </a:lnTo>
                <a:close/>
                <a:moveTo>
                  <a:pt x="126" y="67"/>
                </a:moveTo>
                <a:cubicBezTo>
                  <a:pt x="126" y="150"/>
                  <a:pt x="126" y="150"/>
                  <a:pt x="126" y="150"/>
                </a:cubicBezTo>
                <a:cubicBezTo>
                  <a:pt x="126" y="150"/>
                  <a:pt x="125" y="150"/>
                  <a:pt x="124" y="150"/>
                </a:cubicBezTo>
                <a:cubicBezTo>
                  <a:pt x="124" y="153"/>
                  <a:pt x="123" y="155"/>
                  <a:pt x="123" y="156"/>
                </a:cubicBezTo>
                <a:cubicBezTo>
                  <a:pt x="123" y="65"/>
                  <a:pt x="123" y="65"/>
                  <a:pt x="123" y="65"/>
                </a:cubicBezTo>
                <a:lnTo>
                  <a:pt x="126" y="67"/>
                </a:lnTo>
                <a:close/>
                <a:moveTo>
                  <a:pt x="126" y="157"/>
                </a:moveTo>
                <a:cubicBezTo>
                  <a:pt x="126" y="161"/>
                  <a:pt x="126" y="161"/>
                  <a:pt x="126" y="161"/>
                </a:cubicBezTo>
                <a:cubicBezTo>
                  <a:pt x="123" y="161"/>
                  <a:pt x="123" y="161"/>
                  <a:pt x="123" y="161"/>
                </a:cubicBezTo>
                <a:cubicBezTo>
                  <a:pt x="123" y="157"/>
                  <a:pt x="123" y="157"/>
                  <a:pt x="123" y="157"/>
                </a:cubicBezTo>
                <a:lnTo>
                  <a:pt x="126" y="157"/>
                </a:lnTo>
                <a:close/>
                <a:moveTo>
                  <a:pt x="119" y="167"/>
                </a:moveTo>
                <a:cubicBezTo>
                  <a:pt x="120" y="167"/>
                  <a:pt x="121" y="167"/>
                  <a:pt x="123" y="167"/>
                </a:cubicBezTo>
                <a:cubicBezTo>
                  <a:pt x="123" y="161"/>
                  <a:pt x="123" y="161"/>
                  <a:pt x="123" y="161"/>
                </a:cubicBezTo>
                <a:cubicBezTo>
                  <a:pt x="123" y="161"/>
                  <a:pt x="123" y="161"/>
                  <a:pt x="123" y="161"/>
                </a:cubicBezTo>
                <a:cubicBezTo>
                  <a:pt x="123" y="161"/>
                  <a:pt x="123" y="161"/>
                  <a:pt x="123" y="161"/>
                </a:cubicBezTo>
                <a:cubicBezTo>
                  <a:pt x="123" y="157"/>
                  <a:pt x="123" y="157"/>
                  <a:pt x="123" y="157"/>
                </a:cubicBezTo>
                <a:cubicBezTo>
                  <a:pt x="121" y="157"/>
                  <a:pt x="121" y="157"/>
                  <a:pt x="121" y="157"/>
                </a:cubicBezTo>
                <a:cubicBezTo>
                  <a:pt x="119" y="157"/>
                  <a:pt x="119" y="157"/>
                  <a:pt x="119" y="157"/>
                </a:cubicBezTo>
                <a:lnTo>
                  <a:pt x="119" y="167"/>
                </a:lnTo>
                <a:close/>
                <a:moveTo>
                  <a:pt x="123" y="36"/>
                </a:moveTo>
                <a:cubicBezTo>
                  <a:pt x="122" y="35"/>
                  <a:pt x="122" y="35"/>
                  <a:pt x="122" y="35"/>
                </a:cubicBezTo>
                <a:cubicBezTo>
                  <a:pt x="123" y="33"/>
                  <a:pt x="123" y="33"/>
                  <a:pt x="123" y="33"/>
                </a:cubicBezTo>
                <a:cubicBezTo>
                  <a:pt x="123" y="31"/>
                  <a:pt x="123" y="31"/>
                  <a:pt x="123" y="31"/>
                </a:cubicBezTo>
                <a:cubicBezTo>
                  <a:pt x="123" y="32"/>
                  <a:pt x="122" y="33"/>
                  <a:pt x="122" y="34"/>
                </a:cubicBezTo>
                <a:cubicBezTo>
                  <a:pt x="122" y="34"/>
                  <a:pt x="122" y="34"/>
                  <a:pt x="122" y="34"/>
                </a:cubicBezTo>
                <a:cubicBezTo>
                  <a:pt x="122" y="35"/>
                  <a:pt x="122" y="35"/>
                  <a:pt x="122" y="35"/>
                </a:cubicBezTo>
                <a:cubicBezTo>
                  <a:pt x="122" y="36"/>
                  <a:pt x="121" y="36"/>
                  <a:pt x="121" y="37"/>
                </a:cubicBezTo>
                <a:cubicBezTo>
                  <a:pt x="119" y="36"/>
                  <a:pt x="119" y="36"/>
                  <a:pt x="119" y="36"/>
                </a:cubicBezTo>
                <a:cubicBezTo>
                  <a:pt x="119" y="60"/>
                  <a:pt x="119" y="60"/>
                  <a:pt x="119" y="60"/>
                </a:cubicBezTo>
                <a:cubicBezTo>
                  <a:pt x="121" y="61"/>
                  <a:pt x="122" y="62"/>
                  <a:pt x="123" y="63"/>
                </a:cubicBezTo>
                <a:cubicBezTo>
                  <a:pt x="123" y="38"/>
                  <a:pt x="123" y="38"/>
                  <a:pt x="123" y="38"/>
                </a:cubicBezTo>
                <a:cubicBezTo>
                  <a:pt x="122" y="38"/>
                  <a:pt x="122" y="38"/>
                  <a:pt x="122" y="38"/>
                </a:cubicBezTo>
                <a:cubicBezTo>
                  <a:pt x="122" y="36"/>
                  <a:pt x="122" y="36"/>
                  <a:pt x="122" y="36"/>
                </a:cubicBezTo>
                <a:cubicBezTo>
                  <a:pt x="123" y="37"/>
                  <a:pt x="123" y="37"/>
                  <a:pt x="123" y="37"/>
                </a:cubicBezTo>
                <a:lnTo>
                  <a:pt x="123" y="36"/>
                </a:lnTo>
                <a:close/>
                <a:moveTo>
                  <a:pt x="123" y="65"/>
                </a:moveTo>
                <a:cubicBezTo>
                  <a:pt x="123" y="156"/>
                  <a:pt x="123" y="156"/>
                  <a:pt x="123" y="156"/>
                </a:cubicBezTo>
                <a:cubicBezTo>
                  <a:pt x="123" y="157"/>
                  <a:pt x="123" y="157"/>
                  <a:pt x="123" y="157"/>
                </a:cubicBezTo>
                <a:cubicBezTo>
                  <a:pt x="122" y="156"/>
                  <a:pt x="121" y="155"/>
                  <a:pt x="119" y="155"/>
                </a:cubicBezTo>
                <a:cubicBezTo>
                  <a:pt x="119" y="101"/>
                  <a:pt x="119" y="101"/>
                  <a:pt x="119" y="101"/>
                </a:cubicBezTo>
                <a:cubicBezTo>
                  <a:pt x="120" y="101"/>
                  <a:pt x="120" y="101"/>
                  <a:pt x="120" y="101"/>
                </a:cubicBezTo>
                <a:cubicBezTo>
                  <a:pt x="120" y="99"/>
                  <a:pt x="120" y="97"/>
                  <a:pt x="120" y="95"/>
                </a:cubicBezTo>
                <a:cubicBezTo>
                  <a:pt x="119" y="94"/>
                  <a:pt x="119" y="94"/>
                  <a:pt x="119" y="94"/>
                </a:cubicBezTo>
                <a:cubicBezTo>
                  <a:pt x="119" y="63"/>
                  <a:pt x="119" y="63"/>
                  <a:pt x="119" y="63"/>
                </a:cubicBezTo>
                <a:cubicBezTo>
                  <a:pt x="121" y="64"/>
                  <a:pt x="121" y="64"/>
                  <a:pt x="121" y="64"/>
                </a:cubicBezTo>
                <a:cubicBezTo>
                  <a:pt x="120" y="63"/>
                  <a:pt x="120" y="62"/>
                  <a:pt x="119" y="61"/>
                </a:cubicBezTo>
                <a:cubicBezTo>
                  <a:pt x="119" y="61"/>
                  <a:pt x="119" y="61"/>
                  <a:pt x="119" y="61"/>
                </a:cubicBezTo>
                <a:cubicBezTo>
                  <a:pt x="122" y="64"/>
                  <a:pt x="122" y="64"/>
                  <a:pt x="122" y="64"/>
                </a:cubicBezTo>
                <a:lnTo>
                  <a:pt x="123" y="65"/>
                </a:lnTo>
                <a:close/>
                <a:moveTo>
                  <a:pt x="118" y="167"/>
                </a:moveTo>
                <a:cubicBezTo>
                  <a:pt x="119" y="167"/>
                  <a:pt x="119" y="167"/>
                  <a:pt x="119" y="167"/>
                </a:cubicBezTo>
                <a:cubicBezTo>
                  <a:pt x="119" y="157"/>
                  <a:pt x="119" y="157"/>
                  <a:pt x="119" y="157"/>
                </a:cubicBezTo>
                <a:cubicBezTo>
                  <a:pt x="118" y="157"/>
                  <a:pt x="118" y="157"/>
                  <a:pt x="118" y="157"/>
                </a:cubicBezTo>
                <a:lnTo>
                  <a:pt x="118" y="167"/>
                </a:lnTo>
                <a:close/>
                <a:moveTo>
                  <a:pt x="119" y="36"/>
                </a:moveTo>
                <a:cubicBezTo>
                  <a:pt x="118" y="36"/>
                  <a:pt x="118" y="36"/>
                  <a:pt x="118" y="36"/>
                </a:cubicBezTo>
                <a:cubicBezTo>
                  <a:pt x="118" y="60"/>
                  <a:pt x="118" y="60"/>
                  <a:pt x="118" y="60"/>
                </a:cubicBezTo>
                <a:cubicBezTo>
                  <a:pt x="119" y="60"/>
                  <a:pt x="119" y="60"/>
                  <a:pt x="119" y="60"/>
                </a:cubicBezTo>
                <a:lnTo>
                  <a:pt x="119" y="36"/>
                </a:lnTo>
                <a:close/>
                <a:moveTo>
                  <a:pt x="119" y="61"/>
                </a:moveTo>
                <a:cubicBezTo>
                  <a:pt x="119" y="61"/>
                  <a:pt x="119" y="61"/>
                  <a:pt x="119" y="61"/>
                </a:cubicBezTo>
                <a:cubicBezTo>
                  <a:pt x="119" y="61"/>
                  <a:pt x="119" y="60"/>
                  <a:pt x="118" y="60"/>
                </a:cubicBezTo>
                <a:cubicBezTo>
                  <a:pt x="118" y="60"/>
                  <a:pt x="118" y="60"/>
                  <a:pt x="118" y="60"/>
                </a:cubicBezTo>
                <a:lnTo>
                  <a:pt x="119" y="61"/>
                </a:lnTo>
                <a:close/>
                <a:moveTo>
                  <a:pt x="119" y="63"/>
                </a:moveTo>
                <a:cubicBezTo>
                  <a:pt x="119" y="63"/>
                  <a:pt x="119" y="63"/>
                  <a:pt x="119" y="63"/>
                </a:cubicBezTo>
                <a:cubicBezTo>
                  <a:pt x="118" y="61"/>
                  <a:pt x="118" y="61"/>
                  <a:pt x="118" y="61"/>
                </a:cubicBezTo>
                <a:cubicBezTo>
                  <a:pt x="118" y="62"/>
                  <a:pt x="118" y="62"/>
                  <a:pt x="118" y="62"/>
                </a:cubicBezTo>
                <a:cubicBezTo>
                  <a:pt x="119" y="63"/>
                  <a:pt x="119" y="63"/>
                  <a:pt x="119" y="63"/>
                </a:cubicBezTo>
                <a:cubicBezTo>
                  <a:pt x="118" y="63"/>
                  <a:pt x="118" y="63"/>
                  <a:pt x="118" y="63"/>
                </a:cubicBezTo>
                <a:cubicBezTo>
                  <a:pt x="118" y="93"/>
                  <a:pt x="118" y="93"/>
                  <a:pt x="118" y="93"/>
                </a:cubicBezTo>
                <a:cubicBezTo>
                  <a:pt x="119" y="94"/>
                  <a:pt x="119" y="94"/>
                  <a:pt x="119" y="94"/>
                </a:cubicBezTo>
                <a:lnTo>
                  <a:pt x="119" y="63"/>
                </a:lnTo>
                <a:close/>
                <a:moveTo>
                  <a:pt x="119" y="101"/>
                </a:moveTo>
                <a:cubicBezTo>
                  <a:pt x="119" y="155"/>
                  <a:pt x="119" y="155"/>
                  <a:pt x="119" y="155"/>
                </a:cubicBezTo>
                <a:cubicBezTo>
                  <a:pt x="118" y="154"/>
                  <a:pt x="118" y="154"/>
                  <a:pt x="118" y="154"/>
                </a:cubicBezTo>
                <a:cubicBezTo>
                  <a:pt x="118" y="101"/>
                  <a:pt x="118" y="101"/>
                  <a:pt x="118" y="101"/>
                </a:cubicBezTo>
                <a:lnTo>
                  <a:pt x="119" y="101"/>
                </a:lnTo>
                <a:close/>
                <a:moveTo>
                  <a:pt x="118" y="168"/>
                </a:moveTo>
                <a:cubicBezTo>
                  <a:pt x="118" y="167"/>
                  <a:pt x="118" y="167"/>
                  <a:pt x="118" y="167"/>
                </a:cubicBezTo>
                <a:cubicBezTo>
                  <a:pt x="118" y="157"/>
                  <a:pt x="118" y="157"/>
                  <a:pt x="118" y="157"/>
                </a:cubicBezTo>
                <a:cubicBezTo>
                  <a:pt x="118" y="157"/>
                  <a:pt x="118" y="157"/>
                  <a:pt x="118" y="157"/>
                </a:cubicBezTo>
                <a:lnTo>
                  <a:pt x="118" y="168"/>
                </a:lnTo>
                <a:close/>
                <a:moveTo>
                  <a:pt x="118" y="36"/>
                </a:moveTo>
                <a:cubicBezTo>
                  <a:pt x="118" y="36"/>
                  <a:pt x="118" y="36"/>
                  <a:pt x="118" y="36"/>
                </a:cubicBezTo>
                <a:cubicBezTo>
                  <a:pt x="118" y="59"/>
                  <a:pt x="118" y="59"/>
                  <a:pt x="118" y="59"/>
                </a:cubicBezTo>
                <a:cubicBezTo>
                  <a:pt x="118" y="59"/>
                  <a:pt x="118" y="59"/>
                  <a:pt x="118" y="59"/>
                </a:cubicBezTo>
                <a:cubicBezTo>
                  <a:pt x="118" y="60"/>
                  <a:pt x="118" y="61"/>
                  <a:pt x="118" y="62"/>
                </a:cubicBezTo>
                <a:cubicBezTo>
                  <a:pt x="118" y="61"/>
                  <a:pt x="118" y="61"/>
                  <a:pt x="118" y="61"/>
                </a:cubicBezTo>
                <a:cubicBezTo>
                  <a:pt x="118" y="59"/>
                  <a:pt x="118" y="59"/>
                  <a:pt x="118" y="59"/>
                </a:cubicBezTo>
                <a:cubicBezTo>
                  <a:pt x="118" y="59"/>
                  <a:pt x="118" y="59"/>
                  <a:pt x="118" y="59"/>
                </a:cubicBezTo>
                <a:cubicBezTo>
                  <a:pt x="118" y="60"/>
                  <a:pt x="118" y="60"/>
                  <a:pt x="118" y="60"/>
                </a:cubicBezTo>
                <a:cubicBezTo>
                  <a:pt x="118" y="60"/>
                  <a:pt x="118" y="60"/>
                  <a:pt x="118" y="60"/>
                </a:cubicBezTo>
                <a:cubicBezTo>
                  <a:pt x="118" y="59"/>
                  <a:pt x="118" y="59"/>
                  <a:pt x="118" y="59"/>
                </a:cubicBezTo>
                <a:cubicBezTo>
                  <a:pt x="118" y="60"/>
                  <a:pt x="118" y="60"/>
                  <a:pt x="118" y="60"/>
                </a:cubicBezTo>
                <a:lnTo>
                  <a:pt x="118" y="36"/>
                </a:lnTo>
                <a:close/>
                <a:moveTo>
                  <a:pt x="118" y="63"/>
                </a:moveTo>
                <a:cubicBezTo>
                  <a:pt x="118" y="93"/>
                  <a:pt x="118" y="93"/>
                  <a:pt x="118" y="93"/>
                </a:cubicBezTo>
                <a:cubicBezTo>
                  <a:pt x="118" y="93"/>
                  <a:pt x="118" y="93"/>
                  <a:pt x="118" y="93"/>
                </a:cubicBezTo>
                <a:cubicBezTo>
                  <a:pt x="118" y="62"/>
                  <a:pt x="118" y="62"/>
                  <a:pt x="118" y="62"/>
                </a:cubicBezTo>
                <a:lnTo>
                  <a:pt x="118" y="63"/>
                </a:lnTo>
                <a:close/>
                <a:moveTo>
                  <a:pt x="118" y="101"/>
                </a:moveTo>
                <a:cubicBezTo>
                  <a:pt x="118" y="154"/>
                  <a:pt x="118" y="154"/>
                  <a:pt x="118" y="154"/>
                </a:cubicBezTo>
                <a:cubicBezTo>
                  <a:pt x="118" y="154"/>
                  <a:pt x="118" y="154"/>
                  <a:pt x="118" y="154"/>
                </a:cubicBezTo>
                <a:cubicBezTo>
                  <a:pt x="118" y="101"/>
                  <a:pt x="118" y="101"/>
                  <a:pt x="118" y="101"/>
                </a:cubicBezTo>
                <a:close/>
                <a:moveTo>
                  <a:pt x="111" y="178"/>
                </a:moveTo>
                <a:cubicBezTo>
                  <a:pt x="112" y="177"/>
                  <a:pt x="112" y="177"/>
                  <a:pt x="113" y="176"/>
                </a:cubicBezTo>
                <a:cubicBezTo>
                  <a:pt x="115" y="175"/>
                  <a:pt x="115" y="170"/>
                  <a:pt x="118" y="168"/>
                </a:cubicBezTo>
                <a:cubicBezTo>
                  <a:pt x="118" y="157"/>
                  <a:pt x="118" y="157"/>
                  <a:pt x="118" y="157"/>
                </a:cubicBezTo>
                <a:cubicBezTo>
                  <a:pt x="115" y="156"/>
                  <a:pt x="113" y="156"/>
                  <a:pt x="111" y="155"/>
                </a:cubicBezTo>
                <a:lnTo>
                  <a:pt x="111" y="178"/>
                </a:lnTo>
                <a:close/>
                <a:moveTo>
                  <a:pt x="118" y="36"/>
                </a:moveTo>
                <a:cubicBezTo>
                  <a:pt x="111" y="32"/>
                  <a:pt x="111" y="32"/>
                  <a:pt x="111" y="32"/>
                </a:cubicBezTo>
                <a:cubicBezTo>
                  <a:pt x="111" y="33"/>
                  <a:pt x="111" y="33"/>
                  <a:pt x="111" y="33"/>
                </a:cubicBezTo>
                <a:cubicBezTo>
                  <a:pt x="111" y="33"/>
                  <a:pt x="111" y="33"/>
                  <a:pt x="111" y="33"/>
                </a:cubicBezTo>
                <a:cubicBezTo>
                  <a:pt x="113" y="35"/>
                  <a:pt x="113" y="35"/>
                  <a:pt x="113" y="35"/>
                </a:cubicBezTo>
                <a:cubicBezTo>
                  <a:pt x="113" y="35"/>
                  <a:pt x="113" y="35"/>
                  <a:pt x="113" y="35"/>
                </a:cubicBezTo>
                <a:cubicBezTo>
                  <a:pt x="113" y="38"/>
                  <a:pt x="112" y="42"/>
                  <a:pt x="111" y="44"/>
                </a:cubicBezTo>
                <a:cubicBezTo>
                  <a:pt x="111" y="56"/>
                  <a:pt x="111" y="56"/>
                  <a:pt x="111" y="56"/>
                </a:cubicBezTo>
                <a:cubicBezTo>
                  <a:pt x="113" y="57"/>
                  <a:pt x="114" y="57"/>
                  <a:pt x="116" y="58"/>
                </a:cubicBezTo>
                <a:cubicBezTo>
                  <a:pt x="116" y="59"/>
                  <a:pt x="116" y="60"/>
                  <a:pt x="115" y="61"/>
                </a:cubicBezTo>
                <a:cubicBezTo>
                  <a:pt x="111" y="59"/>
                  <a:pt x="111" y="59"/>
                  <a:pt x="111" y="59"/>
                </a:cubicBezTo>
                <a:cubicBezTo>
                  <a:pt x="111" y="90"/>
                  <a:pt x="111" y="90"/>
                  <a:pt x="111" y="90"/>
                </a:cubicBezTo>
                <a:cubicBezTo>
                  <a:pt x="111" y="90"/>
                  <a:pt x="111" y="90"/>
                  <a:pt x="111" y="90"/>
                </a:cubicBezTo>
                <a:cubicBezTo>
                  <a:pt x="114" y="91"/>
                  <a:pt x="116" y="92"/>
                  <a:pt x="118" y="93"/>
                </a:cubicBezTo>
                <a:cubicBezTo>
                  <a:pt x="118" y="62"/>
                  <a:pt x="118" y="62"/>
                  <a:pt x="118" y="62"/>
                </a:cubicBezTo>
                <a:cubicBezTo>
                  <a:pt x="117" y="62"/>
                  <a:pt x="117" y="62"/>
                  <a:pt x="117" y="62"/>
                </a:cubicBezTo>
                <a:cubicBezTo>
                  <a:pt x="117" y="59"/>
                  <a:pt x="117" y="59"/>
                  <a:pt x="117" y="59"/>
                </a:cubicBezTo>
                <a:cubicBezTo>
                  <a:pt x="118" y="59"/>
                  <a:pt x="118" y="59"/>
                  <a:pt x="118" y="59"/>
                </a:cubicBezTo>
                <a:lnTo>
                  <a:pt x="118" y="36"/>
                </a:lnTo>
                <a:close/>
                <a:moveTo>
                  <a:pt x="118" y="101"/>
                </a:moveTo>
                <a:cubicBezTo>
                  <a:pt x="118" y="154"/>
                  <a:pt x="118" y="154"/>
                  <a:pt x="118" y="154"/>
                </a:cubicBezTo>
                <a:cubicBezTo>
                  <a:pt x="117" y="153"/>
                  <a:pt x="115" y="152"/>
                  <a:pt x="114" y="152"/>
                </a:cubicBezTo>
                <a:cubicBezTo>
                  <a:pt x="113" y="153"/>
                  <a:pt x="111" y="154"/>
                  <a:pt x="111" y="154"/>
                </a:cubicBezTo>
                <a:cubicBezTo>
                  <a:pt x="111" y="152"/>
                  <a:pt x="111" y="152"/>
                  <a:pt x="111" y="152"/>
                </a:cubicBezTo>
                <a:cubicBezTo>
                  <a:pt x="111" y="150"/>
                  <a:pt x="111" y="150"/>
                  <a:pt x="111" y="150"/>
                </a:cubicBezTo>
                <a:cubicBezTo>
                  <a:pt x="111" y="150"/>
                  <a:pt x="111" y="150"/>
                  <a:pt x="111" y="150"/>
                </a:cubicBezTo>
                <a:cubicBezTo>
                  <a:pt x="111" y="98"/>
                  <a:pt x="111" y="98"/>
                  <a:pt x="111" y="98"/>
                </a:cubicBezTo>
                <a:lnTo>
                  <a:pt x="118" y="101"/>
                </a:lnTo>
                <a:close/>
                <a:moveTo>
                  <a:pt x="109" y="178"/>
                </a:moveTo>
                <a:cubicBezTo>
                  <a:pt x="110" y="178"/>
                  <a:pt x="110" y="178"/>
                  <a:pt x="111" y="178"/>
                </a:cubicBezTo>
                <a:cubicBezTo>
                  <a:pt x="111" y="155"/>
                  <a:pt x="111" y="155"/>
                  <a:pt x="111" y="155"/>
                </a:cubicBezTo>
                <a:cubicBezTo>
                  <a:pt x="110" y="155"/>
                  <a:pt x="110" y="155"/>
                  <a:pt x="110" y="155"/>
                </a:cubicBezTo>
                <a:cubicBezTo>
                  <a:pt x="110" y="155"/>
                  <a:pt x="110" y="155"/>
                  <a:pt x="110" y="155"/>
                </a:cubicBezTo>
                <a:cubicBezTo>
                  <a:pt x="111" y="154"/>
                  <a:pt x="111" y="154"/>
                  <a:pt x="111" y="154"/>
                </a:cubicBezTo>
                <a:cubicBezTo>
                  <a:pt x="111" y="152"/>
                  <a:pt x="111" y="152"/>
                  <a:pt x="111" y="152"/>
                </a:cubicBezTo>
                <a:cubicBezTo>
                  <a:pt x="110" y="155"/>
                  <a:pt x="110" y="155"/>
                  <a:pt x="110" y="155"/>
                </a:cubicBezTo>
                <a:cubicBezTo>
                  <a:pt x="110" y="149"/>
                  <a:pt x="110" y="149"/>
                  <a:pt x="110" y="149"/>
                </a:cubicBezTo>
                <a:cubicBezTo>
                  <a:pt x="111" y="150"/>
                  <a:pt x="111" y="150"/>
                  <a:pt x="111" y="150"/>
                </a:cubicBezTo>
                <a:cubicBezTo>
                  <a:pt x="111" y="98"/>
                  <a:pt x="111" y="98"/>
                  <a:pt x="111" y="98"/>
                </a:cubicBezTo>
                <a:cubicBezTo>
                  <a:pt x="110" y="98"/>
                  <a:pt x="110" y="98"/>
                  <a:pt x="110" y="98"/>
                </a:cubicBezTo>
                <a:cubicBezTo>
                  <a:pt x="110" y="94"/>
                  <a:pt x="110" y="94"/>
                  <a:pt x="110" y="94"/>
                </a:cubicBezTo>
                <a:cubicBezTo>
                  <a:pt x="111" y="90"/>
                  <a:pt x="111" y="90"/>
                  <a:pt x="111" y="90"/>
                </a:cubicBezTo>
                <a:cubicBezTo>
                  <a:pt x="111" y="59"/>
                  <a:pt x="111" y="59"/>
                  <a:pt x="111" y="59"/>
                </a:cubicBezTo>
                <a:cubicBezTo>
                  <a:pt x="109" y="58"/>
                  <a:pt x="109" y="58"/>
                  <a:pt x="109" y="58"/>
                </a:cubicBezTo>
                <a:cubicBezTo>
                  <a:pt x="109" y="97"/>
                  <a:pt x="109" y="97"/>
                  <a:pt x="109" y="97"/>
                </a:cubicBezTo>
                <a:cubicBezTo>
                  <a:pt x="109" y="96"/>
                  <a:pt x="109" y="96"/>
                  <a:pt x="109" y="96"/>
                </a:cubicBezTo>
                <a:cubicBezTo>
                  <a:pt x="109" y="97"/>
                  <a:pt x="109" y="97"/>
                  <a:pt x="109" y="97"/>
                </a:cubicBezTo>
                <a:cubicBezTo>
                  <a:pt x="109" y="149"/>
                  <a:pt x="109" y="149"/>
                  <a:pt x="109" y="149"/>
                </a:cubicBezTo>
                <a:cubicBezTo>
                  <a:pt x="110" y="149"/>
                  <a:pt x="110" y="149"/>
                  <a:pt x="110" y="149"/>
                </a:cubicBezTo>
                <a:cubicBezTo>
                  <a:pt x="110" y="155"/>
                  <a:pt x="110" y="155"/>
                  <a:pt x="110" y="155"/>
                </a:cubicBezTo>
                <a:cubicBezTo>
                  <a:pt x="109" y="155"/>
                  <a:pt x="109" y="155"/>
                  <a:pt x="109" y="155"/>
                </a:cubicBezTo>
                <a:lnTo>
                  <a:pt x="109" y="178"/>
                </a:lnTo>
                <a:close/>
                <a:moveTo>
                  <a:pt x="111" y="33"/>
                </a:moveTo>
                <a:cubicBezTo>
                  <a:pt x="111" y="33"/>
                  <a:pt x="111" y="33"/>
                  <a:pt x="111" y="33"/>
                </a:cubicBezTo>
                <a:cubicBezTo>
                  <a:pt x="111" y="33"/>
                  <a:pt x="111" y="33"/>
                  <a:pt x="111" y="33"/>
                </a:cubicBezTo>
                <a:close/>
                <a:moveTo>
                  <a:pt x="111" y="44"/>
                </a:moveTo>
                <a:cubicBezTo>
                  <a:pt x="110" y="45"/>
                  <a:pt x="110" y="46"/>
                  <a:pt x="109" y="47"/>
                </a:cubicBezTo>
                <a:cubicBezTo>
                  <a:pt x="109" y="56"/>
                  <a:pt x="109" y="56"/>
                  <a:pt x="109" y="56"/>
                </a:cubicBezTo>
                <a:cubicBezTo>
                  <a:pt x="110" y="56"/>
                  <a:pt x="110" y="56"/>
                  <a:pt x="111" y="56"/>
                </a:cubicBezTo>
                <a:lnTo>
                  <a:pt x="111" y="44"/>
                </a:lnTo>
                <a:close/>
                <a:moveTo>
                  <a:pt x="109" y="178"/>
                </a:moveTo>
                <a:cubicBezTo>
                  <a:pt x="109" y="178"/>
                  <a:pt x="109" y="178"/>
                  <a:pt x="109" y="178"/>
                </a:cubicBezTo>
                <a:cubicBezTo>
                  <a:pt x="109" y="155"/>
                  <a:pt x="109" y="155"/>
                  <a:pt x="109" y="155"/>
                </a:cubicBezTo>
                <a:cubicBezTo>
                  <a:pt x="109" y="155"/>
                  <a:pt x="109" y="155"/>
                  <a:pt x="109" y="155"/>
                </a:cubicBezTo>
                <a:lnTo>
                  <a:pt x="109" y="178"/>
                </a:lnTo>
                <a:close/>
                <a:moveTo>
                  <a:pt x="109" y="47"/>
                </a:moveTo>
                <a:cubicBezTo>
                  <a:pt x="109" y="48"/>
                  <a:pt x="109" y="48"/>
                  <a:pt x="109" y="48"/>
                </a:cubicBezTo>
                <a:cubicBezTo>
                  <a:pt x="109" y="56"/>
                  <a:pt x="109" y="56"/>
                  <a:pt x="109" y="56"/>
                </a:cubicBezTo>
                <a:cubicBezTo>
                  <a:pt x="109" y="56"/>
                  <a:pt x="109" y="56"/>
                  <a:pt x="109" y="56"/>
                </a:cubicBezTo>
                <a:lnTo>
                  <a:pt x="109" y="47"/>
                </a:lnTo>
                <a:close/>
                <a:moveTo>
                  <a:pt x="109" y="58"/>
                </a:moveTo>
                <a:cubicBezTo>
                  <a:pt x="109" y="58"/>
                  <a:pt x="109" y="58"/>
                  <a:pt x="109" y="58"/>
                </a:cubicBezTo>
                <a:cubicBezTo>
                  <a:pt x="109" y="89"/>
                  <a:pt x="109" y="89"/>
                  <a:pt x="109" y="89"/>
                </a:cubicBezTo>
                <a:cubicBezTo>
                  <a:pt x="109" y="89"/>
                  <a:pt x="109" y="89"/>
                  <a:pt x="109" y="89"/>
                </a:cubicBezTo>
                <a:cubicBezTo>
                  <a:pt x="109" y="89"/>
                  <a:pt x="109" y="89"/>
                  <a:pt x="109" y="89"/>
                </a:cubicBezTo>
                <a:cubicBezTo>
                  <a:pt x="109" y="149"/>
                  <a:pt x="109" y="149"/>
                  <a:pt x="109" y="149"/>
                </a:cubicBezTo>
                <a:cubicBezTo>
                  <a:pt x="109" y="149"/>
                  <a:pt x="109" y="149"/>
                  <a:pt x="109" y="149"/>
                </a:cubicBezTo>
                <a:cubicBezTo>
                  <a:pt x="109" y="97"/>
                  <a:pt x="109" y="97"/>
                  <a:pt x="109" y="97"/>
                </a:cubicBezTo>
                <a:cubicBezTo>
                  <a:pt x="109" y="97"/>
                  <a:pt x="109" y="97"/>
                  <a:pt x="109" y="97"/>
                </a:cubicBezTo>
                <a:cubicBezTo>
                  <a:pt x="109" y="97"/>
                  <a:pt x="109" y="97"/>
                  <a:pt x="109" y="97"/>
                </a:cubicBezTo>
                <a:cubicBezTo>
                  <a:pt x="109" y="97"/>
                  <a:pt x="109" y="97"/>
                  <a:pt x="109" y="97"/>
                </a:cubicBezTo>
                <a:lnTo>
                  <a:pt x="109" y="58"/>
                </a:lnTo>
                <a:close/>
                <a:moveTo>
                  <a:pt x="108" y="178"/>
                </a:moveTo>
                <a:cubicBezTo>
                  <a:pt x="109" y="178"/>
                  <a:pt x="109" y="178"/>
                  <a:pt x="109" y="178"/>
                </a:cubicBezTo>
                <a:cubicBezTo>
                  <a:pt x="109" y="155"/>
                  <a:pt x="109" y="155"/>
                  <a:pt x="109" y="155"/>
                </a:cubicBezTo>
                <a:cubicBezTo>
                  <a:pt x="108" y="155"/>
                  <a:pt x="108" y="155"/>
                  <a:pt x="108" y="155"/>
                </a:cubicBezTo>
                <a:lnTo>
                  <a:pt x="108" y="178"/>
                </a:lnTo>
                <a:close/>
                <a:moveTo>
                  <a:pt x="109" y="48"/>
                </a:moveTo>
                <a:cubicBezTo>
                  <a:pt x="108" y="49"/>
                  <a:pt x="108" y="49"/>
                  <a:pt x="108" y="49"/>
                </a:cubicBezTo>
                <a:cubicBezTo>
                  <a:pt x="108" y="55"/>
                  <a:pt x="108" y="55"/>
                  <a:pt x="108" y="55"/>
                </a:cubicBezTo>
                <a:cubicBezTo>
                  <a:pt x="109" y="56"/>
                  <a:pt x="109" y="56"/>
                  <a:pt x="109" y="56"/>
                </a:cubicBezTo>
                <a:lnTo>
                  <a:pt x="109" y="48"/>
                </a:lnTo>
                <a:close/>
                <a:moveTo>
                  <a:pt x="109" y="58"/>
                </a:moveTo>
                <a:cubicBezTo>
                  <a:pt x="108" y="58"/>
                  <a:pt x="108" y="58"/>
                  <a:pt x="108" y="58"/>
                </a:cubicBezTo>
                <a:cubicBezTo>
                  <a:pt x="108" y="89"/>
                  <a:pt x="108" y="89"/>
                  <a:pt x="108" y="89"/>
                </a:cubicBezTo>
                <a:cubicBezTo>
                  <a:pt x="109" y="89"/>
                  <a:pt x="109" y="89"/>
                  <a:pt x="109" y="89"/>
                </a:cubicBezTo>
                <a:lnTo>
                  <a:pt x="109" y="58"/>
                </a:lnTo>
                <a:close/>
                <a:moveTo>
                  <a:pt x="109" y="89"/>
                </a:moveTo>
                <a:cubicBezTo>
                  <a:pt x="109" y="90"/>
                  <a:pt x="109" y="90"/>
                  <a:pt x="109" y="90"/>
                </a:cubicBezTo>
                <a:cubicBezTo>
                  <a:pt x="108" y="91"/>
                  <a:pt x="108" y="91"/>
                  <a:pt x="108" y="91"/>
                </a:cubicBezTo>
                <a:cubicBezTo>
                  <a:pt x="108" y="92"/>
                  <a:pt x="108" y="92"/>
                  <a:pt x="108" y="92"/>
                </a:cubicBezTo>
                <a:cubicBezTo>
                  <a:pt x="108" y="92"/>
                  <a:pt x="108" y="92"/>
                  <a:pt x="108" y="92"/>
                </a:cubicBezTo>
                <a:cubicBezTo>
                  <a:pt x="108" y="92"/>
                  <a:pt x="108" y="92"/>
                  <a:pt x="108" y="92"/>
                </a:cubicBezTo>
                <a:cubicBezTo>
                  <a:pt x="108" y="92"/>
                  <a:pt x="108" y="92"/>
                  <a:pt x="108" y="92"/>
                </a:cubicBezTo>
                <a:cubicBezTo>
                  <a:pt x="108" y="149"/>
                  <a:pt x="108" y="149"/>
                  <a:pt x="108" y="149"/>
                </a:cubicBezTo>
                <a:cubicBezTo>
                  <a:pt x="109" y="149"/>
                  <a:pt x="109" y="149"/>
                  <a:pt x="109" y="149"/>
                </a:cubicBezTo>
                <a:lnTo>
                  <a:pt x="109" y="89"/>
                </a:lnTo>
                <a:close/>
                <a:moveTo>
                  <a:pt x="106" y="179"/>
                </a:moveTo>
                <a:cubicBezTo>
                  <a:pt x="107" y="179"/>
                  <a:pt x="107" y="179"/>
                  <a:pt x="108" y="178"/>
                </a:cubicBezTo>
                <a:cubicBezTo>
                  <a:pt x="108" y="155"/>
                  <a:pt x="108" y="155"/>
                  <a:pt x="108" y="155"/>
                </a:cubicBezTo>
                <a:cubicBezTo>
                  <a:pt x="108" y="155"/>
                  <a:pt x="108" y="155"/>
                  <a:pt x="108" y="155"/>
                </a:cubicBezTo>
                <a:cubicBezTo>
                  <a:pt x="108" y="148"/>
                  <a:pt x="108" y="148"/>
                  <a:pt x="108" y="148"/>
                </a:cubicBezTo>
                <a:cubicBezTo>
                  <a:pt x="108" y="149"/>
                  <a:pt x="108" y="149"/>
                  <a:pt x="108" y="149"/>
                </a:cubicBezTo>
                <a:cubicBezTo>
                  <a:pt x="108" y="92"/>
                  <a:pt x="108" y="92"/>
                  <a:pt x="108" y="92"/>
                </a:cubicBezTo>
                <a:cubicBezTo>
                  <a:pt x="108" y="92"/>
                  <a:pt x="108" y="92"/>
                  <a:pt x="108" y="92"/>
                </a:cubicBezTo>
                <a:cubicBezTo>
                  <a:pt x="108" y="92"/>
                  <a:pt x="108" y="92"/>
                  <a:pt x="108" y="92"/>
                </a:cubicBezTo>
                <a:cubicBezTo>
                  <a:pt x="108" y="91"/>
                  <a:pt x="108" y="91"/>
                  <a:pt x="108" y="91"/>
                </a:cubicBezTo>
                <a:cubicBezTo>
                  <a:pt x="106" y="95"/>
                  <a:pt x="106" y="95"/>
                  <a:pt x="106" y="95"/>
                </a:cubicBezTo>
                <a:cubicBezTo>
                  <a:pt x="106" y="96"/>
                  <a:pt x="106" y="96"/>
                  <a:pt x="106" y="96"/>
                </a:cubicBezTo>
                <a:cubicBezTo>
                  <a:pt x="107" y="93"/>
                  <a:pt x="107" y="93"/>
                  <a:pt x="107" y="93"/>
                </a:cubicBezTo>
                <a:cubicBezTo>
                  <a:pt x="106" y="96"/>
                  <a:pt x="106" y="96"/>
                  <a:pt x="106" y="96"/>
                </a:cubicBezTo>
                <a:cubicBezTo>
                  <a:pt x="106" y="148"/>
                  <a:pt x="106" y="148"/>
                  <a:pt x="106" y="148"/>
                </a:cubicBezTo>
                <a:cubicBezTo>
                  <a:pt x="107" y="148"/>
                  <a:pt x="107" y="148"/>
                  <a:pt x="108" y="148"/>
                </a:cubicBezTo>
                <a:cubicBezTo>
                  <a:pt x="108" y="150"/>
                  <a:pt x="108" y="150"/>
                  <a:pt x="108" y="150"/>
                </a:cubicBezTo>
                <a:cubicBezTo>
                  <a:pt x="106" y="150"/>
                  <a:pt x="106" y="150"/>
                  <a:pt x="106" y="150"/>
                </a:cubicBezTo>
                <a:cubicBezTo>
                  <a:pt x="106" y="150"/>
                  <a:pt x="106" y="150"/>
                  <a:pt x="106" y="150"/>
                </a:cubicBezTo>
                <a:cubicBezTo>
                  <a:pt x="108" y="151"/>
                  <a:pt x="108" y="151"/>
                  <a:pt x="108" y="151"/>
                </a:cubicBezTo>
                <a:cubicBezTo>
                  <a:pt x="107" y="152"/>
                  <a:pt x="107" y="152"/>
                  <a:pt x="107" y="152"/>
                </a:cubicBezTo>
                <a:cubicBezTo>
                  <a:pt x="106" y="152"/>
                  <a:pt x="106" y="152"/>
                  <a:pt x="106" y="152"/>
                </a:cubicBezTo>
                <a:cubicBezTo>
                  <a:pt x="106" y="152"/>
                  <a:pt x="106" y="152"/>
                  <a:pt x="106" y="152"/>
                </a:cubicBezTo>
                <a:cubicBezTo>
                  <a:pt x="107" y="153"/>
                  <a:pt x="107" y="153"/>
                  <a:pt x="107" y="153"/>
                </a:cubicBezTo>
                <a:cubicBezTo>
                  <a:pt x="107" y="155"/>
                  <a:pt x="107" y="155"/>
                  <a:pt x="107" y="155"/>
                </a:cubicBezTo>
                <a:cubicBezTo>
                  <a:pt x="106" y="155"/>
                  <a:pt x="106" y="155"/>
                  <a:pt x="106" y="155"/>
                </a:cubicBezTo>
                <a:lnTo>
                  <a:pt x="106" y="179"/>
                </a:lnTo>
                <a:close/>
                <a:moveTo>
                  <a:pt x="108" y="49"/>
                </a:moveTo>
                <a:cubicBezTo>
                  <a:pt x="107" y="50"/>
                  <a:pt x="107" y="51"/>
                  <a:pt x="106" y="52"/>
                </a:cubicBezTo>
                <a:cubicBezTo>
                  <a:pt x="106" y="55"/>
                  <a:pt x="106" y="55"/>
                  <a:pt x="106" y="55"/>
                </a:cubicBezTo>
                <a:cubicBezTo>
                  <a:pt x="107" y="55"/>
                  <a:pt x="107" y="55"/>
                  <a:pt x="108" y="55"/>
                </a:cubicBezTo>
                <a:lnTo>
                  <a:pt x="108" y="49"/>
                </a:lnTo>
                <a:close/>
                <a:moveTo>
                  <a:pt x="108" y="58"/>
                </a:moveTo>
                <a:cubicBezTo>
                  <a:pt x="106" y="57"/>
                  <a:pt x="106" y="57"/>
                  <a:pt x="106" y="57"/>
                </a:cubicBezTo>
                <a:cubicBezTo>
                  <a:pt x="106" y="89"/>
                  <a:pt x="106" y="89"/>
                  <a:pt x="106" y="89"/>
                </a:cubicBezTo>
                <a:cubicBezTo>
                  <a:pt x="107" y="89"/>
                  <a:pt x="107" y="89"/>
                  <a:pt x="108" y="89"/>
                </a:cubicBezTo>
                <a:lnTo>
                  <a:pt x="108" y="58"/>
                </a:lnTo>
                <a:close/>
                <a:moveTo>
                  <a:pt x="103" y="7"/>
                </a:moveTo>
                <a:cubicBezTo>
                  <a:pt x="103" y="7"/>
                  <a:pt x="104" y="7"/>
                  <a:pt x="104" y="7"/>
                </a:cubicBezTo>
                <a:cubicBezTo>
                  <a:pt x="104" y="7"/>
                  <a:pt x="104" y="7"/>
                  <a:pt x="103" y="6"/>
                </a:cubicBezTo>
                <a:lnTo>
                  <a:pt x="103" y="7"/>
                </a:lnTo>
                <a:close/>
                <a:moveTo>
                  <a:pt x="103" y="179"/>
                </a:moveTo>
                <a:cubicBezTo>
                  <a:pt x="104" y="179"/>
                  <a:pt x="105" y="179"/>
                  <a:pt x="106" y="179"/>
                </a:cubicBezTo>
                <a:cubicBezTo>
                  <a:pt x="106" y="155"/>
                  <a:pt x="106" y="155"/>
                  <a:pt x="106" y="155"/>
                </a:cubicBezTo>
                <a:cubicBezTo>
                  <a:pt x="104" y="154"/>
                  <a:pt x="104" y="154"/>
                  <a:pt x="104" y="154"/>
                </a:cubicBezTo>
                <a:cubicBezTo>
                  <a:pt x="105" y="152"/>
                  <a:pt x="105" y="152"/>
                  <a:pt x="105" y="152"/>
                </a:cubicBezTo>
                <a:cubicBezTo>
                  <a:pt x="106" y="152"/>
                  <a:pt x="106" y="152"/>
                  <a:pt x="106" y="152"/>
                </a:cubicBezTo>
                <a:cubicBezTo>
                  <a:pt x="106" y="152"/>
                  <a:pt x="106" y="152"/>
                  <a:pt x="106" y="152"/>
                </a:cubicBezTo>
                <a:cubicBezTo>
                  <a:pt x="105" y="152"/>
                  <a:pt x="105" y="152"/>
                  <a:pt x="105" y="152"/>
                </a:cubicBezTo>
                <a:cubicBezTo>
                  <a:pt x="105" y="150"/>
                  <a:pt x="105" y="150"/>
                  <a:pt x="105" y="150"/>
                </a:cubicBezTo>
                <a:cubicBezTo>
                  <a:pt x="106" y="150"/>
                  <a:pt x="106" y="150"/>
                  <a:pt x="106" y="150"/>
                </a:cubicBezTo>
                <a:cubicBezTo>
                  <a:pt x="106" y="150"/>
                  <a:pt x="106" y="150"/>
                  <a:pt x="106" y="150"/>
                </a:cubicBezTo>
                <a:cubicBezTo>
                  <a:pt x="105" y="149"/>
                  <a:pt x="105" y="149"/>
                  <a:pt x="105" y="149"/>
                </a:cubicBezTo>
                <a:cubicBezTo>
                  <a:pt x="105" y="147"/>
                  <a:pt x="105" y="147"/>
                  <a:pt x="105" y="147"/>
                </a:cubicBezTo>
                <a:cubicBezTo>
                  <a:pt x="106" y="148"/>
                  <a:pt x="106" y="148"/>
                  <a:pt x="106" y="148"/>
                </a:cubicBezTo>
                <a:cubicBezTo>
                  <a:pt x="106" y="96"/>
                  <a:pt x="106" y="96"/>
                  <a:pt x="106" y="96"/>
                </a:cubicBezTo>
                <a:cubicBezTo>
                  <a:pt x="106" y="96"/>
                  <a:pt x="106" y="96"/>
                  <a:pt x="106" y="96"/>
                </a:cubicBezTo>
                <a:cubicBezTo>
                  <a:pt x="106" y="96"/>
                  <a:pt x="106" y="96"/>
                  <a:pt x="106" y="96"/>
                </a:cubicBezTo>
                <a:cubicBezTo>
                  <a:pt x="106" y="96"/>
                  <a:pt x="106" y="96"/>
                  <a:pt x="106" y="96"/>
                </a:cubicBezTo>
                <a:cubicBezTo>
                  <a:pt x="106" y="95"/>
                  <a:pt x="106" y="95"/>
                  <a:pt x="106" y="95"/>
                </a:cubicBezTo>
                <a:cubicBezTo>
                  <a:pt x="105" y="96"/>
                  <a:pt x="105" y="96"/>
                  <a:pt x="105" y="96"/>
                </a:cubicBezTo>
                <a:cubicBezTo>
                  <a:pt x="103" y="95"/>
                  <a:pt x="103" y="95"/>
                  <a:pt x="103" y="95"/>
                </a:cubicBezTo>
                <a:cubicBezTo>
                  <a:pt x="103" y="146"/>
                  <a:pt x="103" y="146"/>
                  <a:pt x="103" y="146"/>
                </a:cubicBezTo>
                <a:cubicBezTo>
                  <a:pt x="103" y="146"/>
                  <a:pt x="104" y="147"/>
                  <a:pt x="105" y="147"/>
                </a:cubicBezTo>
                <a:cubicBezTo>
                  <a:pt x="104" y="149"/>
                  <a:pt x="104" y="149"/>
                  <a:pt x="104" y="149"/>
                </a:cubicBezTo>
                <a:cubicBezTo>
                  <a:pt x="103" y="149"/>
                  <a:pt x="103" y="149"/>
                  <a:pt x="103" y="149"/>
                </a:cubicBezTo>
                <a:cubicBezTo>
                  <a:pt x="103" y="150"/>
                  <a:pt x="103" y="150"/>
                  <a:pt x="103" y="150"/>
                </a:cubicBezTo>
                <a:cubicBezTo>
                  <a:pt x="104" y="150"/>
                  <a:pt x="104" y="150"/>
                  <a:pt x="104" y="150"/>
                </a:cubicBezTo>
                <a:cubicBezTo>
                  <a:pt x="104" y="151"/>
                  <a:pt x="104" y="151"/>
                  <a:pt x="104" y="151"/>
                </a:cubicBezTo>
                <a:cubicBezTo>
                  <a:pt x="103" y="151"/>
                  <a:pt x="103" y="151"/>
                  <a:pt x="103" y="151"/>
                </a:cubicBezTo>
                <a:cubicBezTo>
                  <a:pt x="103" y="152"/>
                  <a:pt x="103" y="152"/>
                  <a:pt x="103" y="152"/>
                </a:cubicBezTo>
                <a:cubicBezTo>
                  <a:pt x="104" y="152"/>
                  <a:pt x="104" y="152"/>
                  <a:pt x="104" y="152"/>
                </a:cubicBezTo>
                <a:cubicBezTo>
                  <a:pt x="104" y="154"/>
                  <a:pt x="104" y="154"/>
                  <a:pt x="104" y="154"/>
                </a:cubicBezTo>
                <a:cubicBezTo>
                  <a:pt x="103" y="154"/>
                  <a:pt x="103" y="154"/>
                  <a:pt x="103" y="154"/>
                </a:cubicBezTo>
                <a:lnTo>
                  <a:pt x="103" y="179"/>
                </a:lnTo>
                <a:close/>
                <a:moveTo>
                  <a:pt x="106" y="52"/>
                </a:moveTo>
                <a:cubicBezTo>
                  <a:pt x="104" y="54"/>
                  <a:pt x="103" y="55"/>
                  <a:pt x="103" y="55"/>
                </a:cubicBezTo>
                <a:cubicBezTo>
                  <a:pt x="104" y="55"/>
                  <a:pt x="105" y="55"/>
                  <a:pt x="106" y="55"/>
                </a:cubicBezTo>
                <a:lnTo>
                  <a:pt x="106" y="52"/>
                </a:lnTo>
                <a:close/>
                <a:moveTo>
                  <a:pt x="106" y="57"/>
                </a:moveTo>
                <a:cubicBezTo>
                  <a:pt x="106" y="89"/>
                  <a:pt x="106" y="89"/>
                  <a:pt x="106" y="89"/>
                </a:cubicBezTo>
                <a:cubicBezTo>
                  <a:pt x="105" y="88"/>
                  <a:pt x="104" y="88"/>
                  <a:pt x="103" y="88"/>
                </a:cubicBezTo>
                <a:cubicBezTo>
                  <a:pt x="103" y="55"/>
                  <a:pt x="103" y="55"/>
                  <a:pt x="103" y="55"/>
                </a:cubicBezTo>
                <a:lnTo>
                  <a:pt x="106" y="57"/>
                </a:lnTo>
                <a:close/>
                <a:moveTo>
                  <a:pt x="102" y="6"/>
                </a:moveTo>
                <a:cubicBezTo>
                  <a:pt x="103" y="7"/>
                  <a:pt x="103" y="7"/>
                  <a:pt x="103" y="7"/>
                </a:cubicBezTo>
                <a:cubicBezTo>
                  <a:pt x="103" y="6"/>
                  <a:pt x="103" y="6"/>
                  <a:pt x="103" y="6"/>
                </a:cubicBezTo>
                <a:cubicBezTo>
                  <a:pt x="102" y="5"/>
                  <a:pt x="102" y="5"/>
                  <a:pt x="102" y="5"/>
                </a:cubicBezTo>
                <a:lnTo>
                  <a:pt x="102" y="6"/>
                </a:lnTo>
                <a:close/>
                <a:moveTo>
                  <a:pt x="102" y="179"/>
                </a:moveTo>
                <a:cubicBezTo>
                  <a:pt x="103" y="179"/>
                  <a:pt x="103" y="179"/>
                  <a:pt x="103" y="179"/>
                </a:cubicBezTo>
                <a:cubicBezTo>
                  <a:pt x="103" y="154"/>
                  <a:pt x="103" y="154"/>
                  <a:pt x="103" y="154"/>
                </a:cubicBezTo>
                <a:cubicBezTo>
                  <a:pt x="102" y="154"/>
                  <a:pt x="102" y="154"/>
                  <a:pt x="102" y="154"/>
                </a:cubicBezTo>
                <a:lnTo>
                  <a:pt x="102" y="179"/>
                </a:lnTo>
                <a:close/>
                <a:moveTo>
                  <a:pt x="103" y="55"/>
                </a:moveTo>
                <a:cubicBezTo>
                  <a:pt x="102" y="55"/>
                  <a:pt x="102" y="55"/>
                  <a:pt x="102" y="55"/>
                </a:cubicBezTo>
                <a:cubicBezTo>
                  <a:pt x="102" y="56"/>
                  <a:pt x="102" y="56"/>
                  <a:pt x="102" y="56"/>
                </a:cubicBezTo>
                <a:cubicBezTo>
                  <a:pt x="102" y="56"/>
                  <a:pt x="102" y="56"/>
                  <a:pt x="102" y="56"/>
                </a:cubicBezTo>
                <a:cubicBezTo>
                  <a:pt x="102" y="57"/>
                  <a:pt x="102" y="57"/>
                  <a:pt x="102" y="58"/>
                </a:cubicBezTo>
                <a:cubicBezTo>
                  <a:pt x="102" y="88"/>
                  <a:pt x="102" y="88"/>
                  <a:pt x="102" y="88"/>
                </a:cubicBezTo>
                <a:cubicBezTo>
                  <a:pt x="103" y="88"/>
                  <a:pt x="103" y="88"/>
                  <a:pt x="103" y="88"/>
                </a:cubicBezTo>
                <a:lnTo>
                  <a:pt x="103" y="55"/>
                </a:lnTo>
                <a:close/>
                <a:moveTo>
                  <a:pt x="103" y="95"/>
                </a:moveTo>
                <a:cubicBezTo>
                  <a:pt x="102" y="95"/>
                  <a:pt x="102" y="95"/>
                  <a:pt x="102" y="95"/>
                </a:cubicBezTo>
                <a:cubicBezTo>
                  <a:pt x="102" y="146"/>
                  <a:pt x="102" y="146"/>
                  <a:pt x="102" y="146"/>
                </a:cubicBezTo>
                <a:cubicBezTo>
                  <a:pt x="102" y="146"/>
                  <a:pt x="102" y="146"/>
                  <a:pt x="102" y="146"/>
                </a:cubicBezTo>
                <a:cubicBezTo>
                  <a:pt x="102" y="147"/>
                  <a:pt x="102" y="147"/>
                  <a:pt x="102" y="147"/>
                </a:cubicBezTo>
                <a:cubicBezTo>
                  <a:pt x="102" y="150"/>
                  <a:pt x="102" y="150"/>
                  <a:pt x="102" y="150"/>
                </a:cubicBezTo>
                <a:cubicBezTo>
                  <a:pt x="102" y="149"/>
                  <a:pt x="102" y="149"/>
                  <a:pt x="102" y="149"/>
                </a:cubicBezTo>
                <a:cubicBezTo>
                  <a:pt x="103" y="150"/>
                  <a:pt x="103" y="150"/>
                  <a:pt x="103" y="150"/>
                </a:cubicBezTo>
                <a:cubicBezTo>
                  <a:pt x="103" y="149"/>
                  <a:pt x="103" y="149"/>
                  <a:pt x="103" y="149"/>
                </a:cubicBezTo>
                <a:cubicBezTo>
                  <a:pt x="102" y="149"/>
                  <a:pt x="102" y="149"/>
                  <a:pt x="102" y="149"/>
                </a:cubicBezTo>
                <a:cubicBezTo>
                  <a:pt x="103" y="146"/>
                  <a:pt x="103" y="146"/>
                  <a:pt x="103" y="146"/>
                </a:cubicBezTo>
                <a:cubicBezTo>
                  <a:pt x="103" y="146"/>
                  <a:pt x="103" y="146"/>
                  <a:pt x="103" y="146"/>
                </a:cubicBezTo>
                <a:lnTo>
                  <a:pt x="103" y="95"/>
                </a:lnTo>
                <a:close/>
                <a:moveTo>
                  <a:pt x="103" y="151"/>
                </a:moveTo>
                <a:cubicBezTo>
                  <a:pt x="103" y="152"/>
                  <a:pt x="103" y="152"/>
                  <a:pt x="103" y="152"/>
                </a:cubicBezTo>
                <a:cubicBezTo>
                  <a:pt x="102" y="151"/>
                  <a:pt x="102" y="151"/>
                  <a:pt x="102" y="151"/>
                </a:cubicBezTo>
                <a:cubicBezTo>
                  <a:pt x="102" y="151"/>
                  <a:pt x="102" y="151"/>
                  <a:pt x="102" y="151"/>
                </a:cubicBezTo>
                <a:lnTo>
                  <a:pt x="103" y="151"/>
                </a:lnTo>
                <a:close/>
                <a:moveTo>
                  <a:pt x="102" y="6"/>
                </a:moveTo>
                <a:cubicBezTo>
                  <a:pt x="102" y="6"/>
                  <a:pt x="102" y="6"/>
                  <a:pt x="102" y="6"/>
                </a:cubicBezTo>
                <a:cubicBezTo>
                  <a:pt x="102" y="5"/>
                  <a:pt x="102" y="5"/>
                  <a:pt x="102" y="5"/>
                </a:cubicBezTo>
                <a:cubicBezTo>
                  <a:pt x="102" y="5"/>
                  <a:pt x="102" y="5"/>
                  <a:pt x="102" y="5"/>
                </a:cubicBezTo>
                <a:lnTo>
                  <a:pt x="102" y="6"/>
                </a:lnTo>
                <a:close/>
                <a:moveTo>
                  <a:pt x="102" y="179"/>
                </a:moveTo>
                <a:cubicBezTo>
                  <a:pt x="102" y="179"/>
                  <a:pt x="102" y="179"/>
                  <a:pt x="102" y="179"/>
                </a:cubicBezTo>
                <a:cubicBezTo>
                  <a:pt x="102" y="154"/>
                  <a:pt x="102" y="154"/>
                  <a:pt x="102" y="154"/>
                </a:cubicBezTo>
                <a:cubicBezTo>
                  <a:pt x="102" y="154"/>
                  <a:pt x="102" y="154"/>
                  <a:pt x="102" y="154"/>
                </a:cubicBezTo>
                <a:lnTo>
                  <a:pt x="102" y="179"/>
                </a:lnTo>
                <a:close/>
                <a:moveTo>
                  <a:pt x="102" y="55"/>
                </a:moveTo>
                <a:cubicBezTo>
                  <a:pt x="102" y="55"/>
                  <a:pt x="102" y="55"/>
                  <a:pt x="102" y="55"/>
                </a:cubicBezTo>
                <a:cubicBezTo>
                  <a:pt x="102" y="56"/>
                  <a:pt x="102" y="56"/>
                  <a:pt x="102" y="56"/>
                </a:cubicBezTo>
                <a:cubicBezTo>
                  <a:pt x="102" y="56"/>
                  <a:pt x="102" y="56"/>
                  <a:pt x="102" y="56"/>
                </a:cubicBezTo>
                <a:lnTo>
                  <a:pt x="102" y="55"/>
                </a:lnTo>
                <a:close/>
                <a:moveTo>
                  <a:pt x="102" y="58"/>
                </a:moveTo>
                <a:cubicBezTo>
                  <a:pt x="102" y="58"/>
                  <a:pt x="102" y="58"/>
                  <a:pt x="102" y="59"/>
                </a:cubicBezTo>
                <a:cubicBezTo>
                  <a:pt x="102" y="88"/>
                  <a:pt x="102" y="88"/>
                  <a:pt x="102" y="88"/>
                </a:cubicBezTo>
                <a:cubicBezTo>
                  <a:pt x="102" y="88"/>
                  <a:pt x="102" y="88"/>
                  <a:pt x="102" y="88"/>
                </a:cubicBezTo>
                <a:lnTo>
                  <a:pt x="102" y="58"/>
                </a:lnTo>
                <a:close/>
                <a:moveTo>
                  <a:pt x="102" y="95"/>
                </a:moveTo>
                <a:cubicBezTo>
                  <a:pt x="102" y="95"/>
                  <a:pt x="102" y="95"/>
                  <a:pt x="102" y="95"/>
                </a:cubicBezTo>
                <a:cubicBezTo>
                  <a:pt x="102" y="146"/>
                  <a:pt x="102" y="146"/>
                  <a:pt x="102" y="146"/>
                </a:cubicBezTo>
                <a:cubicBezTo>
                  <a:pt x="102" y="146"/>
                  <a:pt x="102" y="146"/>
                  <a:pt x="102" y="146"/>
                </a:cubicBezTo>
                <a:lnTo>
                  <a:pt x="102" y="95"/>
                </a:lnTo>
                <a:close/>
                <a:moveTo>
                  <a:pt x="102" y="147"/>
                </a:moveTo>
                <a:cubicBezTo>
                  <a:pt x="102" y="150"/>
                  <a:pt x="102" y="150"/>
                  <a:pt x="102" y="150"/>
                </a:cubicBezTo>
                <a:cubicBezTo>
                  <a:pt x="102" y="151"/>
                  <a:pt x="102" y="151"/>
                  <a:pt x="102" y="151"/>
                </a:cubicBezTo>
                <a:cubicBezTo>
                  <a:pt x="102" y="151"/>
                  <a:pt x="102" y="151"/>
                  <a:pt x="102" y="151"/>
                </a:cubicBezTo>
                <a:cubicBezTo>
                  <a:pt x="102" y="151"/>
                  <a:pt x="102" y="151"/>
                  <a:pt x="102" y="151"/>
                </a:cubicBezTo>
                <a:cubicBezTo>
                  <a:pt x="102" y="151"/>
                  <a:pt x="102" y="151"/>
                  <a:pt x="102" y="151"/>
                </a:cubicBezTo>
                <a:cubicBezTo>
                  <a:pt x="102" y="152"/>
                  <a:pt x="102" y="152"/>
                  <a:pt x="102" y="152"/>
                </a:cubicBezTo>
                <a:cubicBezTo>
                  <a:pt x="102" y="148"/>
                  <a:pt x="102" y="148"/>
                  <a:pt x="102" y="148"/>
                </a:cubicBezTo>
                <a:lnTo>
                  <a:pt x="102" y="147"/>
                </a:lnTo>
                <a:close/>
                <a:moveTo>
                  <a:pt x="101" y="6"/>
                </a:moveTo>
                <a:cubicBezTo>
                  <a:pt x="102" y="6"/>
                  <a:pt x="102" y="6"/>
                  <a:pt x="102" y="6"/>
                </a:cubicBezTo>
                <a:cubicBezTo>
                  <a:pt x="102" y="5"/>
                  <a:pt x="102" y="5"/>
                  <a:pt x="102" y="5"/>
                </a:cubicBezTo>
                <a:cubicBezTo>
                  <a:pt x="101" y="5"/>
                  <a:pt x="101" y="5"/>
                  <a:pt x="101" y="5"/>
                </a:cubicBezTo>
                <a:lnTo>
                  <a:pt x="101" y="6"/>
                </a:lnTo>
                <a:close/>
                <a:moveTo>
                  <a:pt x="101" y="180"/>
                </a:moveTo>
                <a:cubicBezTo>
                  <a:pt x="102" y="179"/>
                  <a:pt x="102" y="179"/>
                  <a:pt x="102" y="179"/>
                </a:cubicBezTo>
                <a:cubicBezTo>
                  <a:pt x="102" y="154"/>
                  <a:pt x="102" y="154"/>
                  <a:pt x="102" y="154"/>
                </a:cubicBezTo>
                <a:cubicBezTo>
                  <a:pt x="101" y="154"/>
                  <a:pt x="101" y="154"/>
                  <a:pt x="101" y="154"/>
                </a:cubicBezTo>
                <a:cubicBezTo>
                  <a:pt x="102" y="152"/>
                  <a:pt x="102" y="152"/>
                  <a:pt x="102" y="152"/>
                </a:cubicBezTo>
                <a:cubicBezTo>
                  <a:pt x="102" y="148"/>
                  <a:pt x="102" y="148"/>
                  <a:pt x="102" y="148"/>
                </a:cubicBezTo>
                <a:cubicBezTo>
                  <a:pt x="101" y="154"/>
                  <a:pt x="101" y="154"/>
                  <a:pt x="101" y="154"/>
                </a:cubicBezTo>
                <a:cubicBezTo>
                  <a:pt x="101" y="154"/>
                  <a:pt x="101" y="154"/>
                  <a:pt x="101" y="154"/>
                </a:cubicBezTo>
                <a:lnTo>
                  <a:pt x="101" y="180"/>
                </a:lnTo>
                <a:close/>
                <a:moveTo>
                  <a:pt x="102" y="55"/>
                </a:moveTo>
                <a:cubicBezTo>
                  <a:pt x="101" y="54"/>
                  <a:pt x="101" y="54"/>
                  <a:pt x="101" y="54"/>
                </a:cubicBezTo>
                <a:cubicBezTo>
                  <a:pt x="101" y="54"/>
                  <a:pt x="101" y="54"/>
                  <a:pt x="101" y="54"/>
                </a:cubicBezTo>
                <a:cubicBezTo>
                  <a:pt x="101" y="55"/>
                  <a:pt x="101" y="55"/>
                  <a:pt x="101" y="55"/>
                </a:cubicBezTo>
                <a:cubicBezTo>
                  <a:pt x="102" y="56"/>
                  <a:pt x="102" y="56"/>
                  <a:pt x="102" y="56"/>
                </a:cubicBezTo>
                <a:lnTo>
                  <a:pt x="102" y="55"/>
                </a:lnTo>
                <a:close/>
                <a:moveTo>
                  <a:pt x="102" y="59"/>
                </a:moveTo>
                <a:cubicBezTo>
                  <a:pt x="101" y="60"/>
                  <a:pt x="101" y="62"/>
                  <a:pt x="101" y="63"/>
                </a:cubicBezTo>
                <a:cubicBezTo>
                  <a:pt x="101" y="88"/>
                  <a:pt x="101" y="88"/>
                  <a:pt x="101" y="88"/>
                </a:cubicBezTo>
                <a:cubicBezTo>
                  <a:pt x="102" y="88"/>
                  <a:pt x="102" y="88"/>
                  <a:pt x="102" y="88"/>
                </a:cubicBezTo>
                <a:lnTo>
                  <a:pt x="102" y="59"/>
                </a:lnTo>
                <a:close/>
                <a:moveTo>
                  <a:pt x="102" y="95"/>
                </a:moveTo>
                <a:cubicBezTo>
                  <a:pt x="101" y="94"/>
                  <a:pt x="101" y="94"/>
                  <a:pt x="101" y="94"/>
                </a:cubicBezTo>
                <a:cubicBezTo>
                  <a:pt x="101" y="146"/>
                  <a:pt x="101" y="146"/>
                  <a:pt x="101" y="146"/>
                </a:cubicBezTo>
                <a:cubicBezTo>
                  <a:pt x="101" y="145"/>
                  <a:pt x="101" y="145"/>
                  <a:pt x="101" y="145"/>
                </a:cubicBezTo>
                <a:cubicBezTo>
                  <a:pt x="102" y="146"/>
                  <a:pt x="102" y="146"/>
                  <a:pt x="102" y="146"/>
                </a:cubicBezTo>
                <a:lnTo>
                  <a:pt x="102" y="95"/>
                </a:lnTo>
                <a:close/>
                <a:moveTo>
                  <a:pt x="100" y="6"/>
                </a:moveTo>
                <a:cubicBezTo>
                  <a:pt x="101" y="6"/>
                  <a:pt x="101" y="6"/>
                  <a:pt x="101" y="6"/>
                </a:cubicBezTo>
                <a:cubicBezTo>
                  <a:pt x="101" y="5"/>
                  <a:pt x="101" y="5"/>
                  <a:pt x="101" y="5"/>
                </a:cubicBezTo>
                <a:cubicBezTo>
                  <a:pt x="100" y="5"/>
                  <a:pt x="100" y="5"/>
                  <a:pt x="100" y="5"/>
                </a:cubicBezTo>
                <a:cubicBezTo>
                  <a:pt x="100" y="5"/>
                  <a:pt x="100" y="5"/>
                  <a:pt x="100" y="5"/>
                </a:cubicBezTo>
                <a:lnTo>
                  <a:pt x="100" y="6"/>
                </a:lnTo>
                <a:close/>
                <a:moveTo>
                  <a:pt x="100" y="180"/>
                </a:moveTo>
                <a:cubicBezTo>
                  <a:pt x="101" y="180"/>
                  <a:pt x="101" y="180"/>
                  <a:pt x="101" y="180"/>
                </a:cubicBezTo>
                <a:cubicBezTo>
                  <a:pt x="101" y="154"/>
                  <a:pt x="101" y="154"/>
                  <a:pt x="101" y="154"/>
                </a:cubicBezTo>
                <a:cubicBezTo>
                  <a:pt x="100" y="153"/>
                  <a:pt x="100" y="153"/>
                  <a:pt x="100" y="153"/>
                </a:cubicBezTo>
                <a:lnTo>
                  <a:pt x="100" y="180"/>
                </a:lnTo>
                <a:close/>
                <a:moveTo>
                  <a:pt x="101" y="54"/>
                </a:moveTo>
                <a:cubicBezTo>
                  <a:pt x="100" y="55"/>
                  <a:pt x="100" y="55"/>
                  <a:pt x="100" y="55"/>
                </a:cubicBezTo>
                <a:cubicBezTo>
                  <a:pt x="101" y="55"/>
                  <a:pt x="101" y="55"/>
                  <a:pt x="101" y="55"/>
                </a:cubicBezTo>
                <a:lnTo>
                  <a:pt x="101" y="54"/>
                </a:lnTo>
                <a:close/>
                <a:moveTo>
                  <a:pt x="101" y="63"/>
                </a:moveTo>
                <a:cubicBezTo>
                  <a:pt x="101" y="64"/>
                  <a:pt x="100" y="65"/>
                  <a:pt x="100" y="66"/>
                </a:cubicBezTo>
                <a:cubicBezTo>
                  <a:pt x="100" y="88"/>
                  <a:pt x="100" y="88"/>
                  <a:pt x="100" y="88"/>
                </a:cubicBezTo>
                <a:cubicBezTo>
                  <a:pt x="101" y="88"/>
                  <a:pt x="101" y="88"/>
                  <a:pt x="101" y="88"/>
                </a:cubicBezTo>
                <a:lnTo>
                  <a:pt x="101" y="63"/>
                </a:lnTo>
                <a:close/>
                <a:moveTo>
                  <a:pt x="101" y="94"/>
                </a:moveTo>
                <a:cubicBezTo>
                  <a:pt x="100" y="94"/>
                  <a:pt x="100" y="94"/>
                  <a:pt x="100" y="94"/>
                </a:cubicBezTo>
                <a:cubicBezTo>
                  <a:pt x="100" y="145"/>
                  <a:pt x="100" y="145"/>
                  <a:pt x="100" y="145"/>
                </a:cubicBezTo>
                <a:cubicBezTo>
                  <a:pt x="100" y="145"/>
                  <a:pt x="100" y="145"/>
                  <a:pt x="100" y="145"/>
                </a:cubicBezTo>
                <a:cubicBezTo>
                  <a:pt x="100" y="148"/>
                  <a:pt x="100" y="148"/>
                  <a:pt x="100" y="148"/>
                </a:cubicBezTo>
                <a:cubicBezTo>
                  <a:pt x="100" y="151"/>
                  <a:pt x="100" y="151"/>
                  <a:pt x="100" y="151"/>
                </a:cubicBezTo>
                <a:cubicBezTo>
                  <a:pt x="101" y="146"/>
                  <a:pt x="101" y="146"/>
                  <a:pt x="101" y="146"/>
                </a:cubicBezTo>
                <a:lnTo>
                  <a:pt x="101" y="94"/>
                </a:lnTo>
                <a:close/>
                <a:moveTo>
                  <a:pt x="99" y="6"/>
                </a:moveTo>
                <a:cubicBezTo>
                  <a:pt x="99" y="6"/>
                  <a:pt x="99" y="6"/>
                  <a:pt x="100" y="6"/>
                </a:cubicBezTo>
                <a:cubicBezTo>
                  <a:pt x="100" y="5"/>
                  <a:pt x="100" y="5"/>
                  <a:pt x="100" y="5"/>
                </a:cubicBezTo>
                <a:cubicBezTo>
                  <a:pt x="99" y="5"/>
                  <a:pt x="99" y="5"/>
                  <a:pt x="99" y="5"/>
                </a:cubicBezTo>
                <a:lnTo>
                  <a:pt x="99" y="6"/>
                </a:lnTo>
                <a:close/>
                <a:moveTo>
                  <a:pt x="99" y="180"/>
                </a:moveTo>
                <a:cubicBezTo>
                  <a:pt x="99" y="180"/>
                  <a:pt x="100" y="180"/>
                  <a:pt x="100" y="180"/>
                </a:cubicBezTo>
                <a:cubicBezTo>
                  <a:pt x="100" y="153"/>
                  <a:pt x="100" y="153"/>
                  <a:pt x="100" y="153"/>
                </a:cubicBezTo>
                <a:cubicBezTo>
                  <a:pt x="100" y="153"/>
                  <a:pt x="100" y="153"/>
                  <a:pt x="100" y="153"/>
                </a:cubicBezTo>
                <a:cubicBezTo>
                  <a:pt x="100" y="151"/>
                  <a:pt x="100" y="151"/>
                  <a:pt x="100" y="151"/>
                </a:cubicBezTo>
                <a:cubicBezTo>
                  <a:pt x="100" y="148"/>
                  <a:pt x="100" y="148"/>
                  <a:pt x="100" y="148"/>
                </a:cubicBezTo>
                <a:cubicBezTo>
                  <a:pt x="99" y="153"/>
                  <a:pt x="99" y="153"/>
                  <a:pt x="99" y="153"/>
                </a:cubicBezTo>
                <a:cubicBezTo>
                  <a:pt x="99" y="153"/>
                  <a:pt x="99" y="153"/>
                  <a:pt x="99" y="153"/>
                </a:cubicBezTo>
                <a:lnTo>
                  <a:pt x="99" y="180"/>
                </a:lnTo>
                <a:close/>
                <a:moveTo>
                  <a:pt x="100" y="66"/>
                </a:moveTo>
                <a:cubicBezTo>
                  <a:pt x="100" y="67"/>
                  <a:pt x="99" y="68"/>
                  <a:pt x="99" y="69"/>
                </a:cubicBezTo>
                <a:cubicBezTo>
                  <a:pt x="99" y="88"/>
                  <a:pt x="99" y="88"/>
                  <a:pt x="99" y="88"/>
                </a:cubicBezTo>
                <a:cubicBezTo>
                  <a:pt x="99" y="88"/>
                  <a:pt x="100" y="88"/>
                  <a:pt x="100" y="88"/>
                </a:cubicBezTo>
                <a:lnTo>
                  <a:pt x="100" y="66"/>
                </a:lnTo>
                <a:close/>
                <a:moveTo>
                  <a:pt x="100" y="94"/>
                </a:moveTo>
                <a:cubicBezTo>
                  <a:pt x="99" y="93"/>
                  <a:pt x="99" y="93"/>
                  <a:pt x="99" y="93"/>
                </a:cubicBezTo>
                <a:cubicBezTo>
                  <a:pt x="99" y="145"/>
                  <a:pt x="99" y="145"/>
                  <a:pt x="99" y="145"/>
                </a:cubicBezTo>
                <a:cubicBezTo>
                  <a:pt x="99" y="145"/>
                  <a:pt x="100" y="145"/>
                  <a:pt x="100" y="145"/>
                </a:cubicBezTo>
                <a:lnTo>
                  <a:pt x="100" y="94"/>
                </a:lnTo>
                <a:close/>
                <a:moveTo>
                  <a:pt x="94" y="46"/>
                </a:moveTo>
                <a:cubicBezTo>
                  <a:pt x="95" y="46"/>
                  <a:pt x="95" y="46"/>
                  <a:pt x="95" y="46"/>
                </a:cubicBezTo>
                <a:cubicBezTo>
                  <a:pt x="96" y="47"/>
                  <a:pt x="96" y="47"/>
                  <a:pt x="96" y="47"/>
                </a:cubicBezTo>
                <a:cubicBezTo>
                  <a:pt x="96" y="46"/>
                  <a:pt x="96" y="46"/>
                  <a:pt x="96" y="46"/>
                </a:cubicBezTo>
                <a:cubicBezTo>
                  <a:pt x="94" y="45"/>
                  <a:pt x="94" y="45"/>
                  <a:pt x="94" y="45"/>
                </a:cubicBezTo>
                <a:cubicBezTo>
                  <a:pt x="94" y="44"/>
                  <a:pt x="94" y="43"/>
                  <a:pt x="92" y="41"/>
                </a:cubicBezTo>
                <a:cubicBezTo>
                  <a:pt x="92" y="42"/>
                  <a:pt x="92" y="42"/>
                  <a:pt x="92" y="42"/>
                </a:cubicBezTo>
                <a:cubicBezTo>
                  <a:pt x="93" y="43"/>
                  <a:pt x="94" y="44"/>
                  <a:pt x="94" y="45"/>
                </a:cubicBezTo>
                <a:cubicBezTo>
                  <a:pt x="92" y="44"/>
                  <a:pt x="92" y="44"/>
                  <a:pt x="92" y="44"/>
                </a:cubicBezTo>
                <a:cubicBezTo>
                  <a:pt x="92" y="64"/>
                  <a:pt x="92" y="64"/>
                  <a:pt x="92" y="64"/>
                </a:cubicBezTo>
                <a:cubicBezTo>
                  <a:pt x="95" y="53"/>
                  <a:pt x="95" y="47"/>
                  <a:pt x="94" y="46"/>
                </a:cubicBezTo>
                <a:close/>
                <a:moveTo>
                  <a:pt x="92" y="39"/>
                </a:moveTo>
                <a:cubicBezTo>
                  <a:pt x="95" y="28"/>
                  <a:pt x="94" y="21"/>
                  <a:pt x="94" y="20"/>
                </a:cubicBezTo>
                <a:cubicBezTo>
                  <a:pt x="96" y="21"/>
                  <a:pt x="96" y="21"/>
                  <a:pt x="96" y="21"/>
                </a:cubicBezTo>
                <a:cubicBezTo>
                  <a:pt x="97" y="20"/>
                  <a:pt x="97" y="20"/>
                  <a:pt x="97" y="20"/>
                </a:cubicBezTo>
                <a:cubicBezTo>
                  <a:pt x="92" y="18"/>
                  <a:pt x="92" y="18"/>
                  <a:pt x="92" y="18"/>
                </a:cubicBezTo>
                <a:lnTo>
                  <a:pt x="92" y="39"/>
                </a:lnTo>
                <a:close/>
                <a:moveTo>
                  <a:pt x="92" y="5"/>
                </a:moveTo>
                <a:cubicBezTo>
                  <a:pt x="94" y="5"/>
                  <a:pt x="95" y="5"/>
                  <a:pt x="97" y="6"/>
                </a:cubicBezTo>
                <a:cubicBezTo>
                  <a:pt x="97" y="6"/>
                  <a:pt x="98" y="6"/>
                  <a:pt x="99" y="6"/>
                </a:cubicBezTo>
                <a:cubicBezTo>
                  <a:pt x="99" y="5"/>
                  <a:pt x="99" y="5"/>
                  <a:pt x="99" y="5"/>
                </a:cubicBezTo>
                <a:cubicBezTo>
                  <a:pt x="98" y="5"/>
                  <a:pt x="97" y="5"/>
                  <a:pt x="96" y="5"/>
                </a:cubicBezTo>
                <a:cubicBezTo>
                  <a:pt x="95" y="4"/>
                  <a:pt x="94" y="4"/>
                  <a:pt x="92" y="3"/>
                </a:cubicBezTo>
                <a:lnTo>
                  <a:pt x="92" y="5"/>
                </a:lnTo>
                <a:close/>
                <a:moveTo>
                  <a:pt x="92" y="179"/>
                </a:moveTo>
                <a:cubicBezTo>
                  <a:pt x="95" y="179"/>
                  <a:pt x="97" y="179"/>
                  <a:pt x="99" y="180"/>
                </a:cubicBezTo>
                <a:cubicBezTo>
                  <a:pt x="99" y="153"/>
                  <a:pt x="99" y="153"/>
                  <a:pt x="99" y="153"/>
                </a:cubicBezTo>
                <a:cubicBezTo>
                  <a:pt x="97" y="153"/>
                  <a:pt x="97" y="153"/>
                  <a:pt x="97" y="153"/>
                </a:cubicBezTo>
                <a:cubicBezTo>
                  <a:pt x="99" y="145"/>
                  <a:pt x="99" y="145"/>
                  <a:pt x="99" y="145"/>
                </a:cubicBezTo>
                <a:cubicBezTo>
                  <a:pt x="99" y="145"/>
                  <a:pt x="99" y="145"/>
                  <a:pt x="99" y="145"/>
                </a:cubicBezTo>
                <a:cubicBezTo>
                  <a:pt x="99" y="93"/>
                  <a:pt x="99" y="93"/>
                  <a:pt x="99" y="93"/>
                </a:cubicBezTo>
                <a:cubicBezTo>
                  <a:pt x="92" y="91"/>
                  <a:pt x="92" y="91"/>
                  <a:pt x="92" y="91"/>
                </a:cubicBezTo>
                <a:cubicBezTo>
                  <a:pt x="92" y="143"/>
                  <a:pt x="92" y="143"/>
                  <a:pt x="92" y="143"/>
                </a:cubicBezTo>
                <a:cubicBezTo>
                  <a:pt x="94" y="143"/>
                  <a:pt x="95" y="144"/>
                  <a:pt x="96" y="144"/>
                </a:cubicBezTo>
                <a:cubicBezTo>
                  <a:pt x="95" y="148"/>
                  <a:pt x="95" y="151"/>
                  <a:pt x="94" y="152"/>
                </a:cubicBezTo>
                <a:cubicBezTo>
                  <a:pt x="92" y="152"/>
                  <a:pt x="92" y="152"/>
                  <a:pt x="92" y="152"/>
                </a:cubicBezTo>
                <a:lnTo>
                  <a:pt x="92" y="179"/>
                </a:lnTo>
                <a:close/>
                <a:moveTo>
                  <a:pt x="99" y="69"/>
                </a:moveTo>
                <a:cubicBezTo>
                  <a:pt x="97" y="74"/>
                  <a:pt x="95" y="78"/>
                  <a:pt x="92" y="81"/>
                </a:cubicBezTo>
                <a:cubicBezTo>
                  <a:pt x="92" y="88"/>
                  <a:pt x="92" y="88"/>
                  <a:pt x="92" y="88"/>
                </a:cubicBezTo>
                <a:cubicBezTo>
                  <a:pt x="95" y="88"/>
                  <a:pt x="97" y="88"/>
                  <a:pt x="99" y="88"/>
                </a:cubicBezTo>
                <a:lnTo>
                  <a:pt x="99" y="69"/>
                </a:lnTo>
                <a:close/>
                <a:moveTo>
                  <a:pt x="92" y="41"/>
                </a:moveTo>
                <a:cubicBezTo>
                  <a:pt x="92" y="40"/>
                  <a:pt x="92" y="40"/>
                  <a:pt x="92" y="40"/>
                </a:cubicBezTo>
                <a:cubicBezTo>
                  <a:pt x="92" y="40"/>
                  <a:pt x="92" y="39"/>
                  <a:pt x="92" y="39"/>
                </a:cubicBezTo>
                <a:cubicBezTo>
                  <a:pt x="92" y="18"/>
                  <a:pt x="92" y="18"/>
                  <a:pt x="92" y="18"/>
                </a:cubicBezTo>
                <a:cubicBezTo>
                  <a:pt x="90" y="17"/>
                  <a:pt x="90" y="17"/>
                  <a:pt x="90" y="17"/>
                </a:cubicBezTo>
                <a:cubicBezTo>
                  <a:pt x="90" y="39"/>
                  <a:pt x="90" y="39"/>
                  <a:pt x="90" y="39"/>
                </a:cubicBezTo>
                <a:cubicBezTo>
                  <a:pt x="90" y="40"/>
                  <a:pt x="91" y="40"/>
                  <a:pt x="91" y="40"/>
                </a:cubicBezTo>
                <a:cubicBezTo>
                  <a:pt x="92" y="41"/>
                  <a:pt x="92" y="41"/>
                  <a:pt x="92" y="42"/>
                </a:cubicBezTo>
                <a:lnTo>
                  <a:pt x="92" y="41"/>
                </a:lnTo>
                <a:close/>
                <a:moveTo>
                  <a:pt x="90" y="6"/>
                </a:moveTo>
                <a:cubicBezTo>
                  <a:pt x="90" y="6"/>
                  <a:pt x="91" y="6"/>
                  <a:pt x="92" y="5"/>
                </a:cubicBezTo>
                <a:cubicBezTo>
                  <a:pt x="92" y="3"/>
                  <a:pt x="92" y="3"/>
                  <a:pt x="92" y="3"/>
                </a:cubicBezTo>
                <a:cubicBezTo>
                  <a:pt x="92" y="3"/>
                  <a:pt x="91" y="3"/>
                  <a:pt x="90" y="4"/>
                </a:cubicBezTo>
                <a:lnTo>
                  <a:pt x="90" y="6"/>
                </a:lnTo>
                <a:close/>
                <a:moveTo>
                  <a:pt x="90" y="2"/>
                </a:moveTo>
                <a:cubicBezTo>
                  <a:pt x="90" y="1"/>
                  <a:pt x="90" y="1"/>
                  <a:pt x="90" y="1"/>
                </a:cubicBezTo>
                <a:cubicBezTo>
                  <a:pt x="90" y="0"/>
                  <a:pt x="90" y="0"/>
                  <a:pt x="90" y="1"/>
                </a:cubicBezTo>
                <a:lnTo>
                  <a:pt x="90" y="2"/>
                </a:lnTo>
                <a:close/>
                <a:moveTo>
                  <a:pt x="90" y="179"/>
                </a:moveTo>
                <a:cubicBezTo>
                  <a:pt x="91" y="179"/>
                  <a:pt x="92" y="179"/>
                  <a:pt x="92" y="179"/>
                </a:cubicBezTo>
                <a:cubicBezTo>
                  <a:pt x="92" y="152"/>
                  <a:pt x="92" y="152"/>
                  <a:pt x="92" y="152"/>
                </a:cubicBezTo>
                <a:cubicBezTo>
                  <a:pt x="90" y="151"/>
                  <a:pt x="90" y="151"/>
                  <a:pt x="90" y="151"/>
                </a:cubicBezTo>
                <a:lnTo>
                  <a:pt x="90" y="179"/>
                </a:lnTo>
                <a:close/>
                <a:moveTo>
                  <a:pt x="92" y="81"/>
                </a:moveTo>
                <a:cubicBezTo>
                  <a:pt x="92" y="82"/>
                  <a:pt x="91" y="83"/>
                  <a:pt x="90" y="84"/>
                </a:cubicBezTo>
                <a:cubicBezTo>
                  <a:pt x="90" y="88"/>
                  <a:pt x="90" y="88"/>
                  <a:pt x="90" y="88"/>
                </a:cubicBezTo>
                <a:cubicBezTo>
                  <a:pt x="91" y="88"/>
                  <a:pt x="92" y="88"/>
                  <a:pt x="92" y="88"/>
                </a:cubicBezTo>
                <a:lnTo>
                  <a:pt x="92" y="81"/>
                </a:lnTo>
                <a:close/>
                <a:moveTo>
                  <a:pt x="92" y="91"/>
                </a:moveTo>
                <a:cubicBezTo>
                  <a:pt x="90" y="90"/>
                  <a:pt x="90" y="90"/>
                  <a:pt x="90" y="90"/>
                </a:cubicBezTo>
                <a:cubicBezTo>
                  <a:pt x="90" y="142"/>
                  <a:pt x="90" y="142"/>
                  <a:pt x="90" y="142"/>
                </a:cubicBezTo>
                <a:cubicBezTo>
                  <a:pt x="90" y="142"/>
                  <a:pt x="91" y="142"/>
                  <a:pt x="91" y="143"/>
                </a:cubicBezTo>
                <a:cubicBezTo>
                  <a:pt x="90" y="146"/>
                  <a:pt x="90" y="146"/>
                  <a:pt x="90" y="146"/>
                </a:cubicBezTo>
                <a:cubicBezTo>
                  <a:pt x="90" y="148"/>
                  <a:pt x="90" y="148"/>
                  <a:pt x="90" y="148"/>
                </a:cubicBezTo>
                <a:cubicBezTo>
                  <a:pt x="91" y="143"/>
                  <a:pt x="91" y="143"/>
                  <a:pt x="91" y="143"/>
                </a:cubicBezTo>
                <a:cubicBezTo>
                  <a:pt x="92" y="143"/>
                  <a:pt x="92" y="143"/>
                  <a:pt x="92" y="143"/>
                </a:cubicBezTo>
                <a:lnTo>
                  <a:pt x="92" y="91"/>
                </a:lnTo>
                <a:close/>
                <a:moveTo>
                  <a:pt x="90" y="84"/>
                </a:moveTo>
                <a:cubicBezTo>
                  <a:pt x="90" y="84"/>
                  <a:pt x="90" y="84"/>
                  <a:pt x="90" y="84"/>
                </a:cubicBezTo>
                <a:cubicBezTo>
                  <a:pt x="90" y="84"/>
                  <a:pt x="90" y="84"/>
                  <a:pt x="90" y="84"/>
                </a:cubicBezTo>
                <a:close/>
                <a:moveTo>
                  <a:pt x="90" y="75"/>
                </a:moveTo>
                <a:cubicBezTo>
                  <a:pt x="91" y="71"/>
                  <a:pt x="92" y="67"/>
                  <a:pt x="92" y="64"/>
                </a:cubicBezTo>
                <a:cubicBezTo>
                  <a:pt x="92" y="44"/>
                  <a:pt x="92" y="44"/>
                  <a:pt x="92" y="44"/>
                </a:cubicBezTo>
                <a:cubicBezTo>
                  <a:pt x="90" y="43"/>
                  <a:pt x="90" y="43"/>
                  <a:pt x="90" y="43"/>
                </a:cubicBezTo>
                <a:lnTo>
                  <a:pt x="90" y="75"/>
                </a:lnTo>
                <a:close/>
                <a:moveTo>
                  <a:pt x="90" y="17"/>
                </a:moveTo>
                <a:cubicBezTo>
                  <a:pt x="88" y="16"/>
                  <a:pt x="88" y="16"/>
                  <a:pt x="88" y="16"/>
                </a:cubicBezTo>
                <a:cubicBezTo>
                  <a:pt x="88" y="39"/>
                  <a:pt x="88" y="39"/>
                  <a:pt x="88" y="39"/>
                </a:cubicBezTo>
                <a:cubicBezTo>
                  <a:pt x="89" y="39"/>
                  <a:pt x="89" y="39"/>
                  <a:pt x="90" y="39"/>
                </a:cubicBezTo>
                <a:lnTo>
                  <a:pt x="90" y="17"/>
                </a:lnTo>
                <a:close/>
                <a:moveTo>
                  <a:pt x="88" y="9"/>
                </a:moveTo>
                <a:cubicBezTo>
                  <a:pt x="89" y="6"/>
                  <a:pt x="89" y="6"/>
                  <a:pt x="89" y="6"/>
                </a:cubicBezTo>
                <a:cubicBezTo>
                  <a:pt x="89" y="6"/>
                  <a:pt x="89" y="6"/>
                  <a:pt x="90" y="6"/>
                </a:cubicBezTo>
                <a:cubicBezTo>
                  <a:pt x="90" y="4"/>
                  <a:pt x="90" y="4"/>
                  <a:pt x="90" y="4"/>
                </a:cubicBezTo>
                <a:cubicBezTo>
                  <a:pt x="89" y="4"/>
                  <a:pt x="89" y="4"/>
                  <a:pt x="89" y="4"/>
                </a:cubicBezTo>
                <a:cubicBezTo>
                  <a:pt x="89" y="4"/>
                  <a:pt x="89" y="4"/>
                  <a:pt x="89" y="4"/>
                </a:cubicBezTo>
                <a:cubicBezTo>
                  <a:pt x="90" y="2"/>
                  <a:pt x="90" y="2"/>
                  <a:pt x="90" y="2"/>
                </a:cubicBezTo>
                <a:cubicBezTo>
                  <a:pt x="90" y="1"/>
                  <a:pt x="90" y="1"/>
                  <a:pt x="90" y="1"/>
                </a:cubicBezTo>
                <a:cubicBezTo>
                  <a:pt x="90" y="2"/>
                  <a:pt x="89" y="3"/>
                  <a:pt x="88" y="6"/>
                </a:cubicBezTo>
                <a:lnTo>
                  <a:pt x="88" y="9"/>
                </a:lnTo>
                <a:close/>
                <a:moveTo>
                  <a:pt x="88" y="178"/>
                </a:moveTo>
                <a:cubicBezTo>
                  <a:pt x="89" y="178"/>
                  <a:pt x="89" y="178"/>
                  <a:pt x="90" y="179"/>
                </a:cubicBezTo>
                <a:cubicBezTo>
                  <a:pt x="90" y="151"/>
                  <a:pt x="90" y="151"/>
                  <a:pt x="90" y="151"/>
                </a:cubicBezTo>
                <a:cubicBezTo>
                  <a:pt x="89" y="151"/>
                  <a:pt x="89" y="151"/>
                  <a:pt x="89" y="151"/>
                </a:cubicBezTo>
                <a:cubicBezTo>
                  <a:pt x="90" y="148"/>
                  <a:pt x="90" y="148"/>
                  <a:pt x="90" y="148"/>
                </a:cubicBezTo>
                <a:cubicBezTo>
                  <a:pt x="90" y="146"/>
                  <a:pt x="90" y="146"/>
                  <a:pt x="90" y="146"/>
                </a:cubicBezTo>
                <a:cubicBezTo>
                  <a:pt x="88" y="151"/>
                  <a:pt x="88" y="151"/>
                  <a:pt x="88" y="151"/>
                </a:cubicBezTo>
                <a:lnTo>
                  <a:pt x="88" y="178"/>
                </a:lnTo>
                <a:close/>
                <a:moveTo>
                  <a:pt x="90" y="84"/>
                </a:moveTo>
                <a:cubicBezTo>
                  <a:pt x="89" y="85"/>
                  <a:pt x="89" y="86"/>
                  <a:pt x="88" y="86"/>
                </a:cubicBezTo>
                <a:cubicBezTo>
                  <a:pt x="88" y="88"/>
                  <a:pt x="88" y="88"/>
                  <a:pt x="88" y="88"/>
                </a:cubicBezTo>
                <a:cubicBezTo>
                  <a:pt x="89" y="88"/>
                  <a:pt x="89" y="88"/>
                  <a:pt x="90" y="88"/>
                </a:cubicBezTo>
                <a:lnTo>
                  <a:pt x="90" y="84"/>
                </a:lnTo>
                <a:close/>
                <a:moveTo>
                  <a:pt x="90" y="90"/>
                </a:moveTo>
                <a:cubicBezTo>
                  <a:pt x="88" y="90"/>
                  <a:pt x="88" y="90"/>
                  <a:pt x="88" y="90"/>
                </a:cubicBezTo>
                <a:cubicBezTo>
                  <a:pt x="88" y="142"/>
                  <a:pt x="88" y="142"/>
                  <a:pt x="88" y="142"/>
                </a:cubicBezTo>
                <a:cubicBezTo>
                  <a:pt x="88" y="142"/>
                  <a:pt x="88" y="142"/>
                  <a:pt x="88" y="142"/>
                </a:cubicBezTo>
                <a:cubicBezTo>
                  <a:pt x="88" y="143"/>
                  <a:pt x="88" y="143"/>
                  <a:pt x="88" y="143"/>
                </a:cubicBezTo>
                <a:cubicBezTo>
                  <a:pt x="89" y="142"/>
                  <a:pt x="89" y="142"/>
                  <a:pt x="89" y="142"/>
                </a:cubicBezTo>
                <a:cubicBezTo>
                  <a:pt x="90" y="142"/>
                  <a:pt x="90" y="142"/>
                  <a:pt x="90" y="142"/>
                </a:cubicBezTo>
                <a:lnTo>
                  <a:pt x="90" y="90"/>
                </a:lnTo>
                <a:close/>
                <a:moveTo>
                  <a:pt x="88" y="84"/>
                </a:moveTo>
                <a:cubicBezTo>
                  <a:pt x="88" y="83"/>
                  <a:pt x="88" y="83"/>
                  <a:pt x="88" y="83"/>
                </a:cubicBezTo>
                <a:cubicBezTo>
                  <a:pt x="90" y="84"/>
                  <a:pt x="90" y="84"/>
                  <a:pt x="90" y="84"/>
                </a:cubicBezTo>
                <a:cubicBezTo>
                  <a:pt x="90" y="84"/>
                  <a:pt x="90" y="84"/>
                  <a:pt x="90" y="84"/>
                </a:cubicBezTo>
                <a:cubicBezTo>
                  <a:pt x="90" y="85"/>
                  <a:pt x="90" y="85"/>
                  <a:pt x="90" y="85"/>
                </a:cubicBezTo>
                <a:lnTo>
                  <a:pt x="88" y="84"/>
                </a:lnTo>
                <a:close/>
                <a:moveTo>
                  <a:pt x="88" y="81"/>
                </a:moveTo>
                <a:cubicBezTo>
                  <a:pt x="89" y="79"/>
                  <a:pt x="89" y="77"/>
                  <a:pt x="90" y="75"/>
                </a:cubicBezTo>
                <a:cubicBezTo>
                  <a:pt x="90" y="43"/>
                  <a:pt x="90" y="43"/>
                  <a:pt x="90" y="43"/>
                </a:cubicBezTo>
                <a:cubicBezTo>
                  <a:pt x="88" y="42"/>
                  <a:pt x="88" y="42"/>
                  <a:pt x="88" y="42"/>
                </a:cubicBezTo>
                <a:lnTo>
                  <a:pt x="88" y="81"/>
                </a:lnTo>
                <a:close/>
                <a:moveTo>
                  <a:pt x="88" y="16"/>
                </a:moveTo>
                <a:cubicBezTo>
                  <a:pt x="87" y="15"/>
                  <a:pt x="87" y="15"/>
                  <a:pt x="87" y="15"/>
                </a:cubicBezTo>
                <a:cubicBezTo>
                  <a:pt x="88" y="9"/>
                  <a:pt x="88" y="9"/>
                  <a:pt x="88" y="9"/>
                </a:cubicBezTo>
                <a:cubicBezTo>
                  <a:pt x="88" y="6"/>
                  <a:pt x="88" y="6"/>
                  <a:pt x="88" y="6"/>
                </a:cubicBezTo>
                <a:cubicBezTo>
                  <a:pt x="88" y="9"/>
                  <a:pt x="87" y="11"/>
                  <a:pt x="86" y="15"/>
                </a:cubicBezTo>
                <a:cubicBezTo>
                  <a:pt x="86" y="14"/>
                  <a:pt x="86" y="14"/>
                  <a:pt x="86" y="14"/>
                </a:cubicBezTo>
                <a:cubicBezTo>
                  <a:pt x="86" y="37"/>
                  <a:pt x="86" y="37"/>
                  <a:pt x="86" y="37"/>
                </a:cubicBezTo>
                <a:cubicBezTo>
                  <a:pt x="87" y="38"/>
                  <a:pt x="87" y="38"/>
                  <a:pt x="88" y="39"/>
                </a:cubicBezTo>
                <a:lnTo>
                  <a:pt x="88" y="16"/>
                </a:lnTo>
                <a:close/>
                <a:moveTo>
                  <a:pt x="86" y="178"/>
                </a:moveTo>
                <a:cubicBezTo>
                  <a:pt x="87" y="178"/>
                  <a:pt x="87" y="178"/>
                  <a:pt x="88" y="178"/>
                </a:cubicBezTo>
                <a:cubicBezTo>
                  <a:pt x="88" y="151"/>
                  <a:pt x="88" y="151"/>
                  <a:pt x="88" y="151"/>
                </a:cubicBezTo>
                <a:cubicBezTo>
                  <a:pt x="88" y="151"/>
                  <a:pt x="88" y="151"/>
                  <a:pt x="88" y="151"/>
                </a:cubicBezTo>
                <a:cubicBezTo>
                  <a:pt x="86" y="150"/>
                  <a:pt x="86" y="150"/>
                  <a:pt x="86" y="150"/>
                </a:cubicBezTo>
                <a:lnTo>
                  <a:pt x="86" y="178"/>
                </a:lnTo>
                <a:close/>
                <a:moveTo>
                  <a:pt x="88" y="86"/>
                </a:moveTo>
                <a:cubicBezTo>
                  <a:pt x="87" y="88"/>
                  <a:pt x="86" y="88"/>
                  <a:pt x="86" y="88"/>
                </a:cubicBezTo>
                <a:cubicBezTo>
                  <a:pt x="87" y="88"/>
                  <a:pt x="88" y="88"/>
                  <a:pt x="88" y="88"/>
                </a:cubicBezTo>
                <a:lnTo>
                  <a:pt x="88" y="86"/>
                </a:lnTo>
                <a:close/>
                <a:moveTo>
                  <a:pt x="88" y="90"/>
                </a:moveTo>
                <a:cubicBezTo>
                  <a:pt x="86" y="89"/>
                  <a:pt x="86" y="89"/>
                  <a:pt x="86" y="89"/>
                </a:cubicBezTo>
                <a:cubicBezTo>
                  <a:pt x="86" y="142"/>
                  <a:pt x="86" y="142"/>
                  <a:pt x="86" y="142"/>
                </a:cubicBezTo>
                <a:cubicBezTo>
                  <a:pt x="86" y="142"/>
                  <a:pt x="86" y="142"/>
                  <a:pt x="86" y="142"/>
                </a:cubicBezTo>
                <a:cubicBezTo>
                  <a:pt x="87" y="142"/>
                  <a:pt x="87" y="142"/>
                  <a:pt x="88" y="142"/>
                </a:cubicBezTo>
                <a:lnTo>
                  <a:pt x="88" y="90"/>
                </a:lnTo>
                <a:close/>
                <a:moveTo>
                  <a:pt x="86" y="83"/>
                </a:moveTo>
                <a:cubicBezTo>
                  <a:pt x="88" y="84"/>
                  <a:pt x="88" y="84"/>
                  <a:pt x="88" y="84"/>
                </a:cubicBezTo>
                <a:cubicBezTo>
                  <a:pt x="88" y="83"/>
                  <a:pt x="88" y="83"/>
                  <a:pt x="88" y="83"/>
                </a:cubicBezTo>
                <a:cubicBezTo>
                  <a:pt x="88" y="83"/>
                  <a:pt x="88" y="83"/>
                  <a:pt x="88" y="83"/>
                </a:cubicBezTo>
                <a:cubicBezTo>
                  <a:pt x="88" y="82"/>
                  <a:pt x="88" y="82"/>
                  <a:pt x="88" y="81"/>
                </a:cubicBezTo>
                <a:cubicBezTo>
                  <a:pt x="88" y="42"/>
                  <a:pt x="88" y="42"/>
                  <a:pt x="88" y="42"/>
                </a:cubicBezTo>
                <a:cubicBezTo>
                  <a:pt x="86" y="40"/>
                  <a:pt x="86" y="40"/>
                  <a:pt x="86" y="40"/>
                </a:cubicBezTo>
                <a:cubicBezTo>
                  <a:pt x="86" y="82"/>
                  <a:pt x="86" y="82"/>
                  <a:pt x="86" y="82"/>
                </a:cubicBezTo>
                <a:cubicBezTo>
                  <a:pt x="87" y="83"/>
                  <a:pt x="88" y="83"/>
                  <a:pt x="88" y="83"/>
                </a:cubicBezTo>
                <a:cubicBezTo>
                  <a:pt x="86" y="82"/>
                  <a:pt x="86" y="82"/>
                  <a:pt x="86" y="82"/>
                </a:cubicBezTo>
                <a:lnTo>
                  <a:pt x="86" y="83"/>
                </a:lnTo>
                <a:close/>
                <a:moveTo>
                  <a:pt x="88" y="142"/>
                </a:moveTo>
                <a:cubicBezTo>
                  <a:pt x="88" y="143"/>
                  <a:pt x="88" y="143"/>
                  <a:pt x="88" y="143"/>
                </a:cubicBezTo>
                <a:cubicBezTo>
                  <a:pt x="86" y="150"/>
                  <a:pt x="86" y="150"/>
                  <a:pt x="86" y="150"/>
                </a:cubicBezTo>
                <a:cubicBezTo>
                  <a:pt x="86" y="148"/>
                  <a:pt x="86" y="148"/>
                  <a:pt x="86" y="148"/>
                </a:cubicBezTo>
                <a:cubicBezTo>
                  <a:pt x="86" y="148"/>
                  <a:pt x="86" y="148"/>
                  <a:pt x="86" y="148"/>
                </a:cubicBezTo>
                <a:cubicBezTo>
                  <a:pt x="86" y="148"/>
                  <a:pt x="86" y="148"/>
                  <a:pt x="86" y="148"/>
                </a:cubicBezTo>
                <a:cubicBezTo>
                  <a:pt x="86" y="147"/>
                  <a:pt x="86" y="147"/>
                  <a:pt x="86" y="147"/>
                </a:cubicBezTo>
                <a:cubicBezTo>
                  <a:pt x="86" y="147"/>
                  <a:pt x="86" y="147"/>
                  <a:pt x="86" y="147"/>
                </a:cubicBezTo>
                <a:cubicBezTo>
                  <a:pt x="87" y="146"/>
                  <a:pt x="87" y="146"/>
                  <a:pt x="87" y="146"/>
                </a:cubicBezTo>
                <a:cubicBezTo>
                  <a:pt x="86" y="145"/>
                  <a:pt x="86" y="145"/>
                  <a:pt x="86" y="145"/>
                </a:cubicBezTo>
                <a:cubicBezTo>
                  <a:pt x="86" y="145"/>
                  <a:pt x="86" y="145"/>
                  <a:pt x="86" y="145"/>
                </a:cubicBezTo>
                <a:cubicBezTo>
                  <a:pt x="87" y="145"/>
                  <a:pt x="87" y="145"/>
                  <a:pt x="87" y="145"/>
                </a:cubicBezTo>
                <a:lnTo>
                  <a:pt x="88" y="142"/>
                </a:lnTo>
                <a:close/>
                <a:moveTo>
                  <a:pt x="86" y="14"/>
                </a:moveTo>
                <a:cubicBezTo>
                  <a:pt x="85" y="14"/>
                  <a:pt x="85" y="14"/>
                  <a:pt x="85" y="14"/>
                </a:cubicBezTo>
                <a:cubicBezTo>
                  <a:pt x="85" y="37"/>
                  <a:pt x="85" y="37"/>
                  <a:pt x="85" y="37"/>
                </a:cubicBezTo>
                <a:cubicBezTo>
                  <a:pt x="86" y="37"/>
                  <a:pt x="86" y="37"/>
                  <a:pt x="86" y="37"/>
                </a:cubicBezTo>
                <a:lnTo>
                  <a:pt x="86" y="14"/>
                </a:lnTo>
                <a:close/>
                <a:moveTo>
                  <a:pt x="85" y="178"/>
                </a:moveTo>
                <a:cubicBezTo>
                  <a:pt x="86" y="178"/>
                  <a:pt x="86" y="178"/>
                  <a:pt x="86" y="178"/>
                </a:cubicBezTo>
                <a:cubicBezTo>
                  <a:pt x="86" y="150"/>
                  <a:pt x="86" y="150"/>
                  <a:pt x="86" y="150"/>
                </a:cubicBezTo>
                <a:cubicBezTo>
                  <a:pt x="86" y="150"/>
                  <a:pt x="86" y="150"/>
                  <a:pt x="86" y="150"/>
                </a:cubicBezTo>
                <a:cubicBezTo>
                  <a:pt x="86" y="150"/>
                  <a:pt x="86" y="150"/>
                  <a:pt x="86" y="150"/>
                </a:cubicBezTo>
                <a:cubicBezTo>
                  <a:pt x="86" y="148"/>
                  <a:pt x="86" y="148"/>
                  <a:pt x="86" y="148"/>
                </a:cubicBezTo>
                <a:cubicBezTo>
                  <a:pt x="85" y="150"/>
                  <a:pt x="85" y="150"/>
                  <a:pt x="85" y="150"/>
                </a:cubicBezTo>
                <a:cubicBezTo>
                  <a:pt x="85" y="150"/>
                  <a:pt x="85" y="150"/>
                  <a:pt x="85" y="150"/>
                </a:cubicBezTo>
                <a:lnTo>
                  <a:pt x="85" y="178"/>
                </a:lnTo>
                <a:close/>
                <a:moveTo>
                  <a:pt x="86" y="89"/>
                </a:moveTo>
                <a:cubicBezTo>
                  <a:pt x="85" y="88"/>
                  <a:pt x="85" y="88"/>
                  <a:pt x="85" y="88"/>
                </a:cubicBezTo>
                <a:cubicBezTo>
                  <a:pt x="85" y="89"/>
                  <a:pt x="85" y="89"/>
                  <a:pt x="85" y="89"/>
                </a:cubicBezTo>
                <a:cubicBezTo>
                  <a:pt x="86" y="90"/>
                  <a:pt x="86" y="90"/>
                  <a:pt x="86" y="90"/>
                </a:cubicBezTo>
                <a:cubicBezTo>
                  <a:pt x="86" y="90"/>
                  <a:pt x="85" y="92"/>
                  <a:pt x="85" y="93"/>
                </a:cubicBezTo>
                <a:cubicBezTo>
                  <a:pt x="85" y="141"/>
                  <a:pt x="85" y="141"/>
                  <a:pt x="85" y="141"/>
                </a:cubicBezTo>
                <a:cubicBezTo>
                  <a:pt x="85" y="142"/>
                  <a:pt x="85" y="142"/>
                  <a:pt x="85" y="142"/>
                </a:cubicBezTo>
                <a:cubicBezTo>
                  <a:pt x="85" y="142"/>
                  <a:pt x="85" y="142"/>
                  <a:pt x="85" y="142"/>
                </a:cubicBezTo>
                <a:cubicBezTo>
                  <a:pt x="85" y="143"/>
                  <a:pt x="85" y="143"/>
                  <a:pt x="85" y="143"/>
                </a:cubicBezTo>
                <a:cubicBezTo>
                  <a:pt x="86" y="142"/>
                  <a:pt x="86" y="142"/>
                  <a:pt x="86" y="142"/>
                </a:cubicBezTo>
                <a:lnTo>
                  <a:pt x="86" y="89"/>
                </a:lnTo>
                <a:close/>
                <a:moveTo>
                  <a:pt x="85" y="83"/>
                </a:moveTo>
                <a:cubicBezTo>
                  <a:pt x="86" y="83"/>
                  <a:pt x="86" y="83"/>
                  <a:pt x="86" y="83"/>
                </a:cubicBezTo>
                <a:cubicBezTo>
                  <a:pt x="86" y="82"/>
                  <a:pt x="86" y="82"/>
                  <a:pt x="86" y="82"/>
                </a:cubicBezTo>
                <a:cubicBezTo>
                  <a:pt x="85" y="82"/>
                  <a:pt x="85" y="82"/>
                  <a:pt x="85" y="82"/>
                </a:cubicBezTo>
                <a:lnTo>
                  <a:pt x="85" y="83"/>
                </a:lnTo>
                <a:close/>
                <a:moveTo>
                  <a:pt x="86" y="40"/>
                </a:moveTo>
                <a:cubicBezTo>
                  <a:pt x="86" y="82"/>
                  <a:pt x="86" y="82"/>
                  <a:pt x="86" y="82"/>
                </a:cubicBezTo>
                <a:cubicBezTo>
                  <a:pt x="85" y="81"/>
                  <a:pt x="85" y="81"/>
                  <a:pt x="85" y="81"/>
                </a:cubicBezTo>
                <a:cubicBezTo>
                  <a:pt x="85" y="40"/>
                  <a:pt x="85" y="40"/>
                  <a:pt x="85" y="40"/>
                </a:cubicBezTo>
                <a:lnTo>
                  <a:pt x="86" y="40"/>
                </a:lnTo>
                <a:close/>
                <a:moveTo>
                  <a:pt x="86" y="145"/>
                </a:moveTo>
                <a:cubicBezTo>
                  <a:pt x="86" y="145"/>
                  <a:pt x="86" y="145"/>
                  <a:pt x="86" y="145"/>
                </a:cubicBezTo>
                <a:cubicBezTo>
                  <a:pt x="85" y="145"/>
                  <a:pt x="85" y="145"/>
                  <a:pt x="85" y="145"/>
                </a:cubicBezTo>
                <a:cubicBezTo>
                  <a:pt x="85" y="144"/>
                  <a:pt x="85" y="144"/>
                  <a:pt x="85" y="144"/>
                </a:cubicBezTo>
                <a:lnTo>
                  <a:pt x="86" y="145"/>
                </a:lnTo>
                <a:close/>
                <a:moveTo>
                  <a:pt x="86" y="147"/>
                </a:moveTo>
                <a:cubicBezTo>
                  <a:pt x="86" y="148"/>
                  <a:pt x="86" y="148"/>
                  <a:pt x="86" y="148"/>
                </a:cubicBezTo>
                <a:cubicBezTo>
                  <a:pt x="85" y="147"/>
                  <a:pt x="85" y="147"/>
                  <a:pt x="85" y="147"/>
                </a:cubicBezTo>
                <a:cubicBezTo>
                  <a:pt x="85" y="147"/>
                  <a:pt x="85" y="147"/>
                  <a:pt x="85" y="147"/>
                </a:cubicBezTo>
                <a:lnTo>
                  <a:pt x="86" y="147"/>
                </a:lnTo>
                <a:close/>
                <a:moveTo>
                  <a:pt x="85" y="14"/>
                </a:moveTo>
                <a:cubicBezTo>
                  <a:pt x="84" y="13"/>
                  <a:pt x="84" y="13"/>
                  <a:pt x="84" y="13"/>
                </a:cubicBezTo>
                <a:cubicBezTo>
                  <a:pt x="84" y="36"/>
                  <a:pt x="84" y="36"/>
                  <a:pt x="84" y="36"/>
                </a:cubicBezTo>
                <a:cubicBezTo>
                  <a:pt x="85" y="37"/>
                  <a:pt x="85" y="37"/>
                  <a:pt x="85" y="37"/>
                </a:cubicBezTo>
                <a:lnTo>
                  <a:pt x="85" y="14"/>
                </a:lnTo>
                <a:close/>
                <a:moveTo>
                  <a:pt x="84" y="177"/>
                </a:moveTo>
                <a:cubicBezTo>
                  <a:pt x="85" y="178"/>
                  <a:pt x="85" y="178"/>
                  <a:pt x="85" y="178"/>
                </a:cubicBezTo>
                <a:cubicBezTo>
                  <a:pt x="85" y="150"/>
                  <a:pt x="85" y="150"/>
                  <a:pt x="85" y="150"/>
                </a:cubicBezTo>
                <a:cubicBezTo>
                  <a:pt x="84" y="149"/>
                  <a:pt x="84" y="149"/>
                  <a:pt x="84" y="149"/>
                </a:cubicBezTo>
                <a:lnTo>
                  <a:pt x="84" y="177"/>
                </a:lnTo>
                <a:close/>
                <a:moveTo>
                  <a:pt x="85" y="88"/>
                </a:moveTo>
                <a:cubicBezTo>
                  <a:pt x="84" y="88"/>
                  <a:pt x="84" y="88"/>
                  <a:pt x="84" y="88"/>
                </a:cubicBezTo>
                <a:cubicBezTo>
                  <a:pt x="84" y="88"/>
                  <a:pt x="84" y="88"/>
                  <a:pt x="84" y="88"/>
                </a:cubicBezTo>
                <a:cubicBezTo>
                  <a:pt x="84" y="89"/>
                  <a:pt x="84" y="89"/>
                  <a:pt x="84" y="89"/>
                </a:cubicBezTo>
                <a:cubicBezTo>
                  <a:pt x="85" y="89"/>
                  <a:pt x="85" y="89"/>
                  <a:pt x="85" y="89"/>
                </a:cubicBezTo>
                <a:lnTo>
                  <a:pt x="85" y="88"/>
                </a:lnTo>
                <a:close/>
                <a:moveTo>
                  <a:pt x="85" y="93"/>
                </a:moveTo>
                <a:cubicBezTo>
                  <a:pt x="85" y="95"/>
                  <a:pt x="84" y="96"/>
                  <a:pt x="84" y="98"/>
                </a:cubicBezTo>
                <a:cubicBezTo>
                  <a:pt x="84" y="141"/>
                  <a:pt x="84" y="141"/>
                  <a:pt x="84" y="141"/>
                </a:cubicBezTo>
                <a:cubicBezTo>
                  <a:pt x="85" y="141"/>
                  <a:pt x="85" y="141"/>
                  <a:pt x="85" y="141"/>
                </a:cubicBezTo>
                <a:lnTo>
                  <a:pt x="85" y="93"/>
                </a:lnTo>
                <a:close/>
                <a:moveTo>
                  <a:pt x="84" y="82"/>
                </a:moveTo>
                <a:cubicBezTo>
                  <a:pt x="85" y="83"/>
                  <a:pt x="85" y="83"/>
                  <a:pt x="85" y="83"/>
                </a:cubicBezTo>
                <a:cubicBezTo>
                  <a:pt x="85" y="82"/>
                  <a:pt x="85" y="82"/>
                  <a:pt x="85" y="82"/>
                </a:cubicBezTo>
                <a:cubicBezTo>
                  <a:pt x="84" y="82"/>
                  <a:pt x="84" y="82"/>
                  <a:pt x="84" y="82"/>
                </a:cubicBezTo>
                <a:close/>
                <a:moveTo>
                  <a:pt x="85" y="40"/>
                </a:moveTo>
                <a:cubicBezTo>
                  <a:pt x="85" y="81"/>
                  <a:pt x="85" y="81"/>
                  <a:pt x="85" y="81"/>
                </a:cubicBezTo>
                <a:cubicBezTo>
                  <a:pt x="84" y="81"/>
                  <a:pt x="84" y="81"/>
                  <a:pt x="84" y="81"/>
                </a:cubicBezTo>
                <a:cubicBezTo>
                  <a:pt x="84" y="39"/>
                  <a:pt x="84" y="39"/>
                  <a:pt x="84" y="39"/>
                </a:cubicBezTo>
                <a:lnTo>
                  <a:pt x="85" y="40"/>
                </a:lnTo>
                <a:close/>
                <a:moveTo>
                  <a:pt x="85" y="142"/>
                </a:moveTo>
                <a:cubicBezTo>
                  <a:pt x="85" y="143"/>
                  <a:pt x="85" y="143"/>
                  <a:pt x="85" y="143"/>
                </a:cubicBezTo>
                <a:cubicBezTo>
                  <a:pt x="85" y="144"/>
                  <a:pt x="85" y="144"/>
                  <a:pt x="85" y="144"/>
                </a:cubicBezTo>
                <a:cubicBezTo>
                  <a:pt x="85" y="144"/>
                  <a:pt x="85" y="144"/>
                  <a:pt x="85" y="144"/>
                </a:cubicBezTo>
                <a:cubicBezTo>
                  <a:pt x="85" y="145"/>
                  <a:pt x="85" y="145"/>
                  <a:pt x="85" y="145"/>
                </a:cubicBezTo>
                <a:cubicBezTo>
                  <a:pt x="84" y="144"/>
                  <a:pt x="84" y="144"/>
                  <a:pt x="84" y="144"/>
                </a:cubicBezTo>
                <a:cubicBezTo>
                  <a:pt x="84" y="145"/>
                  <a:pt x="84" y="145"/>
                  <a:pt x="84" y="145"/>
                </a:cubicBezTo>
                <a:cubicBezTo>
                  <a:pt x="84" y="144"/>
                  <a:pt x="84" y="144"/>
                  <a:pt x="84" y="144"/>
                </a:cubicBezTo>
                <a:cubicBezTo>
                  <a:pt x="84" y="144"/>
                  <a:pt x="84" y="144"/>
                  <a:pt x="84" y="144"/>
                </a:cubicBezTo>
                <a:cubicBezTo>
                  <a:pt x="84" y="144"/>
                  <a:pt x="84" y="144"/>
                  <a:pt x="84" y="144"/>
                </a:cubicBezTo>
                <a:cubicBezTo>
                  <a:pt x="84" y="143"/>
                  <a:pt x="84" y="143"/>
                  <a:pt x="84" y="143"/>
                </a:cubicBezTo>
                <a:cubicBezTo>
                  <a:pt x="84" y="144"/>
                  <a:pt x="84" y="144"/>
                  <a:pt x="84" y="144"/>
                </a:cubicBezTo>
                <a:lnTo>
                  <a:pt x="85" y="142"/>
                </a:lnTo>
                <a:close/>
                <a:moveTo>
                  <a:pt x="85" y="147"/>
                </a:moveTo>
                <a:cubicBezTo>
                  <a:pt x="85" y="147"/>
                  <a:pt x="85" y="147"/>
                  <a:pt x="85" y="147"/>
                </a:cubicBezTo>
                <a:cubicBezTo>
                  <a:pt x="84" y="146"/>
                  <a:pt x="84" y="146"/>
                  <a:pt x="84" y="146"/>
                </a:cubicBezTo>
                <a:cubicBezTo>
                  <a:pt x="84" y="146"/>
                  <a:pt x="84" y="146"/>
                  <a:pt x="84" y="146"/>
                </a:cubicBezTo>
                <a:lnTo>
                  <a:pt x="85" y="147"/>
                </a:lnTo>
                <a:close/>
                <a:moveTo>
                  <a:pt x="84" y="13"/>
                </a:moveTo>
                <a:cubicBezTo>
                  <a:pt x="83" y="13"/>
                  <a:pt x="83" y="13"/>
                  <a:pt x="83" y="13"/>
                </a:cubicBezTo>
                <a:cubicBezTo>
                  <a:pt x="83" y="36"/>
                  <a:pt x="83" y="36"/>
                  <a:pt x="83" y="36"/>
                </a:cubicBezTo>
                <a:cubicBezTo>
                  <a:pt x="83" y="36"/>
                  <a:pt x="84" y="36"/>
                  <a:pt x="84" y="36"/>
                </a:cubicBezTo>
                <a:lnTo>
                  <a:pt x="84" y="13"/>
                </a:lnTo>
                <a:close/>
                <a:moveTo>
                  <a:pt x="83" y="177"/>
                </a:moveTo>
                <a:cubicBezTo>
                  <a:pt x="83" y="177"/>
                  <a:pt x="84" y="177"/>
                  <a:pt x="84" y="177"/>
                </a:cubicBezTo>
                <a:cubicBezTo>
                  <a:pt x="84" y="149"/>
                  <a:pt x="84" y="149"/>
                  <a:pt x="84" y="149"/>
                </a:cubicBezTo>
                <a:cubicBezTo>
                  <a:pt x="83" y="149"/>
                  <a:pt x="83" y="149"/>
                  <a:pt x="83" y="149"/>
                </a:cubicBezTo>
                <a:cubicBezTo>
                  <a:pt x="83" y="149"/>
                  <a:pt x="83" y="149"/>
                  <a:pt x="83" y="149"/>
                </a:cubicBezTo>
                <a:cubicBezTo>
                  <a:pt x="83" y="150"/>
                  <a:pt x="83" y="150"/>
                  <a:pt x="83" y="150"/>
                </a:cubicBezTo>
                <a:cubicBezTo>
                  <a:pt x="83" y="150"/>
                  <a:pt x="83" y="150"/>
                  <a:pt x="83" y="150"/>
                </a:cubicBezTo>
                <a:lnTo>
                  <a:pt x="83" y="177"/>
                </a:lnTo>
                <a:close/>
                <a:moveTo>
                  <a:pt x="84" y="88"/>
                </a:moveTo>
                <a:cubicBezTo>
                  <a:pt x="84" y="89"/>
                  <a:pt x="84" y="89"/>
                  <a:pt x="84" y="89"/>
                </a:cubicBezTo>
                <a:cubicBezTo>
                  <a:pt x="84" y="89"/>
                  <a:pt x="84" y="89"/>
                  <a:pt x="84" y="89"/>
                </a:cubicBezTo>
                <a:lnTo>
                  <a:pt x="84" y="88"/>
                </a:lnTo>
                <a:close/>
                <a:moveTo>
                  <a:pt x="84" y="98"/>
                </a:moveTo>
                <a:cubicBezTo>
                  <a:pt x="84" y="99"/>
                  <a:pt x="83" y="100"/>
                  <a:pt x="83" y="102"/>
                </a:cubicBezTo>
                <a:cubicBezTo>
                  <a:pt x="83" y="141"/>
                  <a:pt x="83" y="141"/>
                  <a:pt x="83" y="141"/>
                </a:cubicBezTo>
                <a:cubicBezTo>
                  <a:pt x="84" y="141"/>
                  <a:pt x="84" y="141"/>
                  <a:pt x="84" y="141"/>
                </a:cubicBezTo>
                <a:lnTo>
                  <a:pt x="84" y="98"/>
                </a:lnTo>
                <a:close/>
                <a:moveTo>
                  <a:pt x="83" y="82"/>
                </a:moveTo>
                <a:cubicBezTo>
                  <a:pt x="84" y="82"/>
                  <a:pt x="84" y="82"/>
                  <a:pt x="84" y="82"/>
                </a:cubicBezTo>
                <a:cubicBezTo>
                  <a:pt x="84" y="82"/>
                  <a:pt x="84" y="82"/>
                  <a:pt x="84" y="82"/>
                </a:cubicBezTo>
                <a:cubicBezTo>
                  <a:pt x="83" y="81"/>
                  <a:pt x="83" y="81"/>
                  <a:pt x="83" y="81"/>
                </a:cubicBezTo>
                <a:lnTo>
                  <a:pt x="83" y="82"/>
                </a:lnTo>
                <a:close/>
                <a:moveTo>
                  <a:pt x="84" y="39"/>
                </a:moveTo>
                <a:cubicBezTo>
                  <a:pt x="84" y="81"/>
                  <a:pt x="84" y="81"/>
                  <a:pt x="84" y="81"/>
                </a:cubicBezTo>
                <a:cubicBezTo>
                  <a:pt x="83" y="80"/>
                  <a:pt x="83" y="80"/>
                  <a:pt x="83" y="80"/>
                </a:cubicBezTo>
                <a:cubicBezTo>
                  <a:pt x="83" y="39"/>
                  <a:pt x="83" y="39"/>
                  <a:pt x="83" y="39"/>
                </a:cubicBezTo>
                <a:lnTo>
                  <a:pt x="84" y="39"/>
                </a:lnTo>
                <a:close/>
                <a:moveTo>
                  <a:pt x="84" y="143"/>
                </a:moveTo>
                <a:cubicBezTo>
                  <a:pt x="84" y="144"/>
                  <a:pt x="84" y="144"/>
                  <a:pt x="84" y="144"/>
                </a:cubicBezTo>
                <a:cubicBezTo>
                  <a:pt x="83" y="143"/>
                  <a:pt x="83" y="143"/>
                  <a:pt x="83" y="143"/>
                </a:cubicBezTo>
                <a:cubicBezTo>
                  <a:pt x="83" y="142"/>
                  <a:pt x="83" y="142"/>
                  <a:pt x="83" y="142"/>
                </a:cubicBezTo>
                <a:lnTo>
                  <a:pt x="84" y="143"/>
                </a:lnTo>
                <a:close/>
                <a:moveTo>
                  <a:pt x="84" y="144"/>
                </a:moveTo>
                <a:cubicBezTo>
                  <a:pt x="84" y="145"/>
                  <a:pt x="84" y="145"/>
                  <a:pt x="84" y="145"/>
                </a:cubicBezTo>
                <a:cubicBezTo>
                  <a:pt x="84" y="146"/>
                  <a:pt x="84" y="146"/>
                  <a:pt x="84" y="146"/>
                </a:cubicBezTo>
                <a:cubicBezTo>
                  <a:pt x="84" y="146"/>
                  <a:pt x="84" y="146"/>
                  <a:pt x="84" y="146"/>
                </a:cubicBezTo>
                <a:cubicBezTo>
                  <a:pt x="84" y="146"/>
                  <a:pt x="84" y="146"/>
                  <a:pt x="84" y="146"/>
                </a:cubicBezTo>
                <a:cubicBezTo>
                  <a:pt x="84" y="146"/>
                  <a:pt x="84" y="146"/>
                  <a:pt x="84" y="146"/>
                </a:cubicBezTo>
                <a:cubicBezTo>
                  <a:pt x="83" y="148"/>
                  <a:pt x="83" y="148"/>
                  <a:pt x="83" y="148"/>
                </a:cubicBezTo>
                <a:cubicBezTo>
                  <a:pt x="83" y="147"/>
                  <a:pt x="83" y="147"/>
                  <a:pt x="83" y="147"/>
                </a:cubicBezTo>
                <a:cubicBezTo>
                  <a:pt x="83" y="146"/>
                  <a:pt x="83" y="146"/>
                  <a:pt x="83" y="146"/>
                </a:cubicBezTo>
                <a:cubicBezTo>
                  <a:pt x="83" y="146"/>
                  <a:pt x="83" y="146"/>
                  <a:pt x="83" y="146"/>
                </a:cubicBezTo>
                <a:cubicBezTo>
                  <a:pt x="83" y="145"/>
                  <a:pt x="83" y="145"/>
                  <a:pt x="83" y="145"/>
                </a:cubicBezTo>
                <a:cubicBezTo>
                  <a:pt x="83" y="145"/>
                  <a:pt x="83" y="145"/>
                  <a:pt x="83" y="145"/>
                </a:cubicBezTo>
                <a:lnTo>
                  <a:pt x="84" y="144"/>
                </a:lnTo>
                <a:close/>
                <a:moveTo>
                  <a:pt x="83" y="13"/>
                </a:moveTo>
                <a:cubicBezTo>
                  <a:pt x="82" y="12"/>
                  <a:pt x="82" y="12"/>
                  <a:pt x="82" y="12"/>
                </a:cubicBezTo>
                <a:cubicBezTo>
                  <a:pt x="82" y="80"/>
                  <a:pt x="82" y="80"/>
                  <a:pt x="82" y="80"/>
                </a:cubicBezTo>
                <a:cubicBezTo>
                  <a:pt x="83" y="80"/>
                  <a:pt x="83" y="80"/>
                  <a:pt x="83" y="80"/>
                </a:cubicBezTo>
                <a:cubicBezTo>
                  <a:pt x="83" y="39"/>
                  <a:pt x="83" y="39"/>
                  <a:pt x="83" y="39"/>
                </a:cubicBezTo>
                <a:cubicBezTo>
                  <a:pt x="82" y="38"/>
                  <a:pt x="82" y="38"/>
                  <a:pt x="82" y="38"/>
                </a:cubicBezTo>
                <a:cubicBezTo>
                  <a:pt x="83" y="36"/>
                  <a:pt x="83" y="36"/>
                  <a:pt x="83" y="36"/>
                </a:cubicBezTo>
                <a:cubicBezTo>
                  <a:pt x="83" y="36"/>
                  <a:pt x="83" y="36"/>
                  <a:pt x="83" y="36"/>
                </a:cubicBezTo>
                <a:lnTo>
                  <a:pt x="83" y="13"/>
                </a:lnTo>
                <a:close/>
                <a:moveTo>
                  <a:pt x="82" y="177"/>
                </a:moveTo>
                <a:cubicBezTo>
                  <a:pt x="83" y="177"/>
                  <a:pt x="83" y="177"/>
                  <a:pt x="83" y="177"/>
                </a:cubicBezTo>
                <a:cubicBezTo>
                  <a:pt x="83" y="150"/>
                  <a:pt x="83" y="150"/>
                  <a:pt x="83" y="150"/>
                </a:cubicBezTo>
                <a:cubicBezTo>
                  <a:pt x="82" y="149"/>
                  <a:pt x="82" y="149"/>
                  <a:pt x="82" y="149"/>
                </a:cubicBezTo>
                <a:cubicBezTo>
                  <a:pt x="82" y="149"/>
                  <a:pt x="82" y="149"/>
                  <a:pt x="82" y="149"/>
                </a:cubicBezTo>
                <a:cubicBezTo>
                  <a:pt x="83" y="149"/>
                  <a:pt x="83" y="149"/>
                  <a:pt x="83" y="149"/>
                </a:cubicBezTo>
                <a:cubicBezTo>
                  <a:pt x="83" y="149"/>
                  <a:pt x="83" y="149"/>
                  <a:pt x="83" y="149"/>
                </a:cubicBezTo>
                <a:cubicBezTo>
                  <a:pt x="83" y="149"/>
                  <a:pt x="83" y="149"/>
                  <a:pt x="83" y="149"/>
                </a:cubicBezTo>
                <a:cubicBezTo>
                  <a:pt x="83" y="148"/>
                  <a:pt x="83" y="148"/>
                  <a:pt x="83" y="148"/>
                </a:cubicBezTo>
                <a:cubicBezTo>
                  <a:pt x="83" y="147"/>
                  <a:pt x="83" y="147"/>
                  <a:pt x="83" y="147"/>
                </a:cubicBezTo>
                <a:cubicBezTo>
                  <a:pt x="82" y="148"/>
                  <a:pt x="82" y="148"/>
                  <a:pt x="82" y="148"/>
                </a:cubicBezTo>
                <a:cubicBezTo>
                  <a:pt x="82" y="148"/>
                  <a:pt x="82" y="148"/>
                  <a:pt x="82" y="148"/>
                </a:cubicBezTo>
                <a:cubicBezTo>
                  <a:pt x="82" y="149"/>
                  <a:pt x="82" y="149"/>
                  <a:pt x="82" y="149"/>
                </a:cubicBezTo>
                <a:cubicBezTo>
                  <a:pt x="82" y="149"/>
                  <a:pt x="82" y="149"/>
                  <a:pt x="82" y="149"/>
                </a:cubicBezTo>
                <a:cubicBezTo>
                  <a:pt x="82" y="149"/>
                  <a:pt x="82" y="149"/>
                  <a:pt x="82" y="149"/>
                </a:cubicBezTo>
                <a:cubicBezTo>
                  <a:pt x="82" y="149"/>
                  <a:pt x="82" y="149"/>
                  <a:pt x="82" y="149"/>
                </a:cubicBezTo>
                <a:lnTo>
                  <a:pt x="82" y="177"/>
                </a:lnTo>
                <a:close/>
                <a:moveTo>
                  <a:pt x="83" y="102"/>
                </a:moveTo>
                <a:cubicBezTo>
                  <a:pt x="83" y="102"/>
                  <a:pt x="83" y="102"/>
                  <a:pt x="83" y="102"/>
                </a:cubicBezTo>
                <a:cubicBezTo>
                  <a:pt x="82" y="99"/>
                  <a:pt x="82" y="99"/>
                  <a:pt x="82" y="99"/>
                </a:cubicBezTo>
                <a:cubicBezTo>
                  <a:pt x="82" y="100"/>
                  <a:pt x="82" y="100"/>
                  <a:pt x="82" y="100"/>
                </a:cubicBezTo>
                <a:cubicBezTo>
                  <a:pt x="82" y="103"/>
                  <a:pt x="82" y="103"/>
                  <a:pt x="82" y="103"/>
                </a:cubicBezTo>
                <a:cubicBezTo>
                  <a:pt x="82" y="104"/>
                  <a:pt x="82" y="105"/>
                  <a:pt x="82" y="106"/>
                </a:cubicBezTo>
                <a:cubicBezTo>
                  <a:pt x="82" y="141"/>
                  <a:pt x="82" y="141"/>
                  <a:pt x="82" y="141"/>
                </a:cubicBezTo>
                <a:cubicBezTo>
                  <a:pt x="82" y="141"/>
                  <a:pt x="82" y="141"/>
                  <a:pt x="82" y="141"/>
                </a:cubicBezTo>
                <a:cubicBezTo>
                  <a:pt x="82" y="142"/>
                  <a:pt x="82" y="142"/>
                  <a:pt x="82" y="142"/>
                </a:cubicBezTo>
                <a:cubicBezTo>
                  <a:pt x="82" y="143"/>
                  <a:pt x="82" y="143"/>
                  <a:pt x="82" y="143"/>
                </a:cubicBezTo>
                <a:cubicBezTo>
                  <a:pt x="82" y="142"/>
                  <a:pt x="82" y="142"/>
                  <a:pt x="82" y="142"/>
                </a:cubicBezTo>
                <a:cubicBezTo>
                  <a:pt x="83" y="143"/>
                  <a:pt x="83" y="143"/>
                  <a:pt x="83" y="143"/>
                </a:cubicBezTo>
                <a:cubicBezTo>
                  <a:pt x="83" y="142"/>
                  <a:pt x="83" y="142"/>
                  <a:pt x="83" y="142"/>
                </a:cubicBezTo>
                <a:cubicBezTo>
                  <a:pt x="82" y="142"/>
                  <a:pt x="82" y="142"/>
                  <a:pt x="82" y="142"/>
                </a:cubicBezTo>
                <a:cubicBezTo>
                  <a:pt x="82" y="142"/>
                  <a:pt x="82" y="142"/>
                  <a:pt x="82" y="142"/>
                </a:cubicBezTo>
                <a:cubicBezTo>
                  <a:pt x="83" y="141"/>
                  <a:pt x="83" y="141"/>
                  <a:pt x="83" y="141"/>
                </a:cubicBezTo>
                <a:cubicBezTo>
                  <a:pt x="83" y="141"/>
                  <a:pt x="83" y="141"/>
                  <a:pt x="83" y="141"/>
                </a:cubicBezTo>
                <a:lnTo>
                  <a:pt x="83" y="102"/>
                </a:lnTo>
                <a:close/>
                <a:moveTo>
                  <a:pt x="82" y="82"/>
                </a:moveTo>
                <a:cubicBezTo>
                  <a:pt x="83" y="82"/>
                  <a:pt x="83" y="82"/>
                  <a:pt x="83" y="82"/>
                </a:cubicBezTo>
                <a:cubicBezTo>
                  <a:pt x="83" y="81"/>
                  <a:pt x="83" y="81"/>
                  <a:pt x="83" y="81"/>
                </a:cubicBezTo>
                <a:cubicBezTo>
                  <a:pt x="82" y="81"/>
                  <a:pt x="82" y="81"/>
                  <a:pt x="82" y="81"/>
                </a:cubicBezTo>
                <a:lnTo>
                  <a:pt x="82" y="82"/>
                </a:lnTo>
                <a:close/>
                <a:moveTo>
                  <a:pt x="83" y="145"/>
                </a:moveTo>
                <a:cubicBezTo>
                  <a:pt x="83" y="146"/>
                  <a:pt x="83" y="146"/>
                  <a:pt x="83" y="146"/>
                </a:cubicBezTo>
                <a:cubicBezTo>
                  <a:pt x="82" y="145"/>
                  <a:pt x="82" y="145"/>
                  <a:pt x="82" y="145"/>
                </a:cubicBezTo>
                <a:cubicBezTo>
                  <a:pt x="82" y="144"/>
                  <a:pt x="82" y="144"/>
                  <a:pt x="82" y="144"/>
                </a:cubicBezTo>
                <a:lnTo>
                  <a:pt x="83" y="145"/>
                </a:lnTo>
                <a:close/>
                <a:moveTo>
                  <a:pt x="82" y="12"/>
                </a:moveTo>
                <a:cubicBezTo>
                  <a:pt x="81" y="12"/>
                  <a:pt x="81" y="12"/>
                  <a:pt x="81" y="12"/>
                </a:cubicBezTo>
                <a:cubicBezTo>
                  <a:pt x="81" y="35"/>
                  <a:pt x="81" y="35"/>
                  <a:pt x="81" y="35"/>
                </a:cubicBezTo>
                <a:cubicBezTo>
                  <a:pt x="81" y="35"/>
                  <a:pt x="81" y="35"/>
                  <a:pt x="81" y="35"/>
                </a:cubicBezTo>
                <a:cubicBezTo>
                  <a:pt x="81" y="37"/>
                  <a:pt x="81" y="37"/>
                  <a:pt x="81" y="37"/>
                </a:cubicBezTo>
                <a:cubicBezTo>
                  <a:pt x="81" y="79"/>
                  <a:pt x="81" y="79"/>
                  <a:pt x="81" y="79"/>
                </a:cubicBezTo>
                <a:cubicBezTo>
                  <a:pt x="82" y="80"/>
                  <a:pt x="82" y="80"/>
                  <a:pt x="82" y="80"/>
                </a:cubicBezTo>
                <a:lnTo>
                  <a:pt x="82" y="12"/>
                </a:lnTo>
                <a:close/>
                <a:moveTo>
                  <a:pt x="81" y="177"/>
                </a:moveTo>
                <a:cubicBezTo>
                  <a:pt x="82" y="177"/>
                  <a:pt x="82" y="177"/>
                  <a:pt x="82" y="177"/>
                </a:cubicBezTo>
                <a:cubicBezTo>
                  <a:pt x="82" y="149"/>
                  <a:pt x="82" y="149"/>
                  <a:pt x="82" y="149"/>
                </a:cubicBezTo>
                <a:cubicBezTo>
                  <a:pt x="81" y="149"/>
                  <a:pt x="81" y="149"/>
                  <a:pt x="81" y="149"/>
                </a:cubicBezTo>
                <a:lnTo>
                  <a:pt x="81" y="177"/>
                </a:lnTo>
                <a:close/>
                <a:moveTo>
                  <a:pt x="82" y="99"/>
                </a:moveTo>
                <a:cubicBezTo>
                  <a:pt x="81" y="97"/>
                  <a:pt x="81" y="97"/>
                  <a:pt x="81" y="97"/>
                </a:cubicBezTo>
                <a:cubicBezTo>
                  <a:pt x="81" y="98"/>
                  <a:pt x="81" y="98"/>
                  <a:pt x="81" y="98"/>
                </a:cubicBezTo>
                <a:cubicBezTo>
                  <a:pt x="82" y="100"/>
                  <a:pt x="82" y="100"/>
                  <a:pt x="82" y="100"/>
                </a:cubicBezTo>
                <a:lnTo>
                  <a:pt x="82" y="99"/>
                </a:lnTo>
                <a:close/>
                <a:moveTo>
                  <a:pt x="81" y="81"/>
                </a:moveTo>
                <a:cubicBezTo>
                  <a:pt x="82" y="82"/>
                  <a:pt x="82" y="82"/>
                  <a:pt x="82" y="82"/>
                </a:cubicBezTo>
                <a:cubicBezTo>
                  <a:pt x="82" y="81"/>
                  <a:pt x="82" y="81"/>
                  <a:pt x="82" y="81"/>
                </a:cubicBezTo>
                <a:cubicBezTo>
                  <a:pt x="81" y="81"/>
                  <a:pt x="81" y="81"/>
                  <a:pt x="81" y="81"/>
                </a:cubicBezTo>
                <a:close/>
                <a:moveTo>
                  <a:pt x="82" y="106"/>
                </a:moveTo>
                <a:cubicBezTo>
                  <a:pt x="82" y="141"/>
                  <a:pt x="82" y="141"/>
                  <a:pt x="82" y="141"/>
                </a:cubicBezTo>
                <a:cubicBezTo>
                  <a:pt x="81" y="141"/>
                  <a:pt x="81" y="141"/>
                  <a:pt x="81" y="141"/>
                </a:cubicBezTo>
                <a:cubicBezTo>
                  <a:pt x="81" y="108"/>
                  <a:pt x="81" y="108"/>
                  <a:pt x="81" y="108"/>
                </a:cubicBezTo>
                <a:cubicBezTo>
                  <a:pt x="81" y="107"/>
                  <a:pt x="81" y="106"/>
                  <a:pt x="82" y="106"/>
                </a:cubicBezTo>
                <a:close/>
                <a:moveTo>
                  <a:pt x="82" y="142"/>
                </a:moveTo>
                <a:cubicBezTo>
                  <a:pt x="82" y="143"/>
                  <a:pt x="82" y="143"/>
                  <a:pt x="82" y="143"/>
                </a:cubicBezTo>
                <a:cubicBezTo>
                  <a:pt x="81" y="144"/>
                  <a:pt x="81" y="144"/>
                  <a:pt x="81" y="144"/>
                </a:cubicBezTo>
                <a:cubicBezTo>
                  <a:pt x="81" y="144"/>
                  <a:pt x="81" y="144"/>
                  <a:pt x="81" y="144"/>
                </a:cubicBezTo>
                <a:cubicBezTo>
                  <a:pt x="82" y="144"/>
                  <a:pt x="82" y="144"/>
                  <a:pt x="82" y="144"/>
                </a:cubicBezTo>
                <a:cubicBezTo>
                  <a:pt x="82" y="145"/>
                  <a:pt x="82" y="145"/>
                  <a:pt x="82" y="145"/>
                </a:cubicBezTo>
                <a:cubicBezTo>
                  <a:pt x="81" y="144"/>
                  <a:pt x="81" y="144"/>
                  <a:pt x="81" y="144"/>
                </a:cubicBezTo>
                <a:cubicBezTo>
                  <a:pt x="81" y="144"/>
                  <a:pt x="81" y="144"/>
                  <a:pt x="81" y="144"/>
                </a:cubicBezTo>
                <a:cubicBezTo>
                  <a:pt x="81" y="143"/>
                  <a:pt x="81" y="143"/>
                  <a:pt x="81" y="143"/>
                </a:cubicBezTo>
                <a:lnTo>
                  <a:pt x="82" y="142"/>
                </a:lnTo>
                <a:close/>
                <a:moveTo>
                  <a:pt x="82" y="148"/>
                </a:moveTo>
                <a:cubicBezTo>
                  <a:pt x="82" y="149"/>
                  <a:pt x="82" y="149"/>
                  <a:pt x="82" y="149"/>
                </a:cubicBezTo>
                <a:cubicBezTo>
                  <a:pt x="81" y="148"/>
                  <a:pt x="81" y="148"/>
                  <a:pt x="81" y="148"/>
                </a:cubicBezTo>
                <a:cubicBezTo>
                  <a:pt x="81" y="147"/>
                  <a:pt x="81" y="147"/>
                  <a:pt x="81" y="147"/>
                </a:cubicBezTo>
                <a:lnTo>
                  <a:pt x="82" y="148"/>
                </a:lnTo>
                <a:close/>
                <a:moveTo>
                  <a:pt x="81" y="12"/>
                </a:moveTo>
                <a:cubicBezTo>
                  <a:pt x="79" y="11"/>
                  <a:pt x="79" y="11"/>
                  <a:pt x="79" y="11"/>
                </a:cubicBezTo>
                <a:cubicBezTo>
                  <a:pt x="79" y="34"/>
                  <a:pt x="79" y="34"/>
                  <a:pt x="79" y="34"/>
                </a:cubicBezTo>
                <a:cubicBezTo>
                  <a:pt x="80" y="34"/>
                  <a:pt x="80" y="35"/>
                  <a:pt x="81" y="35"/>
                </a:cubicBezTo>
                <a:lnTo>
                  <a:pt x="81" y="12"/>
                </a:lnTo>
                <a:close/>
                <a:moveTo>
                  <a:pt x="79" y="176"/>
                </a:moveTo>
                <a:cubicBezTo>
                  <a:pt x="80" y="176"/>
                  <a:pt x="80" y="176"/>
                  <a:pt x="81" y="177"/>
                </a:cubicBezTo>
                <a:cubicBezTo>
                  <a:pt x="81" y="149"/>
                  <a:pt x="81" y="149"/>
                  <a:pt x="81" y="149"/>
                </a:cubicBezTo>
                <a:cubicBezTo>
                  <a:pt x="79" y="149"/>
                  <a:pt x="79" y="149"/>
                  <a:pt x="79" y="149"/>
                </a:cubicBezTo>
                <a:lnTo>
                  <a:pt x="79" y="176"/>
                </a:lnTo>
                <a:close/>
                <a:moveTo>
                  <a:pt x="81" y="97"/>
                </a:moveTo>
                <a:cubicBezTo>
                  <a:pt x="79" y="92"/>
                  <a:pt x="79" y="92"/>
                  <a:pt x="79" y="92"/>
                </a:cubicBezTo>
                <a:cubicBezTo>
                  <a:pt x="79" y="93"/>
                  <a:pt x="79" y="93"/>
                  <a:pt x="79" y="93"/>
                </a:cubicBezTo>
                <a:cubicBezTo>
                  <a:pt x="81" y="98"/>
                  <a:pt x="81" y="98"/>
                  <a:pt x="81" y="98"/>
                </a:cubicBezTo>
                <a:lnTo>
                  <a:pt x="81" y="97"/>
                </a:lnTo>
                <a:close/>
                <a:moveTo>
                  <a:pt x="79" y="81"/>
                </a:moveTo>
                <a:cubicBezTo>
                  <a:pt x="81" y="81"/>
                  <a:pt x="81" y="81"/>
                  <a:pt x="81" y="81"/>
                </a:cubicBezTo>
                <a:cubicBezTo>
                  <a:pt x="81" y="81"/>
                  <a:pt x="81" y="81"/>
                  <a:pt x="81" y="81"/>
                </a:cubicBezTo>
                <a:cubicBezTo>
                  <a:pt x="79" y="80"/>
                  <a:pt x="79" y="80"/>
                  <a:pt x="79" y="80"/>
                </a:cubicBezTo>
                <a:lnTo>
                  <a:pt x="79" y="81"/>
                </a:lnTo>
                <a:close/>
                <a:moveTo>
                  <a:pt x="81" y="37"/>
                </a:moveTo>
                <a:cubicBezTo>
                  <a:pt x="81" y="79"/>
                  <a:pt x="81" y="79"/>
                  <a:pt x="81" y="79"/>
                </a:cubicBezTo>
                <a:cubicBezTo>
                  <a:pt x="80" y="79"/>
                  <a:pt x="80" y="79"/>
                  <a:pt x="79" y="78"/>
                </a:cubicBezTo>
                <a:cubicBezTo>
                  <a:pt x="79" y="37"/>
                  <a:pt x="79" y="37"/>
                  <a:pt x="79" y="37"/>
                </a:cubicBezTo>
                <a:cubicBezTo>
                  <a:pt x="81" y="38"/>
                  <a:pt x="81" y="38"/>
                  <a:pt x="81" y="38"/>
                </a:cubicBezTo>
                <a:lnTo>
                  <a:pt x="81" y="37"/>
                </a:lnTo>
                <a:close/>
                <a:moveTo>
                  <a:pt x="81" y="108"/>
                </a:moveTo>
                <a:cubicBezTo>
                  <a:pt x="81" y="141"/>
                  <a:pt x="81" y="141"/>
                  <a:pt x="81" y="141"/>
                </a:cubicBezTo>
                <a:cubicBezTo>
                  <a:pt x="80" y="141"/>
                  <a:pt x="80" y="141"/>
                  <a:pt x="80" y="141"/>
                </a:cubicBezTo>
                <a:cubicBezTo>
                  <a:pt x="79" y="143"/>
                  <a:pt x="79" y="143"/>
                  <a:pt x="79" y="143"/>
                </a:cubicBezTo>
                <a:cubicBezTo>
                  <a:pt x="79" y="142"/>
                  <a:pt x="79" y="142"/>
                  <a:pt x="79" y="142"/>
                </a:cubicBezTo>
                <a:cubicBezTo>
                  <a:pt x="80" y="141"/>
                  <a:pt x="80" y="141"/>
                  <a:pt x="80" y="141"/>
                </a:cubicBezTo>
                <a:cubicBezTo>
                  <a:pt x="79" y="141"/>
                  <a:pt x="79" y="141"/>
                  <a:pt x="79" y="141"/>
                </a:cubicBezTo>
                <a:cubicBezTo>
                  <a:pt x="79" y="112"/>
                  <a:pt x="79" y="112"/>
                  <a:pt x="79" y="112"/>
                </a:cubicBezTo>
                <a:cubicBezTo>
                  <a:pt x="80" y="111"/>
                  <a:pt x="80" y="109"/>
                  <a:pt x="81" y="108"/>
                </a:cubicBezTo>
                <a:close/>
                <a:moveTo>
                  <a:pt x="81" y="143"/>
                </a:moveTo>
                <a:cubicBezTo>
                  <a:pt x="81" y="144"/>
                  <a:pt x="81" y="144"/>
                  <a:pt x="81" y="144"/>
                </a:cubicBezTo>
                <a:cubicBezTo>
                  <a:pt x="80" y="147"/>
                  <a:pt x="80" y="147"/>
                  <a:pt x="80" y="147"/>
                </a:cubicBezTo>
                <a:cubicBezTo>
                  <a:pt x="81" y="147"/>
                  <a:pt x="81" y="147"/>
                  <a:pt x="81" y="147"/>
                </a:cubicBezTo>
                <a:cubicBezTo>
                  <a:pt x="81" y="148"/>
                  <a:pt x="81" y="148"/>
                  <a:pt x="81" y="148"/>
                </a:cubicBezTo>
                <a:cubicBezTo>
                  <a:pt x="79" y="147"/>
                  <a:pt x="79" y="147"/>
                  <a:pt x="79" y="147"/>
                </a:cubicBezTo>
                <a:cubicBezTo>
                  <a:pt x="79" y="148"/>
                  <a:pt x="79" y="148"/>
                  <a:pt x="79" y="148"/>
                </a:cubicBezTo>
                <a:cubicBezTo>
                  <a:pt x="79" y="147"/>
                  <a:pt x="79" y="147"/>
                  <a:pt x="79" y="147"/>
                </a:cubicBezTo>
                <a:lnTo>
                  <a:pt x="81" y="143"/>
                </a:lnTo>
                <a:close/>
                <a:moveTo>
                  <a:pt x="79" y="11"/>
                </a:moveTo>
                <a:cubicBezTo>
                  <a:pt x="77" y="9"/>
                  <a:pt x="77" y="9"/>
                  <a:pt x="77" y="9"/>
                </a:cubicBezTo>
                <a:cubicBezTo>
                  <a:pt x="76" y="10"/>
                  <a:pt x="76" y="10"/>
                  <a:pt x="76" y="10"/>
                </a:cubicBezTo>
                <a:cubicBezTo>
                  <a:pt x="79" y="11"/>
                  <a:pt x="79" y="11"/>
                  <a:pt x="79" y="11"/>
                </a:cubicBezTo>
                <a:cubicBezTo>
                  <a:pt x="79" y="18"/>
                  <a:pt x="76" y="23"/>
                  <a:pt x="74" y="27"/>
                </a:cubicBezTo>
                <a:cubicBezTo>
                  <a:pt x="74" y="32"/>
                  <a:pt x="74" y="32"/>
                  <a:pt x="74" y="32"/>
                </a:cubicBezTo>
                <a:cubicBezTo>
                  <a:pt x="76" y="33"/>
                  <a:pt x="77" y="33"/>
                  <a:pt x="79" y="34"/>
                </a:cubicBezTo>
                <a:lnTo>
                  <a:pt x="79" y="11"/>
                </a:lnTo>
                <a:close/>
                <a:moveTo>
                  <a:pt x="74" y="175"/>
                </a:moveTo>
                <a:cubicBezTo>
                  <a:pt x="76" y="175"/>
                  <a:pt x="77" y="176"/>
                  <a:pt x="79" y="176"/>
                </a:cubicBezTo>
                <a:cubicBezTo>
                  <a:pt x="79" y="149"/>
                  <a:pt x="79" y="149"/>
                  <a:pt x="79" y="149"/>
                </a:cubicBezTo>
                <a:cubicBezTo>
                  <a:pt x="79" y="149"/>
                  <a:pt x="79" y="149"/>
                  <a:pt x="79" y="149"/>
                </a:cubicBezTo>
                <a:cubicBezTo>
                  <a:pt x="79" y="148"/>
                  <a:pt x="79" y="148"/>
                  <a:pt x="79" y="148"/>
                </a:cubicBezTo>
                <a:cubicBezTo>
                  <a:pt x="79" y="147"/>
                  <a:pt x="79" y="147"/>
                  <a:pt x="79" y="147"/>
                </a:cubicBezTo>
                <a:cubicBezTo>
                  <a:pt x="78" y="148"/>
                  <a:pt x="78" y="148"/>
                  <a:pt x="78" y="148"/>
                </a:cubicBezTo>
                <a:cubicBezTo>
                  <a:pt x="78" y="148"/>
                  <a:pt x="77" y="148"/>
                  <a:pt x="76" y="148"/>
                </a:cubicBezTo>
                <a:cubicBezTo>
                  <a:pt x="79" y="143"/>
                  <a:pt x="79" y="143"/>
                  <a:pt x="79" y="143"/>
                </a:cubicBezTo>
                <a:cubicBezTo>
                  <a:pt x="79" y="142"/>
                  <a:pt x="79" y="142"/>
                  <a:pt x="79" y="142"/>
                </a:cubicBezTo>
                <a:cubicBezTo>
                  <a:pt x="76" y="148"/>
                  <a:pt x="76" y="148"/>
                  <a:pt x="76" y="148"/>
                </a:cubicBezTo>
                <a:cubicBezTo>
                  <a:pt x="75" y="141"/>
                  <a:pt x="75" y="141"/>
                  <a:pt x="75" y="141"/>
                </a:cubicBezTo>
                <a:cubicBezTo>
                  <a:pt x="77" y="141"/>
                  <a:pt x="78" y="141"/>
                  <a:pt x="79" y="141"/>
                </a:cubicBezTo>
                <a:cubicBezTo>
                  <a:pt x="79" y="112"/>
                  <a:pt x="79" y="112"/>
                  <a:pt x="79" y="112"/>
                </a:cubicBezTo>
                <a:cubicBezTo>
                  <a:pt x="78" y="116"/>
                  <a:pt x="76" y="119"/>
                  <a:pt x="75" y="122"/>
                </a:cubicBezTo>
                <a:cubicBezTo>
                  <a:pt x="74" y="108"/>
                  <a:pt x="74" y="108"/>
                  <a:pt x="74" y="108"/>
                </a:cubicBezTo>
                <a:cubicBezTo>
                  <a:pt x="74" y="117"/>
                  <a:pt x="74" y="117"/>
                  <a:pt x="74" y="117"/>
                </a:cubicBezTo>
                <a:cubicBezTo>
                  <a:pt x="74" y="123"/>
                  <a:pt x="74" y="123"/>
                  <a:pt x="74" y="123"/>
                </a:cubicBezTo>
                <a:cubicBezTo>
                  <a:pt x="74" y="124"/>
                  <a:pt x="74" y="124"/>
                  <a:pt x="74" y="124"/>
                </a:cubicBezTo>
                <a:cubicBezTo>
                  <a:pt x="74" y="141"/>
                  <a:pt x="74" y="141"/>
                  <a:pt x="74" y="141"/>
                </a:cubicBezTo>
                <a:cubicBezTo>
                  <a:pt x="74" y="141"/>
                  <a:pt x="75" y="141"/>
                  <a:pt x="75" y="141"/>
                </a:cubicBezTo>
                <a:cubicBezTo>
                  <a:pt x="75" y="148"/>
                  <a:pt x="75" y="148"/>
                  <a:pt x="75" y="148"/>
                </a:cubicBezTo>
                <a:cubicBezTo>
                  <a:pt x="74" y="147"/>
                  <a:pt x="74" y="147"/>
                  <a:pt x="74" y="147"/>
                </a:cubicBezTo>
                <a:lnTo>
                  <a:pt x="74" y="175"/>
                </a:lnTo>
                <a:close/>
                <a:moveTo>
                  <a:pt x="79" y="92"/>
                </a:moveTo>
                <a:cubicBezTo>
                  <a:pt x="75" y="79"/>
                  <a:pt x="75" y="79"/>
                  <a:pt x="75" y="79"/>
                </a:cubicBezTo>
                <a:cubicBezTo>
                  <a:pt x="79" y="81"/>
                  <a:pt x="79" y="81"/>
                  <a:pt x="79" y="81"/>
                </a:cubicBezTo>
                <a:cubicBezTo>
                  <a:pt x="79" y="80"/>
                  <a:pt x="79" y="80"/>
                  <a:pt x="79" y="80"/>
                </a:cubicBezTo>
                <a:cubicBezTo>
                  <a:pt x="75" y="78"/>
                  <a:pt x="75" y="78"/>
                  <a:pt x="75" y="78"/>
                </a:cubicBezTo>
                <a:cubicBezTo>
                  <a:pt x="74" y="78"/>
                  <a:pt x="74" y="78"/>
                  <a:pt x="74" y="78"/>
                </a:cubicBezTo>
                <a:cubicBezTo>
                  <a:pt x="74" y="78"/>
                  <a:pt x="74" y="78"/>
                  <a:pt x="74" y="78"/>
                </a:cubicBezTo>
                <a:cubicBezTo>
                  <a:pt x="74" y="78"/>
                  <a:pt x="74" y="78"/>
                  <a:pt x="74" y="78"/>
                </a:cubicBezTo>
                <a:cubicBezTo>
                  <a:pt x="74" y="79"/>
                  <a:pt x="74" y="79"/>
                  <a:pt x="74" y="79"/>
                </a:cubicBezTo>
                <a:cubicBezTo>
                  <a:pt x="74" y="79"/>
                  <a:pt x="74" y="79"/>
                  <a:pt x="74" y="79"/>
                </a:cubicBezTo>
                <a:cubicBezTo>
                  <a:pt x="79" y="93"/>
                  <a:pt x="79" y="93"/>
                  <a:pt x="79" y="93"/>
                </a:cubicBezTo>
                <a:lnTo>
                  <a:pt x="79" y="92"/>
                </a:lnTo>
                <a:close/>
                <a:moveTo>
                  <a:pt x="79" y="37"/>
                </a:moveTo>
                <a:cubicBezTo>
                  <a:pt x="79" y="78"/>
                  <a:pt x="79" y="78"/>
                  <a:pt x="79" y="78"/>
                </a:cubicBezTo>
                <a:cubicBezTo>
                  <a:pt x="78" y="77"/>
                  <a:pt x="76" y="77"/>
                  <a:pt x="74" y="76"/>
                </a:cubicBezTo>
                <a:cubicBezTo>
                  <a:pt x="74" y="76"/>
                  <a:pt x="74" y="76"/>
                  <a:pt x="74" y="76"/>
                </a:cubicBezTo>
                <a:cubicBezTo>
                  <a:pt x="74" y="34"/>
                  <a:pt x="74" y="34"/>
                  <a:pt x="74" y="34"/>
                </a:cubicBezTo>
                <a:lnTo>
                  <a:pt x="79" y="37"/>
                </a:lnTo>
                <a:close/>
                <a:moveTo>
                  <a:pt x="74" y="87"/>
                </a:moveTo>
                <a:cubicBezTo>
                  <a:pt x="74" y="86"/>
                  <a:pt x="74" y="86"/>
                  <a:pt x="74" y="86"/>
                </a:cubicBezTo>
                <a:cubicBezTo>
                  <a:pt x="76" y="88"/>
                  <a:pt x="76" y="88"/>
                  <a:pt x="76" y="88"/>
                </a:cubicBezTo>
                <a:cubicBezTo>
                  <a:pt x="76" y="89"/>
                  <a:pt x="76" y="89"/>
                  <a:pt x="76" y="89"/>
                </a:cubicBezTo>
                <a:lnTo>
                  <a:pt x="74" y="87"/>
                </a:lnTo>
                <a:close/>
                <a:moveTo>
                  <a:pt x="74" y="27"/>
                </a:moveTo>
                <a:cubicBezTo>
                  <a:pt x="73" y="28"/>
                  <a:pt x="72" y="29"/>
                  <a:pt x="72" y="30"/>
                </a:cubicBezTo>
                <a:cubicBezTo>
                  <a:pt x="72" y="32"/>
                  <a:pt x="72" y="32"/>
                  <a:pt x="72" y="32"/>
                </a:cubicBezTo>
                <a:cubicBezTo>
                  <a:pt x="73" y="32"/>
                  <a:pt x="73" y="32"/>
                  <a:pt x="74" y="32"/>
                </a:cubicBezTo>
                <a:lnTo>
                  <a:pt x="74" y="27"/>
                </a:lnTo>
                <a:close/>
                <a:moveTo>
                  <a:pt x="72" y="174"/>
                </a:moveTo>
                <a:cubicBezTo>
                  <a:pt x="73" y="174"/>
                  <a:pt x="73" y="174"/>
                  <a:pt x="74" y="175"/>
                </a:cubicBezTo>
                <a:cubicBezTo>
                  <a:pt x="74" y="147"/>
                  <a:pt x="74" y="147"/>
                  <a:pt x="74" y="147"/>
                </a:cubicBezTo>
                <a:cubicBezTo>
                  <a:pt x="72" y="147"/>
                  <a:pt x="72" y="147"/>
                  <a:pt x="72" y="147"/>
                </a:cubicBezTo>
                <a:cubicBezTo>
                  <a:pt x="72" y="141"/>
                  <a:pt x="72" y="141"/>
                  <a:pt x="72" y="141"/>
                </a:cubicBezTo>
                <a:cubicBezTo>
                  <a:pt x="73" y="141"/>
                  <a:pt x="73" y="141"/>
                  <a:pt x="74" y="141"/>
                </a:cubicBezTo>
                <a:cubicBezTo>
                  <a:pt x="74" y="124"/>
                  <a:pt x="74" y="124"/>
                  <a:pt x="74" y="124"/>
                </a:cubicBezTo>
                <a:cubicBezTo>
                  <a:pt x="73" y="125"/>
                  <a:pt x="73" y="125"/>
                  <a:pt x="72" y="126"/>
                </a:cubicBezTo>
                <a:cubicBezTo>
                  <a:pt x="72" y="93"/>
                  <a:pt x="72" y="93"/>
                  <a:pt x="72" y="93"/>
                </a:cubicBezTo>
                <a:cubicBezTo>
                  <a:pt x="74" y="117"/>
                  <a:pt x="74" y="117"/>
                  <a:pt x="74" y="117"/>
                </a:cubicBezTo>
                <a:cubicBezTo>
                  <a:pt x="74" y="108"/>
                  <a:pt x="74" y="108"/>
                  <a:pt x="74" y="108"/>
                </a:cubicBezTo>
                <a:cubicBezTo>
                  <a:pt x="73" y="87"/>
                  <a:pt x="73" y="87"/>
                  <a:pt x="73" y="87"/>
                </a:cubicBezTo>
                <a:cubicBezTo>
                  <a:pt x="74" y="87"/>
                  <a:pt x="74" y="87"/>
                  <a:pt x="74" y="87"/>
                </a:cubicBezTo>
                <a:cubicBezTo>
                  <a:pt x="74" y="86"/>
                  <a:pt x="74" y="86"/>
                  <a:pt x="74" y="86"/>
                </a:cubicBezTo>
                <a:cubicBezTo>
                  <a:pt x="73" y="85"/>
                  <a:pt x="73" y="85"/>
                  <a:pt x="73" y="85"/>
                </a:cubicBezTo>
                <a:cubicBezTo>
                  <a:pt x="73" y="85"/>
                  <a:pt x="73" y="85"/>
                  <a:pt x="73" y="85"/>
                </a:cubicBezTo>
                <a:cubicBezTo>
                  <a:pt x="73" y="81"/>
                  <a:pt x="73" y="81"/>
                  <a:pt x="73" y="81"/>
                </a:cubicBezTo>
                <a:cubicBezTo>
                  <a:pt x="73" y="78"/>
                  <a:pt x="73" y="78"/>
                  <a:pt x="73" y="78"/>
                </a:cubicBezTo>
                <a:cubicBezTo>
                  <a:pt x="74" y="79"/>
                  <a:pt x="74" y="79"/>
                  <a:pt x="74" y="79"/>
                </a:cubicBezTo>
                <a:cubicBezTo>
                  <a:pt x="74" y="78"/>
                  <a:pt x="74" y="78"/>
                  <a:pt x="74" y="78"/>
                </a:cubicBezTo>
                <a:cubicBezTo>
                  <a:pt x="73" y="78"/>
                  <a:pt x="73" y="78"/>
                  <a:pt x="73" y="78"/>
                </a:cubicBezTo>
                <a:cubicBezTo>
                  <a:pt x="74" y="76"/>
                  <a:pt x="74" y="76"/>
                  <a:pt x="74" y="76"/>
                </a:cubicBezTo>
                <a:cubicBezTo>
                  <a:pt x="74" y="34"/>
                  <a:pt x="74" y="34"/>
                  <a:pt x="74" y="34"/>
                </a:cubicBezTo>
                <a:cubicBezTo>
                  <a:pt x="72" y="33"/>
                  <a:pt x="72" y="33"/>
                  <a:pt x="72" y="33"/>
                </a:cubicBezTo>
                <a:cubicBezTo>
                  <a:pt x="72" y="75"/>
                  <a:pt x="72" y="75"/>
                  <a:pt x="72" y="75"/>
                </a:cubicBezTo>
                <a:cubicBezTo>
                  <a:pt x="72" y="75"/>
                  <a:pt x="72" y="75"/>
                  <a:pt x="72" y="75"/>
                </a:cubicBezTo>
                <a:cubicBezTo>
                  <a:pt x="72" y="76"/>
                  <a:pt x="72" y="76"/>
                  <a:pt x="72" y="76"/>
                </a:cubicBezTo>
                <a:cubicBezTo>
                  <a:pt x="72" y="96"/>
                  <a:pt x="72" y="96"/>
                  <a:pt x="72" y="96"/>
                </a:cubicBez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lnTo>
                  <a:pt x="72" y="174"/>
                </a:ln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2" y="105"/>
                  <a:pt x="72" y="105"/>
                  <a:pt x="72" y="105"/>
                </a:cubicBezTo>
                <a:cubicBezTo>
                  <a:pt x="72" y="105"/>
                  <a:pt x="72" y="105"/>
                  <a:pt x="72" y="105"/>
                </a:cubicBezTo>
                <a:cubicBezTo>
                  <a:pt x="72" y="106"/>
                  <a:pt x="72" y="106"/>
                  <a:pt x="72" y="106"/>
                </a:cubicBezTo>
                <a:cubicBezTo>
                  <a:pt x="72" y="106"/>
                  <a:pt x="72" y="106"/>
                  <a:pt x="72" y="106"/>
                </a:cubicBezTo>
                <a:cubicBezTo>
                  <a:pt x="72" y="107"/>
                  <a:pt x="72" y="107"/>
                  <a:pt x="72" y="107"/>
                </a:cubicBezTo>
                <a:cubicBezTo>
                  <a:pt x="72" y="107"/>
                  <a:pt x="72" y="107"/>
                  <a:pt x="72" y="107"/>
                </a:cubicBezTo>
                <a:cubicBezTo>
                  <a:pt x="72" y="108"/>
                  <a:pt x="72" y="108"/>
                  <a:pt x="72" y="108"/>
                </a:cubicBezTo>
                <a:cubicBezTo>
                  <a:pt x="72" y="108"/>
                  <a:pt x="72" y="108"/>
                  <a:pt x="72" y="108"/>
                </a:cubicBezTo>
                <a:cubicBezTo>
                  <a:pt x="72" y="109"/>
                  <a:pt x="72" y="109"/>
                  <a:pt x="72" y="109"/>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cubicBezTo>
                  <a:pt x="72" y="76"/>
                  <a:pt x="72" y="76"/>
                  <a:pt x="72" y="76"/>
                </a:cubicBez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109"/>
                  <a:pt x="72" y="109"/>
                  <a:pt x="72" y="109"/>
                </a:cubicBezTo>
                <a:cubicBezTo>
                  <a:pt x="72" y="109"/>
                  <a:pt x="72" y="109"/>
                  <a:pt x="72" y="109"/>
                </a:cubicBezTo>
                <a:cubicBezTo>
                  <a:pt x="72" y="109"/>
                  <a:pt x="72" y="109"/>
                  <a:pt x="72" y="109"/>
                </a:cubicBezTo>
                <a:cubicBezTo>
                  <a:pt x="72" y="110"/>
                  <a:pt x="72" y="110"/>
                  <a:pt x="72" y="110"/>
                </a:cubicBezTo>
                <a:cubicBezTo>
                  <a:pt x="72" y="110"/>
                  <a:pt x="72" y="110"/>
                  <a:pt x="72" y="110"/>
                </a:cubicBezTo>
                <a:cubicBezTo>
                  <a:pt x="72" y="111"/>
                  <a:pt x="72" y="111"/>
                  <a:pt x="72" y="111"/>
                </a:cubicBezTo>
                <a:cubicBezTo>
                  <a:pt x="72" y="111"/>
                  <a:pt x="72" y="111"/>
                  <a:pt x="72" y="111"/>
                </a:cubicBezTo>
                <a:cubicBezTo>
                  <a:pt x="72" y="112"/>
                  <a:pt x="72" y="112"/>
                  <a:pt x="72" y="112"/>
                </a:cubicBezTo>
                <a:cubicBezTo>
                  <a:pt x="72" y="112"/>
                  <a:pt x="72" y="112"/>
                  <a:pt x="72" y="112"/>
                </a:cubicBezTo>
                <a:cubicBezTo>
                  <a:pt x="72" y="113"/>
                  <a:pt x="72" y="113"/>
                  <a:pt x="72" y="113"/>
                </a:cubicBezTo>
                <a:cubicBezTo>
                  <a:pt x="72" y="113"/>
                  <a:pt x="72" y="113"/>
                  <a:pt x="72" y="113"/>
                </a:cubicBezTo>
                <a:cubicBezTo>
                  <a:pt x="72" y="114"/>
                  <a:pt x="72" y="114"/>
                  <a:pt x="72" y="114"/>
                </a:cubicBezTo>
                <a:cubicBezTo>
                  <a:pt x="72" y="114"/>
                  <a:pt x="72" y="114"/>
                  <a:pt x="72" y="114"/>
                </a:cubicBezTo>
                <a:cubicBezTo>
                  <a:pt x="72" y="116"/>
                  <a:pt x="72" y="116"/>
                  <a:pt x="72" y="116"/>
                </a:cubicBezTo>
                <a:cubicBezTo>
                  <a:pt x="72" y="116"/>
                  <a:pt x="72" y="116"/>
                  <a:pt x="72" y="116"/>
                </a:cubicBezTo>
                <a:cubicBezTo>
                  <a:pt x="72" y="116"/>
                  <a:pt x="72" y="116"/>
                  <a:pt x="72" y="116"/>
                </a:cubicBezTo>
                <a:cubicBezTo>
                  <a:pt x="72" y="117"/>
                  <a:pt x="72" y="117"/>
                  <a:pt x="72" y="117"/>
                </a:cubicBezTo>
                <a:cubicBezTo>
                  <a:pt x="72" y="119"/>
                  <a:pt x="72" y="119"/>
                  <a:pt x="72" y="119"/>
                </a:cubicBezTo>
                <a:cubicBezTo>
                  <a:pt x="72" y="119"/>
                  <a:pt x="72" y="119"/>
                  <a:pt x="72" y="119"/>
                </a:cubicBezTo>
                <a:cubicBezTo>
                  <a:pt x="72" y="119"/>
                  <a:pt x="72" y="119"/>
                  <a:pt x="72" y="119"/>
                </a:cubicBezTo>
                <a:cubicBezTo>
                  <a:pt x="72" y="119"/>
                  <a:pt x="72" y="119"/>
                  <a:pt x="72" y="119"/>
                </a:cubicBezTo>
                <a:cubicBezTo>
                  <a:pt x="72" y="121"/>
                  <a:pt x="72" y="121"/>
                  <a:pt x="72" y="121"/>
                </a:cubicBezTo>
                <a:cubicBezTo>
                  <a:pt x="72" y="121"/>
                  <a:pt x="72" y="121"/>
                  <a:pt x="72" y="121"/>
                </a:cubicBezTo>
                <a:cubicBezTo>
                  <a:pt x="72" y="122"/>
                  <a:pt x="72" y="122"/>
                  <a:pt x="72" y="122"/>
                </a:cubicBezTo>
                <a:cubicBezTo>
                  <a:pt x="72" y="122"/>
                  <a:pt x="72" y="122"/>
                  <a:pt x="72" y="122"/>
                </a:cubicBezTo>
                <a:cubicBezTo>
                  <a:pt x="72" y="123"/>
                  <a:pt x="72" y="123"/>
                  <a:pt x="72" y="123"/>
                </a:cubicBezTo>
                <a:cubicBezTo>
                  <a:pt x="72" y="123"/>
                  <a:pt x="72" y="123"/>
                  <a:pt x="72" y="123"/>
                </a:cubicBezTo>
                <a:cubicBezTo>
                  <a:pt x="72" y="124"/>
                  <a:pt x="72" y="124"/>
                  <a:pt x="72" y="124"/>
                </a:cubicBezTo>
                <a:cubicBezTo>
                  <a:pt x="72" y="124"/>
                  <a:pt x="72" y="124"/>
                  <a:pt x="72" y="124"/>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7"/>
                  <a:pt x="72" y="127"/>
                  <a:pt x="72" y="127"/>
                </a:cubicBezTo>
                <a:cubicBezTo>
                  <a:pt x="72" y="127"/>
                  <a:pt x="72" y="127"/>
                  <a:pt x="72" y="127"/>
                </a:cubicBezTo>
                <a:cubicBezTo>
                  <a:pt x="72" y="141"/>
                  <a:pt x="72" y="141"/>
                  <a:pt x="72" y="141"/>
                </a:cubicBezTo>
                <a:cubicBezTo>
                  <a:pt x="72" y="141"/>
                  <a:pt x="72" y="141"/>
                  <a:pt x="72" y="141"/>
                </a:cubicBezTo>
                <a:cubicBezTo>
                  <a:pt x="72" y="143"/>
                  <a:pt x="72" y="143"/>
                  <a:pt x="72" y="143"/>
                </a:cubicBezTo>
                <a:cubicBezTo>
                  <a:pt x="72" y="143"/>
                  <a:pt x="72" y="143"/>
                  <a:pt x="72" y="143"/>
                </a:cubicBezTo>
                <a:cubicBezTo>
                  <a:pt x="72" y="144"/>
                  <a:pt x="72" y="144"/>
                  <a:pt x="72" y="144"/>
                </a:cubicBezTo>
                <a:cubicBezTo>
                  <a:pt x="72" y="144"/>
                  <a:pt x="72" y="144"/>
                  <a:pt x="72" y="144"/>
                </a:cubicBezTo>
                <a:cubicBezTo>
                  <a:pt x="72" y="146"/>
                  <a:pt x="72" y="146"/>
                  <a:pt x="72" y="146"/>
                </a:cubicBezTo>
                <a:cubicBezTo>
                  <a:pt x="72" y="146"/>
                  <a:pt x="72" y="146"/>
                  <a:pt x="72" y="146"/>
                </a:cubicBezTo>
                <a:cubicBezTo>
                  <a:pt x="72" y="146"/>
                  <a:pt x="72" y="146"/>
                  <a:pt x="72" y="146"/>
                </a:cubicBezTo>
                <a:cubicBezTo>
                  <a:pt x="72" y="146"/>
                  <a:pt x="72" y="146"/>
                  <a:pt x="72" y="146"/>
                </a:cubicBezTo>
                <a:cubicBezTo>
                  <a:pt x="72" y="147"/>
                  <a:pt x="72" y="147"/>
                  <a:pt x="72" y="147"/>
                </a:cubicBezTo>
                <a:cubicBezTo>
                  <a:pt x="72" y="147"/>
                  <a:pt x="72" y="147"/>
                  <a:pt x="72" y="147"/>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90"/>
                  <a:pt x="72" y="90"/>
                  <a:pt x="72" y="90"/>
                </a:cubicBezTo>
                <a:cubicBezTo>
                  <a:pt x="72" y="90"/>
                  <a:pt x="72" y="90"/>
                  <a:pt x="72" y="90"/>
                </a:cubicBezTo>
                <a:cubicBezTo>
                  <a:pt x="72" y="90"/>
                  <a:pt x="72" y="90"/>
                  <a:pt x="72" y="90"/>
                </a:cubicBezTo>
                <a:cubicBezTo>
                  <a:pt x="72" y="86"/>
                  <a:pt x="72" y="86"/>
                  <a:pt x="72" y="86"/>
                </a:cubicBezTo>
                <a:cubicBezTo>
                  <a:pt x="72" y="86"/>
                  <a:pt x="72" y="86"/>
                  <a:pt x="72" y="86"/>
                </a:cubicBezTo>
                <a:cubicBezTo>
                  <a:pt x="72" y="86"/>
                  <a:pt x="72" y="86"/>
                  <a:pt x="72" y="86"/>
                </a:cubicBezTo>
                <a:cubicBezTo>
                  <a:pt x="72" y="77"/>
                  <a:pt x="72" y="77"/>
                  <a:pt x="72" y="77"/>
                </a:cubicBezTo>
                <a:lnTo>
                  <a:pt x="72" y="76"/>
                </a:lnTo>
                <a:close/>
                <a:moveTo>
                  <a:pt x="72" y="102"/>
                </a:moveTo>
                <a:cubicBezTo>
                  <a:pt x="72" y="102"/>
                  <a:pt x="72" y="102"/>
                  <a:pt x="72" y="102"/>
                </a:cubicBezTo>
                <a:cubicBezTo>
                  <a:pt x="72" y="102"/>
                  <a:pt x="72" y="102"/>
                  <a:pt x="72" y="102"/>
                </a:cubicBezTo>
                <a:cubicBezTo>
                  <a:pt x="72" y="102"/>
                  <a:pt x="72" y="102"/>
                  <a:pt x="72" y="102"/>
                </a:cubicBezTo>
                <a:close/>
                <a:moveTo>
                  <a:pt x="72" y="103"/>
                </a:moveTo>
                <a:cubicBezTo>
                  <a:pt x="72" y="104"/>
                  <a:pt x="72" y="104"/>
                  <a:pt x="72" y="104"/>
                </a:cubicBezTo>
                <a:cubicBezTo>
                  <a:pt x="72" y="104"/>
                  <a:pt x="72" y="104"/>
                  <a:pt x="72" y="104"/>
                </a:cubicBezTo>
                <a:cubicBezTo>
                  <a:pt x="72" y="103"/>
                  <a:pt x="72" y="103"/>
                  <a:pt x="72" y="103"/>
                </a:cubicBezTo>
                <a:close/>
                <a:moveTo>
                  <a:pt x="72" y="105"/>
                </a:moveTo>
                <a:cubicBezTo>
                  <a:pt x="72" y="106"/>
                  <a:pt x="72" y="106"/>
                  <a:pt x="72" y="106"/>
                </a:cubicBezTo>
                <a:cubicBezTo>
                  <a:pt x="72" y="106"/>
                  <a:pt x="72" y="106"/>
                  <a:pt x="72" y="106"/>
                </a:cubicBezTo>
                <a:cubicBezTo>
                  <a:pt x="72" y="105"/>
                  <a:pt x="72" y="105"/>
                  <a:pt x="72" y="105"/>
                </a:cubicBezTo>
                <a:close/>
                <a:moveTo>
                  <a:pt x="72" y="107"/>
                </a:moveTo>
                <a:cubicBezTo>
                  <a:pt x="72" y="108"/>
                  <a:pt x="72" y="108"/>
                  <a:pt x="72" y="108"/>
                </a:cubicBezTo>
                <a:cubicBezTo>
                  <a:pt x="72" y="108"/>
                  <a:pt x="72" y="108"/>
                  <a:pt x="72" y="108"/>
                </a:cubicBezTo>
                <a:cubicBezTo>
                  <a:pt x="72" y="107"/>
                  <a:pt x="72" y="107"/>
                  <a:pt x="72" y="107"/>
                </a:cubicBezTo>
                <a:close/>
                <a:moveTo>
                  <a:pt x="72" y="30"/>
                </a:moveTo>
                <a:cubicBezTo>
                  <a:pt x="71" y="31"/>
                  <a:pt x="71" y="31"/>
                  <a:pt x="71" y="31"/>
                </a:cubicBezTo>
                <a:cubicBezTo>
                  <a:pt x="71" y="32"/>
                  <a:pt x="71" y="32"/>
                  <a:pt x="71" y="32"/>
                </a:cubicBezTo>
                <a:cubicBezTo>
                  <a:pt x="72" y="32"/>
                  <a:pt x="72" y="32"/>
                  <a:pt x="72" y="32"/>
                </a:cubicBezTo>
                <a:lnTo>
                  <a:pt x="72" y="30"/>
                </a:lnTo>
                <a:close/>
                <a:moveTo>
                  <a:pt x="71" y="174"/>
                </a:moveTo>
                <a:cubicBezTo>
                  <a:pt x="72" y="174"/>
                  <a:pt x="72" y="174"/>
                  <a:pt x="72" y="174"/>
                </a:cubicBezTo>
                <a:cubicBezTo>
                  <a:pt x="72" y="147"/>
                  <a:pt x="72" y="147"/>
                  <a:pt x="72" y="147"/>
                </a:cubicBezTo>
                <a:cubicBezTo>
                  <a:pt x="71" y="147"/>
                  <a:pt x="71" y="147"/>
                  <a:pt x="71" y="147"/>
                </a:cubicBezTo>
                <a:lnTo>
                  <a:pt x="71" y="174"/>
                </a:lnTo>
                <a:close/>
                <a:moveTo>
                  <a:pt x="72" y="33"/>
                </a:moveTo>
                <a:cubicBezTo>
                  <a:pt x="72" y="75"/>
                  <a:pt x="72" y="75"/>
                  <a:pt x="72" y="75"/>
                </a:cubicBezTo>
                <a:cubicBezTo>
                  <a:pt x="71" y="75"/>
                  <a:pt x="71" y="75"/>
                  <a:pt x="71" y="75"/>
                </a:cubicBezTo>
                <a:cubicBezTo>
                  <a:pt x="71" y="32"/>
                  <a:pt x="71" y="32"/>
                  <a:pt x="71" y="32"/>
                </a:cubicBezTo>
                <a:lnTo>
                  <a:pt x="72" y="33"/>
                </a:lnTo>
                <a:close/>
                <a:moveTo>
                  <a:pt x="72" y="77"/>
                </a:moveTo>
                <a:cubicBezTo>
                  <a:pt x="72" y="86"/>
                  <a:pt x="72" y="86"/>
                  <a:pt x="72" y="86"/>
                </a:cubicBezTo>
                <a:cubicBezTo>
                  <a:pt x="71" y="88"/>
                  <a:pt x="71" y="88"/>
                  <a:pt x="71" y="88"/>
                </a:cubicBezTo>
                <a:cubicBezTo>
                  <a:pt x="71" y="79"/>
                  <a:pt x="71" y="79"/>
                  <a:pt x="71" y="79"/>
                </a:cubicBezTo>
                <a:cubicBezTo>
                  <a:pt x="71" y="78"/>
                  <a:pt x="71" y="78"/>
                  <a:pt x="71" y="78"/>
                </a:cubicBezTo>
                <a:cubicBezTo>
                  <a:pt x="71" y="78"/>
                  <a:pt x="71" y="78"/>
                  <a:pt x="71" y="78"/>
                </a:cubicBezTo>
                <a:cubicBezTo>
                  <a:pt x="71" y="77"/>
                  <a:pt x="71" y="77"/>
                  <a:pt x="71" y="77"/>
                </a:cubicBezTo>
                <a:cubicBezTo>
                  <a:pt x="72" y="77"/>
                  <a:pt x="72" y="77"/>
                  <a:pt x="72" y="77"/>
                </a:cubicBezTo>
                <a:close/>
                <a:moveTo>
                  <a:pt x="72" y="86"/>
                </a:moveTo>
                <a:cubicBezTo>
                  <a:pt x="71" y="90"/>
                  <a:pt x="71" y="90"/>
                  <a:pt x="71" y="90"/>
                </a:cubicBezTo>
                <a:cubicBezTo>
                  <a:pt x="71" y="94"/>
                  <a:pt x="71" y="94"/>
                  <a:pt x="71" y="94"/>
                </a:cubicBezTo>
                <a:cubicBezTo>
                  <a:pt x="72" y="90"/>
                  <a:pt x="72" y="90"/>
                  <a:pt x="72" y="90"/>
                </a:cubicBezTo>
                <a:lnTo>
                  <a:pt x="72" y="86"/>
                </a:lnTo>
                <a:close/>
                <a:moveTo>
                  <a:pt x="72" y="90"/>
                </a:move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1" y="105"/>
                  <a:pt x="71" y="105"/>
                  <a:pt x="71" y="105"/>
                </a:cubicBezTo>
                <a:cubicBezTo>
                  <a:pt x="72" y="105"/>
                  <a:pt x="72" y="105"/>
                  <a:pt x="72" y="105"/>
                </a:cubicBezTo>
                <a:cubicBezTo>
                  <a:pt x="72" y="106"/>
                  <a:pt x="72" y="106"/>
                  <a:pt x="72" y="106"/>
                </a:cubicBezTo>
                <a:cubicBezTo>
                  <a:pt x="71" y="105"/>
                  <a:pt x="71" y="105"/>
                  <a:pt x="71" y="105"/>
                </a:cubicBezTo>
                <a:cubicBezTo>
                  <a:pt x="71" y="107"/>
                  <a:pt x="71" y="107"/>
                  <a:pt x="71" y="107"/>
                </a:cubicBezTo>
                <a:cubicBezTo>
                  <a:pt x="72" y="107"/>
                  <a:pt x="72" y="107"/>
                  <a:pt x="72" y="107"/>
                </a:cubicBezTo>
                <a:cubicBezTo>
                  <a:pt x="72" y="108"/>
                  <a:pt x="72" y="108"/>
                  <a:pt x="72" y="108"/>
                </a:cubicBezTo>
                <a:cubicBezTo>
                  <a:pt x="71" y="108"/>
                  <a:pt x="71" y="108"/>
                  <a:pt x="71" y="108"/>
                </a:cubicBezTo>
                <a:cubicBezTo>
                  <a:pt x="71" y="109"/>
                  <a:pt x="71" y="109"/>
                  <a:pt x="71" y="109"/>
                </a:cubicBezTo>
                <a:cubicBezTo>
                  <a:pt x="72" y="109"/>
                  <a:pt x="72" y="109"/>
                  <a:pt x="72" y="109"/>
                </a:cubicBezTo>
                <a:cubicBezTo>
                  <a:pt x="72" y="110"/>
                  <a:pt x="72" y="110"/>
                  <a:pt x="72" y="110"/>
                </a:cubicBezTo>
                <a:cubicBezTo>
                  <a:pt x="71" y="110"/>
                  <a:pt x="71" y="110"/>
                  <a:pt x="71" y="110"/>
                </a:cubicBezTo>
                <a:cubicBezTo>
                  <a:pt x="71" y="110"/>
                  <a:pt x="71" y="110"/>
                  <a:pt x="71" y="110"/>
                </a:cubicBezTo>
                <a:cubicBezTo>
                  <a:pt x="71" y="100"/>
                  <a:pt x="71" y="100"/>
                  <a:pt x="71" y="100"/>
                </a:cubicBezTo>
                <a:cubicBezTo>
                  <a:pt x="71" y="100"/>
                  <a:pt x="71" y="100"/>
                  <a:pt x="71" y="100"/>
                </a:cubicBezTo>
                <a:cubicBezTo>
                  <a:pt x="71" y="100"/>
                  <a:pt x="71" y="100"/>
                  <a:pt x="71" y="100"/>
                </a:cubicBezTo>
                <a:cubicBezTo>
                  <a:pt x="71" y="95"/>
                  <a:pt x="71" y="95"/>
                  <a:pt x="71" y="95"/>
                </a:cubicBezTo>
                <a:lnTo>
                  <a:pt x="72" y="90"/>
                </a:lnTo>
                <a:close/>
                <a:moveTo>
                  <a:pt x="72" y="111"/>
                </a:moveTo>
                <a:cubicBezTo>
                  <a:pt x="72" y="112"/>
                  <a:pt x="72" y="112"/>
                  <a:pt x="72" y="112"/>
                </a:cubicBezTo>
                <a:cubicBezTo>
                  <a:pt x="71" y="111"/>
                  <a:pt x="71" y="111"/>
                  <a:pt x="71" y="111"/>
                </a:cubicBezTo>
                <a:cubicBezTo>
                  <a:pt x="71" y="111"/>
                  <a:pt x="71" y="111"/>
                  <a:pt x="71" y="111"/>
                </a:cubicBezTo>
                <a:lnTo>
                  <a:pt x="72" y="111"/>
                </a:lnTo>
                <a:close/>
                <a:moveTo>
                  <a:pt x="72" y="113"/>
                </a:moveTo>
                <a:cubicBezTo>
                  <a:pt x="72" y="114"/>
                  <a:pt x="72" y="114"/>
                  <a:pt x="72" y="114"/>
                </a:cubicBezTo>
                <a:cubicBezTo>
                  <a:pt x="71" y="114"/>
                  <a:pt x="71" y="114"/>
                  <a:pt x="71" y="114"/>
                </a:cubicBezTo>
                <a:cubicBezTo>
                  <a:pt x="71" y="113"/>
                  <a:pt x="71" y="113"/>
                  <a:pt x="71" y="113"/>
                </a:cubicBezTo>
                <a:lnTo>
                  <a:pt x="72" y="113"/>
                </a:lnTo>
                <a:close/>
                <a:moveTo>
                  <a:pt x="72" y="116"/>
                </a:moveTo>
                <a:cubicBezTo>
                  <a:pt x="72" y="116"/>
                  <a:pt x="72" y="116"/>
                  <a:pt x="72" y="116"/>
                </a:cubicBezTo>
                <a:cubicBezTo>
                  <a:pt x="71" y="116"/>
                  <a:pt x="71" y="116"/>
                  <a:pt x="71" y="116"/>
                </a:cubicBezTo>
                <a:cubicBezTo>
                  <a:pt x="71" y="116"/>
                  <a:pt x="71" y="116"/>
                  <a:pt x="71" y="116"/>
                </a:cubicBezTo>
                <a:lnTo>
                  <a:pt x="72" y="116"/>
                </a:lnTo>
                <a:close/>
                <a:moveTo>
                  <a:pt x="72" y="119"/>
                </a:moveTo>
                <a:cubicBezTo>
                  <a:pt x="72" y="119"/>
                  <a:pt x="72" y="119"/>
                  <a:pt x="72" y="119"/>
                </a:cubicBezTo>
                <a:cubicBezTo>
                  <a:pt x="71" y="119"/>
                  <a:pt x="71" y="119"/>
                  <a:pt x="71" y="119"/>
                </a:cubicBezTo>
                <a:cubicBezTo>
                  <a:pt x="71" y="119"/>
                  <a:pt x="71" y="119"/>
                  <a:pt x="71" y="119"/>
                </a:cubicBezTo>
                <a:lnTo>
                  <a:pt x="72" y="119"/>
                </a:lnTo>
                <a:close/>
                <a:moveTo>
                  <a:pt x="72" y="121"/>
                </a:moveTo>
                <a:cubicBezTo>
                  <a:pt x="72" y="122"/>
                  <a:pt x="72" y="122"/>
                  <a:pt x="72" y="122"/>
                </a:cubicBezTo>
                <a:cubicBezTo>
                  <a:pt x="71" y="122"/>
                  <a:pt x="71" y="122"/>
                  <a:pt x="71" y="122"/>
                </a:cubicBezTo>
                <a:cubicBezTo>
                  <a:pt x="71" y="121"/>
                  <a:pt x="71" y="121"/>
                  <a:pt x="71" y="121"/>
                </a:cubicBezTo>
                <a:lnTo>
                  <a:pt x="72" y="121"/>
                </a:lnTo>
                <a:close/>
                <a:moveTo>
                  <a:pt x="72" y="123"/>
                </a:moveTo>
                <a:cubicBezTo>
                  <a:pt x="72" y="124"/>
                  <a:pt x="72" y="124"/>
                  <a:pt x="72" y="124"/>
                </a:cubicBezTo>
                <a:cubicBezTo>
                  <a:pt x="71" y="124"/>
                  <a:pt x="71" y="124"/>
                  <a:pt x="71" y="124"/>
                </a:cubicBezTo>
                <a:cubicBezTo>
                  <a:pt x="71" y="123"/>
                  <a:pt x="71" y="123"/>
                  <a:pt x="71" y="123"/>
                </a:cubicBezTo>
                <a:lnTo>
                  <a:pt x="72" y="123"/>
                </a:lnTo>
                <a:close/>
                <a:moveTo>
                  <a:pt x="72" y="126"/>
                </a:moveTo>
                <a:cubicBezTo>
                  <a:pt x="72" y="126"/>
                  <a:pt x="72" y="126"/>
                  <a:pt x="72" y="126"/>
                </a:cubicBezTo>
                <a:cubicBezTo>
                  <a:pt x="71" y="126"/>
                  <a:pt x="71" y="126"/>
                  <a:pt x="71" y="126"/>
                </a:cubicBezTo>
                <a:cubicBezTo>
                  <a:pt x="71" y="125"/>
                  <a:pt x="71" y="125"/>
                  <a:pt x="71" y="125"/>
                </a:cubicBezTo>
                <a:lnTo>
                  <a:pt x="72" y="126"/>
                </a:lnTo>
                <a:close/>
                <a:moveTo>
                  <a:pt x="72" y="127"/>
                </a:moveTo>
                <a:cubicBezTo>
                  <a:pt x="72" y="141"/>
                  <a:pt x="72" y="141"/>
                  <a:pt x="72" y="141"/>
                </a:cubicBezTo>
                <a:cubicBezTo>
                  <a:pt x="71" y="141"/>
                  <a:pt x="71" y="141"/>
                  <a:pt x="71" y="141"/>
                </a:cubicBezTo>
                <a:cubicBezTo>
                  <a:pt x="71" y="128"/>
                  <a:pt x="71" y="128"/>
                  <a:pt x="71" y="128"/>
                </a:cubicBezTo>
                <a:lnTo>
                  <a:pt x="72" y="127"/>
                </a:lnTo>
                <a:close/>
                <a:moveTo>
                  <a:pt x="72" y="143"/>
                </a:moveTo>
                <a:cubicBezTo>
                  <a:pt x="72" y="144"/>
                  <a:pt x="72" y="144"/>
                  <a:pt x="72" y="144"/>
                </a:cubicBezTo>
                <a:cubicBezTo>
                  <a:pt x="71" y="144"/>
                  <a:pt x="71" y="144"/>
                  <a:pt x="71" y="144"/>
                </a:cubicBezTo>
                <a:cubicBezTo>
                  <a:pt x="71" y="143"/>
                  <a:pt x="71" y="143"/>
                  <a:pt x="71" y="143"/>
                </a:cubicBezTo>
                <a:lnTo>
                  <a:pt x="72" y="143"/>
                </a:lnTo>
                <a:close/>
                <a:moveTo>
                  <a:pt x="72" y="146"/>
                </a:moveTo>
                <a:cubicBezTo>
                  <a:pt x="72" y="146"/>
                  <a:pt x="72" y="146"/>
                  <a:pt x="72" y="146"/>
                </a:cubicBezTo>
                <a:cubicBezTo>
                  <a:pt x="71" y="146"/>
                  <a:pt x="71" y="146"/>
                  <a:pt x="71" y="146"/>
                </a:cubicBezTo>
                <a:cubicBezTo>
                  <a:pt x="71" y="146"/>
                  <a:pt x="71" y="146"/>
                  <a:pt x="71" y="146"/>
                </a:cubicBezTo>
                <a:lnTo>
                  <a:pt x="72" y="146"/>
                </a:ln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8"/>
                  <a:pt x="71" y="88"/>
                  <a:pt x="71" y="88"/>
                </a:cubicBezTo>
                <a:cubicBezTo>
                  <a:pt x="71" y="79"/>
                  <a:pt x="71" y="79"/>
                  <a:pt x="71" y="79"/>
                </a:cubicBezTo>
                <a:close/>
                <a:moveTo>
                  <a:pt x="71" y="90"/>
                </a:moveTo>
                <a:cubicBezTo>
                  <a:pt x="71" y="94"/>
                  <a:pt x="71" y="94"/>
                  <a:pt x="71" y="94"/>
                </a:cubicBezTo>
                <a:cubicBezTo>
                  <a:pt x="71" y="94"/>
                  <a:pt x="71" y="94"/>
                  <a:pt x="71" y="94"/>
                </a:cubicBezTo>
                <a:cubicBezTo>
                  <a:pt x="71" y="90"/>
                  <a:pt x="71" y="90"/>
                  <a:pt x="71" y="90"/>
                </a:cubicBezTo>
                <a:close/>
                <a:moveTo>
                  <a:pt x="71" y="95"/>
                </a:moveTo>
                <a:cubicBezTo>
                  <a:pt x="71" y="100"/>
                  <a:pt x="71" y="100"/>
                  <a:pt x="71" y="100"/>
                </a:cubicBezTo>
                <a:cubicBezTo>
                  <a:pt x="71" y="100"/>
                  <a:pt x="71" y="100"/>
                  <a:pt x="71" y="100"/>
                </a:cubicBezTo>
                <a:cubicBezTo>
                  <a:pt x="71" y="100"/>
                  <a:pt x="71" y="100"/>
                  <a:pt x="71" y="100"/>
                </a:cubicBezTo>
                <a:cubicBezTo>
                  <a:pt x="71" y="100"/>
                  <a:pt x="71" y="100"/>
                  <a:pt x="71" y="100"/>
                </a:cubicBezTo>
                <a:cubicBezTo>
                  <a:pt x="71" y="110"/>
                  <a:pt x="71" y="110"/>
                  <a:pt x="71" y="110"/>
                </a:cubicBezTo>
                <a:cubicBezTo>
                  <a:pt x="71" y="111"/>
                  <a:pt x="71" y="111"/>
                  <a:pt x="71" y="111"/>
                </a:cubicBezTo>
                <a:cubicBezTo>
                  <a:pt x="71" y="111"/>
                  <a:pt x="71" y="111"/>
                  <a:pt x="71" y="111"/>
                </a:cubicBezTo>
                <a:cubicBezTo>
                  <a:pt x="71" y="111"/>
                  <a:pt x="71" y="111"/>
                  <a:pt x="71" y="111"/>
                </a:cubicBezTo>
                <a:cubicBezTo>
                  <a:pt x="71" y="111"/>
                  <a:pt x="71" y="111"/>
                  <a:pt x="71" y="111"/>
                </a:cubicBezTo>
                <a:cubicBezTo>
                  <a:pt x="71" y="102"/>
                  <a:pt x="71" y="102"/>
                  <a:pt x="71" y="102"/>
                </a:cubicBezTo>
                <a:cubicBezTo>
                  <a:pt x="71" y="102"/>
                  <a:pt x="71" y="102"/>
                  <a:pt x="71" y="102"/>
                </a:cubicBezTo>
                <a:cubicBezTo>
                  <a:pt x="71" y="101"/>
                  <a:pt x="71" y="101"/>
                  <a:pt x="71" y="101"/>
                </a:cubicBezTo>
                <a:cubicBezTo>
                  <a:pt x="71" y="101"/>
                  <a:pt x="71" y="101"/>
                  <a:pt x="71" y="101"/>
                </a:cubicBezTo>
                <a:cubicBezTo>
                  <a:pt x="71" y="101"/>
                  <a:pt x="71" y="101"/>
                  <a:pt x="71" y="101"/>
                </a:cubicBezTo>
                <a:cubicBezTo>
                  <a:pt x="71" y="96"/>
                  <a:pt x="71" y="96"/>
                  <a:pt x="71" y="96"/>
                </a:cubicBezTo>
                <a:lnTo>
                  <a:pt x="71" y="95"/>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9"/>
                  <a:pt x="71" y="89"/>
                  <a:pt x="71" y="89"/>
                </a:cubicBezTo>
                <a:cubicBezTo>
                  <a:pt x="71" y="80"/>
                  <a:pt x="71" y="80"/>
                  <a:pt x="71" y="80"/>
                </a:cubicBezTo>
                <a:lnTo>
                  <a:pt x="71" y="79"/>
                </a:lnTo>
                <a:close/>
                <a:moveTo>
                  <a:pt x="71" y="90"/>
                </a:moveTo>
                <a:cubicBezTo>
                  <a:pt x="71" y="94"/>
                  <a:pt x="71" y="94"/>
                  <a:pt x="71" y="94"/>
                </a:cubicBezTo>
                <a:cubicBezTo>
                  <a:pt x="71" y="95"/>
                  <a:pt x="71" y="95"/>
                  <a:pt x="71" y="95"/>
                </a:cubicBezTo>
                <a:cubicBezTo>
                  <a:pt x="71" y="91"/>
                  <a:pt x="71" y="91"/>
                  <a:pt x="71" y="91"/>
                </a:cubicBezTo>
                <a:lnTo>
                  <a:pt x="71" y="90"/>
                </a:lnTo>
                <a:close/>
                <a:moveTo>
                  <a:pt x="71" y="96"/>
                </a:moveTo>
                <a:cubicBezTo>
                  <a:pt x="71" y="101"/>
                  <a:pt x="71" y="101"/>
                  <a:pt x="71" y="101"/>
                </a:cubicBezTo>
                <a:cubicBezTo>
                  <a:pt x="71" y="102"/>
                  <a:pt x="71" y="102"/>
                  <a:pt x="71" y="102"/>
                </a:cubicBezTo>
                <a:cubicBezTo>
                  <a:pt x="71" y="102"/>
                  <a:pt x="71" y="102"/>
                  <a:pt x="71" y="102"/>
                </a:cubicBezTo>
                <a:cubicBezTo>
                  <a:pt x="71" y="111"/>
                  <a:pt x="71" y="111"/>
                  <a:pt x="71" y="111"/>
                </a:cubicBezTo>
                <a:cubicBezTo>
                  <a:pt x="71" y="111"/>
                  <a:pt x="71" y="111"/>
                  <a:pt x="71" y="111"/>
                </a:cubicBezTo>
                <a:cubicBezTo>
                  <a:pt x="71" y="113"/>
                  <a:pt x="71" y="113"/>
                  <a:pt x="71" y="113"/>
                </a:cubicBezTo>
                <a:cubicBezTo>
                  <a:pt x="71" y="104"/>
                  <a:pt x="71" y="104"/>
                  <a:pt x="71" y="104"/>
                </a:cubicBezTo>
                <a:cubicBezTo>
                  <a:pt x="71" y="104"/>
                  <a:pt x="71" y="104"/>
                  <a:pt x="71" y="104"/>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cubicBezTo>
                  <a:pt x="71" y="97"/>
                  <a:pt x="71" y="97"/>
                  <a:pt x="71" y="97"/>
                </a:cubicBezTo>
                <a:lnTo>
                  <a:pt x="71" y="96"/>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4"/>
                  <a:pt x="71" y="74"/>
                  <a:pt x="71" y="74"/>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80"/>
                </a:moveTo>
                <a:cubicBezTo>
                  <a:pt x="71" y="89"/>
                  <a:pt x="71" y="89"/>
                  <a:pt x="71" y="89"/>
                </a:cubicBezTo>
                <a:cubicBezTo>
                  <a:pt x="71" y="90"/>
                  <a:pt x="71" y="90"/>
                  <a:pt x="71" y="90"/>
                </a:cubicBezTo>
                <a:cubicBezTo>
                  <a:pt x="71" y="81"/>
                  <a:pt x="71" y="81"/>
                  <a:pt x="71" y="81"/>
                </a:cubicBezTo>
                <a:lnTo>
                  <a:pt x="71" y="80"/>
                </a:lnTo>
                <a:close/>
                <a:moveTo>
                  <a:pt x="71" y="91"/>
                </a:moveTo>
                <a:cubicBezTo>
                  <a:pt x="71" y="95"/>
                  <a:pt x="71" y="95"/>
                  <a:pt x="71" y="95"/>
                </a:cubicBezTo>
                <a:cubicBezTo>
                  <a:pt x="71" y="97"/>
                  <a:pt x="71" y="97"/>
                  <a:pt x="71" y="97"/>
                </a:cubicBezTo>
                <a:cubicBezTo>
                  <a:pt x="71" y="93"/>
                  <a:pt x="71" y="93"/>
                  <a:pt x="71" y="93"/>
                </a:cubicBezTo>
                <a:lnTo>
                  <a:pt x="71" y="91"/>
                </a:lnTo>
                <a:close/>
                <a:moveTo>
                  <a:pt x="71" y="97"/>
                </a:moveTo>
                <a:cubicBezTo>
                  <a:pt x="71" y="100"/>
                  <a:pt x="71" y="100"/>
                  <a:pt x="71" y="100"/>
                </a:cubicBezTo>
                <a:cubicBezTo>
                  <a:pt x="71" y="105"/>
                  <a:pt x="71" y="105"/>
                  <a:pt x="71" y="105"/>
                </a:cubicBezTo>
                <a:cubicBezTo>
                  <a:pt x="71" y="105"/>
                  <a:pt x="71" y="105"/>
                  <a:pt x="71" y="105"/>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9"/>
                  <a:pt x="71" y="109"/>
                  <a:pt x="71" y="109"/>
                </a:cubicBezTo>
                <a:cubicBezTo>
                  <a:pt x="71" y="118"/>
                  <a:pt x="71" y="118"/>
                  <a:pt x="71" y="118"/>
                </a:cubicBezTo>
                <a:cubicBezTo>
                  <a:pt x="71" y="116"/>
                  <a:pt x="71" y="116"/>
                  <a:pt x="71" y="116"/>
                </a:cubicBezTo>
                <a:cubicBezTo>
                  <a:pt x="71" y="116"/>
                  <a:pt x="71" y="116"/>
                  <a:pt x="71" y="116"/>
                </a:cubicBezTo>
                <a:cubicBezTo>
                  <a:pt x="71" y="116"/>
                  <a:pt x="71" y="116"/>
                  <a:pt x="71" y="116"/>
                </a:cubicBezTo>
                <a:cubicBezTo>
                  <a:pt x="71" y="116"/>
                  <a:pt x="71" y="116"/>
                  <a:pt x="71" y="116"/>
                </a:cubicBezTo>
                <a:cubicBezTo>
                  <a:pt x="71" y="114"/>
                  <a:pt x="71" y="114"/>
                  <a:pt x="71" y="114"/>
                </a:cubicBezTo>
                <a:cubicBezTo>
                  <a:pt x="71" y="114"/>
                  <a:pt x="71" y="114"/>
                  <a:pt x="71" y="114"/>
                </a:cubicBezTo>
                <a:cubicBezTo>
                  <a:pt x="71" y="113"/>
                  <a:pt x="71" y="113"/>
                  <a:pt x="71" y="113"/>
                </a:cubicBezTo>
                <a:cubicBezTo>
                  <a:pt x="71" y="113"/>
                  <a:pt x="71" y="113"/>
                  <a:pt x="71" y="113"/>
                </a:cubicBezTo>
                <a:cubicBezTo>
                  <a:pt x="71" y="113"/>
                  <a:pt x="71" y="113"/>
                  <a:pt x="71" y="113"/>
                </a:cubicBezTo>
                <a:cubicBezTo>
                  <a:pt x="71" y="104"/>
                  <a:pt x="71" y="104"/>
                  <a:pt x="71" y="104"/>
                </a:cubicBezTo>
                <a:cubicBezTo>
                  <a:pt x="71" y="105"/>
                  <a:pt x="71" y="105"/>
                  <a:pt x="71" y="105"/>
                </a:cubicBezTo>
                <a:cubicBezTo>
                  <a:pt x="71" y="105"/>
                  <a:pt x="71" y="105"/>
                  <a:pt x="71" y="105"/>
                </a:cubicBezTo>
                <a:cubicBezTo>
                  <a:pt x="71" y="103"/>
                  <a:pt x="71" y="103"/>
                  <a:pt x="71" y="103"/>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lnTo>
                  <a:pt x="71" y="97"/>
                </a:lnTo>
                <a:close/>
                <a:moveTo>
                  <a:pt x="71" y="119"/>
                </a:moveTo>
                <a:cubicBezTo>
                  <a:pt x="71" y="119"/>
                  <a:pt x="71" y="119"/>
                  <a:pt x="71" y="119"/>
                </a:cubicBezTo>
                <a:cubicBezTo>
                  <a:pt x="71" y="119"/>
                  <a:pt x="71" y="119"/>
                  <a:pt x="71" y="119"/>
                </a:cubicBezTo>
                <a:cubicBezTo>
                  <a:pt x="71" y="118"/>
                  <a:pt x="71" y="118"/>
                  <a:pt x="71" y="118"/>
                </a:cubicBezTo>
                <a:lnTo>
                  <a:pt x="71" y="119"/>
                </a:lnTo>
                <a:close/>
                <a:moveTo>
                  <a:pt x="71" y="121"/>
                </a:moveTo>
                <a:cubicBezTo>
                  <a:pt x="71" y="122"/>
                  <a:pt x="71" y="122"/>
                  <a:pt x="71" y="122"/>
                </a:cubicBezTo>
                <a:cubicBezTo>
                  <a:pt x="71" y="121"/>
                  <a:pt x="71" y="121"/>
                  <a:pt x="71" y="121"/>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9"/>
                  <a:pt x="71" y="129"/>
                  <a:pt x="71" y="129"/>
                </a:cubicBezTo>
                <a:lnTo>
                  <a:pt x="71" y="128"/>
                </a:ln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0" y="31"/>
                  <a:pt x="70" y="31"/>
                  <a:pt x="70" y="31"/>
                </a:cubicBezTo>
                <a:cubicBezTo>
                  <a:pt x="70" y="32"/>
                  <a:pt x="70" y="32"/>
                  <a:pt x="70" y="32"/>
                </a:cubicBezTo>
                <a:cubicBezTo>
                  <a:pt x="71" y="32"/>
                  <a:pt x="71" y="32"/>
                  <a:pt x="71" y="32"/>
                </a:cubicBezTo>
                <a:lnTo>
                  <a:pt x="71" y="31"/>
                </a:lnTo>
                <a:close/>
                <a:moveTo>
                  <a:pt x="70" y="173"/>
                </a:moveTo>
                <a:cubicBezTo>
                  <a:pt x="71" y="174"/>
                  <a:pt x="71" y="174"/>
                  <a:pt x="71" y="174"/>
                </a:cubicBezTo>
                <a:cubicBezTo>
                  <a:pt x="71" y="147"/>
                  <a:pt x="71" y="147"/>
                  <a:pt x="71" y="147"/>
                </a:cubicBezTo>
                <a:cubicBezTo>
                  <a:pt x="70" y="146"/>
                  <a:pt x="70" y="146"/>
                  <a:pt x="70" y="146"/>
                </a:cubicBezTo>
                <a:lnTo>
                  <a:pt x="70" y="173"/>
                </a:lnTo>
                <a:close/>
                <a:moveTo>
                  <a:pt x="71" y="32"/>
                </a:moveTo>
                <a:cubicBezTo>
                  <a:pt x="71" y="74"/>
                  <a:pt x="71" y="74"/>
                  <a:pt x="71" y="74"/>
                </a:cubicBezTo>
                <a:cubicBezTo>
                  <a:pt x="70" y="74"/>
                  <a:pt x="70" y="74"/>
                  <a:pt x="70" y="74"/>
                </a:cubicBezTo>
                <a:cubicBezTo>
                  <a:pt x="70" y="32"/>
                  <a:pt x="70" y="32"/>
                  <a:pt x="70" y="32"/>
                </a:cubicBezTo>
                <a:lnTo>
                  <a:pt x="71" y="32"/>
                </a:lnTo>
                <a:close/>
                <a:moveTo>
                  <a:pt x="71" y="77"/>
                </a:moveTo>
                <a:cubicBezTo>
                  <a:pt x="71" y="78"/>
                  <a:pt x="71" y="78"/>
                  <a:pt x="71" y="78"/>
                </a:cubicBezTo>
                <a:cubicBezTo>
                  <a:pt x="70" y="77"/>
                  <a:pt x="70" y="77"/>
                  <a:pt x="70" y="77"/>
                </a:cubicBezTo>
                <a:cubicBezTo>
                  <a:pt x="70" y="77"/>
                  <a:pt x="70" y="77"/>
                  <a:pt x="70" y="77"/>
                </a:cubicBezTo>
                <a:lnTo>
                  <a:pt x="71" y="77"/>
                </a:lnTo>
                <a:close/>
                <a:moveTo>
                  <a:pt x="71" y="81"/>
                </a:moveTo>
                <a:cubicBezTo>
                  <a:pt x="71" y="90"/>
                  <a:pt x="71" y="90"/>
                  <a:pt x="71" y="90"/>
                </a:cubicBezTo>
                <a:cubicBezTo>
                  <a:pt x="70" y="91"/>
                  <a:pt x="70" y="91"/>
                  <a:pt x="70" y="91"/>
                </a:cubicBezTo>
                <a:cubicBezTo>
                  <a:pt x="70" y="82"/>
                  <a:pt x="70" y="82"/>
                  <a:pt x="70" y="82"/>
                </a:cubicBezTo>
                <a:lnTo>
                  <a:pt x="71" y="81"/>
                </a:lnTo>
                <a:close/>
                <a:moveTo>
                  <a:pt x="71" y="93"/>
                </a:moveTo>
                <a:cubicBezTo>
                  <a:pt x="71" y="97"/>
                  <a:pt x="71" y="97"/>
                  <a:pt x="71" y="97"/>
                </a:cubicBezTo>
                <a:cubicBezTo>
                  <a:pt x="70" y="100"/>
                  <a:pt x="70" y="100"/>
                  <a:pt x="70" y="100"/>
                </a:cubicBezTo>
                <a:cubicBezTo>
                  <a:pt x="70" y="96"/>
                  <a:pt x="70" y="96"/>
                  <a:pt x="70" y="96"/>
                </a:cubicBezTo>
                <a:lnTo>
                  <a:pt x="71" y="93"/>
                </a:lnTo>
                <a:close/>
                <a:moveTo>
                  <a:pt x="71" y="100"/>
                </a:moveTo>
                <a:cubicBezTo>
                  <a:pt x="70" y="103"/>
                  <a:pt x="70" y="103"/>
                  <a:pt x="70" y="103"/>
                </a:cubicBezTo>
                <a:cubicBezTo>
                  <a:pt x="70" y="108"/>
                  <a:pt x="70" y="108"/>
                  <a:pt x="70" y="108"/>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5"/>
                  <a:pt x="71" y="105"/>
                  <a:pt x="71" y="105"/>
                </a:cubicBezTo>
                <a:cubicBezTo>
                  <a:pt x="71" y="105"/>
                  <a:pt x="71" y="105"/>
                  <a:pt x="71" y="105"/>
                </a:cubicBezTo>
                <a:lnTo>
                  <a:pt x="71" y="100"/>
                </a:lnTo>
                <a:close/>
                <a:moveTo>
                  <a:pt x="71" y="109"/>
                </a:moveTo>
                <a:cubicBezTo>
                  <a:pt x="71" y="118"/>
                  <a:pt x="71" y="118"/>
                  <a:pt x="71" y="118"/>
                </a:cubicBezTo>
                <a:cubicBezTo>
                  <a:pt x="71" y="118"/>
                  <a:pt x="71" y="118"/>
                  <a:pt x="71" y="118"/>
                </a:cubicBezTo>
                <a:cubicBezTo>
                  <a:pt x="71" y="118"/>
                  <a:pt x="71" y="118"/>
                  <a:pt x="71" y="118"/>
                </a:cubicBezTo>
                <a:cubicBezTo>
                  <a:pt x="71" y="119"/>
                  <a:pt x="71" y="119"/>
                  <a:pt x="71" y="119"/>
                </a:cubicBezTo>
                <a:cubicBezTo>
                  <a:pt x="71" y="119"/>
                  <a:pt x="71" y="119"/>
                  <a:pt x="71" y="119"/>
                </a:cubicBezTo>
                <a:cubicBezTo>
                  <a:pt x="71" y="121"/>
                  <a:pt x="71" y="121"/>
                  <a:pt x="71" y="121"/>
                </a:cubicBezTo>
                <a:cubicBezTo>
                  <a:pt x="71" y="121"/>
                  <a:pt x="71" y="121"/>
                  <a:pt x="71" y="121"/>
                </a:cubicBezTo>
                <a:cubicBezTo>
                  <a:pt x="71" y="121"/>
                  <a:pt x="71" y="121"/>
                  <a:pt x="71" y="121"/>
                </a:cubicBezTo>
                <a:cubicBezTo>
                  <a:pt x="71" y="121"/>
                  <a:pt x="71" y="121"/>
                  <a:pt x="71" y="121"/>
                </a:cubicBezTo>
                <a:cubicBezTo>
                  <a:pt x="71" y="123"/>
                  <a:pt x="71" y="123"/>
                  <a:pt x="71" y="123"/>
                </a:cubicBezTo>
                <a:cubicBezTo>
                  <a:pt x="71" y="123"/>
                  <a:pt x="71" y="123"/>
                  <a:pt x="71" y="123"/>
                </a:cubicBezTo>
                <a:cubicBezTo>
                  <a:pt x="71" y="124"/>
                  <a:pt x="71" y="124"/>
                  <a:pt x="71" y="124"/>
                </a:cubicBezTo>
                <a:cubicBezTo>
                  <a:pt x="71" y="123"/>
                  <a:pt x="71" y="123"/>
                  <a:pt x="71" y="123"/>
                </a:cubicBezTo>
                <a:cubicBezTo>
                  <a:pt x="70" y="124"/>
                  <a:pt x="70" y="124"/>
                  <a:pt x="70" y="124"/>
                </a:cubicBezTo>
                <a:cubicBezTo>
                  <a:pt x="70" y="114"/>
                  <a:pt x="70" y="114"/>
                  <a:pt x="70" y="114"/>
                </a:cubicBezTo>
                <a:cubicBezTo>
                  <a:pt x="71" y="114"/>
                  <a:pt x="71" y="114"/>
                  <a:pt x="71" y="114"/>
                </a:cubicBezTo>
                <a:cubicBezTo>
                  <a:pt x="70" y="114"/>
                  <a:pt x="70" y="114"/>
                  <a:pt x="70" y="114"/>
                </a:cubicBezTo>
                <a:cubicBezTo>
                  <a:pt x="70" y="113"/>
                  <a:pt x="70" y="113"/>
                  <a:pt x="70" y="113"/>
                </a:cubicBezTo>
                <a:cubicBezTo>
                  <a:pt x="71" y="113"/>
                  <a:pt x="71" y="113"/>
                  <a:pt x="71" y="113"/>
                </a:cubicBezTo>
                <a:cubicBezTo>
                  <a:pt x="71" y="111"/>
                  <a:pt x="71" y="111"/>
                  <a:pt x="71" y="111"/>
                </a:cubicBezTo>
                <a:cubicBezTo>
                  <a:pt x="70" y="111"/>
                  <a:pt x="70" y="111"/>
                  <a:pt x="70" y="111"/>
                </a:cubicBezTo>
                <a:cubicBezTo>
                  <a:pt x="70" y="111"/>
                  <a:pt x="70" y="111"/>
                  <a:pt x="70" y="111"/>
                </a:cubicBezTo>
                <a:cubicBezTo>
                  <a:pt x="71" y="111"/>
                  <a:pt x="71" y="111"/>
                  <a:pt x="71" y="111"/>
                </a:cubicBezTo>
                <a:cubicBezTo>
                  <a:pt x="71" y="109"/>
                  <a:pt x="71" y="109"/>
                  <a:pt x="71" y="109"/>
                </a:cubicBezTo>
                <a:cubicBezTo>
                  <a:pt x="70" y="109"/>
                  <a:pt x="70" y="109"/>
                  <a:pt x="70" y="109"/>
                </a:cubicBezTo>
                <a:cubicBezTo>
                  <a:pt x="70" y="109"/>
                  <a:pt x="70" y="109"/>
                  <a:pt x="70" y="109"/>
                </a:cubicBezTo>
                <a:cubicBezTo>
                  <a:pt x="71" y="109"/>
                  <a:pt x="71" y="109"/>
                  <a:pt x="71" y="109"/>
                </a:cubicBezTo>
                <a:close/>
                <a:moveTo>
                  <a:pt x="71" y="125"/>
                </a:moveTo>
                <a:cubicBezTo>
                  <a:pt x="71" y="126"/>
                  <a:pt x="71" y="126"/>
                  <a:pt x="71" y="126"/>
                </a:cubicBezTo>
                <a:cubicBezTo>
                  <a:pt x="70" y="126"/>
                  <a:pt x="70" y="126"/>
                  <a:pt x="70" y="126"/>
                </a:cubicBezTo>
                <a:cubicBezTo>
                  <a:pt x="70" y="125"/>
                  <a:pt x="70" y="125"/>
                  <a:pt x="70" y="125"/>
                </a:cubicBezTo>
                <a:lnTo>
                  <a:pt x="71" y="125"/>
                </a:lnTo>
                <a:close/>
                <a:moveTo>
                  <a:pt x="71" y="129"/>
                </a:moveTo>
                <a:cubicBezTo>
                  <a:pt x="71" y="141"/>
                  <a:pt x="71" y="141"/>
                  <a:pt x="71" y="141"/>
                </a:cubicBezTo>
                <a:cubicBezTo>
                  <a:pt x="70" y="141"/>
                  <a:pt x="70" y="141"/>
                  <a:pt x="70" y="141"/>
                </a:cubicBezTo>
                <a:cubicBezTo>
                  <a:pt x="70" y="129"/>
                  <a:pt x="70" y="129"/>
                  <a:pt x="70" y="129"/>
                </a:cubicBezTo>
                <a:cubicBezTo>
                  <a:pt x="71" y="129"/>
                  <a:pt x="71" y="129"/>
                  <a:pt x="71" y="129"/>
                </a:cubicBezTo>
                <a:close/>
                <a:moveTo>
                  <a:pt x="71" y="143"/>
                </a:moveTo>
                <a:cubicBezTo>
                  <a:pt x="71" y="144"/>
                  <a:pt x="71" y="144"/>
                  <a:pt x="71" y="144"/>
                </a:cubicBezTo>
                <a:cubicBezTo>
                  <a:pt x="70" y="144"/>
                  <a:pt x="70" y="144"/>
                  <a:pt x="70" y="144"/>
                </a:cubicBezTo>
                <a:cubicBezTo>
                  <a:pt x="70" y="143"/>
                  <a:pt x="70" y="143"/>
                  <a:pt x="70" y="143"/>
                </a:cubicBezTo>
                <a:lnTo>
                  <a:pt x="71" y="143"/>
                </a:lnTo>
                <a:close/>
                <a:moveTo>
                  <a:pt x="71" y="146"/>
                </a:moveTo>
                <a:cubicBezTo>
                  <a:pt x="71" y="146"/>
                  <a:pt x="71" y="146"/>
                  <a:pt x="71" y="146"/>
                </a:cubicBezTo>
                <a:cubicBezTo>
                  <a:pt x="70" y="146"/>
                  <a:pt x="70" y="146"/>
                  <a:pt x="70" y="146"/>
                </a:cubicBezTo>
                <a:cubicBezTo>
                  <a:pt x="70" y="146"/>
                  <a:pt x="70" y="146"/>
                  <a:pt x="70" y="146"/>
                </a:cubicBezTo>
                <a:lnTo>
                  <a:pt x="71" y="146"/>
                </a:lnTo>
                <a:close/>
                <a:moveTo>
                  <a:pt x="70" y="31"/>
                </a:moveTo>
                <a:cubicBezTo>
                  <a:pt x="70" y="32"/>
                  <a:pt x="70" y="32"/>
                  <a:pt x="70" y="32"/>
                </a:cubicBezTo>
                <a:cubicBezTo>
                  <a:pt x="70" y="32"/>
                  <a:pt x="70" y="32"/>
                  <a:pt x="70" y="32"/>
                </a:cubicBezTo>
                <a:cubicBezTo>
                  <a:pt x="70" y="32"/>
                  <a:pt x="70" y="32"/>
                  <a:pt x="70" y="32"/>
                </a:cubicBezTo>
                <a:lnTo>
                  <a:pt x="70" y="31"/>
                </a:lnTo>
                <a:close/>
                <a:moveTo>
                  <a:pt x="70" y="173"/>
                </a:moveTo>
                <a:cubicBezTo>
                  <a:pt x="70" y="173"/>
                  <a:pt x="70" y="173"/>
                  <a:pt x="70" y="173"/>
                </a:cubicBezTo>
                <a:cubicBezTo>
                  <a:pt x="70" y="146"/>
                  <a:pt x="70" y="146"/>
                  <a:pt x="70" y="146"/>
                </a:cubicBezTo>
                <a:cubicBezTo>
                  <a:pt x="70" y="146"/>
                  <a:pt x="70" y="146"/>
                  <a:pt x="70" y="146"/>
                </a:cubicBezTo>
                <a:lnTo>
                  <a:pt x="70" y="173"/>
                </a:lnTo>
                <a:close/>
                <a:moveTo>
                  <a:pt x="70" y="32"/>
                </a:moveTo>
                <a:cubicBezTo>
                  <a:pt x="70" y="74"/>
                  <a:pt x="70" y="74"/>
                  <a:pt x="70" y="74"/>
                </a:cubicBezTo>
                <a:cubicBezTo>
                  <a:pt x="70" y="74"/>
                  <a:pt x="70" y="74"/>
                  <a:pt x="70" y="74"/>
                </a:cubicBezTo>
                <a:cubicBezTo>
                  <a:pt x="70" y="32"/>
                  <a:pt x="70" y="32"/>
                  <a:pt x="70" y="32"/>
                </a:cubicBezTo>
                <a:close/>
                <a:moveTo>
                  <a:pt x="70" y="77"/>
                </a:moveTo>
                <a:cubicBezTo>
                  <a:pt x="70" y="77"/>
                  <a:pt x="70" y="77"/>
                  <a:pt x="70" y="77"/>
                </a:cubicBezTo>
                <a:cubicBezTo>
                  <a:pt x="70" y="77"/>
                  <a:pt x="70" y="77"/>
                  <a:pt x="70" y="77"/>
                </a:cubicBezTo>
                <a:cubicBezTo>
                  <a:pt x="70" y="77"/>
                  <a:pt x="70" y="77"/>
                  <a:pt x="70" y="77"/>
                </a:cubicBezTo>
                <a:close/>
                <a:moveTo>
                  <a:pt x="70" y="82"/>
                </a:moveTo>
                <a:cubicBezTo>
                  <a:pt x="70" y="91"/>
                  <a:pt x="70" y="91"/>
                  <a:pt x="70" y="91"/>
                </a:cubicBezTo>
                <a:cubicBezTo>
                  <a:pt x="70" y="92"/>
                  <a:pt x="70" y="92"/>
                  <a:pt x="70" y="92"/>
                </a:cubicBezTo>
                <a:cubicBezTo>
                  <a:pt x="70" y="83"/>
                  <a:pt x="70" y="83"/>
                  <a:pt x="70" y="83"/>
                </a:cubicBezTo>
                <a:lnTo>
                  <a:pt x="70" y="82"/>
                </a:lnTo>
                <a:close/>
                <a:moveTo>
                  <a:pt x="70" y="96"/>
                </a:moveTo>
                <a:cubicBezTo>
                  <a:pt x="70" y="100"/>
                  <a:pt x="70" y="100"/>
                  <a:pt x="70" y="100"/>
                </a:cubicBezTo>
                <a:cubicBezTo>
                  <a:pt x="70" y="101"/>
                  <a:pt x="70" y="101"/>
                  <a:pt x="70" y="101"/>
                </a:cubicBezTo>
                <a:cubicBezTo>
                  <a:pt x="70" y="97"/>
                  <a:pt x="70" y="97"/>
                  <a:pt x="70" y="97"/>
                </a:cubicBezTo>
                <a:lnTo>
                  <a:pt x="70" y="96"/>
                </a:lnTo>
                <a:close/>
                <a:moveTo>
                  <a:pt x="70" y="103"/>
                </a:moveTo>
                <a:cubicBezTo>
                  <a:pt x="70" y="108"/>
                  <a:pt x="70" y="108"/>
                  <a:pt x="70" y="108"/>
                </a:cubicBezTo>
                <a:cubicBezTo>
                  <a:pt x="70" y="109"/>
                  <a:pt x="70" y="109"/>
                  <a:pt x="70" y="109"/>
                </a:cubicBezTo>
                <a:cubicBezTo>
                  <a:pt x="70" y="109"/>
                  <a:pt x="70" y="109"/>
                  <a:pt x="70" y="109"/>
                </a:cubicBezTo>
                <a:cubicBezTo>
                  <a:pt x="70" y="109"/>
                  <a:pt x="70" y="109"/>
                  <a:pt x="70" y="109"/>
                </a:cubicBezTo>
                <a:cubicBezTo>
                  <a:pt x="70" y="109"/>
                  <a:pt x="70" y="109"/>
                  <a:pt x="70" y="109"/>
                </a:cubicBezTo>
                <a:cubicBezTo>
                  <a:pt x="70" y="110"/>
                  <a:pt x="70" y="110"/>
                  <a:pt x="70" y="110"/>
                </a:cubicBezTo>
                <a:cubicBezTo>
                  <a:pt x="70" y="105"/>
                  <a:pt x="70" y="105"/>
                  <a:pt x="70" y="105"/>
                </a:cubicBezTo>
                <a:lnTo>
                  <a:pt x="70" y="103"/>
                </a:lnTo>
                <a:close/>
                <a:moveTo>
                  <a:pt x="70" y="111"/>
                </a:moveTo>
                <a:cubicBezTo>
                  <a:pt x="70" y="111"/>
                  <a:pt x="70" y="111"/>
                  <a:pt x="70" y="111"/>
                </a:cubicBezTo>
                <a:cubicBezTo>
                  <a:pt x="70" y="111"/>
                  <a:pt x="70" y="111"/>
                  <a:pt x="70" y="111"/>
                </a:cubicBezTo>
                <a:cubicBezTo>
                  <a:pt x="70" y="111"/>
                  <a:pt x="70" y="111"/>
                  <a:pt x="70" y="111"/>
                </a:cubicBezTo>
                <a:close/>
                <a:moveTo>
                  <a:pt x="70" y="113"/>
                </a:moveTo>
                <a:cubicBezTo>
                  <a:pt x="70" y="114"/>
                  <a:pt x="70" y="114"/>
                  <a:pt x="70" y="114"/>
                </a:cubicBezTo>
                <a:cubicBezTo>
                  <a:pt x="70" y="114"/>
                  <a:pt x="70" y="114"/>
                  <a:pt x="70" y="114"/>
                </a:cubicBezTo>
                <a:cubicBezTo>
                  <a:pt x="70" y="113"/>
                  <a:pt x="70" y="113"/>
                  <a:pt x="70" y="113"/>
                </a:cubicBezTo>
                <a:close/>
                <a:moveTo>
                  <a:pt x="70" y="114"/>
                </a:moveTo>
                <a:cubicBezTo>
                  <a:pt x="70" y="124"/>
                  <a:pt x="70" y="124"/>
                  <a:pt x="70" y="124"/>
                </a:cubicBezTo>
                <a:cubicBezTo>
                  <a:pt x="70" y="125"/>
                  <a:pt x="70" y="125"/>
                  <a:pt x="70" y="125"/>
                </a:cubicBezTo>
                <a:cubicBezTo>
                  <a:pt x="70" y="125"/>
                  <a:pt x="70" y="125"/>
                  <a:pt x="70" y="125"/>
                </a:cubicBezTo>
                <a:cubicBezTo>
                  <a:pt x="70" y="126"/>
                  <a:pt x="70" y="126"/>
                  <a:pt x="70" y="126"/>
                </a:cubicBezTo>
                <a:cubicBezTo>
                  <a:pt x="70" y="126"/>
                  <a:pt x="70" y="126"/>
                  <a:pt x="70" y="126"/>
                </a:cubicBezTo>
                <a:cubicBezTo>
                  <a:pt x="70" y="128"/>
                  <a:pt x="70" y="128"/>
                  <a:pt x="70" y="128"/>
                </a:cubicBezTo>
                <a:cubicBezTo>
                  <a:pt x="70" y="118"/>
                  <a:pt x="70" y="118"/>
                  <a:pt x="70" y="118"/>
                </a:cubicBezTo>
                <a:cubicBezTo>
                  <a:pt x="70" y="118"/>
                  <a:pt x="70" y="118"/>
                  <a:pt x="70" y="118"/>
                </a:cubicBezTo>
                <a:cubicBezTo>
                  <a:pt x="70" y="116"/>
                  <a:pt x="70" y="116"/>
                  <a:pt x="70" y="116"/>
                </a:cubicBezTo>
                <a:cubicBezTo>
                  <a:pt x="70" y="116"/>
                  <a:pt x="70" y="116"/>
                  <a:pt x="70" y="116"/>
                </a:cubicBezTo>
                <a:cubicBezTo>
                  <a:pt x="70" y="116"/>
                  <a:pt x="70" y="116"/>
                  <a:pt x="70" y="116"/>
                </a:cubicBezTo>
                <a:cubicBezTo>
                  <a:pt x="70" y="116"/>
                  <a:pt x="70" y="116"/>
                  <a:pt x="70" y="116"/>
                </a:cubicBezTo>
                <a:lnTo>
                  <a:pt x="70" y="114"/>
                </a:lnTo>
                <a:close/>
                <a:moveTo>
                  <a:pt x="70" y="129"/>
                </a:moveTo>
                <a:cubicBezTo>
                  <a:pt x="70" y="141"/>
                  <a:pt x="70" y="141"/>
                  <a:pt x="70" y="141"/>
                </a:cubicBezTo>
                <a:cubicBezTo>
                  <a:pt x="70" y="141"/>
                  <a:pt x="70" y="141"/>
                  <a:pt x="70" y="141"/>
                </a:cubicBezTo>
                <a:cubicBezTo>
                  <a:pt x="70" y="129"/>
                  <a:pt x="70" y="129"/>
                  <a:pt x="70" y="129"/>
                </a:cubicBezTo>
                <a:cubicBezTo>
                  <a:pt x="70" y="129"/>
                  <a:pt x="70" y="129"/>
                  <a:pt x="70" y="129"/>
                </a:cubicBezTo>
                <a:cubicBezTo>
                  <a:pt x="70" y="129"/>
                  <a:pt x="70" y="129"/>
                  <a:pt x="70" y="129"/>
                </a:cubicBezTo>
                <a:cubicBezTo>
                  <a:pt x="70" y="129"/>
                  <a:pt x="70" y="129"/>
                  <a:pt x="70" y="129"/>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6"/>
                  <a:pt x="70" y="146"/>
                  <a:pt x="70" y="146"/>
                </a:cubicBezTo>
                <a:close/>
                <a:moveTo>
                  <a:pt x="70" y="32"/>
                </a:moveTo>
                <a:cubicBezTo>
                  <a:pt x="70" y="32"/>
                  <a:pt x="70" y="32"/>
                  <a:pt x="70" y="32"/>
                </a:cubicBezTo>
                <a:cubicBezTo>
                  <a:pt x="70" y="32"/>
                  <a:pt x="70" y="32"/>
                  <a:pt x="70" y="32"/>
                </a:cubicBezTo>
                <a:cubicBezTo>
                  <a:pt x="70" y="74"/>
                  <a:pt x="70" y="74"/>
                  <a:pt x="70" y="74"/>
                </a:cubicBezTo>
                <a:cubicBezTo>
                  <a:pt x="70" y="74"/>
                  <a:pt x="70" y="74"/>
                  <a:pt x="70" y="74"/>
                </a:cubicBezTo>
                <a:cubicBezTo>
                  <a:pt x="70" y="32"/>
                  <a:pt x="70" y="32"/>
                  <a:pt x="70" y="32"/>
                </a:cubicBezTo>
                <a:cubicBezTo>
                  <a:pt x="70" y="32"/>
                  <a:pt x="70" y="32"/>
                  <a:pt x="70" y="32"/>
                </a:cubicBezTo>
                <a:cubicBezTo>
                  <a:pt x="70" y="32"/>
                  <a:pt x="70" y="32"/>
                  <a:pt x="70" y="32"/>
                </a:cubicBezTo>
                <a:close/>
                <a:moveTo>
                  <a:pt x="70" y="173"/>
                </a:moveTo>
                <a:cubicBezTo>
                  <a:pt x="70" y="173"/>
                  <a:pt x="70" y="173"/>
                  <a:pt x="70" y="173"/>
                </a:cubicBezTo>
                <a:cubicBezTo>
                  <a:pt x="70" y="146"/>
                  <a:pt x="70" y="146"/>
                  <a:pt x="70" y="146"/>
                </a:cubicBezTo>
                <a:cubicBezTo>
                  <a:pt x="70" y="146"/>
                  <a:pt x="70" y="146"/>
                  <a:pt x="70" y="146"/>
                </a:cubicBezTo>
                <a:lnTo>
                  <a:pt x="70" y="173"/>
                </a:lnTo>
                <a:close/>
                <a:moveTo>
                  <a:pt x="70" y="77"/>
                </a:moveTo>
                <a:cubicBezTo>
                  <a:pt x="70" y="77"/>
                  <a:pt x="70" y="77"/>
                  <a:pt x="70" y="77"/>
                </a:cubicBezTo>
                <a:cubicBezTo>
                  <a:pt x="70" y="77"/>
                  <a:pt x="70" y="77"/>
                  <a:pt x="70" y="77"/>
                </a:cubicBezTo>
                <a:cubicBezTo>
                  <a:pt x="70" y="76"/>
                  <a:pt x="70" y="76"/>
                  <a:pt x="70" y="76"/>
                </a:cubicBezTo>
                <a:lnTo>
                  <a:pt x="70" y="77"/>
                </a:lnTo>
                <a:close/>
                <a:moveTo>
                  <a:pt x="70" y="83"/>
                </a:moveTo>
                <a:cubicBezTo>
                  <a:pt x="70" y="92"/>
                  <a:pt x="70" y="92"/>
                  <a:pt x="70" y="92"/>
                </a:cubicBezTo>
                <a:cubicBezTo>
                  <a:pt x="70" y="95"/>
                  <a:pt x="70" y="95"/>
                  <a:pt x="70" y="95"/>
                </a:cubicBezTo>
                <a:cubicBezTo>
                  <a:pt x="70" y="83"/>
                  <a:pt x="70" y="83"/>
                  <a:pt x="70" y="83"/>
                </a:cubicBezTo>
                <a:cubicBezTo>
                  <a:pt x="70" y="83"/>
                  <a:pt x="70" y="83"/>
                  <a:pt x="70" y="83"/>
                </a:cubicBezTo>
                <a:close/>
                <a:moveTo>
                  <a:pt x="70" y="97"/>
                </a:moveTo>
                <a:cubicBezTo>
                  <a:pt x="70" y="101"/>
                  <a:pt x="70" y="101"/>
                  <a:pt x="70" y="101"/>
                </a:cubicBezTo>
                <a:cubicBezTo>
                  <a:pt x="70" y="105"/>
                  <a:pt x="70" y="105"/>
                  <a:pt x="70" y="105"/>
                </a:cubicBezTo>
                <a:cubicBezTo>
                  <a:pt x="70" y="101"/>
                  <a:pt x="70" y="101"/>
                  <a:pt x="70" y="101"/>
                </a:cubicBezTo>
                <a:lnTo>
                  <a:pt x="70" y="97"/>
                </a:lnTo>
                <a:close/>
                <a:moveTo>
                  <a:pt x="70" y="105"/>
                </a:moveTo>
                <a:cubicBezTo>
                  <a:pt x="70" y="110"/>
                  <a:pt x="70" y="110"/>
                  <a:pt x="70" y="110"/>
                </a:cubicBezTo>
                <a:cubicBezTo>
                  <a:pt x="70" y="116"/>
                  <a:pt x="70" y="116"/>
                  <a:pt x="70" y="116"/>
                </a:cubicBezTo>
                <a:cubicBezTo>
                  <a:pt x="70" y="116"/>
                  <a:pt x="70" y="116"/>
                  <a:pt x="70" y="116"/>
                </a:cubicBezTo>
                <a:cubicBezTo>
                  <a:pt x="70" y="116"/>
                  <a:pt x="70" y="116"/>
                  <a:pt x="70" y="116"/>
                </a:cubicBezTo>
                <a:cubicBezTo>
                  <a:pt x="70" y="115"/>
                  <a:pt x="70" y="115"/>
                  <a:pt x="70" y="115"/>
                </a:cubicBezTo>
                <a:cubicBezTo>
                  <a:pt x="70" y="114"/>
                  <a:pt x="70" y="114"/>
                  <a:pt x="70" y="114"/>
                </a:cubicBezTo>
                <a:cubicBezTo>
                  <a:pt x="70" y="114"/>
                  <a:pt x="70" y="114"/>
                  <a:pt x="70" y="114"/>
                </a:cubicBezTo>
                <a:cubicBezTo>
                  <a:pt x="70" y="113"/>
                  <a:pt x="70" y="113"/>
                  <a:pt x="70" y="113"/>
                </a:cubicBezTo>
                <a:cubicBezTo>
                  <a:pt x="70" y="113"/>
                  <a:pt x="70" y="113"/>
                  <a:pt x="70" y="113"/>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0"/>
                  <a:pt x="70" y="110"/>
                  <a:pt x="70" y="110"/>
                </a:cubicBezTo>
                <a:lnTo>
                  <a:pt x="70" y="105"/>
                </a:lnTo>
                <a:close/>
                <a:moveTo>
                  <a:pt x="70" y="118"/>
                </a:moveTo>
                <a:cubicBezTo>
                  <a:pt x="70" y="128"/>
                  <a:pt x="70" y="128"/>
                  <a:pt x="70" y="128"/>
                </a:cubicBezTo>
                <a:cubicBezTo>
                  <a:pt x="70" y="129"/>
                  <a:pt x="70" y="129"/>
                  <a:pt x="70" y="129"/>
                </a:cubicBezTo>
                <a:cubicBezTo>
                  <a:pt x="70" y="129"/>
                  <a:pt x="70" y="129"/>
                  <a:pt x="70" y="129"/>
                </a:cubicBezTo>
                <a:cubicBezTo>
                  <a:pt x="70" y="129"/>
                  <a:pt x="70" y="129"/>
                  <a:pt x="70" y="129"/>
                </a:cubicBezTo>
                <a:cubicBezTo>
                  <a:pt x="70" y="129"/>
                  <a:pt x="70" y="129"/>
                  <a:pt x="70" y="129"/>
                </a:cubicBezTo>
                <a:cubicBezTo>
                  <a:pt x="70" y="130"/>
                  <a:pt x="70" y="130"/>
                  <a:pt x="70" y="130"/>
                </a:cubicBezTo>
                <a:cubicBezTo>
                  <a:pt x="70" y="129"/>
                  <a:pt x="70" y="129"/>
                  <a:pt x="70" y="129"/>
                </a:cubicBezTo>
                <a:cubicBezTo>
                  <a:pt x="70" y="141"/>
                  <a:pt x="70" y="141"/>
                  <a:pt x="70" y="141"/>
                </a:cubicBezTo>
                <a:cubicBezTo>
                  <a:pt x="70" y="141"/>
                  <a:pt x="70" y="141"/>
                  <a:pt x="70" y="141"/>
                </a:cubicBezTo>
                <a:cubicBezTo>
                  <a:pt x="70" y="128"/>
                  <a:pt x="70" y="128"/>
                  <a:pt x="70" y="128"/>
                </a:cubicBezTo>
                <a:cubicBezTo>
                  <a:pt x="70" y="126"/>
                  <a:pt x="70" y="126"/>
                  <a:pt x="70" y="126"/>
                </a:cubicBezTo>
                <a:cubicBezTo>
                  <a:pt x="70" y="126"/>
                  <a:pt x="70" y="126"/>
                  <a:pt x="70" y="126"/>
                </a:cubicBezTo>
                <a:cubicBezTo>
                  <a:pt x="70" y="125"/>
                  <a:pt x="70" y="125"/>
                  <a:pt x="70" y="125"/>
                </a:cubicBezTo>
                <a:cubicBezTo>
                  <a:pt x="70" y="125"/>
                  <a:pt x="70" y="125"/>
                  <a:pt x="70" y="125"/>
                </a:cubicBezTo>
                <a:cubicBezTo>
                  <a:pt x="70" y="123"/>
                  <a:pt x="70" y="123"/>
                  <a:pt x="70" y="123"/>
                </a:cubicBezTo>
                <a:cubicBezTo>
                  <a:pt x="70" y="123"/>
                  <a:pt x="70" y="123"/>
                  <a:pt x="70" y="123"/>
                </a:cubicBezTo>
                <a:cubicBezTo>
                  <a:pt x="70" y="123"/>
                  <a:pt x="70" y="123"/>
                  <a:pt x="70" y="123"/>
                </a:cubicBezTo>
                <a:cubicBezTo>
                  <a:pt x="70" y="123"/>
                  <a:pt x="70" y="123"/>
                  <a:pt x="70" y="123"/>
                </a:cubicBezTo>
                <a:cubicBezTo>
                  <a:pt x="70" y="121"/>
                  <a:pt x="70" y="121"/>
                  <a:pt x="70" y="121"/>
                </a:cubicBezTo>
                <a:cubicBezTo>
                  <a:pt x="70" y="121"/>
                  <a:pt x="70" y="121"/>
                  <a:pt x="70" y="121"/>
                </a:cubicBezTo>
                <a:cubicBezTo>
                  <a:pt x="70" y="121"/>
                  <a:pt x="70" y="121"/>
                  <a:pt x="70" y="121"/>
                </a:cubicBezTo>
                <a:cubicBezTo>
                  <a:pt x="70" y="121"/>
                  <a:pt x="70" y="121"/>
                  <a:pt x="70" y="121"/>
                </a:cubicBezTo>
                <a:cubicBezTo>
                  <a:pt x="70" y="119"/>
                  <a:pt x="70" y="119"/>
                  <a:pt x="70" y="119"/>
                </a:cubicBezTo>
                <a:cubicBezTo>
                  <a:pt x="70" y="119"/>
                  <a:pt x="70" y="119"/>
                  <a:pt x="70" y="119"/>
                </a:cubicBezTo>
                <a:cubicBezTo>
                  <a:pt x="70" y="118"/>
                  <a:pt x="70" y="118"/>
                  <a:pt x="70" y="118"/>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5"/>
                  <a:pt x="70" y="145"/>
                  <a:pt x="70" y="145"/>
                </a:cubicBezTo>
                <a:lnTo>
                  <a:pt x="70" y="146"/>
                </a:lnTo>
                <a:close/>
                <a:moveTo>
                  <a:pt x="70" y="32"/>
                </a:moveTo>
                <a:cubicBezTo>
                  <a:pt x="69" y="31"/>
                  <a:pt x="69" y="31"/>
                  <a:pt x="69" y="31"/>
                </a:cubicBezTo>
                <a:cubicBezTo>
                  <a:pt x="69" y="32"/>
                  <a:pt x="69" y="32"/>
                  <a:pt x="69" y="32"/>
                </a:cubicBezTo>
                <a:cubicBezTo>
                  <a:pt x="69" y="32"/>
                  <a:pt x="69" y="32"/>
                  <a:pt x="69" y="32"/>
                </a:cubicBezTo>
                <a:cubicBezTo>
                  <a:pt x="69" y="33"/>
                  <a:pt x="69" y="33"/>
                  <a:pt x="69" y="33"/>
                </a:cubicBezTo>
                <a:cubicBezTo>
                  <a:pt x="69" y="74"/>
                  <a:pt x="69" y="74"/>
                  <a:pt x="69" y="74"/>
                </a:cubicBezTo>
                <a:cubicBezTo>
                  <a:pt x="70" y="74"/>
                  <a:pt x="70" y="74"/>
                  <a:pt x="70" y="74"/>
                </a:cubicBezTo>
                <a:lnTo>
                  <a:pt x="70" y="32"/>
                </a:lnTo>
                <a:close/>
                <a:moveTo>
                  <a:pt x="69" y="173"/>
                </a:moveTo>
                <a:cubicBezTo>
                  <a:pt x="70" y="173"/>
                  <a:pt x="70" y="173"/>
                  <a:pt x="70" y="173"/>
                </a:cubicBezTo>
                <a:cubicBezTo>
                  <a:pt x="70" y="146"/>
                  <a:pt x="70" y="146"/>
                  <a:pt x="70" y="146"/>
                </a:cubicBezTo>
                <a:cubicBezTo>
                  <a:pt x="69" y="146"/>
                  <a:pt x="69" y="146"/>
                  <a:pt x="69" y="146"/>
                </a:cubicBezTo>
                <a:cubicBezTo>
                  <a:pt x="69" y="146"/>
                  <a:pt x="69" y="146"/>
                  <a:pt x="69" y="146"/>
                </a:cubicBezTo>
                <a:cubicBezTo>
                  <a:pt x="70" y="146"/>
                  <a:pt x="70" y="146"/>
                  <a:pt x="70" y="146"/>
                </a:cubicBezTo>
                <a:cubicBezTo>
                  <a:pt x="70" y="145"/>
                  <a:pt x="70" y="145"/>
                  <a:pt x="70" y="145"/>
                </a:cubicBezTo>
                <a:cubicBezTo>
                  <a:pt x="69" y="145"/>
                  <a:pt x="69" y="145"/>
                  <a:pt x="69" y="145"/>
                </a:cubicBezTo>
                <a:cubicBezTo>
                  <a:pt x="69" y="144"/>
                  <a:pt x="69" y="144"/>
                  <a:pt x="69" y="144"/>
                </a:cubicBezTo>
                <a:cubicBezTo>
                  <a:pt x="70" y="144"/>
                  <a:pt x="70" y="144"/>
                  <a:pt x="70" y="144"/>
                </a:cubicBezTo>
                <a:cubicBezTo>
                  <a:pt x="70" y="143"/>
                  <a:pt x="70" y="143"/>
                  <a:pt x="70" y="143"/>
                </a:cubicBezTo>
                <a:cubicBezTo>
                  <a:pt x="69" y="143"/>
                  <a:pt x="69" y="143"/>
                  <a:pt x="69" y="143"/>
                </a:cubicBezTo>
                <a:cubicBezTo>
                  <a:pt x="70" y="141"/>
                  <a:pt x="70" y="141"/>
                  <a:pt x="70" y="141"/>
                </a:cubicBezTo>
                <a:cubicBezTo>
                  <a:pt x="70" y="141"/>
                  <a:pt x="70" y="141"/>
                  <a:pt x="70" y="141"/>
                </a:cubicBezTo>
                <a:cubicBezTo>
                  <a:pt x="70" y="128"/>
                  <a:pt x="70" y="128"/>
                  <a:pt x="70" y="128"/>
                </a:cubicBezTo>
                <a:cubicBezTo>
                  <a:pt x="70" y="129"/>
                  <a:pt x="70" y="129"/>
                  <a:pt x="70" y="129"/>
                </a:cubicBezTo>
                <a:cubicBezTo>
                  <a:pt x="69" y="129"/>
                  <a:pt x="69" y="129"/>
                  <a:pt x="69" y="129"/>
                </a:cubicBezTo>
                <a:cubicBezTo>
                  <a:pt x="69" y="129"/>
                  <a:pt x="69" y="129"/>
                  <a:pt x="69" y="129"/>
                </a:cubicBezTo>
                <a:cubicBezTo>
                  <a:pt x="70" y="129"/>
                  <a:pt x="70" y="129"/>
                  <a:pt x="70" y="129"/>
                </a:cubicBezTo>
                <a:cubicBezTo>
                  <a:pt x="70" y="130"/>
                  <a:pt x="70" y="130"/>
                  <a:pt x="70" y="130"/>
                </a:cubicBezTo>
                <a:cubicBezTo>
                  <a:pt x="69" y="131"/>
                  <a:pt x="69" y="131"/>
                  <a:pt x="69" y="131"/>
                </a:cubicBezTo>
                <a:lnTo>
                  <a:pt x="69" y="173"/>
                </a:lnTo>
                <a:close/>
                <a:moveTo>
                  <a:pt x="70" y="76"/>
                </a:moveTo>
                <a:cubicBezTo>
                  <a:pt x="70" y="77"/>
                  <a:pt x="70" y="77"/>
                  <a:pt x="70" y="77"/>
                </a:cubicBezTo>
                <a:cubicBezTo>
                  <a:pt x="69" y="77"/>
                  <a:pt x="69" y="77"/>
                  <a:pt x="69" y="77"/>
                </a:cubicBezTo>
                <a:cubicBezTo>
                  <a:pt x="69" y="76"/>
                  <a:pt x="69" y="76"/>
                  <a:pt x="69" y="76"/>
                </a:cubicBezTo>
                <a:lnTo>
                  <a:pt x="70" y="76"/>
                </a:lnTo>
                <a:close/>
                <a:moveTo>
                  <a:pt x="70" y="83"/>
                </a:moveTo>
                <a:cubicBezTo>
                  <a:pt x="70" y="95"/>
                  <a:pt x="70" y="95"/>
                  <a:pt x="70" y="95"/>
                </a:cubicBezTo>
                <a:cubicBezTo>
                  <a:pt x="69" y="97"/>
                  <a:pt x="69" y="97"/>
                  <a:pt x="69" y="97"/>
                </a:cubicBezTo>
                <a:cubicBezTo>
                  <a:pt x="69" y="83"/>
                  <a:pt x="69" y="83"/>
                  <a:pt x="69" y="83"/>
                </a:cubicBezTo>
                <a:lnTo>
                  <a:pt x="70" y="83"/>
                </a:lnTo>
                <a:close/>
                <a:moveTo>
                  <a:pt x="70" y="101"/>
                </a:moveTo>
                <a:cubicBezTo>
                  <a:pt x="70" y="105"/>
                  <a:pt x="70" y="105"/>
                  <a:pt x="70" y="105"/>
                </a:cubicBezTo>
                <a:cubicBezTo>
                  <a:pt x="69" y="110"/>
                  <a:pt x="69" y="110"/>
                  <a:pt x="69" y="110"/>
                </a:cubicBezTo>
                <a:cubicBezTo>
                  <a:pt x="69" y="106"/>
                  <a:pt x="69" y="106"/>
                  <a:pt x="69" y="106"/>
                </a:cubicBezTo>
                <a:lnTo>
                  <a:pt x="70" y="101"/>
                </a:lnTo>
                <a:close/>
                <a:moveTo>
                  <a:pt x="70" y="110"/>
                </a:moveTo>
                <a:cubicBezTo>
                  <a:pt x="70" y="116"/>
                  <a:pt x="70" y="116"/>
                  <a:pt x="70" y="116"/>
                </a:cubicBezTo>
                <a:cubicBezTo>
                  <a:pt x="70" y="116"/>
                  <a:pt x="70" y="116"/>
                  <a:pt x="70" y="116"/>
                </a:cubicBezTo>
                <a:cubicBezTo>
                  <a:pt x="70" y="118"/>
                  <a:pt x="70" y="118"/>
                  <a:pt x="70" y="118"/>
                </a:cubicBezTo>
                <a:cubicBezTo>
                  <a:pt x="70" y="118"/>
                  <a:pt x="70" y="118"/>
                  <a:pt x="70" y="118"/>
                </a:cubicBezTo>
                <a:cubicBezTo>
                  <a:pt x="70" y="119"/>
                  <a:pt x="70" y="119"/>
                  <a:pt x="70" y="119"/>
                </a:cubicBezTo>
                <a:cubicBezTo>
                  <a:pt x="70" y="119"/>
                  <a:pt x="70" y="119"/>
                  <a:pt x="70" y="119"/>
                </a:cubicBezTo>
                <a:cubicBezTo>
                  <a:pt x="69" y="120"/>
                  <a:pt x="69" y="120"/>
                  <a:pt x="69" y="120"/>
                </a:cubicBezTo>
                <a:cubicBezTo>
                  <a:pt x="70" y="121"/>
                  <a:pt x="70" y="121"/>
                  <a:pt x="70" y="121"/>
                </a:cubicBezTo>
                <a:cubicBezTo>
                  <a:pt x="70" y="121"/>
                  <a:pt x="70" y="121"/>
                  <a:pt x="70" y="121"/>
                </a:cubicBezTo>
                <a:cubicBezTo>
                  <a:pt x="69" y="121"/>
                  <a:pt x="69" y="121"/>
                  <a:pt x="69" y="121"/>
                </a:cubicBezTo>
                <a:cubicBezTo>
                  <a:pt x="69" y="121"/>
                  <a:pt x="69" y="121"/>
                  <a:pt x="69" y="121"/>
                </a:cubicBezTo>
                <a:cubicBezTo>
                  <a:pt x="69" y="116"/>
                  <a:pt x="69" y="116"/>
                  <a:pt x="69" y="116"/>
                </a:cubicBezTo>
                <a:lnTo>
                  <a:pt x="70" y="110"/>
                </a:lnTo>
                <a:close/>
                <a:moveTo>
                  <a:pt x="70" y="123"/>
                </a:moveTo>
                <a:cubicBezTo>
                  <a:pt x="70" y="123"/>
                  <a:pt x="70" y="123"/>
                  <a:pt x="70" y="123"/>
                </a:cubicBezTo>
                <a:cubicBezTo>
                  <a:pt x="69" y="123"/>
                  <a:pt x="69" y="123"/>
                  <a:pt x="69" y="123"/>
                </a:cubicBezTo>
                <a:cubicBezTo>
                  <a:pt x="69" y="122"/>
                  <a:pt x="69" y="122"/>
                  <a:pt x="69" y="122"/>
                </a:cubicBezTo>
                <a:lnTo>
                  <a:pt x="70" y="123"/>
                </a:lnTo>
                <a:close/>
                <a:moveTo>
                  <a:pt x="70" y="125"/>
                </a:moveTo>
                <a:cubicBezTo>
                  <a:pt x="70" y="126"/>
                  <a:pt x="70" y="126"/>
                  <a:pt x="70" y="126"/>
                </a:cubicBezTo>
                <a:cubicBezTo>
                  <a:pt x="69" y="125"/>
                  <a:pt x="69" y="125"/>
                  <a:pt x="69" y="125"/>
                </a:cubicBezTo>
                <a:cubicBezTo>
                  <a:pt x="69" y="125"/>
                  <a:pt x="69" y="125"/>
                  <a:pt x="69" y="125"/>
                </a:cubicBezTo>
                <a:lnTo>
                  <a:pt x="70" y="125"/>
                </a:lnTo>
                <a:close/>
                <a:moveTo>
                  <a:pt x="69" y="31"/>
                </a:moveTo>
                <a:cubicBezTo>
                  <a:pt x="68" y="31"/>
                  <a:pt x="68" y="31"/>
                  <a:pt x="68" y="31"/>
                </a:cubicBezTo>
                <a:cubicBezTo>
                  <a:pt x="68" y="32"/>
                  <a:pt x="68" y="32"/>
                  <a:pt x="68" y="32"/>
                </a:cubicBezTo>
                <a:cubicBezTo>
                  <a:pt x="69" y="32"/>
                  <a:pt x="69" y="32"/>
                  <a:pt x="69" y="32"/>
                </a:cubicBezTo>
                <a:lnTo>
                  <a:pt x="69" y="31"/>
                </a:lnTo>
                <a:close/>
                <a:moveTo>
                  <a:pt x="69" y="33"/>
                </a:moveTo>
                <a:cubicBezTo>
                  <a:pt x="69" y="34"/>
                  <a:pt x="69" y="36"/>
                  <a:pt x="68" y="37"/>
                </a:cubicBezTo>
                <a:cubicBezTo>
                  <a:pt x="68" y="73"/>
                  <a:pt x="68" y="73"/>
                  <a:pt x="68" y="73"/>
                </a:cubicBezTo>
                <a:cubicBezTo>
                  <a:pt x="69" y="74"/>
                  <a:pt x="69" y="74"/>
                  <a:pt x="69" y="74"/>
                </a:cubicBezTo>
                <a:lnTo>
                  <a:pt x="69" y="33"/>
                </a:lnTo>
                <a:close/>
                <a:moveTo>
                  <a:pt x="68" y="173"/>
                </a:moveTo>
                <a:cubicBezTo>
                  <a:pt x="69" y="173"/>
                  <a:pt x="69" y="173"/>
                  <a:pt x="69" y="173"/>
                </a:cubicBezTo>
                <a:cubicBezTo>
                  <a:pt x="69" y="131"/>
                  <a:pt x="69" y="131"/>
                  <a:pt x="69" y="131"/>
                </a:cubicBezTo>
                <a:cubicBezTo>
                  <a:pt x="69" y="131"/>
                  <a:pt x="69" y="132"/>
                  <a:pt x="68" y="132"/>
                </a:cubicBezTo>
                <a:cubicBezTo>
                  <a:pt x="68" y="141"/>
                  <a:pt x="68" y="141"/>
                  <a:pt x="68" y="141"/>
                </a:cubicBezTo>
                <a:cubicBezTo>
                  <a:pt x="69" y="141"/>
                  <a:pt x="69" y="141"/>
                  <a:pt x="69" y="141"/>
                </a:cubicBezTo>
                <a:cubicBezTo>
                  <a:pt x="69" y="143"/>
                  <a:pt x="69" y="143"/>
                  <a:pt x="69" y="143"/>
                </a:cubicBezTo>
                <a:cubicBezTo>
                  <a:pt x="68" y="143"/>
                  <a:pt x="68" y="143"/>
                  <a:pt x="68" y="143"/>
                </a:cubicBezTo>
                <a:cubicBezTo>
                  <a:pt x="68" y="143"/>
                  <a:pt x="68" y="143"/>
                  <a:pt x="68" y="143"/>
                </a:cubicBezTo>
                <a:cubicBezTo>
                  <a:pt x="69" y="144"/>
                  <a:pt x="69" y="144"/>
                  <a:pt x="69" y="144"/>
                </a:cubicBezTo>
                <a:cubicBezTo>
                  <a:pt x="69" y="145"/>
                  <a:pt x="69" y="145"/>
                  <a:pt x="69" y="145"/>
                </a:cubicBezTo>
                <a:cubicBezTo>
                  <a:pt x="68" y="145"/>
                  <a:pt x="68" y="145"/>
                  <a:pt x="68" y="145"/>
                </a:cubicBezTo>
                <a:cubicBezTo>
                  <a:pt x="68" y="146"/>
                  <a:pt x="68" y="146"/>
                  <a:pt x="68" y="146"/>
                </a:cubicBezTo>
                <a:cubicBezTo>
                  <a:pt x="69" y="146"/>
                  <a:pt x="69" y="146"/>
                  <a:pt x="69" y="146"/>
                </a:cubicBezTo>
                <a:cubicBezTo>
                  <a:pt x="69" y="146"/>
                  <a:pt x="69" y="146"/>
                  <a:pt x="69" y="146"/>
                </a:cubicBezTo>
                <a:cubicBezTo>
                  <a:pt x="68" y="146"/>
                  <a:pt x="68" y="146"/>
                  <a:pt x="68" y="146"/>
                </a:cubicBezTo>
                <a:lnTo>
                  <a:pt x="68" y="173"/>
                </a:lnTo>
                <a:close/>
                <a:moveTo>
                  <a:pt x="69" y="76"/>
                </a:moveTo>
                <a:cubicBezTo>
                  <a:pt x="69" y="77"/>
                  <a:pt x="69" y="77"/>
                  <a:pt x="69" y="77"/>
                </a:cubicBezTo>
                <a:cubicBezTo>
                  <a:pt x="68" y="77"/>
                  <a:pt x="68" y="77"/>
                  <a:pt x="68" y="77"/>
                </a:cubicBezTo>
                <a:cubicBezTo>
                  <a:pt x="68" y="76"/>
                  <a:pt x="68" y="76"/>
                  <a:pt x="68" y="76"/>
                </a:cubicBezTo>
                <a:lnTo>
                  <a:pt x="69" y="76"/>
                </a:lnTo>
                <a:close/>
                <a:moveTo>
                  <a:pt x="69" y="83"/>
                </a:moveTo>
                <a:cubicBezTo>
                  <a:pt x="69" y="97"/>
                  <a:pt x="69" y="97"/>
                  <a:pt x="69" y="97"/>
                </a:cubicBezTo>
                <a:cubicBezTo>
                  <a:pt x="68" y="102"/>
                  <a:pt x="68" y="102"/>
                  <a:pt x="68" y="102"/>
                </a:cubicBezTo>
                <a:cubicBezTo>
                  <a:pt x="68" y="82"/>
                  <a:pt x="68" y="82"/>
                  <a:pt x="68" y="82"/>
                </a:cubicBezTo>
                <a:lnTo>
                  <a:pt x="69" y="83"/>
                </a:lnTo>
                <a:close/>
                <a:moveTo>
                  <a:pt x="69" y="106"/>
                </a:moveTo>
                <a:cubicBezTo>
                  <a:pt x="69" y="110"/>
                  <a:pt x="69" y="110"/>
                  <a:pt x="69" y="110"/>
                </a:cubicBezTo>
                <a:cubicBezTo>
                  <a:pt x="68" y="118"/>
                  <a:pt x="68" y="118"/>
                  <a:pt x="68" y="118"/>
                </a:cubicBezTo>
                <a:cubicBezTo>
                  <a:pt x="68" y="114"/>
                  <a:pt x="68" y="114"/>
                  <a:pt x="68" y="114"/>
                </a:cubicBezTo>
                <a:lnTo>
                  <a:pt x="69" y="106"/>
                </a:lnTo>
                <a:close/>
                <a:moveTo>
                  <a:pt x="69" y="116"/>
                </a:moveTo>
                <a:cubicBezTo>
                  <a:pt x="69" y="121"/>
                  <a:pt x="69" y="121"/>
                  <a:pt x="69" y="121"/>
                </a:cubicBezTo>
                <a:cubicBezTo>
                  <a:pt x="69" y="122"/>
                  <a:pt x="69" y="122"/>
                  <a:pt x="69" y="122"/>
                </a:cubicBezTo>
                <a:cubicBezTo>
                  <a:pt x="69" y="122"/>
                  <a:pt x="69" y="122"/>
                  <a:pt x="69" y="122"/>
                </a:cubicBezTo>
                <a:cubicBezTo>
                  <a:pt x="69" y="123"/>
                  <a:pt x="69" y="123"/>
                  <a:pt x="69" y="123"/>
                </a:cubicBezTo>
                <a:cubicBezTo>
                  <a:pt x="69" y="123"/>
                  <a:pt x="69" y="123"/>
                  <a:pt x="69" y="123"/>
                </a:cubicBezTo>
                <a:cubicBezTo>
                  <a:pt x="69" y="125"/>
                  <a:pt x="69" y="125"/>
                  <a:pt x="69" y="125"/>
                </a:cubicBezTo>
                <a:cubicBezTo>
                  <a:pt x="69" y="125"/>
                  <a:pt x="69" y="125"/>
                  <a:pt x="69" y="125"/>
                </a:cubicBezTo>
                <a:cubicBezTo>
                  <a:pt x="69" y="125"/>
                  <a:pt x="69" y="125"/>
                  <a:pt x="69" y="125"/>
                </a:cubicBezTo>
                <a:cubicBezTo>
                  <a:pt x="69" y="125"/>
                  <a:pt x="69" y="125"/>
                  <a:pt x="69" y="125"/>
                </a:cubicBezTo>
                <a:cubicBezTo>
                  <a:pt x="69" y="128"/>
                  <a:pt x="69" y="128"/>
                  <a:pt x="69" y="128"/>
                </a:cubicBezTo>
                <a:cubicBezTo>
                  <a:pt x="69" y="129"/>
                  <a:pt x="69" y="129"/>
                  <a:pt x="69" y="129"/>
                </a:cubicBezTo>
                <a:cubicBezTo>
                  <a:pt x="69" y="129"/>
                  <a:pt x="69" y="129"/>
                  <a:pt x="69" y="129"/>
                </a:cubicBezTo>
                <a:cubicBezTo>
                  <a:pt x="69" y="129"/>
                  <a:pt x="69" y="129"/>
                  <a:pt x="69" y="129"/>
                </a:cubicBezTo>
                <a:cubicBezTo>
                  <a:pt x="68" y="132"/>
                  <a:pt x="68" y="132"/>
                  <a:pt x="68" y="132"/>
                </a:cubicBezTo>
                <a:cubicBezTo>
                  <a:pt x="68" y="127"/>
                  <a:pt x="68" y="127"/>
                  <a:pt x="68" y="127"/>
                </a:cubicBezTo>
                <a:lnTo>
                  <a:pt x="69" y="116"/>
                </a:lnTo>
                <a:close/>
                <a:moveTo>
                  <a:pt x="68" y="31"/>
                </a:moveTo>
                <a:cubicBezTo>
                  <a:pt x="68" y="30"/>
                  <a:pt x="68" y="30"/>
                  <a:pt x="68" y="30"/>
                </a:cubicBezTo>
                <a:cubicBezTo>
                  <a:pt x="67" y="31"/>
                  <a:pt x="67" y="31"/>
                  <a:pt x="67" y="31"/>
                </a:cubicBezTo>
                <a:cubicBezTo>
                  <a:pt x="68" y="32"/>
                  <a:pt x="68" y="32"/>
                  <a:pt x="68" y="32"/>
                </a:cubicBezTo>
                <a:lnTo>
                  <a:pt x="68" y="31"/>
                </a:lnTo>
                <a:close/>
                <a:moveTo>
                  <a:pt x="68" y="37"/>
                </a:moveTo>
                <a:cubicBezTo>
                  <a:pt x="68" y="38"/>
                  <a:pt x="67" y="39"/>
                  <a:pt x="67" y="41"/>
                </a:cubicBezTo>
                <a:cubicBezTo>
                  <a:pt x="67" y="73"/>
                  <a:pt x="67" y="73"/>
                  <a:pt x="67" y="73"/>
                </a:cubicBezTo>
                <a:cubicBezTo>
                  <a:pt x="67" y="73"/>
                  <a:pt x="68" y="73"/>
                  <a:pt x="68" y="73"/>
                </a:cubicBezTo>
                <a:lnTo>
                  <a:pt x="68" y="37"/>
                </a:lnTo>
                <a:close/>
                <a:moveTo>
                  <a:pt x="67" y="172"/>
                </a:moveTo>
                <a:cubicBezTo>
                  <a:pt x="68" y="173"/>
                  <a:pt x="68" y="173"/>
                  <a:pt x="68" y="173"/>
                </a:cubicBezTo>
                <a:cubicBezTo>
                  <a:pt x="68" y="146"/>
                  <a:pt x="68" y="146"/>
                  <a:pt x="68" y="146"/>
                </a:cubicBezTo>
                <a:cubicBezTo>
                  <a:pt x="68" y="146"/>
                  <a:pt x="68" y="146"/>
                  <a:pt x="68" y="146"/>
                </a:cubicBezTo>
                <a:cubicBezTo>
                  <a:pt x="68" y="146"/>
                  <a:pt x="68" y="146"/>
                  <a:pt x="68" y="146"/>
                </a:cubicBezTo>
                <a:cubicBezTo>
                  <a:pt x="68" y="145"/>
                  <a:pt x="68" y="145"/>
                  <a:pt x="68" y="145"/>
                </a:cubicBezTo>
                <a:cubicBezTo>
                  <a:pt x="67" y="145"/>
                  <a:pt x="67" y="145"/>
                  <a:pt x="67" y="145"/>
                </a:cubicBezTo>
                <a:cubicBezTo>
                  <a:pt x="67" y="143"/>
                  <a:pt x="67" y="143"/>
                  <a:pt x="67" y="143"/>
                </a:cubicBezTo>
                <a:cubicBezTo>
                  <a:pt x="68" y="143"/>
                  <a:pt x="68" y="143"/>
                  <a:pt x="68" y="143"/>
                </a:cubicBezTo>
                <a:cubicBezTo>
                  <a:pt x="68" y="143"/>
                  <a:pt x="68" y="143"/>
                  <a:pt x="68" y="143"/>
                </a:cubicBezTo>
                <a:cubicBezTo>
                  <a:pt x="67" y="143"/>
                  <a:pt x="67" y="143"/>
                  <a:pt x="67" y="143"/>
                </a:cubicBezTo>
                <a:cubicBezTo>
                  <a:pt x="67" y="141"/>
                  <a:pt x="67" y="141"/>
                  <a:pt x="67" y="141"/>
                </a:cubicBezTo>
                <a:cubicBezTo>
                  <a:pt x="68" y="141"/>
                  <a:pt x="68" y="141"/>
                  <a:pt x="68" y="141"/>
                </a:cubicBezTo>
                <a:cubicBezTo>
                  <a:pt x="68" y="132"/>
                  <a:pt x="68" y="132"/>
                  <a:pt x="68" y="132"/>
                </a:cubicBezTo>
                <a:cubicBezTo>
                  <a:pt x="68" y="132"/>
                  <a:pt x="68" y="132"/>
                  <a:pt x="68" y="132"/>
                </a:cubicBezTo>
                <a:cubicBezTo>
                  <a:pt x="68" y="132"/>
                  <a:pt x="68" y="132"/>
                  <a:pt x="68" y="132"/>
                </a:cubicBezTo>
                <a:cubicBezTo>
                  <a:pt x="68" y="127"/>
                  <a:pt x="68" y="127"/>
                  <a:pt x="68" y="127"/>
                </a:cubicBezTo>
                <a:cubicBezTo>
                  <a:pt x="68" y="133"/>
                  <a:pt x="68" y="133"/>
                  <a:pt x="68" y="133"/>
                </a:cubicBezTo>
                <a:cubicBezTo>
                  <a:pt x="67" y="134"/>
                  <a:pt x="67" y="134"/>
                  <a:pt x="67" y="134"/>
                </a:cubicBezTo>
                <a:lnTo>
                  <a:pt x="67" y="172"/>
                </a:lnTo>
                <a:close/>
                <a:moveTo>
                  <a:pt x="68" y="76"/>
                </a:moveTo>
                <a:cubicBezTo>
                  <a:pt x="68" y="77"/>
                  <a:pt x="68" y="77"/>
                  <a:pt x="68" y="77"/>
                </a:cubicBezTo>
                <a:cubicBezTo>
                  <a:pt x="67" y="76"/>
                  <a:pt x="67" y="76"/>
                  <a:pt x="67" y="76"/>
                </a:cubicBezTo>
                <a:cubicBezTo>
                  <a:pt x="67" y="75"/>
                  <a:pt x="67" y="75"/>
                  <a:pt x="67" y="75"/>
                </a:cubicBezTo>
                <a:lnTo>
                  <a:pt x="68" y="76"/>
                </a:lnTo>
                <a:close/>
                <a:moveTo>
                  <a:pt x="68" y="82"/>
                </a:moveTo>
                <a:cubicBezTo>
                  <a:pt x="68" y="102"/>
                  <a:pt x="68" y="102"/>
                  <a:pt x="68" y="102"/>
                </a:cubicBezTo>
                <a:cubicBezTo>
                  <a:pt x="67" y="108"/>
                  <a:pt x="67" y="108"/>
                  <a:pt x="67" y="108"/>
                </a:cubicBezTo>
                <a:cubicBezTo>
                  <a:pt x="67" y="97"/>
                  <a:pt x="67" y="97"/>
                  <a:pt x="67" y="97"/>
                </a:cubicBezTo>
                <a:cubicBezTo>
                  <a:pt x="68" y="94"/>
                  <a:pt x="68" y="94"/>
                  <a:pt x="68" y="94"/>
                </a:cubicBezTo>
                <a:cubicBezTo>
                  <a:pt x="68" y="95"/>
                  <a:pt x="67" y="95"/>
                  <a:pt x="67" y="96"/>
                </a:cubicBezTo>
                <a:cubicBezTo>
                  <a:pt x="67" y="81"/>
                  <a:pt x="67" y="81"/>
                  <a:pt x="67" y="81"/>
                </a:cubicBezTo>
                <a:lnTo>
                  <a:pt x="68" y="82"/>
                </a:lnTo>
                <a:close/>
                <a:moveTo>
                  <a:pt x="68" y="114"/>
                </a:moveTo>
                <a:cubicBezTo>
                  <a:pt x="68" y="118"/>
                  <a:pt x="68" y="118"/>
                  <a:pt x="68" y="118"/>
                </a:cubicBezTo>
                <a:cubicBezTo>
                  <a:pt x="67" y="129"/>
                  <a:pt x="67" y="129"/>
                  <a:pt x="67" y="129"/>
                </a:cubicBezTo>
                <a:cubicBezTo>
                  <a:pt x="67" y="124"/>
                  <a:pt x="67" y="124"/>
                  <a:pt x="67" y="124"/>
                </a:cubicBezTo>
                <a:lnTo>
                  <a:pt x="68" y="114"/>
                </a:lnTo>
                <a:close/>
                <a:moveTo>
                  <a:pt x="67" y="41"/>
                </a:moveTo>
                <a:cubicBezTo>
                  <a:pt x="67" y="42"/>
                  <a:pt x="66" y="43"/>
                  <a:pt x="66" y="44"/>
                </a:cubicBezTo>
                <a:cubicBezTo>
                  <a:pt x="66" y="73"/>
                  <a:pt x="66" y="73"/>
                  <a:pt x="66" y="73"/>
                </a:cubicBezTo>
                <a:cubicBezTo>
                  <a:pt x="67" y="73"/>
                  <a:pt x="67" y="73"/>
                  <a:pt x="67" y="73"/>
                </a:cubicBezTo>
                <a:lnTo>
                  <a:pt x="67" y="41"/>
                </a:lnTo>
                <a:close/>
                <a:moveTo>
                  <a:pt x="66" y="172"/>
                </a:moveTo>
                <a:cubicBezTo>
                  <a:pt x="67" y="172"/>
                  <a:pt x="67" y="172"/>
                  <a:pt x="67" y="172"/>
                </a:cubicBezTo>
                <a:cubicBezTo>
                  <a:pt x="67" y="134"/>
                  <a:pt x="67" y="134"/>
                  <a:pt x="67" y="134"/>
                </a:cubicBezTo>
                <a:cubicBezTo>
                  <a:pt x="66" y="135"/>
                  <a:pt x="66" y="135"/>
                  <a:pt x="66" y="135"/>
                </a:cubicBezTo>
                <a:cubicBezTo>
                  <a:pt x="67" y="129"/>
                  <a:pt x="67" y="129"/>
                  <a:pt x="67" y="129"/>
                </a:cubicBezTo>
                <a:cubicBezTo>
                  <a:pt x="67" y="124"/>
                  <a:pt x="67" y="124"/>
                  <a:pt x="67" y="124"/>
                </a:cubicBezTo>
                <a:cubicBezTo>
                  <a:pt x="66" y="133"/>
                  <a:pt x="66" y="133"/>
                  <a:pt x="66" y="133"/>
                </a:cubicBezTo>
                <a:cubicBezTo>
                  <a:pt x="66" y="142"/>
                  <a:pt x="66" y="142"/>
                  <a:pt x="66" y="142"/>
                </a:cubicBezTo>
                <a:cubicBezTo>
                  <a:pt x="67" y="141"/>
                  <a:pt x="67" y="141"/>
                  <a:pt x="67" y="141"/>
                </a:cubicBezTo>
                <a:cubicBezTo>
                  <a:pt x="67" y="145"/>
                  <a:pt x="67" y="145"/>
                  <a:pt x="67" y="145"/>
                </a:cubicBezTo>
                <a:cubicBezTo>
                  <a:pt x="66" y="145"/>
                  <a:pt x="66" y="145"/>
                  <a:pt x="66" y="145"/>
                </a:cubicBezTo>
                <a:lnTo>
                  <a:pt x="66" y="172"/>
                </a:lnTo>
                <a:close/>
                <a:moveTo>
                  <a:pt x="67" y="75"/>
                </a:moveTo>
                <a:cubicBezTo>
                  <a:pt x="67" y="76"/>
                  <a:pt x="67" y="76"/>
                  <a:pt x="67" y="76"/>
                </a:cubicBezTo>
                <a:cubicBezTo>
                  <a:pt x="67" y="76"/>
                  <a:pt x="67" y="76"/>
                  <a:pt x="67" y="76"/>
                </a:cubicBezTo>
                <a:cubicBezTo>
                  <a:pt x="67" y="76"/>
                  <a:pt x="67" y="76"/>
                  <a:pt x="67" y="76"/>
                </a:cubicBezTo>
                <a:cubicBezTo>
                  <a:pt x="66" y="79"/>
                  <a:pt x="66" y="79"/>
                  <a:pt x="66" y="79"/>
                </a:cubicBezTo>
                <a:cubicBezTo>
                  <a:pt x="66" y="77"/>
                  <a:pt x="66" y="77"/>
                  <a:pt x="66" y="77"/>
                </a:cubicBezTo>
                <a:cubicBezTo>
                  <a:pt x="66" y="77"/>
                  <a:pt x="66" y="77"/>
                  <a:pt x="66" y="77"/>
                </a:cubicBezTo>
                <a:cubicBezTo>
                  <a:pt x="67" y="76"/>
                  <a:pt x="67" y="76"/>
                  <a:pt x="67" y="76"/>
                </a:cubicBezTo>
                <a:cubicBezTo>
                  <a:pt x="66" y="76"/>
                  <a:pt x="66" y="76"/>
                  <a:pt x="66" y="76"/>
                </a:cubicBezTo>
                <a:cubicBezTo>
                  <a:pt x="66" y="75"/>
                  <a:pt x="66" y="75"/>
                  <a:pt x="66" y="75"/>
                </a:cubicBezTo>
                <a:lnTo>
                  <a:pt x="67" y="75"/>
                </a:lnTo>
                <a:close/>
                <a:moveTo>
                  <a:pt x="67" y="81"/>
                </a:moveTo>
                <a:cubicBezTo>
                  <a:pt x="67" y="96"/>
                  <a:pt x="67" y="96"/>
                  <a:pt x="67" y="96"/>
                </a:cubicBezTo>
                <a:cubicBezTo>
                  <a:pt x="67" y="97"/>
                  <a:pt x="66" y="98"/>
                  <a:pt x="66" y="99"/>
                </a:cubicBezTo>
                <a:cubicBezTo>
                  <a:pt x="66" y="80"/>
                  <a:pt x="66" y="80"/>
                  <a:pt x="66" y="80"/>
                </a:cubicBezTo>
                <a:lnTo>
                  <a:pt x="67" y="81"/>
                </a:lnTo>
                <a:close/>
                <a:moveTo>
                  <a:pt x="67" y="97"/>
                </a:moveTo>
                <a:cubicBezTo>
                  <a:pt x="66" y="102"/>
                  <a:pt x="66" y="102"/>
                  <a:pt x="66" y="102"/>
                </a:cubicBezTo>
                <a:cubicBezTo>
                  <a:pt x="66" y="113"/>
                  <a:pt x="66" y="113"/>
                  <a:pt x="66" y="113"/>
                </a:cubicBezTo>
                <a:cubicBezTo>
                  <a:pt x="67" y="108"/>
                  <a:pt x="67" y="108"/>
                  <a:pt x="67" y="108"/>
                </a:cubicBezTo>
                <a:lnTo>
                  <a:pt x="67" y="97"/>
                </a:lnTo>
                <a:close/>
                <a:moveTo>
                  <a:pt x="66" y="44"/>
                </a:moveTo>
                <a:cubicBezTo>
                  <a:pt x="66" y="44"/>
                  <a:pt x="65" y="45"/>
                  <a:pt x="65" y="46"/>
                </a:cubicBezTo>
                <a:cubicBezTo>
                  <a:pt x="65" y="45"/>
                  <a:pt x="65" y="45"/>
                  <a:pt x="65" y="45"/>
                </a:cubicBezTo>
                <a:cubicBezTo>
                  <a:pt x="62" y="48"/>
                  <a:pt x="62" y="48"/>
                  <a:pt x="62" y="48"/>
                </a:cubicBezTo>
                <a:cubicBezTo>
                  <a:pt x="62" y="48"/>
                  <a:pt x="62" y="48"/>
                  <a:pt x="62" y="48"/>
                </a:cubicBezTo>
                <a:cubicBezTo>
                  <a:pt x="65" y="46"/>
                  <a:pt x="65" y="46"/>
                  <a:pt x="65" y="46"/>
                </a:cubicBezTo>
                <a:cubicBezTo>
                  <a:pt x="64" y="48"/>
                  <a:pt x="63" y="50"/>
                  <a:pt x="62" y="52"/>
                </a:cubicBezTo>
                <a:cubicBezTo>
                  <a:pt x="62" y="71"/>
                  <a:pt x="62" y="71"/>
                  <a:pt x="62" y="71"/>
                </a:cubicBezTo>
                <a:cubicBezTo>
                  <a:pt x="63" y="72"/>
                  <a:pt x="65" y="72"/>
                  <a:pt x="66" y="73"/>
                </a:cubicBezTo>
                <a:lnTo>
                  <a:pt x="66" y="44"/>
                </a:lnTo>
                <a:close/>
                <a:moveTo>
                  <a:pt x="62" y="170"/>
                </a:moveTo>
                <a:cubicBezTo>
                  <a:pt x="63" y="171"/>
                  <a:pt x="65" y="171"/>
                  <a:pt x="66" y="172"/>
                </a:cubicBezTo>
                <a:cubicBezTo>
                  <a:pt x="66" y="145"/>
                  <a:pt x="66" y="145"/>
                  <a:pt x="66" y="145"/>
                </a:cubicBezTo>
                <a:cubicBezTo>
                  <a:pt x="65" y="145"/>
                  <a:pt x="65" y="145"/>
                  <a:pt x="65" y="145"/>
                </a:cubicBezTo>
                <a:cubicBezTo>
                  <a:pt x="65" y="142"/>
                  <a:pt x="65" y="142"/>
                  <a:pt x="65" y="142"/>
                </a:cubicBezTo>
                <a:cubicBezTo>
                  <a:pt x="66" y="142"/>
                  <a:pt x="66" y="142"/>
                  <a:pt x="66" y="142"/>
                </a:cubicBezTo>
                <a:cubicBezTo>
                  <a:pt x="66" y="133"/>
                  <a:pt x="66" y="133"/>
                  <a:pt x="66" y="133"/>
                </a:cubicBezTo>
                <a:cubicBezTo>
                  <a:pt x="66" y="136"/>
                  <a:pt x="66" y="136"/>
                  <a:pt x="66" y="136"/>
                </a:cubicBezTo>
                <a:cubicBezTo>
                  <a:pt x="65" y="137"/>
                  <a:pt x="63" y="138"/>
                  <a:pt x="62" y="140"/>
                </a:cubicBezTo>
                <a:cubicBezTo>
                  <a:pt x="62" y="142"/>
                  <a:pt x="62" y="142"/>
                  <a:pt x="62" y="142"/>
                </a:cubicBezTo>
                <a:cubicBezTo>
                  <a:pt x="63" y="142"/>
                  <a:pt x="64" y="142"/>
                  <a:pt x="65" y="142"/>
                </a:cubicBezTo>
                <a:cubicBezTo>
                  <a:pt x="65" y="145"/>
                  <a:pt x="65" y="145"/>
                  <a:pt x="65" y="145"/>
                </a:cubicBezTo>
                <a:cubicBezTo>
                  <a:pt x="62" y="144"/>
                  <a:pt x="62" y="144"/>
                  <a:pt x="62" y="144"/>
                </a:cubicBezTo>
                <a:lnTo>
                  <a:pt x="62" y="170"/>
                </a:lnTo>
                <a:close/>
                <a:moveTo>
                  <a:pt x="66" y="75"/>
                </a:moveTo>
                <a:cubicBezTo>
                  <a:pt x="66" y="76"/>
                  <a:pt x="66" y="76"/>
                  <a:pt x="66" y="76"/>
                </a:cubicBezTo>
                <a:cubicBezTo>
                  <a:pt x="62" y="74"/>
                  <a:pt x="62" y="74"/>
                  <a:pt x="62" y="74"/>
                </a:cubicBezTo>
                <a:cubicBezTo>
                  <a:pt x="62" y="74"/>
                  <a:pt x="62" y="74"/>
                  <a:pt x="62" y="74"/>
                </a:cubicBezTo>
                <a:lnTo>
                  <a:pt x="66" y="75"/>
                </a:lnTo>
                <a:close/>
                <a:moveTo>
                  <a:pt x="66" y="77"/>
                </a:moveTo>
                <a:cubicBezTo>
                  <a:pt x="66" y="79"/>
                  <a:pt x="66" y="79"/>
                  <a:pt x="66" y="79"/>
                </a:cubicBezTo>
                <a:cubicBezTo>
                  <a:pt x="66" y="80"/>
                  <a:pt x="66" y="80"/>
                  <a:pt x="66" y="80"/>
                </a:cubicBezTo>
                <a:cubicBezTo>
                  <a:pt x="66" y="80"/>
                  <a:pt x="66" y="80"/>
                  <a:pt x="66" y="80"/>
                </a:cubicBezTo>
                <a:cubicBezTo>
                  <a:pt x="66" y="99"/>
                  <a:pt x="66" y="99"/>
                  <a:pt x="66" y="99"/>
                </a:cubicBezTo>
                <a:cubicBezTo>
                  <a:pt x="64" y="103"/>
                  <a:pt x="63" y="108"/>
                  <a:pt x="62" y="112"/>
                </a:cubicBezTo>
                <a:cubicBezTo>
                  <a:pt x="62" y="77"/>
                  <a:pt x="62" y="77"/>
                  <a:pt x="62" y="77"/>
                </a:cubicBezTo>
                <a:cubicBezTo>
                  <a:pt x="65" y="79"/>
                  <a:pt x="65" y="79"/>
                  <a:pt x="65" y="79"/>
                </a:cubicBezTo>
                <a:lnTo>
                  <a:pt x="66" y="77"/>
                </a:lnTo>
                <a:close/>
                <a:moveTo>
                  <a:pt x="66" y="102"/>
                </a:moveTo>
                <a:cubicBezTo>
                  <a:pt x="62" y="119"/>
                  <a:pt x="62" y="119"/>
                  <a:pt x="62" y="119"/>
                </a:cubicBezTo>
                <a:cubicBezTo>
                  <a:pt x="62" y="130"/>
                  <a:pt x="62" y="130"/>
                  <a:pt x="62" y="130"/>
                </a:cubicBezTo>
                <a:cubicBezTo>
                  <a:pt x="66" y="113"/>
                  <a:pt x="66" y="113"/>
                  <a:pt x="66" y="113"/>
                </a:cubicBezTo>
                <a:lnTo>
                  <a:pt x="66" y="102"/>
                </a:lnTo>
                <a:close/>
                <a:moveTo>
                  <a:pt x="62" y="48"/>
                </a:moveTo>
                <a:cubicBezTo>
                  <a:pt x="51" y="55"/>
                  <a:pt x="51" y="55"/>
                  <a:pt x="51" y="55"/>
                </a:cubicBezTo>
                <a:cubicBezTo>
                  <a:pt x="51" y="56"/>
                  <a:pt x="51" y="56"/>
                  <a:pt x="51" y="56"/>
                </a:cubicBezTo>
                <a:cubicBezTo>
                  <a:pt x="62" y="48"/>
                  <a:pt x="62" y="48"/>
                  <a:pt x="62" y="48"/>
                </a:cubicBezTo>
                <a:close/>
                <a:moveTo>
                  <a:pt x="51" y="166"/>
                </a:moveTo>
                <a:cubicBezTo>
                  <a:pt x="51" y="141"/>
                  <a:pt x="51" y="141"/>
                  <a:pt x="51" y="141"/>
                </a:cubicBezTo>
                <a:cubicBezTo>
                  <a:pt x="53" y="142"/>
                  <a:pt x="55" y="142"/>
                  <a:pt x="57" y="143"/>
                </a:cubicBezTo>
                <a:cubicBezTo>
                  <a:pt x="57" y="140"/>
                  <a:pt x="57" y="140"/>
                  <a:pt x="57" y="140"/>
                </a:cubicBezTo>
                <a:cubicBezTo>
                  <a:pt x="55" y="139"/>
                  <a:pt x="53" y="138"/>
                  <a:pt x="51" y="136"/>
                </a:cubicBezTo>
                <a:cubicBezTo>
                  <a:pt x="51" y="67"/>
                  <a:pt x="51" y="67"/>
                  <a:pt x="51" y="67"/>
                </a:cubicBezTo>
                <a:cubicBezTo>
                  <a:pt x="53" y="66"/>
                  <a:pt x="55" y="63"/>
                  <a:pt x="57" y="60"/>
                </a:cubicBezTo>
                <a:cubicBezTo>
                  <a:pt x="51" y="61"/>
                  <a:pt x="51" y="61"/>
                  <a:pt x="51" y="61"/>
                </a:cubicBezTo>
                <a:cubicBezTo>
                  <a:pt x="51" y="60"/>
                  <a:pt x="51" y="60"/>
                  <a:pt x="51" y="60"/>
                </a:cubicBezTo>
                <a:cubicBezTo>
                  <a:pt x="57" y="60"/>
                  <a:pt x="57" y="60"/>
                  <a:pt x="57" y="60"/>
                </a:cubicBezTo>
                <a:cubicBezTo>
                  <a:pt x="57" y="60"/>
                  <a:pt x="57" y="60"/>
                  <a:pt x="57" y="60"/>
                </a:cubicBezTo>
                <a:cubicBezTo>
                  <a:pt x="59" y="57"/>
                  <a:pt x="60" y="55"/>
                  <a:pt x="62" y="52"/>
                </a:cubicBezTo>
                <a:cubicBezTo>
                  <a:pt x="62" y="71"/>
                  <a:pt x="62" y="71"/>
                  <a:pt x="62" y="71"/>
                </a:cubicBezTo>
                <a:cubicBezTo>
                  <a:pt x="59" y="70"/>
                  <a:pt x="55" y="69"/>
                  <a:pt x="51" y="69"/>
                </a:cubicBezTo>
                <a:cubicBezTo>
                  <a:pt x="53" y="70"/>
                  <a:pt x="53" y="70"/>
                  <a:pt x="53" y="70"/>
                </a:cubicBezTo>
                <a:cubicBezTo>
                  <a:pt x="62" y="74"/>
                  <a:pt x="62" y="74"/>
                  <a:pt x="62" y="74"/>
                </a:cubicBezTo>
                <a:cubicBezTo>
                  <a:pt x="62" y="74"/>
                  <a:pt x="62" y="74"/>
                  <a:pt x="62" y="74"/>
                </a:cubicBezTo>
                <a:cubicBezTo>
                  <a:pt x="55" y="71"/>
                  <a:pt x="55" y="71"/>
                  <a:pt x="55" y="71"/>
                </a:cubicBezTo>
                <a:cubicBezTo>
                  <a:pt x="62" y="77"/>
                  <a:pt x="62" y="77"/>
                  <a:pt x="62" y="77"/>
                </a:cubicBezTo>
                <a:cubicBezTo>
                  <a:pt x="62" y="112"/>
                  <a:pt x="62" y="112"/>
                  <a:pt x="62" y="112"/>
                </a:cubicBezTo>
                <a:cubicBezTo>
                  <a:pt x="60" y="122"/>
                  <a:pt x="59" y="130"/>
                  <a:pt x="59" y="135"/>
                </a:cubicBezTo>
                <a:cubicBezTo>
                  <a:pt x="62" y="119"/>
                  <a:pt x="62" y="119"/>
                  <a:pt x="62" y="119"/>
                </a:cubicBezTo>
                <a:cubicBezTo>
                  <a:pt x="62" y="130"/>
                  <a:pt x="62" y="130"/>
                  <a:pt x="62" y="130"/>
                </a:cubicBezTo>
                <a:cubicBezTo>
                  <a:pt x="60" y="142"/>
                  <a:pt x="60" y="142"/>
                  <a:pt x="60" y="142"/>
                </a:cubicBezTo>
                <a:cubicBezTo>
                  <a:pt x="60" y="141"/>
                  <a:pt x="61" y="140"/>
                  <a:pt x="62" y="140"/>
                </a:cubicBezTo>
                <a:cubicBezTo>
                  <a:pt x="62" y="142"/>
                  <a:pt x="62" y="142"/>
                  <a:pt x="62" y="142"/>
                </a:cubicBezTo>
                <a:cubicBezTo>
                  <a:pt x="61" y="143"/>
                  <a:pt x="60" y="143"/>
                  <a:pt x="59" y="143"/>
                </a:cubicBezTo>
                <a:cubicBezTo>
                  <a:pt x="59" y="143"/>
                  <a:pt x="59" y="143"/>
                  <a:pt x="59" y="143"/>
                </a:cubicBezTo>
                <a:cubicBezTo>
                  <a:pt x="62" y="144"/>
                  <a:pt x="62" y="144"/>
                  <a:pt x="62" y="144"/>
                </a:cubicBezTo>
                <a:cubicBezTo>
                  <a:pt x="62" y="170"/>
                  <a:pt x="62" y="170"/>
                  <a:pt x="62" y="170"/>
                </a:cubicBezTo>
                <a:cubicBezTo>
                  <a:pt x="58" y="169"/>
                  <a:pt x="55" y="167"/>
                  <a:pt x="51" y="166"/>
                </a:cubicBezTo>
                <a:close/>
                <a:moveTo>
                  <a:pt x="51" y="55"/>
                </a:moveTo>
                <a:cubicBezTo>
                  <a:pt x="46" y="59"/>
                  <a:pt x="46" y="59"/>
                  <a:pt x="46" y="59"/>
                </a:cubicBezTo>
                <a:cubicBezTo>
                  <a:pt x="46" y="60"/>
                  <a:pt x="46" y="60"/>
                  <a:pt x="46" y="60"/>
                </a:cubicBezTo>
                <a:cubicBezTo>
                  <a:pt x="51" y="56"/>
                  <a:pt x="51" y="56"/>
                  <a:pt x="51" y="56"/>
                </a:cubicBezTo>
                <a:lnTo>
                  <a:pt x="51" y="55"/>
                </a:lnTo>
                <a:close/>
                <a:moveTo>
                  <a:pt x="46" y="164"/>
                </a:moveTo>
                <a:cubicBezTo>
                  <a:pt x="48" y="164"/>
                  <a:pt x="49" y="165"/>
                  <a:pt x="51" y="166"/>
                </a:cubicBezTo>
                <a:cubicBezTo>
                  <a:pt x="51" y="141"/>
                  <a:pt x="51" y="141"/>
                  <a:pt x="51" y="141"/>
                </a:cubicBezTo>
                <a:cubicBezTo>
                  <a:pt x="49" y="140"/>
                  <a:pt x="48" y="140"/>
                  <a:pt x="46" y="139"/>
                </a:cubicBezTo>
                <a:lnTo>
                  <a:pt x="46" y="164"/>
                </a:lnTo>
                <a:close/>
                <a:moveTo>
                  <a:pt x="51" y="60"/>
                </a:moveTo>
                <a:cubicBezTo>
                  <a:pt x="51" y="61"/>
                  <a:pt x="51" y="61"/>
                  <a:pt x="51" y="61"/>
                </a:cubicBezTo>
                <a:cubicBezTo>
                  <a:pt x="46" y="62"/>
                  <a:pt x="46" y="62"/>
                  <a:pt x="46" y="62"/>
                </a:cubicBezTo>
                <a:cubicBezTo>
                  <a:pt x="46" y="61"/>
                  <a:pt x="46" y="61"/>
                  <a:pt x="46" y="61"/>
                </a:cubicBezTo>
                <a:lnTo>
                  <a:pt x="51" y="60"/>
                </a:lnTo>
                <a:close/>
                <a:moveTo>
                  <a:pt x="51" y="67"/>
                </a:moveTo>
                <a:cubicBezTo>
                  <a:pt x="51" y="136"/>
                  <a:pt x="51" y="136"/>
                  <a:pt x="51" y="136"/>
                </a:cubicBezTo>
                <a:cubicBezTo>
                  <a:pt x="50" y="136"/>
                  <a:pt x="48" y="135"/>
                  <a:pt x="47" y="134"/>
                </a:cubicBezTo>
                <a:cubicBezTo>
                  <a:pt x="46" y="137"/>
                  <a:pt x="46" y="137"/>
                  <a:pt x="46" y="137"/>
                </a:cubicBezTo>
                <a:cubicBezTo>
                  <a:pt x="46" y="136"/>
                  <a:pt x="46" y="136"/>
                  <a:pt x="46" y="136"/>
                </a:cubicBezTo>
                <a:cubicBezTo>
                  <a:pt x="46" y="134"/>
                  <a:pt x="46" y="134"/>
                  <a:pt x="46" y="134"/>
                </a:cubicBezTo>
                <a:cubicBezTo>
                  <a:pt x="46" y="134"/>
                  <a:pt x="46" y="134"/>
                  <a:pt x="46" y="134"/>
                </a:cubicBezTo>
                <a:cubicBezTo>
                  <a:pt x="46" y="65"/>
                  <a:pt x="46" y="65"/>
                  <a:pt x="46" y="65"/>
                </a:cubicBezTo>
                <a:cubicBezTo>
                  <a:pt x="50" y="68"/>
                  <a:pt x="50" y="68"/>
                  <a:pt x="50" y="68"/>
                </a:cubicBezTo>
                <a:cubicBezTo>
                  <a:pt x="51" y="68"/>
                  <a:pt x="51" y="68"/>
                  <a:pt x="51" y="67"/>
                </a:cubicBezTo>
                <a:close/>
                <a:moveTo>
                  <a:pt x="46" y="59"/>
                </a:moveTo>
                <a:cubicBezTo>
                  <a:pt x="44" y="60"/>
                  <a:pt x="44" y="60"/>
                  <a:pt x="44" y="60"/>
                </a:cubicBezTo>
                <a:cubicBezTo>
                  <a:pt x="44" y="61"/>
                  <a:pt x="44" y="61"/>
                  <a:pt x="44" y="61"/>
                </a:cubicBezTo>
                <a:cubicBezTo>
                  <a:pt x="46" y="60"/>
                  <a:pt x="46" y="60"/>
                  <a:pt x="46" y="60"/>
                </a:cubicBezTo>
                <a:lnTo>
                  <a:pt x="46" y="59"/>
                </a:lnTo>
                <a:close/>
                <a:moveTo>
                  <a:pt x="44" y="163"/>
                </a:moveTo>
                <a:cubicBezTo>
                  <a:pt x="46" y="164"/>
                  <a:pt x="46" y="164"/>
                  <a:pt x="46" y="164"/>
                </a:cubicBezTo>
                <a:cubicBezTo>
                  <a:pt x="46" y="139"/>
                  <a:pt x="46" y="139"/>
                  <a:pt x="46" y="139"/>
                </a:cubicBezTo>
                <a:cubicBezTo>
                  <a:pt x="45" y="139"/>
                  <a:pt x="45" y="139"/>
                  <a:pt x="45" y="139"/>
                </a:cubicBezTo>
                <a:cubicBezTo>
                  <a:pt x="46" y="137"/>
                  <a:pt x="46" y="137"/>
                  <a:pt x="46" y="137"/>
                </a:cubicBezTo>
                <a:cubicBezTo>
                  <a:pt x="46" y="136"/>
                  <a:pt x="46" y="136"/>
                  <a:pt x="46" y="136"/>
                </a:cubicBezTo>
                <a:cubicBezTo>
                  <a:pt x="45" y="139"/>
                  <a:pt x="45" y="139"/>
                  <a:pt x="45" y="139"/>
                </a:cubicBezTo>
                <a:cubicBezTo>
                  <a:pt x="44" y="139"/>
                  <a:pt x="44" y="139"/>
                  <a:pt x="44" y="139"/>
                </a:cubicBezTo>
                <a:lnTo>
                  <a:pt x="44" y="163"/>
                </a:lnTo>
                <a:close/>
                <a:moveTo>
                  <a:pt x="46" y="61"/>
                </a:moveTo>
                <a:cubicBezTo>
                  <a:pt x="46" y="62"/>
                  <a:pt x="46" y="62"/>
                  <a:pt x="46" y="62"/>
                </a:cubicBezTo>
                <a:cubicBezTo>
                  <a:pt x="44" y="62"/>
                  <a:pt x="44" y="62"/>
                  <a:pt x="44" y="62"/>
                </a:cubicBezTo>
                <a:cubicBezTo>
                  <a:pt x="44" y="62"/>
                  <a:pt x="44" y="62"/>
                  <a:pt x="44" y="62"/>
                </a:cubicBezTo>
                <a:lnTo>
                  <a:pt x="46" y="61"/>
                </a:lnTo>
                <a:close/>
                <a:moveTo>
                  <a:pt x="46" y="65"/>
                </a:moveTo>
                <a:cubicBezTo>
                  <a:pt x="46" y="134"/>
                  <a:pt x="46" y="134"/>
                  <a:pt x="46" y="134"/>
                </a:cubicBezTo>
                <a:cubicBezTo>
                  <a:pt x="44" y="133"/>
                  <a:pt x="44" y="133"/>
                  <a:pt x="44" y="133"/>
                </a:cubicBezTo>
                <a:cubicBezTo>
                  <a:pt x="44" y="63"/>
                  <a:pt x="44" y="63"/>
                  <a:pt x="44" y="63"/>
                </a:cubicBezTo>
                <a:lnTo>
                  <a:pt x="46" y="65"/>
                </a:lnTo>
                <a:close/>
                <a:moveTo>
                  <a:pt x="44" y="60"/>
                </a:moveTo>
                <a:cubicBezTo>
                  <a:pt x="42" y="62"/>
                  <a:pt x="42" y="62"/>
                  <a:pt x="42" y="62"/>
                </a:cubicBezTo>
                <a:cubicBezTo>
                  <a:pt x="42" y="62"/>
                  <a:pt x="42" y="62"/>
                  <a:pt x="42" y="62"/>
                </a:cubicBezTo>
                <a:cubicBezTo>
                  <a:pt x="42" y="62"/>
                  <a:pt x="42" y="62"/>
                  <a:pt x="42" y="62"/>
                </a:cubicBezTo>
                <a:cubicBezTo>
                  <a:pt x="42" y="132"/>
                  <a:pt x="42" y="132"/>
                  <a:pt x="42" y="132"/>
                </a:cubicBezTo>
                <a:cubicBezTo>
                  <a:pt x="44" y="133"/>
                  <a:pt x="44" y="133"/>
                  <a:pt x="44" y="133"/>
                </a:cubicBezTo>
                <a:cubicBezTo>
                  <a:pt x="43" y="134"/>
                  <a:pt x="43" y="134"/>
                  <a:pt x="43" y="134"/>
                </a:cubicBezTo>
                <a:cubicBezTo>
                  <a:pt x="42" y="133"/>
                  <a:pt x="42" y="133"/>
                  <a:pt x="42" y="133"/>
                </a:cubicBezTo>
                <a:cubicBezTo>
                  <a:pt x="42" y="134"/>
                  <a:pt x="42" y="134"/>
                  <a:pt x="42" y="134"/>
                </a:cubicBezTo>
                <a:cubicBezTo>
                  <a:pt x="43" y="134"/>
                  <a:pt x="43" y="134"/>
                  <a:pt x="43" y="134"/>
                </a:cubicBezTo>
                <a:cubicBezTo>
                  <a:pt x="42" y="136"/>
                  <a:pt x="42" y="136"/>
                  <a:pt x="42" y="136"/>
                </a:cubicBezTo>
                <a:cubicBezTo>
                  <a:pt x="42" y="136"/>
                  <a:pt x="42" y="136"/>
                  <a:pt x="42" y="136"/>
                </a:cubicBezTo>
                <a:cubicBezTo>
                  <a:pt x="42" y="136"/>
                  <a:pt x="42" y="136"/>
                  <a:pt x="42" y="136"/>
                </a:cubicBezTo>
                <a:cubicBezTo>
                  <a:pt x="42" y="136"/>
                  <a:pt x="42" y="136"/>
                  <a:pt x="42" y="136"/>
                </a:cubicBezTo>
                <a:cubicBezTo>
                  <a:pt x="42" y="137"/>
                  <a:pt x="42" y="137"/>
                  <a:pt x="42" y="137"/>
                </a:cubicBezTo>
                <a:cubicBezTo>
                  <a:pt x="42" y="138"/>
                  <a:pt x="42" y="138"/>
                  <a:pt x="42" y="138"/>
                </a:cubicBezTo>
                <a:cubicBezTo>
                  <a:pt x="44" y="133"/>
                  <a:pt x="44" y="133"/>
                  <a:pt x="44" y="133"/>
                </a:cubicBezTo>
                <a:cubicBezTo>
                  <a:pt x="44" y="133"/>
                  <a:pt x="44" y="133"/>
                  <a:pt x="44" y="133"/>
                </a:cubicBezTo>
                <a:cubicBezTo>
                  <a:pt x="44" y="63"/>
                  <a:pt x="44" y="63"/>
                  <a:pt x="44" y="63"/>
                </a:cubicBezTo>
                <a:cubicBezTo>
                  <a:pt x="43" y="62"/>
                  <a:pt x="43" y="62"/>
                  <a:pt x="43" y="62"/>
                </a:cubicBezTo>
                <a:cubicBezTo>
                  <a:pt x="44" y="62"/>
                  <a:pt x="44" y="62"/>
                  <a:pt x="44" y="62"/>
                </a:cubicBezTo>
                <a:cubicBezTo>
                  <a:pt x="44" y="62"/>
                  <a:pt x="44" y="62"/>
                  <a:pt x="44" y="62"/>
                </a:cubicBezTo>
                <a:cubicBezTo>
                  <a:pt x="43" y="62"/>
                  <a:pt x="43" y="62"/>
                  <a:pt x="43" y="62"/>
                </a:cubicBezTo>
                <a:cubicBezTo>
                  <a:pt x="44" y="61"/>
                  <a:pt x="44" y="61"/>
                  <a:pt x="44" y="61"/>
                </a:cubicBezTo>
                <a:lnTo>
                  <a:pt x="44" y="60"/>
                </a:lnTo>
                <a:close/>
                <a:moveTo>
                  <a:pt x="42" y="162"/>
                </a:moveTo>
                <a:cubicBezTo>
                  <a:pt x="44" y="163"/>
                  <a:pt x="44" y="163"/>
                  <a:pt x="44" y="163"/>
                </a:cubicBezTo>
                <a:cubicBezTo>
                  <a:pt x="44" y="139"/>
                  <a:pt x="44" y="139"/>
                  <a:pt x="44" y="139"/>
                </a:cubicBezTo>
                <a:cubicBezTo>
                  <a:pt x="42" y="138"/>
                  <a:pt x="42" y="138"/>
                  <a:pt x="42" y="138"/>
                </a:cubicBezTo>
                <a:lnTo>
                  <a:pt x="42" y="162"/>
                </a:lnTo>
                <a:close/>
                <a:moveTo>
                  <a:pt x="42" y="62"/>
                </a:moveTo>
                <a:cubicBezTo>
                  <a:pt x="41" y="61"/>
                  <a:pt x="41" y="61"/>
                  <a:pt x="41" y="61"/>
                </a:cubicBezTo>
                <a:cubicBezTo>
                  <a:pt x="41" y="131"/>
                  <a:pt x="41" y="131"/>
                  <a:pt x="41" y="131"/>
                </a:cubicBezTo>
                <a:cubicBezTo>
                  <a:pt x="41" y="131"/>
                  <a:pt x="41" y="131"/>
                  <a:pt x="41" y="131"/>
                </a:cubicBezTo>
                <a:cubicBezTo>
                  <a:pt x="41" y="132"/>
                  <a:pt x="41" y="132"/>
                  <a:pt x="41" y="132"/>
                </a:cubicBezTo>
                <a:cubicBezTo>
                  <a:pt x="41" y="132"/>
                  <a:pt x="41" y="132"/>
                  <a:pt x="41" y="132"/>
                </a:cubicBezTo>
                <a:cubicBezTo>
                  <a:pt x="41" y="133"/>
                  <a:pt x="41" y="133"/>
                  <a:pt x="41" y="133"/>
                </a:cubicBezTo>
                <a:cubicBezTo>
                  <a:pt x="41" y="133"/>
                  <a:pt x="41" y="133"/>
                  <a:pt x="41" y="133"/>
                </a:cubicBezTo>
                <a:cubicBezTo>
                  <a:pt x="42" y="134"/>
                  <a:pt x="42" y="134"/>
                  <a:pt x="42" y="134"/>
                </a:cubicBezTo>
                <a:cubicBezTo>
                  <a:pt x="42" y="133"/>
                  <a:pt x="42" y="133"/>
                  <a:pt x="42" y="133"/>
                </a:cubicBezTo>
                <a:cubicBezTo>
                  <a:pt x="41" y="132"/>
                  <a:pt x="41" y="132"/>
                  <a:pt x="41" y="132"/>
                </a:cubicBezTo>
                <a:cubicBezTo>
                  <a:pt x="41" y="131"/>
                  <a:pt x="41" y="131"/>
                  <a:pt x="41" y="131"/>
                </a:cubicBezTo>
                <a:cubicBezTo>
                  <a:pt x="42" y="132"/>
                  <a:pt x="42" y="132"/>
                  <a:pt x="42" y="132"/>
                </a:cubicBezTo>
                <a:lnTo>
                  <a:pt x="42" y="62"/>
                </a:lnTo>
                <a:close/>
                <a:moveTo>
                  <a:pt x="41" y="161"/>
                </a:moveTo>
                <a:cubicBezTo>
                  <a:pt x="42" y="162"/>
                  <a:pt x="42" y="162"/>
                  <a:pt x="42" y="162"/>
                </a:cubicBezTo>
                <a:cubicBezTo>
                  <a:pt x="42" y="138"/>
                  <a:pt x="42" y="138"/>
                  <a:pt x="42" y="138"/>
                </a:cubicBezTo>
                <a:cubicBezTo>
                  <a:pt x="42" y="138"/>
                  <a:pt x="42" y="138"/>
                  <a:pt x="42" y="138"/>
                </a:cubicBezTo>
                <a:cubicBezTo>
                  <a:pt x="42" y="138"/>
                  <a:pt x="42" y="138"/>
                  <a:pt x="42" y="138"/>
                </a:cubicBezTo>
                <a:cubicBezTo>
                  <a:pt x="42" y="137"/>
                  <a:pt x="42" y="137"/>
                  <a:pt x="42" y="137"/>
                </a:cubicBezTo>
                <a:cubicBezTo>
                  <a:pt x="42" y="138"/>
                  <a:pt x="42" y="138"/>
                  <a:pt x="42" y="138"/>
                </a:cubicBezTo>
                <a:cubicBezTo>
                  <a:pt x="41" y="138"/>
                  <a:pt x="41" y="138"/>
                  <a:pt x="41" y="138"/>
                </a:cubicBezTo>
                <a:lnTo>
                  <a:pt x="41" y="161"/>
                </a:lnTo>
                <a:close/>
                <a:moveTo>
                  <a:pt x="42" y="136"/>
                </a:moveTo>
                <a:cubicBezTo>
                  <a:pt x="42" y="136"/>
                  <a:pt x="42" y="136"/>
                  <a:pt x="42" y="136"/>
                </a:cubicBezTo>
                <a:cubicBezTo>
                  <a:pt x="41" y="135"/>
                  <a:pt x="41" y="135"/>
                  <a:pt x="41" y="135"/>
                </a:cubicBezTo>
                <a:cubicBezTo>
                  <a:pt x="41" y="134"/>
                  <a:pt x="41" y="134"/>
                  <a:pt x="41" y="134"/>
                </a:cubicBezTo>
                <a:lnTo>
                  <a:pt x="42" y="136"/>
                </a:lnTo>
                <a:close/>
                <a:moveTo>
                  <a:pt x="41" y="61"/>
                </a:moveTo>
                <a:cubicBezTo>
                  <a:pt x="40" y="60"/>
                  <a:pt x="40" y="60"/>
                  <a:pt x="40" y="60"/>
                </a:cubicBezTo>
                <a:cubicBezTo>
                  <a:pt x="40" y="131"/>
                  <a:pt x="40" y="131"/>
                  <a:pt x="40" y="131"/>
                </a:cubicBezTo>
                <a:cubicBezTo>
                  <a:pt x="41" y="131"/>
                  <a:pt x="41" y="131"/>
                  <a:pt x="41" y="131"/>
                </a:cubicBezTo>
                <a:lnTo>
                  <a:pt x="41" y="61"/>
                </a:lnTo>
                <a:close/>
                <a:moveTo>
                  <a:pt x="40" y="161"/>
                </a:moveTo>
                <a:cubicBezTo>
                  <a:pt x="41" y="161"/>
                  <a:pt x="41" y="161"/>
                  <a:pt x="41" y="161"/>
                </a:cubicBezTo>
                <a:cubicBezTo>
                  <a:pt x="41" y="138"/>
                  <a:pt x="41" y="138"/>
                  <a:pt x="41" y="138"/>
                </a:cubicBezTo>
                <a:cubicBezTo>
                  <a:pt x="40" y="138"/>
                  <a:pt x="40" y="138"/>
                  <a:pt x="40" y="138"/>
                </a:cubicBezTo>
                <a:lnTo>
                  <a:pt x="40" y="161"/>
                </a:lnTo>
                <a:close/>
                <a:moveTo>
                  <a:pt x="41" y="132"/>
                </a:moveTo>
                <a:cubicBezTo>
                  <a:pt x="41" y="133"/>
                  <a:pt x="41" y="133"/>
                  <a:pt x="41" y="133"/>
                </a:cubicBezTo>
                <a:cubicBezTo>
                  <a:pt x="40" y="134"/>
                  <a:pt x="40" y="134"/>
                  <a:pt x="40" y="134"/>
                </a:cubicBezTo>
                <a:cubicBezTo>
                  <a:pt x="40" y="133"/>
                  <a:pt x="40" y="133"/>
                  <a:pt x="40" y="133"/>
                </a:cubicBezTo>
                <a:cubicBezTo>
                  <a:pt x="40" y="132"/>
                  <a:pt x="40" y="132"/>
                  <a:pt x="40" y="132"/>
                </a:cubicBezTo>
                <a:cubicBezTo>
                  <a:pt x="40" y="132"/>
                  <a:pt x="40" y="132"/>
                  <a:pt x="40" y="132"/>
                </a:cubicBezTo>
                <a:cubicBezTo>
                  <a:pt x="40" y="132"/>
                  <a:pt x="40" y="132"/>
                  <a:pt x="40" y="132"/>
                </a:cubicBezTo>
                <a:lnTo>
                  <a:pt x="41" y="132"/>
                </a:lnTo>
                <a:close/>
                <a:moveTo>
                  <a:pt x="41" y="134"/>
                </a:moveTo>
                <a:cubicBezTo>
                  <a:pt x="41" y="135"/>
                  <a:pt x="41" y="135"/>
                  <a:pt x="41" y="135"/>
                </a:cubicBezTo>
                <a:cubicBezTo>
                  <a:pt x="40" y="135"/>
                  <a:pt x="40" y="135"/>
                  <a:pt x="40" y="135"/>
                </a:cubicBezTo>
                <a:cubicBezTo>
                  <a:pt x="40" y="134"/>
                  <a:pt x="40" y="134"/>
                  <a:pt x="40" y="134"/>
                </a:cubicBezTo>
                <a:lnTo>
                  <a:pt x="41" y="134"/>
                </a:lnTo>
                <a:close/>
                <a:moveTo>
                  <a:pt x="40" y="60"/>
                </a:moveTo>
                <a:cubicBezTo>
                  <a:pt x="39" y="60"/>
                  <a:pt x="39" y="60"/>
                  <a:pt x="39" y="60"/>
                </a:cubicBezTo>
                <a:cubicBezTo>
                  <a:pt x="39" y="61"/>
                  <a:pt x="39" y="61"/>
                  <a:pt x="39" y="61"/>
                </a:cubicBezTo>
                <a:cubicBezTo>
                  <a:pt x="39" y="61"/>
                  <a:pt x="39" y="61"/>
                  <a:pt x="39" y="61"/>
                </a:cubicBezTo>
                <a:cubicBezTo>
                  <a:pt x="39" y="61"/>
                  <a:pt x="39" y="61"/>
                  <a:pt x="39" y="61"/>
                </a:cubicBezTo>
                <a:cubicBezTo>
                  <a:pt x="39" y="130"/>
                  <a:pt x="39" y="130"/>
                  <a:pt x="39" y="130"/>
                </a:cubicBezTo>
                <a:cubicBezTo>
                  <a:pt x="40" y="131"/>
                  <a:pt x="40" y="131"/>
                  <a:pt x="40" y="131"/>
                </a:cubicBezTo>
                <a:lnTo>
                  <a:pt x="40" y="60"/>
                </a:lnTo>
                <a:close/>
                <a:moveTo>
                  <a:pt x="39" y="160"/>
                </a:moveTo>
                <a:cubicBezTo>
                  <a:pt x="40" y="161"/>
                  <a:pt x="40" y="161"/>
                  <a:pt x="40" y="161"/>
                </a:cubicBezTo>
                <a:cubicBezTo>
                  <a:pt x="40" y="138"/>
                  <a:pt x="40" y="138"/>
                  <a:pt x="40" y="138"/>
                </a:cubicBezTo>
                <a:cubicBezTo>
                  <a:pt x="39" y="137"/>
                  <a:pt x="39" y="137"/>
                  <a:pt x="39" y="137"/>
                </a:cubicBezTo>
                <a:cubicBezTo>
                  <a:pt x="39" y="137"/>
                  <a:pt x="39" y="137"/>
                  <a:pt x="39" y="137"/>
                </a:cubicBezTo>
                <a:lnTo>
                  <a:pt x="39" y="160"/>
                </a:lnTo>
                <a:close/>
                <a:moveTo>
                  <a:pt x="40" y="132"/>
                </a:moveTo>
                <a:cubicBezTo>
                  <a:pt x="40" y="132"/>
                  <a:pt x="40" y="132"/>
                  <a:pt x="40" y="132"/>
                </a:cubicBezTo>
                <a:cubicBezTo>
                  <a:pt x="39" y="132"/>
                  <a:pt x="39" y="132"/>
                  <a:pt x="39" y="132"/>
                </a:cubicBezTo>
                <a:cubicBezTo>
                  <a:pt x="39" y="131"/>
                  <a:pt x="39" y="131"/>
                  <a:pt x="39" y="131"/>
                </a:cubicBezTo>
                <a:lnTo>
                  <a:pt x="40" y="132"/>
                </a:lnTo>
                <a:close/>
                <a:moveTo>
                  <a:pt x="40" y="133"/>
                </a:moveTo>
                <a:cubicBezTo>
                  <a:pt x="40" y="134"/>
                  <a:pt x="40" y="134"/>
                  <a:pt x="40" y="134"/>
                </a:cubicBezTo>
                <a:cubicBezTo>
                  <a:pt x="40" y="134"/>
                  <a:pt x="40" y="134"/>
                  <a:pt x="40" y="134"/>
                </a:cubicBezTo>
                <a:cubicBezTo>
                  <a:pt x="40" y="134"/>
                  <a:pt x="40" y="134"/>
                  <a:pt x="40" y="134"/>
                </a:cubicBezTo>
                <a:cubicBezTo>
                  <a:pt x="40" y="135"/>
                  <a:pt x="40" y="135"/>
                  <a:pt x="40" y="135"/>
                </a:cubicBezTo>
                <a:cubicBezTo>
                  <a:pt x="40" y="135"/>
                  <a:pt x="40" y="135"/>
                  <a:pt x="40" y="135"/>
                </a:cubicBezTo>
                <a:cubicBezTo>
                  <a:pt x="39" y="136"/>
                  <a:pt x="39" y="136"/>
                  <a:pt x="39" y="136"/>
                </a:cubicBezTo>
                <a:cubicBezTo>
                  <a:pt x="39" y="135"/>
                  <a:pt x="39" y="135"/>
                  <a:pt x="39" y="135"/>
                </a:cubicBezTo>
                <a:cubicBezTo>
                  <a:pt x="39" y="134"/>
                  <a:pt x="39" y="134"/>
                  <a:pt x="39" y="134"/>
                </a:cubicBezTo>
                <a:cubicBezTo>
                  <a:pt x="39" y="134"/>
                  <a:pt x="39" y="134"/>
                  <a:pt x="39" y="134"/>
                </a:cubicBezTo>
                <a:cubicBezTo>
                  <a:pt x="39" y="133"/>
                  <a:pt x="39" y="133"/>
                  <a:pt x="39" y="133"/>
                </a:cubicBezTo>
                <a:cubicBezTo>
                  <a:pt x="40" y="134"/>
                  <a:pt x="40" y="134"/>
                  <a:pt x="40" y="134"/>
                </a:cubicBezTo>
                <a:lnTo>
                  <a:pt x="40" y="133"/>
                </a:lnTo>
                <a:close/>
                <a:moveTo>
                  <a:pt x="39" y="60"/>
                </a:moveTo>
                <a:cubicBezTo>
                  <a:pt x="38" y="59"/>
                  <a:pt x="38" y="59"/>
                  <a:pt x="38" y="59"/>
                </a:cubicBezTo>
                <a:cubicBezTo>
                  <a:pt x="38" y="60"/>
                  <a:pt x="38" y="60"/>
                  <a:pt x="38" y="60"/>
                </a:cubicBezTo>
                <a:cubicBezTo>
                  <a:pt x="39" y="61"/>
                  <a:pt x="39" y="61"/>
                  <a:pt x="39" y="61"/>
                </a:cubicBezTo>
                <a:lnTo>
                  <a:pt x="39" y="60"/>
                </a:lnTo>
                <a:close/>
                <a:moveTo>
                  <a:pt x="39" y="61"/>
                </a:moveTo>
                <a:cubicBezTo>
                  <a:pt x="39" y="62"/>
                  <a:pt x="38" y="62"/>
                  <a:pt x="38" y="63"/>
                </a:cubicBezTo>
                <a:cubicBezTo>
                  <a:pt x="38" y="130"/>
                  <a:pt x="38" y="130"/>
                  <a:pt x="38" y="130"/>
                </a:cubicBezTo>
                <a:cubicBezTo>
                  <a:pt x="38" y="130"/>
                  <a:pt x="38" y="130"/>
                  <a:pt x="38" y="130"/>
                </a:cubicBezTo>
                <a:cubicBezTo>
                  <a:pt x="38" y="131"/>
                  <a:pt x="38" y="131"/>
                  <a:pt x="38" y="131"/>
                </a:cubicBezTo>
                <a:cubicBezTo>
                  <a:pt x="38" y="132"/>
                  <a:pt x="38" y="132"/>
                  <a:pt x="38" y="132"/>
                </a:cubicBezTo>
                <a:cubicBezTo>
                  <a:pt x="38" y="131"/>
                  <a:pt x="38" y="131"/>
                  <a:pt x="38" y="131"/>
                </a:cubicBezTo>
                <a:cubicBezTo>
                  <a:pt x="39" y="132"/>
                  <a:pt x="39" y="132"/>
                  <a:pt x="39" y="132"/>
                </a:cubicBezTo>
                <a:cubicBezTo>
                  <a:pt x="39" y="131"/>
                  <a:pt x="39" y="131"/>
                  <a:pt x="39" y="131"/>
                </a:cubicBezTo>
                <a:cubicBezTo>
                  <a:pt x="39" y="131"/>
                  <a:pt x="39" y="131"/>
                  <a:pt x="39" y="131"/>
                </a:cubicBezTo>
                <a:cubicBezTo>
                  <a:pt x="39" y="130"/>
                  <a:pt x="39" y="130"/>
                  <a:pt x="39" y="130"/>
                </a:cubicBezTo>
                <a:cubicBezTo>
                  <a:pt x="39" y="130"/>
                  <a:pt x="39" y="130"/>
                  <a:pt x="39" y="130"/>
                </a:cubicBezTo>
                <a:lnTo>
                  <a:pt x="39" y="61"/>
                </a:lnTo>
                <a:close/>
                <a:moveTo>
                  <a:pt x="38" y="160"/>
                </a:moveTo>
                <a:cubicBezTo>
                  <a:pt x="39" y="160"/>
                  <a:pt x="39" y="160"/>
                  <a:pt x="39" y="160"/>
                </a:cubicBezTo>
                <a:cubicBezTo>
                  <a:pt x="39" y="137"/>
                  <a:pt x="39" y="137"/>
                  <a:pt x="39" y="137"/>
                </a:cubicBezTo>
                <a:cubicBezTo>
                  <a:pt x="39" y="137"/>
                  <a:pt x="39" y="137"/>
                  <a:pt x="39" y="137"/>
                </a:cubicBezTo>
                <a:cubicBezTo>
                  <a:pt x="39" y="136"/>
                  <a:pt x="39" y="136"/>
                  <a:pt x="39" y="136"/>
                </a:cubicBezTo>
                <a:cubicBezTo>
                  <a:pt x="39" y="135"/>
                  <a:pt x="39" y="135"/>
                  <a:pt x="39" y="135"/>
                </a:cubicBezTo>
                <a:cubicBezTo>
                  <a:pt x="38" y="137"/>
                  <a:pt x="38" y="137"/>
                  <a:pt x="38" y="137"/>
                </a:cubicBezTo>
                <a:cubicBezTo>
                  <a:pt x="38" y="136"/>
                  <a:pt x="38" y="136"/>
                  <a:pt x="38" y="136"/>
                </a:cubicBezTo>
                <a:lnTo>
                  <a:pt x="38" y="160"/>
                </a:lnTo>
                <a:close/>
                <a:moveTo>
                  <a:pt x="39" y="133"/>
                </a:moveTo>
                <a:cubicBezTo>
                  <a:pt x="39" y="134"/>
                  <a:pt x="39" y="134"/>
                  <a:pt x="39" y="134"/>
                </a:cubicBezTo>
                <a:cubicBezTo>
                  <a:pt x="38" y="133"/>
                  <a:pt x="38" y="133"/>
                  <a:pt x="38" y="133"/>
                </a:cubicBezTo>
                <a:cubicBezTo>
                  <a:pt x="38" y="132"/>
                  <a:pt x="38" y="132"/>
                  <a:pt x="38" y="132"/>
                </a:cubicBezTo>
                <a:lnTo>
                  <a:pt x="39" y="133"/>
                </a:lnTo>
                <a:close/>
                <a:moveTo>
                  <a:pt x="38" y="59"/>
                </a:moveTo>
                <a:cubicBezTo>
                  <a:pt x="37" y="58"/>
                  <a:pt x="37" y="58"/>
                  <a:pt x="37" y="58"/>
                </a:cubicBezTo>
                <a:cubicBezTo>
                  <a:pt x="37" y="59"/>
                  <a:pt x="37" y="59"/>
                  <a:pt x="37" y="59"/>
                </a:cubicBezTo>
                <a:cubicBezTo>
                  <a:pt x="38" y="60"/>
                  <a:pt x="38" y="60"/>
                  <a:pt x="38" y="60"/>
                </a:cubicBezTo>
                <a:lnTo>
                  <a:pt x="38" y="59"/>
                </a:lnTo>
                <a:close/>
                <a:moveTo>
                  <a:pt x="38" y="63"/>
                </a:moveTo>
                <a:cubicBezTo>
                  <a:pt x="37" y="64"/>
                  <a:pt x="37" y="64"/>
                  <a:pt x="37" y="64"/>
                </a:cubicBezTo>
                <a:cubicBezTo>
                  <a:pt x="37" y="129"/>
                  <a:pt x="37" y="129"/>
                  <a:pt x="37" y="129"/>
                </a:cubicBezTo>
                <a:cubicBezTo>
                  <a:pt x="38" y="130"/>
                  <a:pt x="38" y="130"/>
                  <a:pt x="38" y="130"/>
                </a:cubicBezTo>
                <a:lnTo>
                  <a:pt x="38" y="63"/>
                </a:lnTo>
                <a:close/>
                <a:moveTo>
                  <a:pt x="37" y="159"/>
                </a:moveTo>
                <a:cubicBezTo>
                  <a:pt x="38" y="160"/>
                  <a:pt x="38" y="160"/>
                  <a:pt x="38" y="160"/>
                </a:cubicBezTo>
                <a:cubicBezTo>
                  <a:pt x="38" y="136"/>
                  <a:pt x="38" y="136"/>
                  <a:pt x="38" y="136"/>
                </a:cubicBezTo>
                <a:cubicBezTo>
                  <a:pt x="37" y="136"/>
                  <a:pt x="37" y="136"/>
                  <a:pt x="37" y="136"/>
                </a:cubicBezTo>
                <a:cubicBezTo>
                  <a:pt x="37" y="136"/>
                  <a:pt x="37" y="136"/>
                  <a:pt x="37" y="136"/>
                </a:cubicBezTo>
                <a:cubicBezTo>
                  <a:pt x="37" y="137"/>
                  <a:pt x="37" y="137"/>
                  <a:pt x="37" y="137"/>
                </a:cubicBezTo>
                <a:cubicBezTo>
                  <a:pt x="37" y="137"/>
                  <a:pt x="37" y="137"/>
                  <a:pt x="37" y="137"/>
                </a:cubicBezTo>
                <a:lnTo>
                  <a:pt x="37" y="159"/>
                </a:lnTo>
                <a:close/>
                <a:moveTo>
                  <a:pt x="38" y="131"/>
                </a:moveTo>
                <a:cubicBezTo>
                  <a:pt x="38" y="132"/>
                  <a:pt x="38" y="132"/>
                  <a:pt x="38" y="132"/>
                </a:cubicBezTo>
                <a:cubicBezTo>
                  <a:pt x="38" y="132"/>
                  <a:pt x="38" y="132"/>
                  <a:pt x="38" y="132"/>
                </a:cubicBezTo>
                <a:cubicBezTo>
                  <a:pt x="38" y="132"/>
                  <a:pt x="38" y="132"/>
                  <a:pt x="38" y="132"/>
                </a:cubicBezTo>
                <a:cubicBezTo>
                  <a:pt x="38" y="133"/>
                  <a:pt x="38" y="133"/>
                  <a:pt x="38" y="133"/>
                </a:cubicBezTo>
                <a:cubicBezTo>
                  <a:pt x="38" y="133"/>
                  <a:pt x="38" y="133"/>
                  <a:pt x="38" y="133"/>
                </a:cubicBezTo>
                <a:cubicBezTo>
                  <a:pt x="37" y="134"/>
                  <a:pt x="37" y="134"/>
                  <a:pt x="37" y="134"/>
                </a:cubicBezTo>
                <a:cubicBezTo>
                  <a:pt x="37" y="133"/>
                  <a:pt x="37" y="133"/>
                  <a:pt x="37" y="133"/>
                </a:cubicBezTo>
                <a:lnTo>
                  <a:pt x="38" y="131"/>
                </a:lnTo>
                <a:close/>
                <a:moveTo>
                  <a:pt x="37" y="58"/>
                </a:moveTo>
                <a:cubicBezTo>
                  <a:pt x="36" y="57"/>
                  <a:pt x="36" y="57"/>
                  <a:pt x="36" y="57"/>
                </a:cubicBezTo>
                <a:cubicBezTo>
                  <a:pt x="36" y="58"/>
                  <a:pt x="36" y="58"/>
                  <a:pt x="36" y="58"/>
                </a:cubicBezTo>
                <a:cubicBezTo>
                  <a:pt x="37" y="59"/>
                  <a:pt x="37" y="59"/>
                  <a:pt x="37" y="59"/>
                </a:cubicBezTo>
                <a:lnTo>
                  <a:pt x="37" y="58"/>
                </a:lnTo>
                <a:close/>
                <a:moveTo>
                  <a:pt x="37" y="64"/>
                </a:moveTo>
                <a:cubicBezTo>
                  <a:pt x="36" y="66"/>
                  <a:pt x="36" y="66"/>
                  <a:pt x="36" y="66"/>
                </a:cubicBezTo>
                <a:cubicBezTo>
                  <a:pt x="36" y="129"/>
                  <a:pt x="36" y="129"/>
                  <a:pt x="36" y="129"/>
                </a:cubicBezTo>
                <a:cubicBezTo>
                  <a:pt x="36" y="129"/>
                  <a:pt x="36" y="129"/>
                  <a:pt x="36" y="129"/>
                </a:cubicBezTo>
                <a:cubicBezTo>
                  <a:pt x="36" y="130"/>
                  <a:pt x="36" y="130"/>
                  <a:pt x="36" y="130"/>
                </a:cubicBezTo>
                <a:cubicBezTo>
                  <a:pt x="36" y="131"/>
                  <a:pt x="36" y="131"/>
                  <a:pt x="36" y="131"/>
                </a:cubicBezTo>
                <a:cubicBezTo>
                  <a:pt x="37" y="129"/>
                  <a:pt x="37" y="129"/>
                  <a:pt x="37" y="129"/>
                </a:cubicBezTo>
                <a:cubicBezTo>
                  <a:pt x="37" y="129"/>
                  <a:pt x="37" y="129"/>
                  <a:pt x="37" y="129"/>
                </a:cubicBezTo>
                <a:lnTo>
                  <a:pt x="37" y="64"/>
                </a:lnTo>
                <a:close/>
                <a:moveTo>
                  <a:pt x="36" y="159"/>
                </a:moveTo>
                <a:cubicBezTo>
                  <a:pt x="37" y="159"/>
                  <a:pt x="37" y="159"/>
                  <a:pt x="37" y="159"/>
                </a:cubicBezTo>
                <a:cubicBezTo>
                  <a:pt x="37" y="137"/>
                  <a:pt x="37" y="137"/>
                  <a:pt x="37" y="137"/>
                </a:cubicBezTo>
                <a:cubicBezTo>
                  <a:pt x="36" y="136"/>
                  <a:pt x="36" y="136"/>
                  <a:pt x="36" y="136"/>
                </a:cubicBezTo>
                <a:lnTo>
                  <a:pt x="36" y="159"/>
                </a:lnTo>
                <a:close/>
                <a:moveTo>
                  <a:pt x="37" y="133"/>
                </a:moveTo>
                <a:cubicBezTo>
                  <a:pt x="37" y="134"/>
                  <a:pt x="37" y="134"/>
                  <a:pt x="37" y="134"/>
                </a:cubicBezTo>
                <a:cubicBezTo>
                  <a:pt x="36" y="135"/>
                  <a:pt x="36" y="135"/>
                  <a:pt x="36" y="135"/>
                </a:cubicBezTo>
                <a:cubicBezTo>
                  <a:pt x="37" y="136"/>
                  <a:pt x="37" y="136"/>
                  <a:pt x="37" y="136"/>
                </a:cubicBezTo>
                <a:cubicBezTo>
                  <a:pt x="37" y="136"/>
                  <a:pt x="37" y="136"/>
                  <a:pt x="37" y="136"/>
                </a:cubicBezTo>
                <a:cubicBezTo>
                  <a:pt x="36" y="136"/>
                  <a:pt x="36" y="136"/>
                  <a:pt x="36" y="136"/>
                </a:cubicBezTo>
                <a:cubicBezTo>
                  <a:pt x="36" y="136"/>
                  <a:pt x="36" y="136"/>
                  <a:pt x="36" y="136"/>
                </a:cubicBezTo>
                <a:cubicBezTo>
                  <a:pt x="36" y="135"/>
                  <a:pt x="36" y="135"/>
                  <a:pt x="36" y="135"/>
                </a:cubicBezTo>
                <a:cubicBezTo>
                  <a:pt x="36" y="135"/>
                  <a:pt x="36" y="135"/>
                  <a:pt x="36" y="135"/>
                </a:cubicBezTo>
                <a:cubicBezTo>
                  <a:pt x="36" y="135"/>
                  <a:pt x="36" y="135"/>
                  <a:pt x="36" y="135"/>
                </a:cubicBezTo>
                <a:lnTo>
                  <a:pt x="37" y="133"/>
                </a:lnTo>
                <a:close/>
                <a:moveTo>
                  <a:pt x="36" y="57"/>
                </a:moveTo>
                <a:cubicBezTo>
                  <a:pt x="34" y="56"/>
                  <a:pt x="34" y="56"/>
                  <a:pt x="34" y="56"/>
                </a:cubicBezTo>
                <a:cubicBezTo>
                  <a:pt x="33" y="56"/>
                  <a:pt x="33" y="56"/>
                  <a:pt x="33" y="56"/>
                </a:cubicBezTo>
                <a:cubicBezTo>
                  <a:pt x="36" y="58"/>
                  <a:pt x="36" y="58"/>
                  <a:pt x="36" y="58"/>
                </a:cubicBezTo>
                <a:lnTo>
                  <a:pt x="36" y="57"/>
                </a:lnTo>
                <a:close/>
                <a:moveTo>
                  <a:pt x="36" y="66"/>
                </a:moveTo>
                <a:cubicBezTo>
                  <a:pt x="30" y="74"/>
                  <a:pt x="17" y="93"/>
                  <a:pt x="5" y="119"/>
                </a:cubicBezTo>
                <a:cubicBezTo>
                  <a:pt x="3" y="119"/>
                  <a:pt x="0" y="121"/>
                  <a:pt x="0" y="121"/>
                </a:cubicBezTo>
                <a:cubicBezTo>
                  <a:pt x="1" y="121"/>
                  <a:pt x="1" y="121"/>
                  <a:pt x="1" y="121"/>
                </a:cubicBezTo>
                <a:cubicBezTo>
                  <a:pt x="1" y="121"/>
                  <a:pt x="4" y="119"/>
                  <a:pt x="6" y="119"/>
                </a:cubicBezTo>
                <a:cubicBezTo>
                  <a:pt x="6" y="119"/>
                  <a:pt x="6" y="119"/>
                  <a:pt x="6" y="119"/>
                </a:cubicBezTo>
                <a:cubicBezTo>
                  <a:pt x="8" y="119"/>
                  <a:pt x="17" y="120"/>
                  <a:pt x="36" y="129"/>
                </a:cubicBezTo>
                <a:lnTo>
                  <a:pt x="36" y="66"/>
                </a:lnTo>
                <a:close/>
                <a:moveTo>
                  <a:pt x="36" y="130"/>
                </a:moveTo>
                <a:cubicBezTo>
                  <a:pt x="36" y="131"/>
                  <a:pt x="36" y="131"/>
                  <a:pt x="36" y="131"/>
                </a:cubicBezTo>
                <a:cubicBezTo>
                  <a:pt x="33" y="135"/>
                  <a:pt x="33" y="135"/>
                  <a:pt x="33" y="135"/>
                </a:cubicBezTo>
                <a:cubicBezTo>
                  <a:pt x="34" y="136"/>
                  <a:pt x="35" y="136"/>
                  <a:pt x="35" y="136"/>
                </a:cubicBezTo>
                <a:cubicBezTo>
                  <a:pt x="36" y="135"/>
                  <a:pt x="36" y="135"/>
                  <a:pt x="36" y="135"/>
                </a:cubicBezTo>
                <a:cubicBezTo>
                  <a:pt x="36" y="135"/>
                  <a:pt x="36" y="135"/>
                  <a:pt x="36" y="135"/>
                </a:cubicBezTo>
                <a:cubicBezTo>
                  <a:pt x="36" y="135"/>
                  <a:pt x="36" y="135"/>
                  <a:pt x="36" y="135"/>
                </a:cubicBezTo>
                <a:cubicBezTo>
                  <a:pt x="36" y="136"/>
                  <a:pt x="36" y="136"/>
                  <a:pt x="36" y="136"/>
                </a:cubicBezTo>
                <a:cubicBezTo>
                  <a:pt x="36" y="136"/>
                  <a:pt x="36" y="136"/>
                  <a:pt x="36" y="136"/>
                </a:cubicBezTo>
                <a:cubicBezTo>
                  <a:pt x="36" y="136"/>
                  <a:pt x="36" y="136"/>
                  <a:pt x="36" y="136"/>
                </a:cubicBezTo>
                <a:cubicBezTo>
                  <a:pt x="36" y="159"/>
                  <a:pt x="36" y="159"/>
                  <a:pt x="36" y="159"/>
                </a:cubicBezTo>
                <a:cubicBezTo>
                  <a:pt x="24" y="153"/>
                  <a:pt x="16" y="149"/>
                  <a:pt x="16" y="149"/>
                </a:cubicBezTo>
                <a:cubicBezTo>
                  <a:pt x="16" y="149"/>
                  <a:pt x="15" y="141"/>
                  <a:pt x="11" y="135"/>
                </a:cubicBezTo>
                <a:cubicBezTo>
                  <a:pt x="7" y="129"/>
                  <a:pt x="7" y="133"/>
                  <a:pt x="8" y="127"/>
                </a:cubicBezTo>
                <a:cubicBezTo>
                  <a:pt x="8" y="127"/>
                  <a:pt x="18" y="130"/>
                  <a:pt x="33" y="135"/>
                </a:cubicBezTo>
                <a:lnTo>
                  <a:pt x="36" y="130"/>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4" name="Rectangle 7"/>
          <p:cNvSpPr>
            <a:spLocks noChangeArrowheads="1"/>
          </p:cNvSpPr>
          <p:nvPr/>
        </p:nvSpPr>
        <p:spPr bwMode="auto">
          <a:xfrm>
            <a:off x="-3545" y="2618168"/>
            <a:ext cx="3693617" cy="232898"/>
          </a:xfrm>
          <a:prstGeom prst="rect">
            <a:avLst/>
          </a:prstGeom>
          <a:solidFill>
            <a:srgbClr val="F7B902"/>
          </a:solidFill>
          <a:ln w="9525">
            <a:noFill/>
            <a:miter lim="800000"/>
            <a:headEnd/>
            <a:tailEnd/>
          </a:ln>
          <a:extLst/>
        </p:spPr>
        <p:txBody>
          <a:bodyPr lIns="89858" tIns="44929" rIns="89858" bIns="44929"/>
          <a:lstStyle/>
          <a:p>
            <a:endParaRPr lang="zh-CN" altLang="en-US" sz="1200">
              <a:solidFill>
                <a:srgbClr val="3D7283"/>
              </a:solidFill>
            </a:endParaRPr>
          </a:p>
        </p:txBody>
      </p:sp>
      <p:sp>
        <p:nvSpPr>
          <p:cNvPr id="5" name="Rectangle 8"/>
          <p:cNvSpPr>
            <a:spLocks noChangeArrowheads="1"/>
          </p:cNvSpPr>
          <p:nvPr/>
        </p:nvSpPr>
        <p:spPr bwMode="auto">
          <a:xfrm>
            <a:off x="-3545" y="2618168"/>
            <a:ext cx="3693617" cy="232898"/>
          </a:xfrm>
          <a:prstGeom prst="rect">
            <a:avLst/>
          </a:prstGeom>
          <a:solidFill>
            <a:srgbClr val="51D9B5"/>
          </a:solidFill>
          <a:ln w="9525">
            <a:noFill/>
            <a:miter lim="800000"/>
            <a:headEnd/>
            <a:tailEnd/>
          </a:ln>
          <a:extLst/>
        </p:spPr>
        <p:txBody>
          <a:bodyPr vert="horz" wrap="square" lIns="67394" tIns="33697" rIns="67394" bIns="33697" numCol="1" anchor="t" anchorCtr="0" compatLnSpc="1">
            <a:prstTxWarp prst="textNoShape">
              <a:avLst/>
            </a:prstTxWarp>
          </a:bodyPr>
          <a:lstStyle/>
          <a:p>
            <a:endParaRPr lang="zh-CN" altLang="en-US" sz="1000">
              <a:solidFill>
                <a:srgbClr val="3D7283"/>
              </a:solidFill>
            </a:endParaRPr>
          </a:p>
        </p:txBody>
      </p:sp>
      <p:sp>
        <p:nvSpPr>
          <p:cNvPr id="6" name="Freeform 9"/>
          <p:cNvSpPr>
            <a:spLocks/>
          </p:cNvSpPr>
          <p:nvPr/>
        </p:nvSpPr>
        <p:spPr bwMode="auto">
          <a:xfrm>
            <a:off x="-7089" y="1818903"/>
            <a:ext cx="3642219" cy="716339"/>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rgbClr val="51D9B5"/>
          </a:solidFill>
          <a:ln w="9525">
            <a:noFill/>
            <a:miter lim="800000"/>
            <a:headEnd/>
            <a:tailEnd/>
          </a:ln>
          <a:extLst/>
        </p:spPr>
        <p:txBody>
          <a:bodyPr lIns="89858" tIns="44929" rIns="89858" bIns="44929"/>
          <a:lstStyle/>
          <a:p>
            <a:endParaRPr lang="zh-CN" altLang="en-US" sz="1200">
              <a:solidFill>
                <a:srgbClr val="3D7283"/>
              </a:solidFill>
            </a:endParaRPr>
          </a:p>
        </p:txBody>
      </p:sp>
      <p:sp>
        <p:nvSpPr>
          <p:cNvPr id="7" name="Freeform 10"/>
          <p:cNvSpPr>
            <a:spLocks/>
          </p:cNvSpPr>
          <p:nvPr/>
        </p:nvSpPr>
        <p:spPr bwMode="auto">
          <a:xfrm>
            <a:off x="-7089" y="1127266"/>
            <a:ext cx="3452574" cy="1076272"/>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rgbClr val="51D9B5"/>
          </a:solidFill>
          <a:ln w="9525">
            <a:noFill/>
            <a:miter lim="800000"/>
            <a:headEnd/>
            <a:tailEnd/>
          </a:ln>
          <a:extLst/>
        </p:spPr>
        <p:txBody>
          <a:bodyPr lIns="89858" tIns="44929" rIns="89858" bIns="44929"/>
          <a:lstStyle/>
          <a:p>
            <a:endParaRPr lang="zh-CN" altLang="en-US" sz="1200">
              <a:solidFill>
                <a:srgbClr val="3D7283"/>
              </a:solidFill>
            </a:endParaRPr>
          </a:p>
        </p:txBody>
      </p:sp>
      <p:sp>
        <p:nvSpPr>
          <p:cNvPr id="8" name="Freeform 11"/>
          <p:cNvSpPr>
            <a:spLocks/>
          </p:cNvSpPr>
          <p:nvPr/>
        </p:nvSpPr>
        <p:spPr bwMode="auto">
          <a:xfrm>
            <a:off x="0" y="2939286"/>
            <a:ext cx="3642219" cy="716339"/>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rgbClr val="51D9B5"/>
          </a:solidFill>
          <a:ln w="9525">
            <a:noFill/>
            <a:miter lim="800000"/>
            <a:headEnd/>
            <a:tailEnd/>
          </a:ln>
          <a:extLst/>
        </p:spPr>
        <p:txBody>
          <a:bodyPr lIns="89858" tIns="44929" rIns="89858" bIns="44929"/>
          <a:lstStyle/>
          <a:p>
            <a:endParaRPr lang="zh-CN" altLang="en-US" sz="1200">
              <a:solidFill>
                <a:srgbClr val="3D7283"/>
              </a:solidFill>
            </a:endParaRPr>
          </a:p>
        </p:txBody>
      </p:sp>
      <p:sp>
        <p:nvSpPr>
          <p:cNvPr id="9" name="Freeform 12"/>
          <p:cNvSpPr>
            <a:spLocks/>
          </p:cNvSpPr>
          <p:nvPr/>
        </p:nvSpPr>
        <p:spPr bwMode="auto">
          <a:xfrm>
            <a:off x="1" y="3274519"/>
            <a:ext cx="3449030" cy="1072743"/>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rgbClr val="51D9B5"/>
          </a:solidFill>
          <a:ln w="9525">
            <a:noFill/>
            <a:miter lim="800000"/>
            <a:headEnd/>
            <a:tailEnd/>
          </a:ln>
          <a:extLst/>
        </p:spPr>
        <p:txBody>
          <a:bodyPr lIns="89858" tIns="44929" rIns="89858" bIns="44929"/>
          <a:lstStyle/>
          <a:p>
            <a:endParaRPr lang="zh-CN" altLang="en-US" sz="1200">
              <a:solidFill>
                <a:srgbClr val="3D7283"/>
              </a:solidFill>
            </a:endParaRPr>
          </a:p>
        </p:txBody>
      </p:sp>
      <p:sp>
        <p:nvSpPr>
          <p:cNvPr id="10" name="Freeform 13"/>
          <p:cNvSpPr>
            <a:spLocks noEditPoints="1"/>
          </p:cNvSpPr>
          <p:nvPr/>
        </p:nvSpPr>
        <p:spPr bwMode="auto">
          <a:xfrm>
            <a:off x="3737927" y="2535243"/>
            <a:ext cx="629192" cy="335232"/>
          </a:xfrm>
          <a:custGeom>
            <a:avLst/>
            <a:gdLst>
              <a:gd name="T0" fmla="*/ 142 w 172"/>
              <a:gd name="T1" fmla="*/ 77 h 92"/>
              <a:gd name="T2" fmla="*/ 142 w 172"/>
              <a:gd name="T3" fmla="*/ 51 h 92"/>
              <a:gd name="T4" fmla="*/ 142 w 172"/>
              <a:gd name="T5" fmla="*/ 92 h 92"/>
              <a:gd name="T6" fmla="*/ 142 w 172"/>
              <a:gd name="T7" fmla="*/ 39 h 92"/>
              <a:gd name="T8" fmla="*/ 142 w 172"/>
              <a:gd name="T9" fmla="*/ 67 h 92"/>
              <a:gd name="T10" fmla="*/ 142 w 172"/>
              <a:gd name="T11" fmla="*/ 67 h 92"/>
              <a:gd name="T12" fmla="*/ 142 w 172"/>
              <a:gd name="T13" fmla="*/ 51 h 92"/>
              <a:gd name="T14" fmla="*/ 137 w 172"/>
              <a:gd name="T15" fmla="*/ 63 h 92"/>
              <a:gd name="T16" fmla="*/ 142 w 172"/>
              <a:gd name="T17" fmla="*/ 75 h 92"/>
              <a:gd name="T18" fmla="*/ 131 w 172"/>
              <a:gd name="T19" fmla="*/ 41 h 92"/>
              <a:gd name="T20" fmla="*/ 112 w 172"/>
              <a:gd name="T21" fmla="*/ 63 h 92"/>
              <a:gd name="T22" fmla="*/ 90 w 172"/>
              <a:gd name="T23" fmla="*/ 62 h 92"/>
              <a:gd name="T24" fmla="*/ 82 w 172"/>
              <a:gd name="T25" fmla="*/ 77 h 92"/>
              <a:gd name="T26" fmla="*/ 78 w 172"/>
              <a:gd name="T27" fmla="*/ 78 h 92"/>
              <a:gd name="T28" fmla="*/ 81 w 172"/>
              <a:gd name="T29" fmla="*/ 66 h 92"/>
              <a:gd name="T30" fmla="*/ 82 w 172"/>
              <a:gd name="T31" fmla="*/ 61 h 92"/>
              <a:gd name="T32" fmla="*/ 118 w 172"/>
              <a:gd name="T33" fmla="*/ 27 h 92"/>
              <a:gd name="T34" fmla="*/ 124 w 172"/>
              <a:gd name="T35" fmla="*/ 23 h 92"/>
              <a:gd name="T36" fmla="*/ 104 w 172"/>
              <a:gd name="T37" fmla="*/ 9 h 92"/>
              <a:gd name="T38" fmla="*/ 121 w 172"/>
              <a:gd name="T39" fmla="*/ 4 h 92"/>
              <a:gd name="T40" fmla="*/ 130 w 172"/>
              <a:gd name="T41" fmla="*/ 7 h 92"/>
              <a:gd name="T42" fmla="*/ 130 w 172"/>
              <a:gd name="T43" fmla="*/ 17 h 92"/>
              <a:gd name="T44" fmla="*/ 142 w 172"/>
              <a:gd name="T45" fmla="*/ 33 h 92"/>
              <a:gd name="T46" fmla="*/ 138 w 172"/>
              <a:gd name="T47" fmla="*/ 49 h 92"/>
              <a:gd name="T48" fmla="*/ 78 w 172"/>
              <a:gd name="T49" fmla="*/ 10 h 92"/>
              <a:gd name="T50" fmla="*/ 76 w 172"/>
              <a:gd name="T51" fmla="*/ 16 h 92"/>
              <a:gd name="T52" fmla="*/ 78 w 172"/>
              <a:gd name="T53" fmla="*/ 27 h 92"/>
              <a:gd name="T54" fmla="*/ 69 w 172"/>
              <a:gd name="T55" fmla="*/ 28 h 92"/>
              <a:gd name="T56" fmla="*/ 65 w 172"/>
              <a:gd name="T57" fmla="*/ 16 h 92"/>
              <a:gd name="T58" fmla="*/ 76 w 172"/>
              <a:gd name="T59" fmla="*/ 9 h 92"/>
              <a:gd name="T60" fmla="*/ 53 w 172"/>
              <a:gd name="T61" fmla="*/ 45 h 92"/>
              <a:gd name="T62" fmla="*/ 53 w 172"/>
              <a:gd name="T63" fmla="*/ 66 h 92"/>
              <a:gd name="T64" fmla="*/ 59 w 172"/>
              <a:gd name="T65" fmla="*/ 66 h 92"/>
              <a:gd name="T66" fmla="*/ 78 w 172"/>
              <a:gd name="T67" fmla="*/ 78 h 92"/>
              <a:gd name="T68" fmla="*/ 53 w 172"/>
              <a:gd name="T69" fmla="*/ 38 h 92"/>
              <a:gd name="T70" fmla="*/ 53 w 172"/>
              <a:gd name="T71" fmla="*/ 60 h 92"/>
              <a:gd name="T72" fmla="*/ 50 w 172"/>
              <a:gd name="T73" fmla="*/ 41 h 92"/>
              <a:gd name="T74" fmla="*/ 47 w 172"/>
              <a:gd name="T75" fmla="*/ 66 h 92"/>
              <a:gd name="T76" fmla="*/ 53 w 172"/>
              <a:gd name="T77" fmla="*/ 81 h 92"/>
              <a:gd name="T78" fmla="*/ 47 w 172"/>
              <a:gd name="T79" fmla="*/ 39 h 92"/>
              <a:gd name="T80" fmla="*/ 47 w 172"/>
              <a:gd name="T81" fmla="*/ 61 h 92"/>
              <a:gd name="T82" fmla="*/ 39 w 172"/>
              <a:gd name="T83" fmla="*/ 70 h 92"/>
              <a:gd name="T84" fmla="*/ 41 w 172"/>
              <a:gd name="T85" fmla="*/ 61 h 92"/>
              <a:gd name="T86" fmla="*/ 45 w 172"/>
              <a:gd name="T87" fmla="*/ 45 h 92"/>
              <a:gd name="T88" fmla="*/ 47 w 172"/>
              <a:gd name="T89" fmla="*/ 78 h 92"/>
              <a:gd name="T90" fmla="*/ 47 w 172"/>
              <a:gd name="T91" fmla="*/ 78 h 92"/>
              <a:gd name="T92" fmla="*/ 29 w 172"/>
              <a:gd name="T93" fmla="*/ 39 h 92"/>
              <a:gd name="T94" fmla="*/ 39 w 172"/>
              <a:gd name="T95" fmla="*/ 52 h 92"/>
              <a:gd name="T96" fmla="*/ 39 w 172"/>
              <a:gd name="T97" fmla="*/ 66 h 92"/>
              <a:gd name="T98" fmla="*/ 29 w 172"/>
              <a:gd name="T99" fmla="*/ 58 h 92"/>
              <a:gd name="T100" fmla="*/ 30 w 172"/>
              <a:gd name="T101" fmla="*/ 51 h 92"/>
              <a:gd name="T102" fmla="*/ 39 w 172"/>
              <a:gd name="T103" fmla="*/ 52 h 92"/>
              <a:gd name="T104" fmla="*/ 29 w 172"/>
              <a:gd name="T105" fmla="*/ 77 h 92"/>
              <a:gd name="T106" fmla="*/ 39 w 172"/>
              <a:gd name="T107" fmla="*/ 85 h 92"/>
              <a:gd name="T108" fmla="*/ 29 w 172"/>
              <a:gd name="T109" fmla="*/ 87 h 92"/>
              <a:gd name="T110" fmla="*/ 29 w 172"/>
              <a:gd name="T111" fmla="*/ 39 h 92"/>
              <a:gd name="T112" fmla="*/ 0 w 172"/>
              <a:gd name="T113" fmla="*/ 63 h 92"/>
              <a:gd name="T114" fmla="*/ 29 w 172"/>
              <a:gd name="T115" fmla="*/ 77 h 92"/>
              <a:gd name="T116" fmla="*/ 29 w 172"/>
              <a:gd name="T117" fmla="*/ 49 h 92"/>
              <a:gd name="T118" fmla="*/ 29 w 172"/>
              <a:gd name="T119"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92">
                <a:moveTo>
                  <a:pt x="142" y="48"/>
                </a:moveTo>
                <a:cubicBezTo>
                  <a:pt x="150" y="48"/>
                  <a:pt x="156" y="55"/>
                  <a:pt x="156" y="63"/>
                </a:cubicBezTo>
                <a:cubicBezTo>
                  <a:pt x="156" y="70"/>
                  <a:pt x="150" y="77"/>
                  <a:pt x="142" y="77"/>
                </a:cubicBezTo>
                <a:cubicBezTo>
                  <a:pt x="142" y="77"/>
                  <a:pt x="142" y="77"/>
                  <a:pt x="142" y="77"/>
                </a:cubicBezTo>
                <a:cubicBezTo>
                  <a:pt x="142" y="75"/>
                  <a:pt x="142" y="75"/>
                  <a:pt x="142" y="75"/>
                </a:cubicBezTo>
                <a:cubicBezTo>
                  <a:pt x="142" y="75"/>
                  <a:pt x="142" y="75"/>
                  <a:pt x="142" y="75"/>
                </a:cubicBezTo>
                <a:cubicBezTo>
                  <a:pt x="148" y="75"/>
                  <a:pt x="154" y="69"/>
                  <a:pt x="154" y="63"/>
                </a:cubicBezTo>
                <a:cubicBezTo>
                  <a:pt x="154" y="56"/>
                  <a:pt x="148" y="51"/>
                  <a:pt x="142" y="51"/>
                </a:cubicBezTo>
                <a:lnTo>
                  <a:pt x="142" y="48"/>
                </a:lnTo>
                <a:close/>
                <a:moveTo>
                  <a:pt x="142" y="86"/>
                </a:moveTo>
                <a:cubicBezTo>
                  <a:pt x="142" y="92"/>
                  <a:pt x="142" y="92"/>
                  <a:pt x="142" y="92"/>
                </a:cubicBezTo>
                <a:cubicBezTo>
                  <a:pt x="142" y="92"/>
                  <a:pt x="142" y="92"/>
                  <a:pt x="142" y="92"/>
                </a:cubicBezTo>
                <a:cubicBezTo>
                  <a:pt x="158" y="92"/>
                  <a:pt x="172" y="79"/>
                  <a:pt x="171" y="63"/>
                </a:cubicBezTo>
                <a:cubicBezTo>
                  <a:pt x="171" y="46"/>
                  <a:pt x="158" y="33"/>
                  <a:pt x="142" y="33"/>
                </a:cubicBezTo>
                <a:cubicBezTo>
                  <a:pt x="142" y="33"/>
                  <a:pt x="142" y="33"/>
                  <a:pt x="142" y="33"/>
                </a:cubicBezTo>
                <a:cubicBezTo>
                  <a:pt x="142" y="39"/>
                  <a:pt x="142" y="39"/>
                  <a:pt x="142" y="39"/>
                </a:cubicBezTo>
                <a:cubicBezTo>
                  <a:pt x="155" y="39"/>
                  <a:pt x="165" y="50"/>
                  <a:pt x="165" y="63"/>
                </a:cubicBezTo>
                <a:cubicBezTo>
                  <a:pt x="165" y="76"/>
                  <a:pt x="155" y="86"/>
                  <a:pt x="142" y="86"/>
                </a:cubicBezTo>
                <a:close/>
                <a:moveTo>
                  <a:pt x="142" y="67"/>
                </a:moveTo>
                <a:cubicBezTo>
                  <a:pt x="142" y="67"/>
                  <a:pt x="142" y="67"/>
                  <a:pt x="142" y="67"/>
                </a:cubicBezTo>
                <a:cubicBezTo>
                  <a:pt x="144" y="67"/>
                  <a:pt x="146" y="65"/>
                  <a:pt x="146" y="63"/>
                </a:cubicBezTo>
                <a:cubicBezTo>
                  <a:pt x="146" y="60"/>
                  <a:pt x="144" y="58"/>
                  <a:pt x="142" y="58"/>
                </a:cubicBezTo>
                <a:cubicBezTo>
                  <a:pt x="142" y="57"/>
                  <a:pt x="142" y="57"/>
                  <a:pt x="142" y="57"/>
                </a:cubicBezTo>
                <a:lnTo>
                  <a:pt x="142" y="67"/>
                </a:lnTo>
                <a:close/>
                <a:moveTo>
                  <a:pt x="142" y="48"/>
                </a:moveTo>
                <a:cubicBezTo>
                  <a:pt x="142" y="48"/>
                  <a:pt x="142" y="48"/>
                  <a:pt x="142" y="48"/>
                </a:cubicBezTo>
                <a:cubicBezTo>
                  <a:pt x="142" y="51"/>
                  <a:pt x="142" y="51"/>
                  <a:pt x="142" y="51"/>
                </a:cubicBezTo>
                <a:cubicBezTo>
                  <a:pt x="142" y="51"/>
                  <a:pt x="142" y="51"/>
                  <a:pt x="142" y="51"/>
                </a:cubicBezTo>
                <a:cubicBezTo>
                  <a:pt x="141" y="51"/>
                  <a:pt x="140" y="51"/>
                  <a:pt x="139" y="51"/>
                </a:cubicBezTo>
                <a:cubicBezTo>
                  <a:pt x="142" y="57"/>
                  <a:pt x="142" y="57"/>
                  <a:pt x="142" y="57"/>
                </a:cubicBezTo>
                <a:cubicBezTo>
                  <a:pt x="142" y="67"/>
                  <a:pt x="142" y="67"/>
                  <a:pt x="142" y="67"/>
                </a:cubicBezTo>
                <a:cubicBezTo>
                  <a:pt x="139" y="67"/>
                  <a:pt x="137" y="65"/>
                  <a:pt x="137" y="63"/>
                </a:cubicBezTo>
                <a:cubicBezTo>
                  <a:pt x="137" y="61"/>
                  <a:pt x="138" y="60"/>
                  <a:pt x="138" y="59"/>
                </a:cubicBezTo>
                <a:cubicBezTo>
                  <a:pt x="136" y="52"/>
                  <a:pt x="136" y="52"/>
                  <a:pt x="136" y="52"/>
                </a:cubicBezTo>
                <a:cubicBezTo>
                  <a:pt x="132" y="54"/>
                  <a:pt x="130" y="58"/>
                  <a:pt x="130" y="63"/>
                </a:cubicBezTo>
                <a:cubicBezTo>
                  <a:pt x="130" y="69"/>
                  <a:pt x="135" y="75"/>
                  <a:pt x="142" y="75"/>
                </a:cubicBezTo>
                <a:cubicBezTo>
                  <a:pt x="142" y="77"/>
                  <a:pt x="142" y="77"/>
                  <a:pt x="142" y="77"/>
                </a:cubicBezTo>
                <a:cubicBezTo>
                  <a:pt x="134" y="77"/>
                  <a:pt x="128" y="71"/>
                  <a:pt x="128" y="63"/>
                </a:cubicBezTo>
                <a:cubicBezTo>
                  <a:pt x="128" y="57"/>
                  <a:pt x="131" y="53"/>
                  <a:pt x="135" y="50"/>
                </a:cubicBezTo>
                <a:cubicBezTo>
                  <a:pt x="131" y="41"/>
                  <a:pt x="131" y="41"/>
                  <a:pt x="131" y="41"/>
                </a:cubicBezTo>
                <a:cubicBezTo>
                  <a:pt x="124" y="45"/>
                  <a:pt x="118" y="53"/>
                  <a:pt x="118" y="63"/>
                </a:cubicBezTo>
                <a:cubicBezTo>
                  <a:pt x="118" y="76"/>
                  <a:pt x="129" y="86"/>
                  <a:pt x="142" y="86"/>
                </a:cubicBezTo>
                <a:cubicBezTo>
                  <a:pt x="142" y="92"/>
                  <a:pt x="142" y="92"/>
                  <a:pt x="142" y="92"/>
                </a:cubicBezTo>
                <a:cubicBezTo>
                  <a:pt x="125" y="92"/>
                  <a:pt x="112" y="79"/>
                  <a:pt x="112" y="63"/>
                </a:cubicBezTo>
                <a:cubicBezTo>
                  <a:pt x="112" y="51"/>
                  <a:pt x="119" y="40"/>
                  <a:pt x="129" y="36"/>
                </a:cubicBezTo>
                <a:cubicBezTo>
                  <a:pt x="126" y="26"/>
                  <a:pt x="126" y="26"/>
                  <a:pt x="126" y="26"/>
                </a:cubicBezTo>
                <a:cubicBezTo>
                  <a:pt x="125" y="26"/>
                  <a:pt x="125" y="26"/>
                  <a:pt x="125" y="26"/>
                </a:cubicBezTo>
                <a:cubicBezTo>
                  <a:pt x="90" y="62"/>
                  <a:pt x="90" y="62"/>
                  <a:pt x="90" y="62"/>
                </a:cubicBezTo>
                <a:cubicBezTo>
                  <a:pt x="90" y="62"/>
                  <a:pt x="90" y="63"/>
                  <a:pt x="90" y="63"/>
                </a:cubicBezTo>
                <a:cubicBezTo>
                  <a:pt x="90" y="66"/>
                  <a:pt x="88" y="68"/>
                  <a:pt x="86" y="68"/>
                </a:cubicBezTo>
                <a:cubicBezTo>
                  <a:pt x="86" y="68"/>
                  <a:pt x="86" y="68"/>
                  <a:pt x="86" y="68"/>
                </a:cubicBezTo>
                <a:cubicBezTo>
                  <a:pt x="82" y="77"/>
                  <a:pt x="82" y="77"/>
                  <a:pt x="82" y="77"/>
                </a:cubicBezTo>
                <a:cubicBezTo>
                  <a:pt x="84" y="78"/>
                  <a:pt x="84" y="78"/>
                  <a:pt x="84" y="78"/>
                </a:cubicBezTo>
                <a:cubicBezTo>
                  <a:pt x="84" y="78"/>
                  <a:pt x="85" y="79"/>
                  <a:pt x="84" y="79"/>
                </a:cubicBezTo>
                <a:cubicBezTo>
                  <a:pt x="84" y="80"/>
                  <a:pt x="83" y="80"/>
                  <a:pt x="83" y="80"/>
                </a:cubicBezTo>
                <a:cubicBezTo>
                  <a:pt x="78" y="78"/>
                  <a:pt x="78" y="78"/>
                  <a:pt x="78" y="78"/>
                </a:cubicBezTo>
                <a:cubicBezTo>
                  <a:pt x="78" y="76"/>
                  <a:pt x="78" y="76"/>
                  <a:pt x="78" y="76"/>
                </a:cubicBezTo>
                <a:cubicBezTo>
                  <a:pt x="79" y="76"/>
                  <a:pt x="79" y="76"/>
                  <a:pt x="79" y="76"/>
                </a:cubicBezTo>
                <a:cubicBezTo>
                  <a:pt x="83" y="67"/>
                  <a:pt x="83" y="67"/>
                  <a:pt x="83" y="67"/>
                </a:cubicBezTo>
                <a:cubicBezTo>
                  <a:pt x="82" y="67"/>
                  <a:pt x="82" y="66"/>
                  <a:pt x="81" y="66"/>
                </a:cubicBezTo>
                <a:cubicBezTo>
                  <a:pt x="78" y="66"/>
                  <a:pt x="78" y="66"/>
                  <a:pt x="78" y="66"/>
                </a:cubicBezTo>
                <a:cubicBezTo>
                  <a:pt x="78" y="61"/>
                  <a:pt x="78" y="61"/>
                  <a:pt x="78" y="61"/>
                </a:cubicBezTo>
                <a:cubicBezTo>
                  <a:pt x="82" y="61"/>
                  <a:pt x="82" y="61"/>
                  <a:pt x="82" y="61"/>
                </a:cubicBezTo>
                <a:cubicBezTo>
                  <a:pt x="82" y="61"/>
                  <a:pt x="82" y="61"/>
                  <a:pt x="82" y="61"/>
                </a:cubicBezTo>
                <a:cubicBezTo>
                  <a:pt x="78" y="51"/>
                  <a:pt x="78" y="51"/>
                  <a:pt x="78" y="51"/>
                </a:cubicBezTo>
                <a:cubicBezTo>
                  <a:pt x="78" y="37"/>
                  <a:pt x="78" y="37"/>
                  <a:pt x="78" y="37"/>
                </a:cubicBezTo>
                <a:cubicBezTo>
                  <a:pt x="87" y="59"/>
                  <a:pt x="87" y="59"/>
                  <a:pt x="87" y="59"/>
                </a:cubicBezTo>
                <a:cubicBezTo>
                  <a:pt x="118" y="27"/>
                  <a:pt x="118" y="27"/>
                  <a:pt x="118" y="27"/>
                </a:cubicBezTo>
                <a:cubicBezTo>
                  <a:pt x="78" y="27"/>
                  <a:pt x="78" y="27"/>
                  <a:pt x="78" y="27"/>
                </a:cubicBezTo>
                <a:cubicBezTo>
                  <a:pt x="78" y="22"/>
                  <a:pt x="78" y="22"/>
                  <a:pt x="78" y="22"/>
                </a:cubicBezTo>
                <a:cubicBezTo>
                  <a:pt x="123" y="22"/>
                  <a:pt x="123" y="22"/>
                  <a:pt x="123" y="22"/>
                </a:cubicBezTo>
                <a:cubicBezTo>
                  <a:pt x="124" y="23"/>
                  <a:pt x="124" y="23"/>
                  <a:pt x="124" y="23"/>
                </a:cubicBezTo>
                <a:cubicBezTo>
                  <a:pt x="118" y="6"/>
                  <a:pt x="118" y="6"/>
                  <a:pt x="118" y="6"/>
                </a:cubicBezTo>
                <a:cubicBezTo>
                  <a:pt x="106" y="12"/>
                  <a:pt x="106" y="12"/>
                  <a:pt x="106" y="12"/>
                </a:cubicBezTo>
                <a:cubicBezTo>
                  <a:pt x="105" y="12"/>
                  <a:pt x="104" y="12"/>
                  <a:pt x="104" y="11"/>
                </a:cubicBezTo>
                <a:cubicBezTo>
                  <a:pt x="103" y="10"/>
                  <a:pt x="104" y="9"/>
                  <a:pt x="104" y="9"/>
                </a:cubicBezTo>
                <a:cubicBezTo>
                  <a:pt x="120" y="1"/>
                  <a:pt x="120" y="1"/>
                  <a:pt x="120" y="1"/>
                </a:cubicBezTo>
                <a:cubicBezTo>
                  <a:pt x="121" y="0"/>
                  <a:pt x="122" y="1"/>
                  <a:pt x="123" y="2"/>
                </a:cubicBezTo>
                <a:cubicBezTo>
                  <a:pt x="123" y="2"/>
                  <a:pt x="123" y="3"/>
                  <a:pt x="122" y="4"/>
                </a:cubicBezTo>
                <a:cubicBezTo>
                  <a:pt x="121" y="4"/>
                  <a:pt x="121" y="4"/>
                  <a:pt x="121" y="4"/>
                </a:cubicBezTo>
                <a:cubicBezTo>
                  <a:pt x="124" y="12"/>
                  <a:pt x="124" y="12"/>
                  <a:pt x="124" y="12"/>
                </a:cubicBezTo>
                <a:cubicBezTo>
                  <a:pt x="125" y="9"/>
                  <a:pt x="127" y="7"/>
                  <a:pt x="129" y="7"/>
                </a:cubicBezTo>
                <a:cubicBezTo>
                  <a:pt x="130" y="7"/>
                  <a:pt x="130" y="7"/>
                  <a:pt x="130" y="7"/>
                </a:cubicBezTo>
                <a:cubicBezTo>
                  <a:pt x="130" y="7"/>
                  <a:pt x="130" y="7"/>
                  <a:pt x="130" y="7"/>
                </a:cubicBezTo>
                <a:cubicBezTo>
                  <a:pt x="130" y="7"/>
                  <a:pt x="131" y="8"/>
                  <a:pt x="131" y="8"/>
                </a:cubicBezTo>
                <a:cubicBezTo>
                  <a:pt x="131" y="16"/>
                  <a:pt x="131" y="16"/>
                  <a:pt x="131" y="16"/>
                </a:cubicBezTo>
                <a:cubicBezTo>
                  <a:pt x="131" y="17"/>
                  <a:pt x="130" y="17"/>
                  <a:pt x="130" y="17"/>
                </a:cubicBezTo>
                <a:cubicBezTo>
                  <a:pt x="130" y="17"/>
                  <a:pt x="130" y="17"/>
                  <a:pt x="130" y="17"/>
                </a:cubicBezTo>
                <a:cubicBezTo>
                  <a:pt x="129" y="17"/>
                  <a:pt x="129" y="17"/>
                  <a:pt x="129" y="17"/>
                </a:cubicBezTo>
                <a:cubicBezTo>
                  <a:pt x="128" y="17"/>
                  <a:pt x="127" y="17"/>
                  <a:pt x="126" y="16"/>
                </a:cubicBezTo>
                <a:cubicBezTo>
                  <a:pt x="133" y="34"/>
                  <a:pt x="133" y="34"/>
                  <a:pt x="133" y="34"/>
                </a:cubicBezTo>
                <a:cubicBezTo>
                  <a:pt x="136" y="33"/>
                  <a:pt x="139" y="33"/>
                  <a:pt x="142" y="33"/>
                </a:cubicBezTo>
                <a:cubicBezTo>
                  <a:pt x="142" y="39"/>
                  <a:pt x="142" y="39"/>
                  <a:pt x="142" y="39"/>
                </a:cubicBezTo>
                <a:cubicBezTo>
                  <a:pt x="142" y="39"/>
                  <a:pt x="142" y="39"/>
                  <a:pt x="142" y="39"/>
                </a:cubicBezTo>
                <a:cubicBezTo>
                  <a:pt x="139" y="39"/>
                  <a:pt x="137" y="39"/>
                  <a:pt x="135" y="40"/>
                </a:cubicBezTo>
                <a:cubicBezTo>
                  <a:pt x="138" y="49"/>
                  <a:pt x="138" y="49"/>
                  <a:pt x="138" y="49"/>
                </a:cubicBezTo>
                <a:cubicBezTo>
                  <a:pt x="140" y="49"/>
                  <a:pt x="141" y="48"/>
                  <a:pt x="142" y="48"/>
                </a:cubicBezTo>
                <a:close/>
                <a:moveTo>
                  <a:pt x="78" y="15"/>
                </a:moveTo>
                <a:cubicBezTo>
                  <a:pt x="79" y="15"/>
                  <a:pt x="80" y="14"/>
                  <a:pt x="80" y="12"/>
                </a:cubicBezTo>
                <a:cubicBezTo>
                  <a:pt x="80" y="11"/>
                  <a:pt x="79" y="10"/>
                  <a:pt x="78" y="10"/>
                </a:cubicBezTo>
                <a:lnTo>
                  <a:pt x="78" y="15"/>
                </a:lnTo>
                <a:close/>
                <a:moveTo>
                  <a:pt x="78" y="10"/>
                </a:moveTo>
                <a:cubicBezTo>
                  <a:pt x="78" y="15"/>
                  <a:pt x="78" y="15"/>
                  <a:pt x="78" y="15"/>
                </a:cubicBezTo>
                <a:cubicBezTo>
                  <a:pt x="78" y="16"/>
                  <a:pt x="77" y="16"/>
                  <a:pt x="76" y="16"/>
                </a:cubicBezTo>
                <a:cubicBezTo>
                  <a:pt x="70" y="16"/>
                  <a:pt x="70" y="16"/>
                  <a:pt x="70" y="16"/>
                </a:cubicBezTo>
                <a:cubicBezTo>
                  <a:pt x="73" y="22"/>
                  <a:pt x="73" y="22"/>
                  <a:pt x="73" y="22"/>
                </a:cubicBezTo>
                <a:cubicBezTo>
                  <a:pt x="78" y="22"/>
                  <a:pt x="78" y="22"/>
                  <a:pt x="78" y="22"/>
                </a:cubicBezTo>
                <a:cubicBezTo>
                  <a:pt x="78" y="27"/>
                  <a:pt x="78" y="27"/>
                  <a:pt x="78" y="27"/>
                </a:cubicBezTo>
                <a:cubicBezTo>
                  <a:pt x="75" y="27"/>
                  <a:pt x="75" y="27"/>
                  <a:pt x="75" y="27"/>
                </a:cubicBezTo>
                <a:cubicBezTo>
                  <a:pt x="78" y="37"/>
                  <a:pt x="78" y="37"/>
                  <a:pt x="78" y="37"/>
                </a:cubicBezTo>
                <a:cubicBezTo>
                  <a:pt x="78" y="51"/>
                  <a:pt x="78" y="51"/>
                  <a:pt x="78" y="51"/>
                </a:cubicBezTo>
                <a:cubicBezTo>
                  <a:pt x="69" y="28"/>
                  <a:pt x="69" y="28"/>
                  <a:pt x="69" y="28"/>
                </a:cubicBezTo>
                <a:cubicBezTo>
                  <a:pt x="53" y="44"/>
                  <a:pt x="53" y="44"/>
                  <a:pt x="53" y="44"/>
                </a:cubicBezTo>
                <a:cubicBezTo>
                  <a:pt x="53" y="38"/>
                  <a:pt x="53" y="38"/>
                  <a:pt x="53" y="38"/>
                </a:cubicBezTo>
                <a:cubicBezTo>
                  <a:pt x="68" y="23"/>
                  <a:pt x="68" y="23"/>
                  <a:pt x="68" y="23"/>
                </a:cubicBezTo>
                <a:cubicBezTo>
                  <a:pt x="65" y="16"/>
                  <a:pt x="65" y="16"/>
                  <a:pt x="65" y="16"/>
                </a:cubicBezTo>
                <a:cubicBezTo>
                  <a:pt x="61" y="16"/>
                  <a:pt x="61" y="16"/>
                  <a:pt x="61" y="16"/>
                </a:cubicBezTo>
                <a:cubicBezTo>
                  <a:pt x="59" y="16"/>
                  <a:pt x="58" y="14"/>
                  <a:pt x="58" y="12"/>
                </a:cubicBezTo>
                <a:cubicBezTo>
                  <a:pt x="58" y="11"/>
                  <a:pt x="59" y="9"/>
                  <a:pt x="61" y="9"/>
                </a:cubicBezTo>
                <a:cubicBezTo>
                  <a:pt x="76" y="9"/>
                  <a:pt x="76" y="9"/>
                  <a:pt x="76" y="9"/>
                </a:cubicBezTo>
                <a:cubicBezTo>
                  <a:pt x="77" y="9"/>
                  <a:pt x="78" y="9"/>
                  <a:pt x="78" y="10"/>
                </a:cubicBezTo>
                <a:close/>
                <a:moveTo>
                  <a:pt x="78" y="61"/>
                </a:moveTo>
                <a:cubicBezTo>
                  <a:pt x="59" y="61"/>
                  <a:pt x="59" y="61"/>
                  <a:pt x="59" y="61"/>
                </a:cubicBezTo>
                <a:cubicBezTo>
                  <a:pt x="59" y="55"/>
                  <a:pt x="57" y="49"/>
                  <a:pt x="53" y="45"/>
                </a:cubicBezTo>
                <a:cubicBezTo>
                  <a:pt x="53" y="60"/>
                  <a:pt x="53" y="60"/>
                  <a:pt x="53" y="60"/>
                </a:cubicBezTo>
                <a:cubicBezTo>
                  <a:pt x="53" y="60"/>
                  <a:pt x="53" y="60"/>
                  <a:pt x="53" y="61"/>
                </a:cubicBezTo>
                <a:cubicBezTo>
                  <a:pt x="53" y="61"/>
                  <a:pt x="53" y="61"/>
                  <a:pt x="53" y="61"/>
                </a:cubicBezTo>
                <a:cubicBezTo>
                  <a:pt x="53" y="66"/>
                  <a:pt x="53" y="66"/>
                  <a:pt x="53" y="66"/>
                </a:cubicBezTo>
                <a:cubicBezTo>
                  <a:pt x="53" y="66"/>
                  <a:pt x="53" y="66"/>
                  <a:pt x="53" y="66"/>
                </a:cubicBezTo>
                <a:cubicBezTo>
                  <a:pt x="53" y="66"/>
                  <a:pt x="53" y="66"/>
                  <a:pt x="53" y="66"/>
                </a:cubicBezTo>
                <a:cubicBezTo>
                  <a:pt x="53" y="81"/>
                  <a:pt x="53" y="81"/>
                  <a:pt x="53" y="81"/>
                </a:cubicBezTo>
                <a:cubicBezTo>
                  <a:pt x="56" y="77"/>
                  <a:pt x="59" y="71"/>
                  <a:pt x="59" y="66"/>
                </a:cubicBezTo>
                <a:cubicBezTo>
                  <a:pt x="78" y="66"/>
                  <a:pt x="78" y="66"/>
                  <a:pt x="78" y="66"/>
                </a:cubicBezTo>
                <a:lnTo>
                  <a:pt x="78" y="61"/>
                </a:lnTo>
                <a:close/>
                <a:moveTo>
                  <a:pt x="78" y="76"/>
                </a:moveTo>
                <a:cubicBezTo>
                  <a:pt x="78" y="78"/>
                  <a:pt x="78" y="78"/>
                  <a:pt x="78" y="78"/>
                </a:cubicBezTo>
                <a:cubicBezTo>
                  <a:pt x="77" y="78"/>
                  <a:pt x="77" y="78"/>
                  <a:pt x="77" y="78"/>
                </a:cubicBezTo>
                <a:cubicBezTo>
                  <a:pt x="76" y="78"/>
                  <a:pt x="76" y="77"/>
                  <a:pt x="76" y="76"/>
                </a:cubicBezTo>
                <a:cubicBezTo>
                  <a:pt x="77" y="76"/>
                  <a:pt x="77" y="75"/>
                  <a:pt x="78" y="76"/>
                </a:cubicBezTo>
                <a:close/>
                <a:moveTo>
                  <a:pt x="53" y="38"/>
                </a:moveTo>
                <a:cubicBezTo>
                  <a:pt x="53" y="44"/>
                  <a:pt x="53" y="44"/>
                  <a:pt x="53" y="44"/>
                </a:cubicBezTo>
                <a:cubicBezTo>
                  <a:pt x="53" y="44"/>
                  <a:pt x="53" y="44"/>
                  <a:pt x="53" y="44"/>
                </a:cubicBezTo>
                <a:cubicBezTo>
                  <a:pt x="53" y="45"/>
                  <a:pt x="53" y="45"/>
                  <a:pt x="53" y="45"/>
                </a:cubicBezTo>
                <a:cubicBezTo>
                  <a:pt x="53" y="60"/>
                  <a:pt x="53" y="60"/>
                  <a:pt x="53" y="60"/>
                </a:cubicBezTo>
                <a:cubicBezTo>
                  <a:pt x="53" y="56"/>
                  <a:pt x="51" y="52"/>
                  <a:pt x="49" y="49"/>
                </a:cubicBezTo>
                <a:cubicBezTo>
                  <a:pt x="47" y="50"/>
                  <a:pt x="47" y="50"/>
                  <a:pt x="47" y="50"/>
                </a:cubicBezTo>
                <a:cubicBezTo>
                  <a:pt x="47" y="39"/>
                  <a:pt x="47" y="39"/>
                  <a:pt x="47" y="39"/>
                </a:cubicBezTo>
                <a:cubicBezTo>
                  <a:pt x="48" y="40"/>
                  <a:pt x="49" y="40"/>
                  <a:pt x="50" y="41"/>
                </a:cubicBezTo>
                <a:lnTo>
                  <a:pt x="53" y="38"/>
                </a:lnTo>
                <a:close/>
                <a:moveTo>
                  <a:pt x="53" y="61"/>
                </a:moveTo>
                <a:cubicBezTo>
                  <a:pt x="53" y="66"/>
                  <a:pt x="53" y="66"/>
                  <a:pt x="53" y="66"/>
                </a:cubicBezTo>
                <a:cubicBezTo>
                  <a:pt x="47" y="66"/>
                  <a:pt x="47" y="66"/>
                  <a:pt x="47" y="66"/>
                </a:cubicBezTo>
                <a:cubicBezTo>
                  <a:pt x="47" y="61"/>
                  <a:pt x="47" y="61"/>
                  <a:pt x="47" y="61"/>
                </a:cubicBezTo>
                <a:lnTo>
                  <a:pt x="53" y="61"/>
                </a:lnTo>
                <a:close/>
                <a:moveTo>
                  <a:pt x="53" y="66"/>
                </a:moveTo>
                <a:cubicBezTo>
                  <a:pt x="53" y="81"/>
                  <a:pt x="53" y="81"/>
                  <a:pt x="53" y="81"/>
                </a:cubicBezTo>
                <a:cubicBezTo>
                  <a:pt x="51" y="83"/>
                  <a:pt x="50" y="85"/>
                  <a:pt x="47" y="87"/>
                </a:cubicBezTo>
                <a:cubicBezTo>
                  <a:pt x="47" y="78"/>
                  <a:pt x="47" y="78"/>
                  <a:pt x="47" y="78"/>
                </a:cubicBezTo>
                <a:cubicBezTo>
                  <a:pt x="50" y="75"/>
                  <a:pt x="52" y="71"/>
                  <a:pt x="53" y="66"/>
                </a:cubicBezTo>
                <a:close/>
                <a:moveTo>
                  <a:pt x="47" y="39"/>
                </a:moveTo>
                <a:cubicBezTo>
                  <a:pt x="47" y="50"/>
                  <a:pt x="47" y="50"/>
                  <a:pt x="47" y="50"/>
                </a:cubicBezTo>
                <a:cubicBezTo>
                  <a:pt x="42" y="56"/>
                  <a:pt x="42" y="56"/>
                  <a:pt x="42" y="56"/>
                </a:cubicBezTo>
                <a:cubicBezTo>
                  <a:pt x="43" y="57"/>
                  <a:pt x="43" y="59"/>
                  <a:pt x="44" y="61"/>
                </a:cubicBezTo>
                <a:cubicBezTo>
                  <a:pt x="47" y="61"/>
                  <a:pt x="47" y="61"/>
                  <a:pt x="47" y="61"/>
                </a:cubicBezTo>
                <a:cubicBezTo>
                  <a:pt x="47" y="66"/>
                  <a:pt x="47" y="66"/>
                  <a:pt x="47" y="66"/>
                </a:cubicBezTo>
                <a:cubicBezTo>
                  <a:pt x="43" y="66"/>
                  <a:pt x="43" y="66"/>
                  <a:pt x="43" y="66"/>
                </a:cubicBezTo>
                <a:cubicBezTo>
                  <a:pt x="43" y="69"/>
                  <a:pt x="41" y="71"/>
                  <a:pt x="39" y="73"/>
                </a:cubicBezTo>
                <a:cubicBezTo>
                  <a:pt x="39" y="70"/>
                  <a:pt x="39" y="70"/>
                  <a:pt x="39" y="70"/>
                </a:cubicBezTo>
                <a:cubicBezTo>
                  <a:pt x="40" y="69"/>
                  <a:pt x="41" y="67"/>
                  <a:pt x="41" y="66"/>
                </a:cubicBezTo>
                <a:cubicBezTo>
                  <a:pt x="39" y="66"/>
                  <a:pt x="39" y="66"/>
                  <a:pt x="39" y="66"/>
                </a:cubicBezTo>
                <a:cubicBezTo>
                  <a:pt x="39" y="61"/>
                  <a:pt x="39" y="61"/>
                  <a:pt x="39" y="61"/>
                </a:cubicBezTo>
                <a:cubicBezTo>
                  <a:pt x="41" y="61"/>
                  <a:pt x="41" y="61"/>
                  <a:pt x="41" y="61"/>
                </a:cubicBezTo>
                <a:cubicBezTo>
                  <a:pt x="41" y="60"/>
                  <a:pt x="41" y="58"/>
                  <a:pt x="40" y="57"/>
                </a:cubicBezTo>
                <a:cubicBezTo>
                  <a:pt x="39" y="58"/>
                  <a:pt x="39" y="58"/>
                  <a:pt x="39" y="58"/>
                </a:cubicBezTo>
                <a:cubicBezTo>
                  <a:pt x="39" y="52"/>
                  <a:pt x="39" y="52"/>
                  <a:pt x="39" y="52"/>
                </a:cubicBezTo>
                <a:cubicBezTo>
                  <a:pt x="45" y="45"/>
                  <a:pt x="45" y="45"/>
                  <a:pt x="45" y="45"/>
                </a:cubicBezTo>
                <a:cubicBezTo>
                  <a:pt x="44" y="43"/>
                  <a:pt x="41" y="42"/>
                  <a:pt x="39" y="41"/>
                </a:cubicBezTo>
                <a:cubicBezTo>
                  <a:pt x="39" y="35"/>
                  <a:pt x="39" y="35"/>
                  <a:pt x="39" y="35"/>
                </a:cubicBezTo>
                <a:cubicBezTo>
                  <a:pt x="42" y="36"/>
                  <a:pt x="45" y="37"/>
                  <a:pt x="47" y="39"/>
                </a:cubicBezTo>
                <a:close/>
                <a:moveTo>
                  <a:pt x="47" y="78"/>
                </a:moveTo>
                <a:cubicBezTo>
                  <a:pt x="47" y="87"/>
                  <a:pt x="47" y="87"/>
                  <a:pt x="47" y="87"/>
                </a:cubicBezTo>
                <a:cubicBezTo>
                  <a:pt x="45" y="88"/>
                  <a:pt x="42" y="90"/>
                  <a:pt x="39" y="91"/>
                </a:cubicBezTo>
                <a:cubicBezTo>
                  <a:pt x="39" y="85"/>
                  <a:pt x="39" y="85"/>
                  <a:pt x="39" y="85"/>
                </a:cubicBezTo>
                <a:cubicBezTo>
                  <a:pt x="42" y="83"/>
                  <a:pt x="45" y="81"/>
                  <a:pt x="47" y="78"/>
                </a:cubicBezTo>
                <a:close/>
                <a:moveTo>
                  <a:pt x="39" y="35"/>
                </a:moveTo>
                <a:cubicBezTo>
                  <a:pt x="39" y="41"/>
                  <a:pt x="39" y="41"/>
                  <a:pt x="39" y="41"/>
                </a:cubicBezTo>
                <a:cubicBezTo>
                  <a:pt x="36" y="40"/>
                  <a:pt x="33" y="39"/>
                  <a:pt x="30" y="39"/>
                </a:cubicBezTo>
                <a:cubicBezTo>
                  <a:pt x="29" y="39"/>
                  <a:pt x="29" y="39"/>
                  <a:pt x="29" y="39"/>
                </a:cubicBezTo>
                <a:cubicBezTo>
                  <a:pt x="29" y="33"/>
                  <a:pt x="29" y="33"/>
                  <a:pt x="29" y="33"/>
                </a:cubicBezTo>
                <a:cubicBezTo>
                  <a:pt x="30" y="33"/>
                  <a:pt x="30" y="33"/>
                  <a:pt x="30" y="33"/>
                </a:cubicBezTo>
                <a:cubicBezTo>
                  <a:pt x="33" y="33"/>
                  <a:pt x="36" y="34"/>
                  <a:pt x="39" y="35"/>
                </a:cubicBezTo>
                <a:close/>
                <a:moveTo>
                  <a:pt x="39" y="52"/>
                </a:moveTo>
                <a:cubicBezTo>
                  <a:pt x="39" y="58"/>
                  <a:pt x="39" y="58"/>
                  <a:pt x="39" y="58"/>
                </a:cubicBezTo>
                <a:cubicBezTo>
                  <a:pt x="37" y="61"/>
                  <a:pt x="37" y="61"/>
                  <a:pt x="37" y="61"/>
                </a:cubicBezTo>
                <a:cubicBezTo>
                  <a:pt x="39" y="61"/>
                  <a:pt x="39" y="61"/>
                  <a:pt x="39" y="61"/>
                </a:cubicBezTo>
                <a:cubicBezTo>
                  <a:pt x="39" y="66"/>
                  <a:pt x="39" y="66"/>
                  <a:pt x="39" y="66"/>
                </a:cubicBezTo>
                <a:cubicBezTo>
                  <a:pt x="33" y="66"/>
                  <a:pt x="33" y="66"/>
                  <a:pt x="33" y="66"/>
                </a:cubicBezTo>
                <a:cubicBezTo>
                  <a:pt x="33" y="67"/>
                  <a:pt x="31" y="67"/>
                  <a:pt x="30" y="67"/>
                </a:cubicBezTo>
                <a:cubicBezTo>
                  <a:pt x="29" y="67"/>
                  <a:pt x="29" y="67"/>
                  <a:pt x="29" y="67"/>
                </a:cubicBezTo>
                <a:cubicBezTo>
                  <a:pt x="29" y="58"/>
                  <a:pt x="29" y="58"/>
                  <a:pt x="29" y="58"/>
                </a:cubicBezTo>
                <a:cubicBezTo>
                  <a:pt x="30" y="58"/>
                  <a:pt x="30" y="58"/>
                  <a:pt x="30" y="58"/>
                </a:cubicBezTo>
                <a:cubicBezTo>
                  <a:pt x="31" y="58"/>
                  <a:pt x="31" y="58"/>
                  <a:pt x="32" y="59"/>
                </a:cubicBezTo>
                <a:cubicBezTo>
                  <a:pt x="37" y="54"/>
                  <a:pt x="37" y="54"/>
                  <a:pt x="37" y="54"/>
                </a:cubicBezTo>
                <a:cubicBezTo>
                  <a:pt x="35" y="52"/>
                  <a:pt x="32" y="51"/>
                  <a:pt x="30" y="51"/>
                </a:cubicBezTo>
                <a:cubicBezTo>
                  <a:pt x="29" y="51"/>
                  <a:pt x="29" y="51"/>
                  <a:pt x="29" y="51"/>
                </a:cubicBezTo>
                <a:cubicBezTo>
                  <a:pt x="29" y="49"/>
                  <a:pt x="29" y="49"/>
                  <a:pt x="29" y="49"/>
                </a:cubicBezTo>
                <a:cubicBezTo>
                  <a:pt x="30" y="49"/>
                  <a:pt x="30" y="49"/>
                  <a:pt x="30" y="49"/>
                </a:cubicBezTo>
                <a:cubicBezTo>
                  <a:pt x="33" y="49"/>
                  <a:pt x="36" y="50"/>
                  <a:pt x="39" y="52"/>
                </a:cubicBezTo>
                <a:close/>
                <a:moveTo>
                  <a:pt x="39" y="70"/>
                </a:moveTo>
                <a:cubicBezTo>
                  <a:pt x="39" y="73"/>
                  <a:pt x="39" y="73"/>
                  <a:pt x="39" y="73"/>
                </a:cubicBezTo>
                <a:cubicBezTo>
                  <a:pt x="37" y="76"/>
                  <a:pt x="33" y="77"/>
                  <a:pt x="30" y="77"/>
                </a:cubicBezTo>
                <a:cubicBezTo>
                  <a:pt x="29" y="77"/>
                  <a:pt x="29" y="77"/>
                  <a:pt x="29" y="77"/>
                </a:cubicBezTo>
                <a:cubicBezTo>
                  <a:pt x="29" y="75"/>
                  <a:pt x="29" y="75"/>
                  <a:pt x="29" y="75"/>
                </a:cubicBezTo>
                <a:cubicBezTo>
                  <a:pt x="30" y="75"/>
                  <a:pt x="30" y="75"/>
                  <a:pt x="30" y="75"/>
                </a:cubicBezTo>
                <a:cubicBezTo>
                  <a:pt x="33" y="75"/>
                  <a:pt x="37" y="73"/>
                  <a:pt x="39" y="70"/>
                </a:cubicBezTo>
                <a:close/>
                <a:moveTo>
                  <a:pt x="39" y="85"/>
                </a:moveTo>
                <a:cubicBezTo>
                  <a:pt x="39" y="91"/>
                  <a:pt x="39" y="91"/>
                  <a:pt x="39" y="91"/>
                </a:cubicBezTo>
                <a:cubicBezTo>
                  <a:pt x="36" y="92"/>
                  <a:pt x="33" y="92"/>
                  <a:pt x="30" y="92"/>
                </a:cubicBezTo>
                <a:cubicBezTo>
                  <a:pt x="29" y="92"/>
                  <a:pt x="29" y="92"/>
                  <a:pt x="29" y="92"/>
                </a:cubicBezTo>
                <a:cubicBezTo>
                  <a:pt x="29" y="87"/>
                  <a:pt x="29" y="87"/>
                  <a:pt x="29" y="87"/>
                </a:cubicBezTo>
                <a:cubicBezTo>
                  <a:pt x="30" y="87"/>
                  <a:pt x="30" y="87"/>
                  <a:pt x="30" y="87"/>
                </a:cubicBezTo>
                <a:cubicBezTo>
                  <a:pt x="33" y="87"/>
                  <a:pt x="36" y="86"/>
                  <a:pt x="39" y="85"/>
                </a:cubicBezTo>
                <a:close/>
                <a:moveTo>
                  <a:pt x="29" y="33"/>
                </a:moveTo>
                <a:cubicBezTo>
                  <a:pt x="29" y="39"/>
                  <a:pt x="29" y="39"/>
                  <a:pt x="29" y="39"/>
                </a:cubicBezTo>
                <a:cubicBezTo>
                  <a:pt x="16" y="39"/>
                  <a:pt x="6" y="50"/>
                  <a:pt x="6" y="63"/>
                </a:cubicBezTo>
                <a:cubicBezTo>
                  <a:pt x="6" y="76"/>
                  <a:pt x="16" y="86"/>
                  <a:pt x="29" y="87"/>
                </a:cubicBezTo>
                <a:cubicBezTo>
                  <a:pt x="29" y="92"/>
                  <a:pt x="29" y="92"/>
                  <a:pt x="29" y="92"/>
                </a:cubicBezTo>
                <a:cubicBezTo>
                  <a:pt x="13" y="92"/>
                  <a:pt x="0" y="79"/>
                  <a:pt x="0" y="63"/>
                </a:cubicBezTo>
                <a:cubicBezTo>
                  <a:pt x="0" y="47"/>
                  <a:pt x="13" y="33"/>
                  <a:pt x="29" y="33"/>
                </a:cubicBezTo>
                <a:close/>
                <a:moveTo>
                  <a:pt x="29" y="49"/>
                </a:moveTo>
                <a:cubicBezTo>
                  <a:pt x="22" y="49"/>
                  <a:pt x="15" y="55"/>
                  <a:pt x="15" y="63"/>
                </a:cubicBezTo>
                <a:cubicBezTo>
                  <a:pt x="15" y="71"/>
                  <a:pt x="22" y="77"/>
                  <a:pt x="29" y="77"/>
                </a:cubicBezTo>
                <a:cubicBezTo>
                  <a:pt x="29" y="75"/>
                  <a:pt x="29" y="75"/>
                  <a:pt x="29" y="75"/>
                </a:cubicBezTo>
                <a:cubicBezTo>
                  <a:pt x="23" y="75"/>
                  <a:pt x="18" y="69"/>
                  <a:pt x="18" y="63"/>
                </a:cubicBezTo>
                <a:cubicBezTo>
                  <a:pt x="18" y="56"/>
                  <a:pt x="23" y="51"/>
                  <a:pt x="29" y="51"/>
                </a:cubicBezTo>
                <a:lnTo>
                  <a:pt x="29" y="49"/>
                </a:lnTo>
                <a:close/>
                <a:moveTo>
                  <a:pt x="29" y="58"/>
                </a:moveTo>
                <a:cubicBezTo>
                  <a:pt x="27" y="58"/>
                  <a:pt x="25" y="60"/>
                  <a:pt x="25" y="63"/>
                </a:cubicBezTo>
                <a:cubicBezTo>
                  <a:pt x="25" y="65"/>
                  <a:pt x="27" y="67"/>
                  <a:pt x="29" y="67"/>
                </a:cubicBezTo>
                <a:lnTo>
                  <a:pt x="29" y="58"/>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11" name="Freeform 14"/>
          <p:cNvSpPr>
            <a:spLocks noEditPoints="1"/>
          </p:cNvSpPr>
          <p:nvPr/>
        </p:nvSpPr>
        <p:spPr bwMode="auto">
          <a:xfrm>
            <a:off x="3665260" y="1628350"/>
            <a:ext cx="643371" cy="404044"/>
          </a:xfrm>
          <a:custGeom>
            <a:avLst/>
            <a:gdLst>
              <a:gd name="T0" fmla="*/ 144 w 176"/>
              <a:gd name="T1" fmla="*/ 26 h 111"/>
              <a:gd name="T2" fmla="*/ 113 w 176"/>
              <a:gd name="T3" fmla="*/ 70 h 111"/>
              <a:gd name="T4" fmla="*/ 81 w 176"/>
              <a:gd name="T5" fmla="*/ 82 h 111"/>
              <a:gd name="T6" fmla="*/ 82 w 176"/>
              <a:gd name="T7" fmla="*/ 82 h 111"/>
              <a:gd name="T8" fmla="*/ 82 w 176"/>
              <a:gd name="T9" fmla="*/ 81 h 111"/>
              <a:gd name="T10" fmla="*/ 82 w 176"/>
              <a:gd name="T11" fmla="*/ 81 h 111"/>
              <a:gd name="T12" fmla="*/ 83 w 176"/>
              <a:gd name="T13" fmla="*/ 81 h 111"/>
              <a:gd name="T14" fmla="*/ 83 w 176"/>
              <a:gd name="T15" fmla="*/ 81 h 111"/>
              <a:gd name="T16" fmla="*/ 83 w 176"/>
              <a:gd name="T17" fmla="*/ 81 h 111"/>
              <a:gd name="T18" fmla="*/ 84 w 176"/>
              <a:gd name="T19" fmla="*/ 81 h 111"/>
              <a:gd name="T20" fmla="*/ 84 w 176"/>
              <a:gd name="T21" fmla="*/ 81 h 111"/>
              <a:gd name="T22" fmla="*/ 84 w 176"/>
              <a:gd name="T23" fmla="*/ 81 h 111"/>
              <a:gd name="T24" fmla="*/ 84 w 176"/>
              <a:gd name="T25" fmla="*/ 81 h 111"/>
              <a:gd name="T26" fmla="*/ 97 w 176"/>
              <a:gd name="T27" fmla="*/ 82 h 111"/>
              <a:gd name="T28" fmla="*/ 84 w 176"/>
              <a:gd name="T29" fmla="*/ 98 h 111"/>
              <a:gd name="T30" fmla="*/ 83 w 176"/>
              <a:gd name="T31" fmla="*/ 98 h 111"/>
              <a:gd name="T32" fmla="*/ 81 w 176"/>
              <a:gd name="T33" fmla="*/ 97 h 111"/>
              <a:gd name="T34" fmla="*/ 79 w 176"/>
              <a:gd name="T35" fmla="*/ 97 h 111"/>
              <a:gd name="T36" fmla="*/ 79 w 176"/>
              <a:gd name="T37" fmla="*/ 97 h 111"/>
              <a:gd name="T38" fmla="*/ 78 w 176"/>
              <a:gd name="T39" fmla="*/ 97 h 111"/>
              <a:gd name="T40" fmla="*/ 78 w 176"/>
              <a:gd name="T41" fmla="*/ 97 h 111"/>
              <a:gd name="T42" fmla="*/ 78 w 176"/>
              <a:gd name="T43" fmla="*/ 97 h 111"/>
              <a:gd name="T44" fmla="*/ 77 w 176"/>
              <a:gd name="T45" fmla="*/ 97 h 111"/>
              <a:gd name="T46" fmla="*/ 77 w 176"/>
              <a:gd name="T47" fmla="*/ 97 h 111"/>
              <a:gd name="T48" fmla="*/ 77 w 176"/>
              <a:gd name="T49" fmla="*/ 97 h 111"/>
              <a:gd name="T50" fmla="*/ 77 w 176"/>
              <a:gd name="T51" fmla="*/ 97 h 111"/>
              <a:gd name="T52" fmla="*/ 76 w 176"/>
              <a:gd name="T53" fmla="*/ 96 h 111"/>
              <a:gd name="T54" fmla="*/ 76 w 176"/>
              <a:gd name="T55" fmla="*/ 96 h 111"/>
              <a:gd name="T56" fmla="*/ 75 w 176"/>
              <a:gd name="T57" fmla="*/ 96 h 111"/>
              <a:gd name="T58" fmla="*/ 75 w 176"/>
              <a:gd name="T59" fmla="*/ 96 h 111"/>
              <a:gd name="T60" fmla="*/ 75 w 176"/>
              <a:gd name="T61" fmla="*/ 96 h 111"/>
              <a:gd name="T62" fmla="*/ 74 w 176"/>
              <a:gd name="T63" fmla="*/ 96 h 111"/>
              <a:gd name="T64" fmla="*/ 74 w 176"/>
              <a:gd name="T65" fmla="*/ 95 h 111"/>
              <a:gd name="T66" fmla="*/ 74 w 176"/>
              <a:gd name="T67" fmla="*/ 95 h 111"/>
              <a:gd name="T68" fmla="*/ 73 w 176"/>
              <a:gd name="T69" fmla="*/ 95 h 111"/>
              <a:gd name="T70" fmla="*/ 73 w 176"/>
              <a:gd name="T71" fmla="*/ 94 h 111"/>
              <a:gd name="T72" fmla="*/ 72 w 176"/>
              <a:gd name="T73" fmla="*/ 93 h 111"/>
              <a:gd name="T74" fmla="*/ 72 w 176"/>
              <a:gd name="T75" fmla="*/ 93 h 111"/>
              <a:gd name="T76" fmla="*/ 72 w 176"/>
              <a:gd name="T77" fmla="*/ 93 h 111"/>
              <a:gd name="T78" fmla="*/ 71 w 176"/>
              <a:gd name="T79" fmla="*/ 92 h 111"/>
              <a:gd name="T80" fmla="*/ 71 w 176"/>
              <a:gd name="T81" fmla="*/ 92 h 111"/>
              <a:gd name="T82" fmla="*/ 71 w 176"/>
              <a:gd name="T83" fmla="*/ 91 h 111"/>
              <a:gd name="T84" fmla="*/ 71 w 176"/>
              <a:gd name="T85" fmla="*/ 90 h 111"/>
              <a:gd name="T86" fmla="*/ 71 w 176"/>
              <a:gd name="T87" fmla="*/ 90 h 111"/>
              <a:gd name="T88" fmla="*/ 71 w 176"/>
              <a:gd name="T89" fmla="*/ 89 h 111"/>
              <a:gd name="T90" fmla="*/ 71 w 176"/>
              <a:gd name="T91" fmla="*/ 88 h 111"/>
              <a:gd name="T92" fmla="*/ 71 w 176"/>
              <a:gd name="T93" fmla="*/ 87 h 111"/>
              <a:gd name="T94" fmla="*/ 72 w 176"/>
              <a:gd name="T95" fmla="*/ 76 h 111"/>
              <a:gd name="T96" fmla="*/ 39 w 176"/>
              <a:gd name="T97" fmla="*/ 57 h 111"/>
              <a:gd name="T98" fmla="*/ 41 w 176"/>
              <a:gd name="T99" fmla="*/ 57 h 111"/>
              <a:gd name="T100" fmla="*/ 30 w 176"/>
              <a:gd name="T101" fmla="*/ 107 h 111"/>
              <a:gd name="T102" fmla="*/ 39 w 176"/>
              <a:gd name="T103" fmla="*/ 103 h 111"/>
              <a:gd name="T104" fmla="*/ 30 w 176"/>
              <a:gd name="T105" fmla="*/ 61 h 111"/>
              <a:gd name="T106" fmla="*/ 39 w 176"/>
              <a:gd name="T107" fmla="*/ 57 h 111"/>
              <a:gd name="T108" fmla="*/ 39 w 176"/>
              <a:gd name="T109" fmla="*/ 57 h 111"/>
              <a:gd name="T110" fmla="*/ 29 w 176"/>
              <a:gd name="T111" fmla="*/ 107 h 111"/>
              <a:gd name="T112" fmla="*/ 30 w 176"/>
              <a:gd name="T113" fmla="*/ 76 h 111"/>
              <a:gd name="T114" fmla="*/ 29 w 176"/>
              <a:gd name="T115" fmla="*/ 61 h 111"/>
              <a:gd name="T116" fmla="*/ 30 w 176"/>
              <a:gd name="T117" fmla="*/ 61 h 111"/>
              <a:gd name="T118" fmla="*/ 21 w 176"/>
              <a:gd name="T119" fmla="*/ 110 h 111"/>
              <a:gd name="T120" fmla="*/ 26 w 176"/>
              <a:gd name="T121" fmla="*/ 75 h 111"/>
              <a:gd name="T122" fmla="*/ 24 w 176"/>
              <a:gd name="T123" fmla="*/ 64 h 111"/>
              <a:gd name="T124" fmla="*/ 29 w 176"/>
              <a:gd name="T125"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11">
                <a:moveTo>
                  <a:pt x="99" y="38"/>
                </a:moveTo>
                <a:cubicBezTo>
                  <a:pt x="114" y="2"/>
                  <a:pt x="119" y="0"/>
                  <a:pt x="116" y="32"/>
                </a:cubicBezTo>
                <a:cubicBezTo>
                  <a:pt x="121" y="31"/>
                  <a:pt x="121" y="31"/>
                  <a:pt x="121" y="31"/>
                </a:cubicBezTo>
                <a:cubicBezTo>
                  <a:pt x="131" y="27"/>
                  <a:pt x="135" y="26"/>
                  <a:pt x="144" y="26"/>
                </a:cubicBezTo>
                <a:cubicBezTo>
                  <a:pt x="167" y="27"/>
                  <a:pt x="176" y="35"/>
                  <a:pt x="165" y="47"/>
                </a:cubicBezTo>
                <a:cubicBezTo>
                  <a:pt x="154" y="58"/>
                  <a:pt x="142" y="60"/>
                  <a:pt x="130" y="64"/>
                </a:cubicBezTo>
                <a:cubicBezTo>
                  <a:pt x="125" y="65"/>
                  <a:pt x="120" y="66"/>
                  <a:pt x="116" y="68"/>
                </a:cubicBezTo>
                <a:cubicBezTo>
                  <a:pt x="115" y="68"/>
                  <a:pt x="114" y="69"/>
                  <a:pt x="113" y="70"/>
                </a:cubicBezTo>
                <a:cubicBezTo>
                  <a:pt x="107" y="74"/>
                  <a:pt x="100" y="76"/>
                  <a:pt x="90" y="77"/>
                </a:cubicBezTo>
                <a:cubicBezTo>
                  <a:pt x="87" y="78"/>
                  <a:pt x="84" y="80"/>
                  <a:pt x="81" y="82"/>
                </a:cubicBezTo>
                <a:cubicBezTo>
                  <a:pt x="81" y="82"/>
                  <a:pt x="81" y="82"/>
                  <a:pt x="81" y="82"/>
                </a:cubicBez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8" y="81"/>
                  <a:pt x="92" y="81"/>
                  <a:pt x="97" y="82"/>
                </a:cubicBezTo>
                <a:cubicBezTo>
                  <a:pt x="97" y="82"/>
                  <a:pt x="97" y="82"/>
                  <a:pt x="97" y="82"/>
                </a:cubicBezTo>
                <a:cubicBezTo>
                  <a:pt x="99" y="82"/>
                  <a:pt x="102" y="84"/>
                  <a:pt x="103" y="88"/>
                </a:cubicBezTo>
                <a:cubicBezTo>
                  <a:pt x="104" y="92"/>
                  <a:pt x="103" y="96"/>
                  <a:pt x="101" y="96"/>
                </a:cubicBezTo>
                <a:cubicBezTo>
                  <a:pt x="100" y="96"/>
                  <a:pt x="100" y="96"/>
                  <a:pt x="100" y="96"/>
                </a:cubicBezTo>
                <a:cubicBezTo>
                  <a:pt x="93" y="97"/>
                  <a:pt x="88"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2" y="98"/>
                  <a:pt x="82" y="97"/>
                </a:cubicBezTo>
                <a:cubicBezTo>
                  <a:pt x="82" y="97"/>
                  <a:pt x="82" y="97"/>
                  <a:pt x="82" y="97"/>
                </a:cubicBezTo>
                <a:cubicBezTo>
                  <a:pt x="81" y="97"/>
                  <a:pt x="81" y="97"/>
                  <a:pt x="81" y="97"/>
                </a:cubicBezTo>
                <a:cubicBezTo>
                  <a:pt x="80" y="97"/>
                  <a:pt x="80" y="97"/>
                  <a:pt x="80" y="97"/>
                </a:cubicBezTo>
                <a:cubicBezTo>
                  <a:pt x="80" y="97"/>
                  <a:pt x="80" y="97"/>
                  <a:pt x="80" y="97"/>
                </a:cubicBezTo>
                <a:cubicBezTo>
                  <a:pt x="80" y="97"/>
                  <a:pt x="80" y="97"/>
                  <a:pt x="80" y="97"/>
                </a:cubicBezTo>
                <a:cubicBezTo>
                  <a:pt x="80" y="97"/>
                  <a:pt x="79" y="97"/>
                  <a:pt x="79" y="97"/>
                </a:cubicBezTo>
                <a:cubicBezTo>
                  <a:pt x="79" y="97"/>
                  <a:pt x="79" y="97"/>
                  <a:pt x="79" y="97"/>
                </a:cubicBezTo>
                <a:cubicBezTo>
                  <a:pt x="79" y="97"/>
                  <a:pt x="79" y="97"/>
                  <a:pt x="79" y="97"/>
                </a:cubicBezTo>
                <a:cubicBezTo>
                  <a:pt x="79" y="97"/>
                  <a:pt x="79" y="97"/>
                  <a:pt x="79" y="97"/>
                </a:cubicBezTo>
                <a:cubicBezTo>
                  <a:pt x="79" y="97"/>
                  <a:pt x="79" y="97"/>
                  <a:pt x="79"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4" y="96"/>
                  <a:pt x="74" y="96"/>
                  <a:pt x="74" y="96"/>
                </a:cubicBezTo>
                <a:cubicBezTo>
                  <a:pt x="74" y="96"/>
                  <a:pt x="74" y="96"/>
                  <a:pt x="74" y="96"/>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4"/>
                  <a:pt x="73" y="94"/>
                  <a:pt x="73" y="94"/>
                </a:cubicBezTo>
                <a:cubicBezTo>
                  <a:pt x="72" y="94"/>
                  <a:pt x="72" y="94"/>
                  <a:pt x="72" y="94"/>
                </a:cubicBezTo>
                <a:cubicBezTo>
                  <a:pt x="72" y="94"/>
                  <a:pt x="72" y="94"/>
                  <a:pt x="72" y="94"/>
                </a:cubicBezTo>
                <a:cubicBezTo>
                  <a:pt x="72" y="94"/>
                  <a:pt x="72" y="94"/>
                  <a:pt x="72" y="94"/>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1" y="93"/>
                  <a:pt x="71" y="93"/>
                  <a:pt x="71" y="93"/>
                </a:cubicBezTo>
                <a:cubicBezTo>
                  <a:pt x="71" y="93"/>
                  <a:pt x="71" y="93"/>
                  <a:pt x="71" y="93"/>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89"/>
                  <a:pt x="71" y="89"/>
                  <a:pt x="71" y="89"/>
                </a:cubicBezTo>
                <a:cubicBezTo>
                  <a:pt x="71" y="89"/>
                  <a:pt x="71" y="89"/>
                  <a:pt x="71" y="89"/>
                </a:cubicBezTo>
                <a:cubicBezTo>
                  <a:pt x="71" y="89"/>
                  <a:pt x="71" y="89"/>
                  <a:pt x="71" y="89"/>
                </a:cubicBezTo>
                <a:cubicBezTo>
                  <a:pt x="71" y="89"/>
                  <a:pt x="71" y="89"/>
                  <a:pt x="71" y="89"/>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7"/>
                  <a:pt x="71" y="87"/>
                  <a:pt x="71" y="87"/>
                </a:cubicBezTo>
                <a:cubicBezTo>
                  <a:pt x="72" y="87"/>
                  <a:pt x="73" y="86"/>
                  <a:pt x="74" y="86"/>
                </a:cubicBezTo>
                <a:cubicBezTo>
                  <a:pt x="61" y="93"/>
                  <a:pt x="49" y="98"/>
                  <a:pt x="39" y="103"/>
                </a:cubicBezTo>
                <a:cubicBezTo>
                  <a:pt x="39" y="96"/>
                  <a:pt x="39" y="96"/>
                  <a:pt x="39" y="96"/>
                </a:cubicBezTo>
                <a:cubicBezTo>
                  <a:pt x="52" y="88"/>
                  <a:pt x="63" y="82"/>
                  <a:pt x="72" y="76"/>
                </a:cubicBezTo>
                <a:cubicBezTo>
                  <a:pt x="59" y="78"/>
                  <a:pt x="48" y="78"/>
                  <a:pt x="39" y="77"/>
                </a:cubicBezTo>
                <a:cubicBezTo>
                  <a:pt x="39" y="57"/>
                  <a:pt x="39" y="57"/>
                  <a:pt x="39" y="57"/>
                </a:cubicBezTo>
                <a:cubicBezTo>
                  <a:pt x="40" y="57"/>
                  <a:pt x="40" y="57"/>
                  <a:pt x="40" y="57"/>
                </a:cubicBezTo>
                <a:cubicBezTo>
                  <a:pt x="39" y="57"/>
                  <a:pt x="39" y="57"/>
                  <a:pt x="39" y="57"/>
                </a:cubicBezTo>
                <a:cubicBezTo>
                  <a:pt x="39" y="52"/>
                  <a:pt x="39" y="52"/>
                  <a:pt x="39" y="52"/>
                </a:cubicBezTo>
                <a:cubicBezTo>
                  <a:pt x="40" y="51"/>
                  <a:pt x="40" y="50"/>
                  <a:pt x="41" y="49"/>
                </a:cubicBezTo>
                <a:cubicBezTo>
                  <a:pt x="45" y="49"/>
                  <a:pt x="45" y="51"/>
                  <a:pt x="42" y="57"/>
                </a:cubicBezTo>
                <a:cubicBezTo>
                  <a:pt x="41" y="57"/>
                  <a:pt x="41" y="57"/>
                  <a:pt x="41" y="57"/>
                </a:cubicBezTo>
                <a:cubicBezTo>
                  <a:pt x="41" y="57"/>
                  <a:pt x="41" y="57"/>
                  <a:pt x="41" y="57"/>
                </a:cubicBezTo>
                <a:cubicBezTo>
                  <a:pt x="60" y="50"/>
                  <a:pt x="80" y="44"/>
                  <a:pt x="99" y="38"/>
                </a:cubicBezTo>
                <a:close/>
                <a:moveTo>
                  <a:pt x="39" y="103"/>
                </a:moveTo>
                <a:cubicBezTo>
                  <a:pt x="36" y="104"/>
                  <a:pt x="33" y="105"/>
                  <a:pt x="30" y="107"/>
                </a:cubicBezTo>
                <a:cubicBezTo>
                  <a:pt x="30" y="101"/>
                  <a:pt x="30" y="101"/>
                  <a:pt x="30" y="101"/>
                </a:cubicBezTo>
                <a:cubicBezTo>
                  <a:pt x="31" y="100"/>
                  <a:pt x="31" y="100"/>
                  <a:pt x="31" y="100"/>
                </a:cubicBezTo>
                <a:cubicBezTo>
                  <a:pt x="34" y="99"/>
                  <a:pt x="37" y="97"/>
                  <a:pt x="39" y="96"/>
                </a:cubicBezTo>
                <a:lnTo>
                  <a:pt x="39" y="103"/>
                </a:lnTo>
                <a:close/>
                <a:moveTo>
                  <a:pt x="39" y="77"/>
                </a:moveTo>
                <a:cubicBezTo>
                  <a:pt x="36" y="77"/>
                  <a:pt x="33" y="77"/>
                  <a:pt x="31" y="76"/>
                </a:cubicBezTo>
                <a:cubicBezTo>
                  <a:pt x="30" y="76"/>
                  <a:pt x="30" y="76"/>
                  <a:pt x="30" y="76"/>
                </a:cubicBezTo>
                <a:cubicBezTo>
                  <a:pt x="30" y="61"/>
                  <a:pt x="30" y="61"/>
                  <a:pt x="30" y="61"/>
                </a:cubicBezTo>
                <a:cubicBezTo>
                  <a:pt x="30" y="61"/>
                  <a:pt x="30" y="61"/>
                  <a:pt x="30" y="61"/>
                </a:cubicBezTo>
                <a:cubicBezTo>
                  <a:pt x="30" y="61"/>
                  <a:pt x="30" y="61"/>
                  <a:pt x="30" y="61"/>
                </a:cubicBezTo>
                <a:cubicBezTo>
                  <a:pt x="30" y="53"/>
                  <a:pt x="30" y="53"/>
                  <a:pt x="30" y="53"/>
                </a:cubicBezTo>
                <a:cubicBezTo>
                  <a:pt x="33" y="55"/>
                  <a:pt x="36" y="56"/>
                  <a:pt x="39" y="57"/>
                </a:cubicBezTo>
                <a:cubicBezTo>
                  <a:pt x="38" y="56"/>
                  <a:pt x="37" y="56"/>
                  <a:pt x="36" y="56"/>
                </a:cubicBezTo>
                <a:cubicBezTo>
                  <a:pt x="37" y="54"/>
                  <a:pt x="38" y="53"/>
                  <a:pt x="39" y="52"/>
                </a:cubicBezTo>
                <a:cubicBezTo>
                  <a:pt x="39" y="57"/>
                  <a:pt x="39" y="57"/>
                  <a:pt x="39" y="57"/>
                </a:cubicBezTo>
                <a:cubicBezTo>
                  <a:pt x="39" y="57"/>
                  <a:pt x="39" y="57"/>
                  <a:pt x="39" y="57"/>
                </a:cubicBezTo>
                <a:cubicBezTo>
                  <a:pt x="39" y="57"/>
                  <a:pt x="39" y="57"/>
                  <a:pt x="39" y="57"/>
                </a:cubicBezTo>
                <a:lnTo>
                  <a:pt x="39" y="77"/>
                </a:lnTo>
                <a:close/>
                <a:moveTo>
                  <a:pt x="30" y="107"/>
                </a:moveTo>
                <a:cubicBezTo>
                  <a:pt x="29" y="107"/>
                  <a:pt x="29" y="107"/>
                  <a:pt x="29" y="107"/>
                </a:cubicBezTo>
                <a:cubicBezTo>
                  <a:pt x="29" y="102"/>
                  <a:pt x="29" y="102"/>
                  <a:pt x="29" y="102"/>
                </a:cubicBezTo>
                <a:cubicBezTo>
                  <a:pt x="30" y="101"/>
                  <a:pt x="30" y="101"/>
                  <a:pt x="30" y="101"/>
                </a:cubicBezTo>
                <a:lnTo>
                  <a:pt x="30" y="107"/>
                </a:lnTo>
                <a:close/>
                <a:moveTo>
                  <a:pt x="30" y="76"/>
                </a:moveTo>
                <a:cubicBezTo>
                  <a:pt x="30" y="76"/>
                  <a:pt x="29" y="76"/>
                  <a:pt x="29" y="76"/>
                </a:cubicBezTo>
                <a:cubicBezTo>
                  <a:pt x="29" y="61"/>
                  <a:pt x="29" y="61"/>
                  <a:pt x="29" y="61"/>
                </a:cubicBezTo>
                <a:cubicBezTo>
                  <a:pt x="29" y="61"/>
                  <a:pt x="29" y="61"/>
                  <a:pt x="29" y="61"/>
                </a:cubicBezTo>
                <a:cubicBezTo>
                  <a:pt x="29" y="61"/>
                  <a:pt x="29" y="61"/>
                  <a:pt x="29" y="61"/>
                </a:cubicBezTo>
                <a:cubicBezTo>
                  <a:pt x="29" y="52"/>
                  <a:pt x="29" y="52"/>
                  <a:pt x="29" y="52"/>
                </a:cubicBezTo>
                <a:cubicBezTo>
                  <a:pt x="29" y="53"/>
                  <a:pt x="30" y="53"/>
                  <a:pt x="30" y="53"/>
                </a:cubicBezTo>
                <a:cubicBezTo>
                  <a:pt x="30" y="61"/>
                  <a:pt x="30" y="61"/>
                  <a:pt x="30" y="61"/>
                </a:cubicBezTo>
                <a:cubicBezTo>
                  <a:pt x="30" y="61"/>
                  <a:pt x="30" y="61"/>
                  <a:pt x="30" y="61"/>
                </a:cubicBezTo>
                <a:cubicBezTo>
                  <a:pt x="30" y="61"/>
                  <a:pt x="30" y="61"/>
                  <a:pt x="30" y="61"/>
                </a:cubicBezTo>
                <a:lnTo>
                  <a:pt x="30" y="76"/>
                </a:lnTo>
                <a:close/>
                <a:moveTo>
                  <a:pt x="29" y="107"/>
                </a:moveTo>
                <a:cubicBezTo>
                  <a:pt x="26" y="108"/>
                  <a:pt x="24" y="109"/>
                  <a:pt x="21" y="110"/>
                </a:cubicBezTo>
                <a:cubicBezTo>
                  <a:pt x="15" y="111"/>
                  <a:pt x="18" y="108"/>
                  <a:pt x="29" y="102"/>
                </a:cubicBezTo>
                <a:lnTo>
                  <a:pt x="29" y="107"/>
                </a:lnTo>
                <a:close/>
                <a:moveTo>
                  <a:pt x="29" y="76"/>
                </a:moveTo>
                <a:cubicBezTo>
                  <a:pt x="28" y="76"/>
                  <a:pt x="27" y="75"/>
                  <a:pt x="26" y="75"/>
                </a:cubicBezTo>
                <a:cubicBezTo>
                  <a:pt x="4" y="87"/>
                  <a:pt x="3" y="86"/>
                  <a:pt x="22" y="73"/>
                </a:cubicBezTo>
                <a:cubicBezTo>
                  <a:pt x="20" y="70"/>
                  <a:pt x="21" y="67"/>
                  <a:pt x="25" y="64"/>
                </a:cubicBezTo>
                <a:cubicBezTo>
                  <a:pt x="25" y="64"/>
                  <a:pt x="25" y="64"/>
                  <a:pt x="25" y="64"/>
                </a:cubicBezTo>
                <a:cubicBezTo>
                  <a:pt x="24" y="64"/>
                  <a:pt x="24" y="64"/>
                  <a:pt x="24" y="64"/>
                </a:cubicBezTo>
                <a:cubicBezTo>
                  <a:pt x="19" y="58"/>
                  <a:pt x="11" y="50"/>
                  <a:pt x="0" y="38"/>
                </a:cubicBezTo>
                <a:cubicBezTo>
                  <a:pt x="4" y="35"/>
                  <a:pt x="9" y="36"/>
                  <a:pt x="13" y="39"/>
                </a:cubicBezTo>
                <a:cubicBezTo>
                  <a:pt x="19" y="45"/>
                  <a:pt x="24" y="49"/>
                  <a:pt x="29" y="52"/>
                </a:cubicBezTo>
                <a:cubicBezTo>
                  <a:pt x="29" y="61"/>
                  <a:pt x="29" y="61"/>
                  <a:pt x="29" y="61"/>
                </a:cubicBezTo>
                <a:cubicBezTo>
                  <a:pt x="29" y="62"/>
                  <a:pt x="29" y="62"/>
                  <a:pt x="29" y="62"/>
                </a:cubicBezTo>
                <a:cubicBezTo>
                  <a:pt x="29" y="61"/>
                  <a:pt x="29" y="61"/>
                  <a:pt x="29" y="61"/>
                </a:cubicBezTo>
                <a:lnTo>
                  <a:pt x="29" y="76"/>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12" name="Freeform 15"/>
          <p:cNvSpPr>
            <a:spLocks/>
          </p:cNvSpPr>
          <p:nvPr/>
        </p:nvSpPr>
        <p:spPr bwMode="auto">
          <a:xfrm>
            <a:off x="4177474" y="1741271"/>
            <a:ext cx="65579" cy="54696"/>
          </a:xfrm>
          <a:custGeom>
            <a:avLst/>
            <a:gdLst>
              <a:gd name="T0" fmla="*/ 16 w 18"/>
              <a:gd name="T1" fmla="*/ 5 h 15"/>
              <a:gd name="T2" fmla="*/ 6 w 18"/>
              <a:gd name="T3" fmla="*/ 12 h 15"/>
              <a:gd name="T4" fmla="*/ 1 w 18"/>
              <a:gd name="T5" fmla="*/ 10 h 15"/>
              <a:gd name="T6" fmla="*/ 3 w 18"/>
              <a:gd name="T7" fmla="*/ 7 h 15"/>
              <a:gd name="T8" fmla="*/ 11 w 18"/>
              <a:gd name="T9" fmla="*/ 1 h 15"/>
              <a:gd name="T10" fmla="*/ 15 w 18"/>
              <a:gd name="T11" fmla="*/ 1 h 15"/>
              <a:gd name="T12" fmla="*/ 16 w 18"/>
              <a:gd name="T13" fmla="*/ 2 h 15"/>
              <a:gd name="T14" fmla="*/ 16 w 1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6" y="5"/>
                </a:moveTo>
                <a:cubicBezTo>
                  <a:pt x="12" y="8"/>
                  <a:pt x="10" y="10"/>
                  <a:pt x="6" y="12"/>
                </a:cubicBezTo>
                <a:cubicBezTo>
                  <a:pt x="2" y="14"/>
                  <a:pt x="0" y="15"/>
                  <a:pt x="1" y="10"/>
                </a:cubicBezTo>
                <a:cubicBezTo>
                  <a:pt x="1" y="8"/>
                  <a:pt x="1" y="7"/>
                  <a:pt x="3" y="7"/>
                </a:cubicBezTo>
                <a:cubicBezTo>
                  <a:pt x="5" y="6"/>
                  <a:pt x="7" y="4"/>
                  <a:pt x="11" y="1"/>
                </a:cubicBezTo>
                <a:cubicBezTo>
                  <a:pt x="13" y="0"/>
                  <a:pt x="13" y="0"/>
                  <a:pt x="15" y="1"/>
                </a:cubicBezTo>
                <a:cubicBezTo>
                  <a:pt x="16" y="2"/>
                  <a:pt x="16" y="2"/>
                  <a:pt x="16" y="2"/>
                </a:cubicBezTo>
                <a:cubicBezTo>
                  <a:pt x="18" y="2"/>
                  <a:pt x="17" y="3"/>
                  <a:pt x="16" y="5"/>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13" name="Freeform 16"/>
          <p:cNvSpPr>
            <a:spLocks/>
          </p:cNvSpPr>
          <p:nvPr/>
        </p:nvSpPr>
        <p:spPr bwMode="auto">
          <a:xfrm>
            <a:off x="4220012" y="1727155"/>
            <a:ext cx="23041" cy="17644"/>
          </a:xfrm>
          <a:custGeom>
            <a:avLst/>
            <a:gdLst>
              <a:gd name="T0" fmla="*/ 6 w 6"/>
              <a:gd name="T1" fmla="*/ 5 h 5"/>
              <a:gd name="T2" fmla="*/ 1 w 6"/>
              <a:gd name="T3" fmla="*/ 3 h 5"/>
              <a:gd name="T4" fmla="*/ 0 w 6"/>
              <a:gd name="T5" fmla="*/ 0 h 5"/>
              <a:gd name="T6" fmla="*/ 5 w 6"/>
              <a:gd name="T7" fmla="*/ 1 h 5"/>
              <a:gd name="T8" fmla="*/ 6 w 6"/>
              <a:gd name="T9" fmla="*/ 5 h 5"/>
            </a:gdLst>
            <a:ahLst/>
            <a:cxnLst>
              <a:cxn ang="0">
                <a:pos x="T0" y="T1"/>
              </a:cxn>
              <a:cxn ang="0">
                <a:pos x="T2" y="T3"/>
              </a:cxn>
              <a:cxn ang="0">
                <a:pos x="T4" y="T5"/>
              </a:cxn>
              <a:cxn ang="0">
                <a:pos x="T6" y="T7"/>
              </a:cxn>
              <a:cxn ang="0">
                <a:pos x="T8" y="T9"/>
              </a:cxn>
            </a:cxnLst>
            <a:rect l="0" t="0" r="r" b="b"/>
            <a:pathLst>
              <a:path w="6" h="5">
                <a:moveTo>
                  <a:pt x="6" y="5"/>
                </a:moveTo>
                <a:cubicBezTo>
                  <a:pt x="4" y="4"/>
                  <a:pt x="3" y="4"/>
                  <a:pt x="1" y="3"/>
                </a:cubicBezTo>
                <a:cubicBezTo>
                  <a:pt x="1" y="2"/>
                  <a:pt x="1" y="1"/>
                  <a:pt x="0" y="0"/>
                </a:cubicBezTo>
                <a:cubicBezTo>
                  <a:pt x="2" y="0"/>
                  <a:pt x="4" y="0"/>
                  <a:pt x="5" y="1"/>
                </a:cubicBezTo>
                <a:cubicBezTo>
                  <a:pt x="6" y="2"/>
                  <a:pt x="6" y="3"/>
                  <a:pt x="6" y="5"/>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14" name="Freeform 17"/>
          <p:cNvSpPr>
            <a:spLocks/>
          </p:cNvSpPr>
          <p:nvPr/>
        </p:nvSpPr>
        <p:spPr bwMode="auto">
          <a:xfrm>
            <a:off x="4118986" y="1799496"/>
            <a:ext cx="14179" cy="19409"/>
          </a:xfrm>
          <a:custGeom>
            <a:avLst/>
            <a:gdLst>
              <a:gd name="T0" fmla="*/ 0 w 4"/>
              <a:gd name="T1" fmla="*/ 0 h 5"/>
              <a:gd name="T2" fmla="*/ 0 w 4"/>
              <a:gd name="T3" fmla="*/ 1 h 5"/>
              <a:gd name="T4" fmla="*/ 0 w 4"/>
              <a:gd name="T5" fmla="*/ 3 h 5"/>
              <a:gd name="T6" fmla="*/ 1 w 4"/>
              <a:gd name="T7" fmla="*/ 5 h 5"/>
              <a:gd name="T8" fmla="*/ 3 w 4"/>
              <a:gd name="T9" fmla="*/ 5 h 5"/>
              <a:gd name="T10" fmla="*/ 4 w 4"/>
              <a:gd name="T11" fmla="*/ 4 h 5"/>
              <a:gd name="T12" fmla="*/ 3 w 4"/>
              <a:gd name="T13" fmla="*/ 2 h 5"/>
              <a:gd name="T14" fmla="*/ 2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0" y="0"/>
                  <a:pt x="0" y="1"/>
                  <a:pt x="0" y="1"/>
                </a:cubicBezTo>
                <a:cubicBezTo>
                  <a:pt x="0" y="2"/>
                  <a:pt x="0" y="2"/>
                  <a:pt x="0" y="3"/>
                </a:cubicBezTo>
                <a:cubicBezTo>
                  <a:pt x="0" y="4"/>
                  <a:pt x="1" y="4"/>
                  <a:pt x="1" y="5"/>
                </a:cubicBezTo>
                <a:cubicBezTo>
                  <a:pt x="2" y="5"/>
                  <a:pt x="3" y="5"/>
                  <a:pt x="3" y="5"/>
                </a:cubicBezTo>
                <a:cubicBezTo>
                  <a:pt x="3" y="5"/>
                  <a:pt x="4" y="5"/>
                  <a:pt x="4" y="4"/>
                </a:cubicBezTo>
                <a:cubicBezTo>
                  <a:pt x="4" y="4"/>
                  <a:pt x="4" y="3"/>
                  <a:pt x="3" y="2"/>
                </a:cubicBezTo>
                <a:cubicBezTo>
                  <a:pt x="3" y="2"/>
                  <a:pt x="2" y="1"/>
                  <a:pt x="2" y="1"/>
                </a:cubicBezTo>
                <a:cubicBezTo>
                  <a:pt x="1" y="0"/>
                  <a:pt x="1" y="0"/>
                  <a:pt x="0"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15" name="Freeform 18"/>
          <p:cNvSpPr>
            <a:spLocks/>
          </p:cNvSpPr>
          <p:nvPr/>
        </p:nvSpPr>
        <p:spPr bwMode="auto">
          <a:xfrm>
            <a:off x="4099491" y="1803024"/>
            <a:ext cx="15952" cy="19409"/>
          </a:xfrm>
          <a:custGeom>
            <a:avLst/>
            <a:gdLst>
              <a:gd name="T0" fmla="*/ 1 w 4"/>
              <a:gd name="T1" fmla="*/ 0 h 5"/>
              <a:gd name="T2" fmla="*/ 0 w 4"/>
              <a:gd name="T3" fmla="*/ 1 h 5"/>
              <a:gd name="T4" fmla="*/ 1 w 4"/>
              <a:gd name="T5" fmla="*/ 3 h 5"/>
              <a:gd name="T6" fmla="*/ 2 w 4"/>
              <a:gd name="T7" fmla="*/ 5 h 5"/>
              <a:gd name="T8" fmla="*/ 3 w 4"/>
              <a:gd name="T9" fmla="*/ 5 h 5"/>
              <a:gd name="T10" fmla="*/ 4 w 4"/>
              <a:gd name="T11" fmla="*/ 4 h 5"/>
              <a:gd name="T12" fmla="*/ 4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1"/>
                  <a:pt x="0" y="1"/>
                  <a:pt x="0" y="1"/>
                </a:cubicBezTo>
                <a:cubicBezTo>
                  <a:pt x="0" y="2"/>
                  <a:pt x="0" y="3"/>
                  <a:pt x="1" y="3"/>
                </a:cubicBezTo>
                <a:cubicBezTo>
                  <a:pt x="1" y="4"/>
                  <a:pt x="1" y="4"/>
                  <a:pt x="2" y="5"/>
                </a:cubicBezTo>
                <a:cubicBezTo>
                  <a:pt x="3" y="5"/>
                  <a:pt x="3" y="5"/>
                  <a:pt x="3" y="5"/>
                </a:cubicBezTo>
                <a:cubicBezTo>
                  <a:pt x="4" y="5"/>
                  <a:pt x="4" y="5"/>
                  <a:pt x="4" y="4"/>
                </a:cubicBezTo>
                <a:cubicBezTo>
                  <a:pt x="4" y="4"/>
                  <a:pt x="4" y="3"/>
                  <a:pt x="4" y="2"/>
                </a:cubicBezTo>
                <a:cubicBezTo>
                  <a:pt x="3" y="2"/>
                  <a:pt x="3" y="1"/>
                  <a:pt x="2" y="1"/>
                </a:cubicBezTo>
                <a:cubicBezTo>
                  <a:pt x="2"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16" name="Freeform 19"/>
          <p:cNvSpPr>
            <a:spLocks/>
          </p:cNvSpPr>
          <p:nvPr/>
        </p:nvSpPr>
        <p:spPr bwMode="auto">
          <a:xfrm>
            <a:off x="4085312" y="1811846"/>
            <a:ext cx="14179" cy="14115"/>
          </a:xfrm>
          <a:custGeom>
            <a:avLst/>
            <a:gdLst>
              <a:gd name="T0" fmla="*/ 0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0" y="0"/>
                  <a:pt x="0" y="0"/>
                  <a:pt x="0" y="1"/>
                </a:cubicBezTo>
                <a:cubicBezTo>
                  <a:pt x="0" y="1"/>
                  <a:pt x="0" y="2"/>
                  <a:pt x="0" y="2"/>
                </a:cubicBezTo>
                <a:cubicBezTo>
                  <a:pt x="0" y="3"/>
                  <a:pt x="1" y="4"/>
                  <a:pt x="1" y="4"/>
                </a:cubicBezTo>
                <a:cubicBezTo>
                  <a:pt x="2" y="4"/>
                  <a:pt x="3" y="4"/>
                  <a:pt x="3" y="4"/>
                </a:cubicBezTo>
                <a:cubicBezTo>
                  <a:pt x="3" y="4"/>
                  <a:pt x="4" y="4"/>
                  <a:pt x="4" y="3"/>
                </a:cubicBezTo>
                <a:cubicBezTo>
                  <a:pt x="4" y="3"/>
                  <a:pt x="4" y="2"/>
                  <a:pt x="3" y="2"/>
                </a:cubicBezTo>
                <a:cubicBezTo>
                  <a:pt x="3" y="1"/>
                  <a:pt x="2" y="0"/>
                  <a:pt x="2" y="0"/>
                </a:cubicBezTo>
                <a:cubicBezTo>
                  <a:pt x="1" y="0"/>
                  <a:pt x="1" y="0"/>
                  <a:pt x="0"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17" name="Freeform 20"/>
          <p:cNvSpPr>
            <a:spLocks/>
          </p:cNvSpPr>
          <p:nvPr/>
        </p:nvSpPr>
        <p:spPr bwMode="auto">
          <a:xfrm>
            <a:off x="4067587" y="1815375"/>
            <a:ext cx="14179" cy="17644"/>
          </a:xfrm>
          <a:custGeom>
            <a:avLst/>
            <a:gdLst>
              <a:gd name="T0" fmla="*/ 1 w 4"/>
              <a:gd name="T1" fmla="*/ 0 h 5"/>
              <a:gd name="T2" fmla="*/ 0 w 4"/>
              <a:gd name="T3" fmla="*/ 1 h 5"/>
              <a:gd name="T4" fmla="*/ 1 w 4"/>
              <a:gd name="T5" fmla="*/ 3 h 5"/>
              <a:gd name="T6" fmla="*/ 2 w 4"/>
              <a:gd name="T7" fmla="*/ 4 h 5"/>
              <a:gd name="T8" fmla="*/ 3 w 4"/>
              <a:gd name="T9" fmla="*/ 4 h 5"/>
              <a:gd name="T10" fmla="*/ 4 w 4"/>
              <a:gd name="T11" fmla="*/ 3 h 5"/>
              <a:gd name="T12" fmla="*/ 4 w 4"/>
              <a:gd name="T13" fmla="*/ 2 h 5"/>
              <a:gd name="T14" fmla="*/ 2 w 4"/>
              <a:gd name="T15" fmla="*/ 0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0"/>
                  <a:pt x="0" y="0"/>
                  <a:pt x="0" y="1"/>
                </a:cubicBezTo>
                <a:cubicBezTo>
                  <a:pt x="0" y="1"/>
                  <a:pt x="0" y="2"/>
                  <a:pt x="1" y="3"/>
                </a:cubicBezTo>
                <a:cubicBezTo>
                  <a:pt x="1" y="3"/>
                  <a:pt x="1" y="4"/>
                  <a:pt x="2" y="4"/>
                </a:cubicBezTo>
                <a:cubicBezTo>
                  <a:pt x="2" y="4"/>
                  <a:pt x="3" y="5"/>
                  <a:pt x="3" y="4"/>
                </a:cubicBezTo>
                <a:cubicBezTo>
                  <a:pt x="4" y="4"/>
                  <a:pt x="4" y="4"/>
                  <a:pt x="4" y="3"/>
                </a:cubicBezTo>
                <a:cubicBezTo>
                  <a:pt x="4" y="3"/>
                  <a:pt x="4" y="2"/>
                  <a:pt x="4" y="2"/>
                </a:cubicBezTo>
                <a:cubicBezTo>
                  <a:pt x="3" y="1"/>
                  <a:pt x="3" y="1"/>
                  <a:pt x="2" y="0"/>
                </a:cubicBezTo>
                <a:cubicBezTo>
                  <a:pt x="2"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18" name="Freeform 21"/>
          <p:cNvSpPr>
            <a:spLocks/>
          </p:cNvSpPr>
          <p:nvPr/>
        </p:nvSpPr>
        <p:spPr bwMode="auto">
          <a:xfrm>
            <a:off x="4051636" y="1818904"/>
            <a:ext cx="15952" cy="17644"/>
          </a:xfrm>
          <a:custGeom>
            <a:avLst/>
            <a:gdLst>
              <a:gd name="T0" fmla="*/ 1 w 4"/>
              <a:gd name="T1" fmla="*/ 0 h 5"/>
              <a:gd name="T2" fmla="*/ 0 w 4"/>
              <a:gd name="T3" fmla="*/ 1 h 5"/>
              <a:gd name="T4" fmla="*/ 0 w 4"/>
              <a:gd name="T5" fmla="*/ 3 h 5"/>
              <a:gd name="T6" fmla="*/ 1 w 4"/>
              <a:gd name="T7" fmla="*/ 4 h 5"/>
              <a:gd name="T8" fmla="*/ 3 w 4"/>
              <a:gd name="T9" fmla="*/ 5 h 5"/>
              <a:gd name="T10" fmla="*/ 4 w 4"/>
              <a:gd name="T11" fmla="*/ 4 h 5"/>
              <a:gd name="T12" fmla="*/ 3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0"/>
                  <a:pt x="0" y="1"/>
                  <a:pt x="0" y="1"/>
                </a:cubicBezTo>
                <a:cubicBezTo>
                  <a:pt x="0" y="2"/>
                  <a:pt x="0" y="2"/>
                  <a:pt x="0" y="3"/>
                </a:cubicBezTo>
                <a:cubicBezTo>
                  <a:pt x="0" y="3"/>
                  <a:pt x="1" y="4"/>
                  <a:pt x="1" y="4"/>
                </a:cubicBezTo>
                <a:cubicBezTo>
                  <a:pt x="2" y="4"/>
                  <a:pt x="3" y="5"/>
                  <a:pt x="3" y="5"/>
                </a:cubicBezTo>
                <a:cubicBezTo>
                  <a:pt x="3" y="4"/>
                  <a:pt x="4" y="4"/>
                  <a:pt x="4" y="4"/>
                </a:cubicBezTo>
                <a:cubicBezTo>
                  <a:pt x="4" y="3"/>
                  <a:pt x="4" y="3"/>
                  <a:pt x="3" y="2"/>
                </a:cubicBezTo>
                <a:cubicBezTo>
                  <a:pt x="3" y="1"/>
                  <a:pt x="2" y="1"/>
                  <a:pt x="2" y="1"/>
                </a:cubicBezTo>
                <a:cubicBezTo>
                  <a:pt x="1"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19" name="Freeform 22"/>
          <p:cNvSpPr>
            <a:spLocks/>
          </p:cNvSpPr>
          <p:nvPr/>
        </p:nvSpPr>
        <p:spPr bwMode="auto">
          <a:xfrm>
            <a:off x="4033913" y="1822433"/>
            <a:ext cx="14179" cy="17644"/>
          </a:xfrm>
          <a:custGeom>
            <a:avLst/>
            <a:gdLst>
              <a:gd name="T0" fmla="*/ 1 w 4"/>
              <a:gd name="T1" fmla="*/ 0 h 5"/>
              <a:gd name="T2" fmla="*/ 0 w 4"/>
              <a:gd name="T3" fmla="*/ 1 h 5"/>
              <a:gd name="T4" fmla="*/ 1 w 4"/>
              <a:gd name="T5" fmla="*/ 3 h 5"/>
              <a:gd name="T6" fmla="*/ 2 w 4"/>
              <a:gd name="T7" fmla="*/ 4 h 5"/>
              <a:gd name="T8" fmla="*/ 3 w 4"/>
              <a:gd name="T9" fmla="*/ 5 h 5"/>
              <a:gd name="T10" fmla="*/ 4 w 4"/>
              <a:gd name="T11" fmla="*/ 4 h 5"/>
              <a:gd name="T12" fmla="*/ 4 w 4"/>
              <a:gd name="T13" fmla="*/ 2 h 5"/>
              <a:gd name="T14" fmla="*/ 3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1"/>
                  <a:pt x="0" y="1"/>
                  <a:pt x="0" y="1"/>
                </a:cubicBezTo>
                <a:cubicBezTo>
                  <a:pt x="0" y="2"/>
                  <a:pt x="0" y="2"/>
                  <a:pt x="1" y="3"/>
                </a:cubicBezTo>
                <a:cubicBezTo>
                  <a:pt x="1" y="4"/>
                  <a:pt x="1" y="4"/>
                  <a:pt x="2" y="4"/>
                </a:cubicBezTo>
                <a:cubicBezTo>
                  <a:pt x="2" y="5"/>
                  <a:pt x="3" y="5"/>
                  <a:pt x="3" y="5"/>
                </a:cubicBezTo>
                <a:cubicBezTo>
                  <a:pt x="4" y="5"/>
                  <a:pt x="4" y="4"/>
                  <a:pt x="4" y="4"/>
                </a:cubicBezTo>
                <a:cubicBezTo>
                  <a:pt x="4" y="3"/>
                  <a:pt x="4" y="3"/>
                  <a:pt x="4" y="2"/>
                </a:cubicBezTo>
                <a:cubicBezTo>
                  <a:pt x="3" y="2"/>
                  <a:pt x="3" y="1"/>
                  <a:pt x="3" y="1"/>
                </a:cubicBezTo>
                <a:cubicBezTo>
                  <a:pt x="2"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0" name="Freeform 23"/>
          <p:cNvSpPr>
            <a:spLocks/>
          </p:cNvSpPr>
          <p:nvPr/>
        </p:nvSpPr>
        <p:spPr bwMode="auto">
          <a:xfrm>
            <a:off x="4019733" y="1829489"/>
            <a:ext cx="14179" cy="14115"/>
          </a:xfrm>
          <a:custGeom>
            <a:avLst/>
            <a:gdLst>
              <a:gd name="T0" fmla="*/ 1 w 4"/>
              <a:gd name="T1" fmla="*/ 0 h 4"/>
              <a:gd name="T2" fmla="*/ 0 w 4"/>
              <a:gd name="T3" fmla="*/ 1 h 4"/>
              <a:gd name="T4" fmla="*/ 0 w 4"/>
              <a:gd name="T5" fmla="*/ 2 h 4"/>
              <a:gd name="T6" fmla="*/ 1 w 4"/>
              <a:gd name="T7" fmla="*/ 3 h 4"/>
              <a:gd name="T8" fmla="*/ 3 w 4"/>
              <a:gd name="T9" fmla="*/ 4 h 4"/>
              <a:gd name="T10" fmla="*/ 4 w 4"/>
              <a:gd name="T11" fmla="*/ 3 h 4"/>
              <a:gd name="T12" fmla="*/ 3 w 4"/>
              <a:gd name="T13" fmla="*/ 1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0"/>
                  <a:pt x="0" y="1"/>
                </a:cubicBezTo>
                <a:cubicBezTo>
                  <a:pt x="0" y="1"/>
                  <a:pt x="0" y="2"/>
                  <a:pt x="0" y="2"/>
                </a:cubicBezTo>
                <a:cubicBezTo>
                  <a:pt x="1" y="3"/>
                  <a:pt x="1" y="3"/>
                  <a:pt x="1" y="3"/>
                </a:cubicBezTo>
                <a:cubicBezTo>
                  <a:pt x="2" y="4"/>
                  <a:pt x="2" y="4"/>
                  <a:pt x="3" y="4"/>
                </a:cubicBezTo>
                <a:cubicBezTo>
                  <a:pt x="3" y="4"/>
                  <a:pt x="4" y="3"/>
                  <a:pt x="4" y="3"/>
                </a:cubicBezTo>
                <a:cubicBezTo>
                  <a:pt x="4" y="2"/>
                  <a:pt x="4" y="2"/>
                  <a:pt x="3" y="1"/>
                </a:cubicBezTo>
                <a:cubicBezTo>
                  <a:pt x="3" y="1"/>
                  <a:pt x="3" y="0"/>
                  <a:pt x="2" y="0"/>
                </a:cubicBezTo>
                <a:cubicBezTo>
                  <a:pt x="2"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1" name="Freeform 24"/>
          <p:cNvSpPr>
            <a:spLocks/>
          </p:cNvSpPr>
          <p:nvPr/>
        </p:nvSpPr>
        <p:spPr bwMode="auto">
          <a:xfrm>
            <a:off x="4002010" y="1833019"/>
            <a:ext cx="14179" cy="14115"/>
          </a:xfrm>
          <a:custGeom>
            <a:avLst/>
            <a:gdLst>
              <a:gd name="T0" fmla="*/ 1 w 4"/>
              <a:gd name="T1" fmla="*/ 0 h 4"/>
              <a:gd name="T2" fmla="*/ 0 w 4"/>
              <a:gd name="T3" fmla="*/ 1 h 4"/>
              <a:gd name="T4" fmla="*/ 1 w 4"/>
              <a:gd name="T5" fmla="*/ 2 h 4"/>
              <a:gd name="T6" fmla="*/ 2 w 4"/>
              <a:gd name="T7" fmla="*/ 4 h 4"/>
              <a:gd name="T8" fmla="*/ 3 w 4"/>
              <a:gd name="T9" fmla="*/ 4 h 4"/>
              <a:gd name="T10" fmla="*/ 4 w 4"/>
              <a:gd name="T11" fmla="*/ 3 h 4"/>
              <a:gd name="T12" fmla="*/ 4 w 4"/>
              <a:gd name="T13" fmla="*/ 1 h 4"/>
              <a:gd name="T14" fmla="*/ 3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0"/>
                  <a:pt x="0" y="0"/>
                  <a:pt x="0" y="1"/>
                </a:cubicBezTo>
                <a:cubicBezTo>
                  <a:pt x="0" y="1"/>
                  <a:pt x="0" y="2"/>
                  <a:pt x="1" y="2"/>
                </a:cubicBezTo>
                <a:cubicBezTo>
                  <a:pt x="1" y="3"/>
                  <a:pt x="1" y="3"/>
                  <a:pt x="2" y="4"/>
                </a:cubicBezTo>
                <a:cubicBezTo>
                  <a:pt x="2" y="4"/>
                  <a:pt x="3" y="4"/>
                  <a:pt x="3" y="4"/>
                </a:cubicBezTo>
                <a:cubicBezTo>
                  <a:pt x="4" y="4"/>
                  <a:pt x="4" y="3"/>
                  <a:pt x="4" y="3"/>
                </a:cubicBezTo>
                <a:cubicBezTo>
                  <a:pt x="4" y="3"/>
                  <a:pt x="4" y="2"/>
                  <a:pt x="4" y="1"/>
                </a:cubicBezTo>
                <a:cubicBezTo>
                  <a:pt x="4" y="1"/>
                  <a:pt x="3" y="0"/>
                  <a:pt x="3" y="0"/>
                </a:cubicBezTo>
                <a:cubicBezTo>
                  <a:pt x="2" y="0"/>
                  <a:pt x="2"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2" name="Freeform 25"/>
          <p:cNvSpPr>
            <a:spLocks/>
          </p:cNvSpPr>
          <p:nvPr/>
        </p:nvSpPr>
        <p:spPr bwMode="auto">
          <a:xfrm>
            <a:off x="3986059" y="1836548"/>
            <a:ext cx="15952" cy="14115"/>
          </a:xfrm>
          <a:custGeom>
            <a:avLst/>
            <a:gdLst>
              <a:gd name="T0" fmla="*/ 1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1"/>
                  <a:pt x="0" y="1"/>
                </a:cubicBezTo>
                <a:cubicBezTo>
                  <a:pt x="0" y="1"/>
                  <a:pt x="0" y="2"/>
                  <a:pt x="0" y="2"/>
                </a:cubicBezTo>
                <a:cubicBezTo>
                  <a:pt x="1" y="3"/>
                  <a:pt x="1" y="3"/>
                  <a:pt x="1" y="4"/>
                </a:cubicBezTo>
                <a:cubicBezTo>
                  <a:pt x="2" y="4"/>
                  <a:pt x="2" y="4"/>
                  <a:pt x="3" y="4"/>
                </a:cubicBezTo>
                <a:cubicBezTo>
                  <a:pt x="3" y="4"/>
                  <a:pt x="4" y="4"/>
                  <a:pt x="4" y="3"/>
                </a:cubicBezTo>
                <a:cubicBezTo>
                  <a:pt x="4" y="3"/>
                  <a:pt x="4" y="2"/>
                  <a:pt x="3" y="2"/>
                </a:cubicBezTo>
                <a:cubicBezTo>
                  <a:pt x="3" y="1"/>
                  <a:pt x="3" y="1"/>
                  <a:pt x="2" y="0"/>
                </a:cubicBezTo>
                <a:cubicBezTo>
                  <a:pt x="2"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3" name="Freeform 26"/>
          <p:cNvSpPr>
            <a:spLocks/>
          </p:cNvSpPr>
          <p:nvPr/>
        </p:nvSpPr>
        <p:spPr bwMode="auto">
          <a:xfrm>
            <a:off x="3968336" y="1840075"/>
            <a:ext cx="14179" cy="14115"/>
          </a:xfrm>
          <a:custGeom>
            <a:avLst/>
            <a:gdLst>
              <a:gd name="T0" fmla="*/ 1 w 4"/>
              <a:gd name="T1" fmla="*/ 0 h 4"/>
              <a:gd name="T2" fmla="*/ 0 w 4"/>
              <a:gd name="T3" fmla="*/ 1 h 4"/>
              <a:gd name="T4" fmla="*/ 1 w 4"/>
              <a:gd name="T5" fmla="*/ 3 h 4"/>
              <a:gd name="T6" fmla="*/ 2 w 4"/>
              <a:gd name="T7" fmla="*/ 4 h 4"/>
              <a:gd name="T8" fmla="*/ 3 w 4"/>
              <a:gd name="T9" fmla="*/ 4 h 4"/>
              <a:gd name="T10" fmla="*/ 4 w 4"/>
              <a:gd name="T11" fmla="*/ 3 h 4"/>
              <a:gd name="T12" fmla="*/ 4 w 4"/>
              <a:gd name="T13" fmla="*/ 2 h 4"/>
              <a:gd name="T14" fmla="*/ 3 w 4"/>
              <a:gd name="T15" fmla="*/ 1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1"/>
                  <a:pt x="1" y="1"/>
                  <a:pt x="0" y="1"/>
                </a:cubicBezTo>
                <a:cubicBezTo>
                  <a:pt x="0" y="2"/>
                  <a:pt x="0" y="2"/>
                  <a:pt x="1" y="3"/>
                </a:cubicBezTo>
                <a:cubicBezTo>
                  <a:pt x="1" y="3"/>
                  <a:pt x="1" y="4"/>
                  <a:pt x="2" y="4"/>
                </a:cubicBezTo>
                <a:cubicBezTo>
                  <a:pt x="2" y="4"/>
                  <a:pt x="3" y="4"/>
                  <a:pt x="3" y="4"/>
                </a:cubicBezTo>
                <a:cubicBezTo>
                  <a:pt x="4" y="4"/>
                  <a:pt x="4" y="4"/>
                  <a:pt x="4" y="3"/>
                </a:cubicBezTo>
                <a:cubicBezTo>
                  <a:pt x="4" y="3"/>
                  <a:pt x="4" y="2"/>
                  <a:pt x="4" y="2"/>
                </a:cubicBezTo>
                <a:cubicBezTo>
                  <a:pt x="4" y="1"/>
                  <a:pt x="3" y="1"/>
                  <a:pt x="3" y="1"/>
                </a:cubicBezTo>
                <a:cubicBezTo>
                  <a:pt x="2" y="0"/>
                  <a:pt x="2"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4" name="Freeform 27"/>
          <p:cNvSpPr>
            <a:spLocks/>
          </p:cNvSpPr>
          <p:nvPr/>
        </p:nvSpPr>
        <p:spPr bwMode="auto">
          <a:xfrm>
            <a:off x="3954156" y="1847133"/>
            <a:ext cx="14179" cy="10586"/>
          </a:xfrm>
          <a:custGeom>
            <a:avLst/>
            <a:gdLst>
              <a:gd name="T0" fmla="*/ 1 w 4"/>
              <a:gd name="T1" fmla="*/ 0 h 3"/>
              <a:gd name="T2" fmla="*/ 0 w 4"/>
              <a:gd name="T3" fmla="*/ 0 h 3"/>
              <a:gd name="T4" fmla="*/ 0 w 4"/>
              <a:gd name="T5" fmla="*/ 2 h 3"/>
              <a:gd name="T6" fmla="*/ 1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0" y="0"/>
                  <a:pt x="0" y="0"/>
                  <a:pt x="0" y="0"/>
                </a:cubicBezTo>
                <a:cubicBezTo>
                  <a:pt x="0" y="1"/>
                  <a:pt x="0" y="1"/>
                  <a:pt x="0" y="2"/>
                </a:cubicBezTo>
                <a:cubicBezTo>
                  <a:pt x="1" y="2"/>
                  <a:pt x="1" y="3"/>
                  <a:pt x="1" y="3"/>
                </a:cubicBezTo>
                <a:cubicBezTo>
                  <a:pt x="2" y="3"/>
                  <a:pt x="2" y="3"/>
                  <a:pt x="3" y="3"/>
                </a:cubicBezTo>
                <a:cubicBezTo>
                  <a:pt x="3" y="3"/>
                  <a:pt x="4" y="3"/>
                  <a:pt x="4" y="2"/>
                </a:cubicBezTo>
                <a:cubicBezTo>
                  <a:pt x="4" y="2"/>
                  <a:pt x="4" y="2"/>
                  <a:pt x="3" y="1"/>
                </a:cubicBezTo>
                <a:cubicBezTo>
                  <a:pt x="3" y="1"/>
                  <a:pt x="3" y="0"/>
                  <a:pt x="2" y="0"/>
                </a:cubicBezTo>
                <a:cubicBezTo>
                  <a:pt x="2"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5" name="Freeform 28"/>
          <p:cNvSpPr>
            <a:spLocks/>
          </p:cNvSpPr>
          <p:nvPr/>
        </p:nvSpPr>
        <p:spPr bwMode="auto">
          <a:xfrm>
            <a:off x="3938205" y="1850662"/>
            <a:ext cx="15952" cy="10586"/>
          </a:xfrm>
          <a:custGeom>
            <a:avLst/>
            <a:gdLst>
              <a:gd name="T0" fmla="*/ 1 w 4"/>
              <a:gd name="T1" fmla="*/ 0 h 3"/>
              <a:gd name="T2" fmla="*/ 1 w 4"/>
              <a:gd name="T3" fmla="*/ 0 h 3"/>
              <a:gd name="T4" fmla="*/ 1 w 4"/>
              <a:gd name="T5" fmla="*/ 2 h 3"/>
              <a:gd name="T6" fmla="*/ 2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1" y="0"/>
                  <a:pt x="1" y="0"/>
                  <a:pt x="1" y="0"/>
                </a:cubicBezTo>
                <a:cubicBezTo>
                  <a:pt x="0" y="1"/>
                  <a:pt x="1" y="1"/>
                  <a:pt x="1" y="2"/>
                </a:cubicBezTo>
                <a:cubicBezTo>
                  <a:pt x="1" y="2"/>
                  <a:pt x="1" y="3"/>
                  <a:pt x="2" y="3"/>
                </a:cubicBezTo>
                <a:cubicBezTo>
                  <a:pt x="2" y="3"/>
                  <a:pt x="3" y="3"/>
                  <a:pt x="3" y="3"/>
                </a:cubicBezTo>
                <a:cubicBezTo>
                  <a:pt x="3" y="3"/>
                  <a:pt x="4" y="3"/>
                  <a:pt x="4" y="2"/>
                </a:cubicBezTo>
                <a:cubicBezTo>
                  <a:pt x="4" y="2"/>
                  <a:pt x="4" y="2"/>
                  <a:pt x="3" y="1"/>
                </a:cubicBezTo>
                <a:cubicBezTo>
                  <a:pt x="3" y="1"/>
                  <a:pt x="3" y="0"/>
                  <a:pt x="2" y="0"/>
                </a:cubicBezTo>
                <a:cubicBezTo>
                  <a:pt x="2"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6" name="Freeform 29"/>
          <p:cNvSpPr>
            <a:spLocks/>
          </p:cNvSpPr>
          <p:nvPr/>
        </p:nvSpPr>
        <p:spPr bwMode="auto">
          <a:xfrm>
            <a:off x="3927570" y="1850663"/>
            <a:ext cx="10634" cy="15880"/>
          </a:xfrm>
          <a:custGeom>
            <a:avLst/>
            <a:gdLst>
              <a:gd name="T0" fmla="*/ 1 w 3"/>
              <a:gd name="T1" fmla="*/ 1 h 4"/>
              <a:gd name="T2" fmla="*/ 0 w 3"/>
              <a:gd name="T3" fmla="*/ 1 h 4"/>
              <a:gd name="T4" fmla="*/ 0 w 3"/>
              <a:gd name="T5" fmla="*/ 3 h 4"/>
              <a:gd name="T6" fmla="*/ 1 w 3"/>
              <a:gd name="T7" fmla="*/ 4 h 4"/>
              <a:gd name="T8" fmla="*/ 3 w 3"/>
              <a:gd name="T9" fmla="*/ 4 h 4"/>
              <a:gd name="T10" fmla="*/ 3 w 3"/>
              <a:gd name="T11" fmla="*/ 3 h 4"/>
              <a:gd name="T12" fmla="*/ 3 w 3"/>
              <a:gd name="T13" fmla="*/ 2 h 4"/>
              <a:gd name="T14" fmla="*/ 2 w 3"/>
              <a:gd name="T15" fmla="*/ 1 h 4"/>
              <a:gd name="T16" fmla="*/ 1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1"/>
                </a:moveTo>
                <a:cubicBezTo>
                  <a:pt x="0" y="1"/>
                  <a:pt x="0" y="1"/>
                  <a:pt x="0" y="1"/>
                </a:cubicBezTo>
                <a:cubicBezTo>
                  <a:pt x="0" y="2"/>
                  <a:pt x="0" y="2"/>
                  <a:pt x="0" y="3"/>
                </a:cubicBezTo>
                <a:cubicBezTo>
                  <a:pt x="1" y="3"/>
                  <a:pt x="1" y="3"/>
                  <a:pt x="1" y="4"/>
                </a:cubicBezTo>
                <a:cubicBezTo>
                  <a:pt x="2" y="4"/>
                  <a:pt x="2" y="4"/>
                  <a:pt x="3" y="4"/>
                </a:cubicBezTo>
                <a:cubicBezTo>
                  <a:pt x="3" y="4"/>
                  <a:pt x="3" y="4"/>
                  <a:pt x="3" y="3"/>
                </a:cubicBezTo>
                <a:cubicBezTo>
                  <a:pt x="3" y="3"/>
                  <a:pt x="3" y="2"/>
                  <a:pt x="3" y="2"/>
                </a:cubicBezTo>
                <a:cubicBezTo>
                  <a:pt x="3" y="1"/>
                  <a:pt x="2" y="1"/>
                  <a:pt x="2" y="1"/>
                </a:cubicBezTo>
                <a:cubicBezTo>
                  <a:pt x="1" y="1"/>
                  <a:pt x="1" y="0"/>
                  <a:pt x="1" y="1"/>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7" name="Freeform 30"/>
          <p:cNvSpPr>
            <a:spLocks/>
          </p:cNvSpPr>
          <p:nvPr/>
        </p:nvSpPr>
        <p:spPr bwMode="auto">
          <a:xfrm>
            <a:off x="3916936" y="1854192"/>
            <a:ext cx="10634" cy="15880"/>
          </a:xfrm>
          <a:custGeom>
            <a:avLst/>
            <a:gdLst>
              <a:gd name="T0" fmla="*/ 0 w 3"/>
              <a:gd name="T1" fmla="*/ 0 h 4"/>
              <a:gd name="T2" fmla="*/ 0 w 3"/>
              <a:gd name="T3" fmla="*/ 1 h 4"/>
              <a:gd name="T4" fmla="*/ 0 w 3"/>
              <a:gd name="T5" fmla="*/ 2 h 4"/>
              <a:gd name="T6" fmla="*/ 1 w 3"/>
              <a:gd name="T7" fmla="*/ 3 h 4"/>
              <a:gd name="T8" fmla="*/ 2 w 3"/>
              <a:gd name="T9" fmla="*/ 4 h 4"/>
              <a:gd name="T10" fmla="*/ 3 w 3"/>
              <a:gd name="T11" fmla="*/ 3 h 4"/>
              <a:gd name="T12" fmla="*/ 2 w 3"/>
              <a:gd name="T13" fmla="*/ 2 h 4"/>
              <a:gd name="T14" fmla="*/ 1 w 3"/>
              <a:gd name="T15" fmla="*/ 1 h 4"/>
              <a:gd name="T16" fmla="*/ 0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0"/>
                </a:moveTo>
                <a:cubicBezTo>
                  <a:pt x="0" y="1"/>
                  <a:pt x="0" y="1"/>
                  <a:pt x="0" y="1"/>
                </a:cubicBezTo>
                <a:cubicBezTo>
                  <a:pt x="0" y="2"/>
                  <a:pt x="0" y="2"/>
                  <a:pt x="0" y="2"/>
                </a:cubicBezTo>
                <a:cubicBezTo>
                  <a:pt x="0" y="3"/>
                  <a:pt x="1" y="3"/>
                  <a:pt x="1" y="3"/>
                </a:cubicBezTo>
                <a:cubicBezTo>
                  <a:pt x="1" y="4"/>
                  <a:pt x="2" y="4"/>
                  <a:pt x="2" y="4"/>
                </a:cubicBezTo>
                <a:cubicBezTo>
                  <a:pt x="3" y="3"/>
                  <a:pt x="3" y="3"/>
                  <a:pt x="3" y="3"/>
                </a:cubicBezTo>
                <a:cubicBezTo>
                  <a:pt x="3" y="3"/>
                  <a:pt x="3" y="2"/>
                  <a:pt x="2" y="2"/>
                </a:cubicBezTo>
                <a:cubicBezTo>
                  <a:pt x="2" y="1"/>
                  <a:pt x="2" y="1"/>
                  <a:pt x="1" y="1"/>
                </a:cubicBezTo>
                <a:cubicBezTo>
                  <a:pt x="1" y="0"/>
                  <a:pt x="1" y="0"/>
                  <a:pt x="0"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8" name="Freeform 31"/>
          <p:cNvSpPr>
            <a:spLocks/>
          </p:cNvSpPr>
          <p:nvPr/>
        </p:nvSpPr>
        <p:spPr bwMode="auto">
          <a:xfrm>
            <a:off x="3902757" y="1857721"/>
            <a:ext cx="10634" cy="15880"/>
          </a:xfrm>
          <a:custGeom>
            <a:avLst/>
            <a:gdLst>
              <a:gd name="T0" fmla="*/ 1 w 3"/>
              <a:gd name="T1" fmla="*/ 0 h 4"/>
              <a:gd name="T2" fmla="*/ 0 w 3"/>
              <a:gd name="T3" fmla="*/ 1 h 4"/>
              <a:gd name="T4" fmla="*/ 1 w 3"/>
              <a:gd name="T5" fmla="*/ 2 h 4"/>
              <a:gd name="T6" fmla="*/ 2 w 3"/>
              <a:gd name="T7" fmla="*/ 3 h 4"/>
              <a:gd name="T8" fmla="*/ 3 w 3"/>
              <a:gd name="T9" fmla="*/ 4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1" y="2"/>
                </a:cubicBezTo>
                <a:cubicBezTo>
                  <a:pt x="1" y="3"/>
                  <a:pt x="1" y="3"/>
                  <a:pt x="2" y="3"/>
                </a:cubicBezTo>
                <a:cubicBezTo>
                  <a:pt x="2" y="4"/>
                  <a:pt x="2" y="4"/>
                  <a:pt x="3" y="4"/>
                </a:cubicBezTo>
                <a:cubicBezTo>
                  <a:pt x="3" y="3"/>
                  <a:pt x="3" y="3"/>
                  <a:pt x="3" y="3"/>
                </a:cubicBezTo>
                <a:cubicBezTo>
                  <a:pt x="3" y="3"/>
                  <a:pt x="3" y="2"/>
                  <a:pt x="3" y="2"/>
                </a:cubicBezTo>
                <a:cubicBezTo>
                  <a:pt x="3" y="1"/>
                  <a:pt x="2" y="1"/>
                  <a:pt x="2" y="1"/>
                </a:cubicBezTo>
                <a:cubicBezTo>
                  <a:pt x="2"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29" name="Freeform 32"/>
          <p:cNvSpPr>
            <a:spLocks/>
          </p:cNvSpPr>
          <p:nvPr/>
        </p:nvSpPr>
        <p:spPr bwMode="auto">
          <a:xfrm>
            <a:off x="3892123" y="1861249"/>
            <a:ext cx="10634" cy="15880"/>
          </a:xfrm>
          <a:custGeom>
            <a:avLst/>
            <a:gdLst>
              <a:gd name="T0" fmla="*/ 1 w 3"/>
              <a:gd name="T1" fmla="*/ 0 h 4"/>
              <a:gd name="T2" fmla="*/ 0 w 3"/>
              <a:gd name="T3" fmla="*/ 1 h 4"/>
              <a:gd name="T4" fmla="*/ 0 w 3"/>
              <a:gd name="T5" fmla="*/ 2 h 4"/>
              <a:gd name="T6" fmla="*/ 1 w 3"/>
              <a:gd name="T7" fmla="*/ 3 h 4"/>
              <a:gd name="T8" fmla="*/ 2 w 3"/>
              <a:gd name="T9" fmla="*/ 3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0" y="2"/>
                </a:cubicBezTo>
                <a:cubicBezTo>
                  <a:pt x="0" y="3"/>
                  <a:pt x="1" y="3"/>
                  <a:pt x="1" y="3"/>
                </a:cubicBezTo>
                <a:cubicBezTo>
                  <a:pt x="2" y="3"/>
                  <a:pt x="2" y="4"/>
                  <a:pt x="2" y="3"/>
                </a:cubicBezTo>
                <a:cubicBezTo>
                  <a:pt x="3" y="3"/>
                  <a:pt x="3" y="3"/>
                  <a:pt x="3" y="3"/>
                </a:cubicBezTo>
                <a:cubicBezTo>
                  <a:pt x="3" y="2"/>
                  <a:pt x="3" y="2"/>
                  <a:pt x="3" y="2"/>
                </a:cubicBezTo>
                <a:cubicBezTo>
                  <a:pt x="2" y="1"/>
                  <a:pt x="2" y="1"/>
                  <a:pt x="2" y="1"/>
                </a:cubicBezTo>
                <a:cubicBezTo>
                  <a:pt x="1"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0" name="Freeform 33"/>
          <p:cNvSpPr>
            <a:spLocks/>
          </p:cNvSpPr>
          <p:nvPr/>
        </p:nvSpPr>
        <p:spPr bwMode="auto">
          <a:xfrm>
            <a:off x="3879716" y="1866542"/>
            <a:ext cx="12407" cy="10586"/>
          </a:xfrm>
          <a:custGeom>
            <a:avLst/>
            <a:gdLst>
              <a:gd name="T0" fmla="*/ 0 w 3"/>
              <a:gd name="T1" fmla="*/ 0 h 3"/>
              <a:gd name="T2" fmla="*/ 0 w 3"/>
              <a:gd name="T3" fmla="*/ 1 h 3"/>
              <a:gd name="T4" fmla="*/ 0 w 3"/>
              <a:gd name="T5" fmla="*/ 2 h 3"/>
              <a:gd name="T6" fmla="*/ 1 w 3"/>
              <a:gd name="T7" fmla="*/ 3 h 3"/>
              <a:gd name="T8" fmla="*/ 2 w 3"/>
              <a:gd name="T9" fmla="*/ 3 h 3"/>
              <a:gd name="T10" fmla="*/ 2 w 3"/>
              <a:gd name="T11" fmla="*/ 3 h 3"/>
              <a:gd name="T12" fmla="*/ 2 w 3"/>
              <a:gd name="T13" fmla="*/ 1 h 3"/>
              <a:gd name="T14" fmla="*/ 1 w 3"/>
              <a:gd name="T15" fmla="*/ 1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3"/>
                  <a:pt x="0" y="3"/>
                  <a:pt x="1" y="3"/>
                </a:cubicBezTo>
                <a:cubicBezTo>
                  <a:pt x="1" y="3"/>
                  <a:pt x="2" y="3"/>
                  <a:pt x="2" y="3"/>
                </a:cubicBezTo>
                <a:cubicBezTo>
                  <a:pt x="2" y="3"/>
                  <a:pt x="2" y="3"/>
                  <a:pt x="2" y="3"/>
                </a:cubicBezTo>
                <a:cubicBezTo>
                  <a:pt x="3" y="2"/>
                  <a:pt x="2" y="2"/>
                  <a:pt x="2" y="1"/>
                </a:cubicBezTo>
                <a:cubicBezTo>
                  <a:pt x="2" y="1"/>
                  <a:pt x="2" y="1"/>
                  <a:pt x="1" y="1"/>
                </a:cubicBezTo>
                <a:cubicBezTo>
                  <a:pt x="1" y="0"/>
                  <a:pt x="0" y="0"/>
                  <a:pt x="0"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1" name="Freeform 34"/>
          <p:cNvSpPr>
            <a:spLocks/>
          </p:cNvSpPr>
          <p:nvPr/>
        </p:nvSpPr>
        <p:spPr bwMode="auto">
          <a:xfrm>
            <a:off x="3865538" y="1870071"/>
            <a:ext cx="10634" cy="10586"/>
          </a:xfrm>
          <a:custGeom>
            <a:avLst/>
            <a:gdLst>
              <a:gd name="T0" fmla="*/ 1 w 3"/>
              <a:gd name="T1" fmla="*/ 0 h 3"/>
              <a:gd name="T2" fmla="*/ 0 w 3"/>
              <a:gd name="T3" fmla="*/ 1 h 3"/>
              <a:gd name="T4" fmla="*/ 0 w 3"/>
              <a:gd name="T5" fmla="*/ 2 h 3"/>
              <a:gd name="T6" fmla="*/ 1 w 3"/>
              <a:gd name="T7" fmla="*/ 3 h 3"/>
              <a:gd name="T8" fmla="*/ 2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0" y="1"/>
                  <a:pt x="0" y="2"/>
                  <a:pt x="0" y="2"/>
                </a:cubicBezTo>
                <a:cubicBezTo>
                  <a:pt x="1" y="2"/>
                  <a:pt x="1" y="3"/>
                  <a:pt x="1" y="3"/>
                </a:cubicBezTo>
                <a:cubicBezTo>
                  <a:pt x="2" y="3"/>
                  <a:pt x="2" y="3"/>
                  <a:pt x="2" y="3"/>
                </a:cubicBezTo>
                <a:cubicBezTo>
                  <a:pt x="3" y="2"/>
                  <a:pt x="3" y="2"/>
                  <a:pt x="3" y="2"/>
                </a:cubicBezTo>
                <a:cubicBezTo>
                  <a:pt x="3" y="2"/>
                  <a:pt x="3" y="2"/>
                  <a:pt x="3" y="1"/>
                </a:cubicBezTo>
                <a:cubicBezTo>
                  <a:pt x="3" y="1"/>
                  <a:pt x="2" y="1"/>
                  <a:pt x="2" y="0"/>
                </a:cubicBezTo>
                <a:cubicBezTo>
                  <a:pt x="1" y="0"/>
                  <a:pt x="1" y="0"/>
                  <a:pt x="1" y="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2" name="Freeform 35"/>
          <p:cNvSpPr>
            <a:spLocks/>
          </p:cNvSpPr>
          <p:nvPr/>
        </p:nvSpPr>
        <p:spPr bwMode="auto">
          <a:xfrm>
            <a:off x="3854904" y="1873601"/>
            <a:ext cx="10634" cy="10586"/>
          </a:xfrm>
          <a:custGeom>
            <a:avLst/>
            <a:gdLst>
              <a:gd name="T0" fmla="*/ 0 w 3"/>
              <a:gd name="T1" fmla="*/ 0 h 3"/>
              <a:gd name="T2" fmla="*/ 0 w 3"/>
              <a:gd name="T3" fmla="*/ 1 h 3"/>
              <a:gd name="T4" fmla="*/ 0 w 3"/>
              <a:gd name="T5" fmla="*/ 2 h 3"/>
              <a:gd name="T6" fmla="*/ 1 w 3"/>
              <a:gd name="T7" fmla="*/ 3 h 3"/>
              <a:gd name="T8" fmla="*/ 2 w 3"/>
              <a:gd name="T9" fmla="*/ 3 h 3"/>
              <a:gd name="T10" fmla="*/ 3 w 3"/>
              <a:gd name="T11" fmla="*/ 2 h 3"/>
              <a:gd name="T12" fmla="*/ 2 w 3"/>
              <a:gd name="T13" fmla="*/ 1 h 3"/>
              <a:gd name="T14" fmla="*/ 1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2"/>
                  <a:pt x="1" y="3"/>
                  <a:pt x="1" y="3"/>
                </a:cubicBezTo>
                <a:cubicBezTo>
                  <a:pt x="1" y="3"/>
                  <a:pt x="2" y="3"/>
                  <a:pt x="2" y="3"/>
                </a:cubicBezTo>
                <a:cubicBezTo>
                  <a:pt x="3" y="2"/>
                  <a:pt x="3" y="2"/>
                  <a:pt x="3" y="2"/>
                </a:cubicBezTo>
                <a:cubicBezTo>
                  <a:pt x="3" y="2"/>
                  <a:pt x="3" y="2"/>
                  <a:pt x="2" y="1"/>
                </a:cubicBezTo>
                <a:cubicBezTo>
                  <a:pt x="2" y="1"/>
                  <a:pt x="2" y="1"/>
                  <a:pt x="1" y="0"/>
                </a:cubicBezTo>
                <a:lnTo>
                  <a:pt x="0" y="0"/>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3" name="Freeform 36"/>
          <p:cNvSpPr>
            <a:spLocks/>
          </p:cNvSpPr>
          <p:nvPr/>
        </p:nvSpPr>
        <p:spPr bwMode="auto">
          <a:xfrm>
            <a:off x="3840725" y="1877128"/>
            <a:ext cx="10634" cy="10586"/>
          </a:xfrm>
          <a:custGeom>
            <a:avLst/>
            <a:gdLst>
              <a:gd name="T0" fmla="*/ 1 w 3"/>
              <a:gd name="T1" fmla="*/ 0 h 3"/>
              <a:gd name="T2" fmla="*/ 0 w 3"/>
              <a:gd name="T3" fmla="*/ 1 h 3"/>
              <a:gd name="T4" fmla="*/ 1 w 3"/>
              <a:gd name="T5" fmla="*/ 2 h 3"/>
              <a:gd name="T6" fmla="*/ 1 w 3"/>
              <a:gd name="T7" fmla="*/ 3 h 3"/>
              <a:gd name="T8" fmla="*/ 3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1" y="2"/>
                  <a:pt x="1" y="2"/>
                  <a:pt x="1" y="2"/>
                </a:cubicBezTo>
                <a:cubicBezTo>
                  <a:pt x="1" y="3"/>
                  <a:pt x="1" y="3"/>
                  <a:pt x="1" y="3"/>
                </a:cubicBezTo>
                <a:cubicBezTo>
                  <a:pt x="3" y="3"/>
                  <a:pt x="3" y="3"/>
                  <a:pt x="3" y="3"/>
                </a:cubicBezTo>
                <a:cubicBezTo>
                  <a:pt x="3" y="2"/>
                  <a:pt x="3" y="2"/>
                  <a:pt x="3" y="2"/>
                </a:cubicBezTo>
                <a:cubicBezTo>
                  <a:pt x="3" y="2"/>
                  <a:pt x="3" y="2"/>
                  <a:pt x="3" y="1"/>
                </a:cubicBezTo>
                <a:cubicBezTo>
                  <a:pt x="3" y="1"/>
                  <a:pt x="2" y="1"/>
                  <a:pt x="2" y="0"/>
                </a:cubicBezTo>
                <a:lnTo>
                  <a:pt x="1" y="0"/>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4" name="Freeform 37"/>
          <p:cNvSpPr>
            <a:spLocks/>
          </p:cNvSpPr>
          <p:nvPr/>
        </p:nvSpPr>
        <p:spPr bwMode="auto">
          <a:xfrm>
            <a:off x="3830091" y="1880657"/>
            <a:ext cx="10634" cy="10586"/>
          </a:xfrm>
          <a:custGeom>
            <a:avLst/>
            <a:gdLst>
              <a:gd name="T0" fmla="*/ 2 w 6"/>
              <a:gd name="T1" fmla="*/ 0 h 6"/>
              <a:gd name="T2" fmla="*/ 0 w 6"/>
              <a:gd name="T3" fmla="*/ 2 h 6"/>
              <a:gd name="T4" fmla="*/ 0 w 6"/>
              <a:gd name="T5" fmla="*/ 4 h 6"/>
              <a:gd name="T6" fmla="*/ 2 w 6"/>
              <a:gd name="T7" fmla="*/ 4 h 6"/>
              <a:gd name="T8" fmla="*/ 4 w 6"/>
              <a:gd name="T9" fmla="*/ 6 h 6"/>
              <a:gd name="T10" fmla="*/ 6 w 6"/>
              <a:gd name="T11" fmla="*/ 4 h 6"/>
              <a:gd name="T12" fmla="*/ 6 w 6"/>
              <a:gd name="T13" fmla="*/ 2 h 6"/>
              <a:gd name="T14" fmla="*/ 4 w 6"/>
              <a:gd name="T15" fmla="*/ 0 h 6"/>
              <a:gd name="T16" fmla="*/ 2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2" y="0"/>
                </a:moveTo>
                <a:lnTo>
                  <a:pt x="0" y="2"/>
                </a:lnTo>
                <a:lnTo>
                  <a:pt x="0" y="4"/>
                </a:lnTo>
                <a:lnTo>
                  <a:pt x="2" y="4"/>
                </a:lnTo>
                <a:lnTo>
                  <a:pt x="4" y="6"/>
                </a:lnTo>
                <a:lnTo>
                  <a:pt x="6" y="4"/>
                </a:lnTo>
                <a:lnTo>
                  <a:pt x="6" y="2"/>
                </a:lnTo>
                <a:lnTo>
                  <a:pt x="4" y="0"/>
                </a:lnTo>
                <a:lnTo>
                  <a:pt x="2" y="0"/>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5" name="Freeform 38"/>
          <p:cNvSpPr>
            <a:spLocks/>
          </p:cNvSpPr>
          <p:nvPr/>
        </p:nvSpPr>
        <p:spPr bwMode="auto">
          <a:xfrm>
            <a:off x="3817684" y="1884186"/>
            <a:ext cx="8862" cy="7058"/>
          </a:xfrm>
          <a:custGeom>
            <a:avLst/>
            <a:gdLst>
              <a:gd name="T0" fmla="*/ 0 w 5"/>
              <a:gd name="T1" fmla="*/ 0 h 4"/>
              <a:gd name="T2" fmla="*/ 0 w 5"/>
              <a:gd name="T3" fmla="*/ 2 h 4"/>
              <a:gd name="T4" fmla="*/ 0 w 5"/>
              <a:gd name="T5" fmla="*/ 4 h 4"/>
              <a:gd name="T6" fmla="*/ 2 w 5"/>
              <a:gd name="T7" fmla="*/ 4 h 4"/>
              <a:gd name="T8" fmla="*/ 5 w 5"/>
              <a:gd name="T9" fmla="*/ 4 h 4"/>
              <a:gd name="T10" fmla="*/ 5 w 5"/>
              <a:gd name="T11" fmla="*/ 4 h 4"/>
              <a:gd name="T12" fmla="*/ 5 w 5"/>
              <a:gd name="T13" fmla="*/ 2 h 4"/>
              <a:gd name="T14" fmla="*/ 2 w 5"/>
              <a:gd name="T15" fmla="*/ 0 h 4"/>
              <a:gd name="T16" fmla="*/ 0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0" y="0"/>
                </a:moveTo>
                <a:lnTo>
                  <a:pt x="0" y="2"/>
                </a:lnTo>
                <a:lnTo>
                  <a:pt x="0" y="4"/>
                </a:lnTo>
                <a:lnTo>
                  <a:pt x="2" y="4"/>
                </a:lnTo>
                <a:lnTo>
                  <a:pt x="5" y="4"/>
                </a:lnTo>
                <a:lnTo>
                  <a:pt x="5" y="4"/>
                </a:lnTo>
                <a:lnTo>
                  <a:pt x="5" y="2"/>
                </a:lnTo>
                <a:lnTo>
                  <a:pt x="2" y="0"/>
                </a:lnTo>
                <a:lnTo>
                  <a:pt x="0" y="0"/>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6" name="Freeform 39"/>
          <p:cNvSpPr>
            <a:spLocks/>
          </p:cNvSpPr>
          <p:nvPr/>
        </p:nvSpPr>
        <p:spPr bwMode="auto">
          <a:xfrm>
            <a:off x="4005555" y="1935352"/>
            <a:ext cx="28358" cy="42345"/>
          </a:xfrm>
          <a:custGeom>
            <a:avLst/>
            <a:gdLst>
              <a:gd name="T0" fmla="*/ 2 w 8"/>
              <a:gd name="T1" fmla="*/ 1 h 12"/>
              <a:gd name="T2" fmla="*/ 1 w 8"/>
              <a:gd name="T3" fmla="*/ 7 h 12"/>
              <a:gd name="T4" fmla="*/ 6 w 8"/>
              <a:gd name="T5" fmla="*/ 11 h 12"/>
              <a:gd name="T6" fmla="*/ 7 w 8"/>
              <a:gd name="T7" fmla="*/ 5 h 12"/>
              <a:gd name="T8" fmla="*/ 2 w 8"/>
              <a:gd name="T9" fmla="*/ 1 h 12"/>
            </a:gdLst>
            <a:ahLst/>
            <a:cxnLst>
              <a:cxn ang="0">
                <a:pos x="T0" y="T1"/>
              </a:cxn>
              <a:cxn ang="0">
                <a:pos x="T2" y="T3"/>
              </a:cxn>
              <a:cxn ang="0">
                <a:pos x="T4" y="T5"/>
              </a:cxn>
              <a:cxn ang="0">
                <a:pos x="T6" y="T7"/>
              </a:cxn>
              <a:cxn ang="0">
                <a:pos x="T8" y="T9"/>
              </a:cxn>
            </a:cxnLst>
            <a:rect l="0" t="0" r="r" b="b"/>
            <a:pathLst>
              <a:path w="8" h="12">
                <a:moveTo>
                  <a:pt x="2" y="1"/>
                </a:moveTo>
                <a:cubicBezTo>
                  <a:pt x="0" y="1"/>
                  <a:pt x="0" y="4"/>
                  <a:pt x="1" y="7"/>
                </a:cubicBezTo>
                <a:cubicBezTo>
                  <a:pt x="2" y="10"/>
                  <a:pt x="4" y="12"/>
                  <a:pt x="6" y="11"/>
                </a:cubicBezTo>
                <a:cubicBezTo>
                  <a:pt x="8" y="11"/>
                  <a:pt x="8" y="8"/>
                  <a:pt x="7" y="5"/>
                </a:cubicBezTo>
                <a:cubicBezTo>
                  <a:pt x="6" y="2"/>
                  <a:pt x="4" y="0"/>
                  <a:pt x="2" y="1"/>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7" name="Freeform 40"/>
          <p:cNvSpPr>
            <a:spLocks noEditPoints="1"/>
          </p:cNvSpPr>
          <p:nvPr/>
        </p:nvSpPr>
        <p:spPr bwMode="auto">
          <a:xfrm>
            <a:off x="3511064" y="1086685"/>
            <a:ext cx="336750" cy="284066"/>
          </a:xfrm>
          <a:custGeom>
            <a:avLst/>
            <a:gdLst>
              <a:gd name="T0" fmla="*/ 23 w 92"/>
              <a:gd name="T1" fmla="*/ 56 h 78"/>
              <a:gd name="T2" fmla="*/ 27 w 92"/>
              <a:gd name="T3" fmla="*/ 52 h 78"/>
              <a:gd name="T4" fmla="*/ 87 w 92"/>
              <a:gd name="T5" fmla="*/ 3 h 78"/>
              <a:gd name="T6" fmla="*/ 23 w 92"/>
              <a:gd name="T7" fmla="*/ 78 h 78"/>
              <a:gd name="T8" fmla="*/ 22 w 92"/>
              <a:gd name="T9" fmla="*/ 56 h 78"/>
              <a:gd name="T10" fmla="*/ 23 w 92"/>
              <a:gd name="T11" fmla="*/ 56 h 78"/>
              <a:gd name="T12" fmla="*/ 20 w 92"/>
              <a:gd name="T13" fmla="*/ 78 h 78"/>
              <a:gd name="T14" fmla="*/ 20 w 92"/>
              <a:gd name="T15" fmla="*/ 54 h 78"/>
              <a:gd name="T16" fmla="*/ 22 w 92"/>
              <a:gd name="T17" fmla="*/ 56 h 78"/>
              <a:gd name="T18" fmla="*/ 19 w 92"/>
              <a:gd name="T19" fmla="*/ 59 h 78"/>
              <a:gd name="T20" fmla="*/ 20 w 92"/>
              <a:gd name="T21" fmla="*/ 54 h 78"/>
              <a:gd name="T22" fmla="*/ 20 w 92"/>
              <a:gd name="T23" fmla="*/ 78 h 78"/>
              <a:gd name="T24" fmla="*/ 19 w 92"/>
              <a:gd name="T25" fmla="*/ 59 h 78"/>
              <a:gd name="T26" fmla="*/ 19 w 92"/>
              <a:gd name="T27" fmla="*/ 59 h 78"/>
              <a:gd name="T28" fmla="*/ 19 w 92"/>
              <a:gd name="T29" fmla="*/ 78 h 78"/>
              <a:gd name="T30" fmla="*/ 16 w 92"/>
              <a:gd name="T31" fmla="*/ 61 h 78"/>
              <a:gd name="T32" fmla="*/ 18 w 92"/>
              <a:gd name="T33" fmla="*/ 59 h 78"/>
              <a:gd name="T34" fmla="*/ 15 w 92"/>
              <a:gd name="T35" fmla="*/ 78 h 78"/>
              <a:gd name="T36" fmla="*/ 15 w 92"/>
              <a:gd name="T37" fmla="*/ 56 h 78"/>
              <a:gd name="T38" fmla="*/ 16 w 92"/>
              <a:gd name="T39" fmla="*/ 61 h 78"/>
              <a:gd name="T40" fmla="*/ 14 w 92"/>
              <a:gd name="T41" fmla="*/ 62 h 78"/>
              <a:gd name="T42" fmla="*/ 15 w 92"/>
              <a:gd name="T43" fmla="*/ 56 h 78"/>
              <a:gd name="T44" fmla="*/ 15 w 92"/>
              <a:gd name="T45" fmla="*/ 78 h 78"/>
              <a:gd name="T46" fmla="*/ 11 w 92"/>
              <a:gd name="T47" fmla="*/ 64 h 78"/>
              <a:gd name="T48" fmla="*/ 14 w 92"/>
              <a:gd name="T49" fmla="*/ 56 h 78"/>
              <a:gd name="T50" fmla="*/ 14 w 92"/>
              <a:gd name="T51" fmla="*/ 78 h 78"/>
              <a:gd name="T52" fmla="*/ 10 w 92"/>
              <a:gd name="T53" fmla="*/ 64 h 78"/>
              <a:gd name="T54" fmla="*/ 11 w 92"/>
              <a:gd name="T55" fmla="*/ 64 h 78"/>
              <a:gd name="T56" fmla="*/ 10 w 92"/>
              <a:gd name="T57" fmla="*/ 76 h 78"/>
              <a:gd name="T58" fmla="*/ 9 w 92"/>
              <a:gd name="T59" fmla="*/ 64 h 78"/>
              <a:gd name="T60" fmla="*/ 9 w 92"/>
              <a:gd name="T61" fmla="*/ 64 h 78"/>
              <a:gd name="T62" fmla="*/ 8 w 92"/>
              <a:gd name="T63" fmla="*/ 74 h 78"/>
              <a:gd name="T64" fmla="*/ 8 w 92"/>
              <a:gd name="T65" fmla="*/ 59 h 78"/>
              <a:gd name="T66" fmla="*/ 9 w 92"/>
              <a:gd name="T67" fmla="*/ 64 h 78"/>
              <a:gd name="T68" fmla="*/ 7 w 92"/>
              <a:gd name="T69" fmla="*/ 65 h 78"/>
              <a:gd name="T70" fmla="*/ 8 w 92"/>
              <a:gd name="T71" fmla="*/ 59 h 78"/>
              <a:gd name="T72" fmla="*/ 8 w 92"/>
              <a:gd name="T73" fmla="*/ 74 h 78"/>
              <a:gd name="T74" fmla="*/ 6 w 92"/>
              <a:gd name="T75" fmla="*/ 65 h 78"/>
              <a:gd name="T76" fmla="*/ 7 w 92"/>
              <a:gd name="T77" fmla="*/ 65 h 78"/>
              <a:gd name="T78" fmla="*/ 6 w 92"/>
              <a:gd name="T79" fmla="*/ 73 h 78"/>
              <a:gd name="T80" fmla="*/ 5 w 92"/>
              <a:gd name="T81" fmla="*/ 65 h 78"/>
              <a:gd name="T82" fmla="*/ 6 w 92"/>
              <a:gd name="T83" fmla="*/ 65 h 78"/>
              <a:gd name="T84" fmla="*/ 4 w 92"/>
              <a:gd name="T85" fmla="*/ 70 h 78"/>
              <a:gd name="T86" fmla="*/ 4 w 92"/>
              <a:gd name="T87" fmla="*/ 62 h 78"/>
              <a:gd name="T88" fmla="*/ 5 w 92"/>
              <a:gd name="T89" fmla="*/ 65 h 78"/>
              <a:gd name="T90" fmla="*/ 2 w 92"/>
              <a:gd name="T91" fmla="*/ 66 h 78"/>
              <a:gd name="T92" fmla="*/ 4 w 92"/>
              <a:gd name="T93" fmla="*/ 62 h 78"/>
              <a:gd name="T94" fmla="*/ 4 w 92"/>
              <a:gd name="T95" fmla="*/ 70 h 78"/>
              <a:gd name="T96" fmla="*/ 2 w 92"/>
              <a:gd name="T97" fmla="*/ 66 h 78"/>
              <a:gd name="T98" fmla="*/ 2 w 92"/>
              <a:gd name="T99" fmla="*/ 66 h 78"/>
              <a:gd name="T100" fmla="*/ 2 w 92"/>
              <a:gd name="T101" fmla="*/ 68 h 78"/>
              <a:gd name="T102" fmla="*/ 1 w 92"/>
              <a:gd name="T103" fmla="*/ 65 h 78"/>
              <a:gd name="T104" fmla="*/ 2 w 92"/>
              <a:gd name="T105"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78">
                <a:moveTo>
                  <a:pt x="45" y="69"/>
                </a:moveTo>
                <a:cubicBezTo>
                  <a:pt x="38" y="72"/>
                  <a:pt x="33" y="74"/>
                  <a:pt x="28" y="76"/>
                </a:cubicBezTo>
                <a:cubicBezTo>
                  <a:pt x="27" y="76"/>
                  <a:pt x="25" y="77"/>
                  <a:pt x="23" y="78"/>
                </a:cubicBezTo>
                <a:cubicBezTo>
                  <a:pt x="23" y="56"/>
                  <a:pt x="23" y="56"/>
                  <a:pt x="23" y="56"/>
                </a:cubicBezTo>
                <a:cubicBezTo>
                  <a:pt x="23" y="55"/>
                  <a:pt x="23" y="55"/>
                  <a:pt x="23" y="55"/>
                </a:cubicBezTo>
                <a:cubicBezTo>
                  <a:pt x="23" y="56"/>
                  <a:pt x="23" y="56"/>
                  <a:pt x="23" y="56"/>
                </a:cubicBezTo>
                <a:cubicBezTo>
                  <a:pt x="23" y="53"/>
                  <a:pt x="23" y="53"/>
                  <a:pt x="23" y="53"/>
                </a:cubicBezTo>
                <a:cubicBezTo>
                  <a:pt x="24" y="52"/>
                  <a:pt x="26" y="52"/>
                  <a:pt x="27" y="52"/>
                </a:cubicBezTo>
                <a:cubicBezTo>
                  <a:pt x="26" y="53"/>
                  <a:pt x="25" y="54"/>
                  <a:pt x="24" y="55"/>
                </a:cubicBezTo>
                <a:cubicBezTo>
                  <a:pt x="32" y="48"/>
                  <a:pt x="40" y="38"/>
                  <a:pt x="48" y="26"/>
                </a:cubicBezTo>
                <a:cubicBezTo>
                  <a:pt x="54" y="17"/>
                  <a:pt x="62" y="9"/>
                  <a:pt x="73" y="4"/>
                </a:cubicBezTo>
                <a:cubicBezTo>
                  <a:pt x="78" y="2"/>
                  <a:pt x="83" y="0"/>
                  <a:pt x="87" y="3"/>
                </a:cubicBezTo>
                <a:cubicBezTo>
                  <a:pt x="92" y="6"/>
                  <a:pt x="92" y="14"/>
                  <a:pt x="87" y="23"/>
                </a:cubicBezTo>
                <a:cubicBezTo>
                  <a:pt x="77" y="40"/>
                  <a:pt x="69" y="50"/>
                  <a:pt x="61" y="58"/>
                </a:cubicBezTo>
                <a:cubicBezTo>
                  <a:pt x="56" y="63"/>
                  <a:pt x="52" y="66"/>
                  <a:pt x="45" y="69"/>
                </a:cubicBezTo>
                <a:close/>
                <a:moveTo>
                  <a:pt x="23" y="78"/>
                </a:moveTo>
                <a:cubicBezTo>
                  <a:pt x="22" y="78"/>
                  <a:pt x="22" y="78"/>
                  <a:pt x="22" y="78"/>
                </a:cubicBezTo>
                <a:cubicBezTo>
                  <a:pt x="22" y="56"/>
                  <a:pt x="22" y="56"/>
                  <a:pt x="22" y="56"/>
                </a:cubicBezTo>
                <a:cubicBezTo>
                  <a:pt x="23" y="56"/>
                  <a:pt x="23" y="56"/>
                  <a:pt x="23" y="56"/>
                </a:cubicBezTo>
                <a:cubicBezTo>
                  <a:pt x="22" y="56"/>
                  <a:pt x="22" y="56"/>
                  <a:pt x="22" y="56"/>
                </a:cubicBezTo>
                <a:cubicBezTo>
                  <a:pt x="22" y="53"/>
                  <a:pt x="22" y="53"/>
                  <a:pt x="22" y="53"/>
                </a:cubicBezTo>
                <a:cubicBezTo>
                  <a:pt x="23" y="53"/>
                  <a:pt x="23" y="53"/>
                  <a:pt x="23" y="53"/>
                </a:cubicBezTo>
                <a:cubicBezTo>
                  <a:pt x="23" y="56"/>
                  <a:pt x="23" y="56"/>
                  <a:pt x="23" y="56"/>
                </a:cubicBezTo>
                <a:cubicBezTo>
                  <a:pt x="23" y="56"/>
                  <a:pt x="23" y="56"/>
                  <a:pt x="23" y="56"/>
                </a:cubicBezTo>
                <a:cubicBezTo>
                  <a:pt x="23" y="56"/>
                  <a:pt x="23" y="56"/>
                  <a:pt x="23" y="56"/>
                </a:cubicBezTo>
                <a:lnTo>
                  <a:pt x="23" y="78"/>
                </a:lnTo>
                <a:close/>
                <a:moveTo>
                  <a:pt x="22" y="78"/>
                </a:moveTo>
                <a:cubicBezTo>
                  <a:pt x="22" y="78"/>
                  <a:pt x="21" y="78"/>
                  <a:pt x="20" y="78"/>
                </a:cubicBezTo>
                <a:cubicBezTo>
                  <a:pt x="20" y="58"/>
                  <a:pt x="20" y="58"/>
                  <a:pt x="20" y="58"/>
                </a:cubicBezTo>
                <a:cubicBezTo>
                  <a:pt x="21" y="57"/>
                  <a:pt x="21" y="57"/>
                  <a:pt x="21" y="57"/>
                </a:cubicBezTo>
                <a:cubicBezTo>
                  <a:pt x="20" y="58"/>
                  <a:pt x="20" y="58"/>
                  <a:pt x="20" y="58"/>
                </a:cubicBezTo>
                <a:cubicBezTo>
                  <a:pt x="20" y="54"/>
                  <a:pt x="20" y="54"/>
                  <a:pt x="20" y="54"/>
                </a:cubicBezTo>
                <a:cubicBezTo>
                  <a:pt x="21" y="54"/>
                  <a:pt x="22" y="53"/>
                  <a:pt x="22" y="53"/>
                </a:cubicBezTo>
                <a:cubicBezTo>
                  <a:pt x="22" y="56"/>
                  <a:pt x="22" y="56"/>
                  <a:pt x="22" y="56"/>
                </a:cubicBezTo>
                <a:cubicBezTo>
                  <a:pt x="22" y="57"/>
                  <a:pt x="22" y="57"/>
                  <a:pt x="22" y="57"/>
                </a:cubicBezTo>
                <a:cubicBezTo>
                  <a:pt x="22" y="56"/>
                  <a:pt x="22" y="56"/>
                  <a:pt x="22" y="56"/>
                </a:cubicBezTo>
                <a:lnTo>
                  <a:pt x="22" y="78"/>
                </a:lnTo>
                <a:close/>
                <a:moveTo>
                  <a:pt x="20" y="78"/>
                </a:moveTo>
                <a:cubicBezTo>
                  <a:pt x="19" y="78"/>
                  <a:pt x="19" y="78"/>
                  <a:pt x="19" y="78"/>
                </a:cubicBezTo>
                <a:cubicBezTo>
                  <a:pt x="19" y="59"/>
                  <a:pt x="19" y="59"/>
                  <a:pt x="19" y="59"/>
                </a:cubicBezTo>
                <a:cubicBezTo>
                  <a:pt x="20" y="58"/>
                  <a:pt x="20" y="58"/>
                  <a:pt x="20" y="58"/>
                </a:cubicBezTo>
                <a:cubicBezTo>
                  <a:pt x="19" y="59"/>
                  <a:pt x="19" y="59"/>
                  <a:pt x="19" y="59"/>
                </a:cubicBezTo>
                <a:cubicBezTo>
                  <a:pt x="19" y="54"/>
                  <a:pt x="19" y="54"/>
                  <a:pt x="19" y="54"/>
                </a:cubicBezTo>
                <a:cubicBezTo>
                  <a:pt x="20" y="54"/>
                  <a:pt x="20" y="54"/>
                  <a:pt x="20" y="54"/>
                </a:cubicBezTo>
                <a:cubicBezTo>
                  <a:pt x="20" y="58"/>
                  <a:pt x="20" y="58"/>
                  <a:pt x="20" y="58"/>
                </a:cubicBezTo>
                <a:cubicBezTo>
                  <a:pt x="20" y="58"/>
                  <a:pt x="20" y="58"/>
                  <a:pt x="20" y="58"/>
                </a:cubicBezTo>
                <a:cubicBezTo>
                  <a:pt x="20" y="58"/>
                  <a:pt x="20" y="58"/>
                  <a:pt x="20" y="58"/>
                </a:cubicBezTo>
                <a:lnTo>
                  <a:pt x="20" y="78"/>
                </a:lnTo>
                <a:close/>
                <a:moveTo>
                  <a:pt x="19" y="78"/>
                </a:moveTo>
                <a:cubicBezTo>
                  <a:pt x="19" y="78"/>
                  <a:pt x="19" y="78"/>
                  <a:pt x="19" y="78"/>
                </a:cubicBezTo>
                <a:cubicBezTo>
                  <a:pt x="19" y="59"/>
                  <a:pt x="19" y="59"/>
                  <a:pt x="19" y="59"/>
                </a:cubicBezTo>
                <a:cubicBezTo>
                  <a:pt x="19" y="59"/>
                  <a:pt x="19" y="59"/>
                  <a:pt x="19" y="59"/>
                </a:cubicBezTo>
                <a:cubicBezTo>
                  <a:pt x="19" y="59"/>
                  <a:pt x="19" y="59"/>
                  <a:pt x="19" y="59"/>
                </a:cubicBezTo>
                <a:cubicBezTo>
                  <a:pt x="19" y="54"/>
                  <a:pt x="19" y="54"/>
                  <a:pt x="19" y="54"/>
                </a:cubicBezTo>
                <a:cubicBezTo>
                  <a:pt x="19" y="54"/>
                  <a:pt x="19" y="54"/>
                  <a:pt x="19" y="54"/>
                </a:cubicBezTo>
                <a:cubicBezTo>
                  <a:pt x="19" y="59"/>
                  <a:pt x="19" y="59"/>
                  <a:pt x="19" y="59"/>
                </a:cubicBezTo>
                <a:cubicBezTo>
                  <a:pt x="19" y="59"/>
                  <a:pt x="19" y="59"/>
                  <a:pt x="19" y="59"/>
                </a:cubicBezTo>
                <a:cubicBezTo>
                  <a:pt x="19" y="59"/>
                  <a:pt x="19" y="59"/>
                  <a:pt x="19" y="59"/>
                </a:cubicBezTo>
                <a:lnTo>
                  <a:pt x="19" y="78"/>
                </a:lnTo>
                <a:close/>
                <a:moveTo>
                  <a:pt x="19" y="78"/>
                </a:moveTo>
                <a:cubicBezTo>
                  <a:pt x="18" y="78"/>
                  <a:pt x="17" y="78"/>
                  <a:pt x="16" y="78"/>
                </a:cubicBezTo>
                <a:cubicBezTo>
                  <a:pt x="16" y="61"/>
                  <a:pt x="16" y="61"/>
                  <a:pt x="16" y="61"/>
                </a:cubicBezTo>
                <a:cubicBezTo>
                  <a:pt x="17" y="60"/>
                  <a:pt x="17" y="60"/>
                  <a:pt x="17" y="60"/>
                </a:cubicBezTo>
                <a:cubicBezTo>
                  <a:pt x="16" y="61"/>
                  <a:pt x="16" y="61"/>
                  <a:pt x="16" y="61"/>
                </a:cubicBezTo>
                <a:cubicBezTo>
                  <a:pt x="16" y="55"/>
                  <a:pt x="16" y="55"/>
                  <a:pt x="16" y="55"/>
                </a:cubicBezTo>
                <a:cubicBezTo>
                  <a:pt x="17" y="55"/>
                  <a:pt x="18" y="55"/>
                  <a:pt x="19" y="54"/>
                </a:cubicBezTo>
                <a:cubicBezTo>
                  <a:pt x="19" y="59"/>
                  <a:pt x="19" y="59"/>
                  <a:pt x="19" y="59"/>
                </a:cubicBezTo>
                <a:cubicBezTo>
                  <a:pt x="18" y="59"/>
                  <a:pt x="18" y="59"/>
                  <a:pt x="18" y="59"/>
                </a:cubicBezTo>
                <a:cubicBezTo>
                  <a:pt x="19" y="59"/>
                  <a:pt x="19" y="59"/>
                  <a:pt x="19" y="59"/>
                </a:cubicBezTo>
                <a:lnTo>
                  <a:pt x="19" y="78"/>
                </a:lnTo>
                <a:close/>
                <a:moveTo>
                  <a:pt x="16" y="78"/>
                </a:moveTo>
                <a:cubicBezTo>
                  <a:pt x="15" y="78"/>
                  <a:pt x="15" y="78"/>
                  <a:pt x="15" y="78"/>
                </a:cubicBezTo>
                <a:cubicBezTo>
                  <a:pt x="15" y="61"/>
                  <a:pt x="15" y="61"/>
                  <a:pt x="15" y="61"/>
                </a:cubicBezTo>
                <a:cubicBezTo>
                  <a:pt x="16" y="61"/>
                  <a:pt x="16" y="61"/>
                  <a:pt x="16" y="61"/>
                </a:cubicBezTo>
                <a:cubicBezTo>
                  <a:pt x="15" y="61"/>
                  <a:pt x="15" y="61"/>
                  <a:pt x="15" y="61"/>
                </a:cubicBezTo>
                <a:cubicBezTo>
                  <a:pt x="15" y="56"/>
                  <a:pt x="15" y="56"/>
                  <a:pt x="15" y="56"/>
                </a:cubicBezTo>
                <a:cubicBezTo>
                  <a:pt x="16" y="55"/>
                  <a:pt x="16" y="55"/>
                  <a:pt x="16" y="55"/>
                </a:cubicBezTo>
                <a:cubicBezTo>
                  <a:pt x="16" y="61"/>
                  <a:pt x="16" y="61"/>
                  <a:pt x="16" y="61"/>
                </a:cubicBezTo>
                <a:cubicBezTo>
                  <a:pt x="16" y="61"/>
                  <a:pt x="16" y="61"/>
                  <a:pt x="16" y="61"/>
                </a:cubicBezTo>
                <a:cubicBezTo>
                  <a:pt x="16" y="61"/>
                  <a:pt x="16" y="61"/>
                  <a:pt x="16" y="61"/>
                </a:cubicBezTo>
                <a:lnTo>
                  <a:pt x="16" y="78"/>
                </a:lnTo>
                <a:close/>
                <a:moveTo>
                  <a:pt x="15" y="78"/>
                </a:moveTo>
                <a:cubicBezTo>
                  <a:pt x="15" y="78"/>
                  <a:pt x="14" y="78"/>
                  <a:pt x="14" y="78"/>
                </a:cubicBezTo>
                <a:cubicBezTo>
                  <a:pt x="14" y="62"/>
                  <a:pt x="14" y="62"/>
                  <a:pt x="14" y="62"/>
                </a:cubicBezTo>
                <a:cubicBezTo>
                  <a:pt x="14" y="62"/>
                  <a:pt x="14" y="62"/>
                  <a:pt x="14" y="62"/>
                </a:cubicBezTo>
                <a:cubicBezTo>
                  <a:pt x="14" y="62"/>
                  <a:pt x="14" y="62"/>
                  <a:pt x="14" y="62"/>
                </a:cubicBezTo>
                <a:cubicBezTo>
                  <a:pt x="14" y="56"/>
                  <a:pt x="14" y="56"/>
                  <a:pt x="14" y="56"/>
                </a:cubicBezTo>
                <a:cubicBezTo>
                  <a:pt x="14" y="56"/>
                  <a:pt x="15" y="56"/>
                  <a:pt x="15" y="56"/>
                </a:cubicBezTo>
                <a:cubicBezTo>
                  <a:pt x="15" y="61"/>
                  <a:pt x="15" y="61"/>
                  <a:pt x="15" y="61"/>
                </a:cubicBezTo>
                <a:cubicBezTo>
                  <a:pt x="15" y="61"/>
                  <a:pt x="15" y="61"/>
                  <a:pt x="15" y="61"/>
                </a:cubicBezTo>
                <a:cubicBezTo>
                  <a:pt x="15" y="61"/>
                  <a:pt x="15" y="61"/>
                  <a:pt x="15" y="61"/>
                </a:cubicBezTo>
                <a:lnTo>
                  <a:pt x="15" y="78"/>
                </a:lnTo>
                <a:close/>
                <a:moveTo>
                  <a:pt x="14" y="78"/>
                </a:moveTo>
                <a:cubicBezTo>
                  <a:pt x="14" y="78"/>
                  <a:pt x="14" y="78"/>
                  <a:pt x="14" y="78"/>
                </a:cubicBezTo>
                <a:cubicBezTo>
                  <a:pt x="13" y="77"/>
                  <a:pt x="12" y="77"/>
                  <a:pt x="11" y="76"/>
                </a:cubicBezTo>
                <a:cubicBezTo>
                  <a:pt x="11" y="64"/>
                  <a:pt x="11" y="64"/>
                  <a:pt x="11" y="64"/>
                </a:cubicBezTo>
                <a:cubicBezTo>
                  <a:pt x="11" y="63"/>
                  <a:pt x="11" y="63"/>
                  <a:pt x="11" y="63"/>
                </a:cubicBezTo>
                <a:cubicBezTo>
                  <a:pt x="11" y="64"/>
                  <a:pt x="11" y="64"/>
                  <a:pt x="11" y="64"/>
                </a:cubicBezTo>
                <a:cubicBezTo>
                  <a:pt x="11" y="58"/>
                  <a:pt x="11" y="58"/>
                  <a:pt x="11" y="58"/>
                </a:cubicBezTo>
                <a:cubicBezTo>
                  <a:pt x="12" y="57"/>
                  <a:pt x="13" y="57"/>
                  <a:pt x="14" y="56"/>
                </a:cubicBezTo>
                <a:cubicBezTo>
                  <a:pt x="14" y="62"/>
                  <a:pt x="14" y="62"/>
                  <a:pt x="14" y="62"/>
                </a:cubicBezTo>
                <a:cubicBezTo>
                  <a:pt x="13" y="62"/>
                  <a:pt x="13" y="62"/>
                  <a:pt x="13" y="62"/>
                </a:cubicBezTo>
                <a:cubicBezTo>
                  <a:pt x="14" y="62"/>
                  <a:pt x="14" y="62"/>
                  <a:pt x="14" y="62"/>
                </a:cubicBezTo>
                <a:lnTo>
                  <a:pt x="14" y="78"/>
                </a:lnTo>
                <a:close/>
                <a:moveTo>
                  <a:pt x="11" y="76"/>
                </a:moveTo>
                <a:cubicBezTo>
                  <a:pt x="10" y="76"/>
                  <a:pt x="10" y="76"/>
                  <a:pt x="10" y="76"/>
                </a:cubicBezTo>
                <a:cubicBezTo>
                  <a:pt x="10" y="64"/>
                  <a:pt x="10" y="64"/>
                  <a:pt x="10" y="64"/>
                </a:cubicBezTo>
                <a:cubicBezTo>
                  <a:pt x="10" y="64"/>
                  <a:pt x="10" y="64"/>
                  <a:pt x="10" y="64"/>
                </a:cubicBezTo>
                <a:cubicBezTo>
                  <a:pt x="10" y="64"/>
                  <a:pt x="10" y="64"/>
                  <a:pt x="10" y="64"/>
                </a:cubicBezTo>
                <a:cubicBezTo>
                  <a:pt x="10" y="58"/>
                  <a:pt x="10" y="58"/>
                  <a:pt x="10" y="58"/>
                </a:cubicBezTo>
                <a:cubicBezTo>
                  <a:pt x="11" y="58"/>
                  <a:pt x="11" y="58"/>
                  <a:pt x="11" y="58"/>
                </a:cubicBezTo>
                <a:cubicBezTo>
                  <a:pt x="11" y="64"/>
                  <a:pt x="11" y="64"/>
                  <a:pt x="11" y="64"/>
                </a:cubicBezTo>
                <a:cubicBezTo>
                  <a:pt x="10" y="64"/>
                  <a:pt x="10" y="64"/>
                  <a:pt x="10" y="64"/>
                </a:cubicBezTo>
                <a:cubicBezTo>
                  <a:pt x="11" y="64"/>
                  <a:pt x="11" y="64"/>
                  <a:pt x="11" y="64"/>
                </a:cubicBezTo>
                <a:lnTo>
                  <a:pt x="11" y="76"/>
                </a:lnTo>
                <a:close/>
                <a:moveTo>
                  <a:pt x="10" y="76"/>
                </a:moveTo>
                <a:cubicBezTo>
                  <a:pt x="9" y="75"/>
                  <a:pt x="9" y="75"/>
                  <a:pt x="9" y="75"/>
                </a:cubicBezTo>
                <a:cubicBezTo>
                  <a:pt x="9" y="64"/>
                  <a:pt x="9" y="64"/>
                  <a:pt x="9" y="64"/>
                </a:cubicBezTo>
                <a:cubicBezTo>
                  <a:pt x="9" y="64"/>
                  <a:pt x="9" y="64"/>
                  <a:pt x="9" y="64"/>
                </a:cubicBezTo>
                <a:cubicBezTo>
                  <a:pt x="9" y="64"/>
                  <a:pt x="9" y="64"/>
                  <a:pt x="9" y="64"/>
                </a:cubicBezTo>
                <a:cubicBezTo>
                  <a:pt x="9" y="59"/>
                  <a:pt x="9" y="59"/>
                  <a:pt x="9" y="59"/>
                </a:cubicBezTo>
                <a:cubicBezTo>
                  <a:pt x="10" y="58"/>
                  <a:pt x="10" y="58"/>
                  <a:pt x="10" y="58"/>
                </a:cubicBezTo>
                <a:cubicBezTo>
                  <a:pt x="10" y="64"/>
                  <a:pt x="10" y="64"/>
                  <a:pt x="10" y="64"/>
                </a:cubicBezTo>
                <a:cubicBezTo>
                  <a:pt x="9" y="64"/>
                  <a:pt x="9" y="64"/>
                  <a:pt x="9" y="64"/>
                </a:cubicBezTo>
                <a:cubicBezTo>
                  <a:pt x="10" y="64"/>
                  <a:pt x="10" y="64"/>
                  <a:pt x="10" y="64"/>
                </a:cubicBezTo>
                <a:lnTo>
                  <a:pt x="10" y="76"/>
                </a:lnTo>
                <a:close/>
                <a:moveTo>
                  <a:pt x="9" y="75"/>
                </a:moveTo>
                <a:cubicBezTo>
                  <a:pt x="8" y="74"/>
                  <a:pt x="8" y="74"/>
                  <a:pt x="8" y="74"/>
                </a:cubicBezTo>
                <a:cubicBezTo>
                  <a:pt x="8" y="64"/>
                  <a:pt x="8" y="64"/>
                  <a:pt x="8" y="64"/>
                </a:cubicBezTo>
                <a:cubicBezTo>
                  <a:pt x="8" y="64"/>
                  <a:pt x="8" y="64"/>
                  <a:pt x="8" y="64"/>
                </a:cubicBezTo>
                <a:cubicBezTo>
                  <a:pt x="8" y="64"/>
                  <a:pt x="8" y="64"/>
                  <a:pt x="8" y="64"/>
                </a:cubicBezTo>
                <a:cubicBezTo>
                  <a:pt x="8" y="59"/>
                  <a:pt x="8" y="59"/>
                  <a:pt x="8" y="59"/>
                </a:cubicBezTo>
                <a:cubicBezTo>
                  <a:pt x="9" y="59"/>
                  <a:pt x="9" y="59"/>
                  <a:pt x="9" y="59"/>
                </a:cubicBezTo>
                <a:cubicBezTo>
                  <a:pt x="9" y="64"/>
                  <a:pt x="9" y="64"/>
                  <a:pt x="9" y="64"/>
                </a:cubicBezTo>
                <a:cubicBezTo>
                  <a:pt x="9" y="64"/>
                  <a:pt x="9" y="64"/>
                  <a:pt x="9" y="64"/>
                </a:cubicBezTo>
                <a:cubicBezTo>
                  <a:pt x="9" y="64"/>
                  <a:pt x="9" y="64"/>
                  <a:pt x="9" y="64"/>
                </a:cubicBezTo>
                <a:lnTo>
                  <a:pt x="9" y="75"/>
                </a:lnTo>
                <a:close/>
                <a:moveTo>
                  <a:pt x="8" y="74"/>
                </a:moveTo>
                <a:cubicBezTo>
                  <a:pt x="7" y="74"/>
                  <a:pt x="7" y="74"/>
                  <a:pt x="7" y="74"/>
                </a:cubicBezTo>
                <a:cubicBezTo>
                  <a:pt x="7" y="65"/>
                  <a:pt x="7" y="65"/>
                  <a:pt x="7" y="65"/>
                </a:cubicBezTo>
                <a:cubicBezTo>
                  <a:pt x="8" y="65"/>
                  <a:pt x="8" y="65"/>
                  <a:pt x="8" y="65"/>
                </a:cubicBezTo>
                <a:cubicBezTo>
                  <a:pt x="7" y="65"/>
                  <a:pt x="7" y="65"/>
                  <a:pt x="7" y="65"/>
                </a:cubicBezTo>
                <a:cubicBezTo>
                  <a:pt x="7" y="60"/>
                  <a:pt x="7" y="60"/>
                  <a:pt x="7" y="60"/>
                </a:cubicBezTo>
                <a:cubicBezTo>
                  <a:pt x="8" y="59"/>
                  <a:pt x="8" y="59"/>
                  <a:pt x="8" y="59"/>
                </a:cubicBezTo>
                <a:cubicBezTo>
                  <a:pt x="8" y="64"/>
                  <a:pt x="8" y="64"/>
                  <a:pt x="8" y="64"/>
                </a:cubicBezTo>
                <a:cubicBezTo>
                  <a:pt x="8" y="65"/>
                  <a:pt x="8" y="65"/>
                  <a:pt x="8" y="65"/>
                </a:cubicBezTo>
                <a:cubicBezTo>
                  <a:pt x="8" y="64"/>
                  <a:pt x="8" y="64"/>
                  <a:pt x="8" y="64"/>
                </a:cubicBezTo>
                <a:lnTo>
                  <a:pt x="8" y="74"/>
                </a:lnTo>
                <a:close/>
                <a:moveTo>
                  <a:pt x="7" y="74"/>
                </a:moveTo>
                <a:cubicBezTo>
                  <a:pt x="6" y="73"/>
                  <a:pt x="6" y="73"/>
                  <a:pt x="6" y="73"/>
                </a:cubicBezTo>
                <a:cubicBezTo>
                  <a:pt x="6" y="65"/>
                  <a:pt x="6" y="65"/>
                  <a:pt x="6" y="65"/>
                </a:cubicBezTo>
                <a:cubicBezTo>
                  <a:pt x="6" y="65"/>
                  <a:pt x="6" y="65"/>
                  <a:pt x="6" y="65"/>
                </a:cubicBezTo>
                <a:cubicBezTo>
                  <a:pt x="6" y="65"/>
                  <a:pt x="6" y="65"/>
                  <a:pt x="6" y="65"/>
                </a:cubicBezTo>
                <a:cubicBezTo>
                  <a:pt x="6" y="60"/>
                  <a:pt x="6" y="60"/>
                  <a:pt x="6" y="60"/>
                </a:cubicBezTo>
                <a:cubicBezTo>
                  <a:pt x="7" y="60"/>
                  <a:pt x="7" y="60"/>
                  <a:pt x="7" y="60"/>
                </a:cubicBezTo>
                <a:cubicBezTo>
                  <a:pt x="7" y="65"/>
                  <a:pt x="7" y="65"/>
                  <a:pt x="7" y="65"/>
                </a:cubicBezTo>
                <a:cubicBezTo>
                  <a:pt x="6" y="65"/>
                  <a:pt x="6" y="65"/>
                  <a:pt x="6" y="65"/>
                </a:cubicBezTo>
                <a:cubicBezTo>
                  <a:pt x="7" y="65"/>
                  <a:pt x="7" y="65"/>
                  <a:pt x="7" y="65"/>
                </a:cubicBezTo>
                <a:lnTo>
                  <a:pt x="7" y="74"/>
                </a:lnTo>
                <a:close/>
                <a:moveTo>
                  <a:pt x="6" y="73"/>
                </a:moveTo>
                <a:cubicBezTo>
                  <a:pt x="5" y="72"/>
                  <a:pt x="5" y="72"/>
                  <a:pt x="5" y="72"/>
                </a:cubicBezTo>
                <a:cubicBezTo>
                  <a:pt x="5" y="65"/>
                  <a:pt x="5" y="65"/>
                  <a:pt x="5" y="65"/>
                </a:cubicBezTo>
                <a:cubicBezTo>
                  <a:pt x="6" y="65"/>
                  <a:pt x="6" y="65"/>
                  <a:pt x="6" y="65"/>
                </a:cubicBezTo>
                <a:cubicBezTo>
                  <a:pt x="5" y="65"/>
                  <a:pt x="5" y="65"/>
                  <a:pt x="5" y="65"/>
                </a:cubicBezTo>
                <a:cubicBezTo>
                  <a:pt x="5" y="61"/>
                  <a:pt x="5" y="61"/>
                  <a:pt x="5" y="61"/>
                </a:cubicBezTo>
                <a:cubicBezTo>
                  <a:pt x="6" y="60"/>
                  <a:pt x="6" y="60"/>
                  <a:pt x="6" y="60"/>
                </a:cubicBezTo>
                <a:cubicBezTo>
                  <a:pt x="6" y="65"/>
                  <a:pt x="6" y="65"/>
                  <a:pt x="6" y="65"/>
                </a:cubicBezTo>
                <a:cubicBezTo>
                  <a:pt x="6" y="65"/>
                  <a:pt x="6" y="65"/>
                  <a:pt x="6" y="65"/>
                </a:cubicBezTo>
                <a:cubicBezTo>
                  <a:pt x="6" y="65"/>
                  <a:pt x="6" y="65"/>
                  <a:pt x="6" y="65"/>
                </a:cubicBezTo>
                <a:lnTo>
                  <a:pt x="6" y="73"/>
                </a:lnTo>
                <a:close/>
                <a:moveTo>
                  <a:pt x="5" y="72"/>
                </a:moveTo>
                <a:cubicBezTo>
                  <a:pt x="5" y="71"/>
                  <a:pt x="4" y="71"/>
                  <a:pt x="4" y="70"/>
                </a:cubicBezTo>
                <a:cubicBezTo>
                  <a:pt x="4" y="65"/>
                  <a:pt x="4" y="65"/>
                  <a:pt x="4" y="65"/>
                </a:cubicBezTo>
                <a:cubicBezTo>
                  <a:pt x="5" y="65"/>
                  <a:pt x="5" y="65"/>
                  <a:pt x="5" y="65"/>
                </a:cubicBezTo>
                <a:cubicBezTo>
                  <a:pt x="4" y="65"/>
                  <a:pt x="4" y="65"/>
                  <a:pt x="4" y="65"/>
                </a:cubicBezTo>
                <a:cubicBezTo>
                  <a:pt x="4" y="62"/>
                  <a:pt x="4" y="62"/>
                  <a:pt x="4" y="62"/>
                </a:cubicBezTo>
                <a:cubicBezTo>
                  <a:pt x="4" y="62"/>
                  <a:pt x="5" y="61"/>
                  <a:pt x="5" y="61"/>
                </a:cubicBezTo>
                <a:cubicBezTo>
                  <a:pt x="5" y="65"/>
                  <a:pt x="5" y="65"/>
                  <a:pt x="5" y="65"/>
                </a:cubicBezTo>
                <a:cubicBezTo>
                  <a:pt x="5" y="65"/>
                  <a:pt x="5" y="65"/>
                  <a:pt x="5" y="65"/>
                </a:cubicBezTo>
                <a:cubicBezTo>
                  <a:pt x="5" y="65"/>
                  <a:pt x="5" y="65"/>
                  <a:pt x="5" y="65"/>
                </a:cubicBezTo>
                <a:lnTo>
                  <a:pt x="5" y="72"/>
                </a:lnTo>
                <a:close/>
                <a:moveTo>
                  <a:pt x="4" y="70"/>
                </a:moveTo>
                <a:cubicBezTo>
                  <a:pt x="3" y="70"/>
                  <a:pt x="3" y="69"/>
                  <a:pt x="2" y="69"/>
                </a:cubicBezTo>
                <a:cubicBezTo>
                  <a:pt x="2" y="66"/>
                  <a:pt x="2" y="66"/>
                  <a:pt x="2" y="66"/>
                </a:cubicBezTo>
                <a:cubicBezTo>
                  <a:pt x="3" y="66"/>
                  <a:pt x="3" y="66"/>
                  <a:pt x="3" y="66"/>
                </a:cubicBezTo>
                <a:cubicBezTo>
                  <a:pt x="2" y="66"/>
                  <a:pt x="2" y="66"/>
                  <a:pt x="2" y="66"/>
                </a:cubicBezTo>
                <a:cubicBezTo>
                  <a:pt x="2" y="63"/>
                  <a:pt x="2" y="63"/>
                  <a:pt x="2" y="63"/>
                </a:cubicBezTo>
                <a:cubicBezTo>
                  <a:pt x="3" y="63"/>
                  <a:pt x="3" y="62"/>
                  <a:pt x="4" y="62"/>
                </a:cubicBezTo>
                <a:cubicBezTo>
                  <a:pt x="4" y="65"/>
                  <a:pt x="4" y="65"/>
                  <a:pt x="4" y="65"/>
                </a:cubicBezTo>
                <a:cubicBezTo>
                  <a:pt x="3" y="66"/>
                  <a:pt x="3" y="66"/>
                  <a:pt x="3" y="66"/>
                </a:cubicBezTo>
                <a:cubicBezTo>
                  <a:pt x="4" y="65"/>
                  <a:pt x="4" y="65"/>
                  <a:pt x="4" y="65"/>
                </a:cubicBezTo>
                <a:lnTo>
                  <a:pt x="4" y="70"/>
                </a:lnTo>
                <a:close/>
                <a:moveTo>
                  <a:pt x="2" y="69"/>
                </a:moveTo>
                <a:cubicBezTo>
                  <a:pt x="2" y="68"/>
                  <a:pt x="2" y="68"/>
                  <a:pt x="2" y="68"/>
                </a:cubicBezTo>
                <a:cubicBezTo>
                  <a:pt x="2" y="66"/>
                  <a:pt x="2" y="66"/>
                  <a:pt x="2" y="66"/>
                </a:cubicBezTo>
                <a:cubicBezTo>
                  <a:pt x="2" y="66"/>
                  <a:pt x="2" y="66"/>
                  <a:pt x="2" y="66"/>
                </a:cubicBezTo>
                <a:cubicBezTo>
                  <a:pt x="2" y="66"/>
                  <a:pt x="2" y="66"/>
                  <a:pt x="2" y="66"/>
                </a:cubicBezTo>
                <a:cubicBezTo>
                  <a:pt x="2" y="64"/>
                  <a:pt x="2" y="64"/>
                  <a:pt x="2" y="64"/>
                </a:cubicBezTo>
                <a:cubicBezTo>
                  <a:pt x="2" y="63"/>
                  <a:pt x="2" y="63"/>
                  <a:pt x="2" y="63"/>
                </a:cubicBezTo>
                <a:cubicBezTo>
                  <a:pt x="2" y="66"/>
                  <a:pt x="2" y="66"/>
                  <a:pt x="2" y="66"/>
                </a:cubicBezTo>
                <a:cubicBezTo>
                  <a:pt x="2" y="66"/>
                  <a:pt x="2" y="66"/>
                  <a:pt x="2" y="66"/>
                </a:cubicBezTo>
                <a:cubicBezTo>
                  <a:pt x="2" y="66"/>
                  <a:pt x="2" y="66"/>
                  <a:pt x="2" y="66"/>
                </a:cubicBezTo>
                <a:lnTo>
                  <a:pt x="2" y="69"/>
                </a:lnTo>
                <a:close/>
                <a:moveTo>
                  <a:pt x="2" y="68"/>
                </a:moveTo>
                <a:cubicBezTo>
                  <a:pt x="1" y="67"/>
                  <a:pt x="1" y="66"/>
                  <a:pt x="0" y="66"/>
                </a:cubicBezTo>
                <a:cubicBezTo>
                  <a:pt x="1" y="66"/>
                  <a:pt x="1" y="66"/>
                  <a:pt x="1" y="66"/>
                </a:cubicBezTo>
                <a:cubicBezTo>
                  <a:pt x="1" y="66"/>
                  <a:pt x="1" y="66"/>
                  <a:pt x="1" y="66"/>
                </a:cubicBezTo>
                <a:cubicBezTo>
                  <a:pt x="1" y="65"/>
                  <a:pt x="1" y="65"/>
                  <a:pt x="1" y="65"/>
                </a:cubicBezTo>
                <a:cubicBezTo>
                  <a:pt x="1" y="65"/>
                  <a:pt x="1" y="64"/>
                  <a:pt x="2" y="64"/>
                </a:cubicBezTo>
                <a:cubicBezTo>
                  <a:pt x="2" y="66"/>
                  <a:pt x="2" y="66"/>
                  <a:pt x="2" y="66"/>
                </a:cubicBezTo>
                <a:cubicBezTo>
                  <a:pt x="2" y="66"/>
                  <a:pt x="2" y="66"/>
                  <a:pt x="2" y="66"/>
                </a:cubicBezTo>
                <a:cubicBezTo>
                  <a:pt x="2" y="66"/>
                  <a:pt x="2" y="66"/>
                  <a:pt x="2" y="66"/>
                </a:cubicBezTo>
                <a:lnTo>
                  <a:pt x="2" y="68"/>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8" name="Freeform 41"/>
          <p:cNvSpPr>
            <a:spLocks/>
          </p:cNvSpPr>
          <p:nvPr/>
        </p:nvSpPr>
        <p:spPr bwMode="auto">
          <a:xfrm>
            <a:off x="3514609" y="1083158"/>
            <a:ext cx="336750" cy="262893"/>
          </a:xfrm>
          <a:custGeom>
            <a:avLst/>
            <a:gdLst>
              <a:gd name="T0" fmla="*/ 4 w 92"/>
              <a:gd name="T1" fmla="*/ 72 h 72"/>
              <a:gd name="T2" fmla="*/ 54 w 92"/>
              <a:gd name="T3" fmla="*/ 35 h 72"/>
              <a:gd name="T4" fmla="*/ 66 w 92"/>
              <a:gd name="T5" fmla="*/ 22 h 72"/>
              <a:gd name="T6" fmla="*/ 88 w 92"/>
              <a:gd name="T7" fmla="*/ 20 h 72"/>
              <a:gd name="T8" fmla="*/ 73 w 92"/>
              <a:gd name="T9" fmla="*/ 6 h 72"/>
              <a:gd name="T10" fmla="*/ 49 w 92"/>
              <a:gd name="T11" fmla="*/ 27 h 72"/>
              <a:gd name="T12" fmla="*/ 0 w 92"/>
              <a:gd name="T13" fmla="*/ 68 h 72"/>
              <a:gd name="T14" fmla="*/ 4 w 9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2">
                <a:moveTo>
                  <a:pt x="4" y="72"/>
                </a:moveTo>
                <a:cubicBezTo>
                  <a:pt x="17" y="71"/>
                  <a:pt x="34" y="58"/>
                  <a:pt x="54" y="35"/>
                </a:cubicBezTo>
                <a:cubicBezTo>
                  <a:pt x="57" y="31"/>
                  <a:pt x="60" y="27"/>
                  <a:pt x="66" y="22"/>
                </a:cubicBezTo>
                <a:cubicBezTo>
                  <a:pt x="75" y="15"/>
                  <a:pt x="82" y="14"/>
                  <a:pt x="88" y="20"/>
                </a:cubicBezTo>
                <a:cubicBezTo>
                  <a:pt x="92" y="11"/>
                  <a:pt x="87" y="0"/>
                  <a:pt x="73" y="6"/>
                </a:cubicBezTo>
                <a:cubicBezTo>
                  <a:pt x="62" y="11"/>
                  <a:pt x="54" y="19"/>
                  <a:pt x="49" y="27"/>
                </a:cubicBezTo>
                <a:cubicBezTo>
                  <a:pt x="32" y="51"/>
                  <a:pt x="15" y="68"/>
                  <a:pt x="0" y="68"/>
                </a:cubicBezTo>
                <a:cubicBezTo>
                  <a:pt x="1" y="70"/>
                  <a:pt x="2" y="71"/>
                  <a:pt x="4" y="72"/>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39" name="Freeform 42"/>
          <p:cNvSpPr>
            <a:spLocks/>
          </p:cNvSpPr>
          <p:nvPr/>
        </p:nvSpPr>
        <p:spPr bwMode="auto">
          <a:xfrm>
            <a:off x="3456120" y="839672"/>
            <a:ext cx="373971" cy="425217"/>
          </a:xfrm>
          <a:custGeom>
            <a:avLst/>
            <a:gdLst>
              <a:gd name="T0" fmla="*/ 43 w 102"/>
              <a:gd name="T1" fmla="*/ 117 h 117"/>
              <a:gd name="T2" fmla="*/ 0 w 102"/>
              <a:gd name="T3" fmla="*/ 17 h 117"/>
              <a:gd name="T4" fmla="*/ 102 w 102"/>
              <a:gd name="T5" fmla="*/ 65 h 117"/>
              <a:gd name="T6" fmla="*/ 43 w 102"/>
              <a:gd name="T7" fmla="*/ 117 h 117"/>
            </a:gdLst>
            <a:ahLst/>
            <a:cxnLst>
              <a:cxn ang="0">
                <a:pos x="T0" y="T1"/>
              </a:cxn>
              <a:cxn ang="0">
                <a:pos x="T2" y="T3"/>
              </a:cxn>
              <a:cxn ang="0">
                <a:pos x="T4" y="T5"/>
              </a:cxn>
              <a:cxn ang="0">
                <a:pos x="T6" y="T7"/>
              </a:cxn>
            </a:cxnLst>
            <a:rect l="0" t="0" r="r" b="b"/>
            <a:pathLst>
              <a:path w="102" h="117">
                <a:moveTo>
                  <a:pt x="43" y="117"/>
                </a:moveTo>
                <a:cubicBezTo>
                  <a:pt x="49" y="74"/>
                  <a:pt x="35" y="41"/>
                  <a:pt x="0" y="17"/>
                </a:cubicBezTo>
                <a:cubicBezTo>
                  <a:pt x="56" y="0"/>
                  <a:pt x="90" y="16"/>
                  <a:pt x="102" y="65"/>
                </a:cubicBezTo>
                <a:cubicBezTo>
                  <a:pt x="77" y="66"/>
                  <a:pt x="57" y="83"/>
                  <a:pt x="43" y="117"/>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40" name="Freeform 43"/>
          <p:cNvSpPr>
            <a:spLocks/>
          </p:cNvSpPr>
          <p:nvPr/>
        </p:nvSpPr>
        <p:spPr bwMode="auto">
          <a:xfrm>
            <a:off x="3566007" y="890839"/>
            <a:ext cx="189644" cy="195847"/>
          </a:xfrm>
          <a:custGeom>
            <a:avLst/>
            <a:gdLst>
              <a:gd name="T0" fmla="*/ 0 w 52"/>
              <a:gd name="T1" fmla="*/ 33 h 54"/>
              <a:gd name="T2" fmla="*/ 32 w 52"/>
              <a:gd name="T3" fmla="*/ 0 h 54"/>
              <a:gd name="T4" fmla="*/ 52 w 52"/>
              <a:gd name="T5" fmla="*/ 12 h 54"/>
              <a:gd name="T6" fmla="*/ 10 w 52"/>
              <a:gd name="T7" fmla="*/ 54 h 54"/>
              <a:gd name="T8" fmla="*/ 0 w 52"/>
              <a:gd name="T9" fmla="*/ 33 h 54"/>
            </a:gdLst>
            <a:ahLst/>
            <a:cxnLst>
              <a:cxn ang="0">
                <a:pos x="T0" y="T1"/>
              </a:cxn>
              <a:cxn ang="0">
                <a:pos x="T2" y="T3"/>
              </a:cxn>
              <a:cxn ang="0">
                <a:pos x="T4" y="T5"/>
              </a:cxn>
              <a:cxn ang="0">
                <a:pos x="T6" y="T7"/>
              </a:cxn>
              <a:cxn ang="0">
                <a:pos x="T8" y="T9"/>
              </a:cxn>
            </a:cxnLst>
            <a:rect l="0" t="0" r="r" b="b"/>
            <a:pathLst>
              <a:path w="52" h="54">
                <a:moveTo>
                  <a:pt x="0" y="33"/>
                </a:moveTo>
                <a:cubicBezTo>
                  <a:pt x="9" y="17"/>
                  <a:pt x="19" y="6"/>
                  <a:pt x="32" y="0"/>
                </a:cubicBezTo>
                <a:cubicBezTo>
                  <a:pt x="40" y="2"/>
                  <a:pt x="47" y="7"/>
                  <a:pt x="52" y="12"/>
                </a:cubicBezTo>
                <a:cubicBezTo>
                  <a:pt x="36" y="20"/>
                  <a:pt x="22" y="34"/>
                  <a:pt x="10" y="54"/>
                </a:cubicBezTo>
                <a:cubicBezTo>
                  <a:pt x="8" y="46"/>
                  <a:pt x="5" y="40"/>
                  <a:pt x="0" y="33"/>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41" name="Freeform 44"/>
          <p:cNvSpPr>
            <a:spLocks/>
          </p:cNvSpPr>
          <p:nvPr/>
        </p:nvSpPr>
        <p:spPr bwMode="auto">
          <a:xfrm>
            <a:off x="3452575" y="915541"/>
            <a:ext cx="157741" cy="375813"/>
          </a:xfrm>
          <a:custGeom>
            <a:avLst/>
            <a:gdLst>
              <a:gd name="T0" fmla="*/ 16 w 43"/>
              <a:gd name="T1" fmla="*/ 103 h 103"/>
              <a:gd name="T2" fmla="*/ 0 w 43"/>
              <a:gd name="T3" fmla="*/ 0 h 103"/>
              <a:gd name="T4" fmla="*/ 43 w 43"/>
              <a:gd name="T5" fmla="*/ 78 h 103"/>
              <a:gd name="T6" fmla="*/ 16 w 43"/>
              <a:gd name="T7" fmla="*/ 103 h 103"/>
            </a:gdLst>
            <a:ahLst/>
            <a:cxnLst>
              <a:cxn ang="0">
                <a:pos x="T0" y="T1"/>
              </a:cxn>
              <a:cxn ang="0">
                <a:pos x="T2" y="T3"/>
              </a:cxn>
              <a:cxn ang="0">
                <a:pos x="T4" y="T5"/>
              </a:cxn>
              <a:cxn ang="0">
                <a:pos x="T6" y="T7"/>
              </a:cxn>
            </a:cxnLst>
            <a:rect l="0" t="0" r="r" b="b"/>
            <a:pathLst>
              <a:path w="43" h="103">
                <a:moveTo>
                  <a:pt x="16" y="103"/>
                </a:moveTo>
                <a:cubicBezTo>
                  <a:pt x="18" y="68"/>
                  <a:pt x="13" y="33"/>
                  <a:pt x="0" y="0"/>
                </a:cubicBezTo>
                <a:cubicBezTo>
                  <a:pt x="23" y="42"/>
                  <a:pt x="38" y="68"/>
                  <a:pt x="43" y="78"/>
                </a:cubicBezTo>
                <a:cubicBezTo>
                  <a:pt x="38" y="87"/>
                  <a:pt x="29" y="95"/>
                  <a:pt x="16" y="103"/>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42" name="Freeform 45"/>
          <p:cNvSpPr>
            <a:spLocks/>
          </p:cNvSpPr>
          <p:nvPr/>
        </p:nvSpPr>
        <p:spPr bwMode="auto">
          <a:xfrm>
            <a:off x="3424217" y="813206"/>
            <a:ext cx="90391" cy="74104"/>
          </a:xfrm>
          <a:custGeom>
            <a:avLst/>
            <a:gdLst>
              <a:gd name="T0" fmla="*/ 0 w 25"/>
              <a:gd name="T1" fmla="*/ 10 h 20"/>
              <a:gd name="T2" fmla="*/ 6 w 25"/>
              <a:gd name="T3" fmla="*/ 20 h 20"/>
              <a:gd name="T4" fmla="*/ 25 w 25"/>
              <a:gd name="T5" fmla="*/ 12 h 20"/>
              <a:gd name="T6" fmla="*/ 25 w 25"/>
              <a:gd name="T7" fmla="*/ 13 h 20"/>
              <a:gd name="T8" fmla="*/ 22 w 25"/>
              <a:gd name="T9" fmla="*/ 2 h 20"/>
              <a:gd name="T10" fmla="*/ 0 w 25"/>
              <a:gd name="T11" fmla="*/ 10 h 20"/>
            </a:gdLst>
            <a:ahLst/>
            <a:cxnLst>
              <a:cxn ang="0">
                <a:pos x="T0" y="T1"/>
              </a:cxn>
              <a:cxn ang="0">
                <a:pos x="T2" y="T3"/>
              </a:cxn>
              <a:cxn ang="0">
                <a:pos x="T4" y="T5"/>
              </a:cxn>
              <a:cxn ang="0">
                <a:pos x="T6" y="T7"/>
              </a:cxn>
              <a:cxn ang="0">
                <a:pos x="T8" y="T9"/>
              </a:cxn>
              <a:cxn ang="0">
                <a:pos x="T10" y="T11"/>
              </a:cxn>
            </a:cxnLst>
            <a:rect l="0" t="0" r="r" b="b"/>
            <a:pathLst>
              <a:path w="25" h="20">
                <a:moveTo>
                  <a:pt x="0" y="10"/>
                </a:moveTo>
                <a:cubicBezTo>
                  <a:pt x="6" y="20"/>
                  <a:pt x="6" y="20"/>
                  <a:pt x="6" y="20"/>
                </a:cubicBezTo>
                <a:cubicBezTo>
                  <a:pt x="10" y="18"/>
                  <a:pt x="21" y="11"/>
                  <a:pt x="25" y="12"/>
                </a:cubicBezTo>
                <a:cubicBezTo>
                  <a:pt x="25" y="13"/>
                  <a:pt x="25" y="13"/>
                  <a:pt x="25" y="13"/>
                </a:cubicBezTo>
                <a:cubicBezTo>
                  <a:pt x="25" y="11"/>
                  <a:pt x="22" y="2"/>
                  <a:pt x="22" y="2"/>
                </a:cubicBezTo>
                <a:cubicBezTo>
                  <a:pt x="17" y="0"/>
                  <a:pt x="4" y="8"/>
                  <a:pt x="0" y="10"/>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43" name="Freeform 46"/>
          <p:cNvSpPr>
            <a:spLocks/>
          </p:cNvSpPr>
          <p:nvPr/>
        </p:nvSpPr>
        <p:spPr bwMode="auto">
          <a:xfrm>
            <a:off x="3479161" y="822030"/>
            <a:ext cx="35447" cy="58225"/>
          </a:xfrm>
          <a:custGeom>
            <a:avLst/>
            <a:gdLst>
              <a:gd name="T0" fmla="*/ 14 w 20"/>
              <a:gd name="T1" fmla="*/ 0 h 33"/>
              <a:gd name="T2" fmla="*/ 20 w 20"/>
              <a:gd name="T3" fmla="*/ 22 h 33"/>
              <a:gd name="T4" fmla="*/ 20 w 20"/>
              <a:gd name="T5" fmla="*/ 22 h 33"/>
              <a:gd name="T6" fmla="*/ 20 w 20"/>
              <a:gd name="T7" fmla="*/ 22 h 33"/>
              <a:gd name="T8" fmla="*/ 20 w 20"/>
              <a:gd name="T9" fmla="*/ 24 h 33"/>
              <a:gd name="T10" fmla="*/ 20 w 20"/>
              <a:gd name="T11" fmla="*/ 24 h 33"/>
              <a:gd name="T12" fmla="*/ 18 w 20"/>
              <a:gd name="T13" fmla="*/ 24 h 33"/>
              <a:gd name="T14" fmla="*/ 18 w 20"/>
              <a:gd name="T15" fmla="*/ 26 h 33"/>
              <a:gd name="T16" fmla="*/ 16 w 20"/>
              <a:gd name="T17" fmla="*/ 26 h 33"/>
              <a:gd name="T18" fmla="*/ 16 w 20"/>
              <a:gd name="T19" fmla="*/ 26 h 33"/>
              <a:gd name="T20" fmla="*/ 14 w 20"/>
              <a:gd name="T21" fmla="*/ 28 h 33"/>
              <a:gd name="T22" fmla="*/ 12 w 20"/>
              <a:gd name="T23" fmla="*/ 28 h 33"/>
              <a:gd name="T24" fmla="*/ 10 w 20"/>
              <a:gd name="T25" fmla="*/ 28 h 33"/>
              <a:gd name="T26" fmla="*/ 10 w 20"/>
              <a:gd name="T27" fmla="*/ 31 h 33"/>
              <a:gd name="T28" fmla="*/ 8 w 20"/>
              <a:gd name="T29" fmla="*/ 31 h 33"/>
              <a:gd name="T30" fmla="*/ 6 w 20"/>
              <a:gd name="T31" fmla="*/ 33 h 33"/>
              <a:gd name="T32" fmla="*/ 6 w 20"/>
              <a:gd name="T33" fmla="*/ 33 h 33"/>
              <a:gd name="T34" fmla="*/ 6 w 20"/>
              <a:gd name="T35" fmla="*/ 33 h 33"/>
              <a:gd name="T36" fmla="*/ 0 w 20"/>
              <a:gd name="T37" fmla="*/ 10 h 33"/>
              <a:gd name="T38" fmla="*/ 0 w 20"/>
              <a:gd name="T39" fmla="*/ 10 h 33"/>
              <a:gd name="T40" fmla="*/ 0 w 20"/>
              <a:gd name="T41" fmla="*/ 10 h 33"/>
              <a:gd name="T42" fmla="*/ 0 w 20"/>
              <a:gd name="T43" fmla="*/ 8 h 33"/>
              <a:gd name="T44" fmla="*/ 2 w 20"/>
              <a:gd name="T45" fmla="*/ 8 h 33"/>
              <a:gd name="T46" fmla="*/ 4 w 20"/>
              <a:gd name="T47" fmla="*/ 8 h 33"/>
              <a:gd name="T48" fmla="*/ 6 w 20"/>
              <a:gd name="T49" fmla="*/ 6 h 33"/>
              <a:gd name="T50" fmla="*/ 8 w 20"/>
              <a:gd name="T51" fmla="*/ 6 h 33"/>
              <a:gd name="T52" fmla="*/ 8 w 20"/>
              <a:gd name="T53" fmla="*/ 6 h 33"/>
              <a:gd name="T54" fmla="*/ 10 w 20"/>
              <a:gd name="T55" fmla="*/ 4 h 33"/>
              <a:gd name="T56" fmla="*/ 10 w 20"/>
              <a:gd name="T57" fmla="*/ 4 h 33"/>
              <a:gd name="T58" fmla="*/ 12 w 20"/>
              <a:gd name="T59" fmla="*/ 4 h 33"/>
              <a:gd name="T60" fmla="*/ 12 w 20"/>
              <a:gd name="T61" fmla="*/ 2 h 33"/>
              <a:gd name="T62" fmla="*/ 14 w 20"/>
              <a:gd name="T63" fmla="*/ 2 h 33"/>
              <a:gd name="T64" fmla="*/ 14 w 20"/>
              <a:gd name="T65" fmla="*/ 2 h 33"/>
              <a:gd name="T66" fmla="*/ 14 w 20"/>
              <a:gd name="T67" fmla="*/ 0 h 33"/>
              <a:gd name="T68" fmla="*/ 14 w 20"/>
              <a:gd name="T6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33">
                <a:moveTo>
                  <a:pt x="14" y="0"/>
                </a:moveTo>
                <a:lnTo>
                  <a:pt x="20" y="22"/>
                </a:lnTo>
                <a:lnTo>
                  <a:pt x="20" y="22"/>
                </a:lnTo>
                <a:lnTo>
                  <a:pt x="20" y="22"/>
                </a:lnTo>
                <a:lnTo>
                  <a:pt x="20" y="24"/>
                </a:lnTo>
                <a:lnTo>
                  <a:pt x="20" y="24"/>
                </a:lnTo>
                <a:lnTo>
                  <a:pt x="18" y="24"/>
                </a:lnTo>
                <a:lnTo>
                  <a:pt x="18" y="26"/>
                </a:lnTo>
                <a:lnTo>
                  <a:pt x="16" y="26"/>
                </a:lnTo>
                <a:lnTo>
                  <a:pt x="16" y="26"/>
                </a:lnTo>
                <a:lnTo>
                  <a:pt x="14" y="28"/>
                </a:lnTo>
                <a:lnTo>
                  <a:pt x="12" y="28"/>
                </a:lnTo>
                <a:lnTo>
                  <a:pt x="10" y="28"/>
                </a:lnTo>
                <a:lnTo>
                  <a:pt x="10" y="31"/>
                </a:lnTo>
                <a:lnTo>
                  <a:pt x="8" y="31"/>
                </a:lnTo>
                <a:lnTo>
                  <a:pt x="6" y="33"/>
                </a:lnTo>
                <a:lnTo>
                  <a:pt x="6" y="33"/>
                </a:lnTo>
                <a:lnTo>
                  <a:pt x="6" y="33"/>
                </a:lnTo>
                <a:lnTo>
                  <a:pt x="0" y="10"/>
                </a:lnTo>
                <a:lnTo>
                  <a:pt x="0" y="10"/>
                </a:lnTo>
                <a:lnTo>
                  <a:pt x="0" y="10"/>
                </a:lnTo>
                <a:lnTo>
                  <a:pt x="0" y="8"/>
                </a:lnTo>
                <a:lnTo>
                  <a:pt x="2" y="8"/>
                </a:lnTo>
                <a:lnTo>
                  <a:pt x="4" y="8"/>
                </a:lnTo>
                <a:lnTo>
                  <a:pt x="6" y="6"/>
                </a:lnTo>
                <a:lnTo>
                  <a:pt x="8" y="6"/>
                </a:lnTo>
                <a:lnTo>
                  <a:pt x="8" y="6"/>
                </a:lnTo>
                <a:lnTo>
                  <a:pt x="10" y="4"/>
                </a:lnTo>
                <a:lnTo>
                  <a:pt x="10" y="4"/>
                </a:lnTo>
                <a:lnTo>
                  <a:pt x="12" y="4"/>
                </a:lnTo>
                <a:lnTo>
                  <a:pt x="12" y="2"/>
                </a:lnTo>
                <a:lnTo>
                  <a:pt x="14" y="2"/>
                </a:lnTo>
                <a:lnTo>
                  <a:pt x="14" y="2"/>
                </a:lnTo>
                <a:lnTo>
                  <a:pt x="14" y="0"/>
                </a:lnTo>
                <a:lnTo>
                  <a:pt x="14" y="0"/>
                </a:ln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44" name="Freeform 47"/>
          <p:cNvSpPr>
            <a:spLocks/>
          </p:cNvSpPr>
          <p:nvPr/>
        </p:nvSpPr>
        <p:spPr bwMode="auto">
          <a:xfrm>
            <a:off x="3479160" y="792034"/>
            <a:ext cx="108116" cy="91748"/>
          </a:xfrm>
          <a:custGeom>
            <a:avLst/>
            <a:gdLst>
              <a:gd name="T0" fmla="*/ 0 w 30"/>
              <a:gd name="T1" fmla="*/ 13 h 25"/>
              <a:gd name="T2" fmla="*/ 3 w 30"/>
              <a:gd name="T3" fmla="*/ 24 h 25"/>
              <a:gd name="T4" fmla="*/ 17 w 30"/>
              <a:gd name="T5" fmla="*/ 17 h 25"/>
              <a:gd name="T6" fmla="*/ 29 w 30"/>
              <a:gd name="T7" fmla="*/ 14 h 25"/>
              <a:gd name="T8" fmla="*/ 22 w 30"/>
              <a:gd name="T9" fmla="*/ 9 h 25"/>
              <a:gd name="T10" fmla="*/ 25 w 30"/>
              <a:gd name="T11" fmla="*/ 3 h 25"/>
              <a:gd name="T12" fmla="*/ 2 w 30"/>
              <a:gd name="T13" fmla="*/ 13 h 25"/>
              <a:gd name="T14" fmla="*/ 0 w 30"/>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5">
                <a:moveTo>
                  <a:pt x="0" y="13"/>
                </a:moveTo>
                <a:cubicBezTo>
                  <a:pt x="3" y="24"/>
                  <a:pt x="3" y="24"/>
                  <a:pt x="3" y="24"/>
                </a:cubicBezTo>
                <a:cubicBezTo>
                  <a:pt x="5" y="25"/>
                  <a:pt x="14" y="19"/>
                  <a:pt x="17" y="17"/>
                </a:cubicBezTo>
                <a:cubicBezTo>
                  <a:pt x="20" y="15"/>
                  <a:pt x="27" y="12"/>
                  <a:pt x="29" y="14"/>
                </a:cubicBezTo>
                <a:cubicBezTo>
                  <a:pt x="30" y="12"/>
                  <a:pt x="25" y="10"/>
                  <a:pt x="22" y="9"/>
                </a:cubicBezTo>
                <a:cubicBezTo>
                  <a:pt x="21" y="7"/>
                  <a:pt x="24" y="4"/>
                  <a:pt x="25" y="3"/>
                </a:cubicBezTo>
                <a:cubicBezTo>
                  <a:pt x="21" y="0"/>
                  <a:pt x="6" y="11"/>
                  <a:pt x="2" y="13"/>
                </a:cubicBezTo>
                <a:cubicBezTo>
                  <a:pt x="2" y="13"/>
                  <a:pt x="0" y="14"/>
                  <a:pt x="0" y="13"/>
                </a:cubicBezTo>
                <a:close/>
              </a:path>
            </a:pathLst>
          </a:custGeom>
          <a:solidFill>
            <a:srgbClr val="51D9B5"/>
          </a:solidFill>
          <a:ln w="9525">
            <a:noFill/>
            <a:miter lim="800000"/>
            <a:headEnd/>
            <a:tailEnd/>
          </a:ln>
          <a:extLst/>
        </p:spPr>
        <p:txBody>
          <a:bodyPr lIns="89858" tIns="44929" rIns="89858" bIns="44929"/>
          <a:lstStyle/>
          <a:p>
            <a:endParaRPr lang="zh-CN" altLang="en-US" sz="1200">
              <a:solidFill>
                <a:schemeClr val="bg1"/>
              </a:solidFill>
            </a:endParaRPr>
          </a:p>
        </p:txBody>
      </p:sp>
      <p:sp>
        <p:nvSpPr>
          <p:cNvPr id="45" name="Content Placeholder 2"/>
          <p:cNvSpPr txBox="1">
            <a:spLocks/>
          </p:cNvSpPr>
          <p:nvPr/>
        </p:nvSpPr>
        <p:spPr>
          <a:xfrm>
            <a:off x="4384843" y="813664"/>
            <a:ext cx="4314068" cy="557088"/>
          </a:xfrm>
          <a:prstGeom prst="rect">
            <a:avLst/>
          </a:prstGeom>
        </p:spPr>
        <p:txBody>
          <a:bodyPr vert="horz" lIns="67394" tIns="33697" rIns="67394" bIns="3369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a:t>
            </a:r>
            <a:endParaRPr lang="en-US" sz="900" dirty="0">
              <a:solidFill>
                <a:schemeClr val="bg1"/>
              </a:solidFill>
            </a:endParaRPr>
          </a:p>
        </p:txBody>
      </p:sp>
      <p:sp>
        <p:nvSpPr>
          <p:cNvPr id="46" name="Content Placeholder 2"/>
          <p:cNvSpPr txBox="1">
            <a:spLocks/>
          </p:cNvSpPr>
          <p:nvPr/>
        </p:nvSpPr>
        <p:spPr>
          <a:xfrm>
            <a:off x="4384843" y="1633603"/>
            <a:ext cx="4314068" cy="557088"/>
          </a:xfrm>
          <a:prstGeom prst="rect">
            <a:avLst/>
          </a:prstGeom>
        </p:spPr>
        <p:txBody>
          <a:bodyPr vert="horz" lIns="67394" tIns="33697" rIns="67394" bIns="3369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a:t>
            </a:r>
            <a:endParaRPr lang="en-US" altLang="zh-CN" sz="900" dirty="0">
              <a:solidFill>
                <a:schemeClr val="bg1"/>
              </a:solidFill>
            </a:endParaRPr>
          </a:p>
        </p:txBody>
      </p:sp>
      <p:sp>
        <p:nvSpPr>
          <p:cNvPr id="47" name="Content Placeholder 2"/>
          <p:cNvSpPr txBox="1">
            <a:spLocks/>
          </p:cNvSpPr>
          <p:nvPr/>
        </p:nvSpPr>
        <p:spPr>
          <a:xfrm>
            <a:off x="4384843" y="2453542"/>
            <a:ext cx="4314068" cy="557088"/>
          </a:xfrm>
          <a:prstGeom prst="rect">
            <a:avLst/>
          </a:prstGeom>
        </p:spPr>
        <p:txBody>
          <a:bodyPr vert="horz" lIns="67394" tIns="33697" rIns="67394" bIns="3369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a:t>
            </a:r>
            <a:endParaRPr lang="en-US" altLang="zh-CN" sz="900" dirty="0">
              <a:solidFill>
                <a:schemeClr val="bg1"/>
              </a:solidFill>
            </a:endParaRPr>
          </a:p>
        </p:txBody>
      </p:sp>
      <p:sp>
        <p:nvSpPr>
          <p:cNvPr id="48" name="Content Placeholder 2"/>
          <p:cNvSpPr txBox="1">
            <a:spLocks/>
          </p:cNvSpPr>
          <p:nvPr/>
        </p:nvSpPr>
        <p:spPr>
          <a:xfrm>
            <a:off x="4384843" y="3273481"/>
            <a:ext cx="4314068" cy="557088"/>
          </a:xfrm>
          <a:prstGeom prst="rect">
            <a:avLst/>
          </a:prstGeom>
        </p:spPr>
        <p:txBody>
          <a:bodyPr vert="horz" lIns="67394" tIns="33697" rIns="67394" bIns="3369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a:t>
            </a:r>
            <a:endParaRPr lang="en-US" altLang="zh-CN" sz="900" dirty="0">
              <a:solidFill>
                <a:schemeClr val="bg1"/>
              </a:solidFill>
            </a:endParaRPr>
          </a:p>
        </p:txBody>
      </p:sp>
      <p:sp>
        <p:nvSpPr>
          <p:cNvPr id="49" name="Content Placeholder 2"/>
          <p:cNvSpPr txBox="1">
            <a:spLocks/>
          </p:cNvSpPr>
          <p:nvPr/>
        </p:nvSpPr>
        <p:spPr>
          <a:xfrm>
            <a:off x="4384843" y="4093420"/>
            <a:ext cx="4314068" cy="557088"/>
          </a:xfrm>
          <a:prstGeom prst="rect">
            <a:avLst/>
          </a:prstGeom>
        </p:spPr>
        <p:txBody>
          <a:bodyPr vert="horz" lIns="67394" tIns="33697" rIns="67394" bIns="3369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bg1"/>
                </a:solidFill>
              </a:rPr>
              <a:t>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a:t>
            </a:r>
            <a:endParaRPr lang="en-US" altLang="zh-CN" sz="900" dirty="0">
              <a:solidFill>
                <a:schemeClr val="bg1"/>
              </a:solidFill>
            </a:endParaRPr>
          </a:p>
        </p:txBody>
      </p:sp>
      <p:sp>
        <p:nvSpPr>
          <p:cNvPr id="50" name="矩形 49"/>
          <p:cNvSpPr/>
          <p:nvPr/>
        </p:nvSpPr>
        <p:spPr>
          <a:xfrm>
            <a:off x="3708474" y="143892"/>
            <a:ext cx="1728192" cy="369332"/>
          </a:xfrm>
          <a:prstGeom prst="rect">
            <a:avLst/>
          </a:prstGeom>
        </p:spPr>
        <p:txBody>
          <a:bodyPr wrap="square">
            <a:spAutoFit/>
          </a:bodyPr>
          <a:lstStyle/>
          <a:p>
            <a:pPr>
              <a:lnSpc>
                <a:spcPct val="150000"/>
              </a:lnSpc>
            </a:pPr>
            <a:r>
              <a:rPr lang="zh-CN" altLang="en-US" sz="1200" spc="600" dirty="0">
                <a:solidFill>
                  <a:schemeClr val="bg1"/>
                </a:solidFill>
                <a:latin typeface="微软雅黑" panose="020B0503020204020204" pitchFamily="34" charset="-122"/>
                <a:ea typeface="微软雅黑" panose="020B0503020204020204" pitchFamily="34" charset="-122"/>
              </a:rPr>
              <a:t>单击添加标题</a:t>
            </a:r>
          </a:p>
        </p:txBody>
      </p:sp>
    </p:spTree>
    <p:custDataLst>
      <p:tags r:id="rId1"/>
    </p:custDataLst>
    <p:extLst>
      <p:ext uri="{BB962C8B-B14F-4D97-AF65-F5344CB8AC3E}">
        <p14:creationId xmlns:p14="http://schemas.microsoft.com/office/powerpoint/2010/main" val="1710844466"/>
      </p:ext>
    </p:extLst>
  </p:cSld>
  <p:clrMapOvr>
    <a:masterClrMapping/>
  </p:clrMapOvr>
  <mc:AlternateContent xmlns:mc="http://schemas.openxmlformats.org/markup-compatibility/2006" xmlns:p14="http://schemas.microsoft.com/office/powerpoint/2010/main">
    <mc:Choice Requires="p14">
      <p:transition spd="slow" p14:dur="2500" advTm="3951">
        <p:checker/>
      </p:transition>
    </mc:Choice>
    <mc:Fallback xmlns="">
      <p:transition spd="slow" advTm="3951">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0-#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0-#ppt_w/2"/>
                                          </p:val>
                                        </p:tav>
                                        <p:tav tm="100000">
                                          <p:val>
                                            <p:strVal val="#ppt_x"/>
                                          </p:val>
                                        </p:tav>
                                      </p:tavLst>
                                    </p:anim>
                                    <p:anim calcmode="lin" valueType="num">
                                      <p:cBhvr additive="base">
                                        <p:cTn id="16" dur="500" fill="hold"/>
                                        <p:tgtEl>
                                          <p:spTgt spid="3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0-#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fill="hold"/>
                                        <p:tgtEl>
                                          <p:spTgt spid="41"/>
                                        </p:tgtEl>
                                        <p:attrNameLst>
                                          <p:attrName>ppt_x</p:attrName>
                                        </p:attrNameLst>
                                      </p:cBhvr>
                                      <p:tavLst>
                                        <p:tav tm="0">
                                          <p:val>
                                            <p:strVal val="0-#ppt_w/2"/>
                                          </p:val>
                                        </p:tav>
                                        <p:tav tm="100000">
                                          <p:val>
                                            <p:strVal val="#ppt_x"/>
                                          </p:val>
                                        </p:tav>
                                      </p:tavLst>
                                    </p:anim>
                                    <p:anim calcmode="lin" valueType="num">
                                      <p:cBhvr additive="base">
                                        <p:cTn id="24" dur="50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0-#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0-#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0-#ppt_w/2"/>
                                          </p:val>
                                        </p:tav>
                                        <p:tav tm="100000">
                                          <p:val>
                                            <p:strVal val="#ppt_x"/>
                                          </p:val>
                                        </p:tav>
                                      </p:tavLst>
                                    </p:anim>
                                    <p:anim calcmode="lin" valueType="num">
                                      <p:cBhvr additive="base">
                                        <p:cTn id="36" dur="500" fill="hold"/>
                                        <p:tgtEl>
                                          <p:spTgt spid="4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0-#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500" fill="hold"/>
                                        <p:tgtEl>
                                          <p:spTgt spid="45"/>
                                        </p:tgtEl>
                                        <p:attrNameLst>
                                          <p:attrName>ppt_x</p:attrName>
                                        </p:attrNameLst>
                                      </p:cBhvr>
                                      <p:tavLst>
                                        <p:tav tm="0">
                                          <p:val>
                                            <p:strVal val="0-#ppt_w/2"/>
                                          </p:val>
                                        </p:tav>
                                        <p:tav tm="100000">
                                          <p:val>
                                            <p:strVal val="#ppt_x"/>
                                          </p:val>
                                        </p:tav>
                                      </p:tavLst>
                                    </p:anim>
                                    <p:anim calcmode="lin" valueType="num">
                                      <p:cBhvr additive="base">
                                        <p:cTn id="44"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0-#ppt_w/2"/>
                                          </p:val>
                                        </p:tav>
                                        <p:tav tm="100000">
                                          <p:val>
                                            <p:strVal val="#ppt_x"/>
                                          </p:val>
                                        </p:tav>
                                      </p:tavLst>
                                    </p:anim>
                                    <p:anim calcmode="lin" valueType="num">
                                      <p:cBhvr additive="base">
                                        <p:cTn id="50" dur="50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0-#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0-#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0-#ppt_w/2"/>
                                          </p:val>
                                        </p:tav>
                                        <p:tav tm="100000">
                                          <p:val>
                                            <p:strVal val="#ppt_x"/>
                                          </p:val>
                                        </p:tav>
                                      </p:tavLst>
                                    </p:anim>
                                    <p:anim calcmode="lin" valueType="num">
                                      <p:cBhvr additive="base">
                                        <p:cTn id="62" dur="500" fill="hold"/>
                                        <p:tgtEl>
                                          <p:spTgt spid="14"/>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0-#ppt_w/2"/>
                                          </p:val>
                                        </p:tav>
                                        <p:tav tm="100000">
                                          <p:val>
                                            <p:strVal val="#ppt_x"/>
                                          </p:val>
                                        </p:tav>
                                      </p:tavLst>
                                    </p:anim>
                                    <p:anim calcmode="lin" valueType="num">
                                      <p:cBhvr additive="base">
                                        <p:cTn id="66" dur="500" fill="hold"/>
                                        <p:tgtEl>
                                          <p:spTgt spid="15"/>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0-#ppt_w/2"/>
                                          </p:val>
                                        </p:tav>
                                        <p:tav tm="100000">
                                          <p:val>
                                            <p:strVal val="#ppt_x"/>
                                          </p:val>
                                        </p:tav>
                                      </p:tavLst>
                                    </p:anim>
                                    <p:anim calcmode="lin" valueType="num">
                                      <p:cBhvr additive="base">
                                        <p:cTn id="70" dur="500" fill="hold"/>
                                        <p:tgtEl>
                                          <p:spTgt spid="16"/>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additive="base">
                                        <p:cTn id="73" dur="500" fill="hold"/>
                                        <p:tgtEl>
                                          <p:spTgt spid="17"/>
                                        </p:tgtEl>
                                        <p:attrNameLst>
                                          <p:attrName>ppt_x</p:attrName>
                                        </p:attrNameLst>
                                      </p:cBhvr>
                                      <p:tavLst>
                                        <p:tav tm="0">
                                          <p:val>
                                            <p:strVal val="0-#ppt_w/2"/>
                                          </p:val>
                                        </p:tav>
                                        <p:tav tm="100000">
                                          <p:val>
                                            <p:strVal val="#ppt_x"/>
                                          </p:val>
                                        </p:tav>
                                      </p:tavLst>
                                    </p:anim>
                                    <p:anim calcmode="lin" valueType="num">
                                      <p:cBhvr additive="base">
                                        <p:cTn id="74" dur="500" fill="hold"/>
                                        <p:tgtEl>
                                          <p:spTgt spid="17"/>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fill="hold"/>
                                        <p:tgtEl>
                                          <p:spTgt spid="18"/>
                                        </p:tgtEl>
                                        <p:attrNameLst>
                                          <p:attrName>ppt_x</p:attrName>
                                        </p:attrNameLst>
                                      </p:cBhvr>
                                      <p:tavLst>
                                        <p:tav tm="0">
                                          <p:val>
                                            <p:strVal val="0-#ppt_w/2"/>
                                          </p:val>
                                        </p:tav>
                                        <p:tav tm="100000">
                                          <p:val>
                                            <p:strVal val="#ppt_x"/>
                                          </p:val>
                                        </p:tav>
                                      </p:tavLst>
                                    </p:anim>
                                    <p:anim calcmode="lin" valueType="num">
                                      <p:cBhvr additive="base">
                                        <p:cTn id="78" dur="500" fill="hold"/>
                                        <p:tgtEl>
                                          <p:spTgt spid="18"/>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0-#ppt_w/2"/>
                                          </p:val>
                                        </p:tav>
                                        <p:tav tm="100000">
                                          <p:val>
                                            <p:strVal val="#ppt_x"/>
                                          </p:val>
                                        </p:tav>
                                      </p:tavLst>
                                    </p:anim>
                                    <p:anim calcmode="lin" valueType="num">
                                      <p:cBhvr additive="base">
                                        <p:cTn id="82" dur="500" fill="hold"/>
                                        <p:tgtEl>
                                          <p:spTgt spid="19"/>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fill="hold"/>
                                        <p:tgtEl>
                                          <p:spTgt spid="20"/>
                                        </p:tgtEl>
                                        <p:attrNameLst>
                                          <p:attrName>ppt_x</p:attrName>
                                        </p:attrNameLst>
                                      </p:cBhvr>
                                      <p:tavLst>
                                        <p:tav tm="0">
                                          <p:val>
                                            <p:strVal val="0-#ppt_w/2"/>
                                          </p:val>
                                        </p:tav>
                                        <p:tav tm="100000">
                                          <p:val>
                                            <p:strVal val="#ppt_x"/>
                                          </p:val>
                                        </p:tav>
                                      </p:tavLst>
                                    </p:anim>
                                    <p:anim calcmode="lin" valueType="num">
                                      <p:cBhvr additive="base">
                                        <p:cTn id="86" dur="500" fill="hold"/>
                                        <p:tgtEl>
                                          <p:spTgt spid="20"/>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additive="base">
                                        <p:cTn id="89" dur="500" fill="hold"/>
                                        <p:tgtEl>
                                          <p:spTgt spid="21"/>
                                        </p:tgtEl>
                                        <p:attrNameLst>
                                          <p:attrName>ppt_x</p:attrName>
                                        </p:attrNameLst>
                                      </p:cBhvr>
                                      <p:tavLst>
                                        <p:tav tm="0">
                                          <p:val>
                                            <p:strVal val="0-#ppt_w/2"/>
                                          </p:val>
                                        </p:tav>
                                        <p:tav tm="100000">
                                          <p:val>
                                            <p:strVal val="#ppt_x"/>
                                          </p:val>
                                        </p:tav>
                                      </p:tavLst>
                                    </p:anim>
                                    <p:anim calcmode="lin" valueType="num">
                                      <p:cBhvr additive="base">
                                        <p:cTn id="90" dur="500" fill="hold"/>
                                        <p:tgtEl>
                                          <p:spTgt spid="21"/>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fill="hold"/>
                                        <p:tgtEl>
                                          <p:spTgt spid="22"/>
                                        </p:tgtEl>
                                        <p:attrNameLst>
                                          <p:attrName>ppt_x</p:attrName>
                                        </p:attrNameLst>
                                      </p:cBhvr>
                                      <p:tavLst>
                                        <p:tav tm="0">
                                          <p:val>
                                            <p:strVal val="0-#ppt_w/2"/>
                                          </p:val>
                                        </p:tav>
                                        <p:tav tm="100000">
                                          <p:val>
                                            <p:strVal val="#ppt_x"/>
                                          </p:val>
                                        </p:tav>
                                      </p:tavLst>
                                    </p:anim>
                                    <p:anim calcmode="lin" valueType="num">
                                      <p:cBhvr additive="base">
                                        <p:cTn id="94" dur="500" fill="hold"/>
                                        <p:tgtEl>
                                          <p:spTgt spid="22"/>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0-#ppt_w/2"/>
                                          </p:val>
                                        </p:tav>
                                        <p:tav tm="100000">
                                          <p:val>
                                            <p:strVal val="#ppt_x"/>
                                          </p:val>
                                        </p:tav>
                                      </p:tavLst>
                                    </p:anim>
                                    <p:anim calcmode="lin" valueType="num">
                                      <p:cBhvr additive="base">
                                        <p:cTn id="98" dur="500" fill="hold"/>
                                        <p:tgtEl>
                                          <p:spTgt spid="23"/>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0-#ppt_w/2"/>
                                          </p:val>
                                        </p:tav>
                                        <p:tav tm="100000">
                                          <p:val>
                                            <p:strVal val="#ppt_x"/>
                                          </p:val>
                                        </p:tav>
                                      </p:tavLst>
                                    </p:anim>
                                    <p:anim calcmode="lin" valueType="num">
                                      <p:cBhvr additive="base">
                                        <p:cTn id="102" dur="500" fill="hold"/>
                                        <p:tgtEl>
                                          <p:spTgt spid="24"/>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anim calcmode="lin" valueType="num">
                                      <p:cBhvr additive="base">
                                        <p:cTn id="105" dur="500" fill="hold"/>
                                        <p:tgtEl>
                                          <p:spTgt spid="25"/>
                                        </p:tgtEl>
                                        <p:attrNameLst>
                                          <p:attrName>ppt_x</p:attrName>
                                        </p:attrNameLst>
                                      </p:cBhvr>
                                      <p:tavLst>
                                        <p:tav tm="0">
                                          <p:val>
                                            <p:strVal val="0-#ppt_w/2"/>
                                          </p:val>
                                        </p:tav>
                                        <p:tav tm="100000">
                                          <p:val>
                                            <p:strVal val="#ppt_x"/>
                                          </p:val>
                                        </p:tav>
                                      </p:tavLst>
                                    </p:anim>
                                    <p:anim calcmode="lin" valueType="num">
                                      <p:cBhvr additive="base">
                                        <p:cTn id="106" dur="500" fill="hold"/>
                                        <p:tgtEl>
                                          <p:spTgt spid="25"/>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additive="base">
                                        <p:cTn id="109" dur="500" fill="hold"/>
                                        <p:tgtEl>
                                          <p:spTgt spid="26"/>
                                        </p:tgtEl>
                                        <p:attrNameLst>
                                          <p:attrName>ppt_x</p:attrName>
                                        </p:attrNameLst>
                                      </p:cBhvr>
                                      <p:tavLst>
                                        <p:tav tm="0">
                                          <p:val>
                                            <p:strVal val="0-#ppt_w/2"/>
                                          </p:val>
                                        </p:tav>
                                        <p:tav tm="100000">
                                          <p:val>
                                            <p:strVal val="#ppt_x"/>
                                          </p:val>
                                        </p:tav>
                                      </p:tavLst>
                                    </p:anim>
                                    <p:anim calcmode="lin" valueType="num">
                                      <p:cBhvr additive="base">
                                        <p:cTn id="110" dur="500" fill="hold"/>
                                        <p:tgtEl>
                                          <p:spTgt spid="26"/>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27"/>
                                        </p:tgtEl>
                                        <p:attrNameLst>
                                          <p:attrName>style.visibility</p:attrName>
                                        </p:attrNameLst>
                                      </p:cBhvr>
                                      <p:to>
                                        <p:strVal val="visible"/>
                                      </p:to>
                                    </p:set>
                                    <p:anim calcmode="lin" valueType="num">
                                      <p:cBhvr additive="base">
                                        <p:cTn id="113" dur="500" fill="hold"/>
                                        <p:tgtEl>
                                          <p:spTgt spid="27"/>
                                        </p:tgtEl>
                                        <p:attrNameLst>
                                          <p:attrName>ppt_x</p:attrName>
                                        </p:attrNameLst>
                                      </p:cBhvr>
                                      <p:tavLst>
                                        <p:tav tm="0">
                                          <p:val>
                                            <p:strVal val="0-#ppt_w/2"/>
                                          </p:val>
                                        </p:tav>
                                        <p:tav tm="100000">
                                          <p:val>
                                            <p:strVal val="#ppt_x"/>
                                          </p:val>
                                        </p:tav>
                                      </p:tavLst>
                                    </p:anim>
                                    <p:anim calcmode="lin" valueType="num">
                                      <p:cBhvr additive="base">
                                        <p:cTn id="114" dur="500" fill="hold"/>
                                        <p:tgtEl>
                                          <p:spTgt spid="27"/>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additive="base">
                                        <p:cTn id="117" dur="500" fill="hold"/>
                                        <p:tgtEl>
                                          <p:spTgt spid="28"/>
                                        </p:tgtEl>
                                        <p:attrNameLst>
                                          <p:attrName>ppt_x</p:attrName>
                                        </p:attrNameLst>
                                      </p:cBhvr>
                                      <p:tavLst>
                                        <p:tav tm="0">
                                          <p:val>
                                            <p:strVal val="0-#ppt_w/2"/>
                                          </p:val>
                                        </p:tav>
                                        <p:tav tm="100000">
                                          <p:val>
                                            <p:strVal val="#ppt_x"/>
                                          </p:val>
                                        </p:tav>
                                      </p:tavLst>
                                    </p:anim>
                                    <p:anim calcmode="lin" valueType="num">
                                      <p:cBhvr additive="base">
                                        <p:cTn id="118" dur="500" fill="hold"/>
                                        <p:tgtEl>
                                          <p:spTgt spid="28"/>
                                        </p:tgtEl>
                                        <p:attrNameLst>
                                          <p:attrName>ppt_y</p:attrName>
                                        </p:attrNameLst>
                                      </p:cBhvr>
                                      <p:tavLst>
                                        <p:tav tm="0">
                                          <p:val>
                                            <p:strVal val="#ppt_y"/>
                                          </p:val>
                                        </p:tav>
                                        <p:tav tm="100000">
                                          <p:val>
                                            <p:strVal val="#ppt_y"/>
                                          </p:val>
                                        </p:tav>
                                      </p:tavLst>
                                    </p:anim>
                                  </p:childTnLst>
                                </p:cTn>
                              </p:par>
                              <p:par>
                                <p:cTn id="119" presetID="2" presetClass="entr" presetSubtype="8" fill="hold" grpId="0" nodeType="withEffect">
                                  <p:stCondLst>
                                    <p:cond delay="0"/>
                                  </p:stCondLst>
                                  <p:childTnLst>
                                    <p:set>
                                      <p:cBhvr>
                                        <p:cTn id="120" dur="1" fill="hold">
                                          <p:stCondLst>
                                            <p:cond delay="0"/>
                                          </p:stCondLst>
                                        </p:cTn>
                                        <p:tgtEl>
                                          <p:spTgt spid="29"/>
                                        </p:tgtEl>
                                        <p:attrNameLst>
                                          <p:attrName>style.visibility</p:attrName>
                                        </p:attrNameLst>
                                      </p:cBhvr>
                                      <p:to>
                                        <p:strVal val="visible"/>
                                      </p:to>
                                    </p:set>
                                    <p:anim calcmode="lin" valueType="num">
                                      <p:cBhvr additive="base">
                                        <p:cTn id="121" dur="500" fill="hold"/>
                                        <p:tgtEl>
                                          <p:spTgt spid="29"/>
                                        </p:tgtEl>
                                        <p:attrNameLst>
                                          <p:attrName>ppt_x</p:attrName>
                                        </p:attrNameLst>
                                      </p:cBhvr>
                                      <p:tavLst>
                                        <p:tav tm="0">
                                          <p:val>
                                            <p:strVal val="0-#ppt_w/2"/>
                                          </p:val>
                                        </p:tav>
                                        <p:tav tm="100000">
                                          <p:val>
                                            <p:strVal val="#ppt_x"/>
                                          </p:val>
                                        </p:tav>
                                      </p:tavLst>
                                    </p:anim>
                                    <p:anim calcmode="lin" valueType="num">
                                      <p:cBhvr additive="base">
                                        <p:cTn id="122" dur="500" fill="hold"/>
                                        <p:tgtEl>
                                          <p:spTgt spid="29"/>
                                        </p:tgtEl>
                                        <p:attrNameLst>
                                          <p:attrName>ppt_y</p:attrName>
                                        </p:attrNameLst>
                                      </p:cBhvr>
                                      <p:tavLst>
                                        <p:tav tm="0">
                                          <p:val>
                                            <p:strVal val="#ppt_y"/>
                                          </p:val>
                                        </p:tav>
                                        <p:tav tm="100000">
                                          <p:val>
                                            <p:strVal val="#ppt_y"/>
                                          </p:val>
                                        </p:tav>
                                      </p:tavLst>
                                    </p:anim>
                                  </p:childTnLst>
                                </p:cTn>
                              </p:par>
                              <p:par>
                                <p:cTn id="123" presetID="2" presetClass="entr" presetSubtype="8" fill="hold" grpId="0" nodeType="withEffect">
                                  <p:stCondLst>
                                    <p:cond delay="0"/>
                                  </p:stCondLst>
                                  <p:childTnLst>
                                    <p:set>
                                      <p:cBhvr>
                                        <p:cTn id="124" dur="1" fill="hold">
                                          <p:stCondLst>
                                            <p:cond delay="0"/>
                                          </p:stCondLst>
                                        </p:cTn>
                                        <p:tgtEl>
                                          <p:spTgt spid="30"/>
                                        </p:tgtEl>
                                        <p:attrNameLst>
                                          <p:attrName>style.visibility</p:attrName>
                                        </p:attrNameLst>
                                      </p:cBhvr>
                                      <p:to>
                                        <p:strVal val="visible"/>
                                      </p:to>
                                    </p:set>
                                    <p:anim calcmode="lin" valueType="num">
                                      <p:cBhvr additive="base">
                                        <p:cTn id="125" dur="500" fill="hold"/>
                                        <p:tgtEl>
                                          <p:spTgt spid="30"/>
                                        </p:tgtEl>
                                        <p:attrNameLst>
                                          <p:attrName>ppt_x</p:attrName>
                                        </p:attrNameLst>
                                      </p:cBhvr>
                                      <p:tavLst>
                                        <p:tav tm="0">
                                          <p:val>
                                            <p:strVal val="0-#ppt_w/2"/>
                                          </p:val>
                                        </p:tav>
                                        <p:tav tm="100000">
                                          <p:val>
                                            <p:strVal val="#ppt_x"/>
                                          </p:val>
                                        </p:tav>
                                      </p:tavLst>
                                    </p:anim>
                                    <p:anim calcmode="lin" valueType="num">
                                      <p:cBhvr additive="base">
                                        <p:cTn id="126" dur="500" fill="hold"/>
                                        <p:tgtEl>
                                          <p:spTgt spid="30"/>
                                        </p:tgtEl>
                                        <p:attrNameLst>
                                          <p:attrName>ppt_y</p:attrName>
                                        </p:attrNameLst>
                                      </p:cBhvr>
                                      <p:tavLst>
                                        <p:tav tm="0">
                                          <p:val>
                                            <p:strVal val="#ppt_y"/>
                                          </p:val>
                                        </p:tav>
                                        <p:tav tm="100000">
                                          <p:val>
                                            <p:strVal val="#ppt_y"/>
                                          </p:val>
                                        </p:tav>
                                      </p:tavLst>
                                    </p:anim>
                                  </p:childTnLst>
                                </p:cTn>
                              </p:par>
                              <p:par>
                                <p:cTn id="127" presetID="2" presetClass="entr" presetSubtype="8" fill="hold" grpId="0" nodeType="withEffect">
                                  <p:stCondLst>
                                    <p:cond delay="0"/>
                                  </p:stCondLst>
                                  <p:childTnLst>
                                    <p:set>
                                      <p:cBhvr>
                                        <p:cTn id="128" dur="1" fill="hold">
                                          <p:stCondLst>
                                            <p:cond delay="0"/>
                                          </p:stCondLst>
                                        </p:cTn>
                                        <p:tgtEl>
                                          <p:spTgt spid="31"/>
                                        </p:tgtEl>
                                        <p:attrNameLst>
                                          <p:attrName>style.visibility</p:attrName>
                                        </p:attrNameLst>
                                      </p:cBhvr>
                                      <p:to>
                                        <p:strVal val="visible"/>
                                      </p:to>
                                    </p:set>
                                    <p:anim calcmode="lin" valueType="num">
                                      <p:cBhvr additive="base">
                                        <p:cTn id="129" dur="500" fill="hold"/>
                                        <p:tgtEl>
                                          <p:spTgt spid="31"/>
                                        </p:tgtEl>
                                        <p:attrNameLst>
                                          <p:attrName>ppt_x</p:attrName>
                                        </p:attrNameLst>
                                      </p:cBhvr>
                                      <p:tavLst>
                                        <p:tav tm="0">
                                          <p:val>
                                            <p:strVal val="0-#ppt_w/2"/>
                                          </p:val>
                                        </p:tav>
                                        <p:tav tm="100000">
                                          <p:val>
                                            <p:strVal val="#ppt_x"/>
                                          </p:val>
                                        </p:tav>
                                      </p:tavLst>
                                    </p:anim>
                                    <p:anim calcmode="lin" valueType="num">
                                      <p:cBhvr additive="base">
                                        <p:cTn id="130" dur="500" fill="hold"/>
                                        <p:tgtEl>
                                          <p:spTgt spid="31"/>
                                        </p:tgtEl>
                                        <p:attrNameLst>
                                          <p:attrName>ppt_y</p:attrName>
                                        </p:attrNameLst>
                                      </p:cBhvr>
                                      <p:tavLst>
                                        <p:tav tm="0">
                                          <p:val>
                                            <p:strVal val="#ppt_y"/>
                                          </p:val>
                                        </p:tav>
                                        <p:tav tm="100000">
                                          <p:val>
                                            <p:strVal val="#ppt_y"/>
                                          </p:val>
                                        </p:tav>
                                      </p:tavLst>
                                    </p:anim>
                                  </p:childTnLst>
                                </p:cTn>
                              </p:par>
                              <p:par>
                                <p:cTn id="131" presetID="2" presetClass="entr" presetSubtype="8" fill="hold" grpId="0" nodeType="withEffect">
                                  <p:stCondLst>
                                    <p:cond delay="0"/>
                                  </p:stCondLst>
                                  <p:childTnLst>
                                    <p:set>
                                      <p:cBhvr>
                                        <p:cTn id="132" dur="1" fill="hold">
                                          <p:stCondLst>
                                            <p:cond delay="0"/>
                                          </p:stCondLst>
                                        </p:cTn>
                                        <p:tgtEl>
                                          <p:spTgt spid="32"/>
                                        </p:tgtEl>
                                        <p:attrNameLst>
                                          <p:attrName>style.visibility</p:attrName>
                                        </p:attrNameLst>
                                      </p:cBhvr>
                                      <p:to>
                                        <p:strVal val="visible"/>
                                      </p:to>
                                    </p:set>
                                    <p:anim calcmode="lin" valueType="num">
                                      <p:cBhvr additive="base">
                                        <p:cTn id="133" dur="500" fill="hold"/>
                                        <p:tgtEl>
                                          <p:spTgt spid="32"/>
                                        </p:tgtEl>
                                        <p:attrNameLst>
                                          <p:attrName>ppt_x</p:attrName>
                                        </p:attrNameLst>
                                      </p:cBhvr>
                                      <p:tavLst>
                                        <p:tav tm="0">
                                          <p:val>
                                            <p:strVal val="0-#ppt_w/2"/>
                                          </p:val>
                                        </p:tav>
                                        <p:tav tm="100000">
                                          <p:val>
                                            <p:strVal val="#ppt_x"/>
                                          </p:val>
                                        </p:tav>
                                      </p:tavLst>
                                    </p:anim>
                                    <p:anim calcmode="lin" valueType="num">
                                      <p:cBhvr additive="base">
                                        <p:cTn id="134" dur="500" fill="hold"/>
                                        <p:tgtEl>
                                          <p:spTgt spid="32"/>
                                        </p:tgtEl>
                                        <p:attrNameLst>
                                          <p:attrName>ppt_y</p:attrName>
                                        </p:attrNameLst>
                                      </p:cBhvr>
                                      <p:tavLst>
                                        <p:tav tm="0">
                                          <p:val>
                                            <p:strVal val="#ppt_y"/>
                                          </p:val>
                                        </p:tav>
                                        <p:tav tm="100000">
                                          <p:val>
                                            <p:strVal val="#ppt_y"/>
                                          </p:val>
                                        </p:tav>
                                      </p:tavLst>
                                    </p:anim>
                                  </p:childTnLst>
                                </p:cTn>
                              </p:par>
                              <p:par>
                                <p:cTn id="135" presetID="2" presetClass="entr" presetSubtype="8" fill="hold" grpId="0" nodeType="withEffect">
                                  <p:stCondLst>
                                    <p:cond delay="0"/>
                                  </p:stCondLst>
                                  <p:childTnLst>
                                    <p:set>
                                      <p:cBhvr>
                                        <p:cTn id="136" dur="1" fill="hold">
                                          <p:stCondLst>
                                            <p:cond delay="0"/>
                                          </p:stCondLst>
                                        </p:cTn>
                                        <p:tgtEl>
                                          <p:spTgt spid="33"/>
                                        </p:tgtEl>
                                        <p:attrNameLst>
                                          <p:attrName>style.visibility</p:attrName>
                                        </p:attrNameLst>
                                      </p:cBhvr>
                                      <p:to>
                                        <p:strVal val="visible"/>
                                      </p:to>
                                    </p:set>
                                    <p:anim calcmode="lin" valueType="num">
                                      <p:cBhvr additive="base">
                                        <p:cTn id="137" dur="500" fill="hold"/>
                                        <p:tgtEl>
                                          <p:spTgt spid="33"/>
                                        </p:tgtEl>
                                        <p:attrNameLst>
                                          <p:attrName>ppt_x</p:attrName>
                                        </p:attrNameLst>
                                      </p:cBhvr>
                                      <p:tavLst>
                                        <p:tav tm="0">
                                          <p:val>
                                            <p:strVal val="0-#ppt_w/2"/>
                                          </p:val>
                                        </p:tav>
                                        <p:tav tm="100000">
                                          <p:val>
                                            <p:strVal val="#ppt_x"/>
                                          </p:val>
                                        </p:tav>
                                      </p:tavLst>
                                    </p:anim>
                                    <p:anim calcmode="lin" valueType="num">
                                      <p:cBhvr additive="base">
                                        <p:cTn id="138" dur="500" fill="hold"/>
                                        <p:tgtEl>
                                          <p:spTgt spid="33"/>
                                        </p:tgtEl>
                                        <p:attrNameLst>
                                          <p:attrName>ppt_y</p:attrName>
                                        </p:attrNameLst>
                                      </p:cBhvr>
                                      <p:tavLst>
                                        <p:tav tm="0">
                                          <p:val>
                                            <p:strVal val="#ppt_y"/>
                                          </p:val>
                                        </p:tav>
                                        <p:tav tm="100000">
                                          <p:val>
                                            <p:strVal val="#ppt_y"/>
                                          </p:val>
                                        </p:tav>
                                      </p:tavLst>
                                    </p:anim>
                                  </p:childTnLst>
                                </p:cTn>
                              </p:par>
                              <p:par>
                                <p:cTn id="139" presetID="2" presetClass="entr" presetSubtype="8" fill="hold" grpId="0" nodeType="withEffect">
                                  <p:stCondLst>
                                    <p:cond delay="0"/>
                                  </p:stCondLst>
                                  <p:childTnLst>
                                    <p:set>
                                      <p:cBhvr>
                                        <p:cTn id="140" dur="1" fill="hold">
                                          <p:stCondLst>
                                            <p:cond delay="0"/>
                                          </p:stCondLst>
                                        </p:cTn>
                                        <p:tgtEl>
                                          <p:spTgt spid="34"/>
                                        </p:tgtEl>
                                        <p:attrNameLst>
                                          <p:attrName>style.visibility</p:attrName>
                                        </p:attrNameLst>
                                      </p:cBhvr>
                                      <p:to>
                                        <p:strVal val="visible"/>
                                      </p:to>
                                    </p:set>
                                    <p:anim calcmode="lin" valueType="num">
                                      <p:cBhvr additive="base">
                                        <p:cTn id="141" dur="500" fill="hold"/>
                                        <p:tgtEl>
                                          <p:spTgt spid="34"/>
                                        </p:tgtEl>
                                        <p:attrNameLst>
                                          <p:attrName>ppt_x</p:attrName>
                                        </p:attrNameLst>
                                      </p:cBhvr>
                                      <p:tavLst>
                                        <p:tav tm="0">
                                          <p:val>
                                            <p:strVal val="0-#ppt_w/2"/>
                                          </p:val>
                                        </p:tav>
                                        <p:tav tm="100000">
                                          <p:val>
                                            <p:strVal val="#ppt_x"/>
                                          </p:val>
                                        </p:tav>
                                      </p:tavLst>
                                    </p:anim>
                                    <p:anim calcmode="lin" valueType="num">
                                      <p:cBhvr additive="base">
                                        <p:cTn id="142" dur="500" fill="hold"/>
                                        <p:tgtEl>
                                          <p:spTgt spid="34"/>
                                        </p:tgtEl>
                                        <p:attrNameLst>
                                          <p:attrName>ppt_y</p:attrName>
                                        </p:attrNameLst>
                                      </p:cBhvr>
                                      <p:tavLst>
                                        <p:tav tm="0">
                                          <p:val>
                                            <p:strVal val="#ppt_y"/>
                                          </p:val>
                                        </p:tav>
                                        <p:tav tm="100000">
                                          <p:val>
                                            <p:strVal val="#ppt_y"/>
                                          </p:val>
                                        </p:tav>
                                      </p:tavLst>
                                    </p:anim>
                                  </p:childTnLst>
                                </p:cTn>
                              </p:par>
                              <p:par>
                                <p:cTn id="143" presetID="2" presetClass="entr" presetSubtype="8" fill="hold" grpId="0" nodeType="withEffect">
                                  <p:stCondLst>
                                    <p:cond delay="0"/>
                                  </p:stCondLst>
                                  <p:childTnLst>
                                    <p:set>
                                      <p:cBhvr>
                                        <p:cTn id="144" dur="1" fill="hold">
                                          <p:stCondLst>
                                            <p:cond delay="0"/>
                                          </p:stCondLst>
                                        </p:cTn>
                                        <p:tgtEl>
                                          <p:spTgt spid="35"/>
                                        </p:tgtEl>
                                        <p:attrNameLst>
                                          <p:attrName>style.visibility</p:attrName>
                                        </p:attrNameLst>
                                      </p:cBhvr>
                                      <p:to>
                                        <p:strVal val="visible"/>
                                      </p:to>
                                    </p:set>
                                    <p:anim calcmode="lin" valueType="num">
                                      <p:cBhvr additive="base">
                                        <p:cTn id="145" dur="500" fill="hold"/>
                                        <p:tgtEl>
                                          <p:spTgt spid="35"/>
                                        </p:tgtEl>
                                        <p:attrNameLst>
                                          <p:attrName>ppt_x</p:attrName>
                                        </p:attrNameLst>
                                      </p:cBhvr>
                                      <p:tavLst>
                                        <p:tav tm="0">
                                          <p:val>
                                            <p:strVal val="0-#ppt_w/2"/>
                                          </p:val>
                                        </p:tav>
                                        <p:tav tm="100000">
                                          <p:val>
                                            <p:strVal val="#ppt_x"/>
                                          </p:val>
                                        </p:tav>
                                      </p:tavLst>
                                    </p:anim>
                                    <p:anim calcmode="lin" valueType="num">
                                      <p:cBhvr additive="base">
                                        <p:cTn id="146" dur="500" fill="hold"/>
                                        <p:tgtEl>
                                          <p:spTgt spid="35"/>
                                        </p:tgtEl>
                                        <p:attrNameLst>
                                          <p:attrName>ppt_y</p:attrName>
                                        </p:attrNameLst>
                                      </p:cBhvr>
                                      <p:tavLst>
                                        <p:tav tm="0">
                                          <p:val>
                                            <p:strVal val="#ppt_y"/>
                                          </p:val>
                                        </p:tav>
                                        <p:tav tm="100000">
                                          <p:val>
                                            <p:strVal val="#ppt_y"/>
                                          </p:val>
                                        </p:tav>
                                      </p:tavLst>
                                    </p:anim>
                                  </p:childTnLst>
                                </p:cTn>
                              </p:par>
                              <p:par>
                                <p:cTn id="147" presetID="2" presetClass="entr" presetSubtype="8" fill="hold" grpId="0" nodeType="withEffect">
                                  <p:stCondLst>
                                    <p:cond delay="0"/>
                                  </p:stCondLst>
                                  <p:childTnLst>
                                    <p:set>
                                      <p:cBhvr>
                                        <p:cTn id="148" dur="1" fill="hold">
                                          <p:stCondLst>
                                            <p:cond delay="0"/>
                                          </p:stCondLst>
                                        </p:cTn>
                                        <p:tgtEl>
                                          <p:spTgt spid="36"/>
                                        </p:tgtEl>
                                        <p:attrNameLst>
                                          <p:attrName>style.visibility</p:attrName>
                                        </p:attrNameLst>
                                      </p:cBhvr>
                                      <p:to>
                                        <p:strVal val="visible"/>
                                      </p:to>
                                    </p:set>
                                    <p:anim calcmode="lin" valueType="num">
                                      <p:cBhvr additive="base">
                                        <p:cTn id="149" dur="500" fill="hold"/>
                                        <p:tgtEl>
                                          <p:spTgt spid="36"/>
                                        </p:tgtEl>
                                        <p:attrNameLst>
                                          <p:attrName>ppt_x</p:attrName>
                                        </p:attrNameLst>
                                      </p:cBhvr>
                                      <p:tavLst>
                                        <p:tav tm="0">
                                          <p:val>
                                            <p:strVal val="0-#ppt_w/2"/>
                                          </p:val>
                                        </p:tav>
                                        <p:tav tm="100000">
                                          <p:val>
                                            <p:strVal val="#ppt_x"/>
                                          </p:val>
                                        </p:tav>
                                      </p:tavLst>
                                    </p:anim>
                                    <p:anim calcmode="lin" valueType="num">
                                      <p:cBhvr additive="base">
                                        <p:cTn id="150" dur="500" fill="hold"/>
                                        <p:tgtEl>
                                          <p:spTgt spid="36"/>
                                        </p:tgtEl>
                                        <p:attrNameLst>
                                          <p:attrName>ppt_y</p:attrName>
                                        </p:attrNameLst>
                                      </p:cBhvr>
                                      <p:tavLst>
                                        <p:tav tm="0">
                                          <p:val>
                                            <p:strVal val="#ppt_y"/>
                                          </p:val>
                                        </p:tav>
                                        <p:tav tm="100000">
                                          <p:val>
                                            <p:strVal val="#ppt_y"/>
                                          </p:val>
                                        </p:tav>
                                      </p:tavLst>
                                    </p:anim>
                                  </p:childTnLst>
                                </p:cTn>
                              </p:par>
                              <p:par>
                                <p:cTn id="151" presetID="2" presetClass="entr" presetSubtype="8" fill="hold" grpId="0" nodeType="withEffect">
                                  <p:stCondLst>
                                    <p:cond delay="0"/>
                                  </p:stCondLst>
                                  <p:childTnLst>
                                    <p:set>
                                      <p:cBhvr>
                                        <p:cTn id="152" dur="1" fill="hold">
                                          <p:stCondLst>
                                            <p:cond delay="0"/>
                                          </p:stCondLst>
                                        </p:cTn>
                                        <p:tgtEl>
                                          <p:spTgt spid="6"/>
                                        </p:tgtEl>
                                        <p:attrNameLst>
                                          <p:attrName>style.visibility</p:attrName>
                                        </p:attrNameLst>
                                      </p:cBhvr>
                                      <p:to>
                                        <p:strVal val="visible"/>
                                      </p:to>
                                    </p:set>
                                    <p:anim calcmode="lin" valueType="num">
                                      <p:cBhvr additive="base">
                                        <p:cTn id="153" dur="500" fill="hold"/>
                                        <p:tgtEl>
                                          <p:spTgt spid="6"/>
                                        </p:tgtEl>
                                        <p:attrNameLst>
                                          <p:attrName>ppt_x</p:attrName>
                                        </p:attrNameLst>
                                      </p:cBhvr>
                                      <p:tavLst>
                                        <p:tav tm="0">
                                          <p:val>
                                            <p:strVal val="0-#ppt_w/2"/>
                                          </p:val>
                                        </p:tav>
                                        <p:tav tm="100000">
                                          <p:val>
                                            <p:strVal val="#ppt_x"/>
                                          </p:val>
                                        </p:tav>
                                      </p:tavLst>
                                    </p:anim>
                                    <p:anim calcmode="lin" valueType="num">
                                      <p:cBhvr additive="base">
                                        <p:cTn id="154" dur="500" fill="hold"/>
                                        <p:tgtEl>
                                          <p:spTgt spid="6"/>
                                        </p:tgtEl>
                                        <p:attrNameLst>
                                          <p:attrName>ppt_y</p:attrName>
                                        </p:attrNameLst>
                                      </p:cBhvr>
                                      <p:tavLst>
                                        <p:tav tm="0">
                                          <p:val>
                                            <p:strVal val="#ppt_y"/>
                                          </p:val>
                                        </p:tav>
                                        <p:tav tm="100000">
                                          <p:val>
                                            <p:strVal val="#ppt_y"/>
                                          </p:val>
                                        </p:tav>
                                      </p:tavLst>
                                    </p:anim>
                                  </p:childTnLst>
                                </p:cTn>
                              </p:par>
                              <p:par>
                                <p:cTn id="155" presetID="2" presetClass="entr" presetSubtype="8" fill="hold" grpId="0" nodeType="withEffect">
                                  <p:stCondLst>
                                    <p:cond delay="0"/>
                                  </p:stCondLst>
                                  <p:childTnLst>
                                    <p:set>
                                      <p:cBhvr>
                                        <p:cTn id="156" dur="1" fill="hold">
                                          <p:stCondLst>
                                            <p:cond delay="0"/>
                                          </p:stCondLst>
                                        </p:cTn>
                                        <p:tgtEl>
                                          <p:spTgt spid="46"/>
                                        </p:tgtEl>
                                        <p:attrNameLst>
                                          <p:attrName>style.visibility</p:attrName>
                                        </p:attrNameLst>
                                      </p:cBhvr>
                                      <p:to>
                                        <p:strVal val="visible"/>
                                      </p:to>
                                    </p:set>
                                    <p:anim calcmode="lin" valueType="num">
                                      <p:cBhvr additive="base">
                                        <p:cTn id="157" dur="500" fill="hold"/>
                                        <p:tgtEl>
                                          <p:spTgt spid="46"/>
                                        </p:tgtEl>
                                        <p:attrNameLst>
                                          <p:attrName>ppt_x</p:attrName>
                                        </p:attrNameLst>
                                      </p:cBhvr>
                                      <p:tavLst>
                                        <p:tav tm="0">
                                          <p:val>
                                            <p:strVal val="0-#ppt_w/2"/>
                                          </p:val>
                                        </p:tav>
                                        <p:tav tm="100000">
                                          <p:val>
                                            <p:strVal val="#ppt_x"/>
                                          </p:val>
                                        </p:tav>
                                      </p:tavLst>
                                    </p:anim>
                                    <p:anim calcmode="lin" valueType="num">
                                      <p:cBhvr additive="base">
                                        <p:cTn id="15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8" fill="hold" grpId="0" nodeType="clickEffect">
                                  <p:stCondLst>
                                    <p:cond delay="0"/>
                                  </p:stCondLst>
                                  <p:childTnLst>
                                    <p:set>
                                      <p:cBhvr>
                                        <p:cTn id="162" dur="1" fill="hold">
                                          <p:stCondLst>
                                            <p:cond delay="0"/>
                                          </p:stCondLst>
                                        </p:cTn>
                                        <p:tgtEl>
                                          <p:spTgt spid="4"/>
                                        </p:tgtEl>
                                        <p:attrNameLst>
                                          <p:attrName>style.visibility</p:attrName>
                                        </p:attrNameLst>
                                      </p:cBhvr>
                                      <p:to>
                                        <p:strVal val="visible"/>
                                      </p:to>
                                    </p:set>
                                    <p:anim calcmode="lin" valueType="num">
                                      <p:cBhvr additive="base">
                                        <p:cTn id="163" dur="500" fill="hold"/>
                                        <p:tgtEl>
                                          <p:spTgt spid="4"/>
                                        </p:tgtEl>
                                        <p:attrNameLst>
                                          <p:attrName>ppt_x</p:attrName>
                                        </p:attrNameLst>
                                      </p:cBhvr>
                                      <p:tavLst>
                                        <p:tav tm="0">
                                          <p:val>
                                            <p:strVal val="0-#ppt_w/2"/>
                                          </p:val>
                                        </p:tav>
                                        <p:tav tm="100000">
                                          <p:val>
                                            <p:strVal val="#ppt_x"/>
                                          </p:val>
                                        </p:tav>
                                      </p:tavLst>
                                    </p:anim>
                                    <p:anim calcmode="lin" valueType="num">
                                      <p:cBhvr additive="base">
                                        <p:cTn id="164" dur="500" fill="hold"/>
                                        <p:tgtEl>
                                          <p:spTgt spid="4"/>
                                        </p:tgtEl>
                                        <p:attrNameLst>
                                          <p:attrName>ppt_y</p:attrName>
                                        </p:attrNameLst>
                                      </p:cBhvr>
                                      <p:tavLst>
                                        <p:tav tm="0">
                                          <p:val>
                                            <p:strVal val="#ppt_y"/>
                                          </p:val>
                                        </p:tav>
                                        <p:tav tm="100000">
                                          <p:val>
                                            <p:strVal val="#ppt_y"/>
                                          </p:val>
                                        </p:tav>
                                      </p:tavLst>
                                    </p:anim>
                                  </p:childTnLst>
                                </p:cTn>
                              </p:par>
                              <p:par>
                                <p:cTn id="165" presetID="2" presetClass="entr" presetSubtype="8" fill="hold" grpId="0" nodeType="withEffect">
                                  <p:stCondLst>
                                    <p:cond delay="0"/>
                                  </p:stCondLst>
                                  <p:childTnLst>
                                    <p:set>
                                      <p:cBhvr>
                                        <p:cTn id="166" dur="1" fill="hold">
                                          <p:stCondLst>
                                            <p:cond delay="0"/>
                                          </p:stCondLst>
                                        </p:cTn>
                                        <p:tgtEl>
                                          <p:spTgt spid="5"/>
                                        </p:tgtEl>
                                        <p:attrNameLst>
                                          <p:attrName>style.visibility</p:attrName>
                                        </p:attrNameLst>
                                      </p:cBhvr>
                                      <p:to>
                                        <p:strVal val="visible"/>
                                      </p:to>
                                    </p:set>
                                    <p:anim calcmode="lin" valueType="num">
                                      <p:cBhvr additive="base">
                                        <p:cTn id="167" dur="500" fill="hold"/>
                                        <p:tgtEl>
                                          <p:spTgt spid="5"/>
                                        </p:tgtEl>
                                        <p:attrNameLst>
                                          <p:attrName>ppt_x</p:attrName>
                                        </p:attrNameLst>
                                      </p:cBhvr>
                                      <p:tavLst>
                                        <p:tav tm="0">
                                          <p:val>
                                            <p:strVal val="0-#ppt_w/2"/>
                                          </p:val>
                                        </p:tav>
                                        <p:tav tm="100000">
                                          <p:val>
                                            <p:strVal val="#ppt_x"/>
                                          </p:val>
                                        </p:tav>
                                      </p:tavLst>
                                    </p:anim>
                                    <p:anim calcmode="lin" valueType="num">
                                      <p:cBhvr additive="base">
                                        <p:cTn id="168" dur="500" fill="hold"/>
                                        <p:tgtEl>
                                          <p:spTgt spid="5"/>
                                        </p:tgtEl>
                                        <p:attrNameLst>
                                          <p:attrName>ppt_y</p:attrName>
                                        </p:attrNameLst>
                                      </p:cBhvr>
                                      <p:tavLst>
                                        <p:tav tm="0">
                                          <p:val>
                                            <p:strVal val="#ppt_y"/>
                                          </p:val>
                                        </p:tav>
                                        <p:tav tm="100000">
                                          <p:val>
                                            <p:strVal val="#ppt_y"/>
                                          </p:val>
                                        </p:tav>
                                      </p:tavLst>
                                    </p:anim>
                                  </p:childTnLst>
                                </p:cTn>
                              </p:par>
                              <p:par>
                                <p:cTn id="169" presetID="2" presetClass="entr" presetSubtype="8" fill="hold" grpId="0" nodeType="withEffect">
                                  <p:stCondLst>
                                    <p:cond delay="0"/>
                                  </p:stCondLst>
                                  <p:childTnLst>
                                    <p:set>
                                      <p:cBhvr>
                                        <p:cTn id="170" dur="1" fill="hold">
                                          <p:stCondLst>
                                            <p:cond delay="0"/>
                                          </p:stCondLst>
                                        </p:cTn>
                                        <p:tgtEl>
                                          <p:spTgt spid="10"/>
                                        </p:tgtEl>
                                        <p:attrNameLst>
                                          <p:attrName>style.visibility</p:attrName>
                                        </p:attrNameLst>
                                      </p:cBhvr>
                                      <p:to>
                                        <p:strVal val="visible"/>
                                      </p:to>
                                    </p:set>
                                    <p:anim calcmode="lin" valueType="num">
                                      <p:cBhvr additive="base">
                                        <p:cTn id="171" dur="500" fill="hold"/>
                                        <p:tgtEl>
                                          <p:spTgt spid="10"/>
                                        </p:tgtEl>
                                        <p:attrNameLst>
                                          <p:attrName>ppt_x</p:attrName>
                                        </p:attrNameLst>
                                      </p:cBhvr>
                                      <p:tavLst>
                                        <p:tav tm="0">
                                          <p:val>
                                            <p:strVal val="0-#ppt_w/2"/>
                                          </p:val>
                                        </p:tav>
                                        <p:tav tm="100000">
                                          <p:val>
                                            <p:strVal val="#ppt_x"/>
                                          </p:val>
                                        </p:tav>
                                      </p:tavLst>
                                    </p:anim>
                                    <p:anim calcmode="lin" valueType="num">
                                      <p:cBhvr additive="base">
                                        <p:cTn id="172" dur="500" fill="hold"/>
                                        <p:tgtEl>
                                          <p:spTgt spid="10"/>
                                        </p:tgtEl>
                                        <p:attrNameLst>
                                          <p:attrName>ppt_y</p:attrName>
                                        </p:attrNameLst>
                                      </p:cBhvr>
                                      <p:tavLst>
                                        <p:tav tm="0">
                                          <p:val>
                                            <p:strVal val="#ppt_y"/>
                                          </p:val>
                                        </p:tav>
                                        <p:tav tm="100000">
                                          <p:val>
                                            <p:strVal val="#ppt_y"/>
                                          </p:val>
                                        </p:tav>
                                      </p:tavLst>
                                    </p:anim>
                                  </p:childTnLst>
                                </p:cTn>
                              </p:par>
                              <p:par>
                                <p:cTn id="173" presetID="2" presetClass="entr" presetSubtype="8" fill="hold" grpId="0" nodeType="withEffect">
                                  <p:stCondLst>
                                    <p:cond delay="0"/>
                                  </p:stCondLst>
                                  <p:childTnLst>
                                    <p:set>
                                      <p:cBhvr>
                                        <p:cTn id="174" dur="1" fill="hold">
                                          <p:stCondLst>
                                            <p:cond delay="0"/>
                                          </p:stCondLst>
                                        </p:cTn>
                                        <p:tgtEl>
                                          <p:spTgt spid="47"/>
                                        </p:tgtEl>
                                        <p:attrNameLst>
                                          <p:attrName>style.visibility</p:attrName>
                                        </p:attrNameLst>
                                      </p:cBhvr>
                                      <p:to>
                                        <p:strVal val="visible"/>
                                      </p:to>
                                    </p:set>
                                    <p:anim calcmode="lin" valueType="num">
                                      <p:cBhvr additive="base">
                                        <p:cTn id="175" dur="500" fill="hold"/>
                                        <p:tgtEl>
                                          <p:spTgt spid="47"/>
                                        </p:tgtEl>
                                        <p:attrNameLst>
                                          <p:attrName>ppt_x</p:attrName>
                                        </p:attrNameLst>
                                      </p:cBhvr>
                                      <p:tavLst>
                                        <p:tav tm="0">
                                          <p:val>
                                            <p:strVal val="0-#ppt_w/2"/>
                                          </p:val>
                                        </p:tav>
                                        <p:tav tm="100000">
                                          <p:val>
                                            <p:strVal val="#ppt_x"/>
                                          </p:val>
                                        </p:tav>
                                      </p:tavLst>
                                    </p:anim>
                                    <p:anim calcmode="lin" valueType="num">
                                      <p:cBhvr additive="base">
                                        <p:cTn id="176"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2" presetClass="entr" presetSubtype="8" fill="hold" grpId="0" nodeType="clickEffect">
                                  <p:stCondLst>
                                    <p:cond delay="0"/>
                                  </p:stCondLst>
                                  <p:childTnLst>
                                    <p:set>
                                      <p:cBhvr>
                                        <p:cTn id="180" dur="1" fill="hold">
                                          <p:stCondLst>
                                            <p:cond delay="0"/>
                                          </p:stCondLst>
                                        </p:cTn>
                                        <p:tgtEl>
                                          <p:spTgt spid="3"/>
                                        </p:tgtEl>
                                        <p:attrNameLst>
                                          <p:attrName>style.visibility</p:attrName>
                                        </p:attrNameLst>
                                      </p:cBhvr>
                                      <p:to>
                                        <p:strVal val="visible"/>
                                      </p:to>
                                    </p:set>
                                    <p:anim calcmode="lin" valueType="num">
                                      <p:cBhvr additive="base">
                                        <p:cTn id="181" dur="500" fill="hold"/>
                                        <p:tgtEl>
                                          <p:spTgt spid="3"/>
                                        </p:tgtEl>
                                        <p:attrNameLst>
                                          <p:attrName>ppt_x</p:attrName>
                                        </p:attrNameLst>
                                      </p:cBhvr>
                                      <p:tavLst>
                                        <p:tav tm="0">
                                          <p:val>
                                            <p:strVal val="0-#ppt_w/2"/>
                                          </p:val>
                                        </p:tav>
                                        <p:tav tm="100000">
                                          <p:val>
                                            <p:strVal val="#ppt_x"/>
                                          </p:val>
                                        </p:tav>
                                      </p:tavLst>
                                    </p:anim>
                                    <p:anim calcmode="lin" valueType="num">
                                      <p:cBhvr additive="base">
                                        <p:cTn id="182" dur="500" fill="hold"/>
                                        <p:tgtEl>
                                          <p:spTgt spid="3"/>
                                        </p:tgtEl>
                                        <p:attrNameLst>
                                          <p:attrName>ppt_y</p:attrName>
                                        </p:attrNameLst>
                                      </p:cBhvr>
                                      <p:tavLst>
                                        <p:tav tm="0">
                                          <p:val>
                                            <p:strVal val="#ppt_y"/>
                                          </p:val>
                                        </p:tav>
                                        <p:tav tm="100000">
                                          <p:val>
                                            <p:strVal val="#ppt_y"/>
                                          </p:val>
                                        </p:tav>
                                      </p:tavLst>
                                    </p:anim>
                                  </p:childTnLst>
                                </p:cTn>
                              </p:par>
                              <p:par>
                                <p:cTn id="183" presetID="2" presetClass="entr" presetSubtype="8" fill="hold" grpId="0" nodeType="withEffect">
                                  <p:stCondLst>
                                    <p:cond delay="0"/>
                                  </p:stCondLst>
                                  <p:childTnLst>
                                    <p:set>
                                      <p:cBhvr>
                                        <p:cTn id="184" dur="1" fill="hold">
                                          <p:stCondLst>
                                            <p:cond delay="0"/>
                                          </p:stCondLst>
                                        </p:cTn>
                                        <p:tgtEl>
                                          <p:spTgt spid="8"/>
                                        </p:tgtEl>
                                        <p:attrNameLst>
                                          <p:attrName>style.visibility</p:attrName>
                                        </p:attrNameLst>
                                      </p:cBhvr>
                                      <p:to>
                                        <p:strVal val="visible"/>
                                      </p:to>
                                    </p:set>
                                    <p:anim calcmode="lin" valueType="num">
                                      <p:cBhvr additive="base">
                                        <p:cTn id="185" dur="500" fill="hold"/>
                                        <p:tgtEl>
                                          <p:spTgt spid="8"/>
                                        </p:tgtEl>
                                        <p:attrNameLst>
                                          <p:attrName>ppt_x</p:attrName>
                                        </p:attrNameLst>
                                      </p:cBhvr>
                                      <p:tavLst>
                                        <p:tav tm="0">
                                          <p:val>
                                            <p:strVal val="0-#ppt_w/2"/>
                                          </p:val>
                                        </p:tav>
                                        <p:tav tm="100000">
                                          <p:val>
                                            <p:strVal val="#ppt_x"/>
                                          </p:val>
                                        </p:tav>
                                      </p:tavLst>
                                    </p:anim>
                                    <p:anim calcmode="lin" valueType="num">
                                      <p:cBhvr additive="base">
                                        <p:cTn id="186" dur="500" fill="hold"/>
                                        <p:tgtEl>
                                          <p:spTgt spid="8"/>
                                        </p:tgtEl>
                                        <p:attrNameLst>
                                          <p:attrName>ppt_y</p:attrName>
                                        </p:attrNameLst>
                                      </p:cBhvr>
                                      <p:tavLst>
                                        <p:tav tm="0">
                                          <p:val>
                                            <p:strVal val="#ppt_y"/>
                                          </p:val>
                                        </p:tav>
                                        <p:tav tm="100000">
                                          <p:val>
                                            <p:strVal val="#ppt_y"/>
                                          </p:val>
                                        </p:tav>
                                      </p:tavLst>
                                    </p:anim>
                                  </p:childTnLst>
                                </p:cTn>
                              </p:par>
                              <p:par>
                                <p:cTn id="187" presetID="2" presetClass="entr" presetSubtype="8" fill="hold" grpId="0" nodeType="withEffect">
                                  <p:stCondLst>
                                    <p:cond delay="0"/>
                                  </p:stCondLst>
                                  <p:childTnLst>
                                    <p:set>
                                      <p:cBhvr>
                                        <p:cTn id="188" dur="1" fill="hold">
                                          <p:stCondLst>
                                            <p:cond delay="0"/>
                                          </p:stCondLst>
                                        </p:cTn>
                                        <p:tgtEl>
                                          <p:spTgt spid="48"/>
                                        </p:tgtEl>
                                        <p:attrNameLst>
                                          <p:attrName>style.visibility</p:attrName>
                                        </p:attrNameLst>
                                      </p:cBhvr>
                                      <p:to>
                                        <p:strVal val="visible"/>
                                      </p:to>
                                    </p:set>
                                    <p:anim calcmode="lin" valueType="num">
                                      <p:cBhvr additive="base">
                                        <p:cTn id="189" dur="500" fill="hold"/>
                                        <p:tgtEl>
                                          <p:spTgt spid="48"/>
                                        </p:tgtEl>
                                        <p:attrNameLst>
                                          <p:attrName>ppt_x</p:attrName>
                                        </p:attrNameLst>
                                      </p:cBhvr>
                                      <p:tavLst>
                                        <p:tav tm="0">
                                          <p:val>
                                            <p:strVal val="0-#ppt_w/2"/>
                                          </p:val>
                                        </p:tav>
                                        <p:tav tm="100000">
                                          <p:val>
                                            <p:strVal val="#ppt_x"/>
                                          </p:val>
                                        </p:tav>
                                      </p:tavLst>
                                    </p:anim>
                                    <p:anim calcmode="lin" valueType="num">
                                      <p:cBhvr additive="base">
                                        <p:cTn id="190"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91" fill="hold">
                      <p:stCondLst>
                        <p:cond delay="indefinite"/>
                      </p:stCondLst>
                      <p:childTnLst>
                        <p:par>
                          <p:cTn id="192" fill="hold">
                            <p:stCondLst>
                              <p:cond delay="0"/>
                            </p:stCondLst>
                            <p:childTnLst>
                              <p:par>
                                <p:cTn id="193" presetID="2" presetClass="entr" presetSubtype="8" fill="hold" grpId="0" nodeType="clickEffect">
                                  <p:stCondLst>
                                    <p:cond delay="0"/>
                                  </p:stCondLst>
                                  <p:childTnLst>
                                    <p:set>
                                      <p:cBhvr>
                                        <p:cTn id="194" dur="1" fill="hold">
                                          <p:stCondLst>
                                            <p:cond delay="0"/>
                                          </p:stCondLst>
                                        </p:cTn>
                                        <p:tgtEl>
                                          <p:spTgt spid="2"/>
                                        </p:tgtEl>
                                        <p:attrNameLst>
                                          <p:attrName>style.visibility</p:attrName>
                                        </p:attrNameLst>
                                      </p:cBhvr>
                                      <p:to>
                                        <p:strVal val="visible"/>
                                      </p:to>
                                    </p:set>
                                    <p:anim calcmode="lin" valueType="num">
                                      <p:cBhvr additive="base">
                                        <p:cTn id="195" dur="500" fill="hold"/>
                                        <p:tgtEl>
                                          <p:spTgt spid="2"/>
                                        </p:tgtEl>
                                        <p:attrNameLst>
                                          <p:attrName>ppt_x</p:attrName>
                                        </p:attrNameLst>
                                      </p:cBhvr>
                                      <p:tavLst>
                                        <p:tav tm="0">
                                          <p:val>
                                            <p:strVal val="0-#ppt_w/2"/>
                                          </p:val>
                                        </p:tav>
                                        <p:tav tm="100000">
                                          <p:val>
                                            <p:strVal val="#ppt_x"/>
                                          </p:val>
                                        </p:tav>
                                      </p:tavLst>
                                    </p:anim>
                                    <p:anim calcmode="lin" valueType="num">
                                      <p:cBhvr additive="base">
                                        <p:cTn id="196" dur="500" fill="hold"/>
                                        <p:tgtEl>
                                          <p:spTgt spid="2"/>
                                        </p:tgtEl>
                                        <p:attrNameLst>
                                          <p:attrName>ppt_y</p:attrName>
                                        </p:attrNameLst>
                                      </p:cBhvr>
                                      <p:tavLst>
                                        <p:tav tm="0">
                                          <p:val>
                                            <p:strVal val="#ppt_y"/>
                                          </p:val>
                                        </p:tav>
                                        <p:tav tm="100000">
                                          <p:val>
                                            <p:strVal val="#ppt_y"/>
                                          </p:val>
                                        </p:tav>
                                      </p:tavLst>
                                    </p:anim>
                                  </p:childTnLst>
                                </p:cTn>
                              </p:par>
                              <p:par>
                                <p:cTn id="197" presetID="2" presetClass="entr" presetSubtype="8" fill="hold" grpId="0" nodeType="withEffect">
                                  <p:stCondLst>
                                    <p:cond delay="0"/>
                                  </p:stCondLst>
                                  <p:childTnLst>
                                    <p:set>
                                      <p:cBhvr>
                                        <p:cTn id="198" dur="1" fill="hold">
                                          <p:stCondLst>
                                            <p:cond delay="0"/>
                                          </p:stCondLst>
                                        </p:cTn>
                                        <p:tgtEl>
                                          <p:spTgt spid="9"/>
                                        </p:tgtEl>
                                        <p:attrNameLst>
                                          <p:attrName>style.visibility</p:attrName>
                                        </p:attrNameLst>
                                      </p:cBhvr>
                                      <p:to>
                                        <p:strVal val="visible"/>
                                      </p:to>
                                    </p:set>
                                    <p:anim calcmode="lin" valueType="num">
                                      <p:cBhvr additive="base">
                                        <p:cTn id="199" dur="500" fill="hold"/>
                                        <p:tgtEl>
                                          <p:spTgt spid="9"/>
                                        </p:tgtEl>
                                        <p:attrNameLst>
                                          <p:attrName>ppt_x</p:attrName>
                                        </p:attrNameLst>
                                      </p:cBhvr>
                                      <p:tavLst>
                                        <p:tav tm="0">
                                          <p:val>
                                            <p:strVal val="0-#ppt_w/2"/>
                                          </p:val>
                                        </p:tav>
                                        <p:tav tm="100000">
                                          <p:val>
                                            <p:strVal val="#ppt_x"/>
                                          </p:val>
                                        </p:tav>
                                      </p:tavLst>
                                    </p:anim>
                                    <p:anim calcmode="lin" valueType="num">
                                      <p:cBhvr additive="base">
                                        <p:cTn id="200" dur="500" fill="hold"/>
                                        <p:tgtEl>
                                          <p:spTgt spid="9"/>
                                        </p:tgtEl>
                                        <p:attrNameLst>
                                          <p:attrName>ppt_y</p:attrName>
                                        </p:attrNameLst>
                                      </p:cBhvr>
                                      <p:tavLst>
                                        <p:tav tm="0">
                                          <p:val>
                                            <p:strVal val="#ppt_y"/>
                                          </p:val>
                                        </p:tav>
                                        <p:tav tm="100000">
                                          <p:val>
                                            <p:strVal val="#ppt_y"/>
                                          </p:val>
                                        </p:tav>
                                      </p:tavLst>
                                    </p:anim>
                                  </p:childTnLst>
                                </p:cTn>
                              </p:par>
                              <p:par>
                                <p:cTn id="201" presetID="2" presetClass="entr" presetSubtype="8" fill="hold" grpId="0" nodeType="withEffect">
                                  <p:stCondLst>
                                    <p:cond delay="0"/>
                                  </p:stCondLst>
                                  <p:childTnLst>
                                    <p:set>
                                      <p:cBhvr>
                                        <p:cTn id="202" dur="1" fill="hold">
                                          <p:stCondLst>
                                            <p:cond delay="0"/>
                                          </p:stCondLst>
                                        </p:cTn>
                                        <p:tgtEl>
                                          <p:spTgt spid="49"/>
                                        </p:tgtEl>
                                        <p:attrNameLst>
                                          <p:attrName>style.visibility</p:attrName>
                                        </p:attrNameLst>
                                      </p:cBhvr>
                                      <p:to>
                                        <p:strVal val="visible"/>
                                      </p:to>
                                    </p:set>
                                    <p:anim calcmode="lin" valueType="num">
                                      <p:cBhvr additive="base">
                                        <p:cTn id="203" dur="500" fill="hold"/>
                                        <p:tgtEl>
                                          <p:spTgt spid="49"/>
                                        </p:tgtEl>
                                        <p:attrNameLst>
                                          <p:attrName>ppt_x</p:attrName>
                                        </p:attrNameLst>
                                      </p:cBhvr>
                                      <p:tavLst>
                                        <p:tav tm="0">
                                          <p:val>
                                            <p:strVal val="0-#ppt_w/2"/>
                                          </p:val>
                                        </p:tav>
                                        <p:tav tm="100000">
                                          <p:val>
                                            <p:strVal val="#ppt_x"/>
                                          </p:val>
                                        </p:tav>
                                      </p:tavLst>
                                    </p:anim>
                                    <p:anim calcmode="lin" valueType="num">
                                      <p:cBhvr additive="base">
                                        <p:cTn id="204"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p:bldP spid="46" grpId="0"/>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istrator\桌面\新建文件夹\封面\复件 (24) 复件 4\40fd0f6f2ee51ccc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42" y="-124"/>
            <a:ext cx="8907293" cy="5010352"/>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6876826" y="1512044"/>
            <a:ext cx="2664296" cy="1069845"/>
          </a:xfrm>
          <a:prstGeom prst="rect">
            <a:avLst/>
          </a:prstGeom>
        </p:spPr>
        <p:txBody>
          <a:bodyPr wrap="square">
            <a:spAutoFit/>
          </a:bodyPr>
          <a:lstStyle/>
          <a:p>
            <a:pPr>
              <a:lnSpc>
                <a:spcPct val="150000"/>
              </a:lnSpc>
            </a:pPr>
            <a:r>
              <a:rPr lang="en-US" altLang="zh-CN" sz="4800" dirty="0" smtClean="0">
                <a:solidFill>
                  <a:srgbClr val="50D7B3"/>
                </a:solidFill>
                <a:latin typeface="微软雅黑" panose="020B0503020204020204" pitchFamily="34" charset="-122"/>
                <a:ea typeface="微软雅黑" panose="020B0503020204020204" pitchFamily="34" charset="-122"/>
              </a:rPr>
              <a:t>2018</a:t>
            </a:r>
            <a:endParaRPr lang="zh-CN" altLang="en-US" sz="4800" dirty="0">
              <a:solidFill>
                <a:srgbClr val="50D7B3"/>
              </a:solidFill>
              <a:latin typeface="微软雅黑" panose="020B0503020204020204" pitchFamily="34" charset="-122"/>
              <a:ea typeface="微软雅黑" panose="020B0503020204020204" pitchFamily="34" charset="-122"/>
            </a:endParaRPr>
          </a:p>
        </p:txBody>
      </p:sp>
      <p:sp>
        <p:nvSpPr>
          <p:cNvPr id="7" name="矩形 6"/>
          <p:cNvSpPr/>
          <p:nvPr/>
        </p:nvSpPr>
        <p:spPr>
          <a:xfrm>
            <a:off x="5940722" y="2304132"/>
            <a:ext cx="5328592" cy="743986"/>
          </a:xfrm>
          <a:prstGeom prst="rect">
            <a:avLst/>
          </a:prstGeom>
        </p:spPr>
        <p:txBody>
          <a:bodyPr wrap="square">
            <a:spAutoFit/>
          </a:bodyPr>
          <a:lstStyle/>
          <a:p>
            <a:pPr>
              <a:lnSpc>
                <a:spcPct val="150000"/>
              </a:lnSpc>
            </a:pPr>
            <a:r>
              <a:rPr lang="zh-CN" altLang="en-US" sz="3200" dirty="0">
                <a:solidFill>
                  <a:srgbClr val="50D7B3"/>
                </a:solidFill>
                <a:latin typeface="微软雅黑" panose="020B0503020204020204" pitchFamily="34" charset="-122"/>
                <a:ea typeface="微软雅黑" panose="020B0503020204020204" pitchFamily="34" charset="-122"/>
              </a:rPr>
              <a:t>感谢您的观看</a:t>
            </a:r>
          </a:p>
        </p:txBody>
      </p:sp>
      <p:cxnSp>
        <p:nvCxnSpPr>
          <p:cNvPr id="3" name="直接连接符 2"/>
          <p:cNvCxnSpPr/>
          <p:nvPr/>
        </p:nvCxnSpPr>
        <p:spPr>
          <a:xfrm>
            <a:off x="8028954" y="3168228"/>
            <a:ext cx="432048" cy="0"/>
          </a:xfrm>
          <a:prstGeom prst="line">
            <a:avLst/>
          </a:prstGeom>
          <a:ln w="25400">
            <a:solidFill>
              <a:srgbClr val="50D7B3"/>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852490" y="3312244"/>
            <a:ext cx="4752528" cy="338554"/>
          </a:xfrm>
          <a:prstGeom prst="rect">
            <a:avLst/>
          </a:prstGeom>
        </p:spPr>
        <p:txBody>
          <a:bodyPr wrap="square">
            <a:spAutoFit/>
          </a:bodyPr>
          <a:lstStyle/>
          <a:p>
            <a:pPr algn="r"/>
            <a:r>
              <a:rPr lang="en-US" altLang="zh-CN" sz="800" dirty="0">
                <a:solidFill>
                  <a:schemeClr val="bg1"/>
                </a:solidFill>
                <a:latin typeface="微软雅黑" panose="020B0503020204020204" pitchFamily="34" charset="-122"/>
                <a:ea typeface="微软雅黑" panose="020B0503020204020204" pitchFamily="34" charset="-122"/>
              </a:rPr>
              <a:t>E-commerce / big data / </a:t>
            </a:r>
            <a:r>
              <a:rPr lang="en-US" altLang="zh-CN" sz="800" dirty="0" err="1">
                <a:solidFill>
                  <a:schemeClr val="bg1"/>
                </a:solidFill>
                <a:latin typeface="微软雅黑" panose="020B0503020204020204" pitchFamily="34" charset="-122"/>
                <a:ea typeface="微软雅黑" panose="020B0503020204020204" pitchFamily="34" charset="-122"/>
              </a:rPr>
              <a:t>InternetE</a:t>
            </a:r>
            <a:r>
              <a:rPr lang="en-US" altLang="zh-CN" sz="800" dirty="0">
                <a:solidFill>
                  <a:schemeClr val="bg1"/>
                </a:solidFill>
                <a:latin typeface="微软雅黑" panose="020B0503020204020204" pitchFamily="34" charset="-122"/>
                <a:ea typeface="微软雅黑" panose="020B0503020204020204" pitchFamily="34" charset="-122"/>
              </a:rPr>
              <a:t>-commerce / big data / </a:t>
            </a:r>
            <a:r>
              <a:rPr lang="en-US" altLang="zh-CN" sz="800" dirty="0" err="1">
                <a:solidFill>
                  <a:schemeClr val="bg1"/>
                </a:solidFill>
                <a:latin typeface="微软雅黑" panose="020B0503020204020204" pitchFamily="34" charset="-122"/>
                <a:ea typeface="微软雅黑" panose="020B0503020204020204" pitchFamily="34" charset="-122"/>
              </a:rPr>
              <a:t>InternetE</a:t>
            </a:r>
            <a:r>
              <a:rPr lang="en-US" altLang="zh-CN" sz="800" dirty="0">
                <a:solidFill>
                  <a:schemeClr val="bg1"/>
                </a:solidFill>
                <a:latin typeface="微软雅黑" panose="020B0503020204020204" pitchFamily="34" charset="-122"/>
                <a:ea typeface="微软雅黑" panose="020B0503020204020204" pitchFamily="34" charset="-122"/>
              </a:rPr>
              <a:t>-commerce / big data / </a:t>
            </a:r>
            <a:r>
              <a:rPr lang="en-US" altLang="zh-CN" sz="800" dirty="0" err="1">
                <a:solidFill>
                  <a:schemeClr val="bg1"/>
                </a:solidFill>
                <a:latin typeface="微软雅黑" panose="020B0503020204020204" pitchFamily="34" charset="-122"/>
                <a:ea typeface="微软雅黑" panose="020B0503020204020204" pitchFamily="34" charset="-122"/>
              </a:rPr>
              <a:t>InternetE</a:t>
            </a:r>
            <a:r>
              <a:rPr lang="en-US" altLang="zh-CN" sz="800" dirty="0">
                <a:solidFill>
                  <a:schemeClr val="bg1"/>
                </a:solidFill>
                <a:latin typeface="微软雅黑" panose="020B0503020204020204" pitchFamily="34" charset="-122"/>
                <a:ea typeface="微软雅黑" panose="020B0503020204020204" pitchFamily="34" charset="-122"/>
              </a:rPr>
              <a:t>-commerce / big data / Internet</a:t>
            </a:r>
            <a:endParaRPr lang="zh-CN" altLang="en-US" sz="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7989080"/>
      </p:ext>
    </p:extLst>
  </p:cSld>
  <p:clrMapOvr>
    <a:masterClrMapping/>
  </p:clrMapOvr>
  <mc:AlternateContent xmlns:mc="http://schemas.openxmlformats.org/markup-compatibility/2006" xmlns:p14="http://schemas.microsoft.com/office/powerpoint/2010/main">
    <mc:Choice Requires="p14">
      <p:transition spd="slow" p14:dur="1600" advTm="4237">
        <p14:conveyor dir="l"/>
      </p:transition>
    </mc:Choice>
    <mc:Fallback xmlns="">
      <p:transition spd="slow" advTm="42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35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ok.1.12"/>
</p:tagLst>
</file>

<file path=ppt/tags/tag2.xml><?xml version="1.0" encoding="utf-8"?>
<p:tagLst xmlns:a="http://schemas.openxmlformats.org/drawingml/2006/main" xmlns:r="http://schemas.openxmlformats.org/officeDocument/2006/relationships" xmlns:p="http://schemas.openxmlformats.org/presentationml/2006/main">
  <p:tag name="TIMING" val="|0.6|0.5|0.5|0.5"/>
</p:tagLst>
</file>

<file path=ppt/tags/tag3.xml><?xml version="1.0" encoding="utf-8"?>
<p:tagLst xmlns:a="http://schemas.openxmlformats.org/drawingml/2006/main" xmlns:r="http://schemas.openxmlformats.org/officeDocument/2006/relationships" xmlns:p="http://schemas.openxmlformats.org/presentationml/2006/main">
  <p:tag name="TIMING" val="|0.8|0.6|0.8"/>
</p:tagLst>
</file>

<file path=ppt/tags/tag4.xml><?xml version="1.0" encoding="utf-8"?>
<p:tagLst xmlns:a="http://schemas.openxmlformats.org/drawingml/2006/main" xmlns:r="http://schemas.openxmlformats.org/officeDocument/2006/relationships" xmlns:p="http://schemas.openxmlformats.org/presentationml/2006/main">
  <p:tag name="TIMING" val="|0.5"/>
</p:tagLst>
</file>

<file path=ppt/tags/tag5.xml><?xml version="1.0" encoding="utf-8"?>
<p:tagLst xmlns:a="http://schemas.openxmlformats.org/drawingml/2006/main" xmlns:r="http://schemas.openxmlformats.org/officeDocument/2006/relationships" xmlns:p="http://schemas.openxmlformats.org/presentationml/2006/main">
  <p:tag name="TIMING" val="|1|2.6"/>
</p:tagLst>
</file>

<file path=ppt/tags/tag6.xml><?xml version="1.0" encoding="utf-8"?>
<p:tagLst xmlns:a="http://schemas.openxmlformats.org/drawingml/2006/main" xmlns:r="http://schemas.openxmlformats.org/officeDocument/2006/relationships" xmlns:p="http://schemas.openxmlformats.org/presentationml/2006/main">
  <p:tag name="TIMING" val="|1.6|0.9|0.9|0.8|0.5|0.4|0.5|0.5|0.5|0.5|0.5"/>
</p:tagLst>
</file>

<file path=ppt/tags/tag7.xml><?xml version="1.0" encoding="utf-8"?>
<p:tagLst xmlns:a="http://schemas.openxmlformats.org/drawingml/2006/main" xmlns:r="http://schemas.openxmlformats.org/officeDocument/2006/relationships" xmlns:p="http://schemas.openxmlformats.org/presentationml/2006/main">
  <p:tag name="TIMING" val="|1.1"/>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KSO_WM_UNIT_TYPE" val="m_h_a"/>
  <p:tag name="KSO_WM_UNIT_INDEX" val="1_5_1"/>
  <p:tag name="KSO_WM_UNIT_ID" val="custom160511_23*m_h_a*1_5_1"/>
  <p:tag name="KSO_WM_UNIT_CLEAR" val="1"/>
  <p:tag name="KSO_WM_UNIT_LAYERLEVEL" val="1_1_1"/>
  <p:tag name="KSO_WM_UNIT_VALUE" val="16"/>
  <p:tag name="KSO_WM_UNIT_HIGHLIGHT" val="0"/>
  <p:tag name="KSO_WM_UNIT_COMPATIBLE" val="0"/>
  <p:tag name="KSO_WM_UNIT_PRESET_TEXT_INDEX" val="3"/>
  <p:tag name="KSO_WM_UNIT_PRESET_TEXT_LEN" val="5"/>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1"/>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KSO_WM_UNIT_TYPE" val="m_h_a"/>
  <p:tag name="KSO_WM_UNIT_INDEX" val="1_1_1"/>
  <p:tag name="KSO_WM_UNIT_ID" val="custom160511_23*m_h_a*1_1_1"/>
  <p:tag name="KSO_WM_UNIT_CLEAR" val="1"/>
  <p:tag name="KSO_WM_UNIT_LAYERLEVEL" val="1_1_1"/>
  <p:tag name="KSO_WM_UNIT_VALUE" val="16"/>
  <p:tag name="KSO_WM_UNIT_HIGHLIGHT" val="0"/>
  <p:tag name="KSO_WM_UNIT_COMPATIBLE" val="0"/>
  <p:tag name="KSO_WM_UNIT_PRESET_TEXT_INDEX" val="3"/>
  <p:tag name="KSO_WM_UNIT_PRESET_TEXT_LEN" val="5"/>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1"/>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KSO_WM_UNIT_TYPE" val="m_h_a"/>
  <p:tag name="KSO_WM_UNIT_INDEX" val="1_2_1"/>
  <p:tag name="KSO_WM_UNIT_ID" val="custom160511_23*m_h_a*1_2_1"/>
  <p:tag name="KSO_WM_UNIT_CLEAR" val="1"/>
  <p:tag name="KSO_WM_UNIT_LAYERLEVEL" val="1_1_1"/>
  <p:tag name="KSO_WM_UNIT_VALUE" val="16"/>
  <p:tag name="KSO_WM_UNIT_HIGHLIGHT" val="0"/>
  <p:tag name="KSO_WM_UNIT_COMPATIBLE" val="0"/>
  <p:tag name="KSO_WM_UNIT_PRESET_TEXT_INDEX" val="3"/>
  <p:tag name="KSO_WM_UNIT_PRESET_TEXT_LEN" val="5"/>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1"/>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KSO_WM_UNIT_TYPE" val="m_h_a"/>
  <p:tag name="KSO_WM_UNIT_INDEX" val="1_3_1"/>
  <p:tag name="KSO_WM_UNIT_ID" val="custom160511_23*m_h_a*1_3_1"/>
  <p:tag name="KSO_WM_UNIT_CLEAR" val="1"/>
  <p:tag name="KSO_WM_UNIT_LAYERLEVEL" val="1_1_1"/>
  <p:tag name="KSO_WM_UNIT_VALUE" val="16"/>
  <p:tag name="KSO_WM_UNIT_HIGHLIGHT" val="0"/>
  <p:tag name="KSO_WM_UNIT_COMPATIBLE" val="0"/>
  <p:tag name="KSO_WM_UNIT_PRESET_TEXT_INDEX" val="3"/>
  <p:tag name="KSO_WM_UNIT_PRESET_TEXT_LEN" val="5"/>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1"/>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KSO_WM_UNIT_TYPE" val="m_h_a"/>
  <p:tag name="KSO_WM_UNIT_INDEX" val="1_4_1"/>
  <p:tag name="KSO_WM_UNIT_ID" val="custom160511_23*m_h_a*1_4_1"/>
  <p:tag name="KSO_WM_UNIT_CLEAR" val="1"/>
  <p:tag name="KSO_WM_UNIT_LAYERLEVEL" val="1_1_1"/>
  <p:tag name="KSO_WM_UNIT_VALUE" val="16"/>
  <p:tag name="KSO_WM_UNIT_HIGHLIGHT" val="0"/>
  <p:tag name="KSO_WM_UNIT_COMPATIBLE" val="0"/>
  <p:tag name="KSO_WM_UNIT_PRESET_TEXT_INDEX" val="3"/>
  <p:tag name="KSO_WM_UNIT_PRESET_TEXT_LEN" val="5"/>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1"/>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MH" val="20150921115827"/>
  <p:tag name="MH_LIBRARY" val="GRAPHIC"/>
  <p:tag name="MH_TYPE" val="Text"/>
  <p:tag name="MH_ORDER" val="1"/>
  <p:tag name="KSO_WM_UNIT_TYPE" val="m_h_f"/>
  <p:tag name="KSO_WM_UNIT_INDEX" val="1_1_1"/>
  <p:tag name="KSO_WM_UNIT_ID" val="custom160511_23*m_h_f*1_1_1"/>
  <p:tag name="KSO_WM_UNIT_CLEAR" val="1"/>
  <p:tag name="KSO_WM_UNIT_LAYERLEVEL" val="1_1_1"/>
  <p:tag name="KSO_WM_UNIT_VALUE" val="24"/>
  <p:tag name="KSO_WM_UNIT_HIGHLIGHT" val="0"/>
  <p:tag name="KSO_WM_UNIT_COMPATIBLE" val="0"/>
  <p:tag name="KSO_WM_UNIT_PRESET_TEXT_INDEX" val="4"/>
  <p:tag name="KSO_WM_UNIT_PRESET_TEXT_LEN" val="36"/>
  <p:tag name="KSO_WM_DIAGRAM_GROUP_CODE" val="m1-1"/>
  <p:tag name="KSO_WM_UNIT_TEXT_FILL_FORE_SCHEMECOLOR_INDEX" val="13"/>
  <p:tag name="KSO_WM_UNIT_TEXT_FILL_TYPE" val="1"/>
  <p:tag name="KSO_WM_UNIT_USESOURCEFORMAT_APPLY" val="1"/>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MH" val="20150921115827"/>
  <p:tag name="MH_LIBRARY" val="GRAPHIC"/>
  <p:tag name="MH_TYPE" val="Text"/>
  <p:tag name="MH_ORDER" val="1"/>
  <p:tag name="KSO_WM_UNIT_TYPE" val="m_h_f"/>
  <p:tag name="KSO_WM_UNIT_INDEX" val="1_2_1"/>
  <p:tag name="KSO_WM_UNIT_ID" val="custom160511_23*m_h_f*1_2_1"/>
  <p:tag name="KSO_WM_UNIT_CLEAR" val="1"/>
  <p:tag name="KSO_WM_UNIT_LAYERLEVEL" val="1_1_1"/>
  <p:tag name="KSO_WM_UNIT_VALUE" val="24"/>
  <p:tag name="KSO_WM_UNIT_HIGHLIGHT" val="0"/>
  <p:tag name="KSO_WM_UNIT_COMPATIBLE" val="0"/>
  <p:tag name="KSO_WM_UNIT_PRESET_TEXT_INDEX" val="4"/>
  <p:tag name="KSO_WM_UNIT_PRESET_TEXT_LEN" val="36"/>
  <p:tag name="KSO_WM_DIAGRAM_GROUP_CODE" val="m1-1"/>
  <p:tag name="KSO_WM_UNIT_TEXT_FILL_FORE_SCHEMECOLOR_INDEX" val="13"/>
  <p:tag name="KSO_WM_UNIT_TEXT_FILL_TYPE" val="1"/>
  <p:tag name="KSO_WM_UNIT_USESOURCEFORMAT_APPLY" val="1"/>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MH" val="20150921115827"/>
  <p:tag name="MH_LIBRARY" val="GRAPHIC"/>
  <p:tag name="MH_TYPE" val="Text"/>
  <p:tag name="MH_ORDER" val="1"/>
  <p:tag name="KSO_WM_UNIT_TYPE" val="m_h_f"/>
  <p:tag name="KSO_WM_UNIT_INDEX" val="1_3_1"/>
  <p:tag name="KSO_WM_UNIT_ID" val="custom160511_23*m_h_f*1_3_1"/>
  <p:tag name="KSO_WM_UNIT_CLEAR" val="1"/>
  <p:tag name="KSO_WM_UNIT_LAYERLEVEL" val="1_1_1"/>
  <p:tag name="KSO_WM_UNIT_VALUE" val="24"/>
  <p:tag name="KSO_WM_UNIT_HIGHLIGHT" val="0"/>
  <p:tag name="KSO_WM_UNIT_COMPATIBLE" val="0"/>
  <p:tag name="KSO_WM_UNIT_PRESET_TEXT_INDEX" val="4"/>
  <p:tag name="KSO_WM_UNIT_PRESET_TEXT_LEN" val="36"/>
  <p:tag name="KSO_WM_DIAGRAM_GROUP_CODE" val="m1-1"/>
  <p:tag name="KSO_WM_UNIT_TEXT_FILL_FORE_SCHEMECOLOR_INDEX" val="13"/>
  <p:tag name="KSO_WM_UNIT_TEXT_FILL_TYPE" val="1"/>
  <p:tag name="KSO_WM_UNIT_USESOURCEFORMAT_APPLY" val="1"/>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MH" val="20150921115827"/>
  <p:tag name="MH_LIBRARY" val="GRAPHIC"/>
  <p:tag name="MH_TYPE" val="Text"/>
  <p:tag name="MH_ORDER" val="1"/>
  <p:tag name="KSO_WM_UNIT_TYPE" val="m_h_f"/>
  <p:tag name="KSO_WM_UNIT_INDEX" val="1_4_1"/>
  <p:tag name="KSO_WM_UNIT_ID" val="custom160511_23*m_h_f*1_4_1"/>
  <p:tag name="KSO_WM_UNIT_CLEAR" val="1"/>
  <p:tag name="KSO_WM_UNIT_LAYERLEVEL" val="1_1_1"/>
  <p:tag name="KSO_WM_UNIT_VALUE" val="24"/>
  <p:tag name="KSO_WM_UNIT_HIGHLIGHT" val="0"/>
  <p:tag name="KSO_WM_UNIT_COMPATIBLE" val="0"/>
  <p:tag name="KSO_WM_UNIT_PRESET_TEXT_INDEX" val="4"/>
  <p:tag name="KSO_WM_UNIT_PRESET_TEXT_LEN" val="36"/>
  <p:tag name="KSO_WM_DIAGRAM_GROUP_CODE" val="m1-1"/>
  <p:tag name="KSO_WM_UNIT_TEXT_FILL_FORE_SCHEMECOLOR_INDEX" val="13"/>
  <p:tag name="KSO_WM_UNIT_TEXT_FILL_TYPE" val="1"/>
  <p:tag name="KSO_WM_UNIT_USESOURCEFORMAT_APPLY" val="1"/>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511"/>
  <p:tag name="MH" val="20150921115827"/>
  <p:tag name="MH_LIBRARY" val="GRAPHIC"/>
  <p:tag name="MH_TYPE" val="Text"/>
  <p:tag name="MH_ORDER" val="1"/>
  <p:tag name="KSO_WM_UNIT_TYPE" val="m_h_f"/>
  <p:tag name="KSO_WM_UNIT_INDEX" val="1_5_1"/>
  <p:tag name="KSO_WM_UNIT_ID" val="custom160511_23*m_h_f*1_5_1"/>
  <p:tag name="KSO_WM_UNIT_CLEAR" val="1"/>
  <p:tag name="KSO_WM_UNIT_LAYERLEVEL" val="1_1_1"/>
  <p:tag name="KSO_WM_UNIT_VALUE" val="24"/>
  <p:tag name="KSO_WM_UNIT_HIGHLIGHT" val="0"/>
  <p:tag name="KSO_WM_UNIT_COMPATIBLE" val="0"/>
  <p:tag name="KSO_WM_UNIT_PRESET_TEXT_INDEX" val="4"/>
  <p:tag name="KSO_WM_UNIT_PRESET_TEXT_LEN" val="36"/>
  <p:tag name="KSO_WM_DIAGRAM_GROUP_CODE" val="m1-1"/>
  <p:tag name="KSO_WM_UNIT_TEXT_FILL_FORE_SCHEMECOLOR_INDEX" val="13"/>
  <p:tag name="KSO_WM_UNIT_TEXT_FILL_TYPE" val="1"/>
  <p:tag name="KSO_WM_UNIT_USESOURCEFORMAT_APPLY" val="1"/>
</p:tagLst>
</file>

<file path=ppt/tags/tag18.xml><?xml version="1.0" encoding="utf-8"?>
<p:tagLst xmlns:a="http://schemas.openxmlformats.org/drawingml/2006/main" xmlns:r="http://schemas.openxmlformats.org/officeDocument/2006/relationships" xmlns:p="http://schemas.openxmlformats.org/presentationml/2006/main">
  <p:tag name="TIMING" val="|0.9|0.8|0.6|0.5|0.6|0.6"/>
</p:tagLst>
</file>

<file path=ppt/tags/tag19.xml><?xml version="1.0" encoding="utf-8"?>
<p:tagLst xmlns:a="http://schemas.openxmlformats.org/drawingml/2006/main" xmlns:r="http://schemas.openxmlformats.org/officeDocument/2006/relationships" xmlns:p="http://schemas.openxmlformats.org/presentationml/2006/main">
  <p:tag name="TIMING" val="|1.4|0.8|0.5|0.5"/>
</p:tagLst>
</file>

<file path=ppt/tags/tag20.xml><?xml version="1.0" encoding="utf-8"?>
<p:tagLst xmlns:a="http://schemas.openxmlformats.org/drawingml/2006/main" xmlns:r="http://schemas.openxmlformats.org/officeDocument/2006/relationships" xmlns:p="http://schemas.openxmlformats.org/presentationml/2006/main">
  <p:tag name="TIMING" val="|0.8|1.8|0.8|0.4|0.5"/>
</p:tagLst>
</file>

<file path=ppt/tags/tag21.xml><?xml version="1.0" encoding="utf-8"?>
<p:tagLst xmlns:a="http://schemas.openxmlformats.org/drawingml/2006/main" xmlns:r="http://schemas.openxmlformats.org/officeDocument/2006/relationships" xmlns:p="http://schemas.openxmlformats.org/presentationml/2006/main">
  <p:tag name="TIMING" val="|0.4|0.6|0.5"/>
</p:tagLst>
</file>

<file path=ppt/tags/tag22.xml><?xml version="1.0" encoding="utf-8"?>
<p:tagLst xmlns:a="http://schemas.openxmlformats.org/drawingml/2006/main" xmlns:r="http://schemas.openxmlformats.org/officeDocument/2006/relationships" xmlns:p="http://schemas.openxmlformats.org/presentationml/2006/main">
  <p:tag name="TIMING" val="|0.3|0.9|0.5|0.4|0.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1321</Words>
  <Application>Microsoft Office PowerPoint</Application>
  <PresentationFormat>自定义</PresentationFormat>
  <Paragraphs>217</Paragraphs>
  <Slides>25</Slides>
  <Notes>25</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等线</vt:lpstr>
      <vt:lpstr>方正兰亭黑简体</vt:lpstr>
      <vt:lpstr>方正兰亭准黑_GBK</vt:lpstr>
      <vt:lpstr>方正姚体</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ok.1.12</dc:title>
  <cp:lastModifiedBy>Administrator</cp:lastModifiedBy>
  <cp:revision>22</cp:revision>
  <dcterms:modified xsi:type="dcterms:W3CDTF">2018-04-04T02:09:35Z</dcterms:modified>
</cp:coreProperties>
</file>