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15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16.xml" ContentType="application/vnd.openxmlformats-officedocument.presentationml.notesSlide+xml"/>
  <Override PartName="/ppt/theme/themeOverride7.xml" ContentType="application/vnd.openxmlformats-officedocument.themeOverride+xml"/>
  <Override PartName="/ppt/notesSlides/notesSlide17.xml" ContentType="application/vnd.openxmlformats-officedocument.presentationml.notesSlide+xml"/>
  <Override PartName="/ppt/theme/themeOverride8.xml" ContentType="application/vnd.openxmlformats-officedocument.themeOverride+xml"/>
  <Override PartName="/ppt/notesSlides/notesSlide18.xml" ContentType="application/vnd.openxmlformats-officedocument.presentationml.notesSlide+xml"/>
  <Override PartName="/ppt/theme/themeOverride9.xml" ContentType="application/vnd.openxmlformats-officedocument.themeOverride+xml"/>
  <Override PartName="/ppt/notesSlides/notesSlide19.xml" ContentType="application/vnd.openxmlformats-officedocument.presentationml.notesSlide+xml"/>
  <Override PartName="/ppt/theme/themeOverride10.xml" ContentType="application/vnd.openxmlformats-officedocument.themeOverr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theme/themeOverride11.xml" ContentType="application/vnd.openxmlformats-officedocument.themeOverride+xml"/>
  <Override PartName="/ppt/notesSlides/notesSlide30.xml" ContentType="application/vnd.openxmlformats-officedocument.presentationml.notesSlide+xml"/>
  <Override PartName="/ppt/theme/themeOverride12.xml" ContentType="application/vnd.openxmlformats-officedocument.themeOverr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3"/>
  </p:notesMasterIdLst>
  <p:sldIdLst>
    <p:sldId id="291" r:id="rId2"/>
    <p:sldId id="259" r:id="rId3"/>
    <p:sldId id="260" r:id="rId4"/>
    <p:sldId id="261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2" r:id="rId13"/>
    <p:sldId id="271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83" r:id="rId24"/>
    <p:sldId id="284" r:id="rId25"/>
    <p:sldId id="285" r:id="rId26"/>
    <p:sldId id="286" r:id="rId27"/>
    <p:sldId id="287" r:id="rId28"/>
    <p:sldId id="288" r:id="rId29"/>
    <p:sldId id="262" r:id="rId30"/>
    <p:sldId id="263" r:id="rId31"/>
    <p:sldId id="292" r:id="rId32"/>
  </p:sldIdLst>
  <p:sldSz cx="9144000" cy="5143500" type="screen16x9"/>
  <p:notesSz cx="6858000" cy="9144000"/>
  <p:embeddedFontLst>
    <p:embeddedFont>
      <p:font typeface="华文隶书" pitchFamily="2" charset="-122"/>
      <p:regular r:id="rId34"/>
    </p:embeddedFont>
    <p:embeddedFont>
      <p:font typeface="方正正纤黑简体" pitchFamily="2" charset="-122"/>
      <p:regular r:id="rId35"/>
    </p:embeddedFont>
    <p:embeddedFont>
      <p:font typeface="Calibri" pitchFamily="34" charset="0"/>
      <p:regular r:id="rId36"/>
      <p:bold r:id="rId37"/>
      <p:italic r:id="rId38"/>
      <p:boldItalic r:id="rId39"/>
    </p:embeddedFont>
    <p:embeddedFont>
      <p:font typeface="方正稚艺_GBK" pitchFamily="65" charset="-122"/>
      <p:regular r:id="rId40"/>
    </p:embeddedFont>
    <p:embeddedFont>
      <p:font typeface="Arial Narrow" pitchFamily="34" charset="0"/>
      <p:regular r:id="rId41"/>
      <p:bold r:id="rId42"/>
      <p:italic r:id="rId43"/>
      <p:boldItalic r:id="rId44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  <a:srgbClr val="FF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37" autoAdjust="0"/>
    <p:restoredTop sz="94815" autoAdjust="0"/>
  </p:normalViewPr>
  <p:slideViewPr>
    <p:cSldViewPr showGuides="1">
      <p:cViewPr>
        <p:scale>
          <a:sx n="66" d="100"/>
          <a:sy n="66" d="100"/>
        </p:scale>
        <p:origin x="-978" y="-85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42" Type="http://schemas.openxmlformats.org/officeDocument/2006/relationships/font" Target="fonts/font9.fntdata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font" Target="fonts/font5.fntdata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4.fntdata"/><Relationship Id="rId40" Type="http://schemas.openxmlformats.org/officeDocument/2006/relationships/font" Target="fonts/font7.fntdata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2.fntdata"/><Relationship Id="rId43" Type="http://schemas.openxmlformats.org/officeDocument/2006/relationships/font" Target="fonts/font10.fntdata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57DF86-7240-4836-B239-A26E5553C1B2}" type="datetimeFigureOut">
              <a:rPr lang="zh-CN" altLang="en-US" smtClean="0"/>
              <a:t>2016-07-15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579C05-FC4A-4271-A1AE-AD98D25A0B0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22269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3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2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3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slide" Target="../slides/slide9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4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4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5.xml"/></Relationships>
</file>

<file path=ppt/notesSlides/_rels/notesSlide1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5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6.xml"/></Relationships>
</file>

<file path=ppt/notesSlides/_rels/notesSlide16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6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7.xml"/></Relationships>
</file>

<file path=ppt/notesSlides/_rels/notesSlide17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7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8.xml"/></Relationships>
</file>

<file path=ppt/notesSlides/_rels/notesSlide18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8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9.xml"/></Relationships>
</file>

<file path=ppt/notesSlides/_rels/notesSlide19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9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10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9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11.xml"/></Relationships>
</file>

<file path=ppt/notesSlides/_rels/notesSlide30.xml.rels><?xml version="1.0" encoding="UTF-8" standalone="yes"?>
<Relationships xmlns="http://schemas.openxmlformats.org/package/2006/relationships"><Relationship Id="rId3" Type="http://schemas.openxmlformats.org/officeDocument/2006/relationships/slide" Target="../slides/slide30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12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579C05-FC4A-4271-A1AE-AD98D25A0B0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74053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/>
          <a:p>
            <a:pPr eaLnBrk="1" hangingPunct="1">
              <a:spcBef>
                <a:spcPct val="0"/>
              </a:spcBef>
            </a:pPr>
            <a:r>
              <a:rPr lang="zh-CN" altLang="en-US" smtClean="0"/>
              <a:t>模板来自于 </a:t>
            </a:r>
            <a:r>
              <a:rPr lang="en-US" altLang="zh-CN" smtClean="0"/>
              <a:t>http://docer.wps.cn</a:t>
            </a:r>
            <a:endParaRPr lang="zh-CN" altLang="en-US" smtClean="0"/>
          </a:p>
        </p:txBody>
      </p:sp>
      <p:sp>
        <p:nvSpPr>
          <p:cNvPr id="4100" name="灯片编号占位符 3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 algn="r" eaLnBrk="1" hangingPunct="1">
              <a:buFont typeface="Arial" pitchFamily="34" charset="0"/>
              <a:buNone/>
            </a:pPr>
            <a:fld id="{33ED5B31-6CDC-4A42-A2BC-F5F2329AD040}" type="slidenum">
              <a:rPr lang="zh-CN" altLang="en-US" sz="1200">
                <a:latin typeface="Calibri" pitchFamily="34" charset="0"/>
                <a:ea typeface="宋体" pitchFamily="2" charset="-122"/>
              </a:rPr>
              <a:pPr algn="r" eaLnBrk="1" hangingPunct="1">
                <a:buFont typeface="Arial" pitchFamily="34" charset="0"/>
                <a:buNone/>
              </a:pPr>
              <a:t>2</a:t>
            </a:fld>
            <a:endParaRPr lang="zh-CN" altLang="en-US" sz="1200">
              <a:latin typeface="Calibri" pitchFamily="34" charset="0"/>
              <a:ea typeface="宋体" pitchFamily="2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/>
          <a:p>
            <a:pPr eaLnBrk="1" hangingPunct="1">
              <a:spcBef>
                <a:spcPct val="0"/>
              </a:spcBef>
            </a:pPr>
            <a:r>
              <a:rPr lang="zh-CN" altLang="en-US" smtClean="0"/>
              <a:t>模板来自于 </a:t>
            </a:r>
            <a:r>
              <a:rPr lang="en-US" altLang="zh-CN" smtClean="0"/>
              <a:t>http://docer.wps.cn</a:t>
            </a:r>
            <a:endParaRPr lang="zh-CN" altLang="en-US" smtClean="0"/>
          </a:p>
        </p:txBody>
      </p:sp>
      <p:sp>
        <p:nvSpPr>
          <p:cNvPr id="4100" name="灯片编号占位符 3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 algn="r" eaLnBrk="1" hangingPunct="1">
              <a:buFont typeface="Arial" pitchFamily="34" charset="0"/>
              <a:buNone/>
            </a:pPr>
            <a:fld id="{E8BB1E04-8167-4CCB-9E1E-3B34CA86E684}" type="slidenum">
              <a:rPr lang="zh-CN" altLang="en-US" sz="1200">
                <a:latin typeface="Calibri" pitchFamily="34" charset="0"/>
                <a:ea typeface="宋体" pitchFamily="2" charset="-122"/>
              </a:rPr>
              <a:pPr algn="r" eaLnBrk="1" hangingPunct="1">
                <a:buFont typeface="Arial" pitchFamily="34" charset="0"/>
                <a:buNone/>
              </a:pPr>
              <a:t>3</a:t>
            </a:fld>
            <a:endParaRPr lang="zh-CN" altLang="en-US" sz="1200">
              <a:latin typeface="Calibri" pitchFamily="34" charset="0"/>
              <a:ea typeface="宋体" pitchFamily="2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/>
          <a:p>
            <a:pPr eaLnBrk="1" hangingPunct="1">
              <a:spcBef>
                <a:spcPct val="0"/>
              </a:spcBef>
            </a:pPr>
            <a:r>
              <a:rPr lang="zh-CN" altLang="en-US" smtClean="0"/>
              <a:t>模板来自于 </a:t>
            </a:r>
            <a:r>
              <a:rPr lang="en-US" altLang="zh-CN" smtClean="0"/>
              <a:t>http://docer.wps.cn</a:t>
            </a:r>
            <a:endParaRPr lang="zh-CN" altLang="en-US" smtClean="0"/>
          </a:p>
        </p:txBody>
      </p:sp>
      <p:sp>
        <p:nvSpPr>
          <p:cNvPr id="4100" name="灯片编号占位符 3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 algn="r" eaLnBrk="1" hangingPunct="1">
              <a:buFont typeface="Arial" pitchFamily="34" charset="0"/>
              <a:buNone/>
            </a:pPr>
            <a:fld id="{A259EE82-FBF7-4D43-B71C-ABBD3A1F53D5}" type="slidenum">
              <a:rPr lang="zh-CN" altLang="en-US" sz="1200">
                <a:latin typeface="Calibri" pitchFamily="34" charset="0"/>
                <a:ea typeface="宋体" pitchFamily="2" charset="-122"/>
              </a:rPr>
              <a:pPr algn="r" eaLnBrk="1" hangingPunct="1">
                <a:buFont typeface="Arial" pitchFamily="34" charset="0"/>
                <a:buNone/>
              </a:pPr>
              <a:t>4</a:t>
            </a:fld>
            <a:endParaRPr lang="zh-CN" altLang="en-US" sz="1200">
              <a:latin typeface="Calibri" pitchFamily="34" charset="0"/>
              <a:ea typeface="宋体" pitchFamily="2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smtClean="0"/>
              <a:t>模板来自于 </a:t>
            </a:r>
            <a:r>
              <a:rPr lang="en-US" altLang="zh-CN" smtClean="0"/>
              <a:t>http://docer.wps.cn</a:t>
            </a:r>
            <a:endParaRPr lang="zh-CN" altLang="en-US" smtClean="0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fld id="{7E8084D4-D0B8-4E0B-983F-64451A12D00D}" type="slidenum">
              <a:rPr lang="zh-CN" altLang="en-US">
                <a:latin typeface="Calibri" pitchFamily="34" charset="0"/>
                <a:ea typeface="宋体" pitchFamily="2" charset="-122"/>
              </a:rPr>
              <a:pPr/>
              <a:t>5</a:t>
            </a:fld>
            <a:endParaRPr lang="en-US" altLang="zh-CN">
              <a:latin typeface="Calibri" pitchFamily="34" charset="0"/>
              <a:ea typeface="宋体" pitchFamily="2" charset="-122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smtClean="0"/>
              <a:t>模板来自于 </a:t>
            </a:r>
            <a:r>
              <a:rPr lang="en-US" altLang="zh-CN" smtClean="0"/>
              <a:t>http://docer.wps.cn</a:t>
            </a:r>
            <a:endParaRPr lang="zh-CN" altLang="en-US" smtClean="0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fld id="{591B4054-EBF1-4B4B-9016-4038FDE40F06}" type="slidenum">
              <a:rPr lang="zh-CN" altLang="en-US">
                <a:latin typeface="Calibri" pitchFamily="34" charset="0"/>
                <a:ea typeface="宋体" pitchFamily="2" charset="-122"/>
              </a:rPr>
              <a:pPr/>
              <a:t>6</a:t>
            </a:fld>
            <a:endParaRPr lang="en-US" altLang="zh-CN">
              <a:latin typeface="Calibri" pitchFamily="34" charset="0"/>
              <a:ea typeface="宋体" pitchFamily="2" charset="-122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579C05-FC4A-4271-A1AE-AD98D25A0B0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63711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579C05-FC4A-4271-A1AE-AD98D25A0B03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96765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/>
          <a:p>
            <a:pPr eaLnBrk="1" hangingPunct="1">
              <a:spcBef>
                <a:spcPct val="0"/>
              </a:spcBef>
            </a:pPr>
            <a:r>
              <a:rPr lang="zh-CN" altLang="en-US" smtClean="0"/>
              <a:t>模板来自于 </a:t>
            </a:r>
            <a:r>
              <a:rPr lang="en-US" altLang="zh-CN" smtClean="0"/>
              <a:t>http://docer.wps.cn</a:t>
            </a:r>
            <a:endParaRPr lang="zh-CN" altLang="en-US" smtClean="0"/>
          </a:p>
        </p:txBody>
      </p:sp>
      <p:sp>
        <p:nvSpPr>
          <p:cNvPr id="4100" name="灯片编号占位符 3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 algn="r" eaLnBrk="1" hangingPunct="1">
              <a:buFont typeface="Arial" pitchFamily="34" charset="0"/>
              <a:buNone/>
            </a:pPr>
            <a:fld id="{2035F5B0-4707-41E5-97F0-5094C0E3003F}" type="slidenum">
              <a:rPr lang="zh-CN" altLang="en-US" sz="1200">
                <a:latin typeface="Calibri" pitchFamily="34" charset="0"/>
                <a:ea typeface="宋体" pitchFamily="2" charset="-122"/>
              </a:rPr>
              <a:pPr algn="r" eaLnBrk="1" hangingPunct="1">
                <a:buFont typeface="Arial" pitchFamily="34" charset="0"/>
                <a:buNone/>
              </a:pPr>
              <a:t>9</a:t>
            </a:fld>
            <a:endParaRPr lang="zh-CN" altLang="en-US" sz="1200">
              <a:latin typeface="Calibri" pitchFamily="34" charset="0"/>
              <a:ea typeface="宋体" pitchFamily="2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579C05-FC4A-4271-A1AE-AD98D25A0B03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2491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579C05-FC4A-4271-A1AE-AD98D25A0B03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37408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smtClean="0"/>
              <a:t>模板来自于 </a:t>
            </a:r>
            <a:r>
              <a:rPr lang="en-US" altLang="zh-CN" smtClean="0"/>
              <a:t>http://docer.wps.cn</a:t>
            </a:r>
            <a:endParaRPr lang="zh-CN" altLang="en-US" smtClean="0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fld id="{1ACC29ED-DFDC-44F7-97C2-0C6D18379C1B}" type="slidenum">
              <a:rPr lang="zh-CN" altLang="en-US" smtClean="0">
                <a:latin typeface="Calibri" panose="020F0502020204030204" pitchFamily="34" charset="0"/>
              </a:rPr>
              <a:pPr/>
              <a:t>12</a:t>
            </a:fld>
            <a:endParaRPr lang="zh-CN" altLang="en-US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92306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579C05-FC4A-4271-A1AE-AD98D25A0B03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4635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/>
          <a:p>
            <a:pPr eaLnBrk="1" hangingPunct="1">
              <a:spcBef>
                <a:spcPct val="0"/>
              </a:spcBef>
            </a:pPr>
            <a:r>
              <a:rPr lang="zh-CN" altLang="en-US" smtClean="0"/>
              <a:t>模板来自于 </a:t>
            </a:r>
            <a:r>
              <a:rPr lang="en-US" altLang="zh-CN" smtClean="0"/>
              <a:t>http://docer.wps.cn</a:t>
            </a:r>
            <a:endParaRPr lang="zh-CN" altLang="en-US" smtClean="0"/>
          </a:p>
        </p:txBody>
      </p:sp>
      <p:sp>
        <p:nvSpPr>
          <p:cNvPr id="4100" name="灯片编号占位符 3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 algn="r" eaLnBrk="1" hangingPunct="1">
              <a:buFont typeface="Arial" pitchFamily="34" charset="0"/>
              <a:buNone/>
            </a:pPr>
            <a:fld id="{D7EBB273-881D-4C30-A071-1D948DE188CB}" type="slidenum">
              <a:rPr lang="zh-CN" altLang="en-US" sz="1200">
                <a:latin typeface="Calibri" pitchFamily="34" charset="0"/>
                <a:ea typeface="宋体" pitchFamily="2" charset="-122"/>
              </a:rPr>
              <a:pPr algn="r" eaLnBrk="1" hangingPunct="1">
                <a:buFont typeface="Arial" pitchFamily="34" charset="0"/>
                <a:buNone/>
              </a:pPr>
              <a:t>14</a:t>
            </a:fld>
            <a:endParaRPr lang="zh-CN" altLang="en-US" sz="1200">
              <a:latin typeface="Calibri" pitchFamily="34" charset="0"/>
              <a:ea typeface="宋体" pitchFamily="2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/>
          <a:p>
            <a:pPr eaLnBrk="1" hangingPunct="1">
              <a:spcBef>
                <a:spcPct val="0"/>
              </a:spcBef>
            </a:pPr>
            <a:r>
              <a:rPr lang="zh-CN" altLang="en-US" smtClean="0"/>
              <a:t>模板来自于 </a:t>
            </a:r>
            <a:r>
              <a:rPr lang="en-US" altLang="zh-CN" smtClean="0"/>
              <a:t>http://docer.wps.cn</a:t>
            </a:r>
            <a:endParaRPr lang="zh-CN" altLang="en-US" smtClean="0"/>
          </a:p>
        </p:txBody>
      </p:sp>
      <p:sp>
        <p:nvSpPr>
          <p:cNvPr id="4100" name="灯片编号占位符 3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 algn="r" eaLnBrk="1" hangingPunct="1">
              <a:buFont typeface="Arial" pitchFamily="34" charset="0"/>
              <a:buNone/>
            </a:pPr>
            <a:fld id="{6BE10E67-0BCB-42F6-A1C6-88A94CAE5BF6}" type="slidenum">
              <a:rPr lang="zh-CN" altLang="en-US" sz="1200">
                <a:latin typeface="Calibri" pitchFamily="34" charset="0"/>
                <a:ea typeface="宋体" pitchFamily="2" charset="-122"/>
              </a:rPr>
              <a:pPr algn="r" eaLnBrk="1" hangingPunct="1">
                <a:buFont typeface="Arial" pitchFamily="34" charset="0"/>
                <a:buNone/>
              </a:pPr>
              <a:t>15</a:t>
            </a:fld>
            <a:endParaRPr lang="zh-CN" altLang="en-US" sz="1200">
              <a:latin typeface="Calibri" pitchFamily="34" charset="0"/>
              <a:ea typeface="宋体" pitchFamily="2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/>
          <a:p>
            <a:pPr eaLnBrk="1" hangingPunct="1">
              <a:spcBef>
                <a:spcPct val="0"/>
              </a:spcBef>
            </a:pPr>
            <a:r>
              <a:rPr lang="zh-CN" altLang="en-US" smtClean="0"/>
              <a:t>模板来自于 </a:t>
            </a:r>
            <a:r>
              <a:rPr lang="en-US" altLang="zh-CN" smtClean="0"/>
              <a:t>http://docer.wps.cn</a:t>
            </a:r>
            <a:endParaRPr lang="zh-CN" altLang="en-US" smtClean="0"/>
          </a:p>
        </p:txBody>
      </p:sp>
      <p:sp>
        <p:nvSpPr>
          <p:cNvPr id="4100" name="灯片编号占位符 3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 algn="r" eaLnBrk="1" hangingPunct="1">
              <a:buFont typeface="Arial" pitchFamily="34" charset="0"/>
              <a:buNone/>
            </a:pPr>
            <a:fld id="{72811D85-D0F1-496B-A75A-64F1045012D6}" type="slidenum">
              <a:rPr lang="zh-CN" altLang="en-US" sz="1200">
                <a:latin typeface="Calibri" pitchFamily="34" charset="0"/>
                <a:ea typeface="宋体" pitchFamily="2" charset="-122"/>
              </a:rPr>
              <a:pPr algn="r" eaLnBrk="1" hangingPunct="1">
                <a:buFont typeface="Arial" pitchFamily="34" charset="0"/>
                <a:buNone/>
              </a:pPr>
              <a:t>16</a:t>
            </a:fld>
            <a:endParaRPr lang="zh-CN" altLang="en-US" sz="1200">
              <a:latin typeface="Calibri" pitchFamily="34" charset="0"/>
              <a:ea typeface="宋体" pitchFamily="2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/>
          <a:p>
            <a:pPr eaLnBrk="1" hangingPunct="1">
              <a:spcBef>
                <a:spcPct val="0"/>
              </a:spcBef>
            </a:pPr>
            <a:r>
              <a:rPr lang="zh-CN" altLang="en-US" smtClean="0"/>
              <a:t>模板来自于 </a:t>
            </a:r>
            <a:r>
              <a:rPr lang="en-US" altLang="zh-CN" smtClean="0"/>
              <a:t>http://docer.wps.cn</a:t>
            </a:r>
            <a:endParaRPr lang="zh-CN" altLang="en-US" smtClean="0"/>
          </a:p>
        </p:txBody>
      </p:sp>
      <p:sp>
        <p:nvSpPr>
          <p:cNvPr id="4100" name="灯片编号占位符 3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 algn="r" eaLnBrk="1" hangingPunct="1">
              <a:buFont typeface="Arial" pitchFamily="34" charset="0"/>
              <a:buNone/>
            </a:pPr>
            <a:fld id="{E507DAC9-F9B9-44ED-ACBA-825AE754CAAE}" type="slidenum">
              <a:rPr lang="zh-CN" altLang="en-US" sz="1200">
                <a:latin typeface="Calibri" pitchFamily="34" charset="0"/>
                <a:ea typeface="宋体" pitchFamily="2" charset="-122"/>
              </a:rPr>
              <a:pPr algn="r" eaLnBrk="1" hangingPunct="1">
                <a:buFont typeface="Arial" pitchFamily="34" charset="0"/>
                <a:buNone/>
              </a:pPr>
              <a:t>17</a:t>
            </a:fld>
            <a:endParaRPr lang="zh-CN" altLang="en-US" sz="1200">
              <a:latin typeface="Calibri" pitchFamily="34" charset="0"/>
              <a:ea typeface="宋体" pitchFamily="2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/>
          <a:p>
            <a:pPr eaLnBrk="1" hangingPunct="1">
              <a:spcBef>
                <a:spcPct val="0"/>
              </a:spcBef>
            </a:pPr>
            <a:r>
              <a:rPr lang="zh-CN" altLang="en-US" smtClean="0"/>
              <a:t>模板来自于 </a:t>
            </a:r>
            <a:r>
              <a:rPr lang="en-US" altLang="zh-CN" smtClean="0"/>
              <a:t>http://docer.wps.cn</a:t>
            </a:r>
            <a:endParaRPr lang="zh-CN" altLang="en-US" smtClean="0"/>
          </a:p>
        </p:txBody>
      </p:sp>
      <p:sp>
        <p:nvSpPr>
          <p:cNvPr id="4100" name="灯片编号占位符 3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 algn="r" eaLnBrk="1" hangingPunct="1">
              <a:buFont typeface="Arial" pitchFamily="34" charset="0"/>
              <a:buNone/>
            </a:pPr>
            <a:fld id="{CEC5BEBB-2E4E-4E9C-94B1-B82FB0B4F90D}" type="slidenum">
              <a:rPr lang="zh-CN" altLang="en-US" sz="1200">
                <a:latin typeface="Calibri" pitchFamily="34" charset="0"/>
                <a:ea typeface="宋体" pitchFamily="2" charset="-122"/>
              </a:rPr>
              <a:pPr algn="r" eaLnBrk="1" hangingPunct="1">
                <a:buFont typeface="Arial" pitchFamily="34" charset="0"/>
                <a:buNone/>
              </a:pPr>
              <a:t>18</a:t>
            </a:fld>
            <a:endParaRPr lang="zh-CN" altLang="en-US" sz="1200">
              <a:latin typeface="Calibri" pitchFamily="34" charset="0"/>
              <a:ea typeface="宋体" pitchFamily="2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/>
          <a:p>
            <a:pPr eaLnBrk="1" hangingPunct="1">
              <a:spcBef>
                <a:spcPct val="0"/>
              </a:spcBef>
            </a:pPr>
            <a:r>
              <a:rPr lang="zh-CN" altLang="en-US" smtClean="0"/>
              <a:t>模板来自于 </a:t>
            </a:r>
            <a:r>
              <a:rPr lang="en-US" altLang="zh-CN" smtClean="0"/>
              <a:t>http://docer.wps.cn</a:t>
            </a:r>
            <a:endParaRPr lang="zh-CN" altLang="en-US" smtClean="0"/>
          </a:p>
        </p:txBody>
      </p:sp>
      <p:sp>
        <p:nvSpPr>
          <p:cNvPr id="4100" name="灯片编号占位符 3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 algn="r" eaLnBrk="1" hangingPunct="1">
              <a:buFont typeface="Arial" pitchFamily="34" charset="0"/>
              <a:buNone/>
            </a:pPr>
            <a:fld id="{3D4CCA73-8705-4032-A58C-A98E4C557840}" type="slidenum">
              <a:rPr lang="zh-CN" altLang="en-US" sz="1200">
                <a:latin typeface="Calibri" pitchFamily="34" charset="0"/>
                <a:ea typeface="宋体" pitchFamily="2" charset="-122"/>
              </a:rPr>
              <a:pPr algn="r" eaLnBrk="1" hangingPunct="1">
                <a:buFont typeface="Arial" pitchFamily="34" charset="0"/>
                <a:buNone/>
              </a:pPr>
              <a:t>19</a:t>
            </a:fld>
            <a:endParaRPr lang="zh-CN" altLang="en-US" sz="1200">
              <a:latin typeface="Calibri" pitchFamily="34" charset="0"/>
              <a:ea typeface="宋体" pitchFamily="2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579C05-FC4A-4271-A1AE-AD98D25A0B03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620016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579C05-FC4A-4271-A1AE-AD98D25A0B03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057619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灯片编号占位符 3"/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fld id="{412CAD3A-5C15-4536-8BF8-DE368FEBFDCB}" type="slidenum">
              <a:rPr lang="zh-CN" altLang="en-US" sz="1200">
                <a:latin typeface="Arial" panose="020B0604020202020204" pitchFamily="34" charset="0"/>
              </a:rPr>
              <a:pPr algn="r" eaLnBrk="1" hangingPunct="1"/>
              <a:t>22</a:t>
            </a:fld>
            <a:endParaRPr lang="en-US" altLang="zh-CN" sz="1200">
              <a:latin typeface="Arial" panose="020B0604020202020204" pitchFamily="34" charset="0"/>
            </a:endParaRPr>
          </a:p>
        </p:txBody>
      </p:sp>
      <p:sp>
        <p:nvSpPr>
          <p:cNvPr id="8196" name="备注占位符 4"/>
          <p:cNvSpPr>
            <a:spLocks noGrp="1"/>
          </p:cNvSpPr>
          <p:nvPr/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93699729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mtClean="0"/>
              <a:t>模板来自于 </a:t>
            </a:r>
            <a:r>
              <a:rPr lang="en-US" altLang="zh-CN" smtClean="0"/>
              <a:t>http://docer.wps.cn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58A028-F35B-4D5B-9ABB-F102D3A7CD4E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806018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mtClean="0"/>
              <a:t>模板来自于 </a:t>
            </a:r>
            <a:r>
              <a:rPr lang="en-US" altLang="zh-CN" smtClean="0"/>
              <a:t>http://docer.wps.cn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E1D939-3E60-4063-B05E-56844F97CE60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789952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mtClean="0"/>
              <a:t>模板来自于 </a:t>
            </a:r>
            <a:r>
              <a:rPr lang="en-US" altLang="zh-CN" smtClean="0"/>
              <a:t>http://docer.wps.cn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98034F-CAA4-4A68-A68B-45EBA331B3AB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255257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mtClean="0"/>
              <a:t>模板来自于 </a:t>
            </a:r>
            <a:r>
              <a:rPr lang="en-US" altLang="zh-CN" smtClean="0"/>
              <a:t>http://docer.wps.cn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D3BEB-9812-4460-A5C7-663BC8DEBBE3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475519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mtClean="0"/>
              <a:t>模板来自于 </a:t>
            </a:r>
            <a:r>
              <a:rPr lang="en-US" altLang="zh-CN" smtClean="0"/>
              <a:t>http://docer.wps.cn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528ED9-6506-444E-9E90-8E5CF77CAF5B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150536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zh-CN" altLang="en-US" smtClean="0"/>
              <a:t>模板来自于 </a:t>
            </a:r>
            <a:r>
              <a:rPr lang="en-US" altLang="zh-CN" smtClean="0"/>
              <a:t>http://docer.wps.cn</a:t>
            </a:r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826573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/>
          <a:p>
            <a:pPr eaLnBrk="1" hangingPunct="1">
              <a:spcBef>
                <a:spcPct val="0"/>
              </a:spcBef>
            </a:pPr>
            <a:r>
              <a:rPr lang="zh-CN" altLang="en-US" smtClean="0"/>
              <a:t>模板来自于 </a:t>
            </a:r>
            <a:r>
              <a:rPr lang="en-US" altLang="zh-CN" smtClean="0"/>
              <a:t>http://docer.wps.cn</a:t>
            </a:r>
            <a:endParaRPr lang="zh-CN" altLang="en-US" smtClean="0"/>
          </a:p>
        </p:txBody>
      </p:sp>
      <p:sp>
        <p:nvSpPr>
          <p:cNvPr id="4100" name="灯片编号占位符 3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 algn="r" eaLnBrk="1" hangingPunct="1">
              <a:buFont typeface="Arial" pitchFamily="34" charset="0"/>
              <a:buNone/>
            </a:pPr>
            <a:fld id="{363DB553-0931-4736-A89E-CAA6CAA30F3E}" type="slidenum">
              <a:rPr lang="zh-CN" altLang="en-US" sz="1200">
                <a:latin typeface="Calibri" pitchFamily="34" charset="0"/>
                <a:ea typeface="宋体" pitchFamily="2" charset="-122"/>
              </a:rPr>
              <a:pPr algn="r" eaLnBrk="1" hangingPunct="1">
                <a:buFont typeface="Arial" pitchFamily="34" charset="0"/>
                <a:buNone/>
              </a:pPr>
              <a:t>29</a:t>
            </a:fld>
            <a:endParaRPr lang="zh-CN" altLang="en-US" sz="1200">
              <a:latin typeface="Calibri" pitchFamily="34" charset="0"/>
              <a:ea typeface="宋体" pitchFamily="2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/>
          <a:p>
            <a:pPr eaLnBrk="1" hangingPunct="1">
              <a:spcBef>
                <a:spcPct val="0"/>
              </a:spcBef>
            </a:pPr>
            <a:r>
              <a:rPr lang="zh-CN" altLang="en-US" smtClean="0"/>
              <a:t>模板来自于 </a:t>
            </a:r>
            <a:r>
              <a:rPr lang="en-US" altLang="zh-CN" smtClean="0"/>
              <a:t>http://docer.wps.cn</a:t>
            </a:r>
            <a:endParaRPr lang="zh-CN" altLang="en-US" smtClean="0"/>
          </a:p>
        </p:txBody>
      </p:sp>
      <p:sp>
        <p:nvSpPr>
          <p:cNvPr id="4100" name="灯片编号占位符 3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 algn="r" eaLnBrk="1" hangingPunct="1">
              <a:buFont typeface="Arial" pitchFamily="34" charset="0"/>
              <a:buNone/>
            </a:pPr>
            <a:fld id="{0A28DCBD-BF99-4A00-9E68-A4CF6DCD4049}" type="slidenum">
              <a:rPr lang="zh-CN" altLang="en-US" sz="1200">
                <a:latin typeface="Calibri" pitchFamily="34" charset="0"/>
                <a:ea typeface="宋体" pitchFamily="2" charset="-122"/>
              </a:rPr>
              <a:pPr algn="r" eaLnBrk="1" hangingPunct="1">
                <a:buFont typeface="Arial" pitchFamily="34" charset="0"/>
                <a:buNone/>
              </a:pPr>
              <a:t>30</a:t>
            </a:fld>
            <a:endParaRPr lang="zh-CN" altLang="en-US" sz="1200">
              <a:latin typeface="Calibri" pitchFamily="34" charset="0"/>
              <a:ea typeface="宋体" pitchFamily="2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579C05-FC4A-4271-A1AE-AD98D25A0B03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33033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BD612-9070-4DF3-8AE7-F5DA40964F32}" type="datetimeFigureOut">
              <a:rPr lang="zh-CN" altLang="en-US" smtClean="0"/>
              <a:t>2016-07-15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5E4B2-BB43-4AE8-AD73-F3533B8629F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850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897042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C:\Users\jsj\Desktop\01.jp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41436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jsj\Desktop\新建文件夹 (4)\a_different_view-wallpaper-2048x1152.jp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5" b="2431"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5" descr="C:\Users\jsj\Desktop\02.png"/>
          <p:cNvPicPr>
            <a:picLocks noChangeAspect="1" noChangeArrowheads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" y="25474"/>
            <a:ext cx="9143997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1785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6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40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00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jsj\Desktop\新建文件夹 (4)\by_chance-wallpaper-2048x1152.jpg"/>
          <p:cNvPicPr>
            <a:picLocks noChangeAspect="1" noChangeArrowheads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5" descr="C:\Users\jsj\Desktop\02.png"/>
          <p:cNvPicPr>
            <a:picLocks noChangeAspect="1" noChangeArrowheads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8384" y="0"/>
            <a:ext cx="9143997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8908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6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40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00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jsj\Desktop\新建文件夹 (4)\broadway_night_bokeh-wallpaper-2048x1152.jpg"/>
          <p:cNvPicPr>
            <a:picLocks noChangeAspect="1" noChangeArrowheads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1" y="0"/>
            <a:ext cx="9144001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C:\Users\jsj\Desktop\02.png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416" b="17066"/>
          <a:stretch/>
        </p:blipFill>
        <p:spPr bwMode="auto">
          <a:xfrm>
            <a:off x="3" y="25474"/>
            <a:ext cx="9143997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1649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6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40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00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jsj\Desktop\新建文件夹 (4)\city_lights_8-wallpaper-2048x1152.jpg"/>
          <p:cNvPicPr>
            <a:picLocks noChangeAspect="1" noChangeArrowheads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5" descr="C:\Users\jsj\Desktop\02.png"/>
          <p:cNvPicPr>
            <a:picLocks noChangeAspect="1" noChangeArrowheads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" y="25474"/>
            <a:ext cx="9143997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919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6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40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00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jsj\Desktop\新建文件夹 (4)\bokeh_6-wallpaper-2048x1152.jp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2" b="2382"/>
          <a:stretch/>
        </p:blipFill>
        <p:spPr bwMode="auto">
          <a:xfrm>
            <a:off x="0" y="0"/>
            <a:ext cx="9152632" cy="5148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9194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jsj\Desktop\新建文件夹 (4)\grass_bokeh-wallpaper-2048x1152.jpg"/>
          <p:cNvPicPr>
            <a:picLocks noChangeAspect="1" noChangeArrowheads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911666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9194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jsj\Desktop\新建文件夹 (4)\twigs_bokeh-wallpaper-2048x1152.jpg"/>
          <p:cNvPicPr>
            <a:picLocks noChangeAspect="1" noChangeArrowheads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3286"/>
            <a:ext cx="9144000" cy="5140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5" descr="C:\Users\jsj\Desktop\02.png"/>
          <p:cNvPicPr>
            <a:picLocks noChangeAspect="1" noChangeArrowheads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" y="25474"/>
            <a:ext cx="9143997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919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6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40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00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jsj\Desktop\新建文件夹 (4)\yellow_red_bubbles-wallpaper-2048x1152.jpg"/>
          <p:cNvPicPr>
            <a:picLocks noChangeAspect="1" noChangeArrowheads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5" descr="C:\Users\jsj\Desktop\02.png"/>
          <p:cNvPicPr>
            <a:picLocks noChangeAspect="1" noChangeArrowheads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9897" y="267494"/>
            <a:ext cx="9143997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1653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6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40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00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jsj\Desktop\新建文件夹 (4)\lavender_lupine-wallpaper-2048x1152.jpg"/>
          <p:cNvPicPr>
            <a:picLocks noChangeAspect="1" noChangeArrowheads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9143999" cy="5143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5" descr="C:\Users\jsj\Desktop\02.png"/>
          <p:cNvPicPr>
            <a:picLocks noChangeAspect="1" noChangeArrowheads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" y="25474"/>
            <a:ext cx="9143997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1653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6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40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00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jsj\Desktop\新建文件夹 (4)\flashes_of_light-wallpaper-2048x1152.jpg"/>
          <p:cNvPicPr>
            <a:picLocks noChangeAspect="1" noChangeArrowheads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7885" y="1"/>
            <a:ext cx="9143997" cy="5143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5" descr="C:\Users\jsj\Desktop\02.png"/>
          <p:cNvPicPr>
            <a:picLocks noChangeAspect="1" noChangeArrowheads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" y="25474"/>
            <a:ext cx="9143997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919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6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40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00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CBD612-9070-4DF3-8AE7-F5DA40964F32}" type="datetimeFigureOut">
              <a:rPr lang="zh-CN" altLang="en-US" smtClean="0"/>
              <a:t>2016-07-15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F5E4B2-BB43-4AE8-AD73-F3533B8629F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4219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8" r:id="rId3"/>
    <p:sldLayoutId id="2147483661" r:id="rId4"/>
    <p:sldLayoutId id="2147483659" r:id="rId5"/>
    <p:sldLayoutId id="2147483660" r:id="rId6"/>
    <p:sldLayoutId id="2147483662" r:id="rId7"/>
    <p:sldLayoutId id="2147483663" r:id="rId8"/>
    <p:sldLayoutId id="2147483664" r:id="rId9"/>
    <p:sldLayoutId id="2147483665" r:id="rId10"/>
    <p:sldLayoutId id="2147483667" r:id="rId11"/>
    <p:sldLayoutId id="2147483668" r:id="rId12"/>
    <p:sldLayoutId id="2147483666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15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4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g"/><Relationship Id="rId3" Type="http://schemas.openxmlformats.org/officeDocument/2006/relationships/image" Target="../media/image16.jpg"/><Relationship Id="rId7" Type="http://schemas.openxmlformats.org/officeDocument/2006/relationships/image" Target="../media/image20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9.jpg"/><Relationship Id="rId11" Type="http://schemas.openxmlformats.org/officeDocument/2006/relationships/image" Target="../media/image24.jpg"/><Relationship Id="rId5" Type="http://schemas.openxmlformats.org/officeDocument/2006/relationships/image" Target="../media/image18.jpg"/><Relationship Id="rId10" Type="http://schemas.openxmlformats.org/officeDocument/2006/relationships/image" Target="../media/image23.jpg"/><Relationship Id="rId4" Type="http://schemas.openxmlformats.org/officeDocument/2006/relationships/image" Target="../media/image17.jpg"/><Relationship Id="rId9" Type="http://schemas.openxmlformats.org/officeDocument/2006/relationships/image" Target="../media/image2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9.jpg"/><Relationship Id="rId5" Type="http://schemas.openxmlformats.org/officeDocument/2006/relationships/image" Target="../media/image16.jpg"/><Relationship Id="rId4" Type="http://schemas.openxmlformats.org/officeDocument/2006/relationships/image" Target="../media/image2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8.jpg"/><Relationship Id="rId5" Type="http://schemas.openxmlformats.org/officeDocument/2006/relationships/image" Target="../media/image29.jpg"/><Relationship Id="rId4" Type="http://schemas.openxmlformats.org/officeDocument/2006/relationships/image" Target="../media/image1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9.jpg"/><Relationship Id="rId4" Type="http://schemas.openxmlformats.org/officeDocument/2006/relationships/image" Target="../media/image28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openxmlformats.org/officeDocument/2006/relationships/image" Target="../media/image35.jpeg"/><Relationship Id="rId7" Type="http://schemas.openxmlformats.org/officeDocument/2006/relationships/image" Target="../media/image39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0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7" Type="http://schemas.openxmlformats.org/officeDocument/2006/relationships/image" Target="../media/image4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3.jpg"/><Relationship Id="rId5" Type="http://schemas.openxmlformats.org/officeDocument/2006/relationships/image" Target="../media/image42.jpg"/><Relationship Id="rId4" Type="http://schemas.openxmlformats.org/officeDocument/2006/relationships/image" Target="../media/image24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9.jpg"/><Relationship Id="rId5" Type="http://schemas.openxmlformats.org/officeDocument/2006/relationships/image" Target="../media/image24.jpg"/><Relationship Id="rId4" Type="http://schemas.openxmlformats.org/officeDocument/2006/relationships/image" Target="../media/image45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7.jpg"/><Relationship Id="rId4" Type="http://schemas.openxmlformats.org/officeDocument/2006/relationships/image" Target="../media/image28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0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6.jpg"/><Relationship Id="rId5" Type="http://schemas.openxmlformats.org/officeDocument/2006/relationships/image" Target="../media/image48.jpg"/><Relationship Id="rId4" Type="http://schemas.openxmlformats.org/officeDocument/2006/relationships/image" Target="../media/image24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6.jpg"/><Relationship Id="rId5" Type="http://schemas.openxmlformats.org/officeDocument/2006/relationships/image" Target="../media/image22.jpg"/><Relationship Id="rId4" Type="http://schemas.openxmlformats.org/officeDocument/2006/relationships/image" Target="../media/image49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0.jpg"/><Relationship Id="rId4" Type="http://schemas.openxmlformats.org/officeDocument/2006/relationships/image" Target="../media/image23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0.jpg"/><Relationship Id="rId4" Type="http://schemas.openxmlformats.org/officeDocument/2006/relationships/image" Target="../media/image50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2.jpg"/><Relationship Id="rId5" Type="http://schemas.openxmlformats.org/officeDocument/2006/relationships/image" Target="../media/image51.jpg"/><Relationship Id="rId4" Type="http://schemas.openxmlformats.org/officeDocument/2006/relationships/image" Target="../media/image43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7" Type="http://schemas.openxmlformats.org/officeDocument/2006/relationships/image" Target="../media/image41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3.jpg"/><Relationship Id="rId5" Type="http://schemas.openxmlformats.org/officeDocument/2006/relationships/image" Target="../media/image18.jpg"/><Relationship Id="rId4" Type="http://schemas.openxmlformats.org/officeDocument/2006/relationships/image" Target="../media/image19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55.jp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Picture 5" descr="C:\Users\jsj\Desktop\02.png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" y="1538"/>
            <a:ext cx="9143997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Freeform 6"/>
          <p:cNvSpPr>
            <a:spLocks/>
          </p:cNvSpPr>
          <p:nvPr/>
        </p:nvSpPr>
        <p:spPr bwMode="auto">
          <a:xfrm>
            <a:off x="6597650" y="3514725"/>
            <a:ext cx="1841500" cy="1057275"/>
          </a:xfrm>
          <a:custGeom>
            <a:avLst/>
            <a:gdLst>
              <a:gd name="T0" fmla="*/ 604390 w 195"/>
              <a:gd name="T1" fmla="*/ 273759 h 112"/>
              <a:gd name="T2" fmla="*/ 821592 w 195"/>
              <a:gd name="T3" fmla="*/ 94400 h 112"/>
              <a:gd name="T4" fmla="*/ 991577 w 195"/>
              <a:gd name="T5" fmla="*/ 198239 h 112"/>
              <a:gd name="T6" fmla="*/ 1255997 w 195"/>
              <a:gd name="T7" fmla="*/ 56640 h 112"/>
              <a:gd name="T8" fmla="*/ 1492087 w 195"/>
              <a:gd name="T9" fmla="*/ 368158 h 112"/>
              <a:gd name="T10" fmla="*/ 1747064 w 195"/>
              <a:gd name="T11" fmla="*/ 481438 h 112"/>
              <a:gd name="T12" fmla="*/ 1501531 w 195"/>
              <a:gd name="T13" fmla="*/ 764636 h 112"/>
              <a:gd name="T14" fmla="*/ 1010464 w 195"/>
              <a:gd name="T15" fmla="*/ 859036 h 112"/>
              <a:gd name="T16" fmla="*/ 755487 w 195"/>
              <a:gd name="T17" fmla="*/ 896796 h 112"/>
              <a:gd name="T18" fmla="*/ 273864 w 195"/>
              <a:gd name="T19" fmla="*/ 859036 h 112"/>
              <a:gd name="T20" fmla="*/ 311638 w 195"/>
              <a:gd name="T21" fmla="*/ 519198 h 112"/>
              <a:gd name="T22" fmla="*/ 604390 w 195"/>
              <a:gd name="T23" fmla="*/ 273759 h 112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95" h="112">
                <a:moveTo>
                  <a:pt x="64" y="29"/>
                </a:moveTo>
                <a:cubicBezTo>
                  <a:pt x="64" y="29"/>
                  <a:pt x="57" y="6"/>
                  <a:pt x="87" y="10"/>
                </a:cubicBezTo>
                <a:cubicBezTo>
                  <a:pt x="87" y="10"/>
                  <a:pt x="101" y="12"/>
                  <a:pt x="105" y="21"/>
                </a:cubicBezTo>
                <a:cubicBezTo>
                  <a:pt x="105" y="21"/>
                  <a:pt x="106" y="0"/>
                  <a:pt x="133" y="6"/>
                </a:cubicBezTo>
                <a:cubicBezTo>
                  <a:pt x="133" y="6"/>
                  <a:pt x="169" y="9"/>
                  <a:pt x="158" y="39"/>
                </a:cubicBezTo>
                <a:cubicBezTo>
                  <a:pt x="158" y="39"/>
                  <a:pt x="175" y="34"/>
                  <a:pt x="185" y="51"/>
                </a:cubicBezTo>
                <a:cubicBezTo>
                  <a:pt x="195" y="68"/>
                  <a:pt x="180" y="82"/>
                  <a:pt x="159" y="81"/>
                </a:cubicBezTo>
                <a:cubicBezTo>
                  <a:pt x="162" y="86"/>
                  <a:pt x="148" y="110"/>
                  <a:pt x="107" y="91"/>
                </a:cubicBezTo>
                <a:cubicBezTo>
                  <a:pt x="107" y="91"/>
                  <a:pt x="103" y="106"/>
                  <a:pt x="80" y="95"/>
                </a:cubicBezTo>
                <a:cubicBezTo>
                  <a:pt x="80" y="95"/>
                  <a:pt x="63" y="112"/>
                  <a:pt x="29" y="91"/>
                </a:cubicBezTo>
                <a:cubicBezTo>
                  <a:pt x="24" y="88"/>
                  <a:pt x="0" y="66"/>
                  <a:pt x="33" y="55"/>
                </a:cubicBezTo>
                <a:cubicBezTo>
                  <a:pt x="33" y="55"/>
                  <a:pt x="18" y="18"/>
                  <a:pt x="64" y="29"/>
                </a:cubicBezTo>
                <a:close/>
              </a:path>
            </a:pathLst>
          </a:custGeom>
          <a:solidFill>
            <a:srgbClr val="92D050">
              <a:alpha val="7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" name="Freeform 7"/>
          <p:cNvSpPr>
            <a:spLocks/>
          </p:cNvSpPr>
          <p:nvPr/>
        </p:nvSpPr>
        <p:spPr bwMode="auto">
          <a:xfrm>
            <a:off x="0" y="3115242"/>
            <a:ext cx="1368425" cy="1208088"/>
          </a:xfrm>
          <a:custGeom>
            <a:avLst/>
            <a:gdLst>
              <a:gd name="T0" fmla="*/ 962616 w 145"/>
              <a:gd name="T1" fmla="*/ 415280 h 128"/>
              <a:gd name="T2" fmla="*/ 688931 w 145"/>
              <a:gd name="T3" fmla="*/ 56629 h 128"/>
              <a:gd name="T4" fmla="*/ 377497 w 145"/>
              <a:gd name="T5" fmla="*/ 226517 h 128"/>
              <a:gd name="T6" fmla="*/ 179311 w 145"/>
              <a:gd name="T7" fmla="*/ 103820 h 128"/>
              <a:gd name="T8" fmla="*/ 0 w 145"/>
              <a:gd name="T9" fmla="*/ 113258 h 128"/>
              <a:gd name="T10" fmla="*/ 0 w 145"/>
              <a:gd name="T11" fmla="*/ 1104268 h 128"/>
              <a:gd name="T12" fmla="*/ 94374 w 145"/>
              <a:gd name="T13" fmla="*/ 1047639 h 128"/>
              <a:gd name="T14" fmla="*/ 405809 w 145"/>
              <a:gd name="T15" fmla="*/ 1000448 h 128"/>
              <a:gd name="T16" fmla="*/ 972054 w 145"/>
              <a:gd name="T17" fmla="*/ 887190 h 128"/>
              <a:gd name="T18" fmla="*/ 1255176 w 145"/>
              <a:gd name="T19" fmla="*/ 556853 h 128"/>
              <a:gd name="T20" fmla="*/ 962616 w 145"/>
              <a:gd name="T21" fmla="*/ 415280 h 128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145" h="128">
                <a:moveTo>
                  <a:pt x="102" y="44"/>
                </a:moveTo>
                <a:cubicBezTo>
                  <a:pt x="114" y="10"/>
                  <a:pt x="73" y="6"/>
                  <a:pt x="73" y="6"/>
                </a:cubicBezTo>
                <a:cubicBezTo>
                  <a:pt x="41" y="0"/>
                  <a:pt x="40" y="24"/>
                  <a:pt x="40" y="24"/>
                </a:cubicBezTo>
                <a:cubicBezTo>
                  <a:pt x="35" y="14"/>
                  <a:pt x="19" y="11"/>
                  <a:pt x="19" y="11"/>
                </a:cubicBezTo>
                <a:cubicBezTo>
                  <a:pt x="10" y="9"/>
                  <a:pt x="4" y="10"/>
                  <a:pt x="0" y="12"/>
                </a:cubicBezTo>
                <a:cubicBezTo>
                  <a:pt x="0" y="117"/>
                  <a:pt x="0" y="117"/>
                  <a:pt x="0" y="117"/>
                </a:cubicBezTo>
                <a:cubicBezTo>
                  <a:pt x="7" y="114"/>
                  <a:pt x="10" y="111"/>
                  <a:pt x="10" y="111"/>
                </a:cubicBezTo>
                <a:cubicBezTo>
                  <a:pt x="37" y="123"/>
                  <a:pt x="43" y="106"/>
                  <a:pt x="43" y="106"/>
                </a:cubicBezTo>
                <a:cubicBezTo>
                  <a:pt x="90" y="128"/>
                  <a:pt x="107" y="100"/>
                  <a:pt x="103" y="94"/>
                </a:cubicBezTo>
                <a:cubicBezTo>
                  <a:pt x="128" y="95"/>
                  <a:pt x="145" y="79"/>
                  <a:pt x="133" y="59"/>
                </a:cubicBezTo>
                <a:cubicBezTo>
                  <a:pt x="122" y="39"/>
                  <a:pt x="102" y="44"/>
                  <a:pt x="102" y="44"/>
                </a:cubicBezTo>
                <a:close/>
              </a:path>
            </a:pathLst>
          </a:custGeom>
          <a:solidFill>
            <a:srgbClr val="FFFF00">
              <a:alpha val="7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" name="Freeform 8"/>
          <p:cNvSpPr>
            <a:spLocks/>
          </p:cNvSpPr>
          <p:nvPr/>
        </p:nvSpPr>
        <p:spPr bwMode="auto">
          <a:xfrm>
            <a:off x="6610350" y="469900"/>
            <a:ext cx="1694184" cy="969963"/>
          </a:xfrm>
          <a:custGeom>
            <a:avLst/>
            <a:gdLst>
              <a:gd name="T0" fmla="*/ 681230 w 246"/>
              <a:gd name="T1" fmla="*/ 302571 h 141"/>
              <a:gd name="T2" fmla="*/ 925127 w 246"/>
              <a:gd name="T3" fmla="*/ 100857 h 141"/>
              <a:gd name="T4" fmla="*/ 1118562 w 246"/>
              <a:gd name="T5" fmla="*/ 226928 h 141"/>
              <a:gd name="T6" fmla="*/ 1412921 w 246"/>
              <a:gd name="T7" fmla="*/ 58833 h 141"/>
              <a:gd name="T8" fmla="*/ 1673639 w 246"/>
              <a:gd name="T9" fmla="*/ 403427 h 141"/>
              <a:gd name="T10" fmla="*/ 1959587 w 246"/>
              <a:gd name="T11" fmla="*/ 529498 h 141"/>
              <a:gd name="T12" fmla="*/ 1682049 w 246"/>
              <a:gd name="T13" fmla="*/ 848878 h 141"/>
              <a:gd name="T14" fmla="*/ 1143793 w 246"/>
              <a:gd name="T15" fmla="*/ 958140 h 141"/>
              <a:gd name="T16" fmla="*/ 849435 w 246"/>
              <a:gd name="T17" fmla="*/ 1008569 h 141"/>
              <a:gd name="T18" fmla="*/ 302769 w 246"/>
              <a:gd name="T19" fmla="*/ 949735 h 141"/>
              <a:gd name="T20" fmla="*/ 353230 w 246"/>
              <a:gd name="T21" fmla="*/ 579927 h 141"/>
              <a:gd name="T22" fmla="*/ 681230 w 246"/>
              <a:gd name="T23" fmla="*/ 302571 h 141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246" h="141">
                <a:moveTo>
                  <a:pt x="81" y="36"/>
                </a:moveTo>
                <a:cubicBezTo>
                  <a:pt x="81" y="36"/>
                  <a:pt x="72" y="7"/>
                  <a:pt x="110" y="12"/>
                </a:cubicBezTo>
                <a:cubicBezTo>
                  <a:pt x="110" y="12"/>
                  <a:pt x="128" y="15"/>
                  <a:pt x="133" y="27"/>
                </a:cubicBezTo>
                <a:cubicBezTo>
                  <a:pt x="133" y="27"/>
                  <a:pt x="134" y="0"/>
                  <a:pt x="168" y="7"/>
                </a:cubicBezTo>
                <a:cubicBezTo>
                  <a:pt x="168" y="7"/>
                  <a:pt x="213" y="11"/>
                  <a:pt x="199" y="48"/>
                </a:cubicBezTo>
                <a:cubicBezTo>
                  <a:pt x="199" y="48"/>
                  <a:pt x="221" y="43"/>
                  <a:pt x="233" y="63"/>
                </a:cubicBezTo>
                <a:cubicBezTo>
                  <a:pt x="246" y="85"/>
                  <a:pt x="227" y="102"/>
                  <a:pt x="200" y="101"/>
                </a:cubicBezTo>
                <a:cubicBezTo>
                  <a:pt x="204" y="107"/>
                  <a:pt x="186" y="138"/>
                  <a:pt x="136" y="114"/>
                </a:cubicBezTo>
                <a:cubicBezTo>
                  <a:pt x="136" y="114"/>
                  <a:pt x="130" y="133"/>
                  <a:pt x="101" y="120"/>
                </a:cubicBezTo>
                <a:cubicBezTo>
                  <a:pt x="101" y="120"/>
                  <a:pt x="80" y="141"/>
                  <a:pt x="36" y="113"/>
                </a:cubicBezTo>
                <a:cubicBezTo>
                  <a:pt x="31" y="111"/>
                  <a:pt x="0" y="82"/>
                  <a:pt x="42" y="69"/>
                </a:cubicBezTo>
                <a:cubicBezTo>
                  <a:pt x="42" y="69"/>
                  <a:pt x="23" y="23"/>
                  <a:pt x="81" y="36"/>
                </a:cubicBezTo>
                <a:close/>
              </a:path>
            </a:pathLst>
          </a:custGeom>
          <a:solidFill>
            <a:srgbClr val="FFFF00">
              <a:alpha val="7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" name="Freeform 9"/>
          <p:cNvSpPr>
            <a:spLocks/>
          </p:cNvSpPr>
          <p:nvPr/>
        </p:nvSpPr>
        <p:spPr bwMode="auto">
          <a:xfrm>
            <a:off x="361950" y="188913"/>
            <a:ext cx="1889125" cy="1085850"/>
          </a:xfrm>
          <a:custGeom>
            <a:avLst/>
            <a:gdLst>
              <a:gd name="T0" fmla="*/ 1265714 w 200"/>
              <a:gd name="T1" fmla="*/ 273823 h 115"/>
              <a:gd name="T2" fmla="*/ 1039019 w 200"/>
              <a:gd name="T3" fmla="*/ 94422 h 115"/>
              <a:gd name="T4" fmla="*/ 868998 w 200"/>
              <a:gd name="T5" fmla="*/ 207728 h 115"/>
              <a:gd name="T6" fmla="*/ 595074 w 200"/>
              <a:gd name="T7" fmla="*/ 56653 h 115"/>
              <a:gd name="T8" fmla="*/ 358934 w 200"/>
              <a:gd name="T9" fmla="*/ 368245 h 115"/>
              <a:gd name="T10" fmla="*/ 94456 w 200"/>
              <a:gd name="T11" fmla="*/ 490993 h 115"/>
              <a:gd name="T12" fmla="*/ 349488 w 200"/>
              <a:gd name="T13" fmla="*/ 783700 h 115"/>
              <a:gd name="T14" fmla="*/ 850106 w 200"/>
              <a:gd name="T15" fmla="*/ 878122 h 115"/>
              <a:gd name="T16" fmla="*/ 1114584 w 200"/>
              <a:gd name="T17" fmla="*/ 925333 h 115"/>
              <a:gd name="T18" fmla="*/ 1615202 w 200"/>
              <a:gd name="T19" fmla="*/ 878122 h 115"/>
              <a:gd name="T20" fmla="*/ 1567974 w 200"/>
              <a:gd name="T21" fmla="*/ 538204 h 115"/>
              <a:gd name="T22" fmla="*/ 1265714 w 200"/>
              <a:gd name="T23" fmla="*/ 273823 h 115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200" h="115">
                <a:moveTo>
                  <a:pt x="134" y="29"/>
                </a:moveTo>
                <a:cubicBezTo>
                  <a:pt x="134" y="29"/>
                  <a:pt x="142" y="6"/>
                  <a:pt x="110" y="10"/>
                </a:cubicBezTo>
                <a:cubicBezTo>
                  <a:pt x="110" y="10"/>
                  <a:pt x="96" y="13"/>
                  <a:pt x="92" y="22"/>
                </a:cubicBezTo>
                <a:cubicBezTo>
                  <a:pt x="92" y="22"/>
                  <a:pt x="91" y="0"/>
                  <a:pt x="63" y="6"/>
                </a:cubicBezTo>
                <a:cubicBezTo>
                  <a:pt x="63" y="6"/>
                  <a:pt x="27" y="9"/>
                  <a:pt x="38" y="39"/>
                </a:cubicBezTo>
                <a:cubicBezTo>
                  <a:pt x="38" y="39"/>
                  <a:pt x="20" y="35"/>
                  <a:pt x="10" y="52"/>
                </a:cubicBezTo>
                <a:cubicBezTo>
                  <a:pt x="0" y="69"/>
                  <a:pt x="15" y="84"/>
                  <a:pt x="37" y="83"/>
                </a:cubicBezTo>
                <a:cubicBezTo>
                  <a:pt x="34" y="88"/>
                  <a:pt x="48" y="113"/>
                  <a:pt x="90" y="93"/>
                </a:cubicBezTo>
                <a:cubicBezTo>
                  <a:pt x="90" y="93"/>
                  <a:pt x="94" y="108"/>
                  <a:pt x="118" y="98"/>
                </a:cubicBezTo>
                <a:cubicBezTo>
                  <a:pt x="118" y="98"/>
                  <a:pt x="135" y="115"/>
                  <a:pt x="171" y="93"/>
                </a:cubicBezTo>
                <a:cubicBezTo>
                  <a:pt x="175" y="90"/>
                  <a:pt x="200" y="67"/>
                  <a:pt x="166" y="57"/>
                </a:cubicBezTo>
                <a:cubicBezTo>
                  <a:pt x="166" y="57"/>
                  <a:pt x="181" y="19"/>
                  <a:pt x="134" y="29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" name="Freeform 10"/>
          <p:cNvSpPr>
            <a:spLocks/>
          </p:cNvSpPr>
          <p:nvPr/>
        </p:nvSpPr>
        <p:spPr bwMode="auto">
          <a:xfrm>
            <a:off x="8407853" y="1657350"/>
            <a:ext cx="736600" cy="717550"/>
          </a:xfrm>
          <a:custGeom>
            <a:avLst/>
            <a:gdLst>
              <a:gd name="T0" fmla="*/ 736600 w 78"/>
              <a:gd name="T1" fmla="*/ 56649 h 76"/>
              <a:gd name="T2" fmla="*/ 689382 w 78"/>
              <a:gd name="T3" fmla="*/ 56649 h 76"/>
              <a:gd name="T4" fmla="*/ 576059 w 78"/>
              <a:gd name="T5" fmla="*/ 141622 h 76"/>
              <a:gd name="T6" fmla="*/ 396631 w 78"/>
              <a:gd name="T7" fmla="*/ 37766 h 76"/>
              <a:gd name="T8" fmla="*/ 236090 w 78"/>
              <a:gd name="T9" fmla="*/ 245478 h 76"/>
              <a:gd name="T10" fmla="*/ 56662 w 78"/>
              <a:gd name="T11" fmla="*/ 330451 h 76"/>
              <a:gd name="T12" fmla="*/ 226646 w 78"/>
              <a:gd name="T13" fmla="*/ 519280 h 76"/>
              <a:gd name="T14" fmla="*/ 566615 w 78"/>
              <a:gd name="T15" fmla="*/ 585370 h 76"/>
              <a:gd name="T16" fmla="*/ 736600 w 78"/>
              <a:gd name="T17" fmla="*/ 623136 h 76"/>
              <a:gd name="T18" fmla="*/ 736600 w 78"/>
              <a:gd name="T19" fmla="*/ 56649 h 7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78" h="76">
                <a:moveTo>
                  <a:pt x="78" y="6"/>
                </a:moveTo>
                <a:cubicBezTo>
                  <a:pt x="76" y="6"/>
                  <a:pt x="75" y="6"/>
                  <a:pt x="73" y="6"/>
                </a:cubicBezTo>
                <a:cubicBezTo>
                  <a:pt x="73" y="6"/>
                  <a:pt x="64" y="8"/>
                  <a:pt x="61" y="15"/>
                </a:cubicBezTo>
                <a:cubicBezTo>
                  <a:pt x="61" y="15"/>
                  <a:pt x="60" y="0"/>
                  <a:pt x="42" y="4"/>
                </a:cubicBezTo>
                <a:cubicBezTo>
                  <a:pt x="42" y="4"/>
                  <a:pt x="18" y="6"/>
                  <a:pt x="25" y="26"/>
                </a:cubicBezTo>
                <a:cubicBezTo>
                  <a:pt x="25" y="26"/>
                  <a:pt x="13" y="23"/>
                  <a:pt x="6" y="35"/>
                </a:cubicBezTo>
                <a:cubicBezTo>
                  <a:pt x="0" y="46"/>
                  <a:pt x="9" y="56"/>
                  <a:pt x="24" y="55"/>
                </a:cubicBezTo>
                <a:cubicBezTo>
                  <a:pt x="22" y="59"/>
                  <a:pt x="32" y="76"/>
                  <a:pt x="60" y="62"/>
                </a:cubicBezTo>
                <a:cubicBezTo>
                  <a:pt x="60" y="62"/>
                  <a:pt x="63" y="72"/>
                  <a:pt x="78" y="66"/>
                </a:cubicBezTo>
                <a:lnTo>
                  <a:pt x="78" y="6"/>
                </a:lnTo>
                <a:close/>
              </a:path>
            </a:pathLst>
          </a:custGeom>
          <a:solidFill>
            <a:srgbClr val="00B0F0">
              <a:alpha val="70000"/>
            </a:srgb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1060" name="组合 1059"/>
          <p:cNvGrpSpPr/>
          <p:nvPr/>
        </p:nvGrpSpPr>
        <p:grpSpPr>
          <a:xfrm>
            <a:off x="2339752" y="441434"/>
            <a:ext cx="4194236" cy="4282554"/>
            <a:chOff x="2406834" y="406400"/>
            <a:chExt cx="4262858" cy="4352622"/>
          </a:xfrm>
        </p:grpSpPr>
        <p:grpSp>
          <p:nvGrpSpPr>
            <p:cNvPr id="29" name="组合 28"/>
            <p:cNvGrpSpPr/>
            <p:nvPr/>
          </p:nvGrpSpPr>
          <p:grpSpPr>
            <a:xfrm>
              <a:off x="2406834" y="406400"/>
              <a:ext cx="4262858" cy="4352622"/>
              <a:chOff x="2438858" y="385156"/>
              <a:chExt cx="4138607" cy="4461182"/>
            </a:xfrm>
          </p:grpSpPr>
          <p:cxnSp>
            <p:nvCxnSpPr>
              <p:cNvPr id="19" name="直接连接符 18"/>
              <p:cNvCxnSpPr/>
              <p:nvPr/>
            </p:nvCxnSpPr>
            <p:spPr>
              <a:xfrm flipH="1">
                <a:off x="5292080" y="2571750"/>
                <a:ext cx="720080" cy="1471612"/>
              </a:xfrm>
              <a:prstGeom prst="line">
                <a:avLst/>
              </a:prstGeom>
              <a:ln w="19050">
                <a:solidFill>
                  <a:srgbClr val="FF339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接连接符 19"/>
              <p:cNvCxnSpPr/>
              <p:nvPr/>
            </p:nvCxnSpPr>
            <p:spPr>
              <a:xfrm flipH="1">
                <a:off x="4723637" y="3435846"/>
                <a:ext cx="159257" cy="607516"/>
              </a:xfrm>
              <a:prstGeom prst="line">
                <a:avLst/>
              </a:prstGeom>
              <a:ln w="19050">
                <a:solidFill>
                  <a:srgbClr val="FF339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直接连接符 21"/>
              <p:cNvCxnSpPr/>
              <p:nvPr/>
            </p:nvCxnSpPr>
            <p:spPr>
              <a:xfrm>
                <a:off x="4017169" y="3390900"/>
                <a:ext cx="150590" cy="614362"/>
              </a:xfrm>
              <a:prstGeom prst="line">
                <a:avLst/>
              </a:prstGeom>
              <a:ln w="19050">
                <a:solidFill>
                  <a:srgbClr val="FF339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接连接符 23"/>
              <p:cNvCxnSpPr/>
              <p:nvPr/>
            </p:nvCxnSpPr>
            <p:spPr>
              <a:xfrm>
                <a:off x="2987824" y="2571750"/>
                <a:ext cx="843385" cy="1471612"/>
              </a:xfrm>
              <a:prstGeom prst="line">
                <a:avLst/>
              </a:prstGeom>
              <a:ln w="19050">
                <a:solidFill>
                  <a:srgbClr val="FF339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6" name="组合 15"/>
              <p:cNvGrpSpPr/>
              <p:nvPr/>
            </p:nvGrpSpPr>
            <p:grpSpPr>
              <a:xfrm>
                <a:off x="3576836" y="3994186"/>
                <a:ext cx="2080826" cy="852152"/>
                <a:chOff x="3448050" y="4144516"/>
                <a:chExt cx="2124075" cy="1019175"/>
              </a:xfrm>
            </p:grpSpPr>
            <p:sp>
              <p:nvSpPr>
                <p:cNvPr id="6" name="Freeform 19"/>
                <p:cNvSpPr>
                  <a:spLocks/>
                </p:cNvSpPr>
                <p:nvPr/>
              </p:nvSpPr>
              <p:spPr bwMode="auto">
                <a:xfrm>
                  <a:off x="3448050" y="4154041"/>
                  <a:ext cx="2124075" cy="1009650"/>
                </a:xfrm>
                <a:custGeom>
                  <a:avLst/>
                  <a:gdLst>
                    <a:gd name="T0" fmla="*/ 169926 w 225"/>
                    <a:gd name="T1" fmla="*/ 198156 h 107"/>
                    <a:gd name="T2" fmla="*/ 339852 w 225"/>
                    <a:gd name="T3" fmla="*/ 877546 h 107"/>
                    <a:gd name="T4" fmla="*/ 1689820 w 225"/>
                    <a:gd name="T5" fmla="*/ 896418 h 107"/>
                    <a:gd name="T6" fmla="*/ 1859746 w 225"/>
                    <a:gd name="T7" fmla="*/ 179284 h 107"/>
                    <a:gd name="T8" fmla="*/ 169926 w 225"/>
                    <a:gd name="T9" fmla="*/ 198156 h 10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25" h="107">
                      <a:moveTo>
                        <a:pt x="18" y="21"/>
                      </a:moveTo>
                      <a:cubicBezTo>
                        <a:pt x="18" y="21"/>
                        <a:pt x="0" y="91"/>
                        <a:pt x="36" y="93"/>
                      </a:cubicBezTo>
                      <a:cubicBezTo>
                        <a:pt x="36" y="93"/>
                        <a:pt x="131" y="107"/>
                        <a:pt x="179" y="95"/>
                      </a:cubicBezTo>
                      <a:cubicBezTo>
                        <a:pt x="179" y="95"/>
                        <a:pt x="225" y="93"/>
                        <a:pt x="197" y="19"/>
                      </a:cubicBezTo>
                      <a:cubicBezTo>
                        <a:pt x="197" y="19"/>
                        <a:pt x="30" y="0"/>
                        <a:pt x="18" y="21"/>
                      </a:cubicBezTo>
                      <a:close/>
                    </a:path>
                  </a:pathLst>
                </a:custGeom>
                <a:solidFill>
                  <a:srgbClr val="00B0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0" tIns="144000" rIns="0" bIns="0" anchor="ctr"/>
                <a:lstStyle/>
                <a:p>
                  <a:endParaRPr lang="zh-CN" altLang="en-US"/>
                </a:p>
              </p:txBody>
            </p:sp>
            <p:sp>
              <p:nvSpPr>
                <p:cNvPr id="8" name="Freeform 21"/>
                <p:cNvSpPr>
                  <a:spLocks noEditPoints="1"/>
                </p:cNvSpPr>
                <p:nvPr/>
              </p:nvSpPr>
              <p:spPr bwMode="auto">
                <a:xfrm>
                  <a:off x="3589338" y="4144516"/>
                  <a:ext cx="1803400" cy="330200"/>
                </a:xfrm>
                <a:custGeom>
                  <a:avLst/>
                  <a:gdLst>
                    <a:gd name="T0" fmla="*/ 113303 w 191"/>
                    <a:gd name="T1" fmla="*/ 245291 h 35"/>
                    <a:gd name="T2" fmla="*/ 56651 w 191"/>
                    <a:gd name="T3" fmla="*/ 245291 h 35"/>
                    <a:gd name="T4" fmla="*/ 0 w 191"/>
                    <a:gd name="T5" fmla="*/ 169817 h 35"/>
                    <a:gd name="T6" fmla="*/ 113303 w 191"/>
                    <a:gd name="T7" fmla="*/ 9434 h 35"/>
                    <a:gd name="T8" fmla="*/ 113303 w 191"/>
                    <a:gd name="T9" fmla="*/ 0 h 35"/>
                    <a:gd name="T10" fmla="*/ 122745 w 191"/>
                    <a:gd name="T11" fmla="*/ 0 h 35"/>
                    <a:gd name="T12" fmla="*/ 283257 w 191"/>
                    <a:gd name="T13" fmla="*/ 0 h 35"/>
                    <a:gd name="T14" fmla="*/ 1510702 w 191"/>
                    <a:gd name="T15" fmla="*/ 56606 h 35"/>
                    <a:gd name="T16" fmla="*/ 1737307 w 191"/>
                    <a:gd name="T17" fmla="*/ 122646 h 35"/>
                    <a:gd name="T18" fmla="*/ 1803400 w 191"/>
                    <a:gd name="T19" fmla="*/ 245291 h 35"/>
                    <a:gd name="T20" fmla="*/ 1746749 w 191"/>
                    <a:gd name="T21" fmla="*/ 311331 h 35"/>
                    <a:gd name="T22" fmla="*/ 1633446 w 191"/>
                    <a:gd name="T23" fmla="*/ 330200 h 35"/>
                    <a:gd name="T24" fmla="*/ 1520143 w 191"/>
                    <a:gd name="T25" fmla="*/ 330200 h 35"/>
                    <a:gd name="T26" fmla="*/ 113303 w 191"/>
                    <a:gd name="T27" fmla="*/ 245291 h 35"/>
                    <a:gd name="T28" fmla="*/ 47209 w 191"/>
                    <a:gd name="T29" fmla="*/ 169817 h 35"/>
                    <a:gd name="T30" fmla="*/ 47209 w 191"/>
                    <a:gd name="T31" fmla="*/ 169817 h 35"/>
                    <a:gd name="T32" fmla="*/ 75535 w 191"/>
                    <a:gd name="T33" fmla="*/ 188686 h 35"/>
                    <a:gd name="T34" fmla="*/ 113303 w 191"/>
                    <a:gd name="T35" fmla="*/ 198120 h 35"/>
                    <a:gd name="T36" fmla="*/ 1520143 w 191"/>
                    <a:gd name="T37" fmla="*/ 283029 h 35"/>
                    <a:gd name="T38" fmla="*/ 1633446 w 191"/>
                    <a:gd name="T39" fmla="*/ 273594 h 35"/>
                    <a:gd name="T40" fmla="*/ 1727865 w 191"/>
                    <a:gd name="T41" fmla="*/ 254726 h 35"/>
                    <a:gd name="T42" fmla="*/ 1756191 w 191"/>
                    <a:gd name="T43" fmla="*/ 245291 h 35"/>
                    <a:gd name="T44" fmla="*/ 1699539 w 191"/>
                    <a:gd name="T45" fmla="*/ 160383 h 35"/>
                    <a:gd name="T46" fmla="*/ 1501260 w 191"/>
                    <a:gd name="T47" fmla="*/ 103777 h 35"/>
                    <a:gd name="T48" fmla="*/ 1104701 w 191"/>
                    <a:gd name="T49" fmla="*/ 75474 h 35"/>
                    <a:gd name="T50" fmla="*/ 283257 w 191"/>
                    <a:gd name="T51" fmla="*/ 56606 h 35"/>
                    <a:gd name="T52" fmla="*/ 132186 w 191"/>
                    <a:gd name="T53" fmla="*/ 56606 h 35"/>
                    <a:gd name="T54" fmla="*/ 47209 w 191"/>
                    <a:gd name="T55" fmla="*/ 169817 h 35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</a:gdLst>
                  <a:ahLst/>
                  <a:cxnLst>
                    <a:cxn ang="T56">
                      <a:pos x="T0" y="T1"/>
                    </a:cxn>
                    <a:cxn ang="T57">
                      <a:pos x="T2" y="T3"/>
                    </a:cxn>
                    <a:cxn ang="T58">
                      <a:pos x="T4" y="T5"/>
                    </a:cxn>
                    <a:cxn ang="T59">
                      <a:pos x="T6" y="T7"/>
                    </a:cxn>
                    <a:cxn ang="T60">
                      <a:pos x="T8" y="T9"/>
                    </a:cxn>
                    <a:cxn ang="T61">
                      <a:pos x="T10" y="T11"/>
                    </a:cxn>
                    <a:cxn ang="T62">
                      <a:pos x="T12" y="T13"/>
                    </a:cxn>
                    <a:cxn ang="T63">
                      <a:pos x="T14" y="T15"/>
                    </a:cxn>
                    <a:cxn ang="T64">
                      <a:pos x="T16" y="T17"/>
                    </a:cxn>
                    <a:cxn ang="T65">
                      <a:pos x="T18" y="T19"/>
                    </a:cxn>
                    <a:cxn ang="T66">
                      <a:pos x="T20" y="T21"/>
                    </a:cxn>
                    <a:cxn ang="T67">
                      <a:pos x="T22" y="T23"/>
                    </a:cxn>
                    <a:cxn ang="T68">
                      <a:pos x="T24" y="T25"/>
                    </a:cxn>
                    <a:cxn ang="T69">
                      <a:pos x="T26" y="T27"/>
                    </a:cxn>
                    <a:cxn ang="T70">
                      <a:pos x="T28" y="T29"/>
                    </a:cxn>
                    <a:cxn ang="T71">
                      <a:pos x="T30" y="T31"/>
                    </a:cxn>
                    <a:cxn ang="T72">
                      <a:pos x="T32" y="T33"/>
                    </a:cxn>
                    <a:cxn ang="T73">
                      <a:pos x="T34" y="T35"/>
                    </a:cxn>
                    <a:cxn ang="T74">
                      <a:pos x="T36" y="T37"/>
                    </a:cxn>
                    <a:cxn ang="T75">
                      <a:pos x="T38" y="T39"/>
                    </a:cxn>
                    <a:cxn ang="T76">
                      <a:pos x="T40" y="T41"/>
                    </a:cxn>
                    <a:cxn ang="T77">
                      <a:pos x="T42" y="T43"/>
                    </a:cxn>
                    <a:cxn ang="T78">
                      <a:pos x="T44" y="T45"/>
                    </a:cxn>
                    <a:cxn ang="T79">
                      <a:pos x="T46" y="T47"/>
                    </a:cxn>
                    <a:cxn ang="T80">
                      <a:pos x="T48" y="T49"/>
                    </a:cxn>
                    <a:cxn ang="T81">
                      <a:pos x="T50" y="T51"/>
                    </a:cxn>
                    <a:cxn ang="T82">
                      <a:pos x="T52" y="T53"/>
                    </a:cxn>
                    <a:cxn ang="T83">
                      <a:pos x="T54" y="T55"/>
                    </a:cxn>
                  </a:cxnLst>
                  <a:rect l="0" t="0" r="r" b="b"/>
                  <a:pathLst>
                    <a:path w="191" h="35">
                      <a:moveTo>
                        <a:pt x="12" y="26"/>
                      </a:moveTo>
                      <a:cubicBezTo>
                        <a:pt x="12" y="26"/>
                        <a:pt x="9" y="26"/>
                        <a:pt x="6" y="26"/>
                      </a:cubicBezTo>
                      <a:cubicBezTo>
                        <a:pt x="4" y="25"/>
                        <a:pt x="0" y="23"/>
                        <a:pt x="0" y="18"/>
                      </a:cubicBezTo>
                      <a:cubicBezTo>
                        <a:pt x="0" y="13"/>
                        <a:pt x="3" y="8"/>
                        <a:pt x="12" y="1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3" y="0"/>
                        <a:pt x="19" y="0"/>
                        <a:pt x="30" y="0"/>
                      </a:cubicBezTo>
                      <a:cubicBezTo>
                        <a:pt x="60" y="0"/>
                        <a:pt x="125" y="1"/>
                        <a:pt x="160" y="6"/>
                      </a:cubicBezTo>
                      <a:cubicBezTo>
                        <a:pt x="172" y="7"/>
                        <a:pt x="180" y="9"/>
                        <a:pt x="184" y="13"/>
                      </a:cubicBezTo>
                      <a:cubicBezTo>
                        <a:pt x="188" y="18"/>
                        <a:pt x="190" y="22"/>
                        <a:pt x="191" y="26"/>
                      </a:cubicBezTo>
                      <a:cubicBezTo>
                        <a:pt x="191" y="30"/>
                        <a:pt x="188" y="32"/>
                        <a:pt x="185" y="33"/>
                      </a:cubicBezTo>
                      <a:cubicBezTo>
                        <a:pt x="182" y="34"/>
                        <a:pt x="178" y="34"/>
                        <a:pt x="173" y="35"/>
                      </a:cubicBezTo>
                      <a:cubicBezTo>
                        <a:pt x="170" y="35"/>
                        <a:pt x="166" y="35"/>
                        <a:pt x="161" y="35"/>
                      </a:cubicBezTo>
                      <a:cubicBezTo>
                        <a:pt x="121" y="35"/>
                        <a:pt x="12" y="26"/>
                        <a:pt x="12" y="26"/>
                      </a:cubicBezTo>
                      <a:close/>
                      <a:moveTo>
                        <a:pt x="5" y="18"/>
                      </a:moveTo>
                      <a:cubicBezTo>
                        <a:pt x="5" y="18"/>
                        <a:pt x="5" y="18"/>
                        <a:pt x="5" y="18"/>
                      </a:cubicBezTo>
                      <a:cubicBezTo>
                        <a:pt x="5" y="18"/>
                        <a:pt x="5" y="19"/>
                        <a:pt x="8" y="20"/>
                      </a:cubicBezTo>
                      <a:cubicBezTo>
                        <a:pt x="10" y="21"/>
                        <a:pt x="12" y="21"/>
                        <a:pt x="12" y="21"/>
                      </a:cubicBezTo>
                      <a:cubicBezTo>
                        <a:pt x="12" y="21"/>
                        <a:pt x="121" y="30"/>
                        <a:pt x="161" y="30"/>
                      </a:cubicBezTo>
                      <a:cubicBezTo>
                        <a:pt x="166" y="30"/>
                        <a:pt x="170" y="30"/>
                        <a:pt x="173" y="29"/>
                      </a:cubicBezTo>
                      <a:cubicBezTo>
                        <a:pt x="177" y="29"/>
                        <a:pt x="181" y="28"/>
                        <a:pt x="183" y="27"/>
                      </a:cubicBezTo>
                      <a:cubicBezTo>
                        <a:pt x="186" y="26"/>
                        <a:pt x="186" y="26"/>
                        <a:pt x="186" y="26"/>
                      </a:cubicBezTo>
                      <a:cubicBezTo>
                        <a:pt x="186" y="25"/>
                        <a:pt x="184" y="22"/>
                        <a:pt x="180" y="17"/>
                      </a:cubicBezTo>
                      <a:cubicBezTo>
                        <a:pt x="179" y="15"/>
                        <a:pt x="171" y="13"/>
                        <a:pt x="159" y="11"/>
                      </a:cubicBezTo>
                      <a:cubicBezTo>
                        <a:pt x="148" y="10"/>
                        <a:pt x="133" y="8"/>
                        <a:pt x="117" y="8"/>
                      </a:cubicBezTo>
                      <a:cubicBezTo>
                        <a:pt x="85" y="6"/>
                        <a:pt x="50" y="6"/>
                        <a:pt x="30" y="6"/>
                      </a:cubicBezTo>
                      <a:cubicBezTo>
                        <a:pt x="22" y="6"/>
                        <a:pt x="16" y="6"/>
                        <a:pt x="14" y="6"/>
                      </a:cubicBezTo>
                      <a:cubicBezTo>
                        <a:pt x="6" y="12"/>
                        <a:pt x="5" y="17"/>
                        <a:pt x="5" y="18"/>
                      </a:cubicBezTo>
                      <a:close/>
                    </a:path>
                  </a:pathLst>
                </a:custGeom>
                <a:solidFill>
                  <a:srgbClr val="00B0F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" name="Freeform 20"/>
                <p:cNvSpPr>
                  <a:spLocks/>
                </p:cNvSpPr>
                <p:nvPr/>
              </p:nvSpPr>
              <p:spPr bwMode="auto">
                <a:xfrm>
                  <a:off x="3486151" y="4154040"/>
                  <a:ext cx="1935164" cy="320675"/>
                </a:xfrm>
                <a:custGeom>
                  <a:avLst/>
                  <a:gdLst>
                    <a:gd name="T0" fmla="*/ 24 w 205"/>
                    <a:gd name="T1" fmla="*/ 2 h 34"/>
                    <a:gd name="T2" fmla="*/ 193 w 205"/>
                    <a:gd name="T3" fmla="*/ 14 h 34"/>
                    <a:gd name="T4" fmla="*/ 184 w 205"/>
                    <a:gd name="T5" fmla="*/ 31 h 34"/>
                    <a:gd name="T6" fmla="*/ 23 w 205"/>
                    <a:gd name="T7" fmla="*/ 23 h 34"/>
                    <a:gd name="T8" fmla="*/ 24 w 205"/>
                    <a:gd name="T9" fmla="*/ 2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5" h="34">
                      <a:moveTo>
                        <a:pt x="24" y="2"/>
                      </a:moveTo>
                      <a:cubicBezTo>
                        <a:pt x="24" y="2"/>
                        <a:pt x="181" y="0"/>
                        <a:pt x="193" y="14"/>
                      </a:cubicBezTo>
                      <a:cubicBezTo>
                        <a:pt x="205" y="28"/>
                        <a:pt x="199" y="29"/>
                        <a:pt x="184" y="31"/>
                      </a:cubicBezTo>
                      <a:cubicBezTo>
                        <a:pt x="160" y="34"/>
                        <a:pt x="23" y="23"/>
                        <a:pt x="23" y="23"/>
                      </a:cubicBezTo>
                      <a:cubicBezTo>
                        <a:pt x="23" y="23"/>
                        <a:pt x="0" y="23"/>
                        <a:pt x="24" y="2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latin typeface="+mn-lt"/>
                    <a:ea typeface="+mn-ea"/>
                  </a:endParaRPr>
                </a:p>
              </p:txBody>
            </p:sp>
          </p:grpSp>
          <p:sp>
            <p:nvSpPr>
              <p:cNvPr id="9" name="Freeform 35"/>
              <p:cNvSpPr>
                <a:spLocks/>
              </p:cNvSpPr>
              <p:nvPr/>
            </p:nvSpPr>
            <p:spPr bwMode="auto">
              <a:xfrm>
                <a:off x="2438858" y="385156"/>
                <a:ext cx="4138607" cy="3397526"/>
              </a:xfrm>
              <a:custGeom>
                <a:avLst/>
                <a:gdLst>
                  <a:gd name="T0" fmla="*/ 169 w 639"/>
                  <a:gd name="T1" fmla="*/ 413 h 539"/>
                  <a:gd name="T2" fmla="*/ 67 w 639"/>
                  <a:gd name="T3" fmla="*/ 327 h 539"/>
                  <a:gd name="T4" fmla="*/ 4 w 639"/>
                  <a:gd name="T5" fmla="*/ 165 h 539"/>
                  <a:gd name="T6" fmla="*/ 73 w 639"/>
                  <a:gd name="T7" fmla="*/ 33 h 539"/>
                  <a:gd name="T8" fmla="*/ 167 w 639"/>
                  <a:gd name="T9" fmla="*/ 0 h 539"/>
                  <a:gd name="T10" fmla="*/ 322 w 639"/>
                  <a:gd name="T11" fmla="*/ 113 h 539"/>
                  <a:gd name="T12" fmla="*/ 474 w 639"/>
                  <a:gd name="T13" fmla="*/ 8 h 539"/>
                  <a:gd name="T14" fmla="*/ 574 w 639"/>
                  <a:gd name="T15" fmla="*/ 46 h 539"/>
                  <a:gd name="T16" fmla="*/ 637 w 639"/>
                  <a:gd name="T17" fmla="*/ 182 h 539"/>
                  <a:gd name="T18" fmla="*/ 568 w 639"/>
                  <a:gd name="T19" fmla="*/ 339 h 539"/>
                  <a:gd name="T20" fmla="*/ 463 w 639"/>
                  <a:gd name="T21" fmla="*/ 420 h 539"/>
                  <a:gd name="T22" fmla="*/ 315 w 639"/>
                  <a:gd name="T23" fmla="*/ 539 h 539"/>
                  <a:gd name="T24" fmla="*/ 169 w 639"/>
                  <a:gd name="T25" fmla="*/ 413 h 539"/>
                  <a:gd name="connsiteX0" fmla="*/ 2590 w 9915"/>
                  <a:gd name="connsiteY0" fmla="*/ 7708 h 10046"/>
                  <a:gd name="connsiteX1" fmla="*/ 994 w 9915"/>
                  <a:gd name="connsiteY1" fmla="*/ 6113 h 10046"/>
                  <a:gd name="connsiteX2" fmla="*/ 8 w 9915"/>
                  <a:gd name="connsiteY2" fmla="*/ 3107 h 10046"/>
                  <a:gd name="connsiteX3" fmla="*/ 1087 w 9915"/>
                  <a:gd name="connsiteY3" fmla="*/ 658 h 10046"/>
                  <a:gd name="connsiteX4" fmla="*/ 2558 w 9915"/>
                  <a:gd name="connsiteY4" fmla="*/ 46 h 10046"/>
                  <a:gd name="connsiteX5" fmla="*/ 4930 w 9915"/>
                  <a:gd name="connsiteY5" fmla="*/ 1757 h 10046"/>
                  <a:gd name="connsiteX6" fmla="*/ 7363 w 9915"/>
                  <a:gd name="connsiteY6" fmla="*/ 194 h 10046"/>
                  <a:gd name="connsiteX7" fmla="*/ 8928 w 9915"/>
                  <a:gd name="connsiteY7" fmla="*/ 899 h 10046"/>
                  <a:gd name="connsiteX8" fmla="*/ 9914 w 9915"/>
                  <a:gd name="connsiteY8" fmla="*/ 3423 h 10046"/>
                  <a:gd name="connsiteX9" fmla="*/ 8834 w 9915"/>
                  <a:gd name="connsiteY9" fmla="*/ 6335 h 10046"/>
                  <a:gd name="connsiteX10" fmla="*/ 7191 w 9915"/>
                  <a:gd name="connsiteY10" fmla="*/ 7838 h 10046"/>
                  <a:gd name="connsiteX11" fmla="*/ 4875 w 9915"/>
                  <a:gd name="connsiteY11" fmla="*/ 10046 h 10046"/>
                  <a:gd name="connsiteX12" fmla="*/ 2590 w 9915"/>
                  <a:gd name="connsiteY12" fmla="*/ 7708 h 10046"/>
                  <a:gd name="connsiteX0" fmla="*/ 2612 w 10000"/>
                  <a:gd name="connsiteY0" fmla="*/ 7673 h 10000"/>
                  <a:gd name="connsiteX1" fmla="*/ 1003 w 10000"/>
                  <a:gd name="connsiteY1" fmla="*/ 6085 h 10000"/>
                  <a:gd name="connsiteX2" fmla="*/ 8 w 10000"/>
                  <a:gd name="connsiteY2" fmla="*/ 3093 h 10000"/>
                  <a:gd name="connsiteX3" fmla="*/ 1096 w 10000"/>
                  <a:gd name="connsiteY3" fmla="*/ 655 h 10000"/>
                  <a:gd name="connsiteX4" fmla="*/ 2580 w 10000"/>
                  <a:gd name="connsiteY4" fmla="*/ 46 h 10000"/>
                  <a:gd name="connsiteX5" fmla="*/ 4972 w 10000"/>
                  <a:gd name="connsiteY5" fmla="*/ 1749 h 10000"/>
                  <a:gd name="connsiteX6" fmla="*/ 7426 w 10000"/>
                  <a:gd name="connsiteY6" fmla="*/ 193 h 10000"/>
                  <a:gd name="connsiteX7" fmla="*/ 9005 w 10000"/>
                  <a:gd name="connsiteY7" fmla="*/ 895 h 10000"/>
                  <a:gd name="connsiteX8" fmla="*/ 9999 w 10000"/>
                  <a:gd name="connsiteY8" fmla="*/ 3407 h 10000"/>
                  <a:gd name="connsiteX9" fmla="*/ 8910 w 10000"/>
                  <a:gd name="connsiteY9" fmla="*/ 6306 h 10000"/>
                  <a:gd name="connsiteX10" fmla="*/ 7253 w 10000"/>
                  <a:gd name="connsiteY10" fmla="*/ 7802 h 10000"/>
                  <a:gd name="connsiteX11" fmla="*/ 4917 w 10000"/>
                  <a:gd name="connsiteY11" fmla="*/ 10000 h 10000"/>
                  <a:gd name="connsiteX12" fmla="*/ 2612 w 10000"/>
                  <a:gd name="connsiteY12" fmla="*/ 7673 h 10000"/>
                  <a:gd name="connsiteX0" fmla="*/ 2612 w 10000"/>
                  <a:gd name="connsiteY0" fmla="*/ 7673 h 10000"/>
                  <a:gd name="connsiteX1" fmla="*/ 1003 w 10000"/>
                  <a:gd name="connsiteY1" fmla="*/ 6085 h 10000"/>
                  <a:gd name="connsiteX2" fmla="*/ 8 w 10000"/>
                  <a:gd name="connsiteY2" fmla="*/ 3093 h 10000"/>
                  <a:gd name="connsiteX3" fmla="*/ 1096 w 10000"/>
                  <a:gd name="connsiteY3" fmla="*/ 655 h 10000"/>
                  <a:gd name="connsiteX4" fmla="*/ 2580 w 10000"/>
                  <a:gd name="connsiteY4" fmla="*/ 46 h 10000"/>
                  <a:gd name="connsiteX5" fmla="*/ 4972 w 10000"/>
                  <a:gd name="connsiteY5" fmla="*/ 1749 h 10000"/>
                  <a:gd name="connsiteX6" fmla="*/ 7426 w 10000"/>
                  <a:gd name="connsiteY6" fmla="*/ 193 h 10000"/>
                  <a:gd name="connsiteX7" fmla="*/ 9005 w 10000"/>
                  <a:gd name="connsiteY7" fmla="*/ 895 h 10000"/>
                  <a:gd name="connsiteX8" fmla="*/ 9999 w 10000"/>
                  <a:gd name="connsiteY8" fmla="*/ 3407 h 10000"/>
                  <a:gd name="connsiteX9" fmla="*/ 8910 w 10000"/>
                  <a:gd name="connsiteY9" fmla="*/ 6306 h 10000"/>
                  <a:gd name="connsiteX10" fmla="*/ 7253 w 10000"/>
                  <a:gd name="connsiteY10" fmla="*/ 7802 h 10000"/>
                  <a:gd name="connsiteX11" fmla="*/ 4917 w 10000"/>
                  <a:gd name="connsiteY11" fmla="*/ 10000 h 10000"/>
                  <a:gd name="connsiteX12" fmla="*/ 2612 w 10000"/>
                  <a:gd name="connsiteY12" fmla="*/ 7673 h 10000"/>
                  <a:gd name="connsiteX0" fmla="*/ 2612 w 10000"/>
                  <a:gd name="connsiteY0" fmla="*/ 7673 h 10000"/>
                  <a:gd name="connsiteX1" fmla="*/ 1003 w 10000"/>
                  <a:gd name="connsiteY1" fmla="*/ 6085 h 10000"/>
                  <a:gd name="connsiteX2" fmla="*/ 8 w 10000"/>
                  <a:gd name="connsiteY2" fmla="*/ 3093 h 10000"/>
                  <a:gd name="connsiteX3" fmla="*/ 1096 w 10000"/>
                  <a:gd name="connsiteY3" fmla="*/ 655 h 10000"/>
                  <a:gd name="connsiteX4" fmla="*/ 2580 w 10000"/>
                  <a:gd name="connsiteY4" fmla="*/ 46 h 10000"/>
                  <a:gd name="connsiteX5" fmla="*/ 4972 w 10000"/>
                  <a:gd name="connsiteY5" fmla="*/ 1749 h 10000"/>
                  <a:gd name="connsiteX6" fmla="*/ 7426 w 10000"/>
                  <a:gd name="connsiteY6" fmla="*/ 193 h 10000"/>
                  <a:gd name="connsiteX7" fmla="*/ 9005 w 10000"/>
                  <a:gd name="connsiteY7" fmla="*/ 895 h 10000"/>
                  <a:gd name="connsiteX8" fmla="*/ 9999 w 10000"/>
                  <a:gd name="connsiteY8" fmla="*/ 3407 h 10000"/>
                  <a:gd name="connsiteX9" fmla="*/ 8910 w 10000"/>
                  <a:gd name="connsiteY9" fmla="*/ 6306 h 10000"/>
                  <a:gd name="connsiteX10" fmla="*/ 7253 w 10000"/>
                  <a:gd name="connsiteY10" fmla="*/ 7802 h 10000"/>
                  <a:gd name="connsiteX11" fmla="*/ 4917 w 10000"/>
                  <a:gd name="connsiteY11" fmla="*/ 10000 h 10000"/>
                  <a:gd name="connsiteX12" fmla="*/ 2612 w 10000"/>
                  <a:gd name="connsiteY12" fmla="*/ 7673 h 10000"/>
                  <a:gd name="connsiteX0" fmla="*/ 2612 w 10000"/>
                  <a:gd name="connsiteY0" fmla="*/ 7632 h 9959"/>
                  <a:gd name="connsiteX1" fmla="*/ 1003 w 10000"/>
                  <a:gd name="connsiteY1" fmla="*/ 6044 h 9959"/>
                  <a:gd name="connsiteX2" fmla="*/ 8 w 10000"/>
                  <a:gd name="connsiteY2" fmla="*/ 3052 h 9959"/>
                  <a:gd name="connsiteX3" fmla="*/ 1096 w 10000"/>
                  <a:gd name="connsiteY3" fmla="*/ 614 h 9959"/>
                  <a:gd name="connsiteX4" fmla="*/ 2580 w 10000"/>
                  <a:gd name="connsiteY4" fmla="*/ 5 h 9959"/>
                  <a:gd name="connsiteX5" fmla="*/ 4972 w 10000"/>
                  <a:gd name="connsiteY5" fmla="*/ 1708 h 9959"/>
                  <a:gd name="connsiteX6" fmla="*/ 7426 w 10000"/>
                  <a:gd name="connsiteY6" fmla="*/ 152 h 9959"/>
                  <a:gd name="connsiteX7" fmla="*/ 9005 w 10000"/>
                  <a:gd name="connsiteY7" fmla="*/ 854 h 9959"/>
                  <a:gd name="connsiteX8" fmla="*/ 9999 w 10000"/>
                  <a:gd name="connsiteY8" fmla="*/ 3366 h 9959"/>
                  <a:gd name="connsiteX9" fmla="*/ 8910 w 10000"/>
                  <a:gd name="connsiteY9" fmla="*/ 6265 h 9959"/>
                  <a:gd name="connsiteX10" fmla="*/ 7253 w 10000"/>
                  <a:gd name="connsiteY10" fmla="*/ 7761 h 9959"/>
                  <a:gd name="connsiteX11" fmla="*/ 4917 w 10000"/>
                  <a:gd name="connsiteY11" fmla="*/ 9959 h 9959"/>
                  <a:gd name="connsiteX12" fmla="*/ 2612 w 10000"/>
                  <a:gd name="connsiteY12" fmla="*/ 7632 h 9959"/>
                  <a:gd name="connsiteX0" fmla="*/ 2612 w 10000"/>
                  <a:gd name="connsiteY0" fmla="*/ 7668 h 10005"/>
                  <a:gd name="connsiteX1" fmla="*/ 1003 w 10000"/>
                  <a:gd name="connsiteY1" fmla="*/ 6074 h 10005"/>
                  <a:gd name="connsiteX2" fmla="*/ 8 w 10000"/>
                  <a:gd name="connsiteY2" fmla="*/ 3070 h 10005"/>
                  <a:gd name="connsiteX3" fmla="*/ 1096 w 10000"/>
                  <a:gd name="connsiteY3" fmla="*/ 622 h 10005"/>
                  <a:gd name="connsiteX4" fmla="*/ 2580 w 10000"/>
                  <a:gd name="connsiteY4" fmla="*/ 10 h 10005"/>
                  <a:gd name="connsiteX5" fmla="*/ 4972 w 10000"/>
                  <a:gd name="connsiteY5" fmla="*/ 1720 h 10005"/>
                  <a:gd name="connsiteX6" fmla="*/ 7426 w 10000"/>
                  <a:gd name="connsiteY6" fmla="*/ 158 h 10005"/>
                  <a:gd name="connsiteX7" fmla="*/ 9005 w 10000"/>
                  <a:gd name="connsiteY7" fmla="*/ 863 h 10005"/>
                  <a:gd name="connsiteX8" fmla="*/ 9999 w 10000"/>
                  <a:gd name="connsiteY8" fmla="*/ 3385 h 10005"/>
                  <a:gd name="connsiteX9" fmla="*/ 8910 w 10000"/>
                  <a:gd name="connsiteY9" fmla="*/ 6296 h 10005"/>
                  <a:gd name="connsiteX10" fmla="*/ 7253 w 10000"/>
                  <a:gd name="connsiteY10" fmla="*/ 7798 h 10005"/>
                  <a:gd name="connsiteX11" fmla="*/ 4917 w 10000"/>
                  <a:gd name="connsiteY11" fmla="*/ 10005 h 10005"/>
                  <a:gd name="connsiteX12" fmla="*/ 2612 w 10000"/>
                  <a:gd name="connsiteY12" fmla="*/ 7668 h 100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0000" h="10005">
                    <a:moveTo>
                      <a:pt x="2612" y="7668"/>
                    </a:moveTo>
                    <a:cubicBezTo>
                      <a:pt x="2091" y="7206"/>
                      <a:pt x="1539" y="6742"/>
                      <a:pt x="1003" y="6074"/>
                    </a:cubicBezTo>
                    <a:cubicBezTo>
                      <a:pt x="308" y="5220"/>
                      <a:pt x="-55" y="4145"/>
                      <a:pt x="8" y="3070"/>
                    </a:cubicBezTo>
                    <a:cubicBezTo>
                      <a:pt x="71" y="2087"/>
                      <a:pt x="465" y="1196"/>
                      <a:pt x="1096" y="622"/>
                    </a:cubicBezTo>
                    <a:cubicBezTo>
                      <a:pt x="1539" y="214"/>
                      <a:pt x="1975" y="-33"/>
                      <a:pt x="2580" y="10"/>
                    </a:cubicBezTo>
                    <a:cubicBezTo>
                      <a:pt x="3306" y="-87"/>
                      <a:pt x="4578" y="478"/>
                      <a:pt x="4972" y="1720"/>
                    </a:cubicBezTo>
                    <a:cubicBezTo>
                      <a:pt x="5383" y="552"/>
                      <a:pt x="6767" y="125"/>
                      <a:pt x="7426" y="158"/>
                    </a:cubicBezTo>
                    <a:cubicBezTo>
                      <a:pt x="8136" y="138"/>
                      <a:pt x="8547" y="400"/>
                      <a:pt x="9005" y="863"/>
                    </a:cubicBezTo>
                    <a:cubicBezTo>
                      <a:pt x="9620" y="1475"/>
                      <a:pt x="9983" y="2402"/>
                      <a:pt x="9999" y="3385"/>
                    </a:cubicBezTo>
                    <a:cubicBezTo>
                      <a:pt x="10030" y="4441"/>
                      <a:pt x="9636" y="5480"/>
                      <a:pt x="8910" y="6296"/>
                    </a:cubicBezTo>
                    <a:cubicBezTo>
                      <a:pt x="8342" y="6926"/>
                      <a:pt x="7789" y="7371"/>
                      <a:pt x="7253" y="7798"/>
                    </a:cubicBezTo>
                    <a:cubicBezTo>
                      <a:pt x="6448" y="8429"/>
                      <a:pt x="4917" y="10005"/>
                      <a:pt x="4917" y="10005"/>
                    </a:cubicBezTo>
                    <a:cubicBezTo>
                      <a:pt x="4917" y="10005"/>
                      <a:pt x="3401" y="8355"/>
                      <a:pt x="2612" y="7668"/>
                    </a:cubicBezTo>
                    <a:close/>
                  </a:path>
                </a:pathLst>
              </a:custGeom>
              <a:solidFill>
                <a:srgbClr val="FF6699">
                  <a:alpha val="95000"/>
                </a:srgb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5400">
                  <a:solidFill>
                    <a:srgbClr val="FFFFFF"/>
                  </a:solidFill>
                  <a:effectLst>
                    <a:outerShdw blurRad="25400" dist="127000" dir="5400000" algn="t" rotWithShape="0">
                      <a:prstClr val="black">
                        <a:alpha val="26000"/>
                      </a:prstClr>
                    </a:outerShdw>
                  </a:effectLst>
                  <a:latin typeface="DarkBox" panose="02000500000000000000" pitchFamily="2" charset="0"/>
                  <a:ea typeface="华文隶书" panose="02010800040101010101" pitchFamily="2" charset="-122"/>
                </a:endParaRPr>
              </a:p>
            </p:txBody>
          </p:sp>
        </p:grpSp>
        <p:grpSp>
          <p:nvGrpSpPr>
            <p:cNvPr id="1059" name="组合 1058"/>
            <p:cNvGrpSpPr/>
            <p:nvPr/>
          </p:nvGrpSpPr>
          <p:grpSpPr>
            <a:xfrm>
              <a:off x="3795278" y="3095801"/>
              <a:ext cx="1639715" cy="1084641"/>
              <a:chOff x="3483920" y="2921266"/>
              <a:chExt cx="2132259" cy="1410450"/>
            </a:xfrm>
          </p:grpSpPr>
          <p:sp>
            <p:nvSpPr>
              <p:cNvPr id="1053" name="Freeform 36"/>
              <p:cNvSpPr>
                <a:spLocks/>
              </p:cNvSpPr>
              <p:nvPr/>
            </p:nvSpPr>
            <p:spPr bwMode="auto">
              <a:xfrm rot="195225">
                <a:off x="3947727" y="2921266"/>
                <a:ext cx="835025" cy="1370013"/>
              </a:xfrm>
              <a:custGeom>
                <a:avLst/>
                <a:gdLst>
                  <a:gd name="T0" fmla="*/ 529 w 3067"/>
                  <a:gd name="T1" fmla="*/ 3743 h 5037"/>
                  <a:gd name="T2" fmla="*/ 388 w 3067"/>
                  <a:gd name="T3" fmla="*/ 3955 h 5037"/>
                  <a:gd name="T4" fmla="*/ 247 w 3067"/>
                  <a:gd name="T5" fmla="*/ 4309 h 5037"/>
                  <a:gd name="T6" fmla="*/ 331 w 3067"/>
                  <a:gd name="T7" fmla="*/ 5037 h 5037"/>
                  <a:gd name="T8" fmla="*/ 2388 w 3067"/>
                  <a:gd name="T9" fmla="*/ 5037 h 5037"/>
                  <a:gd name="T10" fmla="*/ 2503 w 3067"/>
                  <a:gd name="T11" fmla="*/ 4732 h 5037"/>
                  <a:gd name="T12" fmla="*/ 2467 w 3067"/>
                  <a:gd name="T13" fmla="*/ 4167 h 5037"/>
                  <a:gd name="T14" fmla="*/ 2256 w 3067"/>
                  <a:gd name="T15" fmla="*/ 3743 h 5037"/>
                  <a:gd name="T16" fmla="*/ 1728 w 3067"/>
                  <a:gd name="T17" fmla="*/ 3142 h 5037"/>
                  <a:gd name="T18" fmla="*/ 3067 w 3067"/>
                  <a:gd name="T19" fmla="*/ 1519 h 5037"/>
                  <a:gd name="T20" fmla="*/ 3067 w 3067"/>
                  <a:gd name="T21" fmla="*/ 1448 h 5037"/>
                  <a:gd name="T22" fmla="*/ 2785 w 3067"/>
                  <a:gd name="T23" fmla="*/ 636 h 5037"/>
                  <a:gd name="T24" fmla="*/ 2326 w 3067"/>
                  <a:gd name="T25" fmla="*/ 1165 h 5037"/>
                  <a:gd name="T26" fmla="*/ 1551 w 3067"/>
                  <a:gd name="T27" fmla="*/ 706 h 5037"/>
                  <a:gd name="T28" fmla="*/ 1304 w 3067"/>
                  <a:gd name="T29" fmla="*/ 706 h 5037"/>
                  <a:gd name="T30" fmla="*/ 1410 w 3067"/>
                  <a:gd name="T31" fmla="*/ 177 h 5037"/>
                  <a:gd name="T32" fmla="*/ 1410 w 3067"/>
                  <a:gd name="T33" fmla="*/ 0 h 5037"/>
                  <a:gd name="T34" fmla="*/ 0 w 3067"/>
                  <a:gd name="T35" fmla="*/ 1660 h 5037"/>
                  <a:gd name="T36" fmla="*/ 1163 w 3067"/>
                  <a:gd name="T37" fmla="*/ 3072 h 5037"/>
                  <a:gd name="T38" fmla="*/ 1163 w 3067"/>
                  <a:gd name="T39" fmla="*/ 3143 h 5037"/>
                  <a:gd name="T40" fmla="*/ 1137 w 3067"/>
                  <a:gd name="T41" fmla="*/ 3116 h 5037"/>
                  <a:gd name="T42" fmla="*/ 529 w 3067"/>
                  <a:gd name="T43" fmla="*/ 3743 h 50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067" h="5037">
                    <a:moveTo>
                      <a:pt x="529" y="3743"/>
                    </a:moveTo>
                    <a:lnTo>
                      <a:pt x="388" y="3955"/>
                    </a:lnTo>
                    <a:lnTo>
                      <a:pt x="247" y="4309"/>
                    </a:lnTo>
                    <a:cubicBezTo>
                      <a:pt x="247" y="4721"/>
                      <a:pt x="271" y="4907"/>
                      <a:pt x="331" y="5037"/>
                    </a:cubicBezTo>
                    <a:lnTo>
                      <a:pt x="2388" y="5037"/>
                    </a:lnTo>
                    <a:cubicBezTo>
                      <a:pt x="2429" y="4938"/>
                      <a:pt x="2450" y="4843"/>
                      <a:pt x="2503" y="4732"/>
                    </a:cubicBezTo>
                    <a:lnTo>
                      <a:pt x="2467" y="4167"/>
                    </a:lnTo>
                    <a:lnTo>
                      <a:pt x="2256" y="3743"/>
                    </a:lnTo>
                    <a:lnTo>
                      <a:pt x="1728" y="3142"/>
                    </a:lnTo>
                    <a:cubicBezTo>
                      <a:pt x="2472" y="2969"/>
                      <a:pt x="3067" y="2427"/>
                      <a:pt x="3067" y="1519"/>
                    </a:cubicBezTo>
                    <a:lnTo>
                      <a:pt x="3067" y="1448"/>
                    </a:lnTo>
                    <a:cubicBezTo>
                      <a:pt x="3067" y="1108"/>
                      <a:pt x="2841" y="845"/>
                      <a:pt x="2785" y="636"/>
                    </a:cubicBezTo>
                    <a:cubicBezTo>
                      <a:pt x="2525" y="696"/>
                      <a:pt x="2438" y="954"/>
                      <a:pt x="2326" y="1165"/>
                    </a:cubicBezTo>
                    <a:cubicBezTo>
                      <a:pt x="2126" y="1019"/>
                      <a:pt x="1959" y="706"/>
                      <a:pt x="1551" y="706"/>
                    </a:cubicBezTo>
                    <a:lnTo>
                      <a:pt x="1304" y="706"/>
                    </a:lnTo>
                    <a:cubicBezTo>
                      <a:pt x="1318" y="542"/>
                      <a:pt x="1410" y="463"/>
                      <a:pt x="1410" y="177"/>
                    </a:cubicBezTo>
                    <a:lnTo>
                      <a:pt x="1410" y="0"/>
                    </a:lnTo>
                    <a:cubicBezTo>
                      <a:pt x="595" y="0"/>
                      <a:pt x="0" y="781"/>
                      <a:pt x="0" y="1660"/>
                    </a:cubicBezTo>
                    <a:cubicBezTo>
                      <a:pt x="0" y="2276"/>
                      <a:pt x="594" y="3060"/>
                      <a:pt x="1163" y="3072"/>
                    </a:cubicBezTo>
                    <a:lnTo>
                      <a:pt x="1163" y="3143"/>
                    </a:lnTo>
                    <a:lnTo>
                      <a:pt x="1137" y="3116"/>
                    </a:lnTo>
                    <a:lnTo>
                      <a:pt x="529" y="3743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4" name="Freeform 37"/>
              <p:cNvSpPr>
                <a:spLocks/>
              </p:cNvSpPr>
              <p:nvPr/>
            </p:nvSpPr>
            <p:spPr bwMode="auto">
              <a:xfrm rot="120000">
                <a:off x="4762231" y="3301276"/>
                <a:ext cx="641350" cy="1023938"/>
              </a:xfrm>
              <a:custGeom>
                <a:avLst/>
                <a:gdLst>
                  <a:gd name="T0" fmla="*/ 1022 w 2361"/>
                  <a:gd name="T1" fmla="*/ 2472 h 3766"/>
                  <a:gd name="T2" fmla="*/ 669 w 2361"/>
                  <a:gd name="T3" fmla="*/ 2861 h 3766"/>
                  <a:gd name="T4" fmla="*/ 493 w 2361"/>
                  <a:gd name="T5" fmla="*/ 3179 h 3766"/>
                  <a:gd name="T6" fmla="*/ 423 w 2361"/>
                  <a:gd name="T7" fmla="*/ 3532 h 3766"/>
                  <a:gd name="T8" fmla="*/ 443 w 2361"/>
                  <a:gd name="T9" fmla="*/ 3766 h 3766"/>
                  <a:gd name="T10" fmla="*/ 2158 w 2361"/>
                  <a:gd name="T11" fmla="*/ 3766 h 3766"/>
                  <a:gd name="T12" fmla="*/ 2185 w 2361"/>
                  <a:gd name="T13" fmla="*/ 3426 h 3766"/>
                  <a:gd name="T14" fmla="*/ 2079 w 2361"/>
                  <a:gd name="T15" fmla="*/ 3108 h 3766"/>
                  <a:gd name="T16" fmla="*/ 1515 w 2361"/>
                  <a:gd name="T17" fmla="*/ 2472 h 3766"/>
                  <a:gd name="T18" fmla="*/ 1475 w 2361"/>
                  <a:gd name="T19" fmla="*/ 2404 h 3766"/>
                  <a:gd name="T20" fmla="*/ 2361 w 2361"/>
                  <a:gd name="T21" fmla="*/ 1448 h 3766"/>
                  <a:gd name="T22" fmla="*/ 2361 w 2361"/>
                  <a:gd name="T23" fmla="*/ 1025 h 3766"/>
                  <a:gd name="T24" fmla="*/ 1410 w 2361"/>
                  <a:gd name="T25" fmla="*/ 0 h 3766"/>
                  <a:gd name="T26" fmla="*/ 1269 w 2361"/>
                  <a:gd name="T27" fmla="*/ 0 h 3766"/>
                  <a:gd name="T28" fmla="*/ 1269 w 2361"/>
                  <a:gd name="T29" fmla="*/ 248 h 3766"/>
                  <a:gd name="T30" fmla="*/ 1339 w 2361"/>
                  <a:gd name="T31" fmla="*/ 530 h 3766"/>
                  <a:gd name="T32" fmla="*/ 528 w 2361"/>
                  <a:gd name="T33" fmla="*/ 883 h 3766"/>
                  <a:gd name="T34" fmla="*/ 561 w 2361"/>
                  <a:gd name="T35" fmla="*/ 858 h 3766"/>
                  <a:gd name="T36" fmla="*/ 268 w 2361"/>
                  <a:gd name="T37" fmla="*/ 478 h 3766"/>
                  <a:gd name="T38" fmla="*/ 0 w 2361"/>
                  <a:gd name="T39" fmla="*/ 1166 h 3766"/>
                  <a:gd name="T40" fmla="*/ 0 w 2361"/>
                  <a:gd name="T41" fmla="*/ 1307 h 3766"/>
                  <a:gd name="T42" fmla="*/ 342 w 2361"/>
                  <a:gd name="T43" fmla="*/ 2094 h 3766"/>
                  <a:gd name="T44" fmla="*/ 668 w 2361"/>
                  <a:gd name="T45" fmla="*/ 2333 h 3766"/>
                  <a:gd name="T46" fmla="*/ 1022 w 2361"/>
                  <a:gd name="T47" fmla="*/ 2472 h 37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361" h="3766">
                    <a:moveTo>
                      <a:pt x="1022" y="2472"/>
                    </a:moveTo>
                    <a:lnTo>
                      <a:pt x="669" y="2861"/>
                    </a:lnTo>
                    <a:lnTo>
                      <a:pt x="493" y="3179"/>
                    </a:lnTo>
                    <a:cubicBezTo>
                      <a:pt x="479" y="3344"/>
                      <a:pt x="423" y="3353"/>
                      <a:pt x="423" y="3532"/>
                    </a:cubicBezTo>
                    <a:cubicBezTo>
                      <a:pt x="423" y="3626"/>
                      <a:pt x="430" y="3702"/>
                      <a:pt x="443" y="3766"/>
                    </a:cubicBezTo>
                    <a:lnTo>
                      <a:pt x="2158" y="3766"/>
                    </a:lnTo>
                    <a:cubicBezTo>
                      <a:pt x="2177" y="3674"/>
                      <a:pt x="2185" y="3564"/>
                      <a:pt x="2185" y="3426"/>
                    </a:cubicBezTo>
                    <a:lnTo>
                      <a:pt x="2079" y="3108"/>
                    </a:lnTo>
                    <a:lnTo>
                      <a:pt x="1515" y="2472"/>
                    </a:lnTo>
                    <a:lnTo>
                      <a:pt x="1475" y="2404"/>
                    </a:lnTo>
                    <a:cubicBezTo>
                      <a:pt x="1857" y="2314"/>
                      <a:pt x="2361" y="1861"/>
                      <a:pt x="2361" y="1448"/>
                    </a:cubicBezTo>
                    <a:lnTo>
                      <a:pt x="2361" y="1025"/>
                    </a:lnTo>
                    <a:cubicBezTo>
                      <a:pt x="2361" y="594"/>
                      <a:pt x="1812" y="0"/>
                      <a:pt x="1410" y="0"/>
                    </a:cubicBezTo>
                    <a:lnTo>
                      <a:pt x="1269" y="0"/>
                    </a:lnTo>
                    <a:lnTo>
                      <a:pt x="1269" y="248"/>
                    </a:lnTo>
                    <a:cubicBezTo>
                      <a:pt x="1269" y="401"/>
                      <a:pt x="1325" y="357"/>
                      <a:pt x="1339" y="530"/>
                    </a:cubicBezTo>
                    <a:cubicBezTo>
                      <a:pt x="700" y="530"/>
                      <a:pt x="799" y="811"/>
                      <a:pt x="528" y="883"/>
                    </a:cubicBezTo>
                    <a:lnTo>
                      <a:pt x="561" y="858"/>
                    </a:lnTo>
                    <a:lnTo>
                      <a:pt x="268" y="478"/>
                    </a:lnTo>
                    <a:cubicBezTo>
                      <a:pt x="77" y="609"/>
                      <a:pt x="0" y="879"/>
                      <a:pt x="0" y="1166"/>
                    </a:cubicBezTo>
                    <a:lnTo>
                      <a:pt x="0" y="1307"/>
                    </a:lnTo>
                    <a:cubicBezTo>
                      <a:pt x="0" y="1621"/>
                      <a:pt x="179" y="1931"/>
                      <a:pt x="342" y="2094"/>
                    </a:cubicBezTo>
                    <a:cubicBezTo>
                      <a:pt x="410" y="2162"/>
                      <a:pt x="585" y="2297"/>
                      <a:pt x="668" y="2333"/>
                    </a:cubicBezTo>
                    <a:cubicBezTo>
                      <a:pt x="782" y="2382"/>
                      <a:pt x="1042" y="2408"/>
                      <a:pt x="1022" y="2472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5" name="Freeform 38"/>
              <p:cNvSpPr>
                <a:spLocks/>
              </p:cNvSpPr>
              <p:nvPr/>
            </p:nvSpPr>
            <p:spPr bwMode="auto">
              <a:xfrm rot="195225">
                <a:off x="3483920" y="3882896"/>
                <a:ext cx="407988" cy="373063"/>
              </a:xfrm>
              <a:custGeom>
                <a:avLst/>
                <a:gdLst>
                  <a:gd name="T0" fmla="*/ 1311 w 1496"/>
                  <a:gd name="T1" fmla="*/ 1372 h 1372"/>
                  <a:gd name="T2" fmla="*/ 1334 w 1496"/>
                  <a:gd name="T3" fmla="*/ 1254 h 1372"/>
                  <a:gd name="T4" fmla="*/ 910 w 1496"/>
                  <a:gd name="T5" fmla="*/ 128 h 1372"/>
                  <a:gd name="T6" fmla="*/ 636 w 1496"/>
                  <a:gd name="T7" fmla="*/ 60 h 1372"/>
                  <a:gd name="T8" fmla="*/ 71 w 1496"/>
                  <a:gd name="T9" fmla="*/ 427 h 1372"/>
                  <a:gd name="T10" fmla="*/ 54 w 1496"/>
                  <a:gd name="T11" fmla="*/ 496 h 1372"/>
                  <a:gd name="T12" fmla="*/ 268 w 1496"/>
                  <a:gd name="T13" fmla="*/ 1094 h 1372"/>
                  <a:gd name="T14" fmla="*/ 474 w 1496"/>
                  <a:gd name="T15" fmla="*/ 1146 h 1372"/>
                  <a:gd name="T16" fmla="*/ 833 w 1496"/>
                  <a:gd name="T17" fmla="*/ 872 h 1372"/>
                  <a:gd name="T18" fmla="*/ 859 w 1496"/>
                  <a:gd name="T19" fmla="*/ 769 h 1372"/>
                  <a:gd name="T20" fmla="*/ 730 w 1496"/>
                  <a:gd name="T21" fmla="*/ 556 h 1372"/>
                  <a:gd name="T22" fmla="*/ 594 w 1496"/>
                  <a:gd name="T23" fmla="*/ 921 h 1372"/>
                  <a:gd name="T24" fmla="*/ 448 w 1496"/>
                  <a:gd name="T25" fmla="*/ 958 h 1372"/>
                  <a:gd name="T26" fmla="*/ 217 w 1496"/>
                  <a:gd name="T27" fmla="*/ 573 h 1372"/>
                  <a:gd name="T28" fmla="*/ 276 w 1496"/>
                  <a:gd name="T29" fmla="*/ 333 h 1372"/>
                  <a:gd name="T30" fmla="*/ 662 w 1496"/>
                  <a:gd name="T31" fmla="*/ 248 h 1372"/>
                  <a:gd name="T32" fmla="*/ 1176 w 1496"/>
                  <a:gd name="T33" fmla="*/ 958 h 1372"/>
                  <a:gd name="T34" fmla="*/ 1054 w 1496"/>
                  <a:gd name="T35" fmla="*/ 1372 h 1372"/>
                  <a:gd name="T36" fmla="*/ 1311 w 1496"/>
                  <a:gd name="T37" fmla="*/ 1372 h 13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496" h="1372">
                    <a:moveTo>
                      <a:pt x="1311" y="1372"/>
                    </a:moveTo>
                    <a:lnTo>
                      <a:pt x="1334" y="1254"/>
                    </a:lnTo>
                    <a:cubicBezTo>
                      <a:pt x="1496" y="849"/>
                      <a:pt x="1263" y="216"/>
                      <a:pt x="910" y="128"/>
                    </a:cubicBezTo>
                    <a:lnTo>
                      <a:pt x="636" y="60"/>
                    </a:lnTo>
                    <a:cubicBezTo>
                      <a:pt x="397" y="0"/>
                      <a:pt x="133" y="177"/>
                      <a:pt x="71" y="427"/>
                    </a:cubicBezTo>
                    <a:lnTo>
                      <a:pt x="54" y="496"/>
                    </a:lnTo>
                    <a:cubicBezTo>
                      <a:pt x="0" y="710"/>
                      <a:pt x="84" y="1048"/>
                      <a:pt x="268" y="1094"/>
                    </a:cubicBezTo>
                    <a:lnTo>
                      <a:pt x="474" y="1146"/>
                    </a:lnTo>
                    <a:cubicBezTo>
                      <a:pt x="596" y="1176"/>
                      <a:pt x="798" y="1016"/>
                      <a:pt x="833" y="872"/>
                    </a:cubicBezTo>
                    <a:lnTo>
                      <a:pt x="859" y="769"/>
                    </a:lnTo>
                    <a:cubicBezTo>
                      <a:pt x="885" y="665"/>
                      <a:pt x="811" y="600"/>
                      <a:pt x="730" y="556"/>
                    </a:cubicBezTo>
                    <a:lnTo>
                      <a:pt x="594" y="921"/>
                    </a:lnTo>
                    <a:cubicBezTo>
                      <a:pt x="530" y="949"/>
                      <a:pt x="525" y="977"/>
                      <a:pt x="448" y="958"/>
                    </a:cubicBezTo>
                    <a:cubicBezTo>
                      <a:pt x="279" y="915"/>
                      <a:pt x="174" y="742"/>
                      <a:pt x="217" y="573"/>
                    </a:cubicBezTo>
                    <a:lnTo>
                      <a:pt x="276" y="333"/>
                    </a:lnTo>
                    <a:cubicBezTo>
                      <a:pt x="418" y="319"/>
                      <a:pt x="474" y="201"/>
                      <a:pt x="662" y="248"/>
                    </a:cubicBezTo>
                    <a:cubicBezTo>
                      <a:pt x="1013" y="336"/>
                      <a:pt x="1254" y="646"/>
                      <a:pt x="1176" y="958"/>
                    </a:cubicBezTo>
                    <a:cubicBezTo>
                      <a:pt x="1153" y="1049"/>
                      <a:pt x="1104" y="1206"/>
                      <a:pt x="1054" y="1372"/>
                    </a:cubicBezTo>
                    <a:lnTo>
                      <a:pt x="1311" y="1372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7" name="Freeform 39"/>
              <p:cNvSpPr>
                <a:spLocks/>
              </p:cNvSpPr>
              <p:nvPr/>
            </p:nvSpPr>
            <p:spPr bwMode="auto">
              <a:xfrm>
                <a:off x="5325666" y="4015803"/>
                <a:ext cx="290513" cy="315913"/>
              </a:xfrm>
              <a:custGeom>
                <a:avLst/>
                <a:gdLst>
                  <a:gd name="T0" fmla="*/ 430 w 1067"/>
                  <a:gd name="T1" fmla="*/ 1160 h 1160"/>
                  <a:gd name="T2" fmla="*/ 545 w 1067"/>
                  <a:gd name="T3" fmla="*/ 1099 h 1160"/>
                  <a:gd name="T4" fmla="*/ 963 w 1067"/>
                  <a:gd name="T5" fmla="*/ 392 h 1160"/>
                  <a:gd name="T6" fmla="*/ 882 w 1067"/>
                  <a:gd name="T7" fmla="*/ 217 h 1160"/>
                  <a:gd name="T8" fmla="*/ 445 w 1067"/>
                  <a:gd name="T9" fmla="*/ 74 h 1160"/>
                  <a:gd name="T10" fmla="*/ 401 w 1067"/>
                  <a:gd name="T11" fmla="*/ 94 h 1160"/>
                  <a:gd name="T12" fmla="*/ 174 w 1067"/>
                  <a:gd name="T13" fmla="*/ 464 h 1160"/>
                  <a:gd name="T14" fmla="*/ 235 w 1067"/>
                  <a:gd name="T15" fmla="*/ 595 h 1160"/>
                  <a:gd name="T16" fmla="*/ 534 w 1067"/>
                  <a:gd name="T17" fmla="*/ 670 h 1160"/>
                  <a:gd name="T18" fmla="*/ 600 w 1067"/>
                  <a:gd name="T19" fmla="*/ 639 h 1160"/>
                  <a:gd name="T20" fmla="*/ 658 w 1067"/>
                  <a:gd name="T21" fmla="*/ 480 h 1160"/>
                  <a:gd name="T22" fmla="*/ 406 w 1067"/>
                  <a:gd name="T23" fmla="*/ 563 h 1160"/>
                  <a:gd name="T24" fmla="*/ 324 w 1067"/>
                  <a:gd name="T25" fmla="*/ 501 h 1160"/>
                  <a:gd name="T26" fmla="*/ 430 w 1067"/>
                  <a:gd name="T27" fmla="*/ 213 h 1160"/>
                  <a:gd name="T28" fmla="*/ 582 w 1067"/>
                  <a:gd name="T29" fmla="*/ 143 h 1160"/>
                  <a:gd name="T30" fmla="*/ 793 w 1067"/>
                  <a:gd name="T31" fmla="*/ 311 h 1160"/>
                  <a:gd name="T32" fmla="*/ 635 w 1067"/>
                  <a:gd name="T33" fmla="*/ 889 h 1160"/>
                  <a:gd name="T34" fmla="*/ 0 w 1067"/>
                  <a:gd name="T35" fmla="*/ 1160 h 1160"/>
                  <a:gd name="T36" fmla="*/ 430 w 1067"/>
                  <a:gd name="T37" fmla="*/ 1160 h 1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067" h="1160">
                    <a:moveTo>
                      <a:pt x="430" y="1160"/>
                    </a:moveTo>
                    <a:lnTo>
                      <a:pt x="545" y="1099"/>
                    </a:lnTo>
                    <a:cubicBezTo>
                      <a:pt x="830" y="1012"/>
                      <a:pt x="1067" y="617"/>
                      <a:pt x="963" y="392"/>
                    </a:cubicBezTo>
                    <a:lnTo>
                      <a:pt x="882" y="217"/>
                    </a:lnTo>
                    <a:cubicBezTo>
                      <a:pt x="811" y="65"/>
                      <a:pt x="605" y="0"/>
                      <a:pt x="445" y="74"/>
                    </a:cubicBezTo>
                    <a:lnTo>
                      <a:pt x="401" y="94"/>
                    </a:lnTo>
                    <a:cubicBezTo>
                      <a:pt x="264" y="157"/>
                      <a:pt x="120" y="346"/>
                      <a:pt x="174" y="464"/>
                    </a:cubicBezTo>
                    <a:lnTo>
                      <a:pt x="235" y="595"/>
                    </a:lnTo>
                    <a:cubicBezTo>
                      <a:pt x="271" y="674"/>
                      <a:pt x="442" y="712"/>
                      <a:pt x="534" y="670"/>
                    </a:cubicBezTo>
                    <a:lnTo>
                      <a:pt x="600" y="639"/>
                    </a:lnTo>
                    <a:cubicBezTo>
                      <a:pt x="667" y="608"/>
                      <a:pt x="669" y="542"/>
                      <a:pt x="658" y="480"/>
                    </a:cubicBezTo>
                    <a:lnTo>
                      <a:pt x="406" y="563"/>
                    </a:lnTo>
                    <a:cubicBezTo>
                      <a:pt x="363" y="541"/>
                      <a:pt x="347" y="550"/>
                      <a:pt x="324" y="501"/>
                    </a:cubicBezTo>
                    <a:cubicBezTo>
                      <a:pt x="274" y="393"/>
                      <a:pt x="322" y="263"/>
                      <a:pt x="430" y="213"/>
                    </a:cubicBezTo>
                    <a:lnTo>
                      <a:pt x="582" y="143"/>
                    </a:lnTo>
                    <a:cubicBezTo>
                      <a:pt x="651" y="212"/>
                      <a:pt x="737" y="191"/>
                      <a:pt x="793" y="311"/>
                    </a:cubicBezTo>
                    <a:cubicBezTo>
                      <a:pt x="896" y="536"/>
                      <a:pt x="834" y="797"/>
                      <a:pt x="635" y="889"/>
                    </a:cubicBezTo>
                    <a:cubicBezTo>
                      <a:pt x="505" y="949"/>
                      <a:pt x="147" y="1078"/>
                      <a:pt x="0" y="1160"/>
                    </a:cubicBezTo>
                    <a:lnTo>
                      <a:pt x="430" y="116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pic>
        <p:nvPicPr>
          <p:cNvPr id="1064" name="Picture 40" descr="C:\Users\jsj\Desktop\未标题-1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3026" y="866868"/>
            <a:ext cx="2053505" cy="205350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4" name="Freeform 7"/>
          <p:cNvSpPr>
            <a:spLocks/>
          </p:cNvSpPr>
          <p:nvPr/>
        </p:nvSpPr>
        <p:spPr bwMode="auto">
          <a:xfrm>
            <a:off x="3570646" y="850005"/>
            <a:ext cx="1090199" cy="619468"/>
          </a:xfrm>
          <a:custGeom>
            <a:avLst/>
            <a:gdLst>
              <a:gd name="T0" fmla="*/ 5227 w 7902"/>
              <a:gd name="T1" fmla="*/ 407 h 4484"/>
              <a:gd name="T2" fmla="*/ 5079 w 7902"/>
              <a:gd name="T3" fmla="*/ 1216 h 4484"/>
              <a:gd name="T4" fmla="*/ 3811 w 7902"/>
              <a:gd name="T5" fmla="*/ 709 h 4484"/>
              <a:gd name="T6" fmla="*/ 4763 w 7902"/>
              <a:gd name="T7" fmla="*/ 182 h 4484"/>
              <a:gd name="T8" fmla="*/ 3273 w 7902"/>
              <a:gd name="T9" fmla="*/ 480 h 4484"/>
              <a:gd name="T10" fmla="*/ 2188 w 7902"/>
              <a:gd name="T11" fmla="*/ 943 h 4484"/>
              <a:gd name="T12" fmla="*/ 3125 w 7902"/>
              <a:gd name="T13" fmla="*/ 1524 h 4484"/>
              <a:gd name="T14" fmla="*/ 1587 w 7902"/>
              <a:gd name="T15" fmla="*/ 2245 h 4484"/>
              <a:gd name="T16" fmla="*/ 621 w 7902"/>
              <a:gd name="T17" fmla="*/ 3194 h 4484"/>
              <a:gd name="T18" fmla="*/ 2999 w 7902"/>
              <a:gd name="T19" fmla="*/ 1938 h 4484"/>
              <a:gd name="T20" fmla="*/ 2843 w 7902"/>
              <a:gd name="T21" fmla="*/ 2666 h 4484"/>
              <a:gd name="T22" fmla="*/ 1590 w 7902"/>
              <a:gd name="T23" fmla="*/ 3235 h 4484"/>
              <a:gd name="T24" fmla="*/ 2505 w 7902"/>
              <a:gd name="T25" fmla="*/ 4089 h 4484"/>
              <a:gd name="T26" fmla="*/ 2152 w 7902"/>
              <a:gd name="T27" fmla="*/ 4133 h 4484"/>
              <a:gd name="T28" fmla="*/ 1517 w 7902"/>
              <a:gd name="T29" fmla="*/ 4001 h 4484"/>
              <a:gd name="T30" fmla="*/ 2223 w 7902"/>
              <a:gd name="T31" fmla="*/ 4484 h 4484"/>
              <a:gd name="T32" fmla="*/ 3246 w 7902"/>
              <a:gd name="T33" fmla="*/ 2948 h 4484"/>
              <a:gd name="T34" fmla="*/ 4474 w 7902"/>
              <a:gd name="T35" fmla="*/ 2724 h 4484"/>
              <a:gd name="T36" fmla="*/ 4524 w 7902"/>
              <a:gd name="T37" fmla="*/ 2335 h 4484"/>
              <a:gd name="T38" fmla="*/ 3364 w 7902"/>
              <a:gd name="T39" fmla="*/ 2544 h 4484"/>
              <a:gd name="T40" fmla="*/ 4411 w 7902"/>
              <a:gd name="T41" fmla="*/ 1675 h 4484"/>
              <a:gd name="T42" fmla="*/ 5116 w 7902"/>
              <a:gd name="T43" fmla="*/ 3167 h 4484"/>
              <a:gd name="T44" fmla="*/ 3281 w 7902"/>
              <a:gd name="T45" fmla="*/ 4001 h 4484"/>
              <a:gd name="T46" fmla="*/ 5222 w 7902"/>
              <a:gd name="T47" fmla="*/ 3475 h 4484"/>
              <a:gd name="T48" fmla="*/ 6245 w 7902"/>
              <a:gd name="T49" fmla="*/ 4352 h 4484"/>
              <a:gd name="T50" fmla="*/ 6951 w 7902"/>
              <a:gd name="T51" fmla="*/ 3079 h 4484"/>
              <a:gd name="T52" fmla="*/ 6669 w 7902"/>
              <a:gd name="T53" fmla="*/ 3123 h 4484"/>
              <a:gd name="T54" fmla="*/ 5681 w 7902"/>
              <a:gd name="T55" fmla="*/ 3123 h 4484"/>
              <a:gd name="T56" fmla="*/ 6528 w 7902"/>
              <a:gd name="T57" fmla="*/ 1806 h 4484"/>
              <a:gd name="T58" fmla="*/ 5575 w 7902"/>
              <a:gd name="T59" fmla="*/ 2684 h 4484"/>
              <a:gd name="T60" fmla="*/ 7902 w 7902"/>
              <a:gd name="T61" fmla="*/ 111 h 4484"/>
              <a:gd name="T62" fmla="*/ 6581 w 7902"/>
              <a:gd name="T63" fmla="*/ 687 h 4484"/>
              <a:gd name="T64" fmla="*/ 5716 w 7902"/>
              <a:gd name="T65" fmla="*/ 226 h 4484"/>
              <a:gd name="T66" fmla="*/ 5540 w 7902"/>
              <a:gd name="T67" fmla="*/ 7 h 4484"/>
              <a:gd name="T68" fmla="*/ 5222 w 7902"/>
              <a:gd name="T69" fmla="*/ 182 h 44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7902" h="4484">
                <a:moveTo>
                  <a:pt x="5222" y="182"/>
                </a:moveTo>
                <a:lnTo>
                  <a:pt x="5227" y="407"/>
                </a:lnTo>
                <a:lnTo>
                  <a:pt x="5164" y="536"/>
                </a:lnTo>
                <a:lnTo>
                  <a:pt x="5079" y="1216"/>
                </a:lnTo>
                <a:lnTo>
                  <a:pt x="3657" y="1407"/>
                </a:lnTo>
                <a:lnTo>
                  <a:pt x="3811" y="709"/>
                </a:lnTo>
                <a:cubicBezTo>
                  <a:pt x="4055" y="702"/>
                  <a:pt x="4869" y="565"/>
                  <a:pt x="4869" y="314"/>
                </a:cubicBezTo>
                <a:cubicBezTo>
                  <a:pt x="4869" y="213"/>
                  <a:pt x="4845" y="182"/>
                  <a:pt x="4763" y="182"/>
                </a:cubicBezTo>
                <a:lnTo>
                  <a:pt x="4587" y="182"/>
                </a:lnTo>
                <a:cubicBezTo>
                  <a:pt x="4449" y="182"/>
                  <a:pt x="3490" y="432"/>
                  <a:pt x="3273" y="480"/>
                </a:cubicBezTo>
                <a:cubicBezTo>
                  <a:pt x="2891" y="564"/>
                  <a:pt x="2074" y="475"/>
                  <a:pt x="2046" y="885"/>
                </a:cubicBezTo>
                <a:cubicBezTo>
                  <a:pt x="2123" y="907"/>
                  <a:pt x="2138" y="934"/>
                  <a:pt x="2188" y="943"/>
                </a:cubicBezTo>
                <a:lnTo>
                  <a:pt x="3281" y="841"/>
                </a:lnTo>
                <a:cubicBezTo>
                  <a:pt x="3281" y="846"/>
                  <a:pt x="3129" y="1516"/>
                  <a:pt x="3125" y="1524"/>
                </a:cubicBezTo>
                <a:cubicBezTo>
                  <a:pt x="3077" y="1629"/>
                  <a:pt x="2710" y="1683"/>
                  <a:pt x="2588" y="1734"/>
                </a:cubicBezTo>
                <a:cubicBezTo>
                  <a:pt x="2189" y="1902"/>
                  <a:pt x="1935" y="2051"/>
                  <a:pt x="1587" y="2245"/>
                </a:cubicBezTo>
                <a:cubicBezTo>
                  <a:pt x="1261" y="2429"/>
                  <a:pt x="76" y="3427"/>
                  <a:pt x="0" y="3782"/>
                </a:cubicBezTo>
                <a:cubicBezTo>
                  <a:pt x="60" y="3762"/>
                  <a:pt x="485" y="3305"/>
                  <a:pt x="621" y="3194"/>
                </a:cubicBezTo>
                <a:cubicBezTo>
                  <a:pt x="883" y="2977"/>
                  <a:pt x="1033" y="2853"/>
                  <a:pt x="1329" y="2670"/>
                </a:cubicBezTo>
                <a:cubicBezTo>
                  <a:pt x="1681" y="2450"/>
                  <a:pt x="2533" y="1938"/>
                  <a:pt x="2999" y="1938"/>
                </a:cubicBezTo>
                <a:lnTo>
                  <a:pt x="2999" y="2114"/>
                </a:lnTo>
                <a:cubicBezTo>
                  <a:pt x="2999" y="2115"/>
                  <a:pt x="2867" y="2647"/>
                  <a:pt x="2843" y="2666"/>
                </a:cubicBezTo>
                <a:cubicBezTo>
                  <a:pt x="2558" y="2903"/>
                  <a:pt x="1428" y="2573"/>
                  <a:pt x="1411" y="3167"/>
                </a:cubicBezTo>
                <a:cubicBezTo>
                  <a:pt x="1465" y="3246"/>
                  <a:pt x="1506" y="3223"/>
                  <a:pt x="1590" y="3235"/>
                </a:cubicBezTo>
                <a:lnTo>
                  <a:pt x="2756" y="3081"/>
                </a:lnTo>
                <a:lnTo>
                  <a:pt x="2505" y="4089"/>
                </a:lnTo>
                <a:cubicBezTo>
                  <a:pt x="2426" y="4112"/>
                  <a:pt x="2424" y="4133"/>
                  <a:pt x="2329" y="4133"/>
                </a:cubicBezTo>
                <a:lnTo>
                  <a:pt x="2152" y="4133"/>
                </a:lnTo>
                <a:cubicBezTo>
                  <a:pt x="1903" y="4133"/>
                  <a:pt x="1803" y="4001"/>
                  <a:pt x="1658" y="4001"/>
                </a:cubicBezTo>
                <a:lnTo>
                  <a:pt x="1517" y="4001"/>
                </a:lnTo>
                <a:cubicBezTo>
                  <a:pt x="1444" y="4001"/>
                  <a:pt x="1340" y="4130"/>
                  <a:pt x="1340" y="4177"/>
                </a:cubicBezTo>
                <a:cubicBezTo>
                  <a:pt x="1340" y="4381"/>
                  <a:pt x="2003" y="4484"/>
                  <a:pt x="2223" y="4484"/>
                </a:cubicBezTo>
                <a:cubicBezTo>
                  <a:pt x="2571" y="4484"/>
                  <a:pt x="2863" y="4340"/>
                  <a:pt x="2988" y="4031"/>
                </a:cubicBezTo>
                <a:cubicBezTo>
                  <a:pt x="3042" y="3896"/>
                  <a:pt x="3235" y="3110"/>
                  <a:pt x="3246" y="2948"/>
                </a:cubicBezTo>
                <a:lnTo>
                  <a:pt x="3352" y="2948"/>
                </a:lnTo>
                <a:cubicBezTo>
                  <a:pt x="3644" y="2948"/>
                  <a:pt x="4175" y="2764"/>
                  <a:pt x="4474" y="2724"/>
                </a:cubicBezTo>
                <a:cubicBezTo>
                  <a:pt x="4720" y="2612"/>
                  <a:pt x="4706" y="2638"/>
                  <a:pt x="4658" y="2377"/>
                </a:cubicBezTo>
                <a:cubicBezTo>
                  <a:pt x="4614" y="2326"/>
                  <a:pt x="4619" y="2335"/>
                  <a:pt x="4524" y="2335"/>
                </a:cubicBezTo>
                <a:lnTo>
                  <a:pt x="4413" y="2349"/>
                </a:lnTo>
                <a:lnTo>
                  <a:pt x="3364" y="2544"/>
                </a:lnTo>
                <a:lnTo>
                  <a:pt x="3564" y="1772"/>
                </a:lnTo>
                <a:lnTo>
                  <a:pt x="4411" y="1675"/>
                </a:lnTo>
                <a:lnTo>
                  <a:pt x="5010" y="1675"/>
                </a:lnTo>
                <a:lnTo>
                  <a:pt x="5116" y="3167"/>
                </a:lnTo>
                <a:cubicBezTo>
                  <a:pt x="4993" y="3180"/>
                  <a:pt x="4445" y="3528"/>
                  <a:pt x="4234" y="3606"/>
                </a:cubicBezTo>
                <a:cubicBezTo>
                  <a:pt x="3945" y="3713"/>
                  <a:pt x="3576" y="3904"/>
                  <a:pt x="3281" y="4001"/>
                </a:cubicBezTo>
                <a:cubicBezTo>
                  <a:pt x="3290" y="4132"/>
                  <a:pt x="3307" y="4221"/>
                  <a:pt x="3422" y="4221"/>
                </a:cubicBezTo>
                <a:cubicBezTo>
                  <a:pt x="3987" y="4221"/>
                  <a:pt x="5143" y="3475"/>
                  <a:pt x="5222" y="3475"/>
                </a:cubicBezTo>
                <a:cubicBezTo>
                  <a:pt x="5330" y="3475"/>
                  <a:pt x="5707" y="4352"/>
                  <a:pt x="6104" y="4352"/>
                </a:cubicBezTo>
                <a:lnTo>
                  <a:pt x="6245" y="4352"/>
                </a:lnTo>
                <a:cubicBezTo>
                  <a:pt x="6600" y="4352"/>
                  <a:pt x="7057" y="3603"/>
                  <a:pt x="7057" y="3211"/>
                </a:cubicBezTo>
                <a:cubicBezTo>
                  <a:pt x="7057" y="3110"/>
                  <a:pt x="7033" y="3079"/>
                  <a:pt x="6951" y="3079"/>
                </a:cubicBezTo>
                <a:lnTo>
                  <a:pt x="6845" y="3079"/>
                </a:lnTo>
                <a:cubicBezTo>
                  <a:pt x="6750" y="3079"/>
                  <a:pt x="6748" y="3100"/>
                  <a:pt x="6669" y="3123"/>
                </a:cubicBezTo>
                <a:cubicBezTo>
                  <a:pt x="6658" y="3291"/>
                  <a:pt x="6405" y="3914"/>
                  <a:pt x="6316" y="3914"/>
                </a:cubicBezTo>
                <a:cubicBezTo>
                  <a:pt x="6063" y="3914"/>
                  <a:pt x="5697" y="3362"/>
                  <a:pt x="5681" y="3123"/>
                </a:cubicBezTo>
                <a:cubicBezTo>
                  <a:pt x="5845" y="3069"/>
                  <a:pt x="6669" y="2173"/>
                  <a:pt x="6669" y="1982"/>
                </a:cubicBezTo>
                <a:cubicBezTo>
                  <a:pt x="6669" y="1879"/>
                  <a:pt x="6610" y="1806"/>
                  <a:pt x="6528" y="1806"/>
                </a:cubicBezTo>
                <a:lnTo>
                  <a:pt x="6492" y="1806"/>
                </a:lnTo>
                <a:cubicBezTo>
                  <a:pt x="6176" y="1806"/>
                  <a:pt x="5912" y="2587"/>
                  <a:pt x="5575" y="2684"/>
                </a:cubicBezTo>
                <a:cubicBezTo>
                  <a:pt x="5575" y="2312"/>
                  <a:pt x="5504" y="1931"/>
                  <a:pt x="5504" y="1543"/>
                </a:cubicBezTo>
                <a:cubicBezTo>
                  <a:pt x="6259" y="1522"/>
                  <a:pt x="7601" y="657"/>
                  <a:pt x="7902" y="111"/>
                </a:cubicBezTo>
                <a:lnTo>
                  <a:pt x="7375" y="7"/>
                </a:lnTo>
                <a:cubicBezTo>
                  <a:pt x="7341" y="0"/>
                  <a:pt x="6719" y="600"/>
                  <a:pt x="6581" y="687"/>
                </a:cubicBezTo>
                <a:cubicBezTo>
                  <a:pt x="6213" y="915"/>
                  <a:pt x="6008" y="979"/>
                  <a:pt x="5575" y="1104"/>
                </a:cubicBezTo>
                <a:cubicBezTo>
                  <a:pt x="5580" y="835"/>
                  <a:pt x="5716" y="383"/>
                  <a:pt x="5716" y="226"/>
                </a:cubicBezTo>
                <a:lnTo>
                  <a:pt x="5716" y="51"/>
                </a:lnTo>
                <a:cubicBezTo>
                  <a:pt x="5637" y="28"/>
                  <a:pt x="5635" y="7"/>
                  <a:pt x="5540" y="7"/>
                </a:cubicBezTo>
                <a:lnTo>
                  <a:pt x="5504" y="7"/>
                </a:lnTo>
                <a:cubicBezTo>
                  <a:pt x="5344" y="7"/>
                  <a:pt x="5320" y="100"/>
                  <a:pt x="5222" y="1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25" name="Freeform 8"/>
          <p:cNvSpPr>
            <a:spLocks noEditPoints="1"/>
          </p:cNvSpPr>
          <p:nvPr/>
        </p:nvSpPr>
        <p:spPr bwMode="auto">
          <a:xfrm>
            <a:off x="4436921" y="1511970"/>
            <a:ext cx="521400" cy="405351"/>
          </a:xfrm>
          <a:custGeom>
            <a:avLst/>
            <a:gdLst>
              <a:gd name="T0" fmla="*/ 811 w 3776"/>
              <a:gd name="T1" fmla="*/ 1141 h 2941"/>
              <a:gd name="T2" fmla="*/ 1658 w 3776"/>
              <a:gd name="T3" fmla="*/ 614 h 2941"/>
              <a:gd name="T4" fmla="*/ 1976 w 3776"/>
              <a:gd name="T5" fmla="*/ 614 h 2941"/>
              <a:gd name="T6" fmla="*/ 1976 w 3776"/>
              <a:gd name="T7" fmla="*/ 1097 h 2941"/>
              <a:gd name="T8" fmla="*/ 953 w 3776"/>
              <a:gd name="T9" fmla="*/ 1151 h 2941"/>
              <a:gd name="T10" fmla="*/ 811 w 3776"/>
              <a:gd name="T11" fmla="*/ 1141 h 2941"/>
              <a:gd name="T12" fmla="*/ 636 w 3776"/>
              <a:gd name="T13" fmla="*/ 324 h 2941"/>
              <a:gd name="T14" fmla="*/ 285 w 3776"/>
              <a:gd name="T15" fmla="*/ 1408 h 2941"/>
              <a:gd name="T16" fmla="*/ 0 w 3776"/>
              <a:gd name="T17" fmla="*/ 2633 h 2941"/>
              <a:gd name="T18" fmla="*/ 0 w 3776"/>
              <a:gd name="T19" fmla="*/ 2765 h 2941"/>
              <a:gd name="T20" fmla="*/ 141 w 3776"/>
              <a:gd name="T21" fmla="*/ 2941 h 2941"/>
              <a:gd name="T22" fmla="*/ 1069 w 3776"/>
              <a:gd name="T23" fmla="*/ 2691 h 2941"/>
              <a:gd name="T24" fmla="*/ 1471 w 3776"/>
              <a:gd name="T25" fmla="*/ 2488 h 2941"/>
              <a:gd name="T26" fmla="*/ 1870 w 3776"/>
              <a:gd name="T27" fmla="*/ 2238 h 2941"/>
              <a:gd name="T28" fmla="*/ 1729 w 3776"/>
              <a:gd name="T29" fmla="*/ 1975 h 2941"/>
              <a:gd name="T30" fmla="*/ 494 w 3776"/>
              <a:gd name="T31" fmla="*/ 2458 h 2941"/>
              <a:gd name="T32" fmla="*/ 684 w 3776"/>
              <a:gd name="T33" fmla="*/ 1597 h 2941"/>
              <a:gd name="T34" fmla="*/ 1517 w 3776"/>
              <a:gd name="T35" fmla="*/ 1492 h 2941"/>
              <a:gd name="T36" fmla="*/ 2011 w 3776"/>
              <a:gd name="T37" fmla="*/ 1492 h 2941"/>
              <a:gd name="T38" fmla="*/ 2858 w 3776"/>
              <a:gd name="T39" fmla="*/ 2853 h 2941"/>
              <a:gd name="T40" fmla="*/ 2999 w 3776"/>
              <a:gd name="T41" fmla="*/ 2853 h 2941"/>
              <a:gd name="T42" fmla="*/ 3634 w 3776"/>
              <a:gd name="T43" fmla="*/ 1887 h 2941"/>
              <a:gd name="T44" fmla="*/ 3529 w 3776"/>
              <a:gd name="T45" fmla="*/ 1755 h 2941"/>
              <a:gd name="T46" fmla="*/ 3458 w 3776"/>
              <a:gd name="T47" fmla="*/ 1755 h 2941"/>
              <a:gd name="T48" fmla="*/ 2999 w 3776"/>
              <a:gd name="T49" fmla="*/ 2370 h 2941"/>
              <a:gd name="T50" fmla="*/ 2505 w 3776"/>
              <a:gd name="T51" fmla="*/ 1448 h 2941"/>
              <a:gd name="T52" fmla="*/ 3387 w 3776"/>
              <a:gd name="T53" fmla="*/ 1448 h 2941"/>
              <a:gd name="T54" fmla="*/ 3599 w 3776"/>
              <a:gd name="T55" fmla="*/ 1360 h 2941"/>
              <a:gd name="T56" fmla="*/ 3634 w 3776"/>
              <a:gd name="T57" fmla="*/ 1185 h 2941"/>
              <a:gd name="T58" fmla="*/ 3529 w 3776"/>
              <a:gd name="T59" fmla="*/ 1053 h 2941"/>
              <a:gd name="T60" fmla="*/ 2470 w 3776"/>
              <a:gd name="T61" fmla="*/ 1053 h 2941"/>
              <a:gd name="T62" fmla="*/ 2470 w 3776"/>
              <a:gd name="T63" fmla="*/ 526 h 2941"/>
              <a:gd name="T64" fmla="*/ 2576 w 3776"/>
              <a:gd name="T65" fmla="*/ 526 h 2941"/>
              <a:gd name="T66" fmla="*/ 3776 w 3776"/>
              <a:gd name="T67" fmla="*/ 175 h 2941"/>
              <a:gd name="T68" fmla="*/ 3740 w 3776"/>
              <a:gd name="T69" fmla="*/ 0 h 2941"/>
              <a:gd name="T70" fmla="*/ 636 w 3776"/>
              <a:gd name="T71" fmla="*/ 324 h 29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3776" h="2941">
                <a:moveTo>
                  <a:pt x="811" y="1141"/>
                </a:moveTo>
                <a:cubicBezTo>
                  <a:pt x="811" y="552"/>
                  <a:pt x="1211" y="614"/>
                  <a:pt x="1658" y="614"/>
                </a:cubicBezTo>
                <a:lnTo>
                  <a:pt x="1976" y="614"/>
                </a:lnTo>
                <a:lnTo>
                  <a:pt x="1976" y="1097"/>
                </a:lnTo>
                <a:lnTo>
                  <a:pt x="953" y="1151"/>
                </a:lnTo>
                <a:lnTo>
                  <a:pt x="811" y="1141"/>
                </a:lnTo>
                <a:close/>
                <a:moveTo>
                  <a:pt x="636" y="324"/>
                </a:moveTo>
                <a:cubicBezTo>
                  <a:pt x="447" y="655"/>
                  <a:pt x="365" y="935"/>
                  <a:pt x="285" y="1408"/>
                </a:cubicBezTo>
                <a:cubicBezTo>
                  <a:pt x="241" y="1665"/>
                  <a:pt x="0" y="2435"/>
                  <a:pt x="0" y="2633"/>
                </a:cubicBezTo>
                <a:lnTo>
                  <a:pt x="0" y="2765"/>
                </a:lnTo>
                <a:cubicBezTo>
                  <a:pt x="0" y="2874"/>
                  <a:pt x="97" y="2941"/>
                  <a:pt x="141" y="2941"/>
                </a:cubicBezTo>
                <a:cubicBezTo>
                  <a:pt x="469" y="2941"/>
                  <a:pt x="813" y="2807"/>
                  <a:pt x="1069" y="2691"/>
                </a:cubicBezTo>
                <a:cubicBezTo>
                  <a:pt x="1223" y="2621"/>
                  <a:pt x="1333" y="2561"/>
                  <a:pt x="1471" y="2488"/>
                </a:cubicBezTo>
                <a:cubicBezTo>
                  <a:pt x="1618" y="2409"/>
                  <a:pt x="1810" y="2258"/>
                  <a:pt x="1870" y="2238"/>
                </a:cubicBezTo>
                <a:cubicBezTo>
                  <a:pt x="1867" y="2079"/>
                  <a:pt x="1855" y="1975"/>
                  <a:pt x="1729" y="1975"/>
                </a:cubicBezTo>
                <a:cubicBezTo>
                  <a:pt x="1410" y="1975"/>
                  <a:pt x="901" y="2446"/>
                  <a:pt x="494" y="2458"/>
                </a:cubicBezTo>
                <a:cubicBezTo>
                  <a:pt x="495" y="2374"/>
                  <a:pt x="661" y="1640"/>
                  <a:pt x="684" y="1597"/>
                </a:cubicBezTo>
                <a:cubicBezTo>
                  <a:pt x="737" y="1495"/>
                  <a:pt x="1357" y="1492"/>
                  <a:pt x="1517" y="1492"/>
                </a:cubicBezTo>
                <a:lnTo>
                  <a:pt x="2011" y="1492"/>
                </a:lnTo>
                <a:cubicBezTo>
                  <a:pt x="2042" y="1955"/>
                  <a:pt x="2485" y="2853"/>
                  <a:pt x="2858" y="2853"/>
                </a:cubicBezTo>
                <a:lnTo>
                  <a:pt x="2999" y="2853"/>
                </a:lnTo>
                <a:cubicBezTo>
                  <a:pt x="3313" y="2853"/>
                  <a:pt x="3634" y="2271"/>
                  <a:pt x="3634" y="1887"/>
                </a:cubicBezTo>
                <a:cubicBezTo>
                  <a:pt x="3634" y="1786"/>
                  <a:pt x="3610" y="1755"/>
                  <a:pt x="3529" y="1755"/>
                </a:cubicBezTo>
                <a:lnTo>
                  <a:pt x="3458" y="1755"/>
                </a:lnTo>
                <a:cubicBezTo>
                  <a:pt x="3102" y="1755"/>
                  <a:pt x="3269" y="2370"/>
                  <a:pt x="2999" y="2370"/>
                </a:cubicBezTo>
                <a:cubicBezTo>
                  <a:pt x="2807" y="2370"/>
                  <a:pt x="2511" y="1745"/>
                  <a:pt x="2505" y="1448"/>
                </a:cubicBezTo>
                <a:lnTo>
                  <a:pt x="3387" y="1448"/>
                </a:lnTo>
                <a:cubicBezTo>
                  <a:pt x="3526" y="1448"/>
                  <a:pt x="3391" y="1382"/>
                  <a:pt x="3599" y="1360"/>
                </a:cubicBezTo>
                <a:cubicBezTo>
                  <a:pt x="3622" y="1243"/>
                  <a:pt x="3634" y="1277"/>
                  <a:pt x="3634" y="1185"/>
                </a:cubicBezTo>
                <a:cubicBezTo>
                  <a:pt x="3634" y="1084"/>
                  <a:pt x="3610" y="1053"/>
                  <a:pt x="3529" y="1053"/>
                </a:cubicBezTo>
                <a:lnTo>
                  <a:pt x="2470" y="1053"/>
                </a:lnTo>
                <a:lnTo>
                  <a:pt x="2470" y="526"/>
                </a:lnTo>
                <a:lnTo>
                  <a:pt x="2576" y="526"/>
                </a:lnTo>
                <a:cubicBezTo>
                  <a:pt x="2865" y="526"/>
                  <a:pt x="3776" y="475"/>
                  <a:pt x="3776" y="175"/>
                </a:cubicBezTo>
                <a:cubicBezTo>
                  <a:pt x="3776" y="74"/>
                  <a:pt x="3764" y="124"/>
                  <a:pt x="3740" y="0"/>
                </a:cubicBezTo>
                <a:lnTo>
                  <a:pt x="636" y="3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28" name="Freeform 9"/>
          <p:cNvSpPr>
            <a:spLocks/>
          </p:cNvSpPr>
          <p:nvPr/>
        </p:nvSpPr>
        <p:spPr bwMode="auto">
          <a:xfrm>
            <a:off x="5358767" y="1650900"/>
            <a:ext cx="912040" cy="539378"/>
          </a:xfrm>
          <a:custGeom>
            <a:avLst/>
            <a:gdLst>
              <a:gd name="T0" fmla="*/ 2047 w 6599"/>
              <a:gd name="T1" fmla="*/ 3336 h 3905"/>
              <a:gd name="T2" fmla="*/ 2712 w 6599"/>
              <a:gd name="T3" fmla="*/ 1749 h 3905"/>
              <a:gd name="T4" fmla="*/ 3282 w 6599"/>
              <a:gd name="T5" fmla="*/ 88 h 3905"/>
              <a:gd name="T6" fmla="*/ 3105 w 6599"/>
              <a:gd name="T7" fmla="*/ 44 h 3905"/>
              <a:gd name="T8" fmla="*/ 3070 w 6599"/>
              <a:gd name="T9" fmla="*/ 44 h 3905"/>
              <a:gd name="T10" fmla="*/ 2788 w 6599"/>
              <a:gd name="T11" fmla="*/ 176 h 3905"/>
              <a:gd name="T12" fmla="*/ 1518 w 6599"/>
              <a:gd name="T13" fmla="*/ 3380 h 3905"/>
              <a:gd name="T14" fmla="*/ 0 w 6599"/>
              <a:gd name="T15" fmla="*/ 3644 h 3905"/>
              <a:gd name="T16" fmla="*/ 0 w 6599"/>
              <a:gd name="T17" fmla="*/ 3687 h 3905"/>
              <a:gd name="T18" fmla="*/ 1009 w 6599"/>
              <a:gd name="T19" fmla="*/ 3802 h 3905"/>
              <a:gd name="T20" fmla="*/ 2082 w 6599"/>
              <a:gd name="T21" fmla="*/ 3775 h 3905"/>
              <a:gd name="T22" fmla="*/ 3133 w 6599"/>
              <a:gd name="T23" fmla="*/ 3678 h 3905"/>
              <a:gd name="T24" fmla="*/ 4102 w 6599"/>
              <a:gd name="T25" fmla="*/ 3522 h 3905"/>
              <a:gd name="T26" fmla="*/ 5703 w 6599"/>
              <a:gd name="T27" fmla="*/ 2748 h 3905"/>
              <a:gd name="T28" fmla="*/ 6599 w 6599"/>
              <a:gd name="T29" fmla="*/ 1141 h 3905"/>
              <a:gd name="T30" fmla="*/ 6599 w 6599"/>
              <a:gd name="T31" fmla="*/ 1054 h 3905"/>
              <a:gd name="T32" fmla="*/ 5683 w 6599"/>
              <a:gd name="T33" fmla="*/ 100 h 3905"/>
              <a:gd name="T34" fmla="*/ 3882 w 6599"/>
              <a:gd name="T35" fmla="*/ 1536 h 3905"/>
              <a:gd name="T36" fmla="*/ 3882 w 6599"/>
              <a:gd name="T37" fmla="*/ 1712 h 3905"/>
              <a:gd name="T38" fmla="*/ 4517 w 6599"/>
              <a:gd name="T39" fmla="*/ 2371 h 3905"/>
              <a:gd name="T40" fmla="*/ 5611 w 6599"/>
              <a:gd name="T41" fmla="*/ 1229 h 3905"/>
              <a:gd name="T42" fmla="*/ 5576 w 6599"/>
              <a:gd name="T43" fmla="*/ 1229 h 3905"/>
              <a:gd name="T44" fmla="*/ 4658 w 6599"/>
              <a:gd name="T45" fmla="*/ 2063 h 3905"/>
              <a:gd name="T46" fmla="*/ 4199 w 6599"/>
              <a:gd name="T47" fmla="*/ 1712 h 3905"/>
              <a:gd name="T48" fmla="*/ 5329 w 6599"/>
              <a:gd name="T49" fmla="*/ 307 h 3905"/>
              <a:gd name="T50" fmla="*/ 6423 w 6599"/>
              <a:gd name="T51" fmla="*/ 1141 h 3905"/>
              <a:gd name="T52" fmla="*/ 6423 w 6599"/>
              <a:gd name="T53" fmla="*/ 1273 h 3905"/>
              <a:gd name="T54" fmla="*/ 3599 w 6599"/>
              <a:gd name="T55" fmla="*/ 3380 h 3905"/>
              <a:gd name="T56" fmla="*/ 2047 w 6599"/>
              <a:gd name="T57" fmla="*/ 3336 h 39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6599" h="3905">
                <a:moveTo>
                  <a:pt x="2047" y="3336"/>
                </a:moveTo>
                <a:cubicBezTo>
                  <a:pt x="2103" y="3039"/>
                  <a:pt x="2581" y="2108"/>
                  <a:pt x="2712" y="1749"/>
                </a:cubicBezTo>
                <a:cubicBezTo>
                  <a:pt x="2827" y="1435"/>
                  <a:pt x="3276" y="393"/>
                  <a:pt x="3282" y="88"/>
                </a:cubicBezTo>
                <a:cubicBezTo>
                  <a:pt x="3203" y="65"/>
                  <a:pt x="3201" y="44"/>
                  <a:pt x="3105" y="44"/>
                </a:cubicBezTo>
                <a:lnTo>
                  <a:pt x="3070" y="44"/>
                </a:lnTo>
                <a:cubicBezTo>
                  <a:pt x="2903" y="44"/>
                  <a:pt x="2929" y="129"/>
                  <a:pt x="2788" y="176"/>
                </a:cubicBezTo>
                <a:cubicBezTo>
                  <a:pt x="2781" y="576"/>
                  <a:pt x="1717" y="3009"/>
                  <a:pt x="1518" y="3380"/>
                </a:cubicBezTo>
                <a:cubicBezTo>
                  <a:pt x="1179" y="3380"/>
                  <a:pt x="0" y="3279"/>
                  <a:pt x="0" y="3644"/>
                </a:cubicBezTo>
                <a:lnTo>
                  <a:pt x="0" y="3687"/>
                </a:lnTo>
                <a:cubicBezTo>
                  <a:pt x="0" y="3905"/>
                  <a:pt x="815" y="3846"/>
                  <a:pt x="1009" y="3802"/>
                </a:cubicBezTo>
                <a:cubicBezTo>
                  <a:pt x="1335" y="3728"/>
                  <a:pt x="1735" y="3774"/>
                  <a:pt x="2082" y="3775"/>
                </a:cubicBezTo>
                <a:cubicBezTo>
                  <a:pt x="2256" y="3776"/>
                  <a:pt x="2935" y="3717"/>
                  <a:pt x="3133" y="3678"/>
                </a:cubicBezTo>
                <a:cubicBezTo>
                  <a:pt x="3471" y="3612"/>
                  <a:pt x="3782" y="3604"/>
                  <a:pt x="4102" y="3522"/>
                </a:cubicBezTo>
                <a:cubicBezTo>
                  <a:pt x="4704" y="3366"/>
                  <a:pt x="5282" y="3131"/>
                  <a:pt x="5703" y="2748"/>
                </a:cubicBezTo>
                <a:cubicBezTo>
                  <a:pt x="6037" y="2445"/>
                  <a:pt x="6599" y="1805"/>
                  <a:pt x="6599" y="1141"/>
                </a:cubicBezTo>
                <a:lnTo>
                  <a:pt x="6599" y="1054"/>
                </a:lnTo>
                <a:cubicBezTo>
                  <a:pt x="6599" y="425"/>
                  <a:pt x="6225" y="203"/>
                  <a:pt x="5683" y="100"/>
                </a:cubicBezTo>
                <a:cubicBezTo>
                  <a:pt x="4555" y="0"/>
                  <a:pt x="3882" y="734"/>
                  <a:pt x="3882" y="1536"/>
                </a:cubicBezTo>
                <a:lnTo>
                  <a:pt x="3882" y="1712"/>
                </a:lnTo>
                <a:cubicBezTo>
                  <a:pt x="3882" y="2089"/>
                  <a:pt x="4249" y="2371"/>
                  <a:pt x="4517" y="2371"/>
                </a:cubicBezTo>
                <a:cubicBezTo>
                  <a:pt x="5044" y="2371"/>
                  <a:pt x="5611" y="1987"/>
                  <a:pt x="5611" y="1229"/>
                </a:cubicBezTo>
                <a:lnTo>
                  <a:pt x="5576" y="1229"/>
                </a:lnTo>
                <a:cubicBezTo>
                  <a:pt x="5576" y="1831"/>
                  <a:pt x="5157" y="2063"/>
                  <a:pt x="4658" y="2063"/>
                </a:cubicBezTo>
                <a:cubicBezTo>
                  <a:pt x="4471" y="2063"/>
                  <a:pt x="4199" y="1906"/>
                  <a:pt x="4199" y="1712"/>
                </a:cubicBezTo>
                <a:cubicBezTo>
                  <a:pt x="4183" y="772"/>
                  <a:pt x="4821" y="307"/>
                  <a:pt x="5329" y="307"/>
                </a:cubicBezTo>
                <a:cubicBezTo>
                  <a:pt x="5777" y="307"/>
                  <a:pt x="6423" y="366"/>
                  <a:pt x="6423" y="1141"/>
                </a:cubicBezTo>
                <a:lnTo>
                  <a:pt x="6423" y="1273"/>
                </a:lnTo>
                <a:cubicBezTo>
                  <a:pt x="6423" y="2546"/>
                  <a:pt x="4737" y="3427"/>
                  <a:pt x="3599" y="3380"/>
                </a:cubicBezTo>
                <a:lnTo>
                  <a:pt x="2047" y="33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29" name="Freeform 10"/>
          <p:cNvSpPr>
            <a:spLocks noEditPoints="1"/>
          </p:cNvSpPr>
          <p:nvPr/>
        </p:nvSpPr>
        <p:spPr bwMode="auto">
          <a:xfrm>
            <a:off x="4047914" y="1523411"/>
            <a:ext cx="413524" cy="691385"/>
          </a:xfrm>
          <a:custGeom>
            <a:avLst/>
            <a:gdLst>
              <a:gd name="T0" fmla="*/ 1926 w 2999"/>
              <a:gd name="T1" fmla="*/ 1246 h 5004"/>
              <a:gd name="T2" fmla="*/ 2470 w 2999"/>
              <a:gd name="T3" fmla="*/ 1229 h 5004"/>
              <a:gd name="T4" fmla="*/ 1447 w 2999"/>
              <a:gd name="T5" fmla="*/ 3336 h 5004"/>
              <a:gd name="T6" fmla="*/ 1121 w 2999"/>
              <a:gd name="T7" fmla="*/ 2831 h 5004"/>
              <a:gd name="T8" fmla="*/ 1926 w 2999"/>
              <a:gd name="T9" fmla="*/ 1246 h 5004"/>
              <a:gd name="T10" fmla="*/ 2117 w 2999"/>
              <a:gd name="T11" fmla="*/ 790 h 5004"/>
              <a:gd name="T12" fmla="*/ 2293 w 2999"/>
              <a:gd name="T13" fmla="*/ 88 h 5004"/>
              <a:gd name="T14" fmla="*/ 2188 w 2999"/>
              <a:gd name="T15" fmla="*/ 0 h 5004"/>
              <a:gd name="T16" fmla="*/ 2046 w 2999"/>
              <a:gd name="T17" fmla="*/ 0 h 5004"/>
              <a:gd name="T18" fmla="*/ 1588 w 2999"/>
              <a:gd name="T19" fmla="*/ 834 h 5004"/>
              <a:gd name="T20" fmla="*/ 917 w 2999"/>
              <a:gd name="T21" fmla="*/ 1098 h 5004"/>
              <a:gd name="T22" fmla="*/ 917 w 2999"/>
              <a:gd name="T23" fmla="*/ 1142 h 5004"/>
              <a:gd name="T24" fmla="*/ 1023 w 2999"/>
              <a:gd name="T25" fmla="*/ 1273 h 5004"/>
              <a:gd name="T26" fmla="*/ 1411 w 2999"/>
              <a:gd name="T27" fmla="*/ 1273 h 5004"/>
              <a:gd name="T28" fmla="*/ 600 w 2999"/>
              <a:gd name="T29" fmla="*/ 3029 h 5004"/>
              <a:gd name="T30" fmla="*/ 600 w 2999"/>
              <a:gd name="T31" fmla="*/ 3073 h 5004"/>
              <a:gd name="T32" fmla="*/ 1129 w 2999"/>
              <a:gd name="T33" fmla="*/ 3775 h 5004"/>
              <a:gd name="T34" fmla="*/ 0 w 2999"/>
              <a:gd name="T35" fmla="*/ 4829 h 5004"/>
              <a:gd name="T36" fmla="*/ 0 w 2999"/>
              <a:gd name="T37" fmla="*/ 4873 h 5004"/>
              <a:gd name="T38" fmla="*/ 106 w 2999"/>
              <a:gd name="T39" fmla="*/ 5004 h 5004"/>
              <a:gd name="T40" fmla="*/ 211 w 2999"/>
              <a:gd name="T41" fmla="*/ 5004 h 5004"/>
              <a:gd name="T42" fmla="*/ 1447 w 2999"/>
              <a:gd name="T43" fmla="*/ 4083 h 5004"/>
              <a:gd name="T44" fmla="*/ 2046 w 2999"/>
              <a:gd name="T45" fmla="*/ 4653 h 5004"/>
              <a:gd name="T46" fmla="*/ 2117 w 2999"/>
              <a:gd name="T47" fmla="*/ 4653 h 5004"/>
              <a:gd name="T48" fmla="*/ 2364 w 2999"/>
              <a:gd name="T49" fmla="*/ 4434 h 5004"/>
              <a:gd name="T50" fmla="*/ 1799 w 2999"/>
              <a:gd name="T51" fmla="*/ 3731 h 5004"/>
              <a:gd name="T52" fmla="*/ 2451 w 2999"/>
              <a:gd name="T53" fmla="*/ 2479 h 5004"/>
              <a:gd name="T54" fmla="*/ 2999 w 2999"/>
              <a:gd name="T55" fmla="*/ 1142 h 5004"/>
              <a:gd name="T56" fmla="*/ 2999 w 2999"/>
              <a:gd name="T57" fmla="*/ 966 h 5004"/>
              <a:gd name="T58" fmla="*/ 2858 w 2999"/>
              <a:gd name="T59" fmla="*/ 790 h 5004"/>
              <a:gd name="T60" fmla="*/ 2117 w 2999"/>
              <a:gd name="T61" fmla="*/ 790 h 50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999" h="5004">
                <a:moveTo>
                  <a:pt x="1926" y="1246"/>
                </a:moveTo>
                <a:lnTo>
                  <a:pt x="2470" y="1229"/>
                </a:lnTo>
                <a:cubicBezTo>
                  <a:pt x="2470" y="1645"/>
                  <a:pt x="1640" y="3336"/>
                  <a:pt x="1447" y="3336"/>
                </a:cubicBezTo>
                <a:cubicBezTo>
                  <a:pt x="1392" y="3336"/>
                  <a:pt x="1098" y="3044"/>
                  <a:pt x="1121" y="2831"/>
                </a:cubicBezTo>
                <a:lnTo>
                  <a:pt x="1926" y="1246"/>
                </a:lnTo>
                <a:close/>
                <a:moveTo>
                  <a:pt x="2117" y="790"/>
                </a:moveTo>
                <a:cubicBezTo>
                  <a:pt x="2139" y="465"/>
                  <a:pt x="2293" y="285"/>
                  <a:pt x="2293" y="88"/>
                </a:cubicBezTo>
                <a:cubicBezTo>
                  <a:pt x="2293" y="27"/>
                  <a:pt x="2245" y="0"/>
                  <a:pt x="2188" y="0"/>
                </a:cubicBezTo>
                <a:lnTo>
                  <a:pt x="2046" y="0"/>
                </a:lnTo>
                <a:cubicBezTo>
                  <a:pt x="1781" y="0"/>
                  <a:pt x="1739" y="554"/>
                  <a:pt x="1588" y="834"/>
                </a:cubicBezTo>
                <a:cubicBezTo>
                  <a:pt x="1325" y="834"/>
                  <a:pt x="917" y="782"/>
                  <a:pt x="917" y="1098"/>
                </a:cubicBezTo>
                <a:lnTo>
                  <a:pt x="917" y="1142"/>
                </a:lnTo>
                <a:cubicBezTo>
                  <a:pt x="917" y="1243"/>
                  <a:pt x="942" y="1273"/>
                  <a:pt x="1023" y="1273"/>
                </a:cubicBezTo>
                <a:lnTo>
                  <a:pt x="1411" y="1273"/>
                </a:lnTo>
                <a:cubicBezTo>
                  <a:pt x="1390" y="1592"/>
                  <a:pt x="600" y="2730"/>
                  <a:pt x="600" y="3029"/>
                </a:cubicBezTo>
                <a:lnTo>
                  <a:pt x="600" y="3073"/>
                </a:lnTo>
                <a:cubicBezTo>
                  <a:pt x="600" y="3258"/>
                  <a:pt x="1040" y="3610"/>
                  <a:pt x="1129" y="3775"/>
                </a:cubicBezTo>
                <a:cubicBezTo>
                  <a:pt x="969" y="4072"/>
                  <a:pt x="0" y="4634"/>
                  <a:pt x="0" y="4829"/>
                </a:cubicBezTo>
                <a:lnTo>
                  <a:pt x="0" y="4873"/>
                </a:lnTo>
                <a:cubicBezTo>
                  <a:pt x="0" y="4974"/>
                  <a:pt x="24" y="5004"/>
                  <a:pt x="106" y="5004"/>
                </a:cubicBezTo>
                <a:lnTo>
                  <a:pt x="211" y="5004"/>
                </a:lnTo>
                <a:cubicBezTo>
                  <a:pt x="388" y="5004"/>
                  <a:pt x="1331" y="4083"/>
                  <a:pt x="1447" y="4083"/>
                </a:cubicBezTo>
                <a:cubicBezTo>
                  <a:pt x="1496" y="4083"/>
                  <a:pt x="1943" y="4653"/>
                  <a:pt x="2046" y="4653"/>
                </a:cubicBezTo>
                <a:lnTo>
                  <a:pt x="2117" y="4653"/>
                </a:lnTo>
                <a:cubicBezTo>
                  <a:pt x="2167" y="4653"/>
                  <a:pt x="2364" y="4552"/>
                  <a:pt x="2364" y="4434"/>
                </a:cubicBezTo>
                <a:cubicBezTo>
                  <a:pt x="2364" y="4265"/>
                  <a:pt x="1915" y="3770"/>
                  <a:pt x="1799" y="3731"/>
                </a:cubicBezTo>
                <a:cubicBezTo>
                  <a:pt x="1812" y="3550"/>
                  <a:pt x="2330" y="2769"/>
                  <a:pt x="2451" y="2479"/>
                </a:cubicBezTo>
                <a:cubicBezTo>
                  <a:pt x="2529" y="2294"/>
                  <a:pt x="2999" y="1307"/>
                  <a:pt x="2999" y="1142"/>
                </a:cubicBezTo>
                <a:lnTo>
                  <a:pt x="2999" y="966"/>
                </a:lnTo>
                <a:cubicBezTo>
                  <a:pt x="2999" y="863"/>
                  <a:pt x="2941" y="790"/>
                  <a:pt x="2858" y="790"/>
                </a:cubicBezTo>
                <a:lnTo>
                  <a:pt x="2117" y="79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30" name="Freeform 11"/>
          <p:cNvSpPr>
            <a:spLocks noEditPoints="1"/>
          </p:cNvSpPr>
          <p:nvPr/>
        </p:nvSpPr>
        <p:spPr bwMode="auto">
          <a:xfrm>
            <a:off x="4982837" y="1554466"/>
            <a:ext cx="321993" cy="545916"/>
          </a:xfrm>
          <a:custGeom>
            <a:avLst/>
            <a:gdLst>
              <a:gd name="T0" fmla="*/ 958 w 2334"/>
              <a:gd name="T1" fmla="*/ 3555 h 3950"/>
              <a:gd name="T2" fmla="*/ 517 w 2334"/>
              <a:gd name="T3" fmla="*/ 3549 h 3950"/>
              <a:gd name="T4" fmla="*/ 1084 w 2334"/>
              <a:gd name="T5" fmla="*/ 1210 h 3950"/>
              <a:gd name="T6" fmla="*/ 1452 w 2334"/>
              <a:gd name="T7" fmla="*/ 439 h 3950"/>
              <a:gd name="T8" fmla="*/ 1699 w 2334"/>
              <a:gd name="T9" fmla="*/ 439 h 3950"/>
              <a:gd name="T10" fmla="*/ 1805 w 2334"/>
              <a:gd name="T11" fmla="*/ 570 h 3950"/>
              <a:gd name="T12" fmla="*/ 1416 w 2334"/>
              <a:gd name="T13" fmla="*/ 2106 h 3950"/>
              <a:gd name="T14" fmla="*/ 958 w 2334"/>
              <a:gd name="T15" fmla="*/ 3555 h 3950"/>
              <a:gd name="T16" fmla="*/ 958 w 2334"/>
              <a:gd name="T17" fmla="*/ 3950 h 3950"/>
              <a:gd name="T18" fmla="*/ 1835 w 2334"/>
              <a:gd name="T19" fmla="*/ 2365 h 3950"/>
              <a:gd name="T20" fmla="*/ 2334 w 2334"/>
              <a:gd name="T21" fmla="*/ 307 h 3950"/>
              <a:gd name="T22" fmla="*/ 2016 w 2334"/>
              <a:gd name="T23" fmla="*/ 0 h 3950"/>
              <a:gd name="T24" fmla="*/ 1593 w 2334"/>
              <a:gd name="T25" fmla="*/ 0 h 3950"/>
              <a:gd name="T26" fmla="*/ 510 w 2334"/>
              <a:gd name="T27" fmla="*/ 1594 h 3950"/>
              <a:gd name="T28" fmla="*/ 5 w 2334"/>
              <a:gd name="T29" fmla="*/ 3863 h 3950"/>
              <a:gd name="T30" fmla="*/ 181 w 2334"/>
              <a:gd name="T31" fmla="*/ 3950 h 3950"/>
              <a:gd name="T32" fmla="*/ 958 w 2334"/>
              <a:gd name="T33" fmla="*/ 3950 h 39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334" h="3950">
                <a:moveTo>
                  <a:pt x="958" y="3555"/>
                </a:moveTo>
                <a:lnTo>
                  <a:pt x="517" y="3549"/>
                </a:lnTo>
                <a:cubicBezTo>
                  <a:pt x="693" y="2705"/>
                  <a:pt x="859" y="2041"/>
                  <a:pt x="1084" y="1210"/>
                </a:cubicBezTo>
                <a:cubicBezTo>
                  <a:pt x="1166" y="907"/>
                  <a:pt x="1156" y="439"/>
                  <a:pt x="1452" y="439"/>
                </a:cubicBezTo>
                <a:lnTo>
                  <a:pt x="1699" y="439"/>
                </a:lnTo>
                <a:cubicBezTo>
                  <a:pt x="1780" y="439"/>
                  <a:pt x="1805" y="469"/>
                  <a:pt x="1805" y="570"/>
                </a:cubicBezTo>
                <a:cubicBezTo>
                  <a:pt x="1805" y="630"/>
                  <a:pt x="1458" y="1915"/>
                  <a:pt x="1416" y="2106"/>
                </a:cubicBezTo>
                <a:cubicBezTo>
                  <a:pt x="1360" y="2359"/>
                  <a:pt x="1140" y="3555"/>
                  <a:pt x="958" y="3555"/>
                </a:cubicBezTo>
                <a:close/>
                <a:moveTo>
                  <a:pt x="958" y="3950"/>
                </a:moveTo>
                <a:cubicBezTo>
                  <a:pt x="1672" y="3950"/>
                  <a:pt x="1632" y="3036"/>
                  <a:pt x="1835" y="2365"/>
                </a:cubicBezTo>
                <a:cubicBezTo>
                  <a:pt x="1892" y="2178"/>
                  <a:pt x="2334" y="386"/>
                  <a:pt x="2334" y="307"/>
                </a:cubicBezTo>
                <a:cubicBezTo>
                  <a:pt x="2334" y="61"/>
                  <a:pt x="2212" y="0"/>
                  <a:pt x="2016" y="0"/>
                </a:cubicBezTo>
                <a:lnTo>
                  <a:pt x="1593" y="0"/>
                </a:lnTo>
                <a:cubicBezTo>
                  <a:pt x="615" y="0"/>
                  <a:pt x="761" y="655"/>
                  <a:pt x="510" y="1594"/>
                </a:cubicBezTo>
                <a:cubicBezTo>
                  <a:pt x="393" y="2030"/>
                  <a:pt x="62" y="3419"/>
                  <a:pt x="5" y="3863"/>
                </a:cubicBezTo>
                <a:cubicBezTo>
                  <a:pt x="0" y="3905"/>
                  <a:pt x="67" y="3950"/>
                  <a:pt x="181" y="3950"/>
                </a:cubicBezTo>
                <a:lnTo>
                  <a:pt x="958" y="3950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31" name="Freeform 12"/>
          <p:cNvSpPr>
            <a:spLocks/>
          </p:cNvSpPr>
          <p:nvPr/>
        </p:nvSpPr>
        <p:spPr bwMode="auto">
          <a:xfrm>
            <a:off x="2629186" y="1745700"/>
            <a:ext cx="867909" cy="542647"/>
          </a:xfrm>
          <a:custGeom>
            <a:avLst/>
            <a:gdLst>
              <a:gd name="T0" fmla="*/ 1940 w 6281"/>
              <a:gd name="T1" fmla="*/ 399 h 3925"/>
              <a:gd name="T2" fmla="*/ 1976 w 6281"/>
              <a:gd name="T3" fmla="*/ 410 h 3925"/>
              <a:gd name="T4" fmla="*/ 2823 w 6281"/>
              <a:gd name="T5" fmla="*/ 1464 h 3925"/>
              <a:gd name="T6" fmla="*/ 1835 w 6281"/>
              <a:gd name="T7" fmla="*/ 2386 h 3925"/>
              <a:gd name="T8" fmla="*/ 1729 w 6281"/>
              <a:gd name="T9" fmla="*/ 2386 h 3925"/>
              <a:gd name="T10" fmla="*/ 1200 w 6281"/>
              <a:gd name="T11" fmla="*/ 2035 h 3925"/>
              <a:gd name="T12" fmla="*/ 1200 w 6281"/>
              <a:gd name="T13" fmla="*/ 1903 h 3925"/>
              <a:gd name="T14" fmla="*/ 1270 w 6281"/>
              <a:gd name="T15" fmla="*/ 1508 h 3925"/>
              <a:gd name="T16" fmla="*/ 1094 w 6281"/>
              <a:gd name="T17" fmla="*/ 1991 h 3925"/>
              <a:gd name="T18" fmla="*/ 1094 w 6281"/>
              <a:gd name="T19" fmla="*/ 2122 h 3925"/>
              <a:gd name="T20" fmla="*/ 1694 w 6281"/>
              <a:gd name="T21" fmla="*/ 2693 h 3925"/>
              <a:gd name="T22" fmla="*/ 1835 w 6281"/>
              <a:gd name="T23" fmla="*/ 2693 h 3925"/>
              <a:gd name="T24" fmla="*/ 3176 w 6281"/>
              <a:gd name="T25" fmla="*/ 937 h 3925"/>
              <a:gd name="T26" fmla="*/ 1906 w 6281"/>
              <a:gd name="T27" fmla="*/ 59 h 3925"/>
              <a:gd name="T28" fmla="*/ 0 w 6281"/>
              <a:gd name="T29" fmla="*/ 2430 h 3925"/>
              <a:gd name="T30" fmla="*/ 2340 w 6281"/>
              <a:gd name="T31" fmla="*/ 3907 h 3925"/>
              <a:gd name="T32" fmla="*/ 6281 w 6281"/>
              <a:gd name="T33" fmla="*/ 2913 h 3925"/>
              <a:gd name="T34" fmla="*/ 6175 w 6281"/>
              <a:gd name="T35" fmla="*/ 2781 h 3925"/>
              <a:gd name="T36" fmla="*/ 1906 w 6281"/>
              <a:gd name="T37" fmla="*/ 3703 h 3925"/>
              <a:gd name="T38" fmla="*/ 141 w 6281"/>
              <a:gd name="T39" fmla="*/ 2386 h 3925"/>
              <a:gd name="T40" fmla="*/ 591 w 6281"/>
              <a:gd name="T41" fmla="*/ 1146 h 3925"/>
              <a:gd name="T42" fmla="*/ 1940 w 6281"/>
              <a:gd name="T43" fmla="*/ 399 h 39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6281" h="3925">
                <a:moveTo>
                  <a:pt x="1940" y="399"/>
                </a:moveTo>
                <a:lnTo>
                  <a:pt x="1976" y="410"/>
                </a:lnTo>
                <a:cubicBezTo>
                  <a:pt x="2480" y="410"/>
                  <a:pt x="2823" y="821"/>
                  <a:pt x="2823" y="1464"/>
                </a:cubicBezTo>
                <a:cubicBezTo>
                  <a:pt x="2786" y="1886"/>
                  <a:pt x="2196" y="2386"/>
                  <a:pt x="1835" y="2386"/>
                </a:cubicBezTo>
                <a:lnTo>
                  <a:pt x="1729" y="2386"/>
                </a:lnTo>
                <a:cubicBezTo>
                  <a:pt x="1521" y="2386"/>
                  <a:pt x="1200" y="2261"/>
                  <a:pt x="1200" y="2035"/>
                </a:cubicBezTo>
                <a:lnTo>
                  <a:pt x="1200" y="1903"/>
                </a:lnTo>
                <a:cubicBezTo>
                  <a:pt x="1200" y="1714"/>
                  <a:pt x="1241" y="1665"/>
                  <a:pt x="1270" y="1508"/>
                </a:cubicBezTo>
                <a:cubicBezTo>
                  <a:pt x="1145" y="1564"/>
                  <a:pt x="1094" y="1783"/>
                  <a:pt x="1094" y="1991"/>
                </a:cubicBezTo>
                <a:lnTo>
                  <a:pt x="1094" y="2122"/>
                </a:lnTo>
                <a:cubicBezTo>
                  <a:pt x="1094" y="2348"/>
                  <a:pt x="1485" y="2693"/>
                  <a:pt x="1694" y="2693"/>
                </a:cubicBezTo>
                <a:lnTo>
                  <a:pt x="1835" y="2693"/>
                </a:lnTo>
                <a:cubicBezTo>
                  <a:pt x="2589" y="2693"/>
                  <a:pt x="3176" y="1827"/>
                  <a:pt x="3176" y="937"/>
                </a:cubicBezTo>
                <a:cubicBezTo>
                  <a:pt x="3176" y="229"/>
                  <a:pt x="2375" y="0"/>
                  <a:pt x="1906" y="59"/>
                </a:cubicBezTo>
                <a:cubicBezTo>
                  <a:pt x="834" y="159"/>
                  <a:pt x="0" y="1077"/>
                  <a:pt x="0" y="2430"/>
                </a:cubicBezTo>
                <a:cubicBezTo>
                  <a:pt x="0" y="3445"/>
                  <a:pt x="756" y="3925"/>
                  <a:pt x="2340" y="3907"/>
                </a:cubicBezTo>
                <a:cubicBezTo>
                  <a:pt x="2976" y="3907"/>
                  <a:pt x="6281" y="3440"/>
                  <a:pt x="6281" y="2913"/>
                </a:cubicBezTo>
                <a:cubicBezTo>
                  <a:pt x="6281" y="2875"/>
                  <a:pt x="6205" y="2781"/>
                  <a:pt x="6175" y="2781"/>
                </a:cubicBezTo>
                <a:cubicBezTo>
                  <a:pt x="5123" y="3061"/>
                  <a:pt x="3349" y="3703"/>
                  <a:pt x="1906" y="3703"/>
                </a:cubicBezTo>
                <a:cubicBezTo>
                  <a:pt x="1080" y="3703"/>
                  <a:pt x="141" y="3379"/>
                  <a:pt x="141" y="2386"/>
                </a:cubicBezTo>
                <a:cubicBezTo>
                  <a:pt x="141" y="1820"/>
                  <a:pt x="356" y="1437"/>
                  <a:pt x="591" y="1146"/>
                </a:cubicBezTo>
                <a:cubicBezTo>
                  <a:pt x="990" y="652"/>
                  <a:pt x="1405" y="465"/>
                  <a:pt x="1940" y="39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32" name="Freeform 13"/>
          <p:cNvSpPr>
            <a:spLocks noEditPoints="1"/>
          </p:cNvSpPr>
          <p:nvPr/>
        </p:nvSpPr>
        <p:spPr bwMode="auto">
          <a:xfrm>
            <a:off x="3497095" y="1936935"/>
            <a:ext cx="452751" cy="323627"/>
          </a:xfrm>
          <a:custGeom>
            <a:avLst/>
            <a:gdLst>
              <a:gd name="T0" fmla="*/ 565 w 3282"/>
              <a:gd name="T1" fmla="*/ 1884 h 2347"/>
              <a:gd name="T2" fmla="*/ 726 w 3282"/>
              <a:gd name="T3" fmla="*/ 1031 h 2347"/>
              <a:gd name="T4" fmla="*/ 1128 w 3282"/>
              <a:gd name="T5" fmla="*/ 477 h 2347"/>
              <a:gd name="T6" fmla="*/ 2753 w 3282"/>
              <a:gd name="T7" fmla="*/ 435 h 2347"/>
              <a:gd name="T8" fmla="*/ 2471 w 3282"/>
              <a:gd name="T9" fmla="*/ 1796 h 2347"/>
              <a:gd name="T10" fmla="*/ 742 w 3282"/>
              <a:gd name="T11" fmla="*/ 1898 h 2347"/>
              <a:gd name="T12" fmla="*/ 565 w 3282"/>
              <a:gd name="T13" fmla="*/ 1884 h 2347"/>
              <a:gd name="T14" fmla="*/ 141 w 3282"/>
              <a:gd name="T15" fmla="*/ 2323 h 2347"/>
              <a:gd name="T16" fmla="*/ 2493 w 3282"/>
              <a:gd name="T17" fmla="*/ 2263 h 2347"/>
              <a:gd name="T18" fmla="*/ 3035 w 3282"/>
              <a:gd name="T19" fmla="*/ 1445 h 2347"/>
              <a:gd name="T20" fmla="*/ 3282 w 3282"/>
              <a:gd name="T21" fmla="*/ 260 h 2347"/>
              <a:gd name="T22" fmla="*/ 3282 w 3282"/>
              <a:gd name="T23" fmla="*/ 216 h 2347"/>
              <a:gd name="T24" fmla="*/ 3141 w 3282"/>
              <a:gd name="T25" fmla="*/ 40 h 2347"/>
              <a:gd name="T26" fmla="*/ 2400 w 3282"/>
              <a:gd name="T27" fmla="*/ 40 h 2347"/>
              <a:gd name="T28" fmla="*/ 501 w 3282"/>
              <a:gd name="T29" fmla="*/ 224 h 2347"/>
              <a:gd name="T30" fmla="*/ 0 w 3282"/>
              <a:gd name="T31" fmla="*/ 2147 h 2347"/>
              <a:gd name="T32" fmla="*/ 141 w 3282"/>
              <a:gd name="T33" fmla="*/ 2323 h 23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3282" h="2347">
                <a:moveTo>
                  <a:pt x="565" y="1884"/>
                </a:moveTo>
                <a:cubicBezTo>
                  <a:pt x="565" y="1549"/>
                  <a:pt x="659" y="1313"/>
                  <a:pt x="726" y="1031"/>
                </a:cubicBezTo>
                <a:cubicBezTo>
                  <a:pt x="807" y="692"/>
                  <a:pt x="784" y="480"/>
                  <a:pt x="1128" y="477"/>
                </a:cubicBezTo>
                <a:cubicBezTo>
                  <a:pt x="1708" y="473"/>
                  <a:pt x="2205" y="435"/>
                  <a:pt x="2753" y="435"/>
                </a:cubicBezTo>
                <a:lnTo>
                  <a:pt x="2471" y="1796"/>
                </a:lnTo>
                <a:lnTo>
                  <a:pt x="742" y="1898"/>
                </a:lnTo>
                <a:lnTo>
                  <a:pt x="565" y="1884"/>
                </a:lnTo>
                <a:close/>
                <a:moveTo>
                  <a:pt x="141" y="2323"/>
                </a:moveTo>
                <a:cubicBezTo>
                  <a:pt x="577" y="2323"/>
                  <a:pt x="2147" y="2347"/>
                  <a:pt x="2493" y="2263"/>
                </a:cubicBezTo>
                <a:cubicBezTo>
                  <a:pt x="2964" y="2149"/>
                  <a:pt x="2911" y="1942"/>
                  <a:pt x="3035" y="1445"/>
                </a:cubicBezTo>
                <a:cubicBezTo>
                  <a:pt x="3105" y="1165"/>
                  <a:pt x="3282" y="570"/>
                  <a:pt x="3282" y="260"/>
                </a:cubicBezTo>
                <a:lnTo>
                  <a:pt x="3282" y="216"/>
                </a:lnTo>
                <a:cubicBezTo>
                  <a:pt x="3282" y="113"/>
                  <a:pt x="3223" y="40"/>
                  <a:pt x="3141" y="40"/>
                </a:cubicBezTo>
                <a:lnTo>
                  <a:pt x="2400" y="40"/>
                </a:lnTo>
                <a:cubicBezTo>
                  <a:pt x="1977" y="40"/>
                  <a:pt x="693" y="0"/>
                  <a:pt x="501" y="224"/>
                </a:cubicBezTo>
                <a:cubicBezTo>
                  <a:pt x="374" y="373"/>
                  <a:pt x="0" y="1840"/>
                  <a:pt x="0" y="2147"/>
                </a:cubicBezTo>
                <a:cubicBezTo>
                  <a:pt x="0" y="2220"/>
                  <a:pt x="102" y="2290"/>
                  <a:pt x="141" y="232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33" name="Freeform 14"/>
          <p:cNvSpPr>
            <a:spLocks/>
          </p:cNvSpPr>
          <p:nvPr/>
        </p:nvSpPr>
        <p:spPr bwMode="auto">
          <a:xfrm>
            <a:off x="3555937" y="1534853"/>
            <a:ext cx="521400" cy="354683"/>
          </a:xfrm>
          <a:custGeom>
            <a:avLst/>
            <a:gdLst>
              <a:gd name="T0" fmla="*/ 1941 w 3775"/>
              <a:gd name="T1" fmla="*/ 88 h 2561"/>
              <a:gd name="T2" fmla="*/ 1821 w 3775"/>
              <a:gd name="T3" fmla="*/ 553 h 2561"/>
              <a:gd name="T4" fmla="*/ 1517 w 3775"/>
              <a:gd name="T5" fmla="*/ 791 h 2561"/>
              <a:gd name="T6" fmla="*/ 494 w 3775"/>
              <a:gd name="T7" fmla="*/ 790 h 2561"/>
              <a:gd name="T8" fmla="*/ 282 w 3775"/>
              <a:gd name="T9" fmla="*/ 1054 h 2561"/>
              <a:gd name="T10" fmla="*/ 317 w 3775"/>
              <a:gd name="T11" fmla="*/ 1229 h 2561"/>
              <a:gd name="T12" fmla="*/ 1650 w 3775"/>
              <a:gd name="T13" fmla="*/ 1240 h 2561"/>
              <a:gd name="T14" fmla="*/ 1446 w 3775"/>
              <a:gd name="T15" fmla="*/ 2007 h 2561"/>
              <a:gd name="T16" fmla="*/ 176 w 3775"/>
              <a:gd name="T17" fmla="*/ 2063 h 2561"/>
              <a:gd name="T18" fmla="*/ 0 w 3775"/>
              <a:gd name="T19" fmla="*/ 2327 h 2561"/>
              <a:gd name="T20" fmla="*/ 0 w 3775"/>
              <a:gd name="T21" fmla="*/ 2458 h 2561"/>
              <a:gd name="T22" fmla="*/ 1801 w 3775"/>
              <a:gd name="T23" fmla="*/ 2460 h 2561"/>
              <a:gd name="T24" fmla="*/ 3387 w 3775"/>
              <a:gd name="T25" fmla="*/ 2107 h 2561"/>
              <a:gd name="T26" fmla="*/ 3316 w 3775"/>
              <a:gd name="T27" fmla="*/ 1922 h 2561"/>
              <a:gd name="T28" fmla="*/ 2223 w 3775"/>
              <a:gd name="T29" fmla="*/ 1975 h 2561"/>
              <a:gd name="T30" fmla="*/ 1950 w 3775"/>
              <a:gd name="T31" fmla="*/ 1965 h 2561"/>
              <a:gd name="T32" fmla="*/ 2152 w 3775"/>
              <a:gd name="T33" fmla="*/ 1141 h 2561"/>
              <a:gd name="T34" fmla="*/ 2470 w 3775"/>
              <a:gd name="T35" fmla="*/ 1141 h 2561"/>
              <a:gd name="T36" fmla="*/ 3775 w 3775"/>
              <a:gd name="T37" fmla="*/ 834 h 2561"/>
              <a:gd name="T38" fmla="*/ 3670 w 3775"/>
              <a:gd name="T39" fmla="*/ 702 h 2561"/>
              <a:gd name="T40" fmla="*/ 3352 w 3775"/>
              <a:gd name="T41" fmla="*/ 692 h 2561"/>
              <a:gd name="T42" fmla="*/ 2244 w 3775"/>
              <a:gd name="T43" fmla="*/ 741 h 2561"/>
              <a:gd name="T44" fmla="*/ 2399 w 3775"/>
              <a:gd name="T45" fmla="*/ 44 h 2561"/>
              <a:gd name="T46" fmla="*/ 2188 w 3775"/>
              <a:gd name="T47" fmla="*/ 0 h 2561"/>
              <a:gd name="T48" fmla="*/ 1941 w 3775"/>
              <a:gd name="T49" fmla="*/ 88 h 25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775" h="2561">
                <a:moveTo>
                  <a:pt x="1941" y="88"/>
                </a:moveTo>
                <a:cubicBezTo>
                  <a:pt x="1927" y="294"/>
                  <a:pt x="1864" y="314"/>
                  <a:pt x="1821" y="553"/>
                </a:cubicBezTo>
                <a:cubicBezTo>
                  <a:pt x="1768" y="849"/>
                  <a:pt x="1793" y="795"/>
                  <a:pt x="1517" y="791"/>
                </a:cubicBezTo>
                <a:cubicBezTo>
                  <a:pt x="1177" y="786"/>
                  <a:pt x="834" y="790"/>
                  <a:pt x="494" y="790"/>
                </a:cubicBezTo>
                <a:cubicBezTo>
                  <a:pt x="431" y="842"/>
                  <a:pt x="282" y="937"/>
                  <a:pt x="282" y="1054"/>
                </a:cubicBezTo>
                <a:cubicBezTo>
                  <a:pt x="282" y="1154"/>
                  <a:pt x="294" y="1105"/>
                  <a:pt x="317" y="1229"/>
                </a:cubicBezTo>
                <a:lnTo>
                  <a:pt x="1650" y="1240"/>
                </a:lnTo>
                <a:lnTo>
                  <a:pt x="1446" y="2007"/>
                </a:lnTo>
                <a:lnTo>
                  <a:pt x="176" y="2063"/>
                </a:lnTo>
                <a:cubicBezTo>
                  <a:pt x="115" y="2114"/>
                  <a:pt x="0" y="2205"/>
                  <a:pt x="0" y="2327"/>
                </a:cubicBezTo>
                <a:lnTo>
                  <a:pt x="0" y="2458"/>
                </a:lnTo>
                <a:cubicBezTo>
                  <a:pt x="285" y="2541"/>
                  <a:pt x="1385" y="2480"/>
                  <a:pt x="1801" y="2460"/>
                </a:cubicBezTo>
                <a:cubicBezTo>
                  <a:pt x="2158" y="2443"/>
                  <a:pt x="3387" y="2561"/>
                  <a:pt x="3387" y="2107"/>
                </a:cubicBezTo>
                <a:cubicBezTo>
                  <a:pt x="3387" y="2009"/>
                  <a:pt x="3359" y="2011"/>
                  <a:pt x="3316" y="1922"/>
                </a:cubicBezTo>
                <a:lnTo>
                  <a:pt x="2223" y="1975"/>
                </a:lnTo>
                <a:lnTo>
                  <a:pt x="1950" y="1965"/>
                </a:lnTo>
                <a:lnTo>
                  <a:pt x="2152" y="1141"/>
                </a:lnTo>
                <a:lnTo>
                  <a:pt x="2470" y="1141"/>
                </a:lnTo>
                <a:cubicBezTo>
                  <a:pt x="2812" y="1141"/>
                  <a:pt x="3775" y="1240"/>
                  <a:pt x="3775" y="834"/>
                </a:cubicBezTo>
                <a:cubicBezTo>
                  <a:pt x="3775" y="733"/>
                  <a:pt x="3751" y="702"/>
                  <a:pt x="3670" y="702"/>
                </a:cubicBezTo>
                <a:lnTo>
                  <a:pt x="3352" y="692"/>
                </a:lnTo>
                <a:lnTo>
                  <a:pt x="2244" y="741"/>
                </a:lnTo>
                <a:lnTo>
                  <a:pt x="2399" y="44"/>
                </a:lnTo>
                <a:cubicBezTo>
                  <a:pt x="2254" y="29"/>
                  <a:pt x="2320" y="0"/>
                  <a:pt x="2188" y="0"/>
                </a:cubicBezTo>
                <a:cubicBezTo>
                  <a:pt x="2061" y="0"/>
                  <a:pt x="2063" y="51"/>
                  <a:pt x="1941" y="8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34" name="Freeform 15"/>
          <p:cNvSpPr>
            <a:spLocks/>
          </p:cNvSpPr>
          <p:nvPr/>
        </p:nvSpPr>
        <p:spPr bwMode="auto">
          <a:xfrm>
            <a:off x="5125037" y="1480914"/>
            <a:ext cx="384103" cy="715902"/>
          </a:xfrm>
          <a:custGeom>
            <a:avLst/>
            <a:gdLst>
              <a:gd name="T0" fmla="*/ 1871 w 2788"/>
              <a:gd name="T1" fmla="*/ 1060 h 5187"/>
              <a:gd name="T2" fmla="*/ 1588 w 2788"/>
              <a:gd name="T3" fmla="*/ 1060 h 5187"/>
              <a:gd name="T4" fmla="*/ 1271 w 2788"/>
              <a:gd name="T5" fmla="*/ 1280 h 5187"/>
              <a:gd name="T6" fmla="*/ 1412 w 2788"/>
              <a:gd name="T7" fmla="*/ 1456 h 5187"/>
              <a:gd name="T8" fmla="*/ 1765 w 2788"/>
              <a:gd name="T9" fmla="*/ 1456 h 5187"/>
              <a:gd name="T10" fmla="*/ 1483 w 2788"/>
              <a:gd name="T11" fmla="*/ 2641 h 5187"/>
              <a:gd name="T12" fmla="*/ 777 w 2788"/>
              <a:gd name="T13" fmla="*/ 3299 h 5187"/>
              <a:gd name="T14" fmla="*/ 777 w 2788"/>
              <a:gd name="T15" fmla="*/ 3475 h 5187"/>
              <a:gd name="T16" fmla="*/ 783 w 2788"/>
              <a:gd name="T17" fmla="*/ 3522 h 5187"/>
              <a:gd name="T18" fmla="*/ 1306 w 2788"/>
              <a:gd name="T19" fmla="*/ 3387 h 5187"/>
              <a:gd name="T20" fmla="*/ 916 w 2788"/>
              <a:gd name="T21" fmla="*/ 4763 h 5187"/>
              <a:gd name="T22" fmla="*/ 247 w 2788"/>
              <a:gd name="T23" fmla="*/ 4660 h 5187"/>
              <a:gd name="T24" fmla="*/ 0 w 2788"/>
              <a:gd name="T25" fmla="*/ 4923 h 5187"/>
              <a:gd name="T26" fmla="*/ 565 w 2788"/>
              <a:gd name="T27" fmla="*/ 5187 h 5187"/>
              <a:gd name="T28" fmla="*/ 918 w 2788"/>
              <a:gd name="T29" fmla="*/ 5187 h 5187"/>
              <a:gd name="T30" fmla="*/ 1699 w 2788"/>
              <a:gd name="T31" fmla="*/ 3788 h 5187"/>
              <a:gd name="T32" fmla="*/ 2026 w 2788"/>
              <a:gd name="T33" fmla="*/ 3010 h 5187"/>
              <a:gd name="T34" fmla="*/ 2612 w 2788"/>
              <a:gd name="T35" fmla="*/ 2553 h 5187"/>
              <a:gd name="T36" fmla="*/ 2612 w 2788"/>
              <a:gd name="T37" fmla="*/ 2509 h 5187"/>
              <a:gd name="T38" fmla="*/ 2506 w 2788"/>
              <a:gd name="T39" fmla="*/ 2377 h 5187"/>
              <a:gd name="T40" fmla="*/ 2435 w 2788"/>
              <a:gd name="T41" fmla="*/ 2377 h 5187"/>
              <a:gd name="T42" fmla="*/ 1989 w 2788"/>
              <a:gd name="T43" fmla="*/ 2557 h 5187"/>
              <a:gd name="T44" fmla="*/ 2223 w 2788"/>
              <a:gd name="T45" fmla="*/ 1456 h 5187"/>
              <a:gd name="T46" fmla="*/ 2400 w 2788"/>
              <a:gd name="T47" fmla="*/ 1456 h 5187"/>
              <a:gd name="T48" fmla="*/ 2788 w 2788"/>
              <a:gd name="T49" fmla="*/ 1192 h 5187"/>
              <a:gd name="T50" fmla="*/ 2647 w 2788"/>
              <a:gd name="T51" fmla="*/ 1017 h 5187"/>
              <a:gd name="T52" fmla="*/ 2352 w 2788"/>
              <a:gd name="T53" fmla="*/ 1012 h 5187"/>
              <a:gd name="T54" fmla="*/ 2541 w 2788"/>
              <a:gd name="T55" fmla="*/ 95 h 5187"/>
              <a:gd name="T56" fmla="*/ 2287 w 2788"/>
              <a:gd name="T57" fmla="*/ 0 h 5187"/>
              <a:gd name="T58" fmla="*/ 1871 w 2788"/>
              <a:gd name="T59" fmla="*/ 1060 h 51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2788" h="5187">
                <a:moveTo>
                  <a:pt x="1871" y="1060"/>
                </a:moveTo>
                <a:lnTo>
                  <a:pt x="1588" y="1060"/>
                </a:lnTo>
                <a:cubicBezTo>
                  <a:pt x="1484" y="1060"/>
                  <a:pt x="1271" y="1188"/>
                  <a:pt x="1271" y="1280"/>
                </a:cubicBezTo>
                <a:cubicBezTo>
                  <a:pt x="1271" y="1383"/>
                  <a:pt x="1329" y="1456"/>
                  <a:pt x="1412" y="1456"/>
                </a:cubicBezTo>
                <a:lnTo>
                  <a:pt x="1765" y="1456"/>
                </a:lnTo>
                <a:cubicBezTo>
                  <a:pt x="1750" y="1672"/>
                  <a:pt x="1544" y="2382"/>
                  <a:pt x="1483" y="2641"/>
                </a:cubicBezTo>
                <a:cubicBezTo>
                  <a:pt x="1373" y="3110"/>
                  <a:pt x="777" y="2962"/>
                  <a:pt x="777" y="3299"/>
                </a:cubicBezTo>
                <a:lnTo>
                  <a:pt x="777" y="3475"/>
                </a:lnTo>
                <a:lnTo>
                  <a:pt x="783" y="3522"/>
                </a:lnTo>
                <a:lnTo>
                  <a:pt x="1306" y="3387"/>
                </a:lnTo>
                <a:cubicBezTo>
                  <a:pt x="1295" y="3549"/>
                  <a:pt x="1025" y="4766"/>
                  <a:pt x="916" y="4763"/>
                </a:cubicBezTo>
                <a:lnTo>
                  <a:pt x="247" y="4660"/>
                </a:lnTo>
                <a:cubicBezTo>
                  <a:pt x="187" y="4650"/>
                  <a:pt x="0" y="4803"/>
                  <a:pt x="0" y="4923"/>
                </a:cubicBezTo>
                <a:cubicBezTo>
                  <a:pt x="0" y="5185"/>
                  <a:pt x="392" y="5187"/>
                  <a:pt x="565" y="5187"/>
                </a:cubicBezTo>
                <a:lnTo>
                  <a:pt x="918" y="5187"/>
                </a:lnTo>
                <a:cubicBezTo>
                  <a:pt x="1478" y="5187"/>
                  <a:pt x="1560" y="4336"/>
                  <a:pt x="1699" y="3788"/>
                </a:cubicBezTo>
                <a:cubicBezTo>
                  <a:pt x="1777" y="3480"/>
                  <a:pt x="1787" y="3132"/>
                  <a:pt x="2026" y="3010"/>
                </a:cubicBezTo>
                <a:cubicBezTo>
                  <a:pt x="2177" y="2933"/>
                  <a:pt x="2612" y="2745"/>
                  <a:pt x="2612" y="2553"/>
                </a:cubicBezTo>
                <a:lnTo>
                  <a:pt x="2612" y="2509"/>
                </a:lnTo>
                <a:cubicBezTo>
                  <a:pt x="2612" y="2408"/>
                  <a:pt x="2587" y="2377"/>
                  <a:pt x="2506" y="2377"/>
                </a:cubicBezTo>
                <a:lnTo>
                  <a:pt x="2435" y="2377"/>
                </a:lnTo>
                <a:cubicBezTo>
                  <a:pt x="2279" y="2377"/>
                  <a:pt x="2159" y="2534"/>
                  <a:pt x="1989" y="2557"/>
                </a:cubicBezTo>
                <a:lnTo>
                  <a:pt x="2223" y="1456"/>
                </a:lnTo>
                <a:lnTo>
                  <a:pt x="2400" y="1456"/>
                </a:lnTo>
                <a:cubicBezTo>
                  <a:pt x="2559" y="1456"/>
                  <a:pt x="2788" y="1340"/>
                  <a:pt x="2788" y="1192"/>
                </a:cubicBezTo>
                <a:cubicBezTo>
                  <a:pt x="2788" y="1089"/>
                  <a:pt x="2730" y="1017"/>
                  <a:pt x="2647" y="1017"/>
                </a:cubicBezTo>
                <a:lnTo>
                  <a:pt x="2352" y="1012"/>
                </a:lnTo>
                <a:lnTo>
                  <a:pt x="2541" y="95"/>
                </a:lnTo>
                <a:cubicBezTo>
                  <a:pt x="2472" y="49"/>
                  <a:pt x="2395" y="0"/>
                  <a:pt x="2287" y="0"/>
                </a:cubicBezTo>
                <a:cubicBezTo>
                  <a:pt x="2067" y="18"/>
                  <a:pt x="1933" y="725"/>
                  <a:pt x="1871" y="106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35" name="Freeform 16"/>
          <p:cNvSpPr>
            <a:spLocks/>
          </p:cNvSpPr>
          <p:nvPr/>
        </p:nvSpPr>
        <p:spPr bwMode="auto">
          <a:xfrm>
            <a:off x="3224137" y="1565907"/>
            <a:ext cx="364490" cy="514862"/>
          </a:xfrm>
          <a:custGeom>
            <a:avLst/>
            <a:gdLst>
              <a:gd name="T0" fmla="*/ 35 w 2647"/>
              <a:gd name="T1" fmla="*/ 2327 h 3732"/>
              <a:gd name="T2" fmla="*/ 988 w 2647"/>
              <a:gd name="T3" fmla="*/ 2371 h 3732"/>
              <a:gd name="T4" fmla="*/ 0 w 2647"/>
              <a:gd name="T5" fmla="*/ 3688 h 3732"/>
              <a:gd name="T6" fmla="*/ 141 w 2647"/>
              <a:gd name="T7" fmla="*/ 3732 h 3732"/>
              <a:gd name="T8" fmla="*/ 2012 w 2647"/>
              <a:gd name="T9" fmla="*/ 3293 h 3732"/>
              <a:gd name="T10" fmla="*/ 2012 w 2647"/>
              <a:gd name="T11" fmla="*/ 3249 h 3732"/>
              <a:gd name="T12" fmla="*/ 882 w 2647"/>
              <a:gd name="T13" fmla="*/ 3205 h 3732"/>
              <a:gd name="T14" fmla="*/ 2647 w 2647"/>
              <a:gd name="T15" fmla="*/ 747 h 3732"/>
              <a:gd name="T16" fmla="*/ 2611 w 2647"/>
              <a:gd name="T17" fmla="*/ 571 h 3732"/>
              <a:gd name="T18" fmla="*/ 2506 w 2647"/>
              <a:gd name="T19" fmla="*/ 571 h 3732"/>
              <a:gd name="T20" fmla="*/ 1412 w 2647"/>
              <a:gd name="T21" fmla="*/ 1932 h 3732"/>
              <a:gd name="T22" fmla="*/ 741 w 2647"/>
              <a:gd name="T23" fmla="*/ 1932 h 3732"/>
              <a:gd name="T24" fmla="*/ 1835 w 2647"/>
              <a:gd name="T25" fmla="*/ 176 h 3732"/>
              <a:gd name="T26" fmla="*/ 1694 w 2647"/>
              <a:gd name="T27" fmla="*/ 0 h 3732"/>
              <a:gd name="T28" fmla="*/ 35 w 2647"/>
              <a:gd name="T29" fmla="*/ 2327 h 3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647" h="3732">
                <a:moveTo>
                  <a:pt x="35" y="2327"/>
                </a:moveTo>
                <a:lnTo>
                  <a:pt x="988" y="2371"/>
                </a:lnTo>
                <a:cubicBezTo>
                  <a:pt x="804" y="2714"/>
                  <a:pt x="7" y="3291"/>
                  <a:pt x="0" y="3688"/>
                </a:cubicBezTo>
                <a:cubicBezTo>
                  <a:pt x="95" y="3716"/>
                  <a:pt x="67" y="3732"/>
                  <a:pt x="141" y="3732"/>
                </a:cubicBezTo>
                <a:cubicBezTo>
                  <a:pt x="503" y="3732"/>
                  <a:pt x="2012" y="3631"/>
                  <a:pt x="2012" y="3293"/>
                </a:cubicBezTo>
                <a:lnTo>
                  <a:pt x="2012" y="3249"/>
                </a:lnTo>
                <a:cubicBezTo>
                  <a:pt x="2012" y="2989"/>
                  <a:pt x="1090" y="3205"/>
                  <a:pt x="882" y="3205"/>
                </a:cubicBezTo>
                <a:cubicBezTo>
                  <a:pt x="1094" y="2812"/>
                  <a:pt x="2647" y="1106"/>
                  <a:pt x="2647" y="747"/>
                </a:cubicBezTo>
                <a:cubicBezTo>
                  <a:pt x="2647" y="646"/>
                  <a:pt x="2635" y="696"/>
                  <a:pt x="2611" y="571"/>
                </a:cubicBezTo>
                <a:lnTo>
                  <a:pt x="2506" y="571"/>
                </a:lnTo>
                <a:cubicBezTo>
                  <a:pt x="2225" y="571"/>
                  <a:pt x="1827" y="1389"/>
                  <a:pt x="1412" y="1932"/>
                </a:cubicBezTo>
                <a:lnTo>
                  <a:pt x="741" y="1932"/>
                </a:lnTo>
                <a:cubicBezTo>
                  <a:pt x="864" y="1644"/>
                  <a:pt x="1835" y="427"/>
                  <a:pt x="1835" y="176"/>
                </a:cubicBezTo>
                <a:lnTo>
                  <a:pt x="1694" y="0"/>
                </a:lnTo>
                <a:cubicBezTo>
                  <a:pt x="1455" y="0"/>
                  <a:pt x="41" y="2026"/>
                  <a:pt x="35" y="232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36" name="Freeform 17"/>
          <p:cNvSpPr>
            <a:spLocks/>
          </p:cNvSpPr>
          <p:nvPr/>
        </p:nvSpPr>
        <p:spPr bwMode="auto">
          <a:xfrm>
            <a:off x="4432018" y="771550"/>
            <a:ext cx="727344" cy="673406"/>
          </a:xfrm>
          <a:custGeom>
            <a:avLst/>
            <a:gdLst>
              <a:gd name="T0" fmla="*/ 0 w 5258"/>
              <a:gd name="T1" fmla="*/ 2107 h 4873"/>
              <a:gd name="T2" fmla="*/ 636 w 5258"/>
              <a:gd name="T3" fmla="*/ 2195 h 4873"/>
              <a:gd name="T4" fmla="*/ 1341 w 5258"/>
              <a:gd name="T5" fmla="*/ 2195 h 4873"/>
              <a:gd name="T6" fmla="*/ 2449 w 5258"/>
              <a:gd name="T7" fmla="*/ 1948 h 4873"/>
              <a:gd name="T8" fmla="*/ 3423 w 5258"/>
              <a:gd name="T9" fmla="*/ 1536 h 4873"/>
              <a:gd name="T10" fmla="*/ 3066 w 5258"/>
              <a:gd name="T11" fmla="*/ 3110 h 4873"/>
              <a:gd name="T12" fmla="*/ 2682 w 5258"/>
              <a:gd name="T13" fmla="*/ 4697 h 4873"/>
              <a:gd name="T14" fmla="*/ 2894 w 5258"/>
              <a:gd name="T15" fmla="*/ 4873 h 4873"/>
              <a:gd name="T16" fmla="*/ 3469 w 5258"/>
              <a:gd name="T17" fmla="*/ 3657 h 4873"/>
              <a:gd name="T18" fmla="*/ 3819 w 5258"/>
              <a:gd name="T19" fmla="*/ 2161 h 4873"/>
              <a:gd name="T20" fmla="*/ 3992 w 5258"/>
              <a:gd name="T21" fmla="*/ 1409 h 4873"/>
              <a:gd name="T22" fmla="*/ 4362 w 5258"/>
              <a:gd name="T23" fmla="*/ 904 h 4873"/>
              <a:gd name="T24" fmla="*/ 5258 w 5258"/>
              <a:gd name="T25" fmla="*/ 88 h 4873"/>
              <a:gd name="T26" fmla="*/ 5011 w 5258"/>
              <a:gd name="T27" fmla="*/ 88 h 4873"/>
              <a:gd name="T28" fmla="*/ 4870 w 5258"/>
              <a:gd name="T29" fmla="*/ 0 h 4873"/>
              <a:gd name="T30" fmla="*/ 4658 w 5258"/>
              <a:gd name="T31" fmla="*/ 0 h 4873"/>
              <a:gd name="T32" fmla="*/ 3762 w 5258"/>
              <a:gd name="T33" fmla="*/ 860 h 4873"/>
              <a:gd name="T34" fmla="*/ 2728 w 5258"/>
              <a:gd name="T35" fmla="*/ 1550 h 4873"/>
              <a:gd name="T36" fmla="*/ 1450 w 5258"/>
              <a:gd name="T37" fmla="*/ 1935 h 4873"/>
              <a:gd name="T38" fmla="*/ 0 w 5258"/>
              <a:gd name="T39" fmla="*/ 2107 h 48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5258" h="4873">
                <a:moveTo>
                  <a:pt x="0" y="2107"/>
                </a:moveTo>
                <a:lnTo>
                  <a:pt x="636" y="2195"/>
                </a:lnTo>
                <a:lnTo>
                  <a:pt x="1341" y="2195"/>
                </a:lnTo>
                <a:cubicBezTo>
                  <a:pt x="1715" y="2195"/>
                  <a:pt x="2109" y="2032"/>
                  <a:pt x="2449" y="1948"/>
                </a:cubicBezTo>
                <a:cubicBezTo>
                  <a:pt x="2886" y="1841"/>
                  <a:pt x="3102" y="1629"/>
                  <a:pt x="3423" y="1536"/>
                </a:cubicBezTo>
                <a:cubicBezTo>
                  <a:pt x="3423" y="1812"/>
                  <a:pt x="3145" y="2839"/>
                  <a:pt x="3066" y="3110"/>
                </a:cubicBezTo>
                <a:cubicBezTo>
                  <a:pt x="3033" y="3221"/>
                  <a:pt x="2682" y="4688"/>
                  <a:pt x="2682" y="4697"/>
                </a:cubicBezTo>
                <a:cubicBezTo>
                  <a:pt x="2682" y="4832"/>
                  <a:pt x="2786" y="4873"/>
                  <a:pt x="2894" y="4873"/>
                </a:cubicBezTo>
                <a:cubicBezTo>
                  <a:pt x="3321" y="4873"/>
                  <a:pt x="3355" y="4083"/>
                  <a:pt x="3469" y="3657"/>
                </a:cubicBezTo>
                <a:cubicBezTo>
                  <a:pt x="3591" y="3204"/>
                  <a:pt x="3739" y="2625"/>
                  <a:pt x="3819" y="2161"/>
                </a:cubicBezTo>
                <a:cubicBezTo>
                  <a:pt x="3836" y="2065"/>
                  <a:pt x="3955" y="1536"/>
                  <a:pt x="3992" y="1409"/>
                </a:cubicBezTo>
                <a:cubicBezTo>
                  <a:pt x="4104" y="1021"/>
                  <a:pt x="4106" y="1116"/>
                  <a:pt x="4362" y="904"/>
                </a:cubicBezTo>
                <a:cubicBezTo>
                  <a:pt x="4586" y="719"/>
                  <a:pt x="5136" y="316"/>
                  <a:pt x="5258" y="88"/>
                </a:cubicBezTo>
                <a:lnTo>
                  <a:pt x="5011" y="88"/>
                </a:lnTo>
                <a:cubicBezTo>
                  <a:pt x="4948" y="35"/>
                  <a:pt x="4949" y="0"/>
                  <a:pt x="4870" y="0"/>
                </a:cubicBezTo>
                <a:lnTo>
                  <a:pt x="4658" y="0"/>
                </a:lnTo>
                <a:cubicBezTo>
                  <a:pt x="4596" y="0"/>
                  <a:pt x="3889" y="746"/>
                  <a:pt x="3762" y="860"/>
                </a:cubicBezTo>
                <a:cubicBezTo>
                  <a:pt x="3405" y="1184"/>
                  <a:pt x="3142" y="1308"/>
                  <a:pt x="2728" y="1550"/>
                </a:cubicBezTo>
                <a:cubicBezTo>
                  <a:pt x="2300" y="1801"/>
                  <a:pt x="2006" y="1855"/>
                  <a:pt x="1450" y="1935"/>
                </a:cubicBezTo>
                <a:cubicBezTo>
                  <a:pt x="1053" y="1991"/>
                  <a:pt x="280" y="1865"/>
                  <a:pt x="0" y="210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37" name="Freeform 18"/>
          <p:cNvSpPr>
            <a:spLocks/>
          </p:cNvSpPr>
          <p:nvPr/>
        </p:nvSpPr>
        <p:spPr bwMode="auto">
          <a:xfrm>
            <a:off x="5250892" y="835295"/>
            <a:ext cx="326896" cy="575337"/>
          </a:xfrm>
          <a:custGeom>
            <a:avLst/>
            <a:gdLst>
              <a:gd name="T0" fmla="*/ 564 w 2364"/>
              <a:gd name="T1" fmla="*/ 334 h 4167"/>
              <a:gd name="T2" fmla="*/ 1623 w 2364"/>
              <a:gd name="T3" fmla="*/ 466 h 4167"/>
              <a:gd name="T4" fmla="*/ 1781 w 2364"/>
              <a:gd name="T5" fmla="*/ 471 h 4167"/>
              <a:gd name="T6" fmla="*/ 1235 w 2364"/>
              <a:gd name="T7" fmla="*/ 2836 h 4167"/>
              <a:gd name="T8" fmla="*/ 282 w 2364"/>
              <a:gd name="T9" fmla="*/ 3714 h 4167"/>
              <a:gd name="T10" fmla="*/ 0 w 2364"/>
              <a:gd name="T11" fmla="*/ 3890 h 4167"/>
              <a:gd name="T12" fmla="*/ 988 w 2364"/>
              <a:gd name="T13" fmla="*/ 4153 h 4167"/>
              <a:gd name="T14" fmla="*/ 1588 w 2364"/>
              <a:gd name="T15" fmla="*/ 3539 h 4167"/>
              <a:gd name="T16" fmla="*/ 1862 w 2364"/>
              <a:gd name="T17" fmla="*/ 2475 h 4167"/>
              <a:gd name="T18" fmla="*/ 2364 w 2364"/>
              <a:gd name="T19" fmla="*/ 290 h 4167"/>
              <a:gd name="T20" fmla="*/ 2258 w 2364"/>
              <a:gd name="T21" fmla="*/ 27 h 4167"/>
              <a:gd name="T22" fmla="*/ 1694 w 2364"/>
              <a:gd name="T23" fmla="*/ 27 h 4167"/>
              <a:gd name="T24" fmla="*/ 564 w 2364"/>
              <a:gd name="T25" fmla="*/ 334 h 4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364" h="4167">
                <a:moveTo>
                  <a:pt x="564" y="334"/>
                </a:moveTo>
                <a:cubicBezTo>
                  <a:pt x="564" y="631"/>
                  <a:pt x="1351" y="466"/>
                  <a:pt x="1623" y="466"/>
                </a:cubicBezTo>
                <a:lnTo>
                  <a:pt x="1781" y="471"/>
                </a:lnTo>
                <a:cubicBezTo>
                  <a:pt x="1647" y="1281"/>
                  <a:pt x="1428" y="2043"/>
                  <a:pt x="1235" y="2836"/>
                </a:cubicBezTo>
                <a:cubicBezTo>
                  <a:pt x="976" y="3900"/>
                  <a:pt x="1201" y="3714"/>
                  <a:pt x="282" y="3714"/>
                </a:cubicBezTo>
                <a:cubicBezTo>
                  <a:pt x="185" y="3714"/>
                  <a:pt x="0" y="3788"/>
                  <a:pt x="0" y="3890"/>
                </a:cubicBezTo>
                <a:cubicBezTo>
                  <a:pt x="0" y="4167"/>
                  <a:pt x="725" y="4153"/>
                  <a:pt x="988" y="4153"/>
                </a:cubicBezTo>
                <a:cubicBezTo>
                  <a:pt x="1298" y="4153"/>
                  <a:pt x="1511" y="3859"/>
                  <a:pt x="1588" y="3539"/>
                </a:cubicBezTo>
                <a:cubicBezTo>
                  <a:pt x="1664" y="3220"/>
                  <a:pt x="1823" y="2762"/>
                  <a:pt x="1862" y="2475"/>
                </a:cubicBezTo>
                <a:cubicBezTo>
                  <a:pt x="1938" y="1920"/>
                  <a:pt x="2364" y="685"/>
                  <a:pt x="2364" y="290"/>
                </a:cubicBezTo>
                <a:cubicBezTo>
                  <a:pt x="2364" y="145"/>
                  <a:pt x="2298" y="162"/>
                  <a:pt x="2258" y="27"/>
                </a:cubicBezTo>
                <a:lnTo>
                  <a:pt x="1694" y="27"/>
                </a:lnTo>
                <a:cubicBezTo>
                  <a:pt x="1386" y="27"/>
                  <a:pt x="564" y="0"/>
                  <a:pt x="564" y="33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38" name="Freeform 19"/>
          <p:cNvSpPr>
            <a:spLocks/>
          </p:cNvSpPr>
          <p:nvPr/>
        </p:nvSpPr>
        <p:spPr bwMode="auto">
          <a:xfrm>
            <a:off x="4384617" y="1935300"/>
            <a:ext cx="526302" cy="424965"/>
          </a:xfrm>
          <a:custGeom>
            <a:avLst/>
            <a:gdLst>
              <a:gd name="T0" fmla="*/ 211 w 3811"/>
              <a:gd name="T1" fmla="*/ 1185 h 3073"/>
              <a:gd name="T2" fmla="*/ 670 w 3811"/>
              <a:gd name="T3" fmla="*/ 527 h 3073"/>
              <a:gd name="T4" fmla="*/ 846 w 3811"/>
              <a:gd name="T5" fmla="*/ 527 h 3073"/>
              <a:gd name="T6" fmla="*/ 1552 w 3811"/>
              <a:gd name="T7" fmla="*/ 1054 h 3073"/>
              <a:gd name="T8" fmla="*/ 2681 w 3811"/>
              <a:gd name="T9" fmla="*/ 571 h 3073"/>
              <a:gd name="T10" fmla="*/ 2893 w 3811"/>
              <a:gd name="T11" fmla="*/ 571 h 3073"/>
              <a:gd name="T12" fmla="*/ 3175 w 3811"/>
              <a:gd name="T13" fmla="*/ 922 h 3073"/>
              <a:gd name="T14" fmla="*/ 2514 w 3811"/>
              <a:gd name="T15" fmla="*/ 2162 h 3073"/>
              <a:gd name="T16" fmla="*/ 1588 w 3811"/>
              <a:gd name="T17" fmla="*/ 3073 h 3073"/>
              <a:gd name="T18" fmla="*/ 3811 w 3811"/>
              <a:gd name="T19" fmla="*/ 395 h 3073"/>
              <a:gd name="T20" fmla="*/ 3811 w 3811"/>
              <a:gd name="T21" fmla="*/ 264 h 3073"/>
              <a:gd name="T22" fmla="*/ 3599 w 3811"/>
              <a:gd name="T23" fmla="*/ 0 h 3073"/>
              <a:gd name="T24" fmla="*/ 3387 w 3811"/>
              <a:gd name="T25" fmla="*/ 0 h 3073"/>
              <a:gd name="T26" fmla="*/ 2499 w 3811"/>
              <a:gd name="T27" fmla="*/ 344 h 3073"/>
              <a:gd name="T28" fmla="*/ 1693 w 3811"/>
              <a:gd name="T29" fmla="*/ 790 h 3073"/>
              <a:gd name="T30" fmla="*/ 846 w 3811"/>
              <a:gd name="T31" fmla="*/ 44 h 3073"/>
              <a:gd name="T32" fmla="*/ 0 w 3811"/>
              <a:gd name="T33" fmla="*/ 1054 h 3073"/>
              <a:gd name="T34" fmla="*/ 776 w 3811"/>
              <a:gd name="T35" fmla="*/ 2283 h 3073"/>
              <a:gd name="T36" fmla="*/ 211 w 3811"/>
              <a:gd name="T37" fmla="*/ 1229 h 3073"/>
              <a:gd name="T38" fmla="*/ 211 w 3811"/>
              <a:gd name="T39" fmla="*/ 1185 h 30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3811" h="3073">
                <a:moveTo>
                  <a:pt x="211" y="1185"/>
                </a:moveTo>
                <a:cubicBezTo>
                  <a:pt x="211" y="939"/>
                  <a:pt x="525" y="527"/>
                  <a:pt x="670" y="527"/>
                </a:cubicBezTo>
                <a:lnTo>
                  <a:pt x="846" y="527"/>
                </a:lnTo>
                <a:cubicBezTo>
                  <a:pt x="1132" y="527"/>
                  <a:pt x="1497" y="796"/>
                  <a:pt x="1552" y="1054"/>
                </a:cubicBezTo>
                <a:cubicBezTo>
                  <a:pt x="1803" y="1028"/>
                  <a:pt x="2277" y="571"/>
                  <a:pt x="2681" y="571"/>
                </a:cubicBezTo>
                <a:lnTo>
                  <a:pt x="2893" y="571"/>
                </a:lnTo>
                <a:cubicBezTo>
                  <a:pt x="3064" y="571"/>
                  <a:pt x="3175" y="710"/>
                  <a:pt x="3175" y="922"/>
                </a:cubicBezTo>
                <a:cubicBezTo>
                  <a:pt x="3175" y="1438"/>
                  <a:pt x="2740" y="1878"/>
                  <a:pt x="2514" y="2162"/>
                </a:cubicBezTo>
                <a:cubicBezTo>
                  <a:pt x="2321" y="2405"/>
                  <a:pt x="1661" y="2937"/>
                  <a:pt x="1588" y="3073"/>
                </a:cubicBezTo>
                <a:cubicBezTo>
                  <a:pt x="2069" y="3023"/>
                  <a:pt x="3811" y="1136"/>
                  <a:pt x="3811" y="395"/>
                </a:cubicBezTo>
                <a:lnTo>
                  <a:pt x="3811" y="264"/>
                </a:lnTo>
                <a:cubicBezTo>
                  <a:pt x="3811" y="158"/>
                  <a:pt x="3684" y="0"/>
                  <a:pt x="3599" y="0"/>
                </a:cubicBezTo>
                <a:lnTo>
                  <a:pt x="3387" y="0"/>
                </a:lnTo>
                <a:cubicBezTo>
                  <a:pt x="3176" y="0"/>
                  <a:pt x="2658" y="254"/>
                  <a:pt x="2499" y="344"/>
                </a:cubicBezTo>
                <a:cubicBezTo>
                  <a:pt x="2343" y="432"/>
                  <a:pt x="1806" y="758"/>
                  <a:pt x="1693" y="790"/>
                </a:cubicBezTo>
                <a:cubicBezTo>
                  <a:pt x="1616" y="429"/>
                  <a:pt x="1242" y="44"/>
                  <a:pt x="846" y="44"/>
                </a:cubicBezTo>
                <a:cubicBezTo>
                  <a:pt x="441" y="44"/>
                  <a:pt x="0" y="552"/>
                  <a:pt x="0" y="1054"/>
                </a:cubicBezTo>
                <a:cubicBezTo>
                  <a:pt x="0" y="1583"/>
                  <a:pt x="484" y="2186"/>
                  <a:pt x="776" y="2283"/>
                </a:cubicBezTo>
                <a:cubicBezTo>
                  <a:pt x="720" y="2023"/>
                  <a:pt x="211" y="1827"/>
                  <a:pt x="211" y="1229"/>
                </a:cubicBezTo>
                <a:lnTo>
                  <a:pt x="211" y="1185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39" name="Freeform 20"/>
          <p:cNvSpPr>
            <a:spLocks/>
          </p:cNvSpPr>
          <p:nvPr/>
        </p:nvSpPr>
        <p:spPr bwMode="auto">
          <a:xfrm>
            <a:off x="3866488" y="2263830"/>
            <a:ext cx="1273260" cy="518131"/>
          </a:xfrm>
          <a:custGeom>
            <a:avLst/>
            <a:gdLst>
              <a:gd name="T0" fmla="*/ 7361 w 9210"/>
              <a:gd name="T1" fmla="*/ 2353 h 3756"/>
              <a:gd name="T2" fmla="*/ 9210 w 9210"/>
              <a:gd name="T3" fmla="*/ 131 h 3756"/>
              <a:gd name="T4" fmla="*/ 8963 w 9210"/>
              <a:gd name="T5" fmla="*/ 0 h 3756"/>
              <a:gd name="T6" fmla="*/ 7312 w 9210"/>
              <a:gd name="T7" fmla="*/ 1984 h 3756"/>
              <a:gd name="T8" fmla="*/ 4870 w 9210"/>
              <a:gd name="T9" fmla="*/ 2941 h 3756"/>
              <a:gd name="T10" fmla="*/ 2657 w 9210"/>
              <a:gd name="T11" fmla="*/ 2489 h 3756"/>
              <a:gd name="T12" fmla="*/ 1708 w 9210"/>
              <a:gd name="T13" fmla="*/ 1870 h 3756"/>
              <a:gd name="T14" fmla="*/ 909 w 9210"/>
              <a:gd name="T15" fmla="*/ 1064 h 3756"/>
              <a:gd name="T16" fmla="*/ 247 w 9210"/>
              <a:gd name="T17" fmla="*/ 131 h 3756"/>
              <a:gd name="T18" fmla="*/ 212 w 9210"/>
              <a:gd name="T19" fmla="*/ 175 h 3756"/>
              <a:gd name="T20" fmla="*/ 0 w 9210"/>
              <a:gd name="T21" fmla="*/ 219 h 3756"/>
              <a:gd name="T22" fmla="*/ 1397 w 9210"/>
              <a:gd name="T23" fmla="*/ 2037 h 3756"/>
              <a:gd name="T24" fmla="*/ 7361 w 9210"/>
              <a:gd name="T25" fmla="*/ 2353 h 37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210" h="3756">
                <a:moveTo>
                  <a:pt x="7361" y="2353"/>
                </a:moveTo>
                <a:cubicBezTo>
                  <a:pt x="8041" y="1837"/>
                  <a:pt x="8843" y="996"/>
                  <a:pt x="9210" y="131"/>
                </a:cubicBezTo>
                <a:lnTo>
                  <a:pt x="8963" y="0"/>
                </a:lnTo>
                <a:cubicBezTo>
                  <a:pt x="8528" y="807"/>
                  <a:pt x="7983" y="1456"/>
                  <a:pt x="7312" y="1984"/>
                </a:cubicBezTo>
                <a:cubicBezTo>
                  <a:pt x="6798" y="2390"/>
                  <a:pt x="5685" y="2941"/>
                  <a:pt x="4870" y="2941"/>
                </a:cubicBezTo>
                <a:cubicBezTo>
                  <a:pt x="4071" y="2941"/>
                  <a:pt x="3395" y="2851"/>
                  <a:pt x="2657" y="2489"/>
                </a:cubicBezTo>
                <a:cubicBezTo>
                  <a:pt x="2324" y="2325"/>
                  <a:pt x="1989" y="2104"/>
                  <a:pt x="1708" y="1870"/>
                </a:cubicBezTo>
                <a:cubicBezTo>
                  <a:pt x="1381" y="1597"/>
                  <a:pt x="1180" y="1401"/>
                  <a:pt x="909" y="1064"/>
                </a:cubicBezTo>
                <a:cubicBezTo>
                  <a:pt x="754" y="871"/>
                  <a:pt x="334" y="211"/>
                  <a:pt x="247" y="131"/>
                </a:cubicBezTo>
                <a:lnTo>
                  <a:pt x="212" y="175"/>
                </a:lnTo>
                <a:lnTo>
                  <a:pt x="0" y="219"/>
                </a:lnTo>
                <a:cubicBezTo>
                  <a:pt x="88" y="629"/>
                  <a:pt x="1085" y="1773"/>
                  <a:pt x="1397" y="2037"/>
                </a:cubicBezTo>
                <a:cubicBezTo>
                  <a:pt x="3098" y="3476"/>
                  <a:pt x="5512" y="3756"/>
                  <a:pt x="7361" y="2353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40" name="Freeform 21"/>
          <p:cNvSpPr>
            <a:spLocks/>
          </p:cNvSpPr>
          <p:nvPr/>
        </p:nvSpPr>
        <p:spPr bwMode="auto">
          <a:xfrm>
            <a:off x="4973030" y="923557"/>
            <a:ext cx="176524" cy="503420"/>
          </a:xfrm>
          <a:custGeom>
            <a:avLst/>
            <a:gdLst>
              <a:gd name="T0" fmla="*/ 0 w 1271"/>
              <a:gd name="T1" fmla="*/ 3512 h 3644"/>
              <a:gd name="T2" fmla="*/ 142 w 1271"/>
              <a:gd name="T3" fmla="*/ 3644 h 3644"/>
              <a:gd name="T4" fmla="*/ 177 w 1271"/>
              <a:gd name="T5" fmla="*/ 3644 h 3644"/>
              <a:gd name="T6" fmla="*/ 530 w 1271"/>
              <a:gd name="T7" fmla="*/ 3293 h 3644"/>
              <a:gd name="T8" fmla="*/ 1271 w 1271"/>
              <a:gd name="T9" fmla="*/ 88 h 3644"/>
              <a:gd name="T10" fmla="*/ 1165 w 1271"/>
              <a:gd name="T11" fmla="*/ 0 h 3644"/>
              <a:gd name="T12" fmla="*/ 988 w 1271"/>
              <a:gd name="T13" fmla="*/ 0 h 3644"/>
              <a:gd name="T14" fmla="*/ 650 w 1271"/>
              <a:gd name="T15" fmla="*/ 765 h 3644"/>
              <a:gd name="T16" fmla="*/ 424 w 1271"/>
              <a:gd name="T17" fmla="*/ 1669 h 3644"/>
              <a:gd name="T18" fmla="*/ 0 w 1271"/>
              <a:gd name="T19" fmla="*/ 3512 h 36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271" h="3644">
                <a:moveTo>
                  <a:pt x="0" y="3512"/>
                </a:moveTo>
                <a:cubicBezTo>
                  <a:pt x="0" y="3566"/>
                  <a:pt x="73" y="3644"/>
                  <a:pt x="142" y="3644"/>
                </a:cubicBezTo>
                <a:lnTo>
                  <a:pt x="177" y="3644"/>
                </a:lnTo>
                <a:cubicBezTo>
                  <a:pt x="446" y="3644"/>
                  <a:pt x="457" y="3532"/>
                  <a:pt x="530" y="3293"/>
                </a:cubicBezTo>
                <a:cubicBezTo>
                  <a:pt x="777" y="2494"/>
                  <a:pt x="1049" y="1072"/>
                  <a:pt x="1271" y="88"/>
                </a:cubicBezTo>
                <a:cubicBezTo>
                  <a:pt x="1271" y="27"/>
                  <a:pt x="1223" y="0"/>
                  <a:pt x="1165" y="0"/>
                </a:cubicBezTo>
                <a:lnTo>
                  <a:pt x="988" y="0"/>
                </a:lnTo>
                <a:cubicBezTo>
                  <a:pt x="753" y="0"/>
                  <a:pt x="729" y="518"/>
                  <a:pt x="650" y="765"/>
                </a:cubicBezTo>
                <a:cubicBezTo>
                  <a:pt x="564" y="1036"/>
                  <a:pt x="479" y="1388"/>
                  <a:pt x="424" y="1669"/>
                </a:cubicBezTo>
                <a:cubicBezTo>
                  <a:pt x="337" y="2108"/>
                  <a:pt x="0" y="3126"/>
                  <a:pt x="0" y="35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41" name="Freeform 22"/>
          <p:cNvSpPr>
            <a:spLocks/>
          </p:cNvSpPr>
          <p:nvPr/>
        </p:nvSpPr>
        <p:spPr bwMode="auto">
          <a:xfrm>
            <a:off x="5489526" y="1681956"/>
            <a:ext cx="106242" cy="423331"/>
          </a:xfrm>
          <a:custGeom>
            <a:avLst/>
            <a:gdLst>
              <a:gd name="T0" fmla="*/ 459 w 768"/>
              <a:gd name="T1" fmla="*/ 2897 h 3072"/>
              <a:gd name="T2" fmla="*/ 668 w 768"/>
              <a:gd name="T3" fmla="*/ 1489 h 3072"/>
              <a:gd name="T4" fmla="*/ 741 w 768"/>
              <a:gd name="T5" fmla="*/ 0 h 3072"/>
              <a:gd name="T6" fmla="*/ 529 w 768"/>
              <a:gd name="T7" fmla="*/ 0 h 3072"/>
              <a:gd name="T8" fmla="*/ 247 w 768"/>
              <a:gd name="T9" fmla="*/ 571 h 3072"/>
              <a:gd name="T10" fmla="*/ 179 w 768"/>
              <a:gd name="T11" fmla="*/ 1363 h 3072"/>
              <a:gd name="T12" fmla="*/ 0 w 768"/>
              <a:gd name="T13" fmla="*/ 2897 h 3072"/>
              <a:gd name="T14" fmla="*/ 0 w 768"/>
              <a:gd name="T15" fmla="*/ 2941 h 3072"/>
              <a:gd name="T16" fmla="*/ 106 w 768"/>
              <a:gd name="T17" fmla="*/ 3072 h 3072"/>
              <a:gd name="T18" fmla="*/ 247 w 768"/>
              <a:gd name="T19" fmla="*/ 3072 h 3072"/>
              <a:gd name="T20" fmla="*/ 459 w 768"/>
              <a:gd name="T21" fmla="*/ 2897 h 30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768" h="3072">
                <a:moveTo>
                  <a:pt x="459" y="2897"/>
                </a:moveTo>
                <a:cubicBezTo>
                  <a:pt x="459" y="2481"/>
                  <a:pt x="628" y="1926"/>
                  <a:pt x="668" y="1489"/>
                </a:cubicBezTo>
                <a:cubicBezTo>
                  <a:pt x="696" y="1176"/>
                  <a:pt x="768" y="144"/>
                  <a:pt x="741" y="0"/>
                </a:cubicBezTo>
                <a:lnTo>
                  <a:pt x="529" y="0"/>
                </a:lnTo>
                <a:cubicBezTo>
                  <a:pt x="252" y="0"/>
                  <a:pt x="245" y="216"/>
                  <a:pt x="247" y="571"/>
                </a:cubicBezTo>
                <a:cubicBezTo>
                  <a:pt x="249" y="846"/>
                  <a:pt x="201" y="1127"/>
                  <a:pt x="179" y="1363"/>
                </a:cubicBezTo>
                <a:cubicBezTo>
                  <a:pt x="128" y="1913"/>
                  <a:pt x="0" y="2436"/>
                  <a:pt x="0" y="2897"/>
                </a:cubicBezTo>
                <a:lnTo>
                  <a:pt x="0" y="2941"/>
                </a:lnTo>
                <a:cubicBezTo>
                  <a:pt x="0" y="3042"/>
                  <a:pt x="24" y="3072"/>
                  <a:pt x="106" y="3072"/>
                </a:cubicBezTo>
                <a:lnTo>
                  <a:pt x="247" y="3072"/>
                </a:lnTo>
                <a:cubicBezTo>
                  <a:pt x="335" y="3072"/>
                  <a:pt x="380" y="2963"/>
                  <a:pt x="459" y="28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42" name="Freeform 23"/>
          <p:cNvSpPr>
            <a:spLocks/>
          </p:cNvSpPr>
          <p:nvPr/>
        </p:nvSpPr>
        <p:spPr bwMode="auto">
          <a:xfrm>
            <a:off x="5514043" y="1474376"/>
            <a:ext cx="346510" cy="176524"/>
          </a:xfrm>
          <a:custGeom>
            <a:avLst/>
            <a:gdLst>
              <a:gd name="T0" fmla="*/ 883 w 2506"/>
              <a:gd name="T1" fmla="*/ 263 h 1271"/>
              <a:gd name="T2" fmla="*/ 883 w 2506"/>
              <a:gd name="T3" fmla="*/ 307 h 1271"/>
              <a:gd name="T4" fmla="*/ 953 w 2506"/>
              <a:gd name="T5" fmla="*/ 790 h 1271"/>
              <a:gd name="T6" fmla="*/ 283 w 2506"/>
              <a:gd name="T7" fmla="*/ 790 h 1271"/>
              <a:gd name="T8" fmla="*/ 0 w 2506"/>
              <a:gd name="T9" fmla="*/ 1054 h 1271"/>
              <a:gd name="T10" fmla="*/ 212 w 2506"/>
              <a:gd name="T11" fmla="*/ 1229 h 1271"/>
              <a:gd name="T12" fmla="*/ 918 w 2506"/>
              <a:gd name="T13" fmla="*/ 1229 h 1271"/>
              <a:gd name="T14" fmla="*/ 2506 w 2506"/>
              <a:gd name="T15" fmla="*/ 922 h 1271"/>
              <a:gd name="T16" fmla="*/ 2365 w 2506"/>
              <a:gd name="T17" fmla="*/ 746 h 1271"/>
              <a:gd name="T18" fmla="*/ 1518 w 2506"/>
              <a:gd name="T19" fmla="*/ 746 h 1271"/>
              <a:gd name="T20" fmla="*/ 1200 w 2506"/>
              <a:gd name="T21" fmla="*/ 0 h 1271"/>
              <a:gd name="T22" fmla="*/ 883 w 2506"/>
              <a:gd name="T23" fmla="*/ 263 h 1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506" h="1271">
                <a:moveTo>
                  <a:pt x="883" y="263"/>
                </a:moveTo>
                <a:lnTo>
                  <a:pt x="883" y="307"/>
                </a:lnTo>
                <a:cubicBezTo>
                  <a:pt x="883" y="546"/>
                  <a:pt x="949" y="544"/>
                  <a:pt x="953" y="790"/>
                </a:cubicBezTo>
                <a:lnTo>
                  <a:pt x="283" y="790"/>
                </a:lnTo>
                <a:cubicBezTo>
                  <a:pt x="213" y="790"/>
                  <a:pt x="0" y="987"/>
                  <a:pt x="0" y="1054"/>
                </a:cubicBezTo>
                <a:cubicBezTo>
                  <a:pt x="0" y="1189"/>
                  <a:pt x="104" y="1229"/>
                  <a:pt x="212" y="1229"/>
                </a:cubicBezTo>
                <a:lnTo>
                  <a:pt x="918" y="1229"/>
                </a:lnTo>
                <a:cubicBezTo>
                  <a:pt x="1275" y="1229"/>
                  <a:pt x="2506" y="1271"/>
                  <a:pt x="2506" y="922"/>
                </a:cubicBezTo>
                <a:cubicBezTo>
                  <a:pt x="2506" y="819"/>
                  <a:pt x="2447" y="746"/>
                  <a:pt x="2365" y="746"/>
                </a:cubicBezTo>
                <a:lnTo>
                  <a:pt x="1518" y="746"/>
                </a:lnTo>
                <a:cubicBezTo>
                  <a:pt x="1472" y="502"/>
                  <a:pt x="1416" y="0"/>
                  <a:pt x="1200" y="0"/>
                </a:cubicBezTo>
                <a:cubicBezTo>
                  <a:pt x="1079" y="0"/>
                  <a:pt x="883" y="114"/>
                  <a:pt x="883" y="26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43" name="Freeform 24"/>
          <p:cNvSpPr>
            <a:spLocks/>
          </p:cNvSpPr>
          <p:nvPr/>
        </p:nvSpPr>
        <p:spPr bwMode="auto">
          <a:xfrm>
            <a:off x="4389521" y="789530"/>
            <a:ext cx="209213" cy="134027"/>
          </a:xfrm>
          <a:custGeom>
            <a:avLst/>
            <a:gdLst>
              <a:gd name="T0" fmla="*/ 600 w 1520"/>
              <a:gd name="T1" fmla="*/ 173 h 963"/>
              <a:gd name="T2" fmla="*/ 464 w 1520"/>
              <a:gd name="T3" fmla="*/ 25 h 963"/>
              <a:gd name="T4" fmla="*/ 0 w 1520"/>
              <a:gd name="T5" fmla="*/ 393 h 963"/>
              <a:gd name="T6" fmla="*/ 0 w 1520"/>
              <a:gd name="T7" fmla="*/ 437 h 963"/>
              <a:gd name="T8" fmla="*/ 212 w 1520"/>
              <a:gd name="T9" fmla="*/ 963 h 963"/>
              <a:gd name="T10" fmla="*/ 929 w 1520"/>
              <a:gd name="T11" fmla="*/ 553 h 963"/>
              <a:gd name="T12" fmla="*/ 1015 w 1520"/>
              <a:gd name="T13" fmla="*/ 0 h 963"/>
              <a:gd name="T14" fmla="*/ 600 w 1520"/>
              <a:gd name="T15" fmla="*/ 173 h 9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520" h="963">
                <a:moveTo>
                  <a:pt x="600" y="173"/>
                </a:moveTo>
                <a:cubicBezTo>
                  <a:pt x="579" y="75"/>
                  <a:pt x="562" y="25"/>
                  <a:pt x="464" y="25"/>
                </a:cubicBezTo>
                <a:cubicBezTo>
                  <a:pt x="203" y="16"/>
                  <a:pt x="0" y="157"/>
                  <a:pt x="0" y="393"/>
                </a:cubicBezTo>
                <a:lnTo>
                  <a:pt x="0" y="437"/>
                </a:lnTo>
                <a:cubicBezTo>
                  <a:pt x="0" y="608"/>
                  <a:pt x="192" y="672"/>
                  <a:pt x="212" y="963"/>
                </a:cubicBezTo>
                <a:cubicBezTo>
                  <a:pt x="214" y="963"/>
                  <a:pt x="878" y="592"/>
                  <a:pt x="929" y="553"/>
                </a:cubicBezTo>
                <a:cubicBezTo>
                  <a:pt x="1095" y="426"/>
                  <a:pt x="1520" y="0"/>
                  <a:pt x="1015" y="0"/>
                </a:cubicBezTo>
                <a:cubicBezTo>
                  <a:pt x="846" y="0"/>
                  <a:pt x="741" y="126"/>
                  <a:pt x="600" y="173"/>
                </a:cubicBezTo>
                <a:close/>
              </a:path>
            </a:pathLst>
          </a:custGeom>
          <a:solidFill>
            <a:srgbClr val="FFFF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44" name="Freeform 25"/>
          <p:cNvSpPr>
            <a:spLocks/>
          </p:cNvSpPr>
          <p:nvPr/>
        </p:nvSpPr>
        <p:spPr bwMode="auto">
          <a:xfrm>
            <a:off x="5154458" y="825488"/>
            <a:ext cx="150372" cy="122586"/>
          </a:xfrm>
          <a:custGeom>
            <a:avLst/>
            <a:gdLst>
              <a:gd name="T0" fmla="*/ 0 w 1094"/>
              <a:gd name="T1" fmla="*/ 176 h 878"/>
              <a:gd name="T2" fmla="*/ 812 w 1094"/>
              <a:gd name="T3" fmla="*/ 878 h 878"/>
              <a:gd name="T4" fmla="*/ 1094 w 1094"/>
              <a:gd name="T5" fmla="*/ 659 h 878"/>
              <a:gd name="T6" fmla="*/ 353 w 1094"/>
              <a:gd name="T7" fmla="*/ 0 h 878"/>
              <a:gd name="T8" fmla="*/ 212 w 1094"/>
              <a:gd name="T9" fmla="*/ 0 h 878"/>
              <a:gd name="T10" fmla="*/ 0 w 1094"/>
              <a:gd name="T11" fmla="*/ 176 h 8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94" h="878">
                <a:moveTo>
                  <a:pt x="0" y="176"/>
                </a:moveTo>
                <a:cubicBezTo>
                  <a:pt x="0" y="257"/>
                  <a:pt x="711" y="878"/>
                  <a:pt x="812" y="878"/>
                </a:cubicBezTo>
                <a:cubicBezTo>
                  <a:pt x="919" y="878"/>
                  <a:pt x="1094" y="795"/>
                  <a:pt x="1094" y="659"/>
                </a:cubicBezTo>
                <a:cubicBezTo>
                  <a:pt x="1094" y="480"/>
                  <a:pt x="462" y="0"/>
                  <a:pt x="353" y="0"/>
                </a:cubicBezTo>
                <a:lnTo>
                  <a:pt x="212" y="0"/>
                </a:lnTo>
                <a:cubicBezTo>
                  <a:pt x="158" y="0"/>
                  <a:pt x="0" y="122"/>
                  <a:pt x="0" y="17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1" name="椭圆 70"/>
          <p:cNvSpPr/>
          <p:nvPr/>
        </p:nvSpPr>
        <p:spPr>
          <a:xfrm>
            <a:off x="3060407" y="-380003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72" name="椭圆 71"/>
          <p:cNvSpPr/>
          <p:nvPr/>
        </p:nvSpPr>
        <p:spPr>
          <a:xfrm>
            <a:off x="5364663" y="-450850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73" name="椭圆 72"/>
          <p:cNvSpPr/>
          <p:nvPr/>
        </p:nvSpPr>
        <p:spPr>
          <a:xfrm>
            <a:off x="4428560" y="-307409"/>
            <a:ext cx="143441" cy="143441"/>
          </a:xfrm>
          <a:prstGeom prst="ellipse">
            <a:avLst/>
          </a:prstGeom>
          <a:solidFill>
            <a:schemeClr val="bg1">
              <a:alpha val="7000"/>
            </a:schemeClr>
          </a:solidFill>
          <a:ln>
            <a:noFill/>
          </a:ln>
          <a:effectLst>
            <a:glow rad="215900">
              <a:schemeClr val="bg1"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74" name="椭圆 73"/>
          <p:cNvSpPr/>
          <p:nvPr/>
        </p:nvSpPr>
        <p:spPr>
          <a:xfrm>
            <a:off x="8460432" y="-452586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75" name="椭圆 74"/>
          <p:cNvSpPr/>
          <p:nvPr/>
        </p:nvSpPr>
        <p:spPr>
          <a:xfrm>
            <a:off x="6156751" y="-452586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76" name="椭圆 75"/>
          <p:cNvSpPr/>
          <p:nvPr/>
        </p:nvSpPr>
        <p:spPr>
          <a:xfrm>
            <a:off x="7380887" y="-452586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77" name="椭圆 76"/>
          <p:cNvSpPr/>
          <p:nvPr/>
        </p:nvSpPr>
        <p:spPr>
          <a:xfrm>
            <a:off x="971600" y="-452586"/>
            <a:ext cx="143441" cy="143441"/>
          </a:xfrm>
          <a:prstGeom prst="ellipse">
            <a:avLst/>
          </a:prstGeom>
          <a:solidFill>
            <a:schemeClr val="bg1">
              <a:alpha val="7000"/>
            </a:schemeClr>
          </a:solidFill>
          <a:ln>
            <a:noFill/>
          </a:ln>
          <a:effectLst>
            <a:glow rad="215900">
              <a:schemeClr val="bg1"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78" name="椭圆 77"/>
          <p:cNvSpPr/>
          <p:nvPr/>
        </p:nvSpPr>
        <p:spPr>
          <a:xfrm>
            <a:off x="3780487" y="-308581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79" name="椭圆 78"/>
          <p:cNvSpPr/>
          <p:nvPr/>
        </p:nvSpPr>
        <p:spPr>
          <a:xfrm>
            <a:off x="5797286" y="-379428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80" name="椭圆 79"/>
          <p:cNvSpPr/>
          <p:nvPr/>
        </p:nvSpPr>
        <p:spPr>
          <a:xfrm>
            <a:off x="2411760" y="-379428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81" name="椭圆 80"/>
          <p:cNvSpPr/>
          <p:nvPr/>
        </p:nvSpPr>
        <p:spPr>
          <a:xfrm>
            <a:off x="4861183" y="-235987"/>
            <a:ext cx="143441" cy="143441"/>
          </a:xfrm>
          <a:prstGeom prst="ellipse">
            <a:avLst/>
          </a:prstGeom>
          <a:solidFill>
            <a:schemeClr val="bg1">
              <a:alpha val="7000"/>
            </a:schemeClr>
          </a:solidFill>
          <a:ln>
            <a:noFill/>
          </a:ln>
          <a:effectLst>
            <a:glow rad="215900">
              <a:schemeClr val="bg1"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82" name="椭圆 81"/>
          <p:cNvSpPr/>
          <p:nvPr/>
        </p:nvSpPr>
        <p:spPr>
          <a:xfrm>
            <a:off x="8893055" y="-381164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83" name="椭圆 82"/>
          <p:cNvSpPr/>
          <p:nvPr/>
        </p:nvSpPr>
        <p:spPr>
          <a:xfrm>
            <a:off x="6589374" y="-381164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84" name="椭圆 83"/>
          <p:cNvSpPr/>
          <p:nvPr/>
        </p:nvSpPr>
        <p:spPr>
          <a:xfrm>
            <a:off x="7813510" y="-381164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85" name="椭圆 84"/>
          <p:cNvSpPr/>
          <p:nvPr/>
        </p:nvSpPr>
        <p:spPr>
          <a:xfrm>
            <a:off x="1404223" y="-381164"/>
            <a:ext cx="143441" cy="143441"/>
          </a:xfrm>
          <a:prstGeom prst="ellipse">
            <a:avLst/>
          </a:prstGeom>
          <a:solidFill>
            <a:schemeClr val="bg1">
              <a:alpha val="7000"/>
            </a:schemeClr>
          </a:solidFill>
          <a:ln>
            <a:noFill/>
          </a:ln>
          <a:effectLst>
            <a:glow rad="215900">
              <a:schemeClr val="bg1"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86" name="椭圆 85"/>
          <p:cNvSpPr/>
          <p:nvPr/>
        </p:nvSpPr>
        <p:spPr>
          <a:xfrm>
            <a:off x="4940974" y="-421055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87" name="椭圆 86"/>
          <p:cNvSpPr/>
          <p:nvPr/>
        </p:nvSpPr>
        <p:spPr>
          <a:xfrm>
            <a:off x="5588471" y="-421055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88" name="椭圆 87"/>
          <p:cNvSpPr/>
          <p:nvPr/>
        </p:nvSpPr>
        <p:spPr>
          <a:xfrm>
            <a:off x="7244655" y="-421055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89" name="椭圆 88"/>
          <p:cNvSpPr/>
          <p:nvPr/>
        </p:nvSpPr>
        <p:spPr>
          <a:xfrm>
            <a:off x="8140863" y="-421055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90" name="椭圆 89"/>
          <p:cNvSpPr/>
          <p:nvPr/>
        </p:nvSpPr>
        <p:spPr>
          <a:xfrm>
            <a:off x="8821047" y="-421055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91" name="椭圆 90"/>
          <p:cNvSpPr/>
          <p:nvPr/>
        </p:nvSpPr>
        <p:spPr>
          <a:xfrm>
            <a:off x="474077" y="-452586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92" name="椭圆 91"/>
          <p:cNvSpPr/>
          <p:nvPr/>
        </p:nvSpPr>
        <p:spPr>
          <a:xfrm>
            <a:off x="1121574" y="-452586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93" name="椭圆 92"/>
          <p:cNvSpPr/>
          <p:nvPr/>
        </p:nvSpPr>
        <p:spPr>
          <a:xfrm>
            <a:off x="2057678" y="-452586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94" name="椭圆 93"/>
          <p:cNvSpPr/>
          <p:nvPr/>
        </p:nvSpPr>
        <p:spPr>
          <a:xfrm>
            <a:off x="2777758" y="-452586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95" name="椭圆 94"/>
          <p:cNvSpPr/>
          <p:nvPr/>
        </p:nvSpPr>
        <p:spPr>
          <a:xfrm>
            <a:off x="3673966" y="-452586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grpSp>
        <p:nvGrpSpPr>
          <p:cNvPr id="96" name="组合 95"/>
          <p:cNvGrpSpPr/>
          <p:nvPr/>
        </p:nvGrpSpPr>
        <p:grpSpPr>
          <a:xfrm>
            <a:off x="2629186" y="771550"/>
            <a:ext cx="3641621" cy="2010411"/>
            <a:chOff x="2629186" y="771550"/>
            <a:chExt cx="3641621" cy="2010411"/>
          </a:xfrm>
        </p:grpSpPr>
        <p:sp>
          <p:nvSpPr>
            <p:cNvPr id="97" name="Freeform 7"/>
            <p:cNvSpPr>
              <a:spLocks/>
            </p:cNvSpPr>
            <p:nvPr/>
          </p:nvSpPr>
          <p:spPr bwMode="auto">
            <a:xfrm>
              <a:off x="3570646" y="850005"/>
              <a:ext cx="1090199" cy="619468"/>
            </a:xfrm>
            <a:custGeom>
              <a:avLst/>
              <a:gdLst>
                <a:gd name="T0" fmla="*/ 5227 w 7902"/>
                <a:gd name="T1" fmla="*/ 407 h 4484"/>
                <a:gd name="T2" fmla="*/ 5079 w 7902"/>
                <a:gd name="T3" fmla="*/ 1216 h 4484"/>
                <a:gd name="T4" fmla="*/ 3811 w 7902"/>
                <a:gd name="T5" fmla="*/ 709 h 4484"/>
                <a:gd name="T6" fmla="*/ 4763 w 7902"/>
                <a:gd name="T7" fmla="*/ 182 h 4484"/>
                <a:gd name="T8" fmla="*/ 3273 w 7902"/>
                <a:gd name="T9" fmla="*/ 480 h 4484"/>
                <a:gd name="T10" fmla="*/ 2188 w 7902"/>
                <a:gd name="T11" fmla="*/ 943 h 4484"/>
                <a:gd name="T12" fmla="*/ 3125 w 7902"/>
                <a:gd name="T13" fmla="*/ 1524 h 4484"/>
                <a:gd name="T14" fmla="*/ 1587 w 7902"/>
                <a:gd name="T15" fmla="*/ 2245 h 4484"/>
                <a:gd name="T16" fmla="*/ 621 w 7902"/>
                <a:gd name="T17" fmla="*/ 3194 h 4484"/>
                <a:gd name="T18" fmla="*/ 2999 w 7902"/>
                <a:gd name="T19" fmla="*/ 1938 h 4484"/>
                <a:gd name="T20" fmla="*/ 2843 w 7902"/>
                <a:gd name="T21" fmla="*/ 2666 h 4484"/>
                <a:gd name="T22" fmla="*/ 1590 w 7902"/>
                <a:gd name="T23" fmla="*/ 3235 h 4484"/>
                <a:gd name="T24" fmla="*/ 2505 w 7902"/>
                <a:gd name="T25" fmla="*/ 4089 h 4484"/>
                <a:gd name="T26" fmla="*/ 2152 w 7902"/>
                <a:gd name="T27" fmla="*/ 4133 h 4484"/>
                <a:gd name="T28" fmla="*/ 1517 w 7902"/>
                <a:gd name="T29" fmla="*/ 4001 h 4484"/>
                <a:gd name="T30" fmla="*/ 2223 w 7902"/>
                <a:gd name="T31" fmla="*/ 4484 h 4484"/>
                <a:gd name="T32" fmla="*/ 3246 w 7902"/>
                <a:gd name="T33" fmla="*/ 2948 h 4484"/>
                <a:gd name="T34" fmla="*/ 4474 w 7902"/>
                <a:gd name="T35" fmla="*/ 2724 h 4484"/>
                <a:gd name="T36" fmla="*/ 4524 w 7902"/>
                <a:gd name="T37" fmla="*/ 2335 h 4484"/>
                <a:gd name="T38" fmla="*/ 3364 w 7902"/>
                <a:gd name="T39" fmla="*/ 2544 h 4484"/>
                <a:gd name="T40" fmla="*/ 4411 w 7902"/>
                <a:gd name="T41" fmla="*/ 1675 h 4484"/>
                <a:gd name="T42" fmla="*/ 5116 w 7902"/>
                <a:gd name="T43" fmla="*/ 3167 h 4484"/>
                <a:gd name="T44" fmla="*/ 3281 w 7902"/>
                <a:gd name="T45" fmla="*/ 4001 h 4484"/>
                <a:gd name="T46" fmla="*/ 5222 w 7902"/>
                <a:gd name="T47" fmla="*/ 3475 h 4484"/>
                <a:gd name="T48" fmla="*/ 6245 w 7902"/>
                <a:gd name="T49" fmla="*/ 4352 h 4484"/>
                <a:gd name="T50" fmla="*/ 6951 w 7902"/>
                <a:gd name="T51" fmla="*/ 3079 h 4484"/>
                <a:gd name="T52" fmla="*/ 6669 w 7902"/>
                <a:gd name="T53" fmla="*/ 3123 h 4484"/>
                <a:gd name="T54" fmla="*/ 5681 w 7902"/>
                <a:gd name="T55" fmla="*/ 3123 h 4484"/>
                <a:gd name="T56" fmla="*/ 6528 w 7902"/>
                <a:gd name="T57" fmla="*/ 1806 h 4484"/>
                <a:gd name="T58" fmla="*/ 5575 w 7902"/>
                <a:gd name="T59" fmla="*/ 2684 h 4484"/>
                <a:gd name="T60" fmla="*/ 7902 w 7902"/>
                <a:gd name="T61" fmla="*/ 111 h 4484"/>
                <a:gd name="T62" fmla="*/ 6581 w 7902"/>
                <a:gd name="T63" fmla="*/ 687 h 4484"/>
                <a:gd name="T64" fmla="*/ 5716 w 7902"/>
                <a:gd name="T65" fmla="*/ 226 h 4484"/>
                <a:gd name="T66" fmla="*/ 5540 w 7902"/>
                <a:gd name="T67" fmla="*/ 7 h 4484"/>
                <a:gd name="T68" fmla="*/ 5222 w 7902"/>
                <a:gd name="T69" fmla="*/ 182 h 4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902" h="4484">
                  <a:moveTo>
                    <a:pt x="5222" y="182"/>
                  </a:moveTo>
                  <a:lnTo>
                    <a:pt x="5227" y="407"/>
                  </a:lnTo>
                  <a:lnTo>
                    <a:pt x="5164" y="536"/>
                  </a:lnTo>
                  <a:lnTo>
                    <a:pt x="5079" y="1216"/>
                  </a:lnTo>
                  <a:lnTo>
                    <a:pt x="3657" y="1407"/>
                  </a:lnTo>
                  <a:lnTo>
                    <a:pt x="3811" y="709"/>
                  </a:lnTo>
                  <a:cubicBezTo>
                    <a:pt x="4055" y="702"/>
                    <a:pt x="4869" y="565"/>
                    <a:pt x="4869" y="314"/>
                  </a:cubicBezTo>
                  <a:cubicBezTo>
                    <a:pt x="4869" y="213"/>
                    <a:pt x="4845" y="182"/>
                    <a:pt x="4763" y="182"/>
                  </a:cubicBezTo>
                  <a:lnTo>
                    <a:pt x="4587" y="182"/>
                  </a:lnTo>
                  <a:cubicBezTo>
                    <a:pt x="4449" y="182"/>
                    <a:pt x="3490" y="432"/>
                    <a:pt x="3273" y="480"/>
                  </a:cubicBezTo>
                  <a:cubicBezTo>
                    <a:pt x="2891" y="564"/>
                    <a:pt x="2074" y="475"/>
                    <a:pt x="2046" y="885"/>
                  </a:cubicBezTo>
                  <a:cubicBezTo>
                    <a:pt x="2123" y="907"/>
                    <a:pt x="2138" y="934"/>
                    <a:pt x="2188" y="943"/>
                  </a:cubicBezTo>
                  <a:lnTo>
                    <a:pt x="3281" y="841"/>
                  </a:lnTo>
                  <a:cubicBezTo>
                    <a:pt x="3281" y="846"/>
                    <a:pt x="3129" y="1516"/>
                    <a:pt x="3125" y="1524"/>
                  </a:cubicBezTo>
                  <a:cubicBezTo>
                    <a:pt x="3077" y="1629"/>
                    <a:pt x="2710" y="1683"/>
                    <a:pt x="2588" y="1734"/>
                  </a:cubicBezTo>
                  <a:cubicBezTo>
                    <a:pt x="2189" y="1902"/>
                    <a:pt x="1935" y="2051"/>
                    <a:pt x="1587" y="2245"/>
                  </a:cubicBezTo>
                  <a:cubicBezTo>
                    <a:pt x="1261" y="2429"/>
                    <a:pt x="76" y="3427"/>
                    <a:pt x="0" y="3782"/>
                  </a:cubicBezTo>
                  <a:cubicBezTo>
                    <a:pt x="60" y="3762"/>
                    <a:pt x="485" y="3305"/>
                    <a:pt x="621" y="3194"/>
                  </a:cubicBezTo>
                  <a:cubicBezTo>
                    <a:pt x="883" y="2977"/>
                    <a:pt x="1033" y="2853"/>
                    <a:pt x="1329" y="2670"/>
                  </a:cubicBezTo>
                  <a:cubicBezTo>
                    <a:pt x="1681" y="2450"/>
                    <a:pt x="2533" y="1938"/>
                    <a:pt x="2999" y="1938"/>
                  </a:cubicBezTo>
                  <a:lnTo>
                    <a:pt x="2999" y="2114"/>
                  </a:lnTo>
                  <a:cubicBezTo>
                    <a:pt x="2999" y="2115"/>
                    <a:pt x="2867" y="2647"/>
                    <a:pt x="2843" y="2666"/>
                  </a:cubicBezTo>
                  <a:cubicBezTo>
                    <a:pt x="2558" y="2903"/>
                    <a:pt x="1428" y="2573"/>
                    <a:pt x="1411" y="3167"/>
                  </a:cubicBezTo>
                  <a:cubicBezTo>
                    <a:pt x="1465" y="3246"/>
                    <a:pt x="1506" y="3223"/>
                    <a:pt x="1590" y="3235"/>
                  </a:cubicBezTo>
                  <a:lnTo>
                    <a:pt x="2756" y="3081"/>
                  </a:lnTo>
                  <a:lnTo>
                    <a:pt x="2505" y="4089"/>
                  </a:lnTo>
                  <a:cubicBezTo>
                    <a:pt x="2426" y="4112"/>
                    <a:pt x="2424" y="4133"/>
                    <a:pt x="2329" y="4133"/>
                  </a:cubicBezTo>
                  <a:lnTo>
                    <a:pt x="2152" y="4133"/>
                  </a:lnTo>
                  <a:cubicBezTo>
                    <a:pt x="1903" y="4133"/>
                    <a:pt x="1803" y="4001"/>
                    <a:pt x="1658" y="4001"/>
                  </a:cubicBezTo>
                  <a:lnTo>
                    <a:pt x="1517" y="4001"/>
                  </a:lnTo>
                  <a:cubicBezTo>
                    <a:pt x="1444" y="4001"/>
                    <a:pt x="1340" y="4130"/>
                    <a:pt x="1340" y="4177"/>
                  </a:cubicBezTo>
                  <a:cubicBezTo>
                    <a:pt x="1340" y="4381"/>
                    <a:pt x="2003" y="4484"/>
                    <a:pt x="2223" y="4484"/>
                  </a:cubicBezTo>
                  <a:cubicBezTo>
                    <a:pt x="2571" y="4484"/>
                    <a:pt x="2863" y="4340"/>
                    <a:pt x="2988" y="4031"/>
                  </a:cubicBezTo>
                  <a:cubicBezTo>
                    <a:pt x="3042" y="3896"/>
                    <a:pt x="3235" y="3110"/>
                    <a:pt x="3246" y="2948"/>
                  </a:cubicBezTo>
                  <a:lnTo>
                    <a:pt x="3352" y="2948"/>
                  </a:lnTo>
                  <a:cubicBezTo>
                    <a:pt x="3644" y="2948"/>
                    <a:pt x="4175" y="2764"/>
                    <a:pt x="4474" y="2724"/>
                  </a:cubicBezTo>
                  <a:cubicBezTo>
                    <a:pt x="4720" y="2612"/>
                    <a:pt x="4706" y="2638"/>
                    <a:pt x="4658" y="2377"/>
                  </a:cubicBezTo>
                  <a:cubicBezTo>
                    <a:pt x="4614" y="2326"/>
                    <a:pt x="4619" y="2335"/>
                    <a:pt x="4524" y="2335"/>
                  </a:cubicBezTo>
                  <a:lnTo>
                    <a:pt x="4413" y="2349"/>
                  </a:lnTo>
                  <a:lnTo>
                    <a:pt x="3364" y="2544"/>
                  </a:lnTo>
                  <a:lnTo>
                    <a:pt x="3564" y="1772"/>
                  </a:lnTo>
                  <a:lnTo>
                    <a:pt x="4411" y="1675"/>
                  </a:lnTo>
                  <a:lnTo>
                    <a:pt x="5010" y="1675"/>
                  </a:lnTo>
                  <a:lnTo>
                    <a:pt x="5116" y="3167"/>
                  </a:lnTo>
                  <a:cubicBezTo>
                    <a:pt x="4993" y="3180"/>
                    <a:pt x="4445" y="3528"/>
                    <a:pt x="4234" y="3606"/>
                  </a:cubicBezTo>
                  <a:cubicBezTo>
                    <a:pt x="3945" y="3713"/>
                    <a:pt x="3576" y="3904"/>
                    <a:pt x="3281" y="4001"/>
                  </a:cubicBezTo>
                  <a:cubicBezTo>
                    <a:pt x="3290" y="4132"/>
                    <a:pt x="3307" y="4221"/>
                    <a:pt x="3422" y="4221"/>
                  </a:cubicBezTo>
                  <a:cubicBezTo>
                    <a:pt x="3987" y="4221"/>
                    <a:pt x="5143" y="3475"/>
                    <a:pt x="5222" y="3475"/>
                  </a:cubicBezTo>
                  <a:cubicBezTo>
                    <a:pt x="5330" y="3475"/>
                    <a:pt x="5707" y="4352"/>
                    <a:pt x="6104" y="4352"/>
                  </a:cubicBezTo>
                  <a:lnTo>
                    <a:pt x="6245" y="4352"/>
                  </a:lnTo>
                  <a:cubicBezTo>
                    <a:pt x="6600" y="4352"/>
                    <a:pt x="7057" y="3603"/>
                    <a:pt x="7057" y="3211"/>
                  </a:cubicBezTo>
                  <a:cubicBezTo>
                    <a:pt x="7057" y="3110"/>
                    <a:pt x="7033" y="3079"/>
                    <a:pt x="6951" y="3079"/>
                  </a:cubicBezTo>
                  <a:lnTo>
                    <a:pt x="6845" y="3079"/>
                  </a:lnTo>
                  <a:cubicBezTo>
                    <a:pt x="6750" y="3079"/>
                    <a:pt x="6748" y="3100"/>
                    <a:pt x="6669" y="3123"/>
                  </a:cubicBezTo>
                  <a:cubicBezTo>
                    <a:pt x="6658" y="3291"/>
                    <a:pt x="6405" y="3914"/>
                    <a:pt x="6316" y="3914"/>
                  </a:cubicBezTo>
                  <a:cubicBezTo>
                    <a:pt x="6063" y="3914"/>
                    <a:pt x="5697" y="3362"/>
                    <a:pt x="5681" y="3123"/>
                  </a:cubicBezTo>
                  <a:cubicBezTo>
                    <a:pt x="5845" y="3069"/>
                    <a:pt x="6669" y="2173"/>
                    <a:pt x="6669" y="1982"/>
                  </a:cubicBezTo>
                  <a:cubicBezTo>
                    <a:pt x="6669" y="1879"/>
                    <a:pt x="6610" y="1806"/>
                    <a:pt x="6528" y="1806"/>
                  </a:cubicBezTo>
                  <a:lnTo>
                    <a:pt x="6492" y="1806"/>
                  </a:lnTo>
                  <a:cubicBezTo>
                    <a:pt x="6176" y="1806"/>
                    <a:pt x="5912" y="2587"/>
                    <a:pt x="5575" y="2684"/>
                  </a:cubicBezTo>
                  <a:cubicBezTo>
                    <a:pt x="5575" y="2312"/>
                    <a:pt x="5504" y="1931"/>
                    <a:pt x="5504" y="1543"/>
                  </a:cubicBezTo>
                  <a:cubicBezTo>
                    <a:pt x="6259" y="1522"/>
                    <a:pt x="7601" y="657"/>
                    <a:pt x="7902" y="111"/>
                  </a:cubicBezTo>
                  <a:lnTo>
                    <a:pt x="7375" y="7"/>
                  </a:lnTo>
                  <a:cubicBezTo>
                    <a:pt x="7341" y="0"/>
                    <a:pt x="6719" y="600"/>
                    <a:pt x="6581" y="687"/>
                  </a:cubicBezTo>
                  <a:cubicBezTo>
                    <a:pt x="6213" y="915"/>
                    <a:pt x="6008" y="979"/>
                    <a:pt x="5575" y="1104"/>
                  </a:cubicBezTo>
                  <a:cubicBezTo>
                    <a:pt x="5580" y="835"/>
                    <a:pt x="5716" y="383"/>
                    <a:pt x="5716" y="226"/>
                  </a:cubicBezTo>
                  <a:lnTo>
                    <a:pt x="5716" y="51"/>
                  </a:lnTo>
                  <a:cubicBezTo>
                    <a:pt x="5637" y="28"/>
                    <a:pt x="5635" y="7"/>
                    <a:pt x="5540" y="7"/>
                  </a:cubicBezTo>
                  <a:lnTo>
                    <a:pt x="5504" y="7"/>
                  </a:lnTo>
                  <a:cubicBezTo>
                    <a:pt x="5344" y="7"/>
                    <a:pt x="5320" y="100"/>
                    <a:pt x="5222" y="18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" name="Freeform 8"/>
            <p:cNvSpPr>
              <a:spLocks noEditPoints="1"/>
            </p:cNvSpPr>
            <p:nvPr/>
          </p:nvSpPr>
          <p:spPr bwMode="auto">
            <a:xfrm>
              <a:off x="4436921" y="1511970"/>
              <a:ext cx="521400" cy="405351"/>
            </a:xfrm>
            <a:custGeom>
              <a:avLst/>
              <a:gdLst>
                <a:gd name="T0" fmla="*/ 811 w 3776"/>
                <a:gd name="T1" fmla="*/ 1141 h 2941"/>
                <a:gd name="T2" fmla="*/ 1658 w 3776"/>
                <a:gd name="T3" fmla="*/ 614 h 2941"/>
                <a:gd name="T4" fmla="*/ 1976 w 3776"/>
                <a:gd name="T5" fmla="*/ 614 h 2941"/>
                <a:gd name="T6" fmla="*/ 1976 w 3776"/>
                <a:gd name="T7" fmla="*/ 1097 h 2941"/>
                <a:gd name="T8" fmla="*/ 953 w 3776"/>
                <a:gd name="T9" fmla="*/ 1151 h 2941"/>
                <a:gd name="T10" fmla="*/ 811 w 3776"/>
                <a:gd name="T11" fmla="*/ 1141 h 2941"/>
                <a:gd name="T12" fmla="*/ 636 w 3776"/>
                <a:gd name="T13" fmla="*/ 324 h 2941"/>
                <a:gd name="T14" fmla="*/ 285 w 3776"/>
                <a:gd name="T15" fmla="*/ 1408 h 2941"/>
                <a:gd name="T16" fmla="*/ 0 w 3776"/>
                <a:gd name="T17" fmla="*/ 2633 h 2941"/>
                <a:gd name="T18" fmla="*/ 0 w 3776"/>
                <a:gd name="T19" fmla="*/ 2765 h 2941"/>
                <a:gd name="T20" fmla="*/ 141 w 3776"/>
                <a:gd name="T21" fmla="*/ 2941 h 2941"/>
                <a:gd name="T22" fmla="*/ 1069 w 3776"/>
                <a:gd name="T23" fmla="*/ 2691 h 2941"/>
                <a:gd name="T24" fmla="*/ 1471 w 3776"/>
                <a:gd name="T25" fmla="*/ 2488 h 2941"/>
                <a:gd name="T26" fmla="*/ 1870 w 3776"/>
                <a:gd name="T27" fmla="*/ 2238 h 2941"/>
                <a:gd name="T28" fmla="*/ 1729 w 3776"/>
                <a:gd name="T29" fmla="*/ 1975 h 2941"/>
                <a:gd name="T30" fmla="*/ 494 w 3776"/>
                <a:gd name="T31" fmla="*/ 2458 h 2941"/>
                <a:gd name="T32" fmla="*/ 684 w 3776"/>
                <a:gd name="T33" fmla="*/ 1597 h 2941"/>
                <a:gd name="T34" fmla="*/ 1517 w 3776"/>
                <a:gd name="T35" fmla="*/ 1492 h 2941"/>
                <a:gd name="T36" fmla="*/ 2011 w 3776"/>
                <a:gd name="T37" fmla="*/ 1492 h 2941"/>
                <a:gd name="T38" fmla="*/ 2858 w 3776"/>
                <a:gd name="T39" fmla="*/ 2853 h 2941"/>
                <a:gd name="T40" fmla="*/ 2999 w 3776"/>
                <a:gd name="T41" fmla="*/ 2853 h 2941"/>
                <a:gd name="T42" fmla="*/ 3634 w 3776"/>
                <a:gd name="T43" fmla="*/ 1887 h 2941"/>
                <a:gd name="T44" fmla="*/ 3529 w 3776"/>
                <a:gd name="T45" fmla="*/ 1755 h 2941"/>
                <a:gd name="T46" fmla="*/ 3458 w 3776"/>
                <a:gd name="T47" fmla="*/ 1755 h 2941"/>
                <a:gd name="T48" fmla="*/ 2999 w 3776"/>
                <a:gd name="T49" fmla="*/ 2370 h 2941"/>
                <a:gd name="T50" fmla="*/ 2505 w 3776"/>
                <a:gd name="T51" fmla="*/ 1448 h 2941"/>
                <a:gd name="T52" fmla="*/ 3387 w 3776"/>
                <a:gd name="T53" fmla="*/ 1448 h 2941"/>
                <a:gd name="T54" fmla="*/ 3599 w 3776"/>
                <a:gd name="T55" fmla="*/ 1360 h 2941"/>
                <a:gd name="T56" fmla="*/ 3634 w 3776"/>
                <a:gd name="T57" fmla="*/ 1185 h 2941"/>
                <a:gd name="T58" fmla="*/ 3529 w 3776"/>
                <a:gd name="T59" fmla="*/ 1053 h 2941"/>
                <a:gd name="T60" fmla="*/ 2470 w 3776"/>
                <a:gd name="T61" fmla="*/ 1053 h 2941"/>
                <a:gd name="T62" fmla="*/ 2470 w 3776"/>
                <a:gd name="T63" fmla="*/ 526 h 2941"/>
                <a:gd name="T64" fmla="*/ 2576 w 3776"/>
                <a:gd name="T65" fmla="*/ 526 h 2941"/>
                <a:gd name="T66" fmla="*/ 3776 w 3776"/>
                <a:gd name="T67" fmla="*/ 175 h 2941"/>
                <a:gd name="T68" fmla="*/ 3740 w 3776"/>
                <a:gd name="T69" fmla="*/ 0 h 2941"/>
                <a:gd name="T70" fmla="*/ 636 w 3776"/>
                <a:gd name="T71" fmla="*/ 324 h 29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776" h="2941">
                  <a:moveTo>
                    <a:pt x="811" y="1141"/>
                  </a:moveTo>
                  <a:cubicBezTo>
                    <a:pt x="811" y="552"/>
                    <a:pt x="1211" y="614"/>
                    <a:pt x="1658" y="614"/>
                  </a:cubicBezTo>
                  <a:lnTo>
                    <a:pt x="1976" y="614"/>
                  </a:lnTo>
                  <a:lnTo>
                    <a:pt x="1976" y="1097"/>
                  </a:lnTo>
                  <a:lnTo>
                    <a:pt x="953" y="1151"/>
                  </a:lnTo>
                  <a:lnTo>
                    <a:pt x="811" y="1141"/>
                  </a:lnTo>
                  <a:close/>
                  <a:moveTo>
                    <a:pt x="636" y="324"/>
                  </a:moveTo>
                  <a:cubicBezTo>
                    <a:pt x="447" y="655"/>
                    <a:pt x="365" y="935"/>
                    <a:pt x="285" y="1408"/>
                  </a:cubicBezTo>
                  <a:cubicBezTo>
                    <a:pt x="241" y="1665"/>
                    <a:pt x="0" y="2435"/>
                    <a:pt x="0" y="2633"/>
                  </a:cubicBezTo>
                  <a:lnTo>
                    <a:pt x="0" y="2765"/>
                  </a:lnTo>
                  <a:cubicBezTo>
                    <a:pt x="0" y="2874"/>
                    <a:pt x="97" y="2941"/>
                    <a:pt x="141" y="2941"/>
                  </a:cubicBezTo>
                  <a:cubicBezTo>
                    <a:pt x="469" y="2941"/>
                    <a:pt x="813" y="2807"/>
                    <a:pt x="1069" y="2691"/>
                  </a:cubicBezTo>
                  <a:cubicBezTo>
                    <a:pt x="1223" y="2621"/>
                    <a:pt x="1333" y="2561"/>
                    <a:pt x="1471" y="2488"/>
                  </a:cubicBezTo>
                  <a:cubicBezTo>
                    <a:pt x="1618" y="2409"/>
                    <a:pt x="1810" y="2258"/>
                    <a:pt x="1870" y="2238"/>
                  </a:cubicBezTo>
                  <a:cubicBezTo>
                    <a:pt x="1867" y="2079"/>
                    <a:pt x="1855" y="1975"/>
                    <a:pt x="1729" y="1975"/>
                  </a:cubicBezTo>
                  <a:cubicBezTo>
                    <a:pt x="1410" y="1975"/>
                    <a:pt x="901" y="2446"/>
                    <a:pt x="494" y="2458"/>
                  </a:cubicBezTo>
                  <a:cubicBezTo>
                    <a:pt x="495" y="2374"/>
                    <a:pt x="661" y="1640"/>
                    <a:pt x="684" y="1597"/>
                  </a:cubicBezTo>
                  <a:cubicBezTo>
                    <a:pt x="737" y="1495"/>
                    <a:pt x="1357" y="1492"/>
                    <a:pt x="1517" y="1492"/>
                  </a:cubicBezTo>
                  <a:lnTo>
                    <a:pt x="2011" y="1492"/>
                  </a:lnTo>
                  <a:cubicBezTo>
                    <a:pt x="2042" y="1955"/>
                    <a:pt x="2485" y="2853"/>
                    <a:pt x="2858" y="2853"/>
                  </a:cubicBezTo>
                  <a:lnTo>
                    <a:pt x="2999" y="2853"/>
                  </a:lnTo>
                  <a:cubicBezTo>
                    <a:pt x="3313" y="2853"/>
                    <a:pt x="3634" y="2271"/>
                    <a:pt x="3634" y="1887"/>
                  </a:cubicBezTo>
                  <a:cubicBezTo>
                    <a:pt x="3634" y="1786"/>
                    <a:pt x="3610" y="1755"/>
                    <a:pt x="3529" y="1755"/>
                  </a:cubicBezTo>
                  <a:lnTo>
                    <a:pt x="3458" y="1755"/>
                  </a:lnTo>
                  <a:cubicBezTo>
                    <a:pt x="3102" y="1755"/>
                    <a:pt x="3269" y="2370"/>
                    <a:pt x="2999" y="2370"/>
                  </a:cubicBezTo>
                  <a:cubicBezTo>
                    <a:pt x="2807" y="2370"/>
                    <a:pt x="2511" y="1745"/>
                    <a:pt x="2505" y="1448"/>
                  </a:cubicBezTo>
                  <a:lnTo>
                    <a:pt x="3387" y="1448"/>
                  </a:lnTo>
                  <a:cubicBezTo>
                    <a:pt x="3526" y="1448"/>
                    <a:pt x="3391" y="1382"/>
                    <a:pt x="3599" y="1360"/>
                  </a:cubicBezTo>
                  <a:cubicBezTo>
                    <a:pt x="3622" y="1243"/>
                    <a:pt x="3634" y="1277"/>
                    <a:pt x="3634" y="1185"/>
                  </a:cubicBezTo>
                  <a:cubicBezTo>
                    <a:pt x="3634" y="1084"/>
                    <a:pt x="3610" y="1053"/>
                    <a:pt x="3529" y="1053"/>
                  </a:cubicBezTo>
                  <a:lnTo>
                    <a:pt x="2470" y="1053"/>
                  </a:lnTo>
                  <a:lnTo>
                    <a:pt x="2470" y="526"/>
                  </a:lnTo>
                  <a:lnTo>
                    <a:pt x="2576" y="526"/>
                  </a:lnTo>
                  <a:cubicBezTo>
                    <a:pt x="2865" y="526"/>
                    <a:pt x="3776" y="475"/>
                    <a:pt x="3776" y="175"/>
                  </a:cubicBezTo>
                  <a:cubicBezTo>
                    <a:pt x="3776" y="74"/>
                    <a:pt x="3764" y="124"/>
                    <a:pt x="3740" y="0"/>
                  </a:cubicBezTo>
                  <a:lnTo>
                    <a:pt x="636" y="32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" name="Freeform 9"/>
            <p:cNvSpPr>
              <a:spLocks/>
            </p:cNvSpPr>
            <p:nvPr/>
          </p:nvSpPr>
          <p:spPr bwMode="auto">
            <a:xfrm>
              <a:off x="5358767" y="1650900"/>
              <a:ext cx="912040" cy="539378"/>
            </a:xfrm>
            <a:custGeom>
              <a:avLst/>
              <a:gdLst>
                <a:gd name="T0" fmla="*/ 2047 w 6599"/>
                <a:gd name="T1" fmla="*/ 3336 h 3905"/>
                <a:gd name="T2" fmla="*/ 2712 w 6599"/>
                <a:gd name="T3" fmla="*/ 1749 h 3905"/>
                <a:gd name="T4" fmla="*/ 3282 w 6599"/>
                <a:gd name="T5" fmla="*/ 88 h 3905"/>
                <a:gd name="T6" fmla="*/ 3105 w 6599"/>
                <a:gd name="T7" fmla="*/ 44 h 3905"/>
                <a:gd name="T8" fmla="*/ 3070 w 6599"/>
                <a:gd name="T9" fmla="*/ 44 h 3905"/>
                <a:gd name="T10" fmla="*/ 2788 w 6599"/>
                <a:gd name="T11" fmla="*/ 176 h 3905"/>
                <a:gd name="T12" fmla="*/ 1518 w 6599"/>
                <a:gd name="T13" fmla="*/ 3380 h 3905"/>
                <a:gd name="T14" fmla="*/ 0 w 6599"/>
                <a:gd name="T15" fmla="*/ 3644 h 3905"/>
                <a:gd name="T16" fmla="*/ 0 w 6599"/>
                <a:gd name="T17" fmla="*/ 3687 h 3905"/>
                <a:gd name="T18" fmla="*/ 1009 w 6599"/>
                <a:gd name="T19" fmla="*/ 3802 h 3905"/>
                <a:gd name="T20" fmla="*/ 2082 w 6599"/>
                <a:gd name="T21" fmla="*/ 3775 h 3905"/>
                <a:gd name="T22" fmla="*/ 3133 w 6599"/>
                <a:gd name="T23" fmla="*/ 3678 h 3905"/>
                <a:gd name="T24" fmla="*/ 4102 w 6599"/>
                <a:gd name="T25" fmla="*/ 3522 h 3905"/>
                <a:gd name="T26" fmla="*/ 5703 w 6599"/>
                <a:gd name="T27" fmla="*/ 2748 h 3905"/>
                <a:gd name="T28" fmla="*/ 6599 w 6599"/>
                <a:gd name="T29" fmla="*/ 1141 h 3905"/>
                <a:gd name="T30" fmla="*/ 6599 w 6599"/>
                <a:gd name="T31" fmla="*/ 1054 h 3905"/>
                <a:gd name="T32" fmla="*/ 5683 w 6599"/>
                <a:gd name="T33" fmla="*/ 100 h 3905"/>
                <a:gd name="T34" fmla="*/ 3882 w 6599"/>
                <a:gd name="T35" fmla="*/ 1536 h 3905"/>
                <a:gd name="T36" fmla="*/ 3882 w 6599"/>
                <a:gd name="T37" fmla="*/ 1712 h 3905"/>
                <a:gd name="T38" fmla="*/ 4517 w 6599"/>
                <a:gd name="T39" fmla="*/ 2371 h 3905"/>
                <a:gd name="T40" fmla="*/ 5611 w 6599"/>
                <a:gd name="T41" fmla="*/ 1229 h 3905"/>
                <a:gd name="T42" fmla="*/ 5576 w 6599"/>
                <a:gd name="T43" fmla="*/ 1229 h 3905"/>
                <a:gd name="T44" fmla="*/ 4658 w 6599"/>
                <a:gd name="T45" fmla="*/ 2063 h 3905"/>
                <a:gd name="T46" fmla="*/ 4199 w 6599"/>
                <a:gd name="T47" fmla="*/ 1712 h 3905"/>
                <a:gd name="T48" fmla="*/ 5329 w 6599"/>
                <a:gd name="T49" fmla="*/ 307 h 3905"/>
                <a:gd name="T50" fmla="*/ 6423 w 6599"/>
                <a:gd name="T51" fmla="*/ 1141 h 3905"/>
                <a:gd name="T52" fmla="*/ 6423 w 6599"/>
                <a:gd name="T53" fmla="*/ 1273 h 3905"/>
                <a:gd name="T54" fmla="*/ 3599 w 6599"/>
                <a:gd name="T55" fmla="*/ 3380 h 3905"/>
                <a:gd name="T56" fmla="*/ 2047 w 6599"/>
                <a:gd name="T57" fmla="*/ 3336 h 39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599" h="3905">
                  <a:moveTo>
                    <a:pt x="2047" y="3336"/>
                  </a:moveTo>
                  <a:cubicBezTo>
                    <a:pt x="2103" y="3039"/>
                    <a:pt x="2581" y="2108"/>
                    <a:pt x="2712" y="1749"/>
                  </a:cubicBezTo>
                  <a:cubicBezTo>
                    <a:pt x="2827" y="1435"/>
                    <a:pt x="3276" y="393"/>
                    <a:pt x="3282" y="88"/>
                  </a:cubicBezTo>
                  <a:cubicBezTo>
                    <a:pt x="3203" y="65"/>
                    <a:pt x="3201" y="44"/>
                    <a:pt x="3105" y="44"/>
                  </a:cubicBezTo>
                  <a:lnTo>
                    <a:pt x="3070" y="44"/>
                  </a:lnTo>
                  <a:cubicBezTo>
                    <a:pt x="2903" y="44"/>
                    <a:pt x="2929" y="129"/>
                    <a:pt x="2788" y="176"/>
                  </a:cubicBezTo>
                  <a:cubicBezTo>
                    <a:pt x="2781" y="576"/>
                    <a:pt x="1717" y="3009"/>
                    <a:pt x="1518" y="3380"/>
                  </a:cubicBezTo>
                  <a:cubicBezTo>
                    <a:pt x="1179" y="3380"/>
                    <a:pt x="0" y="3279"/>
                    <a:pt x="0" y="3644"/>
                  </a:cubicBezTo>
                  <a:lnTo>
                    <a:pt x="0" y="3687"/>
                  </a:lnTo>
                  <a:cubicBezTo>
                    <a:pt x="0" y="3905"/>
                    <a:pt x="815" y="3846"/>
                    <a:pt x="1009" y="3802"/>
                  </a:cubicBezTo>
                  <a:cubicBezTo>
                    <a:pt x="1335" y="3728"/>
                    <a:pt x="1735" y="3774"/>
                    <a:pt x="2082" y="3775"/>
                  </a:cubicBezTo>
                  <a:cubicBezTo>
                    <a:pt x="2256" y="3776"/>
                    <a:pt x="2935" y="3717"/>
                    <a:pt x="3133" y="3678"/>
                  </a:cubicBezTo>
                  <a:cubicBezTo>
                    <a:pt x="3471" y="3612"/>
                    <a:pt x="3782" y="3604"/>
                    <a:pt x="4102" y="3522"/>
                  </a:cubicBezTo>
                  <a:cubicBezTo>
                    <a:pt x="4704" y="3366"/>
                    <a:pt x="5282" y="3131"/>
                    <a:pt x="5703" y="2748"/>
                  </a:cubicBezTo>
                  <a:cubicBezTo>
                    <a:pt x="6037" y="2445"/>
                    <a:pt x="6599" y="1805"/>
                    <a:pt x="6599" y="1141"/>
                  </a:cubicBezTo>
                  <a:lnTo>
                    <a:pt x="6599" y="1054"/>
                  </a:lnTo>
                  <a:cubicBezTo>
                    <a:pt x="6599" y="425"/>
                    <a:pt x="6225" y="203"/>
                    <a:pt x="5683" y="100"/>
                  </a:cubicBezTo>
                  <a:cubicBezTo>
                    <a:pt x="4555" y="0"/>
                    <a:pt x="3882" y="734"/>
                    <a:pt x="3882" y="1536"/>
                  </a:cubicBezTo>
                  <a:lnTo>
                    <a:pt x="3882" y="1712"/>
                  </a:lnTo>
                  <a:cubicBezTo>
                    <a:pt x="3882" y="2089"/>
                    <a:pt x="4249" y="2371"/>
                    <a:pt x="4517" y="2371"/>
                  </a:cubicBezTo>
                  <a:cubicBezTo>
                    <a:pt x="5044" y="2371"/>
                    <a:pt x="5611" y="1987"/>
                    <a:pt x="5611" y="1229"/>
                  </a:cubicBezTo>
                  <a:lnTo>
                    <a:pt x="5576" y="1229"/>
                  </a:lnTo>
                  <a:cubicBezTo>
                    <a:pt x="5576" y="1831"/>
                    <a:pt x="5157" y="2063"/>
                    <a:pt x="4658" y="2063"/>
                  </a:cubicBezTo>
                  <a:cubicBezTo>
                    <a:pt x="4471" y="2063"/>
                    <a:pt x="4199" y="1906"/>
                    <a:pt x="4199" y="1712"/>
                  </a:cubicBezTo>
                  <a:cubicBezTo>
                    <a:pt x="4183" y="772"/>
                    <a:pt x="4821" y="307"/>
                    <a:pt x="5329" y="307"/>
                  </a:cubicBezTo>
                  <a:cubicBezTo>
                    <a:pt x="5777" y="307"/>
                    <a:pt x="6423" y="366"/>
                    <a:pt x="6423" y="1141"/>
                  </a:cubicBezTo>
                  <a:lnTo>
                    <a:pt x="6423" y="1273"/>
                  </a:lnTo>
                  <a:cubicBezTo>
                    <a:pt x="6423" y="2546"/>
                    <a:pt x="4737" y="3427"/>
                    <a:pt x="3599" y="3380"/>
                  </a:cubicBezTo>
                  <a:lnTo>
                    <a:pt x="2047" y="33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0" name="Freeform 10"/>
            <p:cNvSpPr>
              <a:spLocks noEditPoints="1"/>
            </p:cNvSpPr>
            <p:nvPr/>
          </p:nvSpPr>
          <p:spPr bwMode="auto">
            <a:xfrm>
              <a:off x="4047914" y="1523411"/>
              <a:ext cx="413524" cy="691385"/>
            </a:xfrm>
            <a:custGeom>
              <a:avLst/>
              <a:gdLst>
                <a:gd name="T0" fmla="*/ 1926 w 2999"/>
                <a:gd name="T1" fmla="*/ 1246 h 5004"/>
                <a:gd name="T2" fmla="*/ 2470 w 2999"/>
                <a:gd name="T3" fmla="*/ 1229 h 5004"/>
                <a:gd name="T4" fmla="*/ 1447 w 2999"/>
                <a:gd name="T5" fmla="*/ 3336 h 5004"/>
                <a:gd name="T6" fmla="*/ 1121 w 2999"/>
                <a:gd name="T7" fmla="*/ 2831 h 5004"/>
                <a:gd name="T8" fmla="*/ 1926 w 2999"/>
                <a:gd name="T9" fmla="*/ 1246 h 5004"/>
                <a:gd name="T10" fmla="*/ 2117 w 2999"/>
                <a:gd name="T11" fmla="*/ 790 h 5004"/>
                <a:gd name="T12" fmla="*/ 2293 w 2999"/>
                <a:gd name="T13" fmla="*/ 88 h 5004"/>
                <a:gd name="T14" fmla="*/ 2188 w 2999"/>
                <a:gd name="T15" fmla="*/ 0 h 5004"/>
                <a:gd name="T16" fmla="*/ 2046 w 2999"/>
                <a:gd name="T17" fmla="*/ 0 h 5004"/>
                <a:gd name="T18" fmla="*/ 1588 w 2999"/>
                <a:gd name="T19" fmla="*/ 834 h 5004"/>
                <a:gd name="T20" fmla="*/ 917 w 2999"/>
                <a:gd name="T21" fmla="*/ 1098 h 5004"/>
                <a:gd name="T22" fmla="*/ 917 w 2999"/>
                <a:gd name="T23" fmla="*/ 1142 h 5004"/>
                <a:gd name="T24" fmla="*/ 1023 w 2999"/>
                <a:gd name="T25" fmla="*/ 1273 h 5004"/>
                <a:gd name="T26" fmla="*/ 1411 w 2999"/>
                <a:gd name="T27" fmla="*/ 1273 h 5004"/>
                <a:gd name="T28" fmla="*/ 600 w 2999"/>
                <a:gd name="T29" fmla="*/ 3029 h 5004"/>
                <a:gd name="T30" fmla="*/ 600 w 2999"/>
                <a:gd name="T31" fmla="*/ 3073 h 5004"/>
                <a:gd name="T32" fmla="*/ 1129 w 2999"/>
                <a:gd name="T33" fmla="*/ 3775 h 5004"/>
                <a:gd name="T34" fmla="*/ 0 w 2999"/>
                <a:gd name="T35" fmla="*/ 4829 h 5004"/>
                <a:gd name="T36" fmla="*/ 0 w 2999"/>
                <a:gd name="T37" fmla="*/ 4873 h 5004"/>
                <a:gd name="T38" fmla="*/ 106 w 2999"/>
                <a:gd name="T39" fmla="*/ 5004 h 5004"/>
                <a:gd name="T40" fmla="*/ 211 w 2999"/>
                <a:gd name="T41" fmla="*/ 5004 h 5004"/>
                <a:gd name="T42" fmla="*/ 1447 w 2999"/>
                <a:gd name="T43" fmla="*/ 4083 h 5004"/>
                <a:gd name="T44" fmla="*/ 2046 w 2999"/>
                <a:gd name="T45" fmla="*/ 4653 h 5004"/>
                <a:gd name="T46" fmla="*/ 2117 w 2999"/>
                <a:gd name="T47" fmla="*/ 4653 h 5004"/>
                <a:gd name="T48" fmla="*/ 2364 w 2999"/>
                <a:gd name="T49" fmla="*/ 4434 h 5004"/>
                <a:gd name="T50" fmla="*/ 1799 w 2999"/>
                <a:gd name="T51" fmla="*/ 3731 h 5004"/>
                <a:gd name="T52" fmla="*/ 2451 w 2999"/>
                <a:gd name="T53" fmla="*/ 2479 h 5004"/>
                <a:gd name="T54" fmla="*/ 2999 w 2999"/>
                <a:gd name="T55" fmla="*/ 1142 h 5004"/>
                <a:gd name="T56" fmla="*/ 2999 w 2999"/>
                <a:gd name="T57" fmla="*/ 966 h 5004"/>
                <a:gd name="T58" fmla="*/ 2858 w 2999"/>
                <a:gd name="T59" fmla="*/ 790 h 5004"/>
                <a:gd name="T60" fmla="*/ 2117 w 2999"/>
                <a:gd name="T61" fmla="*/ 790 h 50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999" h="5004">
                  <a:moveTo>
                    <a:pt x="1926" y="1246"/>
                  </a:moveTo>
                  <a:lnTo>
                    <a:pt x="2470" y="1229"/>
                  </a:lnTo>
                  <a:cubicBezTo>
                    <a:pt x="2470" y="1645"/>
                    <a:pt x="1640" y="3336"/>
                    <a:pt x="1447" y="3336"/>
                  </a:cubicBezTo>
                  <a:cubicBezTo>
                    <a:pt x="1392" y="3336"/>
                    <a:pt x="1098" y="3044"/>
                    <a:pt x="1121" y="2831"/>
                  </a:cubicBezTo>
                  <a:lnTo>
                    <a:pt x="1926" y="1246"/>
                  </a:lnTo>
                  <a:close/>
                  <a:moveTo>
                    <a:pt x="2117" y="790"/>
                  </a:moveTo>
                  <a:cubicBezTo>
                    <a:pt x="2139" y="465"/>
                    <a:pt x="2293" y="285"/>
                    <a:pt x="2293" y="88"/>
                  </a:cubicBezTo>
                  <a:cubicBezTo>
                    <a:pt x="2293" y="27"/>
                    <a:pt x="2245" y="0"/>
                    <a:pt x="2188" y="0"/>
                  </a:cubicBezTo>
                  <a:lnTo>
                    <a:pt x="2046" y="0"/>
                  </a:lnTo>
                  <a:cubicBezTo>
                    <a:pt x="1781" y="0"/>
                    <a:pt x="1739" y="554"/>
                    <a:pt x="1588" y="834"/>
                  </a:cubicBezTo>
                  <a:cubicBezTo>
                    <a:pt x="1325" y="834"/>
                    <a:pt x="917" y="782"/>
                    <a:pt x="917" y="1098"/>
                  </a:cubicBezTo>
                  <a:lnTo>
                    <a:pt x="917" y="1142"/>
                  </a:lnTo>
                  <a:cubicBezTo>
                    <a:pt x="917" y="1243"/>
                    <a:pt x="942" y="1273"/>
                    <a:pt x="1023" y="1273"/>
                  </a:cubicBezTo>
                  <a:lnTo>
                    <a:pt x="1411" y="1273"/>
                  </a:lnTo>
                  <a:cubicBezTo>
                    <a:pt x="1390" y="1592"/>
                    <a:pt x="600" y="2730"/>
                    <a:pt x="600" y="3029"/>
                  </a:cubicBezTo>
                  <a:lnTo>
                    <a:pt x="600" y="3073"/>
                  </a:lnTo>
                  <a:cubicBezTo>
                    <a:pt x="600" y="3258"/>
                    <a:pt x="1040" y="3610"/>
                    <a:pt x="1129" y="3775"/>
                  </a:cubicBezTo>
                  <a:cubicBezTo>
                    <a:pt x="969" y="4072"/>
                    <a:pt x="0" y="4634"/>
                    <a:pt x="0" y="4829"/>
                  </a:cubicBezTo>
                  <a:lnTo>
                    <a:pt x="0" y="4873"/>
                  </a:lnTo>
                  <a:cubicBezTo>
                    <a:pt x="0" y="4974"/>
                    <a:pt x="24" y="5004"/>
                    <a:pt x="106" y="5004"/>
                  </a:cubicBezTo>
                  <a:lnTo>
                    <a:pt x="211" y="5004"/>
                  </a:lnTo>
                  <a:cubicBezTo>
                    <a:pt x="388" y="5004"/>
                    <a:pt x="1331" y="4083"/>
                    <a:pt x="1447" y="4083"/>
                  </a:cubicBezTo>
                  <a:cubicBezTo>
                    <a:pt x="1496" y="4083"/>
                    <a:pt x="1943" y="4653"/>
                    <a:pt x="2046" y="4653"/>
                  </a:cubicBezTo>
                  <a:lnTo>
                    <a:pt x="2117" y="4653"/>
                  </a:lnTo>
                  <a:cubicBezTo>
                    <a:pt x="2167" y="4653"/>
                    <a:pt x="2364" y="4552"/>
                    <a:pt x="2364" y="4434"/>
                  </a:cubicBezTo>
                  <a:cubicBezTo>
                    <a:pt x="2364" y="4265"/>
                    <a:pt x="1915" y="3770"/>
                    <a:pt x="1799" y="3731"/>
                  </a:cubicBezTo>
                  <a:cubicBezTo>
                    <a:pt x="1812" y="3550"/>
                    <a:pt x="2330" y="2769"/>
                    <a:pt x="2451" y="2479"/>
                  </a:cubicBezTo>
                  <a:cubicBezTo>
                    <a:pt x="2529" y="2294"/>
                    <a:pt x="2999" y="1307"/>
                    <a:pt x="2999" y="1142"/>
                  </a:cubicBezTo>
                  <a:lnTo>
                    <a:pt x="2999" y="966"/>
                  </a:lnTo>
                  <a:cubicBezTo>
                    <a:pt x="2999" y="863"/>
                    <a:pt x="2941" y="790"/>
                    <a:pt x="2858" y="790"/>
                  </a:cubicBezTo>
                  <a:lnTo>
                    <a:pt x="2117" y="79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1" name="Freeform 11"/>
            <p:cNvSpPr>
              <a:spLocks noEditPoints="1"/>
            </p:cNvSpPr>
            <p:nvPr/>
          </p:nvSpPr>
          <p:spPr bwMode="auto">
            <a:xfrm>
              <a:off x="4982837" y="1554466"/>
              <a:ext cx="321993" cy="545916"/>
            </a:xfrm>
            <a:custGeom>
              <a:avLst/>
              <a:gdLst>
                <a:gd name="T0" fmla="*/ 958 w 2334"/>
                <a:gd name="T1" fmla="*/ 3555 h 3950"/>
                <a:gd name="T2" fmla="*/ 517 w 2334"/>
                <a:gd name="T3" fmla="*/ 3549 h 3950"/>
                <a:gd name="T4" fmla="*/ 1084 w 2334"/>
                <a:gd name="T5" fmla="*/ 1210 h 3950"/>
                <a:gd name="T6" fmla="*/ 1452 w 2334"/>
                <a:gd name="T7" fmla="*/ 439 h 3950"/>
                <a:gd name="T8" fmla="*/ 1699 w 2334"/>
                <a:gd name="T9" fmla="*/ 439 h 3950"/>
                <a:gd name="T10" fmla="*/ 1805 w 2334"/>
                <a:gd name="T11" fmla="*/ 570 h 3950"/>
                <a:gd name="T12" fmla="*/ 1416 w 2334"/>
                <a:gd name="T13" fmla="*/ 2106 h 3950"/>
                <a:gd name="T14" fmla="*/ 958 w 2334"/>
                <a:gd name="T15" fmla="*/ 3555 h 3950"/>
                <a:gd name="T16" fmla="*/ 958 w 2334"/>
                <a:gd name="T17" fmla="*/ 3950 h 3950"/>
                <a:gd name="T18" fmla="*/ 1835 w 2334"/>
                <a:gd name="T19" fmla="*/ 2365 h 3950"/>
                <a:gd name="T20" fmla="*/ 2334 w 2334"/>
                <a:gd name="T21" fmla="*/ 307 h 3950"/>
                <a:gd name="T22" fmla="*/ 2016 w 2334"/>
                <a:gd name="T23" fmla="*/ 0 h 3950"/>
                <a:gd name="T24" fmla="*/ 1593 w 2334"/>
                <a:gd name="T25" fmla="*/ 0 h 3950"/>
                <a:gd name="T26" fmla="*/ 510 w 2334"/>
                <a:gd name="T27" fmla="*/ 1594 h 3950"/>
                <a:gd name="T28" fmla="*/ 5 w 2334"/>
                <a:gd name="T29" fmla="*/ 3863 h 3950"/>
                <a:gd name="T30" fmla="*/ 181 w 2334"/>
                <a:gd name="T31" fmla="*/ 3950 h 3950"/>
                <a:gd name="T32" fmla="*/ 958 w 2334"/>
                <a:gd name="T33" fmla="*/ 3950 h 39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34" h="3950">
                  <a:moveTo>
                    <a:pt x="958" y="3555"/>
                  </a:moveTo>
                  <a:lnTo>
                    <a:pt x="517" y="3549"/>
                  </a:lnTo>
                  <a:cubicBezTo>
                    <a:pt x="693" y="2705"/>
                    <a:pt x="859" y="2041"/>
                    <a:pt x="1084" y="1210"/>
                  </a:cubicBezTo>
                  <a:cubicBezTo>
                    <a:pt x="1166" y="907"/>
                    <a:pt x="1156" y="439"/>
                    <a:pt x="1452" y="439"/>
                  </a:cubicBezTo>
                  <a:lnTo>
                    <a:pt x="1699" y="439"/>
                  </a:lnTo>
                  <a:cubicBezTo>
                    <a:pt x="1780" y="439"/>
                    <a:pt x="1805" y="469"/>
                    <a:pt x="1805" y="570"/>
                  </a:cubicBezTo>
                  <a:cubicBezTo>
                    <a:pt x="1805" y="630"/>
                    <a:pt x="1458" y="1915"/>
                    <a:pt x="1416" y="2106"/>
                  </a:cubicBezTo>
                  <a:cubicBezTo>
                    <a:pt x="1360" y="2359"/>
                    <a:pt x="1140" y="3555"/>
                    <a:pt x="958" y="3555"/>
                  </a:cubicBezTo>
                  <a:close/>
                  <a:moveTo>
                    <a:pt x="958" y="3950"/>
                  </a:moveTo>
                  <a:cubicBezTo>
                    <a:pt x="1672" y="3950"/>
                    <a:pt x="1632" y="3036"/>
                    <a:pt x="1835" y="2365"/>
                  </a:cubicBezTo>
                  <a:cubicBezTo>
                    <a:pt x="1892" y="2178"/>
                    <a:pt x="2334" y="386"/>
                    <a:pt x="2334" y="307"/>
                  </a:cubicBezTo>
                  <a:cubicBezTo>
                    <a:pt x="2334" y="61"/>
                    <a:pt x="2212" y="0"/>
                    <a:pt x="2016" y="0"/>
                  </a:cubicBezTo>
                  <a:lnTo>
                    <a:pt x="1593" y="0"/>
                  </a:lnTo>
                  <a:cubicBezTo>
                    <a:pt x="615" y="0"/>
                    <a:pt x="761" y="655"/>
                    <a:pt x="510" y="1594"/>
                  </a:cubicBezTo>
                  <a:cubicBezTo>
                    <a:pt x="393" y="2030"/>
                    <a:pt x="62" y="3419"/>
                    <a:pt x="5" y="3863"/>
                  </a:cubicBezTo>
                  <a:cubicBezTo>
                    <a:pt x="0" y="3905"/>
                    <a:pt x="67" y="3950"/>
                    <a:pt x="181" y="3950"/>
                  </a:cubicBezTo>
                  <a:lnTo>
                    <a:pt x="958" y="3950"/>
                  </a:ln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" name="Freeform 12"/>
            <p:cNvSpPr>
              <a:spLocks/>
            </p:cNvSpPr>
            <p:nvPr/>
          </p:nvSpPr>
          <p:spPr bwMode="auto">
            <a:xfrm>
              <a:off x="2629186" y="1745700"/>
              <a:ext cx="867909" cy="542647"/>
            </a:xfrm>
            <a:custGeom>
              <a:avLst/>
              <a:gdLst>
                <a:gd name="T0" fmla="*/ 1940 w 6281"/>
                <a:gd name="T1" fmla="*/ 399 h 3925"/>
                <a:gd name="T2" fmla="*/ 1976 w 6281"/>
                <a:gd name="T3" fmla="*/ 410 h 3925"/>
                <a:gd name="T4" fmla="*/ 2823 w 6281"/>
                <a:gd name="T5" fmla="*/ 1464 h 3925"/>
                <a:gd name="T6" fmla="*/ 1835 w 6281"/>
                <a:gd name="T7" fmla="*/ 2386 h 3925"/>
                <a:gd name="T8" fmla="*/ 1729 w 6281"/>
                <a:gd name="T9" fmla="*/ 2386 h 3925"/>
                <a:gd name="T10" fmla="*/ 1200 w 6281"/>
                <a:gd name="T11" fmla="*/ 2035 h 3925"/>
                <a:gd name="T12" fmla="*/ 1200 w 6281"/>
                <a:gd name="T13" fmla="*/ 1903 h 3925"/>
                <a:gd name="T14" fmla="*/ 1270 w 6281"/>
                <a:gd name="T15" fmla="*/ 1508 h 3925"/>
                <a:gd name="T16" fmla="*/ 1094 w 6281"/>
                <a:gd name="T17" fmla="*/ 1991 h 3925"/>
                <a:gd name="T18" fmla="*/ 1094 w 6281"/>
                <a:gd name="T19" fmla="*/ 2122 h 3925"/>
                <a:gd name="T20" fmla="*/ 1694 w 6281"/>
                <a:gd name="T21" fmla="*/ 2693 h 3925"/>
                <a:gd name="T22" fmla="*/ 1835 w 6281"/>
                <a:gd name="T23" fmla="*/ 2693 h 3925"/>
                <a:gd name="T24" fmla="*/ 3176 w 6281"/>
                <a:gd name="T25" fmla="*/ 937 h 3925"/>
                <a:gd name="T26" fmla="*/ 1906 w 6281"/>
                <a:gd name="T27" fmla="*/ 59 h 3925"/>
                <a:gd name="T28" fmla="*/ 0 w 6281"/>
                <a:gd name="T29" fmla="*/ 2430 h 3925"/>
                <a:gd name="T30" fmla="*/ 2340 w 6281"/>
                <a:gd name="T31" fmla="*/ 3907 h 3925"/>
                <a:gd name="T32" fmla="*/ 6281 w 6281"/>
                <a:gd name="T33" fmla="*/ 2913 h 3925"/>
                <a:gd name="T34" fmla="*/ 6175 w 6281"/>
                <a:gd name="T35" fmla="*/ 2781 h 3925"/>
                <a:gd name="T36" fmla="*/ 1906 w 6281"/>
                <a:gd name="T37" fmla="*/ 3703 h 3925"/>
                <a:gd name="T38" fmla="*/ 141 w 6281"/>
                <a:gd name="T39" fmla="*/ 2386 h 3925"/>
                <a:gd name="T40" fmla="*/ 591 w 6281"/>
                <a:gd name="T41" fmla="*/ 1146 h 3925"/>
                <a:gd name="T42" fmla="*/ 1940 w 6281"/>
                <a:gd name="T43" fmla="*/ 399 h 39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281" h="3925">
                  <a:moveTo>
                    <a:pt x="1940" y="399"/>
                  </a:moveTo>
                  <a:lnTo>
                    <a:pt x="1976" y="410"/>
                  </a:lnTo>
                  <a:cubicBezTo>
                    <a:pt x="2480" y="410"/>
                    <a:pt x="2823" y="821"/>
                    <a:pt x="2823" y="1464"/>
                  </a:cubicBezTo>
                  <a:cubicBezTo>
                    <a:pt x="2786" y="1886"/>
                    <a:pt x="2196" y="2386"/>
                    <a:pt x="1835" y="2386"/>
                  </a:cubicBezTo>
                  <a:lnTo>
                    <a:pt x="1729" y="2386"/>
                  </a:lnTo>
                  <a:cubicBezTo>
                    <a:pt x="1521" y="2386"/>
                    <a:pt x="1200" y="2261"/>
                    <a:pt x="1200" y="2035"/>
                  </a:cubicBezTo>
                  <a:lnTo>
                    <a:pt x="1200" y="1903"/>
                  </a:lnTo>
                  <a:cubicBezTo>
                    <a:pt x="1200" y="1714"/>
                    <a:pt x="1241" y="1665"/>
                    <a:pt x="1270" y="1508"/>
                  </a:cubicBezTo>
                  <a:cubicBezTo>
                    <a:pt x="1145" y="1564"/>
                    <a:pt x="1094" y="1783"/>
                    <a:pt x="1094" y="1991"/>
                  </a:cubicBezTo>
                  <a:lnTo>
                    <a:pt x="1094" y="2122"/>
                  </a:lnTo>
                  <a:cubicBezTo>
                    <a:pt x="1094" y="2348"/>
                    <a:pt x="1485" y="2693"/>
                    <a:pt x="1694" y="2693"/>
                  </a:cubicBezTo>
                  <a:lnTo>
                    <a:pt x="1835" y="2693"/>
                  </a:lnTo>
                  <a:cubicBezTo>
                    <a:pt x="2589" y="2693"/>
                    <a:pt x="3176" y="1827"/>
                    <a:pt x="3176" y="937"/>
                  </a:cubicBezTo>
                  <a:cubicBezTo>
                    <a:pt x="3176" y="229"/>
                    <a:pt x="2375" y="0"/>
                    <a:pt x="1906" y="59"/>
                  </a:cubicBezTo>
                  <a:cubicBezTo>
                    <a:pt x="834" y="159"/>
                    <a:pt x="0" y="1077"/>
                    <a:pt x="0" y="2430"/>
                  </a:cubicBezTo>
                  <a:cubicBezTo>
                    <a:pt x="0" y="3445"/>
                    <a:pt x="756" y="3925"/>
                    <a:pt x="2340" y="3907"/>
                  </a:cubicBezTo>
                  <a:cubicBezTo>
                    <a:pt x="2976" y="3907"/>
                    <a:pt x="6281" y="3440"/>
                    <a:pt x="6281" y="2913"/>
                  </a:cubicBezTo>
                  <a:cubicBezTo>
                    <a:pt x="6281" y="2875"/>
                    <a:pt x="6205" y="2781"/>
                    <a:pt x="6175" y="2781"/>
                  </a:cubicBezTo>
                  <a:cubicBezTo>
                    <a:pt x="5123" y="3061"/>
                    <a:pt x="3349" y="3703"/>
                    <a:pt x="1906" y="3703"/>
                  </a:cubicBezTo>
                  <a:cubicBezTo>
                    <a:pt x="1080" y="3703"/>
                    <a:pt x="141" y="3379"/>
                    <a:pt x="141" y="2386"/>
                  </a:cubicBezTo>
                  <a:cubicBezTo>
                    <a:pt x="141" y="1820"/>
                    <a:pt x="356" y="1437"/>
                    <a:pt x="591" y="1146"/>
                  </a:cubicBezTo>
                  <a:cubicBezTo>
                    <a:pt x="990" y="652"/>
                    <a:pt x="1405" y="465"/>
                    <a:pt x="1940" y="39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" name="Freeform 13"/>
            <p:cNvSpPr>
              <a:spLocks noEditPoints="1"/>
            </p:cNvSpPr>
            <p:nvPr/>
          </p:nvSpPr>
          <p:spPr bwMode="auto">
            <a:xfrm>
              <a:off x="3497095" y="1936935"/>
              <a:ext cx="452751" cy="323627"/>
            </a:xfrm>
            <a:custGeom>
              <a:avLst/>
              <a:gdLst>
                <a:gd name="T0" fmla="*/ 565 w 3282"/>
                <a:gd name="T1" fmla="*/ 1884 h 2347"/>
                <a:gd name="T2" fmla="*/ 726 w 3282"/>
                <a:gd name="T3" fmla="*/ 1031 h 2347"/>
                <a:gd name="T4" fmla="*/ 1128 w 3282"/>
                <a:gd name="T5" fmla="*/ 477 h 2347"/>
                <a:gd name="T6" fmla="*/ 2753 w 3282"/>
                <a:gd name="T7" fmla="*/ 435 h 2347"/>
                <a:gd name="T8" fmla="*/ 2471 w 3282"/>
                <a:gd name="T9" fmla="*/ 1796 h 2347"/>
                <a:gd name="T10" fmla="*/ 742 w 3282"/>
                <a:gd name="T11" fmla="*/ 1898 h 2347"/>
                <a:gd name="T12" fmla="*/ 565 w 3282"/>
                <a:gd name="T13" fmla="*/ 1884 h 2347"/>
                <a:gd name="T14" fmla="*/ 141 w 3282"/>
                <a:gd name="T15" fmla="*/ 2323 h 2347"/>
                <a:gd name="T16" fmla="*/ 2493 w 3282"/>
                <a:gd name="T17" fmla="*/ 2263 h 2347"/>
                <a:gd name="T18" fmla="*/ 3035 w 3282"/>
                <a:gd name="T19" fmla="*/ 1445 h 2347"/>
                <a:gd name="T20" fmla="*/ 3282 w 3282"/>
                <a:gd name="T21" fmla="*/ 260 h 2347"/>
                <a:gd name="T22" fmla="*/ 3282 w 3282"/>
                <a:gd name="T23" fmla="*/ 216 h 2347"/>
                <a:gd name="T24" fmla="*/ 3141 w 3282"/>
                <a:gd name="T25" fmla="*/ 40 h 2347"/>
                <a:gd name="T26" fmla="*/ 2400 w 3282"/>
                <a:gd name="T27" fmla="*/ 40 h 2347"/>
                <a:gd name="T28" fmla="*/ 501 w 3282"/>
                <a:gd name="T29" fmla="*/ 224 h 2347"/>
                <a:gd name="T30" fmla="*/ 0 w 3282"/>
                <a:gd name="T31" fmla="*/ 2147 h 2347"/>
                <a:gd name="T32" fmla="*/ 141 w 3282"/>
                <a:gd name="T33" fmla="*/ 2323 h 2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82" h="2347">
                  <a:moveTo>
                    <a:pt x="565" y="1884"/>
                  </a:moveTo>
                  <a:cubicBezTo>
                    <a:pt x="565" y="1549"/>
                    <a:pt x="659" y="1313"/>
                    <a:pt x="726" y="1031"/>
                  </a:cubicBezTo>
                  <a:cubicBezTo>
                    <a:pt x="807" y="692"/>
                    <a:pt x="784" y="480"/>
                    <a:pt x="1128" y="477"/>
                  </a:cubicBezTo>
                  <a:cubicBezTo>
                    <a:pt x="1708" y="473"/>
                    <a:pt x="2205" y="435"/>
                    <a:pt x="2753" y="435"/>
                  </a:cubicBezTo>
                  <a:lnTo>
                    <a:pt x="2471" y="1796"/>
                  </a:lnTo>
                  <a:lnTo>
                    <a:pt x="742" y="1898"/>
                  </a:lnTo>
                  <a:lnTo>
                    <a:pt x="565" y="1884"/>
                  </a:lnTo>
                  <a:close/>
                  <a:moveTo>
                    <a:pt x="141" y="2323"/>
                  </a:moveTo>
                  <a:cubicBezTo>
                    <a:pt x="577" y="2323"/>
                    <a:pt x="2147" y="2347"/>
                    <a:pt x="2493" y="2263"/>
                  </a:cubicBezTo>
                  <a:cubicBezTo>
                    <a:pt x="2964" y="2149"/>
                    <a:pt x="2911" y="1942"/>
                    <a:pt x="3035" y="1445"/>
                  </a:cubicBezTo>
                  <a:cubicBezTo>
                    <a:pt x="3105" y="1165"/>
                    <a:pt x="3282" y="570"/>
                    <a:pt x="3282" y="260"/>
                  </a:cubicBezTo>
                  <a:lnTo>
                    <a:pt x="3282" y="216"/>
                  </a:lnTo>
                  <a:cubicBezTo>
                    <a:pt x="3282" y="113"/>
                    <a:pt x="3223" y="40"/>
                    <a:pt x="3141" y="40"/>
                  </a:cubicBezTo>
                  <a:lnTo>
                    <a:pt x="2400" y="40"/>
                  </a:lnTo>
                  <a:cubicBezTo>
                    <a:pt x="1977" y="40"/>
                    <a:pt x="693" y="0"/>
                    <a:pt x="501" y="224"/>
                  </a:cubicBezTo>
                  <a:cubicBezTo>
                    <a:pt x="374" y="373"/>
                    <a:pt x="0" y="1840"/>
                    <a:pt x="0" y="2147"/>
                  </a:cubicBezTo>
                  <a:cubicBezTo>
                    <a:pt x="0" y="2220"/>
                    <a:pt x="102" y="2290"/>
                    <a:pt x="141" y="23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" name="Freeform 14"/>
            <p:cNvSpPr>
              <a:spLocks/>
            </p:cNvSpPr>
            <p:nvPr/>
          </p:nvSpPr>
          <p:spPr bwMode="auto">
            <a:xfrm>
              <a:off x="3555937" y="1534853"/>
              <a:ext cx="521400" cy="354683"/>
            </a:xfrm>
            <a:custGeom>
              <a:avLst/>
              <a:gdLst>
                <a:gd name="T0" fmla="*/ 1941 w 3775"/>
                <a:gd name="T1" fmla="*/ 88 h 2561"/>
                <a:gd name="T2" fmla="*/ 1821 w 3775"/>
                <a:gd name="T3" fmla="*/ 553 h 2561"/>
                <a:gd name="T4" fmla="*/ 1517 w 3775"/>
                <a:gd name="T5" fmla="*/ 791 h 2561"/>
                <a:gd name="T6" fmla="*/ 494 w 3775"/>
                <a:gd name="T7" fmla="*/ 790 h 2561"/>
                <a:gd name="T8" fmla="*/ 282 w 3775"/>
                <a:gd name="T9" fmla="*/ 1054 h 2561"/>
                <a:gd name="T10" fmla="*/ 317 w 3775"/>
                <a:gd name="T11" fmla="*/ 1229 h 2561"/>
                <a:gd name="T12" fmla="*/ 1650 w 3775"/>
                <a:gd name="T13" fmla="*/ 1240 h 2561"/>
                <a:gd name="T14" fmla="*/ 1446 w 3775"/>
                <a:gd name="T15" fmla="*/ 2007 h 2561"/>
                <a:gd name="T16" fmla="*/ 176 w 3775"/>
                <a:gd name="T17" fmla="*/ 2063 h 2561"/>
                <a:gd name="T18" fmla="*/ 0 w 3775"/>
                <a:gd name="T19" fmla="*/ 2327 h 2561"/>
                <a:gd name="T20" fmla="*/ 0 w 3775"/>
                <a:gd name="T21" fmla="*/ 2458 h 2561"/>
                <a:gd name="T22" fmla="*/ 1801 w 3775"/>
                <a:gd name="T23" fmla="*/ 2460 h 2561"/>
                <a:gd name="T24" fmla="*/ 3387 w 3775"/>
                <a:gd name="T25" fmla="*/ 2107 h 2561"/>
                <a:gd name="T26" fmla="*/ 3316 w 3775"/>
                <a:gd name="T27" fmla="*/ 1922 h 2561"/>
                <a:gd name="T28" fmla="*/ 2223 w 3775"/>
                <a:gd name="T29" fmla="*/ 1975 h 2561"/>
                <a:gd name="T30" fmla="*/ 1950 w 3775"/>
                <a:gd name="T31" fmla="*/ 1965 h 2561"/>
                <a:gd name="T32" fmla="*/ 2152 w 3775"/>
                <a:gd name="T33" fmla="*/ 1141 h 2561"/>
                <a:gd name="T34" fmla="*/ 2470 w 3775"/>
                <a:gd name="T35" fmla="*/ 1141 h 2561"/>
                <a:gd name="T36" fmla="*/ 3775 w 3775"/>
                <a:gd name="T37" fmla="*/ 834 h 2561"/>
                <a:gd name="T38" fmla="*/ 3670 w 3775"/>
                <a:gd name="T39" fmla="*/ 702 h 2561"/>
                <a:gd name="T40" fmla="*/ 3352 w 3775"/>
                <a:gd name="T41" fmla="*/ 692 h 2561"/>
                <a:gd name="T42" fmla="*/ 2244 w 3775"/>
                <a:gd name="T43" fmla="*/ 741 h 2561"/>
                <a:gd name="T44" fmla="*/ 2399 w 3775"/>
                <a:gd name="T45" fmla="*/ 44 h 2561"/>
                <a:gd name="T46" fmla="*/ 2188 w 3775"/>
                <a:gd name="T47" fmla="*/ 0 h 2561"/>
                <a:gd name="T48" fmla="*/ 1941 w 3775"/>
                <a:gd name="T49" fmla="*/ 88 h 25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775" h="2561">
                  <a:moveTo>
                    <a:pt x="1941" y="88"/>
                  </a:moveTo>
                  <a:cubicBezTo>
                    <a:pt x="1927" y="294"/>
                    <a:pt x="1864" y="314"/>
                    <a:pt x="1821" y="553"/>
                  </a:cubicBezTo>
                  <a:cubicBezTo>
                    <a:pt x="1768" y="849"/>
                    <a:pt x="1793" y="795"/>
                    <a:pt x="1517" y="791"/>
                  </a:cubicBezTo>
                  <a:cubicBezTo>
                    <a:pt x="1177" y="786"/>
                    <a:pt x="834" y="790"/>
                    <a:pt x="494" y="790"/>
                  </a:cubicBezTo>
                  <a:cubicBezTo>
                    <a:pt x="431" y="842"/>
                    <a:pt x="282" y="937"/>
                    <a:pt x="282" y="1054"/>
                  </a:cubicBezTo>
                  <a:cubicBezTo>
                    <a:pt x="282" y="1154"/>
                    <a:pt x="294" y="1105"/>
                    <a:pt x="317" y="1229"/>
                  </a:cubicBezTo>
                  <a:lnTo>
                    <a:pt x="1650" y="1240"/>
                  </a:lnTo>
                  <a:lnTo>
                    <a:pt x="1446" y="2007"/>
                  </a:lnTo>
                  <a:lnTo>
                    <a:pt x="176" y="2063"/>
                  </a:lnTo>
                  <a:cubicBezTo>
                    <a:pt x="115" y="2114"/>
                    <a:pt x="0" y="2205"/>
                    <a:pt x="0" y="2327"/>
                  </a:cubicBezTo>
                  <a:lnTo>
                    <a:pt x="0" y="2458"/>
                  </a:lnTo>
                  <a:cubicBezTo>
                    <a:pt x="285" y="2541"/>
                    <a:pt x="1385" y="2480"/>
                    <a:pt x="1801" y="2460"/>
                  </a:cubicBezTo>
                  <a:cubicBezTo>
                    <a:pt x="2158" y="2443"/>
                    <a:pt x="3387" y="2561"/>
                    <a:pt x="3387" y="2107"/>
                  </a:cubicBezTo>
                  <a:cubicBezTo>
                    <a:pt x="3387" y="2009"/>
                    <a:pt x="3359" y="2011"/>
                    <a:pt x="3316" y="1922"/>
                  </a:cubicBezTo>
                  <a:lnTo>
                    <a:pt x="2223" y="1975"/>
                  </a:lnTo>
                  <a:lnTo>
                    <a:pt x="1950" y="1965"/>
                  </a:lnTo>
                  <a:lnTo>
                    <a:pt x="2152" y="1141"/>
                  </a:lnTo>
                  <a:lnTo>
                    <a:pt x="2470" y="1141"/>
                  </a:lnTo>
                  <a:cubicBezTo>
                    <a:pt x="2812" y="1141"/>
                    <a:pt x="3775" y="1240"/>
                    <a:pt x="3775" y="834"/>
                  </a:cubicBezTo>
                  <a:cubicBezTo>
                    <a:pt x="3775" y="733"/>
                    <a:pt x="3751" y="702"/>
                    <a:pt x="3670" y="702"/>
                  </a:cubicBezTo>
                  <a:lnTo>
                    <a:pt x="3352" y="692"/>
                  </a:lnTo>
                  <a:lnTo>
                    <a:pt x="2244" y="741"/>
                  </a:lnTo>
                  <a:lnTo>
                    <a:pt x="2399" y="44"/>
                  </a:lnTo>
                  <a:cubicBezTo>
                    <a:pt x="2254" y="29"/>
                    <a:pt x="2320" y="0"/>
                    <a:pt x="2188" y="0"/>
                  </a:cubicBezTo>
                  <a:cubicBezTo>
                    <a:pt x="2061" y="0"/>
                    <a:pt x="2063" y="51"/>
                    <a:pt x="1941" y="8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" name="Freeform 15"/>
            <p:cNvSpPr>
              <a:spLocks/>
            </p:cNvSpPr>
            <p:nvPr/>
          </p:nvSpPr>
          <p:spPr bwMode="auto">
            <a:xfrm>
              <a:off x="5125037" y="1480914"/>
              <a:ext cx="384103" cy="715902"/>
            </a:xfrm>
            <a:custGeom>
              <a:avLst/>
              <a:gdLst>
                <a:gd name="T0" fmla="*/ 1871 w 2788"/>
                <a:gd name="T1" fmla="*/ 1060 h 5187"/>
                <a:gd name="T2" fmla="*/ 1588 w 2788"/>
                <a:gd name="T3" fmla="*/ 1060 h 5187"/>
                <a:gd name="T4" fmla="*/ 1271 w 2788"/>
                <a:gd name="T5" fmla="*/ 1280 h 5187"/>
                <a:gd name="T6" fmla="*/ 1412 w 2788"/>
                <a:gd name="T7" fmla="*/ 1456 h 5187"/>
                <a:gd name="T8" fmla="*/ 1765 w 2788"/>
                <a:gd name="T9" fmla="*/ 1456 h 5187"/>
                <a:gd name="T10" fmla="*/ 1483 w 2788"/>
                <a:gd name="T11" fmla="*/ 2641 h 5187"/>
                <a:gd name="T12" fmla="*/ 777 w 2788"/>
                <a:gd name="T13" fmla="*/ 3299 h 5187"/>
                <a:gd name="T14" fmla="*/ 777 w 2788"/>
                <a:gd name="T15" fmla="*/ 3475 h 5187"/>
                <a:gd name="T16" fmla="*/ 783 w 2788"/>
                <a:gd name="T17" fmla="*/ 3522 h 5187"/>
                <a:gd name="T18" fmla="*/ 1306 w 2788"/>
                <a:gd name="T19" fmla="*/ 3387 h 5187"/>
                <a:gd name="T20" fmla="*/ 916 w 2788"/>
                <a:gd name="T21" fmla="*/ 4763 h 5187"/>
                <a:gd name="T22" fmla="*/ 247 w 2788"/>
                <a:gd name="T23" fmla="*/ 4660 h 5187"/>
                <a:gd name="T24" fmla="*/ 0 w 2788"/>
                <a:gd name="T25" fmla="*/ 4923 h 5187"/>
                <a:gd name="T26" fmla="*/ 565 w 2788"/>
                <a:gd name="T27" fmla="*/ 5187 h 5187"/>
                <a:gd name="T28" fmla="*/ 918 w 2788"/>
                <a:gd name="T29" fmla="*/ 5187 h 5187"/>
                <a:gd name="T30" fmla="*/ 1699 w 2788"/>
                <a:gd name="T31" fmla="*/ 3788 h 5187"/>
                <a:gd name="T32" fmla="*/ 2026 w 2788"/>
                <a:gd name="T33" fmla="*/ 3010 h 5187"/>
                <a:gd name="T34" fmla="*/ 2612 w 2788"/>
                <a:gd name="T35" fmla="*/ 2553 h 5187"/>
                <a:gd name="T36" fmla="*/ 2612 w 2788"/>
                <a:gd name="T37" fmla="*/ 2509 h 5187"/>
                <a:gd name="T38" fmla="*/ 2506 w 2788"/>
                <a:gd name="T39" fmla="*/ 2377 h 5187"/>
                <a:gd name="T40" fmla="*/ 2435 w 2788"/>
                <a:gd name="T41" fmla="*/ 2377 h 5187"/>
                <a:gd name="T42" fmla="*/ 1989 w 2788"/>
                <a:gd name="T43" fmla="*/ 2557 h 5187"/>
                <a:gd name="T44" fmla="*/ 2223 w 2788"/>
                <a:gd name="T45" fmla="*/ 1456 h 5187"/>
                <a:gd name="T46" fmla="*/ 2400 w 2788"/>
                <a:gd name="T47" fmla="*/ 1456 h 5187"/>
                <a:gd name="T48" fmla="*/ 2788 w 2788"/>
                <a:gd name="T49" fmla="*/ 1192 h 5187"/>
                <a:gd name="T50" fmla="*/ 2647 w 2788"/>
                <a:gd name="T51" fmla="*/ 1017 h 5187"/>
                <a:gd name="T52" fmla="*/ 2352 w 2788"/>
                <a:gd name="T53" fmla="*/ 1012 h 5187"/>
                <a:gd name="T54" fmla="*/ 2541 w 2788"/>
                <a:gd name="T55" fmla="*/ 95 h 5187"/>
                <a:gd name="T56" fmla="*/ 2287 w 2788"/>
                <a:gd name="T57" fmla="*/ 0 h 5187"/>
                <a:gd name="T58" fmla="*/ 1871 w 2788"/>
                <a:gd name="T59" fmla="*/ 1060 h 5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788" h="5187">
                  <a:moveTo>
                    <a:pt x="1871" y="1060"/>
                  </a:moveTo>
                  <a:lnTo>
                    <a:pt x="1588" y="1060"/>
                  </a:lnTo>
                  <a:cubicBezTo>
                    <a:pt x="1484" y="1060"/>
                    <a:pt x="1271" y="1188"/>
                    <a:pt x="1271" y="1280"/>
                  </a:cubicBezTo>
                  <a:cubicBezTo>
                    <a:pt x="1271" y="1383"/>
                    <a:pt x="1329" y="1456"/>
                    <a:pt x="1412" y="1456"/>
                  </a:cubicBezTo>
                  <a:lnTo>
                    <a:pt x="1765" y="1456"/>
                  </a:lnTo>
                  <a:cubicBezTo>
                    <a:pt x="1750" y="1672"/>
                    <a:pt x="1544" y="2382"/>
                    <a:pt x="1483" y="2641"/>
                  </a:cubicBezTo>
                  <a:cubicBezTo>
                    <a:pt x="1373" y="3110"/>
                    <a:pt x="777" y="2962"/>
                    <a:pt x="777" y="3299"/>
                  </a:cubicBezTo>
                  <a:lnTo>
                    <a:pt x="777" y="3475"/>
                  </a:lnTo>
                  <a:lnTo>
                    <a:pt x="783" y="3522"/>
                  </a:lnTo>
                  <a:lnTo>
                    <a:pt x="1306" y="3387"/>
                  </a:lnTo>
                  <a:cubicBezTo>
                    <a:pt x="1295" y="3549"/>
                    <a:pt x="1025" y="4766"/>
                    <a:pt x="916" y="4763"/>
                  </a:cubicBezTo>
                  <a:lnTo>
                    <a:pt x="247" y="4660"/>
                  </a:lnTo>
                  <a:cubicBezTo>
                    <a:pt x="187" y="4650"/>
                    <a:pt x="0" y="4803"/>
                    <a:pt x="0" y="4923"/>
                  </a:cubicBezTo>
                  <a:cubicBezTo>
                    <a:pt x="0" y="5185"/>
                    <a:pt x="392" y="5187"/>
                    <a:pt x="565" y="5187"/>
                  </a:cubicBezTo>
                  <a:lnTo>
                    <a:pt x="918" y="5187"/>
                  </a:lnTo>
                  <a:cubicBezTo>
                    <a:pt x="1478" y="5187"/>
                    <a:pt x="1560" y="4336"/>
                    <a:pt x="1699" y="3788"/>
                  </a:cubicBezTo>
                  <a:cubicBezTo>
                    <a:pt x="1777" y="3480"/>
                    <a:pt x="1787" y="3132"/>
                    <a:pt x="2026" y="3010"/>
                  </a:cubicBezTo>
                  <a:cubicBezTo>
                    <a:pt x="2177" y="2933"/>
                    <a:pt x="2612" y="2745"/>
                    <a:pt x="2612" y="2553"/>
                  </a:cubicBezTo>
                  <a:lnTo>
                    <a:pt x="2612" y="2509"/>
                  </a:lnTo>
                  <a:cubicBezTo>
                    <a:pt x="2612" y="2408"/>
                    <a:pt x="2587" y="2377"/>
                    <a:pt x="2506" y="2377"/>
                  </a:cubicBezTo>
                  <a:lnTo>
                    <a:pt x="2435" y="2377"/>
                  </a:lnTo>
                  <a:cubicBezTo>
                    <a:pt x="2279" y="2377"/>
                    <a:pt x="2159" y="2534"/>
                    <a:pt x="1989" y="2557"/>
                  </a:cubicBezTo>
                  <a:lnTo>
                    <a:pt x="2223" y="1456"/>
                  </a:lnTo>
                  <a:lnTo>
                    <a:pt x="2400" y="1456"/>
                  </a:lnTo>
                  <a:cubicBezTo>
                    <a:pt x="2559" y="1456"/>
                    <a:pt x="2788" y="1340"/>
                    <a:pt x="2788" y="1192"/>
                  </a:cubicBezTo>
                  <a:cubicBezTo>
                    <a:pt x="2788" y="1089"/>
                    <a:pt x="2730" y="1017"/>
                    <a:pt x="2647" y="1017"/>
                  </a:cubicBezTo>
                  <a:lnTo>
                    <a:pt x="2352" y="1012"/>
                  </a:lnTo>
                  <a:lnTo>
                    <a:pt x="2541" y="95"/>
                  </a:lnTo>
                  <a:cubicBezTo>
                    <a:pt x="2472" y="49"/>
                    <a:pt x="2395" y="0"/>
                    <a:pt x="2287" y="0"/>
                  </a:cubicBezTo>
                  <a:cubicBezTo>
                    <a:pt x="2067" y="18"/>
                    <a:pt x="1933" y="725"/>
                    <a:pt x="1871" y="106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6" name="Freeform 16"/>
            <p:cNvSpPr>
              <a:spLocks/>
            </p:cNvSpPr>
            <p:nvPr/>
          </p:nvSpPr>
          <p:spPr bwMode="auto">
            <a:xfrm>
              <a:off x="3224137" y="1565907"/>
              <a:ext cx="364490" cy="514862"/>
            </a:xfrm>
            <a:custGeom>
              <a:avLst/>
              <a:gdLst>
                <a:gd name="T0" fmla="*/ 35 w 2647"/>
                <a:gd name="T1" fmla="*/ 2327 h 3732"/>
                <a:gd name="T2" fmla="*/ 988 w 2647"/>
                <a:gd name="T3" fmla="*/ 2371 h 3732"/>
                <a:gd name="T4" fmla="*/ 0 w 2647"/>
                <a:gd name="T5" fmla="*/ 3688 h 3732"/>
                <a:gd name="T6" fmla="*/ 141 w 2647"/>
                <a:gd name="T7" fmla="*/ 3732 h 3732"/>
                <a:gd name="T8" fmla="*/ 2012 w 2647"/>
                <a:gd name="T9" fmla="*/ 3293 h 3732"/>
                <a:gd name="T10" fmla="*/ 2012 w 2647"/>
                <a:gd name="T11" fmla="*/ 3249 h 3732"/>
                <a:gd name="T12" fmla="*/ 882 w 2647"/>
                <a:gd name="T13" fmla="*/ 3205 h 3732"/>
                <a:gd name="T14" fmla="*/ 2647 w 2647"/>
                <a:gd name="T15" fmla="*/ 747 h 3732"/>
                <a:gd name="T16" fmla="*/ 2611 w 2647"/>
                <a:gd name="T17" fmla="*/ 571 h 3732"/>
                <a:gd name="T18" fmla="*/ 2506 w 2647"/>
                <a:gd name="T19" fmla="*/ 571 h 3732"/>
                <a:gd name="T20" fmla="*/ 1412 w 2647"/>
                <a:gd name="T21" fmla="*/ 1932 h 3732"/>
                <a:gd name="T22" fmla="*/ 741 w 2647"/>
                <a:gd name="T23" fmla="*/ 1932 h 3732"/>
                <a:gd name="T24" fmla="*/ 1835 w 2647"/>
                <a:gd name="T25" fmla="*/ 176 h 3732"/>
                <a:gd name="T26" fmla="*/ 1694 w 2647"/>
                <a:gd name="T27" fmla="*/ 0 h 3732"/>
                <a:gd name="T28" fmla="*/ 35 w 2647"/>
                <a:gd name="T29" fmla="*/ 2327 h 37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647" h="3732">
                  <a:moveTo>
                    <a:pt x="35" y="2327"/>
                  </a:moveTo>
                  <a:lnTo>
                    <a:pt x="988" y="2371"/>
                  </a:lnTo>
                  <a:cubicBezTo>
                    <a:pt x="804" y="2714"/>
                    <a:pt x="7" y="3291"/>
                    <a:pt x="0" y="3688"/>
                  </a:cubicBezTo>
                  <a:cubicBezTo>
                    <a:pt x="95" y="3716"/>
                    <a:pt x="67" y="3732"/>
                    <a:pt x="141" y="3732"/>
                  </a:cubicBezTo>
                  <a:cubicBezTo>
                    <a:pt x="503" y="3732"/>
                    <a:pt x="2012" y="3631"/>
                    <a:pt x="2012" y="3293"/>
                  </a:cubicBezTo>
                  <a:lnTo>
                    <a:pt x="2012" y="3249"/>
                  </a:lnTo>
                  <a:cubicBezTo>
                    <a:pt x="2012" y="2989"/>
                    <a:pt x="1090" y="3205"/>
                    <a:pt x="882" y="3205"/>
                  </a:cubicBezTo>
                  <a:cubicBezTo>
                    <a:pt x="1094" y="2812"/>
                    <a:pt x="2647" y="1106"/>
                    <a:pt x="2647" y="747"/>
                  </a:cubicBezTo>
                  <a:cubicBezTo>
                    <a:pt x="2647" y="646"/>
                    <a:pt x="2635" y="696"/>
                    <a:pt x="2611" y="571"/>
                  </a:cubicBezTo>
                  <a:lnTo>
                    <a:pt x="2506" y="571"/>
                  </a:lnTo>
                  <a:cubicBezTo>
                    <a:pt x="2225" y="571"/>
                    <a:pt x="1827" y="1389"/>
                    <a:pt x="1412" y="1932"/>
                  </a:cubicBezTo>
                  <a:lnTo>
                    <a:pt x="741" y="1932"/>
                  </a:lnTo>
                  <a:cubicBezTo>
                    <a:pt x="864" y="1644"/>
                    <a:pt x="1835" y="427"/>
                    <a:pt x="1835" y="176"/>
                  </a:cubicBezTo>
                  <a:lnTo>
                    <a:pt x="1694" y="0"/>
                  </a:lnTo>
                  <a:cubicBezTo>
                    <a:pt x="1455" y="0"/>
                    <a:pt x="41" y="2026"/>
                    <a:pt x="35" y="23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7" name="Freeform 17"/>
            <p:cNvSpPr>
              <a:spLocks/>
            </p:cNvSpPr>
            <p:nvPr/>
          </p:nvSpPr>
          <p:spPr bwMode="auto">
            <a:xfrm>
              <a:off x="4432018" y="771550"/>
              <a:ext cx="727344" cy="673406"/>
            </a:xfrm>
            <a:custGeom>
              <a:avLst/>
              <a:gdLst>
                <a:gd name="T0" fmla="*/ 0 w 5258"/>
                <a:gd name="T1" fmla="*/ 2107 h 4873"/>
                <a:gd name="T2" fmla="*/ 636 w 5258"/>
                <a:gd name="T3" fmla="*/ 2195 h 4873"/>
                <a:gd name="T4" fmla="*/ 1341 w 5258"/>
                <a:gd name="T5" fmla="*/ 2195 h 4873"/>
                <a:gd name="T6" fmla="*/ 2449 w 5258"/>
                <a:gd name="T7" fmla="*/ 1948 h 4873"/>
                <a:gd name="T8" fmla="*/ 3423 w 5258"/>
                <a:gd name="T9" fmla="*/ 1536 h 4873"/>
                <a:gd name="T10" fmla="*/ 3066 w 5258"/>
                <a:gd name="T11" fmla="*/ 3110 h 4873"/>
                <a:gd name="T12" fmla="*/ 2682 w 5258"/>
                <a:gd name="T13" fmla="*/ 4697 h 4873"/>
                <a:gd name="T14" fmla="*/ 2894 w 5258"/>
                <a:gd name="T15" fmla="*/ 4873 h 4873"/>
                <a:gd name="T16" fmla="*/ 3469 w 5258"/>
                <a:gd name="T17" fmla="*/ 3657 h 4873"/>
                <a:gd name="T18" fmla="*/ 3819 w 5258"/>
                <a:gd name="T19" fmla="*/ 2161 h 4873"/>
                <a:gd name="T20" fmla="*/ 3992 w 5258"/>
                <a:gd name="T21" fmla="*/ 1409 h 4873"/>
                <a:gd name="T22" fmla="*/ 4362 w 5258"/>
                <a:gd name="T23" fmla="*/ 904 h 4873"/>
                <a:gd name="T24" fmla="*/ 5258 w 5258"/>
                <a:gd name="T25" fmla="*/ 88 h 4873"/>
                <a:gd name="T26" fmla="*/ 5011 w 5258"/>
                <a:gd name="T27" fmla="*/ 88 h 4873"/>
                <a:gd name="T28" fmla="*/ 4870 w 5258"/>
                <a:gd name="T29" fmla="*/ 0 h 4873"/>
                <a:gd name="T30" fmla="*/ 4658 w 5258"/>
                <a:gd name="T31" fmla="*/ 0 h 4873"/>
                <a:gd name="T32" fmla="*/ 3762 w 5258"/>
                <a:gd name="T33" fmla="*/ 860 h 4873"/>
                <a:gd name="T34" fmla="*/ 2728 w 5258"/>
                <a:gd name="T35" fmla="*/ 1550 h 4873"/>
                <a:gd name="T36" fmla="*/ 1450 w 5258"/>
                <a:gd name="T37" fmla="*/ 1935 h 4873"/>
                <a:gd name="T38" fmla="*/ 0 w 5258"/>
                <a:gd name="T39" fmla="*/ 2107 h 48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258" h="4873">
                  <a:moveTo>
                    <a:pt x="0" y="2107"/>
                  </a:moveTo>
                  <a:lnTo>
                    <a:pt x="636" y="2195"/>
                  </a:lnTo>
                  <a:lnTo>
                    <a:pt x="1341" y="2195"/>
                  </a:lnTo>
                  <a:cubicBezTo>
                    <a:pt x="1715" y="2195"/>
                    <a:pt x="2109" y="2032"/>
                    <a:pt x="2449" y="1948"/>
                  </a:cubicBezTo>
                  <a:cubicBezTo>
                    <a:pt x="2886" y="1841"/>
                    <a:pt x="3102" y="1629"/>
                    <a:pt x="3423" y="1536"/>
                  </a:cubicBezTo>
                  <a:cubicBezTo>
                    <a:pt x="3423" y="1812"/>
                    <a:pt x="3145" y="2839"/>
                    <a:pt x="3066" y="3110"/>
                  </a:cubicBezTo>
                  <a:cubicBezTo>
                    <a:pt x="3033" y="3221"/>
                    <a:pt x="2682" y="4688"/>
                    <a:pt x="2682" y="4697"/>
                  </a:cubicBezTo>
                  <a:cubicBezTo>
                    <a:pt x="2682" y="4832"/>
                    <a:pt x="2786" y="4873"/>
                    <a:pt x="2894" y="4873"/>
                  </a:cubicBezTo>
                  <a:cubicBezTo>
                    <a:pt x="3321" y="4873"/>
                    <a:pt x="3355" y="4083"/>
                    <a:pt x="3469" y="3657"/>
                  </a:cubicBezTo>
                  <a:cubicBezTo>
                    <a:pt x="3591" y="3204"/>
                    <a:pt x="3739" y="2625"/>
                    <a:pt x="3819" y="2161"/>
                  </a:cubicBezTo>
                  <a:cubicBezTo>
                    <a:pt x="3836" y="2065"/>
                    <a:pt x="3955" y="1536"/>
                    <a:pt x="3992" y="1409"/>
                  </a:cubicBezTo>
                  <a:cubicBezTo>
                    <a:pt x="4104" y="1021"/>
                    <a:pt x="4106" y="1116"/>
                    <a:pt x="4362" y="904"/>
                  </a:cubicBezTo>
                  <a:cubicBezTo>
                    <a:pt x="4586" y="719"/>
                    <a:pt x="5136" y="316"/>
                    <a:pt x="5258" y="88"/>
                  </a:cubicBezTo>
                  <a:lnTo>
                    <a:pt x="5011" y="88"/>
                  </a:lnTo>
                  <a:cubicBezTo>
                    <a:pt x="4948" y="35"/>
                    <a:pt x="4949" y="0"/>
                    <a:pt x="4870" y="0"/>
                  </a:cubicBezTo>
                  <a:lnTo>
                    <a:pt x="4658" y="0"/>
                  </a:lnTo>
                  <a:cubicBezTo>
                    <a:pt x="4596" y="0"/>
                    <a:pt x="3889" y="746"/>
                    <a:pt x="3762" y="860"/>
                  </a:cubicBezTo>
                  <a:cubicBezTo>
                    <a:pt x="3405" y="1184"/>
                    <a:pt x="3142" y="1308"/>
                    <a:pt x="2728" y="1550"/>
                  </a:cubicBezTo>
                  <a:cubicBezTo>
                    <a:pt x="2300" y="1801"/>
                    <a:pt x="2006" y="1855"/>
                    <a:pt x="1450" y="1935"/>
                  </a:cubicBezTo>
                  <a:cubicBezTo>
                    <a:pt x="1053" y="1991"/>
                    <a:pt x="280" y="1865"/>
                    <a:pt x="0" y="210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8" name="Freeform 18"/>
            <p:cNvSpPr>
              <a:spLocks/>
            </p:cNvSpPr>
            <p:nvPr/>
          </p:nvSpPr>
          <p:spPr bwMode="auto">
            <a:xfrm>
              <a:off x="5250892" y="835295"/>
              <a:ext cx="326896" cy="575337"/>
            </a:xfrm>
            <a:custGeom>
              <a:avLst/>
              <a:gdLst>
                <a:gd name="T0" fmla="*/ 564 w 2364"/>
                <a:gd name="T1" fmla="*/ 334 h 4167"/>
                <a:gd name="T2" fmla="*/ 1623 w 2364"/>
                <a:gd name="T3" fmla="*/ 466 h 4167"/>
                <a:gd name="T4" fmla="*/ 1781 w 2364"/>
                <a:gd name="T5" fmla="*/ 471 h 4167"/>
                <a:gd name="T6" fmla="*/ 1235 w 2364"/>
                <a:gd name="T7" fmla="*/ 2836 h 4167"/>
                <a:gd name="T8" fmla="*/ 282 w 2364"/>
                <a:gd name="T9" fmla="*/ 3714 h 4167"/>
                <a:gd name="T10" fmla="*/ 0 w 2364"/>
                <a:gd name="T11" fmla="*/ 3890 h 4167"/>
                <a:gd name="T12" fmla="*/ 988 w 2364"/>
                <a:gd name="T13" fmla="*/ 4153 h 4167"/>
                <a:gd name="T14" fmla="*/ 1588 w 2364"/>
                <a:gd name="T15" fmla="*/ 3539 h 4167"/>
                <a:gd name="T16" fmla="*/ 1862 w 2364"/>
                <a:gd name="T17" fmla="*/ 2475 h 4167"/>
                <a:gd name="T18" fmla="*/ 2364 w 2364"/>
                <a:gd name="T19" fmla="*/ 290 h 4167"/>
                <a:gd name="T20" fmla="*/ 2258 w 2364"/>
                <a:gd name="T21" fmla="*/ 27 h 4167"/>
                <a:gd name="T22" fmla="*/ 1694 w 2364"/>
                <a:gd name="T23" fmla="*/ 27 h 4167"/>
                <a:gd name="T24" fmla="*/ 564 w 2364"/>
                <a:gd name="T25" fmla="*/ 334 h 4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364" h="4167">
                  <a:moveTo>
                    <a:pt x="564" y="334"/>
                  </a:moveTo>
                  <a:cubicBezTo>
                    <a:pt x="564" y="631"/>
                    <a:pt x="1351" y="466"/>
                    <a:pt x="1623" y="466"/>
                  </a:cubicBezTo>
                  <a:lnTo>
                    <a:pt x="1781" y="471"/>
                  </a:lnTo>
                  <a:cubicBezTo>
                    <a:pt x="1647" y="1281"/>
                    <a:pt x="1428" y="2043"/>
                    <a:pt x="1235" y="2836"/>
                  </a:cubicBezTo>
                  <a:cubicBezTo>
                    <a:pt x="976" y="3900"/>
                    <a:pt x="1201" y="3714"/>
                    <a:pt x="282" y="3714"/>
                  </a:cubicBezTo>
                  <a:cubicBezTo>
                    <a:pt x="185" y="3714"/>
                    <a:pt x="0" y="3788"/>
                    <a:pt x="0" y="3890"/>
                  </a:cubicBezTo>
                  <a:cubicBezTo>
                    <a:pt x="0" y="4167"/>
                    <a:pt x="725" y="4153"/>
                    <a:pt x="988" y="4153"/>
                  </a:cubicBezTo>
                  <a:cubicBezTo>
                    <a:pt x="1298" y="4153"/>
                    <a:pt x="1511" y="3859"/>
                    <a:pt x="1588" y="3539"/>
                  </a:cubicBezTo>
                  <a:cubicBezTo>
                    <a:pt x="1664" y="3220"/>
                    <a:pt x="1823" y="2762"/>
                    <a:pt x="1862" y="2475"/>
                  </a:cubicBezTo>
                  <a:cubicBezTo>
                    <a:pt x="1938" y="1920"/>
                    <a:pt x="2364" y="685"/>
                    <a:pt x="2364" y="290"/>
                  </a:cubicBezTo>
                  <a:cubicBezTo>
                    <a:pt x="2364" y="145"/>
                    <a:pt x="2298" y="162"/>
                    <a:pt x="2258" y="27"/>
                  </a:cubicBezTo>
                  <a:lnTo>
                    <a:pt x="1694" y="27"/>
                  </a:lnTo>
                  <a:cubicBezTo>
                    <a:pt x="1386" y="27"/>
                    <a:pt x="564" y="0"/>
                    <a:pt x="564" y="33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9" name="Freeform 19"/>
            <p:cNvSpPr>
              <a:spLocks/>
            </p:cNvSpPr>
            <p:nvPr/>
          </p:nvSpPr>
          <p:spPr bwMode="auto">
            <a:xfrm>
              <a:off x="4384617" y="1935300"/>
              <a:ext cx="526302" cy="424965"/>
            </a:xfrm>
            <a:custGeom>
              <a:avLst/>
              <a:gdLst>
                <a:gd name="T0" fmla="*/ 211 w 3811"/>
                <a:gd name="T1" fmla="*/ 1185 h 3073"/>
                <a:gd name="T2" fmla="*/ 670 w 3811"/>
                <a:gd name="T3" fmla="*/ 527 h 3073"/>
                <a:gd name="T4" fmla="*/ 846 w 3811"/>
                <a:gd name="T5" fmla="*/ 527 h 3073"/>
                <a:gd name="T6" fmla="*/ 1552 w 3811"/>
                <a:gd name="T7" fmla="*/ 1054 h 3073"/>
                <a:gd name="T8" fmla="*/ 2681 w 3811"/>
                <a:gd name="T9" fmla="*/ 571 h 3073"/>
                <a:gd name="T10" fmla="*/ 2893 w 3811"/>
                <a:gd name="T11" fmla="*/ 571 h 3073"/>
                <a:gd name="T12" fmla="*/ 3175 w 3811"/>
                <a:gd name="T13" fmla="*/ 922 h 3073"/>
                <a:gd name="T14" fmla="*/ 2514 w 3811"/>
                <a:gd name="T15" fmla="*/ 2162 h 3073"/>
                <a:gd name="T16" fmla="*/ 1588 w 3811"/>
                <a:gd name="T17" fmla="*/ 3073 h 3073"/>
                <a:gd name="T18" fmla="*/ 3811 w 3811"/>
                <a:gd name="T19" fmla="*/ 395 h 3073"/>
                <a:gd name="T20" fmla="*/ 3811 w 3811"/>
                <a:gd name="T21" fmla="*/ 264 h 3073"/>
                <a:gd name="T22" fmla="*/ 3599 w 3811"/>
                <a:gd name="T23" fmla="*/ 0 h 3073"/>
                <a:gd name="T24" fmla="*/ 3387 w 3811"/>
                <a:gd name="T25" fmla="*/ 0 h 3073"/>
                <a:gd name="T26" fmla="*/ 2499 w 3811"/>
                <a:gd name="T27" fmla="*/ 344 h 3073"/>
                <a:gd name="T28" fmla="*/ 1693 w 3811"/>
                <a:gd name="T29" fmla="*/ 790 h 3073"/>
                <a:gd name="T30" fmla="*/ 846 w 3811"/>
                <a:gd name="T31" fmla="*/ 44 h 3073"/>
                <a:gd name="T32" fmla="*/ 0 w 3811"/>
                <a:gd name="T33" fmla="*/ 1054 h 3073"/>
                <a:gd name="T34" fmla="*/ 776 w 3811"/>
                <a:gd name="T35" fmla="*/ 2283 h 3073"/>
                <a:gd name="T36" fmla="*/ 211 w 3811"/>
                <a:gd name="T37" fmla="*/ 1229 h 3073"/>
                <a:gd name="T38" fmla="*/ 211 w 3811"/>
                <a:gd name="T39" fmla="*/ 1185 h 30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811" h="3073">
                  <a:moveTo>
                    <a:pt x="211" y="1185"/>
                  </a:moveTo>
                  <a:cubicBezTo>
                    <a:pt x="211" y="939"/>
                    <a:pt x="525" y="527"/>
                    <a:pt x="670" y="527"/>
                  </a:cubicBezTo>
                  <a:lnTo>
                    <a:pt x="846" y="527"/>
                  </a:lnTo>
                  <a:cubicBezTo>
                    <a:pt x="1132" y="527"/>
                    <a:pt x="1497" y="796"/>
                    <a:pt x="1552" y="1054"/>
                  </a:cubicBezTo>
                  <a:cubicBezTo>
                    <a:pt x="1803" y="1028"/>
                    <a:pt x="2277" y="571"/>
                    <a:pt x="2681" y="571"/>
                  </a:cubicBezTo>
                  <a:lnTo>
                    <a:pt x="2893" y="571"/>
                  </a:lnTo>
                  <a:cubicBezTo>
                    <a:pt x="3064" y="571"/>
                    <a:pt x="3175" y="710"/>
                    <a:pt x="3175" y="922"/>
                  </a:cubicBezTo>
                  <a:cubicBezTo>
                    <a:pt x="3175" y="1438"/>
                    <a:pt x="2740" y="1878"/>
                    <a:pt x="2514" y="2162"/>
                  </a:cubicBezTo>
                  <a:cubicBezTo>
                    <a:pt x="2321" y="2405"/>
                    <a:pt x="1661" y="2937"/>
                    <a:pt x="1588" y="3073"/>
                  </a:cubicBezTo>
                  <a:cubicBezTo>
                    <a:pt x="2069" y="3023"/>
                    <a:pt x="3811" y="1136"/>
                    <a:pt x="3811" y="395"/>
                  </a:cubicBezTo>
                  <a:lnTo>
                    <a:pt x="3811" y="264"/>
                  </a:lnTo>
                  <a:cubicBezTo>
                    <a:pt x="3811" y="158"/>
                    <a:pt x="3684" y="0"/>
                    <a:pt x="3599" y="0"/>
                  </a:cubicBezTo>
                  <a:lnTo>
                    <a:pt x="3387" y="0"/>
                  </a:lnTo>
                  <a:cubicBezTo>
                    <a:pt x="3176" y="0"/>
                    <a:pt x="2658" y="254"/>
                    <a:pt x="2499" y="344"/>
                  </a:cubicBezTo>
                  <a:cubicBezTo>
                    <a:pt x="2343" y="432"/>
                    <a:pt x="1806" y="758"/>
                    <a:pt x="1693" y="790"/>
                  </a:cubicBezTo>
                  <a:cubicBezTo>
                    <a:pt x="1616" y="429"/>
                    <a:pt x="1242" y="44"/>
                    <a:pt x="846" y="44"/>
                  </a:cubicBezTo>
                  <a:cubicBezTo>
                    <a:pt x="441" y="44"/>
                    <a:pt x="0" y="552"/>
                    <a:pt x="0" y="1054"/>
                  </a:cubicBezTo>
                  <a:cubicBezTo>
                    <a:pt x="0" y="1583"/>
                    <a:pt x="484" y="2186"/>
                    <a:pt x="776" y="2283"/>
                  </a:cubicBezTo>
                  <a:cubicBezTo>
                    <a:pt x="720" y="2023"/>
                    <a:pt x="211" y="1827"/>
                    <a:pt x="211" y="1229"/>
                  </a:cubicBezTo>
                  <a:lnTo>
                    <a:pt x="211" y="1185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0" name="Freeform 20"/>
            <p:cNvSpPr>
              <a:spLocks/>
            </p:cNvSpPr>
            <p:nvPr/>
          </p:nvSpPr>
          <p:spPr bwMode="auto">
            <a:xfrm>
              <a:off x="3866488" y="2263830"/>
              <a:ext cx="1273260" cy="518131"/>
            </a:xfrm>
            <a:custGeom>
              <a:avLst/>
              <a:gdLst>
                <a:gd name="T0" fmla="*/ 7361 w 9210"/>
                <a:gd name="T1" fmla="*/ 2353 h 3756"/>
                <a:gd name="T2" fmla="*/ 9210 w 9210"/>
                <a:gd name="T3" fmla="*/ 131 h 3756"/>
                <a:gd name="T4" fmla="*/ 8963 w 9210"/>
                <a:gd name="T5" fmla="*/ 0 h 3756"/>
                <a:gd name="T6" fmla="*/ 7312 w 9210"/>
                <a:gd name="T7" fmla="*/ 1984 h 3756"/>
                <a:gd name="T8" fmla="*/ 4870 w 9210"/>
                <a:gd name="T9" fmla="*/ 2941 h 3756"/>
                <a:gd name="T10" fmla="*/ 2657 w 9210"/>
                <a:gd name="T11" fmla="*/ 2489 h 3756"/>
                <a:gd name="T12" fmla="*/ 1708 w 9210"/>
                <a:gd name="T13" fmla="*/ 1870 h 3756"/>
                <a:gd name="T14" fmla="*/ 909 w 9210"/>
                <a:gd name="T15" fmla="*/ 1064 h 3756"/>
                <a:gd name="T16" fmla="*/ 247 w 9210"/>
                <a:gd name="T17" fmla="*/ 131 h 3756"/>
                <a:gd name="T18" fmla="*/ 212 w 9210"/>
                <a:gd name="T19" fmla="*/ 175 h 3756"/>
                <a:gd name="T20" fmla="*/ 0 w 9210"/>
                <a:gd name="T21" fmla="*/ 219 h 3756"/>
                <a:gd name="T22" fmla="*/ 1397 w 9210"/>
                <a:gd name="T23" fmla="*/ 2037 h 3756"/>
                <a:gd name="T24" fmla="*/ 7361 w 9210"/>
                <a:gd name="T25" fmla="*/ 2353 h 3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210" h="3756">
                  <a:moveTo>
                    <a:pt x="7361" y="2353"/>
                  </a:moveTo>
                  <a:cubicBezTo>
                    <a:pt x="8041" y="1837"/>
                    <a:pt x="8843" y="996"/>
                    <a:pt x="9210" y="131"/>
                  </a:cubicBezTo>
                  <a:lnTo>
                    <a:pt x="8963" y="0"/>
                  </a:lnTo>
                  <a:cubicBezTo>
                    <a:pt x="8528" y="807"/>
                    <a:pt x="7983" y="1456"/>
                    <a:pt x="7312" y="1984"/>
                  </a:cubicBezTo>
                  <a:cubicBezTo>
                    <a:pt x="6798" y="2390"/>
                    <a:pt x="5685" y="2941"/>
                    <a:pt x="4870" y="2941"/>
                  </a:cubicBezTo>
                  <a:cubicBezTo>
                    <a:pt x="4071" y="2941"/>
                    <a:pt x="3395" y="2851"/>
                    <a:pt x="2657" y="2489"/>
                  </a:cubicBezTo>
                  <a:cubicBezTo>
                    <a:pt x="2324" y="2325"/>
                    <a:pt x="1989" y="2104"/>
                    <a:pt x="1708" y="1870"/>
                  </a:cubicBezTo>
                  <a:cubicBezTo>
                    <a:pt x="1381" y="1597"/>
                    <a:pt x="1180" y="1401"/>
                    <a:pt x="909" y="1064"/>
                  </a:cubicBezTo>
                  <a:cubicBezTo>
                    <a:pt x="754" y="871"/>
                    <a:pt x="334" y="211"/>
                    <a:pt x="247" y="131"/>
                  </a:cubicBezTo>
                  <a:lnTo>
                    <a:pt x="212" y="175"/>
                  </a:lnTo>
                  <a:lnTo>
                    <a:pt x="0" y="219"/>
                  </a:lnTo>
                  <a:cubicBezTo>
                    <a:pt x="88" y="629"/>
                    <a:pt x="1085" y="1773"/>
                    <a:pt x="1397" y="2037"/>
                  </a:cubicBezTo>
                  <a:cubicBezTo>
                    <a:pt x="3098" y="3476"/>
                    <a:pt x="5512" y="3756"/>
                    <a:pt x="7361" y="2353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1" name="Freeform 21"/>
            <p:cNvSpPr>
              <a:spLocks/>
            </p:cNvSpPr>
            <p:nvPr/>
          </p:nvSpPr>
          <p:spPr bwMode="auto">
            <a:xfrm>
              <a:off x="4973030" y="923557"/>
              <a:ext cx="176524" cy="503420"/>
            </a:xfrm>
            <a:custGeom>
              <a:avLst/>
              <a:gdLst>
                <a:gd name="T0" fmla="*/ 0 w 1271"/>
                <a:gd name="T1" fmla="*/ 3512 h 3644"/>
                <a:gd name="T2" fmla="*/ 142 w 1271"/>
                <a:gd name="T3" fmla="*/ 3644 h 3644"/>
                <a:gd name="T4" fmla="*/ 177 w 1271"/>
                <a:gd name="T5" fmla="*/ 3644 h 3644"/>
                <a:gd name="T6" fmla="*/ 530 w 1271"/>
                <a:gd name="T7" fmla="*/ 3293 h 3644"/>
                <a:gd name="T8" fmla="*/ 1271 w 1271"/>
                <a:gd name="T9" fmla="*/ 88 h 3644"/>
                <a:gd name="T10" fmla="*/ 1165 w 1271"/>
                <a:gd name="T11" fmla="*/ 0 h 3644"/>
                <a:gd name="T12" fmla="*/ 988 w 1271"/>
                <a:gd name="T13" fmla="*/ 0 h 3644"/>
                <a:gd name="T14" fmla="*/ 650 w 1271"/>
                <a:gd name="T15" fmla="*/ 765 h 3644"/>
                <a:gd name="T16" fmla="*/ 424 w 1271"/>
                <a:gd name="T17" fmla="*/ 1669 h 3644"/>
                <a:gd name="T18" fmla="*/ 0 w 1271"/>
                <a:gd name="T19" fmla="*/ 3512 h 36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71" h="3644">
                  <a:moveTo>
                    <a:pt x="0" y="3512"/>
                  </a:moveTo>
                  <a:cubicBezTo>
                    <a:pt x="0" y="3566"/>
                    <a:pt x="73" y="3644"/>
                    <a:pt x="142" y="3644"/>
                  </a:cubicBezTo>
                  <a:lnTo>
                    <a:pt x="177" y="3644"/>
                  </a:lnTo>
                  <a:cubicBezTo>
                    <a:pt x="446" y="3644"/>
                    <a:pt x="457" y="3532"/>
                    <a:pt x="530" y="3293"/>
                  </a:cubicBezTo>
                  <a:cubicBezTo>
                    <a:pt x="777" y="2494"/>
                    <a:pt x="1049" y="1072"/>
                    <a:pt x="1271" y="88"/>
                  </a:cubicBezTo>
                  <a:cubicBezTo>
                    <a:pt x="1271" y="27"/>
                    <a:pt x="1223" y="0"/>
                    <a:pt x="1165" y="0"/>
                  </a:cubicBezTo>
                  <a:lnTo>
                    <a:pt x="988" y="0"/>
                  </a:lnTo>
                  <a:cubicBezTo>
                    <a:pt x="753" y="0"/>
                    <a:pt x="729" y="518"/>
                    <a:pt x="650" y="765"/>
                  </a:cubicBezTo>
                  <a:cubicBezTo>
                    <a:pt x="564" y="1036"/>
                    <a:pt x="479" y="1388"/>
                    <a:pt x="424" y="1669"/>
                  </a:cubicBezTo>
                  <a:cubicBezTo>
                    <a:pt x="337" y="2108"/>
                    <a:pt x="0" y="3126"/>
                    <a:pt x="0" y="35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2" name="Freeform 22"/>
            <p:cNvSpPr>
              <a:spLocks/>
            </p:cNvSpPr>
            <p:nvPr/>
          </p:nvSpPr>
          <p:spPr bwMode="auto">
            <a:xfrm>
              <a:off x="5489526" y="1681956"/>
              <a:ext cx="106242" cy="423331"/>
            </a:xfrm>
            <a:custGeom>
              <a:avLst/>
              <a:gdLst>
                <a:gd name="T0" fmla="*/ 459 w 768"/>
                <a:gd name="T1" fmla="*/ 2897 h 3072"/>
                <a:gd name="T2" fmla="*/ 668 w 768"/>
                <a:gd name="T3" fmla="*/ 1489 h 3072"/>
                <a:gd name="T4" fmla="*/ 741 w 768"/>
                <a:gd name="T5" fmla="*/ 0 h 3072"/>
                <a:gd name="T6" fmla="*/ 529 w 768"/>
                <a:gd name="T7" fmla="*/ 0 h 3072"/>
                <a:gd name="T8" fmla="*/ 247 w 768"/>
                <a:gd name="T9" fmla="*/ 571 h 3072"/>
                <a:gd name="T10" fmla="*/ 179 w 768"/>
                <a:gd name="T11" fmla="*/ 1363 h 3072"/>
                <a:gd name="T12" fmla="*/ 0 w 768"/>
                <a:gd name="T13" fmla="*/ 2897 h 3072"/>
                <a:gd name="T14" fmla="*/ 0 w 768"/>
                <a:gd name="T15" fmla="*/ 2941 h 3072"/>
                <a:gd name="T16" fmla="*/ 106 w 768"/>
                <a:gd name="T17" fmla="*/ 3072 h 3072"/>
                <a:gd name="T18" fmla="*/ 247 w 768"/>
                <a:gd name="T19" fmla="*/ 3072 h 3072"/>
                <a:gd name="T20" fmla="*/ 459 w 768"/>
                <a:gd name="T21" fmla="*/ 2897 h 30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68" h="3072">
                  <a:moveTo>
                    <a:pt x="459" y="2897"/>
                  </a:moveTo>
                  <a:cubicBezTo>
                    <a:pt x="459" y="2481"/>
                    <a:pt x="628" y="1926"/>
                    <a:pt x="668" y="1489"/>
                  </a:cubicBezTo>
                  <a:cubicBezTo>
                    <a:pt x="696" y="1176"/>
                    <a:pt x="768" y="144"/>
                    <a:pt x="741" y="0"/>
                  </a:cubicBezTo>
                  <a:lnTo>
                    <a:pt x="529" y="0"/>
                  </a:lnTo>
                  <a:cubicBezTo>
                    <a:pt x="252" y="0"/>
                    <a:pt x="245" y="216"/>
                    <a:pt x="247" y="571"/>
                  </a:cubicBezTo>
                  <a:cubicBezTo>
                    <a:pt x="249" y="846"/>
                    <a:pt x="201" y="1127"/>
                    <a:pt x="179" y="1363"/>
                  </a:cubicBezTo>
                  <a:cubicBezTo>
                    <a:pt x="128" y="1913"/>
                    <a:pt x="0" y="2436"/>
                    <a:pt x="0" y="2897"/>
                  </a:cubicBezTo>
                  <a:lnTo>
                    <a:pt x="0" y="2941"/>
                  </a:lnTo>
                  <a:cubicBezTo>
                    <a:pt x="0" y="3042"/>
                    <a:pt x="24" y="3072"/>
                    <a:pt x="106" y="3072"/>
                  </a:cubicBezTo>
                  <a:lnTo>
                    <a:pt x="247" y="3072"/>
                  </a:lnTo>
                  <a:cubicBezTo>
                    <a:pt x="335" y="3072"/>
                    <a:pt x="380" y="2963"/>
                    <a:pt x="459" y="289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3" name="Freeform 23"/>
            <p:cNvSpPr>
              <a:spLocks/>
            </p:cNvSpPr>
            <p:nvPr/>
          </p:nvSpPr>
          <p:spPr bwMode="auto">
            <a:xfrm>
              <a:off x="5514043" y="1474376"/>
              <a:ext cx="346510" cy="176524"/>
            </a:xfrm>
            <a:custGeom>
              <a:avLst/>
              <a:gdLst>
                <a:gd name="T0" fmla="*/ 883 w 2506"/>
                <a:gd name="T1" fmla="*/ 263 h 1271"/>
                <a:gd name="T2" fmla="*/ 883 w 2506"/>
                <a:gd name="T3" fmla="*/ 307 h 1271"/>
                <a:gd name="T4" fmla="*/ 953 w 2506"/>
                <a:gd name="T5" fmla="*/ 790 h 1271"/>
                <a:gd name="T6" fmla="*/ 283 w 2506"/>
                <a:gd name="T7" fmla="*/ 790 h 1271"/>
                <a:gd name="T8" fmla="*/ 0 w 2506"/>
                <a:gd name="T9" fmla="*/ 1054 h 1271"/>
                <a:gd name="T10" fmla="*/ 212 w 2506"/>
                <a:gd name="T11" fmla="*/ 1229 h 1271"/>
                <a:gd name="T12" fmla="*/ 918 w 2506"/>
                <a:gd name="T13" fmla="*/ 1229 h 1271"/>
                <a:gd name="T14" fmla="*/ 2506 w 2506"/>
                <a:gd name="T15" fmla="*/ 922 h 1271"/>
                <a:gd name="T16" fmla="*/ 2365 w 2506"/>
                <a:gd name="T17" fmla="*/ 746 h 1271"/>
                <a:gd name="T18" fmla="*/ 1518 w 2506"/>
                <a:gd name="T19" fmla="*/ 746 h 1271"/>
                <a:gd name="T20" fmla="*/ 1200 w 2506"/>
                <a:gd name="T21" fmla="*/ 0 h 1271"/>
                <a:gd name="T22" fmla="*/ 883 w 2506"/>
                <a:gd name="T23" fmla="*/ 263 h 1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506" h="1271">
                  <a:moveTo>
                    <a:pt x="883" y="263"/>
                  </a:moveTo>
                  <a:lnTo>
                    <a:pt x="883" y="307"/>
                  </a:lnTo>
                  <a:cubicBezTo>
                    <a:pt x="883" y="546"/>
                    <a:pt x="949" y="544"/>
                    <a:pt x="953" y="790"/>
                  </a:cubicBezTo>
                  <a:lnTo>
                    <a:pt x="283" y="790"/>
                  </a:lnTo>
                  <a:cubicBezTo>
                    <a:pt x="213" y="790"/>
                    <a:pt x="0" y="987"/>
                    <a:pt x="0" y="1054"/>
                  </a:cubicBezTo>
                  <a:cubicBezTo>
                    <a:pt x="0" y="1189"/>
                    <a:pt x="104" y="1229"/>
                    <a:pt x="212" y="1229"/>
                  </a:cubicBezTo>
                  <a:lnTo>
                    <a:pt x="918" y="1229"/>
                  </a:lnTo>
                  <a:cubicBezTo>
                    <a:pt x="1275" y="1229"/>
                    <a:pt x="2506" y="1271"/>
                    <a:pt x="2506" y="922"/>
                  </a:cubicBezTo>
                  <a:cubicBezTo>
                    <a:pt x="2506" y="819"/>
                    <a:pt x="2447" y="746"/>
                    <a:pt x="2365" y="746"/>
                  </a:cubicBezTo>
                  <a:lnTo>
                    <a:pt x="1518" y="746"/>
                  </a:lnTo>
                  <a:cubicBezTo>
                    <a:pt x="1472" y="502"/>
                    <a:pt x="1416" y="0"/>
                    <a:pt x="1200" y="0"/>
                  </a:cubicBezTo>
                  <a:cubicBezTo>
                    <a:pt x="1079" y="0"/>
                    <a:pt x="883" y="114"/>
                    <a:pt x="883" y="26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4" name="Freeform 24"/>
            <p:cNvSpPr>
              <a:spLocks/>
            </p:cNvSpPr>
            <p:nvPr/>
          </p:nvSpPr>
          <p:spPr bwMode="auto">
            <a:xfrm>
              <a:off x="4389521" y="789530"/>
              <a:ext cx="209213" cy="134027"/>
            </a:xfrm>
            <a:custGeom>
              <a:avLst/>
              <a:gdLst>
                <a:gd name="T0" fmla="*/ 600 w 1520"/>
                <a:gd name="T1" fmla="*/ 173 h 963"/>
                <a:gd name="T2" fmla="*/ 464 w 1520"/>
                <a:gd name="T3" fmla="*/ 25 h 963"/>
                <a:gd name="T4" fmla="*/ 0 w 1520"/>
                <a:gd name="T5" fmla="*/ 393 h 963"/>
                <a:gd name="T6" fmla="*/ 0 w 1520"/>
                <a:gd name="T7" fmla="*/ 437 h 963"/>
                <a:gd name="T8" fmla="*/ 212 w 1520"/>
                <a:gd name="T9" fmla="*/ 963 h 963"/>
                <a:gd name="T10" fmla="*/ 929 w 1520"/>
                <a:gd name="T11" fmla="*/ 553 h 963"/>
                <a:gd name="T12" fmla="*/ 1015 w 1520"/>
                <a:gd name="T13" fmla="*/ 0 h 963"/>
                <a:gd name="T14" fmla="*/ 600 w 1520"/>
                <a:gd name="T15" fmla="*/ 173 h 9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20" h="963">
                  <a:moveTo>
                    <a:pt x="600" y="173"/>
                  </a:moveTo>
                  <a:cubicBezTo>
                    <a:pt x="579" y="75"/>
                    <a:pt x="562" y="25"/>
                    <a:pt x="464" y="25"/>
                  </a:cubicBezTo>
                  <a:cubicBezTo>
                    <a:pt x="203" y="16"/>
                    <a:pt x="0" y="157"/>
                    <a:pt x="0" y="393"/>
                  </a:cubicBezTo>
                  <a:lnTo>
                    <a:pt x="0" y="437"/>
                  </a:lnTo>
                  <a:cubicBezTo>
                    <a:pt x="0" y="608"/>
                    <a:pt x="192" y="672"/>
                    <a:pt x="212" y="963"/>
                  </a:cubicBezTo>
                  <a:cubicBezTo>
                    <a:pt x="214" y="963"/>
                    <a:pt x="878" y="592"/>
                    <a:pt x="929" y="553"/>
                  </a:cubicBezTo>
                  <a:cubicBezTo>
                    <a:pt x="1095" y="426"/>
                    <a:pt x="1520" y="0"/>
                    <a:pt x="1015" y="0"/>
                  </a:cubicBezTo>
                  <a:cubicBezTo>
                    <a:pt x="846" y="0"/>
                    <a:pt x="741" y="126"/>
                    <a:pt x="600" y="173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5" name="Freeform 25"/>
            <p:cNvSpPr>
              <a:spLocks/>
            </p:cNvSpPr>
            <p:nvPr/>
          </p:nvSpPr>
          <p:spPr bwMode="auto">
            <a:xfrm>
              <a:off x="5154458" y="825488"/>
              <a:ext cx="150372" cy="122586"/>
            </a:xfrm>
            <a:custGeom>
              <a:avLst/>
              <a:gdLst>
                <a:gd name="T0" fmla="*/ 0 w 1094"/>
                <a:gd name="T1" fmla="*/ 176 h 878"/>
                <a:gd name="T2" fmla="*/ 812 w 1094"/>
                <a:gd name="T3" fmla="*/ 878 h 878"/>
                <a:gd name="T4" fmla="*/ 1094 w 1094"/>
                <a:gd name="T5" fmla="*/ 659 h 878"/>
                <a:gd name="T6" fmla="*/ 353 w 1094"/>
                <a:gd name="T7" fmla="*/ 0 h 878"/>
                <a:gd name="T8" fmla="*/ 212 w 1094"/>
                <a:gd name="T9" fmla="*/ 0 h 878"/>
                <a:gd name="T10" fmla="*/ 0 w 1094"/>
                <a:gd name="T11" fmla="*/ 176 h 8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94" h="878">
                  <a:moveTo>
                    <a:pt x="0" y="176"/>
                  </a:moveTo>
                  <a:cubicBezTo>
                    <a:pt x="0" y="257"/>
                    <a:pt x="711" y="878"/>
                    <a:pt x="812" y="878"/>
                  </a:cubicBezTo>
                  <a:cubicBezTo>
                    <a:pt x="919" y="878"/>
                    <a:pt x="1094" y="795"/>
                    <a:pt x="1094" y="659"/>
                  </a:cubicBezTo>
                  <a:cubicBezTo>
                    <a:pt x="1094" y="480"/>
                    <a:pt x="462" y="0"/>
                    <a:pt x="353" y="0"/>
                  </a:cubicBezTo>
                  <a:lnTo>
                    <a:pt x="212" y="0"/>
                  </a:lnTo>
                  <a:cubicBezTo>
                    <a:pt x="158" y="0"/>
                    <a:pt x="0" y="122"/>
                    <a:pt x="0" y="17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pic>
        <p:nvPicPr>
          <p:cNvPr id="2" name="陶喆 - 就是爱你 - KTV版伴奏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144000" y="-153270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816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000">
        <p14:honeycomb/>
      </p:transition>
    </mc:Choice>
    <mc:Fallback xmlns="">
      <p:transition spd="slow" advTm="1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5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7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5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6" presetClass="emph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Scale>
                                      <p:cBhvr>
                                        <p:cTn id="39" dur="4000" fill="hold"/>
                                        <p:tgtEl>
                                          <p:spTgt spid="1060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26" presetClass="emph" presetSubtype="0" repeatCount="indefinite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1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7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26" presetClass="emph" presetSubtype="0" repeatCount="indefinite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1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7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26" presetClass="emph" presetSubtype="0" repeatCount="indefinite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1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7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26" presetClass="emph" presetSubtype="0" repeatCount="indefinite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1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" dur="7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2" presetID="26" presetClass="emph" presetSubtype="0" repeatCount="indefinite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1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4" dur="7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23" presetClass="entr" presetSubtype="32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0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6" presetClass="emph" presetSubtype="0" repeatCount="200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1250" tmFilter="0, 0; .2, .5; .8, .5; 1, 0"/>
                                        <p:tgtEl>
                                          <p:spTgt spid="106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1" dur="625" autoRev="1" fill="hold"/>
                                        <p:tgtEl>
                                          <p:spTgt spid="106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2" presetID="14" presetClass="exit" presetSubtype="1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3" dur="500"/>
                                        <p:tgtEl>
                                          <p:spTgt spid="10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2" presetClass="entr" presetSubtype="9" fill="hold" grpId="0" nodeType="withEffect">
                                  <p:stCondLst>
                                    <p:cond delay="67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0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0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12" fill="hold" grpId="0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3" fill="hold" grpId="0" nodeType="withEffect">
                                  <p:stCondLst>
                                    <p:cond delay="67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9" fill="hold" grpId="0" nodeType="withEffect">
                                  <p:stCondLst>
                                    <p:cond delay="69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9" fill="hold" grpId="0" nodeType="withEffect">
                                  <p:stCondLst>
                                    <p:cond delay="68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8" fill="hold" grpId="0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grpId="0" nodeType="withEffect">
                                  <p:stCondLst>
                                    <p:cond delay="675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12" fill="hold" grpId="0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9" fill="hold" grpId="0" nodeType="withEffect">
                                  <p:stCondLst>
                                    <p:cond delay="675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1" fill="hold" grpId="0" nodeType="withEffect">
                                  <p:stCondLst>
                                    <p:cond delay="71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grpId="0" nodeType="withEffect">
                                  <p:stCondLst>
                                    <p:cond delay="675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9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10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10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12" fill="hold" grpId="0" nodeType="withEffect">
                                  <p:stCondLst>
                                    <p:cond delay="695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9" fill="hold" grpId="0" nodeType="withEffect">
                                  <p:stCondLst>
                                    <p:cond delay="675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10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10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1" fill="hold" grpId="0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8" fill="hold" grpId="0" nodeType="withEffect">
                                  <p:stCondLst>
                                    <p:cond delay="69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10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10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4" fill="hold" grpId="0" nodeType="withEffect">
                                  <p:stCondLst>
                                    <p:cond delay="675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10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10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2" presetClass="entr" presetSubtype="12" fill="hold" grpId="0" nodeType="withEffect">
                                  <p:stCondLst>
                                    <p:cond delay="72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10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10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2" presetClass="entr" presetSubtype="4" fill="hold" grpId="0" nodeType="withEffect">
                                  <p:stCondLst>
                                    <p:cond delay="675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10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10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10" presetClass="exit" presetSubtype="0" fill="hold" grpId="1" nodeType="withEffect">
                                  <p:stCondLst>
                                    <p:cond delay="8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10"/>
                                        <p:tgtEl>
                                          <p:spTgt spid="10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10" presetClass="exit" presetSubtype="0" fill="hold" grpId="1" nodeType="withEffect">
                                  <p:stCondLst>
                                    <p:cond delay="8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5" dur="1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0" presetClass="exit" presetSubtype="0" fill="hold" grpId="1" nodeType="withEffect">
                                  <p:stCondLst>
                                    <p:cond delay="8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8" dur="1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0" presetClass="exit" presetSubtype="0" fill="hold" grpId="1" nodeType="withEffect">
                                  <p:stCondLst>
                                    <p:cond delay="8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1" dur="1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0" presetClass="exit" presetSubtype="0" fill="hold" grpId="1" nodeType="withEffect">
                                  <p:stCondLst>
                                    <p:cond delay="8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4" dur="1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10" presetClass="exit" presetSubtype="0" fill="hold" grpId="1" nodeType="withEffect">
                                  <p:stCondLst>
                                    <p:cond delay="8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7" dur="1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0" presetClass="exit" presetSubtype="0" fill="hold" grpId="1" nodeType="withEffect">
                                  <p:stCondLst>
                                    <p:cond delay="8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0" dur="1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10" presetClass="exit" presetSubtype="0" fill="hold" grpId="1" nodeType="withEffect">
                                  <p:stCondLst>
                                    <p:cond delay="8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3" dur="1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0" presetClass="exit" presetSubtype="0" fill="hold" grpId="1" nodeType="withEffect">
                                  <p:stCondLst>
                                    <p:cond delay="8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6" dur="1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" presetID="10" presetClass="exit" presetSubtype="0" fill="hold" grpId="1" nodeType="withEffect">
                                  <p:stCondLst>
                                    <p:cond delay="8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9" dur="1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0" presetClass="exit" presetSubtype="0" fill="hold" grpId="1" nodeType="withEffect">
                                  <p:stCondLst>
                                    <p:cond delay="8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2" dur="1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10" presetClass="exit" presetSubtype="0" fill="hold" grpId="1" nodeType="withEffect">
                                  <p:stCondLst>
                                    <p:cond delay="8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5" dur="10"/>
                                        <p:tgtEl>
                                          <p:spTgt spid="10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0" presetClass="exit" presetSubtype="0" fill="hold" grpId="1" nodeType="withEffect">
                                  <p:stCondLst>
                                    <p:cond delay="8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8" dur="1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10" presetClass="exit" presetSubtype="0" fill="hold" grpId="1" nodeType="withEffect">
                                  <p:stCondLst>
                                    <p:cond delay="8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1" dur="10"/>
                                        <p:tgtEl>
                                          <p:spTgt spid="10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0" presetClass="exit" presetSubtype="0" fill="hold" grpId="1" nodeType="withEffect">
                                  <p:stCondLst>
                                    <p:cond delay="8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4" dur="10"/>
                                        <p:tgtEl>
                                          <p:spTgt spid="10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6" presetID="10" presetClass="exit" presetSubtype="0" fill="hold" grpId="1" nodeType="withEffect">
                                  <p:stCondLst>
                                    <p:cond delay="8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7" dur="10"/>
                                        <p:tgtEl>
                                          <p:spTgt spid="10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0" presetClass="exit" presetSubtype="0" fill="hold" grpId="1" nodeType="withEffect">
                                  <p:stCondLst>
                                    <p:cond delay="8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0" dur="10"/>
                                        <p:tgtEl>
                                          <p:spTgt spid="10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2" presetID="10" presetClass="exit" presetSubtype="0" fill="hold" grpId="1" nodeType="withEffect">
                                  <p:stCondLst>
                                    <p:cond delay="8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3" dur="10"/>
                                        <p:tgtEl>
                                          <p:spTgt spid="10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0" presetClass="exit" presetSubtype="0" fill="hold" grpId="1" nodeType="withEffect">
                                  <p:stCondLst>
                                    <p:cond delay="8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6" dur="10"/>
                                        <p:tgtEl>
                                          <p:spTgt spid="10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8" presetID="10" presetClass="entr" presetSubtype="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1" presetID="6" presetClass="emph" presetSubtype="0" autoRev="1" fill="hold" nodeType="withEffect">
                                  <p:stCondLst>
                                    <p:cond delay="9250"/>
                                  </p:stCondLst>
                                  <p:childTnLst>
                                    <p:animScale>
                                      <p:cBhvr>
                                        <p:cTn id="202" dur="2000" fill="hold"/>
                                        <p:tgtEl>
                                          <p:spTgt spid="96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2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26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7" dur="4000" tmFilter="0, 0; .2, .5; .8, .5; 1, 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8" dur="2000" autoRev="1" fill="hold"/>
                                        <p:tgtEl>
                                          <p:spTgt spid="7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9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7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2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4" dur="7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" presetID="10" presetClass="entr" presetSubtype="0" repeatCount="indefinite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7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219" dur="4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220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8.33333E-7 -1.72946E-7 C -0.00139 0.02007 -0.00364 0.0349 -0.00642 0.05405 C -0.00694 0.05744 -0.00746 0.06115 -0.00799 0.06486 C -0.00885 0.07103 -0.01111 0.08184 -0.01111 0.08215 C -0.01458 0.13743 -0.02535 0.20352 -0.00799 0.25139 C -0.0066 0.26652 -0.00555 0.27455 -0.00156 0.28783 C -0.00017 0.30235 0.00017 0.31007 0.00469 0.3218 C 0.00521 0.32644 0.00521 0.33169 0.00625 0.33601 C 0.00677 0.33848 0.00903 0.3391 0.00955 0.34157 C 0.01059 0.34589 0.01024 0.35114 0.01111 0.35578 C 0.01389 0.37091 0.0191 0.39284 0.02379 0.40642 C 0.02708 0.416 0.03229 0.42403 0.0349 0.43484 C 0.04011 0.45584 0.04184 0.47931 0.04757 0.49969 C 0.05677 0.57443 0.04514 0.48271 0.05399 0.54478 C 0.05608 0.55991 0.05538 0.57412 0.06024 0.5874 C 0.06285 0.6155 0.06701 0.64546 0.07292 0.67202 C 0.07344 0.68221 0.07361 0.69271 0.07448 0.7029 C 0.0757 0.71618 0.07934 0.74243 0.07934 0.74274 C 0.07882 0.79061 0.07917 0.83879 0.07778 0.88666 C 0.07674 0.92465 0.07292 0.96294 0.07292 1.00247 " pathEditMode="relative" rAng="0" ptsTypes="fffffffffffffffffffA">
                                      <p:cBhvr>
                                        <p:cTn id="221" dur="4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1" y="50124"/>
                                    </p:animMotion>
                                  </p:childTnLst>
                                </p:cTn>
                              </p:par>
                              <p:par>
                                <p:cTn id="222" presetID="0" presetClass="path" presetSubtype="0" repeatCount="indefinite" accel="50000" decel="50000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5E-6 1.85185E-6 C -0.00138 0.01543 -0.00643 0.03642 -0.01268 0.04784 C -0.01459 0.05771 -0.01718 0.06759 -0.0191 0.07623 C -0.0257 0.10833 -0.025 0.1466 -0.02709 0.18055 C -0.02656 0.24629 -0.02656 0.31234 -0.02553 0.37778 C -0.025 0.40957 -0.01893 0.44012 -0.01598 0.47129 C -0.00938 0.53858 -0.00417 0.6071 0.01268 0.66913 C 0.01702 0.70864 0.01962 0.72284 0.01424 0.77068 C 0.01303 0.78117 0.00504 0.79599 0.00157 0.80432 C -0.01511 0.84722 -0.00468 0.82716 -0.01754 0.84969 C -0.02639 0.89012 -0.01268 0.8321 -0.02864 0.88055 C -0.03211 0.89166 -0.03299 0.90617 -0.03664 0.91759 C -0.0401 0.92778 -0.04549 0.93549 -0.0493 0.94537 C -0.05104 0.95463 -0.05087 0.95123 -0.05087 0.95679 " pathEditMode="relative" rAng="0" ptsTypes="fffffffffffffA">
                                      <p:cBhvr>
                                        <p:cTn id="223" dur="4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" y="47840"/>
                                    </p:animMotion>
                                  </p:childTnLst>
                                </p:cTn>
                              </p:par>
                              <p:par>
                                <p:cTn id="224" presetID="10" presetClass="exit" presetSubtype="0" repeatCount="indefinite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5" dur="7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10" presetClass="exit" presetSubtype="0" repeatCount="indefinite" fill="hold" grpId="2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8" dur="7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0" presetID="10" presetClass="exit" presetSubtype="0" repeatCount="indefinite" fill="hold" grpId="2" nodeType="withEffect">
                                  <p:stCondLst>
                                    <p:cond delay="6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1" dur="7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10" presetClass="entr" presetSubtype="0" repeatCount="indefinite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5" dur="7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6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8" dur="7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9" presetID="10" presetClass="entr" presetSubtype="0" repeatCount="indefinite" fill="hold" grpId="0" nodeType="withEffect">
                                  <p:stCondLst>
                                    <p:cond delay="590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1" dur="7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2" presetID="2" presetClass="entr" presetSubtype="4" repeatCount="indefinite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4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5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6" presetID="0" presetClass="path" presetSubtype="0" repeatCount="indefinite" accel="50000" decel="5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247" dur="4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248" presetID="0" presetClass="path" presetSubtype="0" repeatCount="indefinite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11022E-16 -1.72946E-7 C -0.00139 0.02007 -0.00365 0.03428 -0.00642 0.05374 C -0.00694 0.05744 -0.00747 0.06115 -0.00799 0.06486 C -0.00885 0.07134 -0.01111 0.08184 -0.01111 0.08215 C -0.01458 0.13743 -0.02535 0.20352 -0.00799 0.25139 C -0.0066 0.26652 -0.00556 0.27455 -0.00156 0.28783 C -0.00017 0.30235 0.00017 0.31007 0.00469 0.3218 C 0.00521 0.32644 0.00521 0.33169 0.00625 0.33601 C 0.00677 0.33848 0.00903 0.3391 0.00955 0.34157 C 0.01059 0.34589 0.01024 0.35114 0.01111 0.35578 C 0.01389 0.37091 0.0191 0.39284 0.02378 0.40642 C 0.02708 0.416 0.03229 0.42403 0.0349 0.43484 C 0.0401 0.45584 0.04184 0.47962 0.04757 0.5 C 0.05677 0.57474 0.04514 0.48271 0.05399 0.54509 C 0.05608 0.56022 0.05538 0.57443 0.06024 0.58771 C 0.06285 0.6155 0.06701 0.64577 0.07292 0.67233 C 0.07344 0.68252 0.07361 0.69302 0.07448 0.70321 C 0.07569 0.71649 0.07934 0.74274 0.07934 0.74305 C 0.07882 0.79092 0.07917 0.8391 0.07778 0.88697 C 0.07674 0.92495 0.07292 0.96325 0.07292 1.00278 " pathEditMode="relative" rAng="0" ptsTypes="fffffffffffffffffffA">
                                      <p:cBhvr>
                                        <p:cTn id="249" dur="4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1" y="50124"/>
                                    </p:animMotion>
                                  </p:childTnLst>
                                </p:cTn>
                              </p:par>
                              <p:par>
                                <p:cTn id="250" presetID="0" presetClass="path" presetSubtype="0" repeatCount="indefinite" accel="50000" decel="5000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2.77778E-7 4.97683E-6 C -0.00591 0.01421 -0.01042 0.03027 -0.0158 0.04541 C -0.01823 0.05221 -0.02223 0.05653 -0.02535 0.06209 C -0.04931 0.10411 -0.02674 0.06951 -0.03802 0.09608 C -0.03976 0.1004 -0.04271 0.10318 -0.04445 0.10751 C -0.04792 0.11554 -0.05157 0.12913 -0.05382 0.1384 C -0.05799 0.15508 -0.06181 0.17423 -0.06337 0.19215 C -0.06441 0.20451 -0.06667 0.22892 -0.06667 0.22892 C -0.06771 0.26382 -0.06823 0.33735 -0.07778 0.3701 C -0.08143 0.40315 -0.07882 0.43621 -0.08403 0.46895 C -0.08768 0.54958 -0.09098 0.63145 -0.07778 0.70899 C -0.07552 0.72196 -0.07552 0.73154 -0.07136 0.74297 C -0.06875 0.76707 -0.06615 0.79333 -0.06181 0.8165 C -0.05816 0.83596 -0.05921 0.81959 -0.05712 0.83627 C -0.05643 0.84183 -0.05643 0.8477 -0.05556 0.85295 C -0.05434 0.85975 -0.05191 0.86592 -0.0507 0.87272 C -0.05018 0.88044 -0.05018 0.88817 -0.04914 0.89558 C -0.04792 0.90485 -0.0441 0.91412 -0.04271 0.92369 C -0.04202 0.92833 -0.04184 0.93327 -0.04115 0.93791 C -0.0408 0.94069 -0.03959 0.94625 -0.03959 0.94625 " pathEditMode="relative" ptsTypes="fffffffffffffffffffA">
                                      <p:cBhvr>
                                        <p:cTn id="251" dur="4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52" presetID="0" presetClass="path" presetSubtype="0" repeatCount="indefinite" accel="50000" decel="50000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-1.66667E-6 -1.72946E-7 C -0.00139 0.01544 -0.00642 0.03644 -0.01267 0.04818 C -0.01458 0.05775 -0.01719 0.06763 -0.0191 0.07597 C -0.02569 0.1084 -0.025 0.1467 -0.02708 0.18067 C -0.02656 0.24645 -0.02656 0.31254 -0.02552 0.37801 C -0.025 0.40982 -0.01892 0.4404 -0.01597 0.47159 C -0.00937 0.53891 -0.00416 0.60747 0.01268 0.66955 C 0.01702 0.70908 0.01962 0.72329 0.01424 0.77116 C 0.01302 0.78166 0.00504 0.79648 0.00156 0.80482 C -0.0151 0.84775 -0.00469 0.82767 -0.01753 0.85022 C -0.02639 0.89067 -0.01267 0.83261 -0.02864 0.8811 C -0.03212 0.89222 -0.03298 0.90673 -0.03663 0.91816 C -0.0401 0.92835 -0.04548 0.93607 -0.0493 0.94595 C -0.05104 0.95522 -0.05087 0.95182 -0.05087 0.95738 " pathEditMode="relative" rAng="0" ptsTypes="fffffffffffffA">
                                      <p:cBhvr>
                                        <p:cTn id="253" dur="4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" y="47869"/>
                                    </p:animMotion>
                                  </p:childTnLst>
                                </p:cTn>
                              </p:par>
                              <p:par>
                                <p:cTn id="254" presetID="10" presetClass="exit" presetSubtype="0" repeatCount="indefinite" fill="hold" grpId="2" nodeType="withEffect">
                                  <p:stCondLst>
                                    <p:cond delay="5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5" dur="7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7" presetID="10" presetClass="exit" presetSubtype="0" repeatCount="indefinite" fill="hold" grpId="2" nodeType="withEffect">
                                  <p:stCondLst>
                                    <p:cond delay="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8" dur="7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0" presetID="10" presetClass="exit" presetSubtype="0" repeatCount="indefinite" fill="hold" grpId="2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1" dur="7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3" presetID="10" presetClass="exit" presetSubtype="0" repeatCount="indefinite" fill="hold" grpId="2" nodeType="withEffect">
                                  <p:stCondLst>
                                    <p:cond delay="6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4" dur="7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6" presetID="10" presetClass="entr" presetSubtype="0" repeatCount="indefinite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8" dur="7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9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1" dur="7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2" presetID="10" presetClass="entr" presetSubtype="0" repeatCount="indefinite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4" dur="7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5" presetID="10" presetClass="entr" presetSubtype="0" repeatCount="indefinite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8" presetID="0" presetClass="path" presetSubtype="0" repeatCount="indefinite" accel="50000" decel="5000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279" dur="4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280" presetID="0" presetClass="path" presetSubtype="0" repeatCount="indefinite" accel="50000" decel="50000" fill="hold" grpId="1" nodeType="withEffect">
                                  <p:stCondLst>
                                    <p:cond delay="4750"/>
                                  </p:stCondLst>
                                  <p:childTnLst>
                                    <p:animMotion origin="layout" path="M -8.33333E-7 -1.72946E-7 C -0.00139 0.02007 -0.00364 0.0349 -0.00642 0.05405 C -0.00694 0.05744 -0.00746 0.06115 -0.00799 0.06486 C -0.00885 0.07103 -0.01111 0.08184 -0.01111 0.08215 C -0.01458 0.13743 -0.02535 0.20352 -0.00799 0.25139 C -0.0066 0.26652 -0.00555 0.27455 -0.00156 0.28783 C -0.00017 0.30235 0.00017 0.31007 0.00469 0.3218 C 0.00521 0.32644 0.00521 0.33169 0.00625 0.33601 C 0.00677 0.33848 0.00903 0.3391 0.00955 0.34157 C 0.01059 0.34589 0.01024 0.35114 0.01111 0.35578 C 0.01389 0.37091 0.0191 0.39284 0.02379 0.40642 C 0.02708 0.416 0.03229 0.42403 0.0349 0.43484 C 0.04011 0.45584 0.04184 0.47931 0.04757 0.49969 C 0.05677 0.57443 0.04514 0.48271 0.05399 0.54478 C 0.05608 0.55991 0.05538 0.57412 0.06024 0.5874 C 0.06285 0.6155 0.06701 0.64546 0.07292 0.67202 C 0.07344 0.68221 0.07361 0.69271 0.07448 0.7029 C 0.0757 0.71618 0.07934 0.74243 0.07934 0.74274 C 0.07882 0.79061 0.07917 0.83879 0.07778 0.88666 C 0.07674 0.92465 0.07292 0.96294 0.07292 1.00247 " pathEditMode="relative" rAng="0" ptsTypes="fffffffffffffffffffA">
                                      <p:cBhvr>
                                        <p:cTn id="281" dur="4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1" y="50124"/>
                                    </p:animMotion>
                                  </p:childTnLst>
                                </p:cTn>
                              </p:par>
                              <p:par>
                                <p:cTn id="282" presetID="0" presetClass="path" presetSubtype="0" repeatCount="indefinite" accel="50000" decel="5000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2.77778E-7 4.97683E-6 C -0.00591 0.01421 -0.01042 0.03027 -0.0158 0.04541 C -0.01823 0.05221 -0.02223 0.05653 -0.02535 0.06209 C -0.04931 0.10411 -0.02674 0.06951 -0.03802 0.09608 C -0.03976 0.1004 -0.04271 0.10318 -0.04445 0.10751 C -0.04792 0.11554 -0.05157 0.12913 -0.05382 0.1384 C -0.05799 0.15508 -0.06181 0.17423 -0.06337 0.19215 C -0.06441 0.20451 -0.06667 0.22892 -0.06667 0.22892 C -0.06771 0.26382 -0.06823 0.33735 -0.07778 0.3701 C -0.08143 0.40315 -0.07882 0.43621 -0.08403 0.46895 C -0.08768 0.54958 -0.09098 0.63145 -0.07778 0.70899 C -0.07552 0.72196 -0.07552 0.73154 -0.07136 0.74297 C -0.06875 0.76707 -0.06615 0.79333 -0.06181 0.8165 C -0.05816 0.83596 -0.05921 0.81959 -0.05712 0.83627 C -0.05643 0.84183 -0.05643 0.8477 -0.05556 0.85295 C -0.05434 0.85975 -0.05191 0.86592 -0.0507 0.87272 C -0.05018 0.88044 -0.05018 0.88817 -0.04914 0.89558 C -0.04792 0.90485 -0.0441 0.91412 -0.04271 0.92369 C -0.04202 0.92833 -0.04184 0.93327 -0.04115 0.93791 C -0.0408 0.94069 -0.03959 0.94625 -0.03959 0.94625 " pathEditMode="relative" ptsTypes="fffffffffffffffffffA">
                                      <p:cBhvr>
                                        <p:cTn id="283" dur="4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84" presetID="0" presetClass="path" presetSubtype="0" repeatCount="indefinite" accel="50000" decel="50000" fill="hold" grpId="1" nodeType="withEffect">
                                  <p:stCondLst>
                                    <p:cond delay="4750"/>
                                  </p:stCondLst>
                                  <p:childTnLst>
                                    <p:animMotion origin="layout" path="M 5E-6 1.85185E-6 C -0.00138 0.01543 -0.00643 0.03642 -0.01268 0.04784 C -0.01459 0.05771 -0.01718 0.06759 -0.0191 0.07623 C -0.0257 0.10833 -0.025 0.1466 -0.02709 0.18055 C -0.02656 0.24629 -0.02656 0.31234 -0.02553 0.37778 C -0.025 0.40957 -0.01893 0.44012 -0.01598 0.47129 C -0.00938 0.53858 -0.00417 0.6071 0.01268 0.66913 C 0.01702 0.70864 0.01962 0.72284 0.01424 0.77068 C 0.01303 0.78117 0.00504 0.79599 0.00157 0.80432 C -0.01511 0.84722 -0.00468 0.82716 -0.01754 0.84969 C -0.02639 0.89012 -0.01268 0.8321 -0.02864 0.88055 C -0.03211 0.89166 -0.03299 0.90617 -0.03664 0.91759 C -0.0401 0.92778 -0.04549 0.93549 -0.0493 0.94537 C -0.05104 0.95463 -0.05087 0.95123 -0.05087 0.95679 " pathEditMode="relative" rAng="0" ptsTypes="fffffffffffffA">
                                      <p:cBhvr>
                                        <p:cTn id="285" dur="4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" y="47840"/>
                                    </p:animMotion>
                                  </p:childTnLst>
                                </p:cTn>
                              </p:par>
                              <p:par>
                                <p:cTn id="286" presetID="10" presetClass="exit" presetSubtype="0" repeatCount="indefinite" fill="hold" grpId="2" nodeType="withEffect">
                                  <p:stCondLst>
                                    <p:cond delay="7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7" dur="7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9" presetID="10" presetClass="exit" presetSubtype="0" repeatCount="indefinite" fill="hold" grpId="2" nodeType="withEffect">
                                  <p:stCondLst>
                                    <p:cond delay="6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0" dur="7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2" presetID="10" presetClass="exit" presetSubtype="0" repeatCount="indefinite" fill="hold" grpId="2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3" dur="7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5" presetID="10" presetClass="exit" presetSubtype="0" repeatCount="indefinite" fill="hold" grpId="2" nodeType="withEffect">
                                  <p:stCondLst>
                                    <p:cond delay="8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6" dur="75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8" presetID="10" presetClass="entr" presetSubtype="0" repeatCount="indefinite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0" dur="7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1" presetID="10" presetClass="entr" presetSubtype="0" repeatCount="indefinite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3" dur="75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4" presetID="10" presetClass="entr" presetSubtype="0" repeatCount="indefinite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6" dur="7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7" presetID="10" presetClass="entr" presetSubtype="0" repeatCount="indefinite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9" dur="75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0" presetID="0" presetClass="path" presetSubtype="0" repeatCount="indefinite" accel="50000" decel="5000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311" dur="4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312" presetID="10" presetClass="exit" presetSubtype="0" repeatCount="indefinite" fill="hold" grpId="2" nodeType="withEffect">
                                  <p:stCondLst>
                                    <p:cond delay="7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3" dur="7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5" presetID="0" presetClass="path" presetSubtype="0" repeatCount="indefinite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11022E-16 -1.72946E-7 C -0.00139 0.02007 -0.00365 0.03428 -0.00642 0.05374 C -0.00694 0.05744 -0.00747 0.06115 -0.00799 0.06486 C -0.00885 0.07134 -0.01111 0.08184 -0.01111 0.08215 C -0.01458 0.13743 -0.02535 0.20352 -0.00799 0.25139 C -0.0066 0.26652 -0.00556 0.27455 -0.00156 0.28783 C -0.00017 0.30235 0.00017 0.31007 0.00469 0.3218 C 0.00521 0.32644 0.00521 0.33169 0.00625 0.33601 C 0.00677 0.33848 0.00903 0.3391 0.00955 0.34157 C 0.01059 0.34589 0.01024 0.35114 0.01111 0.35578 C 0.01389 0.37091 0.0191 0.39284 0.02378 0.40642 C 0.02708 0.416 0.03229 0.42403 0.0349 0.43484 C 0.0401 0.45584 0.04184 0.47962 0.04757 0.5 C 0.05677 0.57474 0.04514 0.48271 0.05399 0.54509 C 0.05608 0.56022 0.05538 0.57443 0.06024 0.58771 C 0.06285 0.6155 0.06701 0.64577 0.07292 0.67233 C 0.07344 0.68252 0.07361 0.69302 0.07448 0.70321 C 0.07569 0.71649 0.07934 0.74274 0.07934 0.74305 C 0.07882 0.79092 0.07917 0.8391 0.07778 0.88697 C 0.07674 0.92495 0.07292 0.96325 0.07292 1.00278 " pathEditMode="relative" rAng="0" ptsTypes="fffffffffffffffffffA">
                                      <p:cBhvr>
                                        <p:cTn id="316" dur="4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1" y="50124"/>
                                    </p:animMotion>
                                  </p:childTnLst>
                                </p:cTn>
                              </p:par>
                              <p:par>
                                <p:cTn id="317" presetID="0" presetClass="path" presetSubtype="0" repeatCount="indefinite" accel="50000" decel="5000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2.77778E-7 4.97683E-6 C -0.00591 0.01421 -0.01042 0.03027 -0.0158 0.04541 C -0.01823 0.05221 -0.02223 0.05653 -0.02535 0.06209 C -0.04931 0.10411 -0.02674 0.06951 -0.03802 0.09608 C -0.03976 0.1004 -0.04271 0.10318 -0.04445 0.10751 C -0.04792 0.11554 -0.05157 0.12913 -0.05382 0.1384 C -0.05799 0.15508 -0.06181 0.17423 -0.06337 0.19215 C -0.06441 0.20451 -0.06667 0.22892 -0.06667 0.22892 C -0.06771 0.26382 -0.06823 0.33735 -0.07778 0.3701 C -0.08143 0.40315 -0.07882 0.43621 -0.08403 0.46895 C -0.08768 0.54958 -0.09098 0.63145 -0.07778 0.70899 C -0.07552 0.72196 -0.07552 0.73154 -0.07136 0.74297 C -0.06875 0.76707 -0.06615 0.79333 -0.06181 0.8165 C -0.05816 0.83596 -0.05921 0.81959 -0.05712 0.83627 C -0.05643 0.84183 -0.05643 0.8477 -0.05556 0.85295 C -0.05434 0.85975 -0.05191 0.86592 -0.0507 0.87272 C -0.05018 0.88044 -0.05018 0.88817 -0.04914 0.89558 C -0.04792 0.90485 -0.0441 0.91412 -0.04271 0.92369 C -0.04202 0.92833 -0.04184 0.93327 -0.04115 0.93791 C -0.0408 0.94069 -0.03959 0.94625 -0.03959 0.94625 " pathEditMode="relative" ptsTypes="fffffffffffffffffffA">
                                      <p:cBhvr>
                                        <p:cTn id="318" dur="4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19" presetID="0" presetClass="path" presetSubtype="0" repeatCount="indefinite" accel="50000" decel="50000" fill="hold" grpId="1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-1.66667E-6 -1.72946E-7 C -0.00139 0.01544 -0.00642 0.03644 -0.01267 0.04818 C -0.01458 0.05775 -0.01719 0.06763 -0.0191 0.07597 C -0.02569 0.1084 -0.025 0.1467 -0.02708 0.18067 C -0.02656 0.24645 -0.02656 0.31254 -0.02552 0.37801 C -0.025 0.40982 -0.01892 0.4404 -0.01597 0.47159 C -0.00937 0.53891 -0.00416 0.60747 0.01268 0.66955 C 0.01702 0.70908 0.01962 0.72329 0.01424 0.77116 C 0.01302 0.78166 0.00504 0.79648 0.00156 0.80482 C -0.0151 0.84775 -0.00469 0.82767 -0.01753 0.85022 C -0.02639 0.89067 -0.01267 0.83261 -0.02864 0.8811 C -0.03212 0.89222 -0.03298 0.90673 -0.03663 0.91816 C -0.0401 0.92835 -0.04548 0.93607 -0.0493 0.94595 C -0.05104 0.95522 -0.05087 0.95182 -0.05087 0.95738 " pathEditMode="relative" rAng="0" ptsTypes="fffffffffffffA">
                                      <p:cBhvr>
                                        <p:cTn id="320" dur="4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" y="47869"/>
                                    </p:animMotion>
                                  </p:childTnLst>
                                </p:cTn>
                              </p:par>
                              <p:par>
                                <p:cTn id="321" presetID="10" presetClass="exit" presetSubtype="0" repeatCount="indefinite" fill="hold" grpId="2" nodeType="withEffect">
                                  <p:stCondLst>
                                    <p:cond delay="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2" dur="75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4" presetID="10" presetClass="exit" presetSubtype="0" repeatCount="indefinite" fill="hold" grpId="2" nodeType="withEffect">
                                  <p:stCondLst>
                                    <p:cond delay="7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5" dur="7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7" presetID="10" presetClass="exit" presetSubtype="0" repeatCount="indefinite" fill="hold" grpId="2" nodeType="withEffect">
                                  <p:stCondLst>
                                    <p:cond delay="8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8" dur="75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0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2" dur="75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3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334" dur="4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335" presetID="10" presetClass="exit" presetSubtype="0" repeatCount="indefinite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6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8" presetID="10" presetClass="entr" presetSubtype="0" repeatCount="indefinite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0" dur="7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1" presetID="0" presetClass="path" presetSubtype="0" repeatCount="indefinite" accel="50000" decel="5000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0.01024 0.00339 C 0.01718 0.04074 0.01649 0.0895 0.00746 0.12685 C 0.00347 0.14383 0.00555 0.125 0.0033 0.14166 C 3.05556E-6 0.16543 -0.00157 0.19012 -0.0092 0.2108 C -0.01059 0.225 -0.01181 0.23704 -0.01476 0.25031 C -0.01598 0.26481 -0.01667 0.27654 -0.02032 0.28981 C -0.02344 0.3395 -0.02049 0.32006 -0.02587 0.34907 C -0.02743 0.45278 -0.02813 0.44506 -0.02587 0.56142 C -0.02518 0.59444 -0.01979 0.62747 -0.01754 0.66018 C -0.01476 0.70247 -0.0125 0.74444 -0.00782 0.78611 C -0.00643 0.84074 -0.00504 0.88518 -0.00365 0.94166 C -0.00348 0.94815 -0.00226 0.96142 -0.00226 0.96142 " pathEditMode="relative" ptsTypes="fffffffffffA">
                                      <p:cBhvr>
                                        <p:cTn id="342" dur="2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43" presetID="10" presetClass="exit" presetSubtype="0" repeatCount="indefinite" fill="hold" grpId="2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4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6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8" dur="75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9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5.55556E-6 -2.46914E-6 C -0.0047 0.01235 -0.00504 0.02716 -0.00973 0.03951 C -0.01338 0.10432 -0.01355 0.16975 -0.00834 0.23457 C -0.00713 0.24877 -0.00348 0.26266 -0.0014 0.27654 C 0.00208 0.29938 0.00364 0.32284 0.00694 0.34568 C 0.00815 0.37654 0.01041 0.40679 0.01388 0.43704 C 0.01492 0.45833 0.01666 0.47161 0.01944 0.49136 C 0.01909 0.51852 0.02708 0.66049 0.00277 0.7037 C -0.0073 0.75741 -0.02362 0.80741 -0.03612 0.85926 C -0.03872 0.87037 -0.03959 0.88241 -0.04167 0.89383 C -0.04324 0.91266 -0.04688 0.93148 -0.04306 0.95062 C -0.04237 0.95401 -0.03751 0.95556 -0.03751 0.95556 " pathEditMode="relative" ptsTypes="fffffffffffA">
                                      <p:cBhvr>
                                        <p:cTn id="350" dur="2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51" presetID="10" presetClass="exit" presetSubtype="0" repeatCount="indefinite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2" dur="75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4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6" dur="7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7" presetID="0" presetClass="path" presetSubtype="0" repeatCount="indefinite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358" dur="4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359" presetID="10" presetClass="exit" presetSubtype="0" repeatCount="indefinite" fill="hold" grpId="2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0" dur="7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2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4" dur="7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5" presetID="0" presetClass="path" presetSubtype="0" repeatCount="indefinite" accel="50000" decel="5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2.77778E-6 -5.06173E-6 C 0.00053 0.04351 0.00053 0.08734 0.00139 0.13086 C 0.00191 0.1574 0.00921 0.18394 0.0125 0.20987 C 0.01459 0.22623 0.01511 0.24135 0.01945 0.25678 C 0.02084 0.26975 0.02362 0.28086 0.025 0.29382 C 0.02605 0.31604 0.02674 0.33487 0.03056 0.35555 C 0.03004 0.43209 0.03004 0.50864 0.02917 0.58518 C 0.029 0.60462 0.02084 0.64197 0.02084 0.64197 C 0.01737 0.68425 0.0224 0.63364 0.01528 0.67654 C 0.01303 0.69012 0.01198 0.70493 0.00973 0.71851 C 0.00938 0.72098 0.00869 0.72345 0.00834 0.72592 C 0.0073 0.7324 0.00643 0.73919 0.00556 0.74567 C 0.00487 0.75061 0.00278 0.76049 0.00278 0.76049 C 0.00226 0.76697 0.00226 0.77376 0.00139 0.78024 C 0.00087 0.78394 -0.00104 0.78641 -0.00138 0.79012 C -0.00694 0.83888 0.00105 0.8003 -0.00555 0.82962 C -0.00607 0.84197 -0.00625 0.85431 -0.00694 0.86666 C -0.00763 0.87901 -0.01076 0.89166 -0.01111 0.9037 C -0.01145 0.92098 -0.01111 0.93826 -0.01111 0.95555 " pathEditMode="relative" ptsTypes="ffffffffffffffffffA">
                                      <p:cBhvr>
                                        <p:cTn id="366" dur="2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67" presetID="10" presetClass="exit" presetSubtype="0" repeatCount="indefinite" fill="hold" grpId="2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8" dur="7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0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2" dur="75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3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374" dur="4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375" presetID="10" presetClass="exit" presetSubtype="0" repeatCount="indefinite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6" dur="75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8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0" dur="7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1" presetID="0" presetClass="path" presetSubtype="0" repeatCount="indefinite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1024 0.00339 C 0.01718 0.04074 0.01649 0.0895 0.00746 0.12685 C 0.00347 0.14383 0.00555 0.125 0.0033 0.14166 C 3.05556E-6 0.16543 -0.00157 0.19012 -0.0092 0.2108 C -0.01059 0.225 -0.01181 0.23704 -0.01476 0.25031 C -0.01598 0.26481 -0.01667 0.27654 -0.02032 0.28981 C -0.02344 0.3395 -0.02049 0.32006 -0.02587 0.34907 C -0.02743 0.45278 -0.02813 0.44506 -0.02587 0.56142 C -0.02518 0.59444 -0.01979 0.62747 -0.01754 0.66018 C -0.01476 0.70247 -0.0125 0.74444 -0.00782 0.78611 C -0.00643 0.84074 -0.00504 0.88518 -0.00365 0.94166 C -0.00348 0.94815 -0.00226 0.96142 -0.00226 0.96142 " pathEditMode="relative" ptsTypes="fffffffffffA">
                                      <p:cBhvr>
                                        <p:cTn id="382" dur="2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83" presetID="10" presetClass="exit" presetSubtype="0" repeatCount="indefinite" fill="hold" grpId="2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4" dur="7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6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8" dur="75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9" presetID="0" presetClass="path" presetSubtype="0" repeatCount="indefinite" accel="50000" decel="5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390" dur="4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391" presetID="10" presetClass="exit" presetSubtype="0" repeatCount="indefinite" fill="hold" grpId="2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2" dur="75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4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6" dur="7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7" presetID="0" presetClass="path" presetSubtype="0" repeatCount="indefinite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5.55556E-6 -2.46914E-6 C -0.0047 0.01235 -0.00504 0.02716 -0.00973 0.03951 C -0.01338 0.10432 -0.01355 0.16975 -0.00834 0.23457 C -0.00713 0.24877 -0.00348 0.26266 -0.0014 0.27654 C 0.00208 0.29938 0.00364 0.32284 0.00694 0.34568 C 0.00815 0.37654 0.01041 0.40679 0.01388 0.43704 C 0.01492 0.45833 0.01666 0.47161 0.01944 0.49136 C 0.01909 0.51852 0.02708 0.66049 0.00277 0.7037 C -0.0073 0.75741 -0.02362 0.80741 -0.03612 0.85926 C -0.03872 0.87037 -0.03959 0.88241 -0.04167 0.89383 C -0.04324 0.91266 -0.04688 0.93148 -0.04306 0.95062 C -0.04237 0.95401 -0.03751 0.95556 -0.03751 0.95556 " pathEditMode="relative" ptsTypes="fffffffffffA">
                                      <p:cBhvr>
                                        <p:cTn id="398" dur="2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99" presetID="10" presetClass="exit" presetSubtype="0" repeatCount="indefinite" fill="hold" grpId="2" nodeType="withEffect">
                                  <p:stCondLst>
                                    <p:cond delay="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0" dur="7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2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4" dur="75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5" presetID="0" presetClass="path" presetSubtype="0" repeatCount="indefinite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406" dur="4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407" presetID="10" presetClass="exit" presetSubtype="0" repeatCount="indefinite" fill="hold" grpId="2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8" dur="75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10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024" grpId="0" animBg="1"/>
      <p:bldP spid="1024" grpId="1" animBg="1"/>
      <p:bldP spid="1025" grpId="0" animBg="1"/>
      <p:bldP spid="1025" grpId="1" animBg="1"/>
      <p:bldP spid="1028" grpId="0" animBg="1"/>
      <p:bldP spid="1028" grpId="1" animBg="1"/>
      <p:bldP spid="1029" grpId="0" animBg="1"/>
      <p:bldP spid="1029" grpId="1" animBg="1"/>
      <p:bldP spid="1030" grpId="0" animBg="1"/>
      <p:bldP spid="1030" grpId="1" animBg="1"/>
      <p:bldP spid="1031" grpId="0" animBg="1"/>
      <p:bldP spid="1031" grpId="1" animBg="1"/>
      <p:bldP spid="1032" grpId="0" animBg="1"/>
      <p:bldP spid="1032" grpId="1" animBg="1"/>
      <p:bldP spid="1033" grpId="0" animBg="1"/>
      <p:bldP spid="1033" grpId="1" animBg="1"/>
      <p:bldP spid="1034" grpId="0" animBg="1"/>
      <p:bldP spid="1034" grpId="1" animBg="1"/>
      <p:bldP spid="1035" grpId="0" animBg="1"/>
      <p:bldP spid="1035" grpId="1" animBg="1"/>
      <p:bldP spid="1036" grpId="0" animBg="1"/>
      <p:bldP spid="1036" grpId="1" animBg="1"/>
      <p:bldP spid="1037" grpId="0" animBg="1"/>
      <p:bldP spid="1037" grpId="1" animBg="1"/>
      <p:bldP spid="1038" grpId="0" animBg="1"/>
      <p:bldP spid="1038" grpId="1" animBg="1"/>
      <p:bldP spid="1039" grpId="0" animBg="1"/>
      <p:bldP spid="1039" grpId="1" animBg="1"/>
      <p:bldP spid="1040" grpId="0" animBg="1"/>
      <p:bldP spid="1040" grpId="1" animBg="1"/>
      <p:bldP spid="1041" grpId="0" animBg="1"/>
      <p:bldP spid="1041" grpId="1" animBg="1"/>
      <p:bldP spid="1042" grpId="0" animBg="1"/>
      <p:bldP spid="1042" grpId="1" animBg="1"/>
      <p:bldP spid="1043" grpId="0" animBg="1"/>
      <p:bldP spid="1043" grpId="1" animBg="1"/>
      <p:bldP spid="1044" grpId="0" animBg="1"/>
      <p:bldP spid="1044" grpId="1" animBg="1"/>
      <p:bldP spid="71" grpId="0" animBg="1"/>
      <p:bldP spid="71" grpId="1" animBg="1"/>
      <p:bldP spid="71" grpId="2" animBg="1"/>
      <p:bldP spid="72" grpId="0" animBg="1"/>
      <p:bldP spid="72" grpId="1" animBg="1"/>
      <p:bldP spid="72" grpId="2" animBg="1"/>
      <p:bldP spid="73" grpId="0" animBg="1"/>
      <p:bldP spid="73" grpId="1" animBg="1"/>
      <p:bldP spid="73" grpId="2" animBg="1"/>
      <p:bldP spid="74" grpId="0" animBg="1"/>
      <p:bldP spid="74" grpId="1" animBg="1"/>
      <p:bldP spid="74" grpId="2" animBg="1"/>
      <p:bldP spid="75" grpId="0" animBg="1"/>
      <p:bldP spid="75" grpId="1" animBg="1"/>
      <p:bldP spid="75" grpId="2" animBg="1"/>
      <p:bldP spid="76" grpId="0" animBg="1"/>
      <p:bldP spid="76" grpId="1" animBg="1"/>
      <p:bldP spid="76" grpId="2" animBg="1"/>
      <p:bldP spid="77" grpId="0" animBg="1"/>
      <p:bldP spid="77" grpId="1" animBg="1"/>
      <p:bldP spid="77" grpId="2" animBg="1"/>
      <p:bldP spid="78" grpId="0" animBg="1"/>
      <p:bldP spid="78" grpId="1" animBg="1"/>
      <p:bldP spid="78" grpId="2" animBg="1"/>
      <p:bldP spid="79" grpId="0" animBg="1"/>
      <p:bldP spid="79" grpId="1" animBg="1"/>
      <p:bldP spid="79" grpId="2" animBg="1"/>
      <p:bldP spid="80" grpId="0" animBg="1"/>
      <p:bldP spid="80" grpId="1" animBg="1"/>
      <p:bldP spid="80" grpId="2" animBg="1"/>
      <p:bldP spid="81" grpId="0" animBg="1"/>
      <p:bldP spid="81" grpId="1" animBg="1"/>
      <p:bldP spid="81" grpId="2" animBg="1"/>
      <p:bldP spid="82" grpId="0" animBg="1"/>
      <p:bldP spid="82" grpId="1" animBg="1"/>
      <p:bldP spid="82" grpId="2" animBg="1"/>
      <p:bldP spid="83" grpId="0" animBg="1"/>
      <p:bldP spid="83" grpId="1" animBg="1"/>
      <p:bldP spid="83" grpId="2" animBg="1"/>
      <p:bldP spid="84" grpId="0" animBg="1"/>
      <p:bldP spid="84" grpId="1" animBg="1"/>
      <p:bldP spid="84" grpId="2" animBg="1"/>
      <p:bldP spid="85" grpId="0" animBg="1"/>
      <p:bldP spid="85" grpId="1" animBg="1"/>
      <p:bldP spid="85" grpId="2" animBg="1"/>
      <p:bldP spid="86" grpId="0" animBg="1"/>
      <p:bldP spid="86" grpId="1" animBg="1"/>
      <p:bldP spid="86" grpId="2" animBg="1"/>
      <p:bldP spid="87" grpId="0" animBg="1"/>
      <p:bldP spid="87" grpId="1" animBg="1"/>
      <p:bldP spid="87" grpId="2" animBg="1"/>
      <p:bldP spid="88" grpId="0" animBg="1"/>
      <p:bldP spid="88" grpId="1" animBg="1"/>
      <p:bldP spid="88" grpId="2" animBg="1"/>
      <p:bldP spid="89" grpId="0" animBg="1"/>
      <p:bldP spid="89" grpId="1" animBg="1"/>
      <p:bldP spid="89" grpId="2" animBg="1"/>
      <p:bldP spid="90" grpId="0" animBg="1"/>
      <p:bldP spid="90" grpId="1" animBg="1"/>
      <p:bldP spid="90" grpId="2" animBg="1"/>
      <p:bldP spid="91" grpId="0" animBg="1"/>
      <p:bldP spid="91" grpId="1" animBg="1"/>
      <p:bldP spid="91" grpId="2" animBg="1"/>
      <p:bldP spid="92" grpId="0" animBg="1"/>
      <p:bldP spid="92" grpId="1" animBg="1"/>
      <p:bldP spid="92" grpId="2" animBg="1"/>
      <p:bldP spid="93" grpId="0" animBg="1"/>
      <p:bldP spid="93" grpId="1" animBg="1"/>
      <p:bldP spid="93" grpId="2" animBg="1"/>
      <p:bldP spid="94" grpId="0" animBg="1"/>
      <p:bldP spid="94" grpId="1" animBg="1"/>
      <p:bldP spid="94" grpId="2" animBg="1"/>
      <p:bldP spid="95" grpId="0" animBg="1"/>
      <p:bldP spid="95" grpId="1" animBg="1"/>
      <p:bldP spid="95" grpId="2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任意多边形 75"/>
          <p:cNvSpPr>
            <a:spLocks/>
          </p:cNvSpPr>
          <p:nvPr/>
        </p:nvSpPr>
        <p:spPr bwMode="auto">
          <a:xfrm>
            <a:off x="0" y="3238500"/>
            <a:ext cx="9144000" cy="1491555"/>
          </a:xfrm>
          <a:custGeom>
            <a:avLst/>
            <a:gdLst>
              <a:gd name="T0" fmla="*/ 8731212 w 9143990"/>
              <a:gd name="T1" fmla="*/ 1197765 h 1296144"/>
              <a:gd name="T2" fmla="*/ 8479689 w 9143990"/>
              <a:gd name="T3" fmla="*/ 1269914 h 1296144"/>
              <a:gd name="T4" fmla="*/ 8372185 w 9143990"/>
              <a:gd name="T5" fmla="*/ 1269914 h 1296144"/>
              <a:gd name="T6" fmla="*/ 8120665 w 9143990"/>
              <a:gd name="T7" fmla="*/ 1197765 h 1296144"/>
              <a:gd name="T8" fmla="*/ 7725126 w 9143990"/>
              <a:gd name="T9" fmla="*/ 1197765 h 1296144"/>
              <a:gd name="T10" fmla="*/ 7222086 w 9143990"/>
              <a:gd name="T11" fmla="*/ 1197765 h 1296144"/>
              <a:gd name="T12" fmla="*/ 6970566 w 9143990"/>
              <a:gd name="T13" fmla="*/ 1269914 h 1296144"/>
              <a:gd name="T14" fmla="*/ 6863062 w 9143990"/>
              <a:gd name="T15" fmla="*/ 1269914 h 1296144"/>
              <a:gd name="T16" fmla="*/ 6611539 w 9143990"/>
              <a:gd name="T17" fmla="*/ 1197765 h 1296144"/>
              <a:gd name="T18" fmla="*/ 6216003 w 9143990"/>
              <a:gd name="T19" fmla="*/ 1197765 h 1296144"/>
              <a:gd name="T20" fmla="*/ 5712960 w 9143990"/>
              <a:gd name="T21" fmla="*/ 1197765 h 1296144"/>
              <a:gd name="T22" fmla="*/ 5461440 w 9143990"/>
              <a:gd name="T23" fmla="*/ 1269914 h 1296144"/>
              <a:gd name="T24" fmla="*/ 5353936 w 9143990"/>
              <a:gd name="T25" fmla="*/ 1269914 h 1296144"/>
              <a:gd name="T26" fmla="*/ 5102416 w 9143990"/>
              <a:gd name="T27" fmla="*/ 1197765 h 1296144"/>
              <a:gd name="T28" fmla="*/ 4706877 w 9143990"/>
              <a:gd name="T29" fmla="*/ 1197765 h 1296144"/>
              <a:gd name="T30" fmla="*/ 4203837 w 9143990"/>
              <a:gd name="T31" fmla="*/ 1197765 h 1296144"/>
              <a:gd name="T32" fmla="*/ 3952318 w 9143990"/>
              <a:gd name="T33" fmla="*/ 1269914 h 1296144"/>
              <a:gd name="T34" fmla="*/ 3844814 w 9143990"/>
              <a:gd name="T35" fmla="*/ 1269914 h 1296144"/>
              <a:gd name="T36" fmla="*/ 3593294 w 9143990"/>
              <a:gd name="T37" fmla="*/ 1197765 h 1296144"/>
              <a:gd name="T38" fmla="*/ 3197755 w 9143990"/>
              <a:gd name="T39" fmla="*/ 1197765 h 1296144"/>
              <a:gd name="T40" fmla="*/ 2694715 w 9143990"/>
              <a:gd name="T41" fmla="*/ 1197765 h 1296144"/>
              <a:gd name="T42" fmla="*/ 2443196 w 9143990"/>
              <a:gd name="T43" fmla="*/ 1269914 h 1296144"/>
              <a:gd name="T44" fmla="*/ 2335692 w 9143990"/>
              <a:gd name="T45" fmla="*/ 1269914 h 1296144"/>
              <a:gd name="T46" fmla="*/ 2084169 w 9143990"/>
              <a:gd name="T47" fmla="*/ 1197765 h 1296144"/>
              <a:gd name="T48" fmla="*/ 1688633 w 9143990"/>
              <a:gd name="T49" fmla="*/ 1197765 h 1296144"/>
              <a:gd name="T50" fmla="*/ 1185590 w 9143990"/>
              <a:gd name="T51" fmla="*/ 1197765 h 1296144"/>
              <a:gd name="T52" fmla="*/ 934069 w 9143990"/>
              <a:gd name="T53" fmla="*/ 1269914 h 1296144"/>
              <a:gd name="T54" fmla="*/ 826565 w 9143990"/>
              <a:gd name="T55" fmla="*/ 1269914 h 1296144"/>
              <a:gd name="T56" fmla="*/ 575046 w 9143990"/>
              <a:gd name="T57" fmla="*/ 1197765 h 1296144"/>
              <a:gd name="T58" fmla="*/ 179507 w 9143990"/>
              <a:gd name="T59" fmla="*/ 1197765 h 1296144"/>
              <a:gd name="T60" fmla="*/ 8731212 w 9143990"/>
              <a:gd name="T61" fmla="*/ 28436 h 1296144"/>
              <a:gd name="T62" fmla="*/ 8479689 w 9143990"/>
              <a:gd name="T63" fmla="*/ 100584 h 1296144"/>
              <a:gd name="T64" fmla="*/ 8372185 w 9143990"/>
              <a:gd name="T65" fmla="*/ 100584 h 1296144"/>
              <a:gd name="T66" fmla="*/ 8120665 w 9143990"/>
              <a:gd name="T67" fmla="*/ 28436 h 1296144"/>
              <a:gd name="T68" fmla="*/ 7725126 w 9143990"/>
              <a:gd name="T69" fmla="*/ 28436 h 1296144"/>
              <a:gd name="T70" fmla="*/ 7222086 w 9143990"/>
              <a:gd name="T71" fmla="*/ 28436 h 1296144"/>
              <a:gd name="T72" fmla="*/ 6970566 w 9143990"/>
              <a:gd name="T73" fmla="*/ 100584 h 1296144"/>
              <a:gd name="T74" fmla="*/ 6863062 w 9143990"/>
              <a:gd name="T75" fmla="*/ 100584 h 1296144"/>
              <a:gd name="T76" fmla="*/ 6611539 w 9143990"/>
              <a:gd name="T77" fmla="*/ 28436 h 1296144"/>
              <a:gd name="T78" fmla="*/ 6216003 w 9143990"/>
              <a:gd name="T79" fmla="*/ 28436 h 1296144"/>
              <a:gd name="T80" fmla="*/ 5712960 w 9143990"/>
              <a:gd name="T81" fmla="*/ 28436 h 1296144"/>
              <a:gd name="T82" fmla="*/ 5461440 w 9143990"/>
              <a:gd name="T83" fmla="*/ 100584 h 1296144"/>
              <a:gd name="T84" fmla="*/ 5353936 w 9143990"/>
              <a:gd name="T85" fmla="*/ 100584 h 1296144"/>
              <a:gd name="T86" fmla="*/ 5102416 w 9143990"/>
              <a:gd name="T87" fmla="*/ 28436 h 1296144"/>
              <a:gd name="T88" fmla="*/ 4706877 w 9143990"/>
              <a:gd name="T89" fmla="*/ 28436 h 1296144"/>
              <a:gd name="T90" fmla="*/ 4203837 w 9143990"/>
              <a:gd name="T91" fmla="*/ 28436 h 1296144"/>
              <a:gd name="T92" fmla="*/ 3952324 w 9143990"/>
              <a:gd name="T93" fmla="*/ 100584 h 1296144"/>
              <a:gd name="T94" fmla="*/ 3844820 w 9143990"/>
              <a:gd name="T95" fmla="*/ 100584 h 1296144"/>
              <a:gd name="T96" fmla="*/ 3593301 w 9143990"/>
              <a:gd name="T97" fmla="*/ 28436 h 1296144"/>
              <a:gd name="T98" fmla="*/ 3197762 w 9143990"/>
              <a:gd name="T99" fmla="*/ 28436 h 1296144"/>
              <a:gd name="T100" fmla="*/ 2694721 w 9143990"/>
              <a:gd name="T101" fmla="*/ 28436 h 1296144"/>
              <a:gd name="T102" fmla="*/ 2443202 w 9143990"/>
              <a:gd name="T103" fmla="*/ 100584 h 1296144"/>
              <a:gd name="T104" fmla="*/ 2335699 w 9143990"/>
              <a:gd name="T105" fmla="*/ 100584 h 1296144"/>
              <a:gd name="T106" fmla="*/ 2084174 w 9143990"/>
              <a:gd name="T107" fmla="*/ 28436 h 1296144"/>
              <a:gd name="T108" fmla="*/ 1688639 w 9143990"/>
              <a:gd name="T109" fmla="*/ 28436 h 1296144"/>
              <a:gd name="T110" fmla="*/ 1185598 w 9143990"/>
              <a:gd name="T111" fmla="*/ 28436 h 1296144"/>
              <a:gd name="T112" fmla="*/ 934074 w 9143990"/>
              <a:gd name="T113" fmla="*/ 100584 h 1296144"/>
              <a:gd name="T114" fmla="*/ 826570 w 9143990"/>
              <a:gd name="T115" fmla="*/ 100584 h 1296144"/>
              <a:gd name="T116" fmla="*/ 575050 w 9143990"/>
              <a:gd name="T117" fmla="*/ 28436 h 1296144"/>
              <a:gd name="T118" fmla="*/ 179512 w 9143990"/>
              <a:gd name="T119" fmla="*/ 28436 h 1296144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9143990" h="1296144">
                <a:moveTo>
                  <a:pt x="8982702" y="1195429"/>
                </a:moveTo>
                <a:lnTo>
                  <a:pt x="8982702" y="1267437"/>
                </a:lnTo>
                <a:lnTo>
                  <a:pt x="9126718" y="1267437"/>
                </a:lnTo>
                <a:lnTo>
                  <a:pt x="9126718" y="1195429"/>
                </a:lnTo>
                <a:lnTo>
                  <a:pt x="8982702" y="1195429"/>
                </a:lnTo>
                <a:close/>
                <a:moveTo>
                  <a:pt x="8731182" y="1195429"/>
                </a:moveTo>
                <a:lnTo>
                  <a:pt x="8731182" y="1267437"/>
                </a:lnTo>
                <a:lnTo>
                  <a:pt x="8875198" y="1267437"/>
                </a:lnTo>
                <a:lnTo>
                  <a:pt x="8875198" y="1195429"/>
                </a:lnTo>
                <a:lnTo>
                  <a:pt x="8731182" y="1195429"/>
                </a:lnTo>
                <a:close/>
                <a:moveTo>
                  <a:pt x="8479662" y="1195429"/>
                </a:moveTo>
                <a:lnTo>
                  <a:pt x="8479662" y="1267437"/>
                </a:lnTo>
                <a:lnTo>
                  <a:pt x="8623678" y="1267437"/>
                </a:lnTo>
                <a:lnTo>
                  <a:pt x="8623678" y="1195429"/>
                </a:lnTo>
                <a:lnTo>
                  <a:pt x="8479662" y="1195429"/>
                </a:lnTo>
                <a:close/>
                <a:moveTo>
                  <a:pt x="8228142" y="1195429"/>
                </a:moveTo>
                <a:lnTo>
                  <a:pt x="8228142" y="1267437"/>
                </a:lnTo>
                <a:lnTo>
                  <a:pt x="8372158" y="1267437"/>
                </a:lnTo>
                <a:lnTo>
                  <a:pt x="8372158" y="1195429"/>
                </a:lnTo>
                <a:lnTo>
                  <a:pt x="8228142" y="1195429"/>
                </a:lnTo>
                <a:close/>
                <a:moveTo>
                  <a:pt x="7976622" y="1195429"/>
                </a:moveTo>
                <a:lnTo>
                  <a:pt x="7976622" y="1267437"/>
                </a:lnTo>
                <a:lnTo>
                  <a:pt x="8120638" y="1267437"/>
                </a:lnTo>
                <a:lnTo>
                  <a:pt x="8120638" y="1195429"/>
                </a:lnTo>
                <a:lnTo>
                  <a:pt x="7976622" y="1195429"/>
                </a:lnTo>
                <a:close/>
                <a:moveTo>
                  <a:pt x="7725102" y="1195429"/>
                </a:moveTo>
                <a:lnTo>
                  <a:pt x="7725102" y="1267437"/>
                </a:lnTo>
                <a:lnTo>
                  <a:pt x="7869118" y="1267437"/>
                </a:lnTo>
                <a:lnTo>
                  <a:pt x="7869118" y="1195429"/>
                </a:lnTo>
                <a:lnTo>
                  <a:pt x="7725102" y="1195429"/>
                </a:lnTo>
                <a:close/>
                <a:moveTo>
                  <a:pt x="7473582" y="1195429"/>
                </a:moveTo>
                <a:lnTo>
                  <a:pt x="7473582" y="1267437"/>
                </a:lnTo>
                <a:lnTo>
                  <a:pt x="7617598" y="1267437"/>
                </a:lnTo>
                <a:lnTo>
                  <a:pt x="7617598" y="1195429"/>
                </a:lnTo>
                <a:lnTo>
                  <a:pt x="7473582" y="1195429"/>
                </a:lnTo>
                <a:close/>
                <a:moveTo>
                  <a:pt x="7222062" y="1195429"/>
                </a:moveTo>
                <a:lnTo>
                  <a:pt x="7222062" y="1267437"/>
                </a:lnTo>
                <a:lnTo>
                  <a:pt x="7366078" y="1267437"/>
                </a:lnTo>
                <a:lnTo>
                  <a:pt x="7366078" y="1195429"/>
                </a:lnTo>
                <a:lnTo>
                  <a:pt x="7222062" y="1195429"/>
                </a:lnTo>
                <a:close/>
                <a:moveTo>
                  <a:pt x="6970542" y="1195429"/>
                </a:moveTo>
                <a:lnTo>
                  <a:pt x="6970542" y="1267437"/>
                </a:lnTo>
                <a:lnTo>
                  <a:pt x="7114558" y="1267437"/>
                </a:lnTo>
                <a:lnTo>
                  <a:pt x="7114558" y="1195429"/>
                </a:lnTo>
                <a:lnTo>
                  <a:pt x="6970542" y="1195429"/>
                </a:lnTo>
                <a:close/>
                <a:moveTo>
                  <a:pt x="6719022" y="1195429"/>
                </a:moveTo>
                <a:lnTo>
                  <a:pt x="6719022" y="1267437"/>
                </a:lnTo>
                <a:lnTo>
                  <a:pt x="6863038" y="1267437"/>
                </a:lnTo>
                <a:lnTo>
                  <a:pt x="6863038" y="1195429"/>
                </a:lnTo>
                <a:lnTo>
                  <a:pt x="6719022" y="1195429"/>
                </a:lnTo>
                <a:close/>
                <a:moveTo>
                  <a:pt x="6467502" y="1195429"/>
                </a:moveTo>
                <a:lnTo>
                  <a:pt x="6467502" y="1267437"/>
                </a:lnTo>
                <a:lnTo>
                  <a:pt x="6611518" y="1267437"/>
                </a:lnTo>
                <a:lnTo>
                  <a:pt x="6611518" y="1195429"/>
                </a:lnTo>
                <a:lnTo>
                  <a:pt x="6467502" y="1195429"/>
                </a:lnTo>
                <a:close/>
                <a:moveTo>
                  <a:pt x="6215982" y="1195429"/>
                </a:moveTo>
                <a:lnTo>
                  <a:pt x="6215982" y="1267437"/>
                </a:lnTo>
                <a:lnTo>
                  <a:pt x="6359998" y="1267437"/>
                </a:lnTo>
                <a:lnTo>
                  <a:pt x="6359998" y="1195429"/>
                </a:lnTo>
                <a:lnTo>
                  <a:pt x="6215982" y="1195429"/>
                </a:lnTo>
                <a:close/>
                <a:moveTo>
                  <a:pt x="5964462" y="1195429"/>
                </a:moveTo>
                <a:lnTo>
                  <a:pt x="5964462" y="1267437"/>
                </a:lnTo>
                <a:lnTo>
                  <a:pt x="6108478" y="1267437"/>
                </a:lnTo>
                <a:lnTo>
                  <a:pt x="6108478" y="1195429"/>
                </a:lnTo>
                <a:lnTo>
                  <a:pt x="5964462" y="1195429"/>
                </a:lnTo>
                <a:close/>
                <a:moveTo>
                  <a:pt x="5712942" y="1195429"/>
                </a:moveTo>
                <a:lnTo>
                  <a:pt x="5712942" y="1267437"/>
                </a:lnTo>
                <a:lnTo>
                  <a:pt x="5856958" y="1267437"/>
                </a:lnTo>
                <a:lnTo>
                  <a:pt x="5856958" y="1195429"/>
                </a:lnTo>
                <a:lnTo>
                  <a:pt x="5712942" y="1195429"/>
                </a:lnTo>
                <a:close/>
                <a:moveTo>
                  <a:pt x="5461422" y="1195429"/>
                </a:moveTo>
                <a:lnTo>
                  <a:pt x="5461422" y="1267437"/>
                </a:lnTo>
                <a:lnTo>
                  <a:pt x="5605438" y="1267437"/>
                </a:lnTo>
                <a:lnTo>
                  <a:pt x="5605438" y="1195429"/>
                </a:lnTo>
                <a:lnTo>
                  <a:pt x="5461422" y="1195429"/>
                </a:lnTo>
                <a:close/>
                <a:moveTo>
                  <a:pt x="5209902" y="1195429"/>
                </a:moveTo>
                <a:lnTo>
                  <a:pt x="5209902" y="1267437"/>
                </a:lnTo>
                <a:lnTo>
                  <a:pt x="5353918" y="1267437"/>
                </a:lnTo>
                <a:lnTo>
                  <a:pt x="5353918" y="1195429"/>
                </a:lnTo>
                <a:lnTo>
                  <a:pt x="5209902" y="1195429"/>
                </a:lnTo>
                <a:close/>
                <a:moveTo>
                  <a:pt x="4958382" y="1195429"/>
                </a:moveTo>
                <a:lnTo>
                  <a:pt x="4958382" y="1267437"/>
                </a:lnTo>
                <a:lnTo>
                  <a:pt x="5102398" y="1267437"/>
                </a:lnTo>
                <a:lnTo>
                  <a:pt x="5102398" y="1195429"/>
                </a:lnTo>
                <a:lnTo>
                  <a:pt x="4958382" y="1195429"/>
                </a:lnTo>
                <a:close/>
                <a:moveTo>
                  <a:pt x="4706862" y="1195429"/>
                </a:moveTo>
                <a:lnTo>
                  <a:pt x="4706862" y="1267437"/>
                </a:lnTo>
                <a:lnTo>
                  <a:pt x="4850878" y="1267437"/>
                </a:lnTo>
                <a:lnTo>
                  <a:pt x="4850878" y="1195429"/>
                </a:lnTo>
                <a:lnTo>
                  <a:pt x="4706862" y="1195429"/>
                </a:lnTo>
                <a:close/>
                <a:moveTo>
                  <a:pt x="4455342" y="1195429"/>
                </a:moveTo>
                <a:lnTo>
                  <a:pt x="4455342" y="1267437"/>
                </a:lnTo>
                <a:lnTo>
                  <a:pt x="4599358" y="1267437"/>
                </a:lnTo>
                <a:lnTo>
                  <a:pt x="4599358" y="1195429"/>
                </a:lnTo>
                <a:lnTo>
                  <a:pt x="4455342" y="1195429"/>
                </a:lnTo>
                <a:close/>
                <a:moveTo>
                  <a:pt x="4203822" y="1195429"/>
                </a:moveTo>
                <a:lnTo>
                  <a:pt x="4203822" y="1267437"/>
                </a:lnTo>
                <a:lnTo>
                  <a:pt x="4347838" y="1267437"/>
                </a:lnTo>
                <a:lnTo>
                  <a:pt x="4347838" y="1195429"/>
                </a:lnTo>
                <a:lnTo>
                  <a:pt x="4203822" y="1195429"/>
                </a:lnTo>
                <a:close/>
                <a:moveTo>
                  <a:pt x="3952306" y="1195429"/>
                </a:moveTo>
                <a:lnTo>
                  <a:pt x="3952306" y="1267437"/>
                </a:lnTo>
                <a:lnTo>
                  <a:pt x="4096322" y="1267437"/>
                </a:lnTo>
                <a:lnTo>
                  <a:pt x="4096322" y="1195429"/>
                </a:lnTo>
                <a:lnTo>
                  <a:pt x="3952306" y="1195429"/>
                </a:lnTo>
                <a:close/>
                <a:moveTo>
                  <a:pt x="3700786" y="1195429"/>
                </a:moveTo>
                <a:lnTo>
                  <a:pt x="3700786" y="1267437"/>
                </a:lnTo>
                <a:lnTo>
                  <a:pt x="3844802" y="1267437"/>
                </a:lnTo>
                <a:lnTo>
                  <a:pt x="3844802" y="1195429"/>
                </a:lnTo>
                <a:lnTo>
                  <a:pt x="3700786" y="1195429"/>
                </a:lnTo>
                <a:close/>
                <a:moveTo>
                  <a:pt x="3449266" y="1195429"/>
                </a:moveTo>
                <a:lnTo>
                  <a:pt x="3449266" y="1267437"/>
                </a:lnTo>
                <a:lnTo>
                  <a:pt x="3593282" y="1267437"/>
                </a:lnTo>
                <a:lnTo>
                  <a:pt x="3593282" y="1195429"/>
                </a:lnTo>
                <a:lnTo>
                  <a:pt x="3449266" y="1195429"/>
                </a:lnTo>
                <a:close/>
                <a:moveTo>
                  <a:pt x="3197746" y="1195429"/>
                </a:moveTo>
                <a:lnTo>
                  <a:pt x="3197746" y="1267437"/>
                </a:lnTo>
                <a:lnTo>
                  <a:pt x="3341762" y="1267437"/>
                </a:lnTo>
                <a:lnTo>
                  <a:pt x="3341762" y="1195429"/>
                </a:lnTo>
                <a:lnTo>
                  <a:pt x="3197746" y="1195429"/>
                </a:lnTo>
                <a:close/>
                <a:moveTo>
                  <a:pt x="2946226" y="1195429"/>
                </a:moveTo>
                <a:lnTo>
                  <a:pt x="2946226" y="1267437"/>
                </a:lnTo>
                <a:lnTo>
                  <a:pt x="3090242" y="1267437"/>
                </a:lnTo>
                <a:lnTo>
                  <a:pt x="3090242" y="1195429"/>
                </a:lnTo>
                <a:lnTo>
                  <a:pt x="2946226" y="1195429"/>
                </a:lnTo>
                <a:close/>
                <a:moveTo>
                  <a:pt x="2694706" y="1195429"/>
                </a:moveTo>
                <a:lnTo>
                  <a:pt x="2694706" y="1267437"/>
                </a:lnTo>
                <a:lnTo>
                  <a:pt x="2838722" y="1267437"/>
                </a:lnTo>
                <a:lnTo>
                  <a:pt x="2838722" y="1195429"/>
                </a:lnTo>
                <a:lnTo>
                  <a:pt x="2694706" y="1195429"/>
                </a:lnTo>
                <a:close/>
                <a:moveTo>
                  <a:pt x="2443187" y="1195429"/>
                </a:moveTo>
                <a:lnTo>
                  <a:pt x="2443187" y="1267437"/>
                </a:lnTo>
                <a:lnTo>
                  <a:pt x="2587203" y="1267437"/>
                </a:lnTo>
                <a:lnTo>
                  <a:pt x="2587203" y="1195429"/>
                </a:lnTo>
                <a:lnTo>
                  <a:pt x="2443187" y="1195429"/>
                </a:lnTo>
                <a:close/>
                <a:moveTo>
                  <a:pt x="2191668" y="1195429"/>
                </a:moveTo>
                <a:lnTo>
                  <a:pt x="2191668" y="1267437"/>
                </a:lnTo>
                <a:lnTo>
                  <a:pt x="2335683" y="1267437"/>
                </a:lnTo>
                <a:lnTo>
                  <a:pt x="2335683" y="1195429"/>
                </a:lnTo>
                <a:lnTo>
                  <a:pt x="2191668" y="1195429"/>
                </a:lnTo>
                <a:close/>
                <a:moveTo>
                  <a:pt x="1940146" y="1195429"/>
                </a:moveTo>
                <a:lnTo>
                  <a:pt x="1940146" y="1267437"/>
                </a:lnTo>
                <a:lnTo>
                  <a:pt x="2084163" y="1267437"/>
                </a:lnTo>
                <a:lnTo>
                  <a:pt x="2084163" y="1195429"/>
                </a:lnTo>
                <a:lnTo>
                  <a:pt x="1940146" y="1195429"/>
                </a:lnTo>
                <a:close/>
                <a:moveTo>
                  <a:pt x="1688627" y="1195429"/>
                </a:moveTo>
                <a:lnTo>
                  <a:pt x="1688627" y="1267437"/>
                </a:lnTo>
                <a:lnTo>
                  <a:pt x="1832642" y="1267437"/>
                </a:lnTo>
                <a:lnTo>
                  <a:pt x="1832642" y="1195429"/>
                </a:lnTo>
                <a:lnTo>
                  <a:pt x="1688627" y="1195429"/>
                </a:lnTo>
                <a:close/>
                <a:moveTo>
                  <a:pt x="1437109" y="1195429"/>
                </a:moveTo>
                <a:lnTo>
                  <a:pt x="1437109" y="1267437"/>
                </a:lnTo>
                <a:lnTo>
                  <a:pt x="1581124" y="1267437"/>
                </a:lnTo>
                <a:lnTo>
                  <a:pt x="1581124" y="1195429"/>
                </a:lnTo>
                <a:lnTo>
                  <a:pt x="1437109" y="1195429"/>
                </a:lnTo>
                <a:close/>
                <a:moveTo>
                  <a:pt x="1185587" y="1195429"/>
                </a:moveTo>
                <a:lnTo>
                  <a:pt x="1185587" y="1267437"/>
                </a:lnTo>
                <a:lnTo>
                  <a:pt x="1329605" y="1267437"/>
                </a:lnTo>
                <a:lnTo>
                  <a:pt x="1329605" y="1195429"/>
                </a:lnTo>
                <a:lnTo>
                  <a:pt x="1185587" y="1195429"/>
                </a:lnTo>
                <a:close/>
                <a:moveTo>
                  <a:pt x="934066" y="1195429"/>
                </a:moveTo>
                <a:lnTo>
                  <a:pt x="934066" y="1267437"/>
                </a:lnTo>
                <a:lnTo>
                  <a:pt x="1078083" y="1267437"/>
                </a:lnTo>
                <a:lnTo>
                  <a:pt x="1078083" y="1195429"/>
                </a:lnTo>
                <a:lnTo>
                  <a:pt x="934066" y="1195429"/>
                </a:lnTo>
                <a:close/>
                <a:moveTo>
                  <a:pt x="682546" y="1195429"/>
                </a:moveTo>
                <a:lnTo>
                  <a:pt x="682546" y="1267437"/>
                </a:lnTo>
                <a:lnTo>
                  <a:pt x="826562" y="1267437"/>
                </a:lnTo>
                <a:lnTo>
                  <a:pt x="826562" y="1195429"/>
                </a:lnTo>
                <a:lnTo>
                  <a:pt x="682546" y="1195429"/>
                </a:lnTo>
                <a:close/>
                <a:moveTo>
                  <a:pt x="431027" y="1195429"/>
                </a:moveTo>
                <a:lnTo>
                  <a:pt x="431027" y="1267437"/>
                </a:lnTo>
                <a:lnTo>
                  <a:pt x="575043" y="1267437"/>
                </a:lnTo>
                <a:lnTo>
                  <a:pt x="575043" y="1195429"/>
                </a:lnTo>
                <a:lnTo>
                  <a:pt x="431027" y="1195429"/>
                </a:lnTo>
                <a:close/>
                <a:moveTo>
                  <a:pt x="179507" y="1195429"/>
                </a:moveTo>
                <a:lnTo>
                  <a:pt x="179507" y="1267437"/>
                </a:lnTo>
                <a:lnTo>
                  <a:pt x="323523" y="1267437"/>
                </a:lnTo>
                <a:lnTo>
                  <a:pt x="323523" y="1195429"/>
                </a:lnTo>
                <a:lnTo>
                  <a:pt x="179507" y="1195429"/>
                </a:lnTo>
                <a:close/>
                <a:moveTo>
                  <a:pt x="8982702" y="28381"/>
                </a:moveTo>
                <a:lnTo>
                  <a:pt x="8982702" y="100389"/>
                </a:lnTo>
                <a:lnTo>
                  <a:pt x="9126718" y="100389"/>
                </a:lnTo>
                <a:lnTo>
                  <a:pt x="9126718" y="28381"/>
                </a:lnTo>
                <a:lnTo>
                  <a:pt x="8982702" y="28381"/>
                </a:lnTo>
                <a:close/>
                <a:moveTo>
                  <a:pt x="8731182" y="28381"/>
                </a:moveTo>
                <a:lnTo>
                  <a:pt x="8731182" y="100389"/>
                </a:lnTo>
                <a:lnTo>
                  <a:pt x="8875198" y="100389"/>
                </a:lnTo>
                <a:lnTo>
                  <a:pt x="8875198" y="28381"/>
                </a:lnTo>
                <a:lnTo>
                  <a:pt x="8731182" y="28381"/>
                </a:lnTo>
                <a:close/>
                <a:moveTo>
                  <a:pt x="8479662" y="28381"/>
                </a:moveTo>
                <a:lnTo>
                  <a:pt x="8479662" y="100389"/>
                </a:lnTo>
                <a:lnTo>
                  <a:pt x="8623678" y="100389"/>
                </a:lnTo>
                <a:lnTo>
                  <a:pt x="8623678" y="28381"/>
                </a:lnTo>
                <a:lnTo>
                  <a:pt x="8479662" y="28381"/>
                </a:lnTo>
                <a:close/>
                <a:moveTo>
                  <a:pt x="8228142" y="28381"/>
                </a:moveTo>
                <a:lnTo>
                  <a:pt x="8228142" y="100389"/>
                </a:lnTo>
                <a:lnTo>
                  <a:pt x="8372158" y="100389"/>
                </a:lnTo>
                <a:lnTo>
                  <a:pt x="8372158" y="28381"/>
                </a:lnTo>
                <a:lnTo>
                  <a:pt x="8228142" y="28381"/>
                </a:lnTo>
                <a:close/>
                <a:moveTo>
                  <a:pt x="7976622" y="28381"/>
                </a:moveTo>
                <a:lnTo>
                  <a:pt x="7976622" y="100389"/>
                </a:lnTo>
                <a:lnTo>
                  <a:pt x="8120638" y="100389"/>
                </a:lnTo>
                <a:lnTo>
                  <a:pt x="8120638" y="28381"/>
                </a:lnTo>
                <a:lnTo>
                  <a:pt x="7976622" y="28381"/>
                </a:lnTo>
                <a:close/>
                <a:moveTo>
                  <a:pt x="7725102" y="28381"/>
                </a:moveTo>
                <a:lnTo>
                  <a:pt x="7725102" y="100389"/>
                </a:lnTo>
                <a:lnTo>
                  <a:pt x="7869118" y="100389"/>
                </a:lnTo>
                <a:lnTo>
                  <a:pt x="7869118" y="28381"/>
                </a:lnTo>
                <a:lnTo>
                  <a:pt x="7725102" y="28381"/>
                </a:lnTo>
                <a:close/>
                <a:moveTo>
                  <a:pt x="7473582" y="28381"/>
                </a:moveTo>
                <a:lnTo>
                  <a:pt x="7473582" y="100389"/>
                </a:lnTo>
                <a:lnTo>
                  <a:pt x="7617598" y="100389"/>
                </a:lnTo>
                <a:lnTo>
                  <a:pt x="7617598" y="28381"/>
                </a:lnTo>
                <a:lnTo>
                  <a:pt x="7473582" y="28381"/>
                </a:lnTo>
                <a:close/>
                <a:moveTo>
                  <a:pt x="7222062" y="28381"/>
                </a:moveTo>
                <a:lnTo>
                  <a:pt x="7222062" y="100389"/>
                </a:lnTo>
                <a:lnTo>
                  <a:pt x="7366078" y="100389"/>
                </a:lnTo>
                <a:lnTo>
                  <a:pt x="7366078" y="28381"/>
                </a:lnTo>
                <a:lnTo>
                  <a:pt x="7222062" y="28381"/>
                </a:lnTo>
                <a:close/>
                <a:moveTo>
                  <a:pt x="6970542" y="28381"/>
                </a:moveTo>
                <a:lnTo>
                  <a:pt x="6970542" y="100389"/>
                </a:lnTo>
                <a:lnTo>
                  <a:pt x="7114558" y="100389"/>
                </a:lnTo>
                <a:lnTo>
                  <a:pt x="7114558" y="28381"/>
                </a:lnTo>
                <a:lnTo>
                  <a:pt x="6970542" y="28381"/>
                </a:lnTo>
                <a:close/>
                <a:moveTo>
                  <a:pt x="6719022" y="28381"/>
                </a:moveTo>
                <a:lnTo>
                  <a:pt x="6719022" y="100389"/>
                </a:lnTo>
                <a:lnTo>
                  <a:pt x="6863038" y="100389"/>
                </a:lnTo>
                <a:lnTo>
                  <a:pt x="6863038" y="28381"/>
                </a:lnTo>
                <a:lnTo>
                  <a:pt x="6719022" y="28381"/>
                </a:lnTo>
                <a:close/>
                <a:moveTo>
                  <a:pt x="6467502" y="28381"/>
                </a:moveTo>
                <a:lnTo>
                  <a:pt x="6467502" y="100389"/>
                </a:lnTo>
                <a:lnTo>
                  <a:pt x="6611518" y="100389"/>
                </a:lnTo>
                <a:lnTo>
                  <a:pt x="6611518" y="28381"/>
                </a:lnTo>
                <a:lnTo>
                  <a:pt x="6467502" y="28381"/>
                </a:lnTo>
                <a:close/>
                <a:moveTo>
                  <a:pt x="6215982" y="28381"/>
                </a:moveTo>
                <a:lnTo>
                  <a:pt x="6215982" y="100389"/>
                </a:lnTo>
                <a:lnTo>
                  <a:pt x="6359998" y="100389"/>
                </a:lnTo>
                <a:lnTo>
                  <a:pt x="6359998" y="28381"/>
                </a:lnTo>
                <a:lnTo>
                  <a:pt x="6215982" y="28381"/>
                </a:lnTo>
                <a:close/>
                <a:moveTo>
                  <a:pt x="5964462" y="28381"/>
                </a:moveTo>
                <a:lnTo>
                  <a:pt x="5964462" y="100389"/>
                </a:lnTo>
                <a:lnTo>
                  <a:pt x="6108478" y="100389"/>
                </a:lnTo>
                <a:lnTo>
                  <a:pt x="6108478" y="28381"/>
                </a:lnTo>
                <a:lnTo>
                  <a:pt x="5964462" y="28381"/>
                </a:lnTo>
                <a:close/>
                <a:moveTo>
                  <a:pt x="5712942" y="28381"/>
                </a:moveTo>
                <a:lnTo>
                  <a:pt x="5712942" y="100389"/>
                </a:lnTo>
                <a:lnTo>
                  <a:pt x="5856958" y="100389"/>
                </a:lnTo>
                <a:lnTo>
                  <a:pt x="5856958" y="28381"/>
                </a:lnTo>
                <a:lnTo>
                  <a:pt x="5712942" y="28381"/>
                </a:lnTo>
                <a:close/>
                <a:moveTo>
                  <a:pt x="5461422" y="28381"/>
                </a:moveTo>
                <a:lnTo>
                  <a:pt x="5461422" y="100389"/>
                </a:lnTo>
                <a:lnTo>
                  <a:pt x="5605438" y="100389"/>
                </a:lnTo>
                <a:lnTo>
                  <a:pt x="5605438" y="28381"/>
                </a:lnTo>
                <a:lnTo>
                  <a:pt x="5461422" y="28381"/>
                </a:lnTo>
                <a:close/>
                <a:moveTo>
                  <a:pt x="5209902" y="28381"/>
                </a:moveTo>
                <a:lnTo>
                  <a:pt x="5209902" y="100389"/>
                </a:lnTo>
                <a:lnTo>
                  <a:pt x="5353918" y="100389"/>
                </a:lnTo>
                <a:lnTo>
                  <a:pt x="5353918" y="28381"/>
                </a:lnTo>
                <a:lnTo>
                  <a:pt x="5209902" y="28381"/>
                </a:lnTo>
                <a:close/>
                <a:moveTo>
                  <a:pt x="4958382" y="28381"/>
                </a:moveTo>
                <a:lnTo>
                  <a:pt x="4958382" y="100389"/>
                </a:lnTo>
                <a:lnTo>
                  <a:pt x="5102398" y="100389"/>
                </a:lnTo>
                <a:lnTo>
                  <a:pt x="5102398" y="28381"/>
                </a:lnTo>
                <a:lnTo>
                  <a:pt x="4958382" y="28381"/>
                </a:lnTo>
                <a:close/>
                <a:moveTo>
                  <a:pt x="4706862" y="28381"/>
                </a:moveTo>
                <a:lnTo>
                  <a:pt x="4706862" y="100389"/>
                </a:lnTo>
                <a:lnTo>
                  <a:pt x="4850878" y="100389"/>
                </a:lnTo>
                <a:lnTo>
                  <a:pt x="4850878" y="28381"/>
                </a:lnTo>
                <a:lnTo>
                  <a:pt x="4706862" y="28381"/>
                </a:lnTo>
                <a:close/>
                <a:moveTo>
                  <a:pt x="4455342" y="28381"/>
                </a:moveTo>
                <a:lnTo>
                  <a:pt x="4455342" y="100389"/>
                </a:lnTo>
                <a:lnTo>
                  <a:pt x="4599358" y="100389"/>
                </a:lnTo>
                <a:lnTo>
                  <a:pt x="4599358" y="28381"/>
                </a:lnTo>
                <a:lnTo>
                  <a:pt x="4455342" y="28381"/>
                </a:lnTo>
                <a:close/>
                <a:moveTo>
                  <a:pt x="4203822" y="28381"/>
                </a:moveTo>
                <a:lnTo>
                  <a:pt x="4203822" y="100389"/>
                </a:lnTo>
                <a:lnTo>
                  <a:pt x="4347838" y="100389"/>
                </a:lnTo>
                <a:lnTo>
                  <a:pt x="4347838" y="28381"/>
                </a:lnTo>
                <a:lnTo>
                  <a:pt x="4203822" y="28381"/>
                </a:lnTo>
                <a:close/>
                <a:moveTo>
                  <a:pt x="3952312" y="28381"/>
                </a:moveTo>
                <a:lnTo>
                  <a:pt x="3952312" y="100389"/>
                </a:lnTo>
                <a:lnTo>
                  <a:pt x="4096327" y="100389"/>
                </a:lnTo>
                <a:lnTo>
                  <a:pt x="4096327" y="28381"/>
                </a:lnTo>
                <a:lnTo>
                  <a:pt x="3952312" y="28381"/>
                </a:lnTo>
                <a:close/>
                <a:moveTo>
                  <a:pt x="3700792" y="28381"/>
                </a:moveTo>
                <a:lnTo>
                  <a:pt x="3700792" y="100389"/>
                </a:lnTo>
                <a:lnTo>
                  <a:pt x="3844808" y="100389"/>
                </a:lnTo>
                <a:lnTo>
                  <a:pt x="3844808" y="28381"/>
                </a:lnTo>
                <a:lnTo>
                  <a:pt x="3700792" y="28381"/>
                </a:lnTo>
                <a:close/>
                <a:moveTo>
                  <a:pt x="3449272" y="28381"/>
                </a:moveTo>
                <a:lnTo>
                  <a:pt x="3449272" y="100389"/>
                </a:lnTo>
                <a:lnTo>
                  <a:pt x="3593289" y="100389"/>
                </a:lnTo>
                <a:lnTo>
                  <a:pt x="3593289" y="28381"/>
                </a:lnTo>
                <a:lnTo>
                  <a:pt x="3449272" y="28381"/>
                </a:lnTo>
                <a:close/>
                <a:moveTo>
                  <a:pt x="3197753" y="28381"/>
                </a:moveTo>
                <a:lnTo>
                  <a:pt x="3197753" y="100389"/>
                </a:lnTo>
                <a:lnTo>
                  <a:pt x="3341769" y="100389"/>
                </a:lnTo>
                <a:lnTo>
                  <a:pt x="3341769" y="28381"/>
                </a:lnTo>
                <a:lnTo>
                  <a:pt x="3197753" y="28381"/>
                </a:lnTo>
                <a:close/>
                <a:moveTo>
                  <a:pt x="2946232" y="28381"/>
                </a:moveTo>
                <a:lnTo>
                  <a:pt x="2946232" y="100389"/>
                </a:lnTo>
                <a:lnTo>
                  <a:pt x="3090248" y="100389"/>
                </a:lnTo>
                <a:lnTo>
                  <a:pt x="3090248" y="28381"/>
                </a:lnTo>
                <a:lnTo>
                  <a:pt x="2946232" y="28381"/>
                </a:lnTo>
                <a:close/>
                <a:moveTo>
                  <a:pt x="2694712" y="28381"/>
                </a:moveTo>
                <a:lnTo>
                  <a:pt x="2694712" y="100389"/>
                </a:lnTo>
                <a:lnTo>
                  <a:pt x="2838728" y="100389"/>
                </a:lnTo>
                <a:lnTo>
                  <a:pt x="2838728" y="28381"/>
                </a:lnTo>
                <a:lnTo>
                  <a:pt x="2694712" y="28381"/>
                </a:lnTo>
                <a:close/>
                <a:moveTo>
                  <a:pt x="2443193" y="28381"/>
                </a:moveTo>
                <a:lnTo>
                  <a:pt x="2443193" y="100389"/>
                </a:lnTo>
                <a:lnTo>
                  <a:pt x="2587209" y="100389"/>
                </a:lnTo>
                <a:lnTo>
                  <a:pt x="2587209" y="28381"/>
                </a:lnTo>
                <a:lnTo>
                  <a:pt x="2443193" y="28381"/>
                </a:lnTo>
                <a:close/>
                <a:moveTo>
                  <a:pt x="2191675" y="28381"/>
                </a:moveTo>
                <a:lnTo>
                  <a:pt x="2191675" y="100389"/>
                </a:lnTo>
                <a:lnTo>
                  <a:pt x="2335690" y="100389"/>
                </a:lnTo>
                <a:lnTo>
                  <a:pt x="2335690" y="28381"/>
                </a:lnTo>
                <a:lnTo>
                  <a:pt x="2191675" y="28381"/>
                </a:lnTo>
                <a:close/>
                <a:moveTo>
                  <a:pt x="1940152" y="28381"/>
                </a:moveTo>
                <a:lnTo>
                  <a:pt x="1940152" y="100389"/>
                </a:lnTo>
                <a:lnTo>
                  <a:pt x="2084168" y="100389"/>
                </a:lnTo>
                <a:lnTo>
                  <a:pt x="2084168" y="28381"/>
                </a:lnTo>
                <a:lnTo>
                  <a:pt x="1940152" y="28381"/>
                </a:lnTo>
                <a:close/>
                <a:moveTo>
                  <a:pt x="1688633" y="28381"/>
                </a:moveTo>
                <a:lnTo>
                  <a:pt x="1688633" y="100389"/>
                </a:lnTo>
                <a:lnTo>
                  <a:pt x="1832648" y="100389"/>
                </a:lnTo>
                <a:lnTo>
                  <a:pt x="1832648" y="28381"/>
                </a:lnTo>
                <a:lnTo>
                  <a:pt x="1688633" y="28381"/>
                </a:lnTo>
                <a:close/>
                <a:moveTo>
                  <a:pt x="1437118" y="28381"/>
                </a:moveTo>
                <a:lnTo>
                  <a:pt x="1437118" y="100389"/>
                </a:lnTo>
                <a:lnTo>
                  <a:pt x="1581131" y="100389"/>
                </a:lnTo>
                <a:lnTo>
                  <a:pt x="1581131" y="28381"/>
                </a:lnTo>
                <a:lnTo>
                  <a:pt x="1437118" y="28381"/>
                </a:lnTo>
                <a:close/>
                <a:moveTo>
                  <a:pt x="1185595" y="28381"/>
                </a:moveTo>
                <a:lnTo>
                  <a:pt x="1185595" y="100389"/>
                </a:lnTo>
                <a:lnTo>
                  <a:pt x="1329612" y="100389"/>
                </a:lnTo>
                <a:lnTo>
                  <a:pt x="1329612" y="28381"/>
                </a:lnTo>
                <a:lnTo>
                  <a:pt x="1185595" y="28381"/>
                </a:lnTo>
                <a:close/>
                <a:moveTo>
                  <a:pt x="934071" y="28381"/>
                </a:moveTo>
                <a:lnTo>
                  <a:pt x="934071" y="100389"/>
                </a:lnTo>
                <a:lnTo>
                  <a:pt x="1078089" y="100389"/>
                </a:lnTo>
                <a:lnTo>
                  <a:pt x="1078089" y="28381"/>
                </a:lnTo>
                <a:lnTo>
                  <a:pt x="934071" y="28381"/>
                </a:lnTo>
                <a:close/>
                <a:moveTo>
                  <a:pt x="682551" y="28381"/>
                </a:moveTo>
                <a:lnTo>
                  <a:pt x="682551" y="100389"/>
                </a:lnTo>
                <a:lnTo>
                  <a:pt x="826567" y="100389"/>
                </a:lnTo>
                <a:lnTo>
                  <a:pt x="826567" y="28381"/>
                </a:lnTo>
                <a:lnTo>
                  <a:pt x="682551" y="28381"/>
                </a:lnTo>
                <a:close/>
                <a:moveTo>
                  <a:pt x="431031" y="28381"/>
                </a:moveTo>
                <a:lnTo>
                  <a:pt x="431031" y="100389"/>
                </a:lnTo>
                <a:lnTo>
                  <a:pt x="575047" y="100389"/>
                </a:lnTo>
                <a:lnTo>
                  <a:pt x="575047" y="28381"/>
                </a:lnTo>
                <a:lnTo>
                  <a:pt x="431031" y="28381"/>
                </a:lnTo>
                <a:close/>
                <a:moveTo>
                  <a:pt x="179512" y="28381"/>
                </a:moveTo>
                <a:lnTo>
                  <a:pt x="179512" y="100389"/>
                </a:lnTo>
                <a:lnTo>
                  <a:pt x="323527" y="100389"/>
                </a:lnTo>
                <a:lnTo>
                  <a:pt x="323527" y="28381"/>
                </a:lnTo>
                <a:lnTo>
                  <a:pt x="179512" y="28381"/>
                </a:lnTo>
                <a:close/>
                <a:moveTo>
                  <a:pt x="0" y="0"/>
                </a:moveTo>
                <a:lnTo>
                  <a:pt x="9143990" y="0"/>
                </a:lnTo>
                <a:lnTo>
                  <a:pt x="9143990" y="1296144"/>
                </a:lnTo>
                <a:lnTo>
                  <a:pt x="0" y="1296144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66000"/>
            </a:schemeClr>
          </a:solidFill>
          <a:ln>
            <a:noFill/>
          </a:ln>
          <a:extLst/>
        </p:spPr>
        <p:txBody>
          <a:bodyPr anchor="ctr"/>
          <a:lstStyle/>
          <a:p>
            <a:endParaRPr lang="zh-CN" altLang="en-US"/>
          </a:p>
        </p:txBody>
      </p:sp>
      <p:sp>
        <p:nvSpPr>
          <p:cNvPr id="3075" name="矩形 76"/>
          <p:cNvSpPr>
            <a:spLocks noChangeArrowheads="1"/>
          </p:cNvSpPr>
          <p:nvPr/>
        </p:nvSpPr>
        <p:spPr bwMode="auto">
          <a:xfrm>
            <a:off x="7734300" y="3442320"/>
            <a:ext cx="1409699" cy="1041633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9525">
            <a:solidFill>
              <a:schemeClr val="bg1"/>
            </a:solidFill>
            <a:miter lim="800000"/>
            <a:headEnd/>
            <a:tailEnd/>
          </a:ln>
          <a:extLst/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 Narrow" pitchFamily="34" charset="0"/>
              <a:ea typeface="方正稚艺_GBK"/>
            </a:endParaRPr>
          </a:p>
        </p:txBody>
      </p:sp>
      <p:sp>
        <p:nvSpPr>
          <p:cNvPr id="3076" name="矩形 77"/>
          <p:cNvSpPr>
            <a:spLocks noChangeArrowheads="1"/>
          </p:cNvSpPr>
          <p:nvPr/>
        </p:nvSpPr>
        <p:spPr bwMode="auto">
          <a:xfrm>
            <a:off x="6218157" y="3442320"/>
            <a:ext cx="1460606" cy="1041633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 w="9525">
            <a:solidFill>
              <a:schemeClr val="bg1"/>
            </a:solidFill>
            <a:miter lim="800000"/>
            <a:headEnd/>
            <a:tailEnd/>
          </a:ln>
          <a:extLst/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 Narrow" pitchFamily="34" charset="0"/>
              <a:ea typeface="方正稚艺_GBK"/>
            </a:endParaRPr>
          </a:p>
        </p:txBody>
      </p:sp>
      <p:sp>
        <p:nvSpPr>
          <p:cNvPr id="3077" name="矩形 78"/>
          <p:cNvSpPr>
            <a:spLocks noChangeArrowheads="1"/>
          </p:cNvSpPr>
          <p:nvPr/>
        </p:nvSpPr>
        <p:spPr bwMode="auto">
          <a:xfrm>
            <a:off x="4702014" y="3442320"/>
            <a:ext cx="1460605" cy="1041633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 w="9525">
            <a:solidFill>
              <a:schemeClr val="bg1"/>
            </a:solidFill>
            <a:miter lim="800000"/>
            <a:headEnd/>
            <a:tailEnd/>
          </a:ln>
          <a:extLst/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 Narrow" pitchFamily="34" charset="0"/>
              <a:ea typeface="方正稚艺_GBK"/>
            </a:endParaRPr>
          </a:p>
        </p:txBody>
      </p:sp>
      <p:sp>
        <p:nvSpPr>
          <p:cNvPr id="3078" name="矩形 79"/>
          <p:cNvSpPr>
            <a:spLocks noChangeArrowheads="1"/>
          </p:cNvSpPr>
          <p:nvPr/>
        </p:nvSpPr>
        <p:spPr bwMode="auto">
          <a:xfrm>
            <a:off x="3185871" y="3442320"/>
            <a:ext cx="1460605" cy="1041633"/>
          </a:xfrm>
          <a:prstGeom prst="rect">
            <a:avLst/>
          </a:prstGeom>
          <a:blipFill dpi="0" rotWithShape="1">
            <a:blip r:embed="rId6"/>
            <a:srcRect/>
            <a:stretch>
              <a:fillRect/>
            </a:stretch>
          </a:blipFill>
          <a:ln w="9525">
            <a:solidFill>
              <a:schemeClr val="bg1"/>
            </a:solidFill>
            <a:miter lim="800000"/>
            <a:headEnd/>
            <a:tailEnd/>
          </a:ln>
          <a:extLst/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 Narrow" pitchFamily="34" charset="0"/>
              <a:ea typeface="方正稚艺_GBK"/>
            </a:endParaRPr>
          </a:p>
        </p:txBody>
      </p:sp>
      <p:sp>
        <p:nvSpPr>
          <p:cNvPr id="3080" name="矩形 81"/>
          <p:cNvSpPr>
            <a:spLocks noChangeArrowheads="1"/>
          </p:cNvSpPr>
          <p:nvPr/>
        </p:nvSpPr>
        <p:spPr bwMode="auto">
          <a:xfrm>
            <a:off x="-1" y="3409950"/>
            <a:ext cx="1615699" cy="1041633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 w="9525">
            <a:solidFill>
              <a:schemeClr val="bg1"/>
            </a:solidFill>
            <a:miter lim="800000"/>
            <a:headEnd/>
            <a:tailEnd/>
          </a:ln>
          <a:extLst/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 Narrow" pitchFamily="34" charset="0"/>
              <a:ea typeface="方正稚艺_GBK"/>
            </a:endParaRPr>
          </a:p>
        </p:txBody>
      </p:sp>
      <p:sp>
        <p:nvSpPr>
          <p:cNvPr id="3081" name="任意多边形 92"/>
          <p:cNvSpPr>
            <a:spLocks/>
          </p:cNvSpPr>
          <p:nvPr/>
        </p:nvSpPr>
        <p:spPr bwMode="auto">
          <a:xfrm rot="5400000">
            <a:off x="-245441" y="1550196"/>
            <a:ext cx="5143500" cy="2043109"/>
          </a:xfrm>
          <a:custGeom>
            <a:avLst/>
            <a:gdLst>
              <a:gd name="T0" fmla="*/ 6467502 w 6858000"/>
              <a:gd name="T1" fmla="*/ 139435 h 1800200"/>
              <a:gd name="T2" fmla="*/ 6467502 w 6858000"/>
              <a:gd name="T3" fmla="*/ 1760401 h 1800200"/>
              <a:gd name="T4" fmla="*/ 6215982 w 6858000"/>
              <a:gd name="T5" fmla="*/ 139435 h 1800200"/>
              <a:gd name="T6" fmla="*/ 6215982 w 6858000"/>
              <a:gd name="T7" fmla="*/ 1760401 h 1800200"/>
              <a:gd name="T8" fmla="*/ 5964462 w 6858000"/>
              <a:gd name="T9" fmla="*/ 139435 h 1800200"/>
              <a:gd name="T10" fmla="*/ 5964462 w 6858000"/>
              <a:gd name="T11" fmla="*/ 1760401 h 1800200"/>
              <a:gd name="T12" fmla="*/ 5712942 w 6858000"/>
              <a:gd name="T13" fmla="*/ 139435 h 1800200"/>
              <a:gd name="T14" fmla="*/ 5712942 w 6858000"/>
              <a:gd name="T15" fmla="*/ 1760401 h 1800200"/>
              <a:gd name="T16" fmla="*/ 5461422 w 6858000"/>
              <a:gd name="T17" fmla="*/ 139435 h 1800200"/>
              <a:gd name="T18" fmla="*/ 5461422 w 6858000"/>
              <a:gd name="T19" fmla="*/ 1760401 h 1800200"/>
              <a:gd name="T20" fmla="*/ 5209902 w 6858000"/>
              <a:gd name="T21" fmla="*/ 139435 h 1800200"/>
              <a:gd name="T22" fmla="*/ 5209902 w 6858000"/>
              <a:gd name="T23" fmla="*/ 1760401 h 1800200"/>
              <a:gd name="T24" fmla="*/ 4958382 w 6858000"/>
              <a:gd name="T25" fmla="*/ 139435 h 1800200"/>
              <a:gd name="T26" fmla="*/ 4958382 w 6858000"/>
              <a:gd name="T27" fmla="*/ 1760401 h 1800200"/>
              <a:gd name="T28" fmla="*/ 4706862 w 6858000"/>
              <a:gd name="T29" fmla="*/ 139435 h 1800200"/>
              <a:gd name="T30" fmla="*/ 4706862 w 6858000"/>
              <a:gd name="T31" fmla="*/ 1760401 h 1800200"/>
              <a:gd name="T32" fmla="*/ 4455342 w 6858000"/>
              <a:gd name="T33" fmla="*/ 139435 h 1800200"/>
              <a:gd name="T34" fmla="*/ 4455342 w 6858000"/>
              <a:gd name="T35" fmla="*/ 1760401 h 1800200"/>
              <a:gd name="T36" fmla="*/ 4203822 w 6858000"/>
              <a:gd name="T37" fmla="*/ 139435 h 1800200"/>
              <a:gd name="T38" fmla="*/ 4203822 w 6858000"/>
              <a:gd name="T39" fmla="*/ 1760401 h 1800200"/>
              <a:gd name="T40" fmla="*/ 3952312 w 6858000"/>
              <a:gd name="T41" fmla="*/ 139435 h 1800200"/>
              <a:gd name="T42" fmla="*/ 3952306 w 6858000"/>
              <a:gd name="T43" fmla="*/ 1760401 h 1800200"/>
              <a:gd name="T44" fmla="*/ 3700792 w 6858000"/>
              <a:gd name="T45" fmla="*/ 139435 h 1800200"/>
              <a:gd name="T46" fmla="*/ 3700786 w 6858000"/>
              <a:gd name="T47" fmla="*/ 1760401 h 1800200"/>
              <a:gd name="T48" fmla="*/ 3449272 w 6858000"/>
              <a:gd name="T49" fmla="*/ 139435 h 1800200"/>
              <a:gd name="T50" fmla="*/ 3449266 w 6858000"/>
              <a:gd name="T51" fmla="*/ 1760401 h 1800200"/>
              <a:gd name="T52" fmla="*/ 3197753 w 6858000"/>
              <a:gd name="T53" fmla="*/ 139435 h 1800200"/>
              <a:gd name="T54" fmla="*/ 3197746 w 6858000"/>
              <a:gd name="T55" fmla="*/ 1760401 h 1800200"/>
              <a:gd name="T56" fmla="*/ 2946232 w 6858000"/>
              <a:gd name="T57" fmla="*/ 139435 h 1800200"/>
              <a:gd name="T58" fmla="*/ 2946226 w 6858000"/>
              <a:gd name="T59" fmla="*/ 1760401 h 1800200"/>
              <a:gd name="T60" fmla="*/ 2694712 w 6858000"/>
              <a:gd name="T61" fmla="*/ 139435 h 1800200"/>
              <a:gd name="T62" fmla="*/ 2694706 w 6858000"/>
              <a:gd name="T63" fmla="*/ 1760401 h 1800200"/>
              <a:gd name="T64" fmla="*/ 2443193 w 6858000"/>
              <a:gd name="T65" fmla="*/ 139435 h 1800200"/>
              <a:gd name="T66" fmla="*/ 2443187 w 6858000"/>
              <a:gd name="T67" fmla="*/ 1760401 h 1800200"/>
              <a:gd name="T68" fmla="*/ 2191675 w 6858000"/>
              <a:gd name="T69" fmla="*/ 139435 h 1800200"/>
              <a:gd name="T70" fmla="*/ 2191668 w 6858000"/>
              <a:gd name="T71" fmla="*/ 1760401 h 1800200"/>
              <a:gd name="T72" fmla="*/ 1940152 w 6858000"/>
              <a:gd name="T73" fmla="*/ 139435 h 1800200"/>
              <a:gd name="T74" fmla="*/ 1940146 w 6858000"/>
              <a:gd name="T75" fmla="*/ 1760401 h 1800200"/>
              <a:gd name="T76" fmla="*/ 1688633 w 6858000"/>
              <a:gd name="T77" fmla="*/ 139435 h 1800200"/>
              <a:gd name="T78" fmla="*/ 1688627 w 6858000"/>
              <a:gd name="T79" fmla="*/ 1760401 h 1800200"/>
              <a:gd name="T80" fmla="*/ 1437118 w 6858000"/>
              <a:gd name="T81" fmla="*/ 139435 h 1800200"/>
              <a:gd name="T82" fmla="*/ 1437109 w 6858000"/>
              <a:gd name="T83" fmla="*/ 1760401 h 1800200"/>
              <a:gd name="T84" fmla="*/ 1185595 w 6858000"/>
              <a:gd name="T85" fmla="*/ 139435 h 1800200"/>
              <a:gd name="T86" fmla="*/ 1185587 w 6858000"/>
              <a:gd name="T87" fmla="*/ 1760401 h 1800200"/>
              <a:gd name="T88" fmla="*/ 934071 w 6858000"/>
              <a:gd name="T89" fmla="*/ 139435 h 1800200"/>
              <a:gd name="T90" fmla="*/ 934066 w 6858000"/>
              <a:gd name="T91" fmla="*/ 1760401 h 1800200"/>
              <a:gd name="T92" fmla="*/ 682551 w 6858000"/>
              <a:gd name="T93" fmla="*/ 139435 h 1800200"/>
              <a:gd name="T94" fmla="*/ 682546 w 6858000"/>
              <a:gd name="T95" fmla="*/ 1760401 h 1800200"/>
              <a:gd name="T96" fmla="*/ 431031 w 6858000"/>
              <a:gd name="T97" fmla="*/ 139435 h 1800200"/>
              <a:gd name="T98" fmla="*/ 431027 w 6858000"/>
              <a:gd name="T99" fmla="*/ 1760401 h 1800200"/>
              <a:gd name="T100" fmla="*/ 179512 w 6858000"/>
              <a:gd name="T101" fmla="*/ 139435 h 1800200"/>
              <a:gd name="T102" fmla="*/ 179507 w 6858000"/>
              <a:gd name="T103" fmla="*/ 1760401 h 1800200"/>
              <a:gd name="T104" fmla="*/ 6719022 w 6858000"/>
              <a:gd name="T105" fmla="*/ 39421 h 1800200"/>
              <a:gd name="T106" fmla="*/ 6719022 w 6858000"/>
              <a:gd name="T107" fmla="*/ 1760401 h 1800200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6858000" h="1800200">
                <a:moveTo>
                  <a:pt x="6467502" y="139429"/>
                </a:moveTo>
                <a:lnTo>
                  <a:pt x="6611518" y="139429"/>
                </a:lnTo>
                <a:lnTo>
                  <a:pt x="6611518" y="39418"/>
                </a:lnTo>
                <a:lnTo>
                  <a:pt x="6467502" y="39418"/>
                </a:lnTo>
                <a:lnTo>
                  <a:pt x="6467502" y="139429"/>
                </a:lnTo>
                <a:close/>
                <a:moveTo>
                  <a:pt x="6467502" y="1760329"/>
                </a:moveTo>
                <a:lnTo>
                  <a:pt x="6611518" y="1760329"/>
                </a:lnTo>
                <a:lnTo>
                  <a:pt x="6611518" y="1660318"/>
                </a:lnTo>
                <a:lnTo>
                  <a:pt x="6467502" y="1660318"/>
                </a:lnTo>
                <a:lnTo>
                  <a:pt x="6467502" y="1760329"/>
                </a:lnTo>
                <a:close/>
                <a:moveTo>
                  <a:pt x="6215982" y="139429"/>
                </a:moveTo>
                <a:lnTo>
                  <a:pt x="6359998" y="139429"/>
                </a:lnTo>
                <a:lnTo>
                  <a:pt x="6359998" y="39418"/>
                </a:lnTo>
                <a:lnTo>
                  <a:pt x="6215982" y="39418"/>
                </a:lnTo>
                <a:lnTo>
                  <a:pt x="6215982" y="139429"/>
                </a:lnTo>
                <a:close/>
                <a:moveTo>
                  <a:pt x="6215982" y="1760329"/>
                </a:moveTo>
                <a:lnTo>
                  <a:pt x="6359998" y="1760329"/>
                </a:lnTo>
                <a:lnTo>
                  <a:pt x="6359998" y="1660318"/>
                </a:lnTo>
                <a:lnTo>
                  <a:pt x="6215982" y="1660318"/>
                </a:lnTo>
                <a:lnTo>
                  <a:pt x="6215982" y="1760329"/>
                </a:lnTo>
                <a:close/>
                <a:moveTo>
                  <a:pt x="5964462" y="139429"/>
                </a:moveTo>
                <a:lnTo>
                  <a:pt x="6108478" y="139429"/>
                </a:lnTo>
                <a:lnTo>
                  <a:pt x="6108478" y="39418"/>
                </a:lnTo>
                <a:lnTo>
                  <a:pt x="5964462" y="39418"/>
                </a:lnTo>
                <a:lnTo>
                  <a:pt x="5964462" y="139429"/>
                </a:lnTo>
                <a:close/>
                <a:moveTo>
                  <a:pt x="5964462" y="1760329"/>
                </a:moveTo>
                <a:lnTo>
                  <a:pt x="6108478" y="1760329"/>
                </a:lnTo>
                <a:lnTo>
                  <a:pt x="6108478" y="1660318"/>
                </a:lnTo>
                <a:lnTo>
                  <a:pt x="5964462" y="1660318"/>
                </a:lnTo>
                <a:lnTo>
                  <a:pt x="5964462" y="1760329"/>
                </a:lnTo>
                <a:close/>
                <a:moveTo>
                  <a:pt x="5712942" y="139429"/>
                </a:moveTo>
                <a:lnTo>
                  <a:pt x="5856958" y="139429"/>
                </a:lnTo>
                <a:lnTo>
                  <a:pt x="5856958" y="39418"/>
                </a:lnTo>
                <a:lnTo>
                  <a:pt x="5712942" y="39418"/>
                </a:lnTo>
                <a:lnTo>
                  <a:pt x="5712942" y="139429"/>
                </a:lnTo>
                <a:close/>
                <a:moveTo>
                  <a:pt x="5712942" y="1760329"/>
                </a:moveTo>
                <a:lnTo>
                  <a:pt x="5856958" y="1760329"/>
                </a:lnTo>
                <a:lnTo>
                  <a:pt x="5856958" y="1660318"/>
                </a:lnTo>
                <a:lnTo>
                  <a:pt x="5712942" y="1660318"/>
                </a:lnTo>
                <a:lnTo>
                  <a:pt x="5712942" y="1760329"/>
                </a:lnTo>
                <a:close/>
                <a:moveTo>
                  <a:pt x="5461422" y="139429"/>
                </a:moveTo>
                <a:lnTo>
                  <a:pt x="5605438" y="139429"/>
                </a:lnTo>
                <a:lnTo>
                  <a:pt x="5605438" y="39418"/>
                </a:lnTo>
                <a:lnTo>
                  <a:pt x="5461422" y="39418"/>
                </a:lnTo>
                <a:lnTo>
                  <a:pt x="5461422" y="139429"/>
                </a:lnTo>
                <a:close/>
                <a:moveTo>
                  <a:pt x="5461422" y="1760329"/>
                </a:moveTo>
                <a:lnTo>
                  <a:pt x="5605438" y="1760329"/>
                </a:lnTo>
                <a:lnTo>
                  <a:pt x="5605438" y="1660318"/>
                </a:lnTo>
                <a:lnTo>
                  <a:pt x="5461422" y="1660318"/>
                </a:lnTo>
                <a:lnTo>
                  <a:pt x="5461422" y="1760329"/>
                </a:lnTo>
                <a:close/>
                <a:moveTo>
                  <a:pt x="5209902" y="139429"/>
                </a:moveTo>
                <a:lnTo>
                  <a:pt x="5353918" y="139429"/>
                </a:lnTo>
                <a:lnTo>
                  <a:pt x="5353918" y="39418"/>
                </a:lnTo>
                <a:lnTo>
                  <a:pt x="5209902" y="39418"/>
                </a:lnTo>
                <a:lnTo>
                  <a:pt x="5209902" y="139429"/>
                </a:lnTo>
                <a:close/>
                <a:moveTo>
                  <a:pt x="5209902" y="1760329"/>
                </a:moveTo>
                <a:lnTo>
                  <a:pt x="5353918" y="1760329"/>
                </a:lnTo>
                <a:lnTo>
                  <a:pt x="5353918" y="1660318"/>
                </a:lnTo>
                <a:lnTo>
                  <a:pt x="5209902" y="1660318"/>
                </a:lnTo>
                <a:lnTo>
                  <a:pt x="5209902" y="1760329"/>
                </a:lnTo>
                <a:close/>
                <a:moveTo>
                  <a:pt x="4958382" y="139429"/>
                </a:moveTo>
                <a:lnTo>
                  <a:pt x="5102398" y="139429"/>
                </a:lnTo>
                <a:lnTo>
                  <a:pt x="5102398" y="39418"/>
                </a:lnTo>
                <a:lnTo>
                  <a:pt x="4958382" y="39418"/>
                </a:lnTo>
                <a:lnTo>
                  <a:pt x="4958382" y="139429"/>
                </a:lnTo>
                <a:close/>
                <a:moveTo>
                  <a:pt x="4958382" y="1760329"/>
                </a:moveTo>
                <a:lnTo>
                  <a:pt x="5102398" y="1760329"/>
                </a:lnTo>
                <a:lnTo>
                  <a:pt x="5102398" y="1660318"/>
                </a:lnTo>
                <a:lnTo>
                  <a:pt x="4958382" y="1660318"/>
                </a:lnTo>
                <a:lnTo>
                  <a:pt x="4958382" y="1760329"/>
                </a:lnTo>
                <a:close/>
                <a:moveTo>
                  <a:pt x="4706862" y="139429"/>
                </a:moveTo>
                <a:lnTo>
                  <a:pt x="4850878" y="139429"/>
                </a:lnTo>
                <a:lnTo>
                  <a:pt x="4850878" y="39418"/>
                </a:lnTo>
                <a:lnTo>
                  <a:pt x="4706862" y="39418"/>
                </a:lnTo>
                <a:lnTo>
                  <a:pt x="4706862" y="139429"/>
                </a:lnTo>
                <a:close/>
                <a:moveTo>
                  <a:pt x="4706862" y="1760329"/>
                </a:moveTo>
                <a:lnTo>
                  <a:pt x="4850878" y="1760329"/>
                </a:lnTo>
                <a:lnTo>
                  <a:pt x="4850878" y="1660318"/>
                </a:lnTo>
                <a:lnTo>
                  <a:pt x="4706862" y="1660318"/>
                </a:lnTo>
                <a:lnTo>
                  <a:pt x="4706862" y="1760329"/>
                </a:lnTo>
                <a:close/>
                <a:moveTo>
                  <a:pt x="4455342" y="139429"/>
                </a:moveTo>
                <a:lnTo>
                  <a:pt x="4599358" y="139429"/>
                </a:lnTo>
                <a:lnTo>
                  <a:pt x="4599358" y="39418"/>
                </a:lnTo>
                <a:lnTo>
                  <a:pt x="4455342" y="39418"/>
                </a:lnTo>
                <a:lnTo>
                  <a:pt x="4455342" y="139429"/>
                </a:lnTo>
                <a:close/>
                <a:moveTo>
                  <a:pt x="4455342" y="1760329"/>
                </a:moveTo>
                <a:lnTo>
                  <a:pt x="4599358" y="1760329"/>
                </a:lnTo>
                <a:lnTo>
                  <a:pt x="4599358" y="1660318"/>
                </a:lnTo>
                <a:lnTo>
                  <a:pt x="4455342" y="1660318"/>
                </a:lnTo>
                <a:lnTo>
                  <a:pt x="4455342" y="1760329"/>
                </a:lnTo>
                <a:close/>
                <a:moveTo>
                  <a:pt x="4203822" y="139429"/>
                </a:moveTo>
                <a:lnTo>
                  <a:pt x="4347838" y="139429"/>
                </a:lnTo>
                <a:lnTo>
                  <a:pt x="4347838" y="39418"/>
                </a:lnTo>
                <a:lnTo>
                  <a:pt x="4203822" y="39418"/>
                </a:lnTo>
                <a:lnTo>
                  <a:pt x="4203822" y="139429"/>
                </a:lnTo>
                <a:close/>
                <a:moveTo>
                  <a:pt x="4203822" y="1760329"/>
                </a:moveTo>
                <a:lnTo>
                  <a:pt x="4347838" y="1760329"/>
                </a:lnTo>
                <a:lnTo>
                  <a:pt x="4347838" y="1660318"/>
                </a:lnTo>
                <a:lnTo>
                  <a:pt x="4203822" y="1660318"/>
                </a:lnTo>
                <a:lnTo>
                  <a:pt x="4203822" y="1760329"/>
                </a:lnTo>
                <a:close/>
                <a:moveTo>
                  <a:pt x="3952312" y="139429"/>
                </a:moveTo>
                <a:lnTo>
                  <a:pt x="4096327" y="139429"/>
                </a:lnTo>
                <a:lnTo>
                  <a:pt x="4096327" y="39418"/>
                </a:lnTo>
                <a:lnTo>
                  <a:pt x="3952312" y="39418"/>
                </a:lnTo>
                <a:lnTo>
                  <a:pt x="3952312" y="139429"/>
                </a:lnTo>
                <a:close/>
                <a:moveTo>
                  <a:pt x="3952306" y="1760329"/>
                </a:moveTo>
                <a:lnTo>
                  <a:pt x="4096322" y="1760329"/>
                </a:lnTo>
                <a:lnTo>
                  <a:pt x="4096322" y="1660318"/>
                </a:lnTo>
                <a:lnTo>
                  <a:pt x="3952306" y="1660318"/>
                </a:lnTo>
                <a:lnTo>
                  <a:pt x="3952306" y="1760329"/>
                </a:lnTo>
                <a:close/>
                <a:moveTo>
                  <a:pt x="3700792" y="139429"/>
                </a:moveTo>
                <a:lnTo>
                  <a:pt x="3844808" y="139429"/>
                </a:lnTo>
                <a:lnTo>
                  <a:pt x="3844808" y="39418"/>
                </a:lnTo>
                <a:lnTo>
                  <a:pt x="3700792" y="39418"/>
                </a:lnTo>
                <a:lnTo>
                  <a:pt x="3700792" y="139429"/>
                </a:lnTo>
                <a:close/>
                <a:moveTo>
                  <a:pt x="3700786" y="1760329"/>
                </a:moveTo>
                <a:lnTo>
                  <a:pt x="3844802" y="1760329"/>
                </a:lnTo>
                <a:lnTo>
                  <a:pt x="3844802" y="1660318"/>
                </a:lnTo>
                <a:lnTo>
                  <a:pt x="3700786" y="1660318"/>
                </a:lnTo>
                <a:lnTo>
                  <a:pt x="3700786" y="1760329"/>
                </a:lnTo>
                <a:close/>
                <a:moveTo>
                  <a:pt x="3449272" y="139429"/>
                </a:moveTo>
                <a:lnTo>
                  <a:pt x="3593289" y="139429"/>
                </a:lnTo>
                <a:lnTo>
                  <a:pt x="3593289" y="39418"/>
                </a:lnTo>
                <a:lnTo>
                  <a:pt x="3449272" y="39418"/>
                </a:lnTo>
                <a:lnTo>
                  <a:pt x="3449272" y="139429"/>
                </a:lnTo>
                <a:close/>
                <a:moveTo>
                  <a:pt x="3449266" y="1760329"/>
                </a:moveTo>
                <a:lnTo>
                  <a:pt x="3593282" y="1760329"/>
                </a:lnTo>
                <a:lnTo>
                  <a:pt x="3593282" y="1660318"/>
                </a:lnTo>
                <a:lnTo>
                  <a:pt x="3449266" y="1660318"/>
                </a:lnTo>
                <a:lnTo>
                  <a:pt x="3449266" y="1760329"/>
                </a:lnTo>
                <a:close/>
                <a:moveTo>
                  <a:pt x="3197753" y="139429"/>
                </a:moveTo>
                <a:lnTo>
                  <a:pt x="3341769" y="139429"/>
                </a:lnTo>
                <a:lnTo>
                  <a:pt x="3341769" y="39418"/>
                </a:lnTo>
                <a:lnTo>
                  <a:pt x="3197753" y="39418"/>
                </a:lnTo>
                <a:lnTo>
                  <a:pt x="3197753" y="139429"/>
                </a:lnTo>
                <a:close/>
                <a:moveTo>
                  <a:pt x="3197746" y="1760329"/>
                </a:moveTo>
                <a:lnTo>
                  <a:pt x="3341762" y="1760329"/>
                </a:lnTo>
                <a:lnTo>
                  <a:pt x="3341762" y="1660318"/>
                </a:lnTo>
                <a:lnTo>
                  <a:pt x="3197746" y="1660318"/>
                </a:lnTo>
                <a:lnTo>
                  <a:pt x="3197746" y="1760329"/>
                </a:lnTo>
                <a:close/>
                <a:moveTo>
                  <a:pt x="2946232" y="139429"/>
                </a:moveTo>
                <a:lnTo>
                  <a:pt x="3090248" y="139429"/>
                </a:lnTo>
                <a:lnTo>
                  <a:pt x="3090248" y="39418"/>
                </a:lnTo>
                <a:lnTo>
                  <a:pt x="2946232" y="39418"/>
                </a:lnTo>
                <a:lnTo>
                  <a:pt x="2946232" y="139429"/>
                </a:lnTo>
                <a:close/>
                <a:moveTo>
                  <a:pt x="2946226" y="1760329"/>
                </a:moveTo>
                <a:lnTo>
                  <a:pt x="3090242" y="1760329"/>
                </a:lnTo>
                <a:lnTo>
                  <a:pt x="3090242" y="1660318"/>
                </a:lnTo>
                <a:lnTo>
                  <a:pt x="2946226" y="1660318"/>
                </a:lnTo>
                <a:lnTo>
                  <a:pt x="2946226" y="1760329"/>
                </a:lnTo>
                <a:close/>
                <a:moveTo>
                  <a:pt x="2694712" y="139429"/>
                </a:moveTo>
                <a:lnTo>
                  <a:pt x="2838728" y="139429"/>
                </a:lnTo>
                <a:lnTo>
                  <a:pt x="2838728" y="39418"/>
                </a:lnTo>
                <a:lnTo>
                  <a:pt x="2694712" y="39418"/>
                </a:lnTo>
                <a:lnTo>
                  <a:pt x="2694712" y="139429"/>
                </a:lnTo>
                <a:close/>
                <a:moveTo>
                  <a:pt x="2694706" y="1760329"/>
                </a:moveTo>
                <a:lnTo>
                  <a:pt x="2838722" y="1760329"/>
                </a:lnTo>
                <a:lnTo>
                  <a:pt x="2838722" y="1660318"/>
                </a:lnTo>
                <a:lnTo>
                  <a:pt x="2694706" y="1660318"/>
                </a:lnTo>
                <a:lnTo>
                  <a:pt x="2694706" y="1760329"/>
                </a:lnTo>
                <a:close/>
                <a:moveTo>
                  <a:pt x="2443193" y="139429"/>
                </a:moveTo>
                <a:lnTo>
                  <a:pt x="2587209" y="139429"/>
                </a:lnTo>
                <a:lnTo>
                  <a:pt x="2587209" y="39418"/>
                </a:lnTo>
                <a:lnTo>
                  <a:pt x="2443193" y="39418"/>
                </a:lnTo>
                <a:lnTo>
                  <a:pt x="2443193" y="139429"/>
                </a:lnTo>
                <a:close/>
                <a:moveTo>
                  <a:pt x="2443187" y="1760329"/>
                </a:moveTo>
                <a:lnTo>
                  <a:pt x="2587203" y="1760329"/>
                </a:lnTo>
                <a:lnTo>
                  <a:pt x="2587203" y="1660318"/>
                </a:lnTo>
                <a:lnTo>
                  <a:pt x="2443187" y="1660318"/>
                </a:lnTo>
                <a:lnTo>
                  <a:pt x="2443187" y="1760329"/>
                </a:lnTo>
                <a:close/>
                <a:moveTo>
                  <a:pt x="2191675" y="139429"/>
                </a:moveTo>
                <a:lnTo>
                  <a:pt x="2335690" y="139429"/>
                </a:lnTo>
                <a:lnTo>
                  <a:pt x="2335690" y="39418"/>
                </a:lnTo>
                <a:lnTo>
                  <a:pt x="2191675" y="39418"/>
                </a:lnTo>
                <a:lnTo>
                  <a:pt x="2191675" y="139429"/>
                </a:lnTo>
                <a:close/>
                <a:moveTo>
                  <a:pt x="2191668" y="1760329"/>
                </a:moveTo>
                <a:lnTo>
                  <a:pt x="2335683" y="1760329"/>
                </a:lnTo>
                <a:lnTo>
                  <a:pt x="2335683" y="1660318"/>
                </a:lnTo>
                <a:lnTo>
                  <a:pt x="2191668" y="1660318"/>
                </a:lnTo>
                <a:lnTo>
                  <a:pt x="2191668" y="1760329"/>
                </a:lnTo>
                <a:close/>
                <a:moveTo>
                  <a:pt x="1940152" y="139429"/>
                </a:moveTo>
                <a:lnTo>
                  <a:pt x="2084168" y="139429"/>
                </a:lnTo>
                <a:lnTo>
                  <a:pt x="2084168" y="39418"/>
                </a:lnTo>
                <a:lnTo>
                  <a:pt x="1940152" y="39418"/>
                </a:lnTo>
                <a:lnTo>
                  <a:pt x="1940152" y="139429"/>
                </a:lnTo>
                <a:close/>
                <a:moveTo>
                  <a:pt x="1940146" y="1760329"/>
                </a:moveTo>
                <a:lnTo>
                  <a:pt x="2084163" y="1760329"/>
                </a:lnTo>
                <a:lnTo>
                  <a:pt x="2084163" y="1660318"/>
                </a:lnTo>
                <a:lnTo>
                  <a:pt x="1940146" y="1660318"/>
                </a:lnTo>
                <a:lnTo>
                  <a:pt x="1940146" y="1760329"/>
                </a:lnTo>
                <a:close/>
                <a:moveTo>
                  <a:pt x="1688633" y="139429"/>
                </a:moveTo>
                <a:lnTo>
                  <a:pt x="1832648" y="139429"/>
                </a:lnTo>
                <a:lnTo>
                  <a:pt x="1832648" y="39418"/>
                </a:lnTo>
                <a:lnTo>
                  <a:pt x="1688633" y="39418"/>
                </a:lnTo>
                <a:lnTo>
                  <a:pt x="1688633" y="139429"/>
                </a:lnTo>
                <a:close/>
                <a:moveTo>
                  <a:pt x="1688627" y="1760329"/>
                </a:moveTo>
                <a:lnTo>
                  <a:pt x="1832642" y="1760329"/>
                </a:lnTo>
                <a:lnTo>
                  <a:pt x="1832642" y="1660318"/>
                </a:lnTo>
                <a:lnTo>
                  <a:pt x="1688627" y="1660318"/>
                </a:lnTo>
                <a:lnTo>
                  <a:pt x="1688627" y="1760329"/>
                </a:lnTo>
                <a:close/>
                <a:moveTo>
                  <a:pt x="1437118" y="139429"/>
                </a:moveTo>
                <a:lnTo>
                  <a:pt x="1581131" y="139429"/>
                </a:lnTo>
                <a:lnTo>
                  <a:pt x="1581131" y="39418"/>
                </a:lnTo>
                <a:lnTo>
                  <a:pt x="1437118" y="39418"/>
                </a:lnTo>
                <a:lnTo>
                  <a:pt x="1437118" y="139429"/>
                </a:lnTo>
                <a:close/>
                <a:moveTo>
                  <a:pt x="1437109" y="1760329"/>
                </a:moveTo>
                <a:lnTo>
                  <a:pt x="1581124" y="1760329"/>
                </a:lnTo>
                <a:lnTo>
                  <a:pt x="1581124" y="1660318"/>
                </a:lnTo>
                <a:lnTo>
                  <a:pt x="1437109" y="1660318"/>
                </a:lnTo>
                <a:lnTo>
                  <a:pt x="1437109" y="1760329"/>
                </a:lnTo>
                <a:close/>
                <a:moveTo>
                  <a:pt x="1185595" y="139429"/>
                </a:moveTo>
                <a:lnTo>
                  <a:pt x="1329612" y="139429"/>
                </a:lnTo>
                <a:lnTo>
                  <a:pt x="1329612" y="39418"/>
                </a:lnTo>
                <a:lnTo>
                  <a:pt x="1185595" y="39418"/>
                </a:lnTo>
                <a:lnTo>
                  <a:pt x="1185595" y="139429"/>
                </a:lnTo>
                <a:close/>
                <a:moveTo>
                  <a:pt x="1185587" y="1760329"/>
                </a:moveTo>
                <a:lnTo>
                  <a:pt x="1329605" y="1760329"/>
                </a:lnTo>
                <a:lnTo>
                  <a:pt x="1329605" y="1660318"/>
                </a:lnTo>
                <a:lnTo>
                  <a:pt x="1185587" y="1660318"/>
                </a:lnTo>
                <a:lnTo>
                  <a:pt x="1185587" y="1760329"/>
                </a:lnTo>
                <a:close/>
                <a:moveTo>
                  <a:pt x="934071" y="139429"/>
                </a:moveTo>
                <a:lnTo>
                  <a:pt x="1078089" y="139429"/>
                </a:lnTo>
                <a:lnTo>
                  <a:pt x="1078089" y="39418"/>
                </a:lnTo>
                <a:lnTo>
                  <a:pt x="934071" y="39418"/>
                </a:lnTo>
                <a:lnTo>
                  <a:pt x="934071" y="139429"/>
                </a:lnTo>
                <a:close/>
                <a:moveTo>
                  <a:pt x="934066" y="1760329"/>
                </a:moveTo>
                <a:lnTo>
                  <a:pt x="1078083" y="1760329"/>
                </a:lnTo>
                <a:lnTo>
                  <a:pt x="1078083" y="1660318"/>
                </a:lnTo>
                <a:lnTo>
                  <a:pt x="934066" y="1660318"/>
                </a:lnTo>
                <a:lnTo>
                  <a:pt x="934066" y="1760329"/>
                </a:lnTo>
                <a:close/>
                <a:moveTo>
                  <a:pt x="682551" y="139429"/>
                </a:moveTo>
                <a:lnTo>
                  <a:pt x="826567" y="139429"/>
                </a:lnTo>
                <a:lnTo>
                  <a:pt x="826567" y="39418"/>
                </a:lnTo>
                <a:lnTo>
                  <a:pt x="682551" y="39418"/>
                </a:lnTo>
                <a:lnTo>
                  <a:pt x="682551" y="139429"/>
                </a:lnTo>
                <a:close/>
                <a:moveTo>
                  <a:pt x="682546" y="1760329"/>
                </a:moveTo>
                <a:lnTo>
                  <a:pt x="826562" y="1760329"/>
                </a:lnTo>
                <a:lnTo>
                  <a:pt x="826562" y="1660318"/>
                </a:lnTo>
                <a:lnTo>
                  <a:pt x="682546" y="1660318"/>
                </a:lnTo>
                <a:lnTo>
                  <a:pt x="682546" y="1760329"/>
                </a:lnTo>
                <a:close/>
                <a:moveTo>
                  <a:pt x="431031" y="139429"/>
                </a:moveTo>
                <a:lnTo>
                  <a:pt x="575047" y="139429"/>
                </a:lnTo>
                <a:lnTo>
                  <a:pt x="575047" y="39418"/>
                </a:lnTo>
                <a:lnTo>
                  <a:pt x="431031" y="39418"/>
                </a:lnTo>
                <a:lnTo>
                  <a:pt x="431031" y="139429"/>
                </a:lnTo>
                <a:close/>
                <a:moveTo>
                  <a:pt x="431027" y="1760329"/>
                </a:moveTo>
                <a:lnTo>
                  <a:pt x="575043" y="1760329"/>
                </a:lnTo>
                <a:lnTo>
                  <a:pt x="575043" y="1660318"/>
                </a:lnTo>
                <a:lnTo>
                  <a:pt x="431027" y="1660318"/>
                </a:lnTo>
                <a:lnTo>
                  <a:pt x="431027" y="1760329"/>
                </a:lnTo>
                <a:close/>
                <a:moveTo>
                  <a:pt x="179512" y="139429"/>
                </a:moveTo>
                <a:lnTo>
                  <a:pt x="323527" y="139429"/>
                </a:lnTo>
                <a:lnTo>
                  <a:pt x="323527" y="39418"/>
                </a:lnTo>
                <a:lnTo>
                  <a:pt x="179512" y="39418"/>
                </a:lnTo>
                <a:lnTo>
                  <a:pt x="179512" y="139429"/>
                </a:lnTo>
                <a:close/>
                <a:moveTo>
                  <a:pt x="179507" y="1760329"/>
                </a:moveTo>
                <a:lnTo>
                  <a:pt x="323523" y="1760329"/>
                </a:lnTo>
                <a:lnTo>
                  <a:pt x="323523" y="1660318"/>
                </a:lnTo>
                <a:lnTo>
                  <a:pt x="179507" y="1660318"/>
                </a:lnTo>
                <a:lnTo>
                  <a:pt x="179507" y="1760329"/>
                </a:lnTo>
                <a:close/>
                <a:moveTo>
                  <a:pt x="0" y="1800200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39418"/>
                </a:lnTo>
                <a:lnTo>
                  <a:pt x="6719022" y="39418"/>
                </a:lnTo>
                <a:lnTo>
                  <a:pt x="6719022" y="139429"/>
                </a:lnTo>
                <a:lnTo>
                  <a:pt x="6858000" y="139429"/>
                </a:lnTo>
                <a:lnTo>
                  <a:pt x="6858000" y="1660318"/>
                </a:lnTo>
                <a:lnTo>
                  <a:pt x="6719022" y="1660318"/>
                </a:lnTo>
                <a:lnTo>
                  <a:pt x="6719022" y="1760329"/>
                </a:lnTo>
                <a:lnTo>
                  <a:pt x="6858000" y="1760329"/>
                </a:lnTo>
                <a:lnTo>
                  <a:pt x="6858000" y="1800200"/>
                </a:lnTo>
                <a:lnTo>
                  <a:pt x="0" y="1800200"/>
                </a:lnTo>
                <a:close/>
              </a:path>
            </a:pathLst>
          </a:custGeom>
          <a:solidFill>
            <a:schemeClr val="bg1">
              <a:alpha val="66000"/>
            </a:schemeClr>
          </a:solidFill>
          <a:ln>
            <a:noFill/>
          </a:ln>
          <a:extLst/>
        </p:spPr>
        <p:txBody>
          <a:bodyPr anchor="ctr"/>
          <a:lstStyle/>
          <a:p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3735389" y="335731"/>
            <a:ext cx="4979986" cy="579835"/>
            <a:chOff x="3735389" y="335731"/>
            <a:chExt cx="4979986" cy="579835"/>
          </a:xfrm>
        </p:grpSpPr>
        <p:sp>
          <p:nvSpPr>
            <p:cNvPr id="3082" name="文本框 96"/>
            <p:cNvSpPr txBox="1">
              <a:spLocks noChangeArrowheads="1"/>
            </p:cNvSpPr>
            <p:nvPr/>
          </p:nvSpPr>
          <p:spPr bwMode="auto">
            <a:xfrm>
              <a:off x="3735389" y="335731"/>
              <a:ext cx="4968875" cy="4012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80000" tIns="46800" rIns="36000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9pPr>
            </a:lstStyle>
            <a:p>
              <a:pPr algn="r">
                <a:spcBef>
                  <a:spcPct val="0"/>
                </a:spcBef>
                <a:buNone/>
                <a:defRPr/>
              </a:pPr>
              <a:r>
                <a:rPr lang="zh-CN" altLang="en-US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因为爱情</a:t>
              </a:r>
              <a:endParaRPr lang="zh-CN" altLang="en-US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纤黑简体" panose="02000000000000000000" pitchFamily="2" charset="-122"/>
                <a:ea typeface="方正正纤黑简体" panose="02000000000000000000" pitchFamily="2" charset="-122"/>
              </a:endParaRPr>
            </a:p>
          </p:txBody>
        </p:sp>
        <p:sp>
          <p:nvSpPr>
            <p:cNvPr id="3084" name="TextBox 13"/>
            <p:cNvSpPr txBox="1">
              <a:spLocks noChangeArrowheads="1"/>
            </p:cNvSpPr>
            <p:nvPr/>
          </p:nvSpPr>
          <p:spPr bwMode="auto">
            <a:xfrm>
              <a:off x="4284663" y="665535"/>
              <a:ext cx="4430712" cy="2500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120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ea typeface="方正稚艺_GBK"/>
                </a:rPr>
                <a:t>Please enter your text here. Please enter your text here</a:t>
              </a:r>
            </a:p>
          </p:txBody>
        </p:sp>
      </p:grpSp>
      <p:sp>
        <p:nvSpPr>
          <p:cNvPr id="3085" name="任意多边形 128"/>
          <p:cNvSpPr>
            <a:spLocks/>
          </p:cNvSpPr>
          <p:nvPr/>
        </p:nvSpPr>
        <p:spPr bwMode="auto">
          <a:xfrm>
            <a:off x="1555578" y="257175"/>
            <a:ext cx="1560547" cy="1028700"/>
          </a:xfrm>
          <a:custGeom>
            <a:avLst/>
            <a:gdLst>
              <a:gd name="T0" fmla="*/ 0 w 1300144"/>
              <a:gd name="T1" fmla="*/ 0 h 1504234"/>
              <a:gd name="T2" fmla="*/ 1300198 w 1300144"/>
              <a:gd name="T3" fmla="*/ 0 h 1504234"/>
              <a:gd name="T4" fmla="*/ 1300198 w 1300144"/>
              <a:gd name="T5" fmla="*/ 1506383 h 1504234"/>
              <a:gd name="T6" fmla="*/ 0 w 1300144"/>
              <a:gd name="T7" fmla="*/ 1506383 h 1504234"/>
              <a:gd name="T8" fmla="*/ 0 w 1300144"/>
              <a:gd name="T9" fmla="*/ 0 h 150423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300144" h="1504234">
                <a:moveTo>
                  <a:pt x="0" y="0"/>
                </a:moveTo>
                <a:lnTo>
                  <a:pt x="1300144" y="0"/>
                </a:lnTo>
                <a:lnTo>
                  <a:pt x="1300144" y="1504234"/>
                </a:lnTo>
                <a:lnTo>
                  <a:pt x="0" y="1504234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8"/>
            <a:srcRect/>
            <a:stretch>
              <a:fillRect/>
            </a:stretch>
          </a:blipFill>
          <a:ln w="9525">
            <a:solidFill>
              <a:schemeClr val="bg1"/>
            </a:solidFill>
            <a:round/>
            <a:headEnd/>
            <a:tailEnd/>
          </a:ln>
          <a:extLst/>
        </p:spPr>
        <p:txBody>
          <a:bodyPr anchor="ctr"/>
          <a:lstStyle/>
          <a:p>
            <a:endParaRPr lang="zh-CN" altLang="en-US"/>
          </a:p>
        </p:txBody>
      </p:sp>
      <p:sp>
        <p:nvSpPr>
          <p:cNvPr id="3086" name="任意多边形 127"/>
          <p:cNvSpPr>
            <a:spLocks/>
          </p:cNvSpPr>
          <p:nvPr/>
        </p:nvSpPr>
        <p:spPr bwMode="auto">
          <a:xfrm>
            <a:off x="1555578" y="1487714"/>
            <a:ext cx="1560546" cy="1035304"/>
          </a:xfrm>
          <a:custGeom>
            <a:avLst/>
            <a:gdLst>
              <a:gd name="T0" fmla="*/ 0 w 1300144"/>
              <a:gd name="T1" fmla="*/ 0 h 1360218"/>
              <a:gd name="T2" fmla="*/ 1300198 w 1300144"/>
              <a:gd name="T3" fmla="*/ 0 h 1360218"/>
              <a:gd name="T4" fmla="*/ 1300198 w 1300144"/>
              <a:gd name="T5" fmla="*/ 1361028 h 1360218"/>
              <a:gd name="T6" fmla="*/ 0 w 1300144"/>
              <a:gd name="T7" fmla="*/ 1361028 h 1360218"/>
              <a:gd name="T8" fmla="*/ 0 w 1300144"/>
              <a:gd name="T9" fmla="*/ 0 h 136021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300144" h="1360218">
                <a:moveTo>
                  <a:pt x="0" y="0"/>
                </a:moveTo>
                <a:lnTo>
                  <a:pt x="1300144" y="0"/>
                </a:lnTo>
                <a:lnTo>
                  <a:pt x="1300144" y="1360218"/>
                </a:lnTo>
                <a:lnTo>
                  <a:pt x="0" y="1360218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9"/>
            <a:srcRect/>
            <a:stretch>
              <a:fillRect/>
            </a:stretch>
          </a:blipFill>
          <a:ln w="9525">
            <a:solidFill>
              <a:schemeClr val="bg1"/>
            </a:solidFill>
            <a:round/>
            <a:headEnd/>
            <a:tailEnd/>
          </a:ln>
          <a:extLst/>
        </p:spPr>
        <p:txBody>
          <a:bodyPr anchor="ctr"/>
          <a:lstStyle/>
          <a:p>
            <a:endParaRPr lang="zh-CN" altLang="en-US"/>
          </a:p>
        </p:txBody>
      </p:sp>
      <p:sp>
        <p:nvSpPr>
          <p:cNvPr id="3087" name="任意多边形 126"/>
          <p:cNvSpPr>
            <a:spLocks/>
          </p:cNvSpPr>
          <p:nvPr/>
        </p:nvSpPr>
        <p:spPr bwMode="auto">
          <a:xfrm>
            <a:off x="1555578" y="2724855"/>
            <a:ext cx="1560546" cy="1035303"/>
          </a:xfrm>
          <a:custGeom>
            <a:avLst/>
            <a:gdLst>
              <a:gd name="T0" fmla="*/ 0 w 1300144"/>
              <a:gd name="T1" fmla="*/ 0 h 1360218"/>
              <a:gd name="T2" fmla="*/ 1300198 w 1300144"/>
              <a:gd name="T3" fmla="*/ 0 h 1360218"/>
              <a:gd name="T4" fmla="*/ 1300198 w 1300144"/>
              <a:gd name="T5" fmla="*/ 1361025 h 1360218"/>
              <a:gd name="T6" fmla="*/ 0 w 1300144"/>
              <a:gd name="T7" fmla="*/ 1361025 h 1360218"/>
              <a:gd name="T8" fmla="*/ 0 w 1300144"/>
              <a:gd name="T9" fmla="*/ 0 h 136021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300144" h="1360218">
                <a:moveTo>
                  <a:pt x="0" y="0"/>
                </a:moveTo>
                <a:lnTo>
                  <a:pt x="1300144" y="0"/>
                </a:lnTo>
                <a:lnTo>
                  <a:pt x="1300144" y="1360218"/>
                </a:lnTo>
                <a:lnTo>
                  <a:pt x="0" y="1360218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10"/>
            <a:srcRect/>
            <a:stretch>
              <a:fillRect/>
            </a:stretch>
          </a:blipFill>
          <a:ln w="9525">
            <a:solidFill>
              <a:schemeClr val="bg1"/>
            </a:solidFill>
            <a:round/>
            <a:headEnd/>
            <a:tailEnd/>
          </a:ln>
          <a:extLst/>
        </p:spPr>
        <p:txBody>
          <a:bodyPr anchor="ctr"/>
          <a:lstStyle/>
          <a:p>
            <a:endParaRPr lang="zh-CN" altLang="en-US"/>
          </a:p>
        </p:txBody>
      </p:sp>
      <p:sp>
        <p:nvSpPr>
          <p:cNvPr id="3088" name="任意多边形 125"/>
          <p:cNvSpPr>
            <a:spLocks/>
          </p:cNvSpPr>
          <p:nvPr/>
        </p:nvSpPr>
        <p:spPr bwMode="auto">
          <a:xfrm>
            <a:off x="1555578" y="3956592"/>
            <a:ext cx="1560547" cy="989982"/>
          </a:xfrm>
          <a:custGeom>
            <a:avLst/>
            <a:gdLst>
              <a:gd name="T0" fmla="*/ 0 w 1300144"/>
              <a:gd name="T1" fmla="*/ 0 h 1360218"/>
              <a:gd name="T2" fmla="*/ 1300198 w 1300144"/>
              <a:gd name="T3" fmla="*/ 0 h 1360218"/>
              <a:gd name="T4" fmla="*/ 1300198 w 1300144"/>
              <a:gd name="T5" fmla="*/ 1361025 h 1360218"/>
              <a:gd name="T6" fmla="*/ 0 w 1300144"/>
              <a:gd name="T7" fmla="*/ 1361025 h 1360218"/>
              <a:gd name="T8" fmla="*/ 0 w 1300144"/>
              <a:gd name="T9" fmla="*/ 0 h 136021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300144" h="1360218">
                <a:moveTo>
                  <a:pt x="0" y="0"/>
                </a:moveTo>
                <a:lnTo>
                  <a:pt x="1300144" y="0"/>
                </a:lnTo>
                <a:lnTo>
                  <a:pt x="1300144" y="1360218"/>
                </a:lnTo>
                <a:lnTo>
                  <a:pt x="0" y="1360218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11"/>
            <a:srcRect/>
            <a:stretch>
              <a:fillRect/>
            </a:stretch>
          </a:blipFill>
          <a:ln w="9525">
            <a:solidFill>
              <a:schemeClr val="bg1"/>
            </a:solidFill>
            <a:round/>
            <a:headEnd/>
            <a:tailEnd/>
          </a:ln>
          <a:extLst/>
        </p:spPr>
        <p:txBody>
          <a:bodyPr anchor="ctr"/>
          <a:lstStyle/>
          <a:p>
            <a:endParaRPr lang="zh-CN" altLang="en-US"/>
          </a:p>
        </p:txBody>
      </p:sp>
      <p:sp>
        <p:nvSpPr>
          <p:cNvPr id="3083" name="文本框 97"/>
          <p:cNvSpPr txBox="1">
            <a:spLocks noChangeArrowheads="1"/>
          </p:cNvSpPr>
          <p:nvPr/>
        </p:nvSpPr>
        <p:spPr bwMode="auto">
          <a:xfrm>
            <a:off x="4288483" y="1037035"/>
            <a:ext cx="4604283" cy="1534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0" tIns="46800" rIns="36000"/>
          <a:lstStyle>
            <a:lvl1pPr marL="171450" indent="-1714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p"/>
              <a:defRPr/>
            </a:pPr>
            <a:r>
              <a:rPr lang="zh-CN" altLang="en-US" sz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 panose="03000509000000000000" pitchFamily="65" charset="-122"/>
                <a:ea typeface="方正稚艺_GBK" panose="03000509000000000000" pitchFamily="65" charset="-122"/>
              </a:rPr>
              <a:t> 你知道吗？那个夏天，那场暴雨，都是我的期待吗</a:t>
            </a:r>
            <a:r>
              <a:rPr lang="zh-CN" altLang="en-US" sz="12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 panose="03000509000000000000" pitchFamily="65" charset="-122"/>
                <a:ea typeface="方正稚艺_GBK" panose="03000509000000000000" pitchFamily="65" charset="-122"/>
              </a:rPr>
              <a:t>？</a:t>
            </a:r>
            <a:endParaRPr lang="en-US" altLang="zh-CN" sz="120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稚艺_GBK" panose="03000509000000000000" pitchFamily="65" charset="-122"/>
              <a:ea typeface="方正稚艺_GBK" panose="03000509000000000000" pitchFamily="65" charset="-122"/>
            </a:endParaRPr>
          </a:p>
          <a:p>
            <a:pPr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p"/>
              <a:defRPr/>
            </a:pPr>
            <a:r>
              <a:rPr lang="zh-CN" altLang="en-US" sz="12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 panose="03000509000000000000" pitchFamily="65" charset="-122"/>
                <a:ea typeface="方正稚艺_GBK" panose="03000509000000000000" pitchFamily="65" charset="-122"/>
              </a:rPr>
              <a:t>那</a:t>
            </a:r>
            <a:r>
              <a:rPr lang="zh-CN" altLang="en-US" sz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 panose="03000509000000000000" pitchFamily="65" charset="-122"/>
                <a:ea typeface="方正稚艺_GBK" panose="03000509000000000000" pitchFamily="65" charset="-122"/>
              </a:rPr>
              <a:t>天，我是带着伞的。为了创造和你在一起的机会，我故意装作不知天气变化，没有带雨伞</a:t>
            </a:r>
            <a:r>
              <a:rPr lang="zh-CN" altLang="en-US" sz="12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 panose="03000509000000000000" pitchFamily="65" charset="-122"/>
                <a:ea typeface="方正稚艺_GBK" panose="03000509000000000000" pitchFamily="65" charset="-122"/>
              </a:rPr>
              <a:t>。</a:t>
            </a:r>
            <a:endParaRPr lang="en-US" altLang="zh-CN" sz="120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稚艺_GBK" panose="03000509000000000000" pitchFamily="65" charset="-122"/>
              <a:ea typeface="方正稚艺_GBK" panose="03000509000000000000" pitchFamily="65" charset="-122"/>
            </a:endParaRPr>
          </a:p>
          <a:p>
            <a:pPr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p"/>
              <a:defRPr/>
            </a:pPr>
            <a:r>
              <a:rPr lang="zh-CN" altLang="en-US" sz="12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 panose="03000509000000000000" pitchFamily="65" charset="-122"/>
                <a:ea typeface="方正稚艺_GBK" panose="03000509000000000000" pitchFamily="65" charset="-122"/>
              </a:rPr>
              <a:t>实</a:t>
            </a:r>
            <a:r>
              <a:rPr lang="zh-CN" altLang="en-US" sz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 panose="03000509000000000000" pitchFamily="65" charset="-122"/>
                <a:ea typeface="方正稚艺_GBK" panose="03000509000000000000" pitchFamily="65" charset="-122"/>
              </a:rPr>
              <a:t>施健康提升行动，促进青年身心发展。</a:t>
            </a:r>
            <a:endParaRPr lang="zh-CN" altLang="en-US" sz="120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稚艺_GBK" panose="03000509000000000000" pitchFamily="65" charset="-122"/>
              <a:ea typeface="方正稚艺_GBK" panose="03000509000000000000" pitchFamily="65" charset="-122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3060407" y="-380003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5364663" y="-450850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4428560" y="-307409"/>
            <a:ext cx="143441" cy="143441"/>
          </a:xfrm>
          <a:prstGeom prst="ellipse">
            <a:avLst/>
          </a:prstGeom>
          <a:solidFill>
            <a:schemeClr val="bg1">
              <a:alpha val="7000"/>
            </a:schemeClr>
          </a:solidFill>
          <a:ln>
            <a:noFill/>
          </a:ln>
          <a:effectLst>
            <a:glow rad="215900">
              <a:schemeClr val="bg1"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8460432" y="-452586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6156751" y="-452586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7380887" y="-452586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971600" y="-452586"/>
            <a:ext cx="143441" cy="143441"/>
          </a:xfrm>
          <a:prstGeom prst="ellipse">
            <a:avLst/>
          </a:prstGeom>
          <a:solidFill>
            <a:schemeClr val="bg1">
              <a:alpha val="7000"/>
            </a:schemeClr>
          </a:solidFill>
          <a:ln>
            <a:noFill/>
          </a:ln>
          <a:effectLst>
            <a:glow rad="215900">
              <a:schemeClr val="bg1"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3780487" y="-308581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5797286" y="-379428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2411760" y="-379428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4861183" y="-235987"/>
            <a:ext cx="143441" cy="143441"/>
          </a:xfrm>
          <a:prstGeom prst="ellipse">
            <a:avLst/>
          </a:prstGeom>
          <a:solidFill>
            <a:schemeClr val="bg1">
              <a:alpha val="7000"/>
            </a:schemeClr>
          </a:solidFill>
          <a:ln>
            <a:noFill/>
          </a:ln>
          <a:effectLst>
            <a:glow rad="215900">
              <a:schemeClr val="bg1"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8893055" y="-381164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6589374" y="-381164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7813510" y="-381164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1404223" y="-381164"/>
            <a:ext cx="143441" cy="143441"/>
          </a:xfrm>
          <a:prstGeom prst="ellipse">
            <a:avLst/>
          </a:prstGeom>
          <a:solidFill>
            <a:schemeClr val="bg1">
              <a:alpha val="7000"/>
            </a:schemeClr>
          </a:solidFill>
          <a:ln>
            <a:noFill/>
          </a:ln>
          <a:effectLst>
            <a:glow rad="215900">
              <a:schemeClr val="bg1"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4940974" y="-421055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5" name="椭圆 34"/>
          <p:cNvSpPr/>
          <p:nvPr/>
        </p:nvSpPr>
        <p:spPr>
          <a:xfrm>
            <a:off x="5588471" y="-421055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6" name="椭圆 35"/>
          <p:cNvSpPr/>
          <p:nvPr/>
        </p:nvSpPr>
        <p:spPr>
          <a:xfrm>
            <a:off x="7244655" y="-421055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7" name="椭圆 36"/>
          <p:cNvSpPr/>
          <p:nvPr/>
        </p:nvSpPr>
        <p:spPr>
          <a:xfrm>
            <a:off x="8140863" y="-421055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8" name="椭圆 37"/>
          <p:cNvSpPr/>
          <p:nvPr/>
        </p:nvSpPr>
        <p:spPr>
          <a:xfrm>
            <a:off x="8821047" y="-421055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9" name="椭圆 38"/>
          <p:cNvSpPr/>
          <p:nvPr/>
        </p:nvSpPr>
        <p:spPr>
          <a:xfrm>
            <a:off x="474077" y="-452586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40" name="椭圆 39"/>
          <p:cNvSpPr/>
          <p:nvPr/>
        </p:nvSpPr>
        <p:spPr>
          <a:xfrm>
            <a:off x="1121574" y="-452586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41" name="椭圆 40"/>
          <p:cNvSpPr/>
          <p:nvPr/>
        </p:nvSpPr>
        <p:spPr>
          <a:xfrm>
            <a:off x="2057678" y="-452586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42" name="椭圆 41"/>
          <p:cNvSpPr/>
          <p:nvPr/>
        </p:nvSpPr>
        <p:spPr>
          <a:xfrm>
            <a:off x="2777758" y="-452586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43" name="椭圆 42"/>
          <p:cNvSpPr/>
          <p:nvPr/>
        </p:nvSpPr>
        <p:spPr>
          <a:xfrm>
            <a:off x="3673966" y="-452586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</p:spTree>
    <p:extLst>
      <p:ext uri="{BB962C8B-B14F-4D97-AF65-F5344CB8AC3E}">
        <p14:creationId xmlns:p14="http://schemas.microsoft.com/office/powerpoint/2010/main" val="3092418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:blinds dir="vert"/>
      </p:transition>
    </mc:Choice>
    <mc:Fallback xmlns=""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5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30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30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30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30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5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30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30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30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30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5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30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30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30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30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5" presetClass="entr" presetSubtype="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30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30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30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30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75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6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75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75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75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75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75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repeatCount="indefinite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78" dur="4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8.33333E-7 -1.72946E-7 C -0.00139 0.02007 -0.00364 0.0349 -0.00642 0.05405 C -0.00694 0.05744 -0.00746 0.06115 -0.00799 0.06486 C -0.00885 0.07103 -0.01111 0.08184 -0.01111 0.08215 C -0.01458 0.13743 -0.02535 0.20352 -0.00799 0.25139 C -0.0066 0.26652 -0.00555 0.27455 -0.00156 0.28783 C -0.00017 0.30235 0.00017 0.31007 0.00469 0.3218 C 0.00521 0.32644 0.00521 0.33169 0.00625 0.33601 C 0.00677 0.33848 0.00903 0.3391 0.00955 0.34157 C 0.01059 0.34589 0.01024 0.35114 0.01111 0.35578 C 0.01389 0.37091 0.0191 0.39284 0.02379 0.40642 C 0.02708 0.416 0.03229 0.42403 0.0349 0.43484 C 0.04011 0.45584 0.04184 0.47931 0.04757 0.49969 C 0.05677 0.57443 0.04514 0.48271 0.05399 0.54478 C 0.05608 0.55991 0.05538 0.57412 0.06024 0.5874 C 0.06285 0.6155 0.06701 0.64546 0.07292 0.67202 C 0.07344 0.68221 0.07361 0.69271 0.07448 0.7029 C 0.0757 0.71618 0.07934 0.74243 0.07934 0.74274 C 0.07882 0.79061 0.07917 0.83879 0.07778 0.88666 C 0.07674 0.92465 0.07292 0.96294 0.07292 1.00247 " pathEditMode="relative" rAng="0" ptsTypes="fffffffffffffffffffA">
                                      <p:cBhvr>
                                        <p:cTn id="80" dur="4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1" y="50124"/>
                                    </p:animMotion>
                                  </p:childTnLst>
                                </p:cTn>
                              </p:par>
                              <p:par>
                                <p:cTn id="81" presetID="0" presetClass="path" presetSubtype="0" repeatCount="indefinite" accel="50000" decel="50000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5E-6 1.85185E-6 C -0.00138 0.01543 -0.00643 0.03642 -0.01268 0.04784 C -0.01459 0.05771 -0.01718 0.06759 -0.0191 0.07623 C -0.0257 0.10833 -0.025 0.1466 -0.02709 0.18055 C -0.02656 0.24629 -0.02656 0.31234 -0.02553 0.37778 C -0.025 0.40957 -0.01893 0.44012 -0.01598 0.47129 C -0.00938 0.53858 -0.00417 0.6071 0.01268 0.66913 C 0.01702 0.70864 0.01962 0.72284 0.01424 0.77068 C 0.01303 0.78117 0.00504 0.79599 0.00157 0.80432 C -0.01511 0.84722 -0.00468 0.82716 -0.01754 0.84969 C -0.02639 0.89012 -0.01268 0.8321 -0.02864 0.88055 C -0.03211 0.89166 -0.03299 0.90617 -0.03664 0.91759 C -0.0401 0.92778 -0.04549 0.93549 -0.0493 0.94537 C -0.05104 0.95463 -0.05087 0.95123 -0.05087 0.95679 " pathEditMode="relative" rAng="0" ptsTypes="fffffffffffffA">
                                      <p:cBhvr>
                                        <p:cTn id="82" dur="4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" y="47840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10" presetClass="exit" presetSubtype="0" repeatCount="indefinite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0" presetClass="exit" presetSubtype="0" repeatCount="indefinite" fill="hold" grpId="2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0" presetClass="exit" presetSubtype="0" repeatCount="indefinite" fill="hold" grpId="2" nodeType="withEffect">
                                  <p:stCondLst>
                                    <p:cond delay="6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ntr" presetSubtype="0" repeatCount="indefinite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repeatCount="indefinite" fill="hold" grpId="0" nodeType="withEffect">
                                  <p:stCondLst>
                                    <p:cond delay="59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" presetClass="entr" presetSubtype="4" repeatCount="indefinite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0" presetClass="path" presetSubtype="0" repeatCount="indefinite" accel="50000" decel="5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106" dur="4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repeatCount="indefinite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11022E-16 -1.72946E-7 C -0.00139 0.02007 -0.00365 0.03428 -0.00642 0.05374 C -0.00694 0.05744 -0.00747 0.06115 -0.00799 0.06486 C -0.00885 0.07134 -0.01111 0.08184 -0.01111 0.08215 C -0.01458 0.13743 -0.02535 0.20352 -0.00799 0.25139 C -0.0066 0.26652 -0.00556 0.27455 -0.00156 0.28783 C -0.00017 0.30235 0.00017 0.31007 0.00469 0.3218 C 0.00521 0.32644 0.00521 0.33169 0.00625 0.33601 C 0.00677 0.33848 0.00903 0.3391 0.00955 0.34157 C 0.01059 0.34589 0.01024 0.35114 0.01111 0.35578 C 0.01389 0.37091 0.0191 0.39284 0.02378 0.40642 C 0.02708 0.416 0.03229 0.42403 0.0349 0.43484 C 0.0401 0.45584 0.04184 0.47962 0.04757 0.5 C 0.05677 0.57474 0.04514 0.48271 0.05399 0.54509 C 0.05608 0.56022 0.05538 0.57443 0.06024 0.58771 C 0.06285 0.6155 0.06701 0.64577 0.07292 0.67233 C 0.07344 0.68252 0.07361 0.69302 0.07448 0.70321 C 0.07569 0.71649 0.07934 0.74274 0.07934 0.74305 C 0.07882 0.79092 0.07917 0.8391 0.07778 0.88697 C 0.07674 0.92495 0.07292 0.96325 0.07292 1.00278 " pathEditMode="relative" rAng="0" ptsTypes="fffffffffffffffffffA">
                                      <p:cBhvr>
                                        <p:cTn id="108" dur="4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1" y="50124"/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repeatCount="indefinite" accel="50000" decel="5000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2.77778E-7 4.97683E-6 C -0.00591 0.01421 -0.01042 0.03027 -0.0158 0.04541 C -0.01823 0.05221 -0.02223 0.05653 -0.02535 0.06209 C -0.04931 0.10411 -0.02674 0.06951 -0.03802 0.09608 C -0.03976 0.1004 -0.04271 0.10318 -0.04445 0.10751 C -0.04792 0.11554 -0.05157 0.12913 -0.05382 0.1384 C -0.05799 0.15508 -0.06181 0.17423 -0.06337 0.19215 C -0.06441 0.20451 -0.06667 0.22892 -0.06667 0.22892 C -0.06771 0.26382 -0.06823 0.33735 -0.07778 0.3701 C -0.08143 0.40315 -0.07882 0.43621 -0.08403 0.46895 C -0.08768 0.54958 -0.09098 0.63145 -0.07778 0.70899 C -0.07552 0.72196 -0.07552 0.73154 -0.07136 0.74297 C -0.06875 0.76707 -0.06615 0.79333 -0.06181 0.8165 C -0.05816 0.83596 -0.05921 0.81959 -0.05712 0.83627 C -0.05643 0.84183 -0.05643 0.8477 -0.05556 0.85295 C -0.05434 0.85975 -0.05191 0.86592 -0.0507 0.87272 C -0.05018 0.88044 -0.05018 0.88817 -0.04914 0.89558 C -0.04792 0.90485 -0.0441 0.91412 -0.04271 0.92369 C -0.04202 0.92833 -0.04184 0.93327 -0.04115 0.93791 C -0.0408 0.94069 -0.03959 0.94625 -0.03959 0.94625 " pathEditMode="relative" ptsTypes="fffffffffffffffffffA">
                                      <p:cBhvr>
                                        <p:cTn id="110" dur="4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1" presetID="0" presetClass="path" presetSubtype="0" repeatCount="indefinite" accel="50000" decel="50000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-1.66667E-6 -1.72946E-7 C -0.00139 0.01544 -0.00642 0.03644 -0.01267 0.04818 C -0.01458 0.05775 -0.01719 0.06763 -0.0191 0.07597 C -0.02569 0.1084 -0.025 0.1467 -0.02708 0.18067 C -0.02656 0.24645 -0.02656 0.31254 -0.02552 0.37801 C -0.025 0.40982 -0.01892 0.4404 -0.01597 0.47159 C -0.00937 0.53891 -0.00416 0.60747 0.01268 0.66955 C 0.01702 0.70908 0.01962 0.72329 0.01424 0.77116 C 0.01302 0.78166 0.00504 0.79648 0.00156 0.80482 C -0.0151 0.84775 -0.00469 0.82767 -0.01753 0.85022 C -0.02639 0.89067 -0.01267 0.83261 -0.02864 0.8811 C -0.03212 0.89222 -0.03298 0.90673 -0.03663 0.91816 C -0.0401 0.92835 -0.04548 0.93607 -0.0493 0.94595 C -0.05104 0.95522 -0.05087 0.95182 -0.05087 0.95738 " pathEditMode="relative" rAng="0" ptsTypes="fffffffffffffA">
                                      <p:cBhvr>
                                        <p:cTn id="112" dur="4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" y="47869"/>
                                    </p:animMotion>
                                  </p:childTnLst>
                                </p:cTn>
                              </p:par>
                              <p:par>
                                <p:cTn id="113" presetID="10" presetClass="exit" presetSubtype="0" repeatCount="indefinite" fill="hold" grpId="2" nodeType="withEffect">
                                  <p:stCondLst>
                                    <p:cond delay="5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0" presetClass="exit" presetSubtype="0" repeatCount="indefinite" fill="hold" grpId="2" nodeType="withEffect">
                                  <p:stCondLst>
                                    <p:cond delay="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0" presetClass="exit" presetSubtype="0" repeatCount="indefinite" fill="hold" grpId="2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0" presetClass="exit" presetSubtype="0" repeatCount="indefinite" fill="hold" grpId="2" nodeType="withEffect">
                                  <p:stCondLst>
                                    <p:cond delay="6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0" presetClass="entr" presetSubtype="0" repeatCount="indefinite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repeatCount="indefinite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repeatCount="indefinite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0" presetClass="path" presetSubtype="0" repeatCount="indefinite" accel="50000" decel="5000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138" dur="4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139" presetID="0" presetClass="path" presetSubtype="0" repeatCount="indefinite" accel="50000" decel="50000" fill="hold" grpId="1" nodeType="withEffect">
                                  <p:stCondLst>
                                    <p:cond delay="4750"/>
                                  </p:stCondLst>
                                  <p:childTnLst>
                                    <p:animMotion origin="layout" path="M -8.33333E-7 -1.72946E-7 C -0.00139 0.02007 -0.00364 0.0349 -0.00642 0.05405 C -0.00694 0.05744 -0.00746 0.06115 -0.00799 0.06486 C -0.00885 0.07103 -0.01111 0.08184 -0.01111 0.08215 C -0.01458 0.13743 -0.02535 0.20352 -0.00799 0.25139 C -0.0066 0.26652 -0.00555 0.27455 -0.00156 0.28783 C -0.00017 0.30235 0.00017 0.31007 0.00469 0.3218 C 0.00521 0.32644 0.00521 0.33169 0.00625 0.33601 C 0.00677 0.33848 0.00903 0.3391 0.00955 0.34157 C 0.01059 0.34589 0.01024 0.35114 0.01111 0.35578 C 0.01389 0.37091 0.0191 0.39284 0.02379 0.40642 C 0.02708 0.416 0.03229 0.42403 0.0349 0.43484 C 0.04011 0.45584 0.04184 0.47931 0.04757 0.49969 C 0.05677 0.57443 0.04514 0.48271 0.05399 0.54478 C 0.05608 0.55991 0.05538 0.57412 0.06024 0.5874 C 0.06285 0.6155 0.06701 0.64546 0.07292 0.67202 C 0.07344 0.68221 0.07361 0.69271 0.07448 0.7029 C 0.0757 0.71618 0.07934 0.74243 0.07934 0.74274 C 0.07882 0.79061 0.07917 0.83879 0.07778 0.88666 C 0.07674 0.92465 0.07292 0.96294 0.07292 1.00247 " pathEditMode="relative" rAng="0" ptsTypes="fffffffffffffffffffA">
                                      <p:cBhvr>
                                        <p:cTn id="140" dur="4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1" y="50124"/>
                                    </p:animMotion>
                                  </p:childTnLst>
                                </p:cTn>
                              </p:par>
                              <p:par>
                                <p:cTn id="141" presetID="0" presetClass="path" presetSubtype="0" repeatCount="indefinite" accel="50000" decel="5000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2.77778E-7 4.97683E-6 C -0.00591 0.01421 -0.01042 0.03027 -0.0158 0.04541 C -0.01823 0.05221 -0.02223 0.05653 -0.02535 0.06209 C -0.04931 0.10411 -0.02674 0.06951 -0.03802 0.09608 C -0.03976 0.1004 -0.04271 0.10318 -0.04445 0.10751 C -0.04792 0.11554 -0.05157 0.12913 -0.05382 0.1384 C -0.05799 0.15508 -0.06181 0.17423 -0.06337 0.19215 C -0.06441 0.20451 -0.06667 0.22892 -0.06667 0.22892 C -0.06771 0.26382 -0.06823 0.33735 -0.07778 0.3701 C -0.08143 0.40315 -0.07882 0.43621 -0.08403 0.46895 C -0.08768 0.54958 -0.09098 0.63145 -0.07778 0.70899 C -0.07552 0.72196 -0.07552 0.73154 -0.07136 0.74297 C -0.06875 0.76707 -0.06615 0.79333 -0.06181 0.8165 C -0.05816 0.83596 -0.05921 0.81959 -0.05712 0.83627 C -0.05643 0.84183 -0.05643 0.8477 -0.05556 0.85295 C -0.05434 0.85975 -0.05191 0.86592 -0.0507 0.87272 C -0.05018 0.88044 -0.05018 0.88817 -0.04914 0.89558 C -0.04792 0.90485 -0.0441 0.91412 -0.04271 0.92369 C -0.04202 0.92833 -0.04184 0.93327 -0.04115 0.93791 C -0.0408 0.94069 -0.03959 0.94625 -0.03959 0.94625 " pathEditMode="relative" ptsTypes="fffffffffffffffffffA">
                                      <p:cBhvr>
                                        <p:cTn id="142" dur="4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3" presetID="0" presetClass="path" presetSubtype="0" repeatCount="indefinite" accel="50000" decel="50000" fill="hold" grpId="1" nodeType="withEffect">
                                  <p:stCondLst>
                                    <p:cond delay="4750"/>
                                  </p:stCondLst>
                                  <p:childTnLst>
                                    <p:animMotion origin="layout" path="M 5E-6 1.85185E-6 C -0.00138 0.01543 -0.00643 0.03642 -0.01268 0.04784 C -0.01459 0.05771 -0.01718 0.06759 -0.0191 0.07623 C -0.0257 0.10833 -0.025 0.1466 -0.02709 0.18055 C -0.02656 0.24629 -0.02656 0.31234 -0.02553 0.37778 C -0.025 0.40957 -0.01893 0.44012 -0.01598 0.47129 C -0.00938 0.53858 -0.00417 0.6071 0.01268 0.66913 C 0.01702 0.70864 0.01962 0.72284 0.01424 0.77068 C 0.01303 0.78117 0.00504 0.79599 0.00157 0.80432 C -0.01511 0.84722 -0.00468 0.82716 -0.01754 0.84969 C -0.02639 0.89012 -0.01268 0.8321 -0.02864 0.88055 C -0.03211 0.89166 -0.03299 0.90617 -0.03664 0.91759 C -0.0401 0.92778 -0.04549 0.93549 -0.0493 0.94537 C -0.05104 0.95463 -0.05087 0.95123 -0.05087 0.95679 " pathEditMode="relative" rAng="0" ptsTypes="fffffffffffffA">
                                      <p:cBhvr>
                                        <p:cTn id="144" dur="4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" y="47840"/>
                                    </p:animMotion>
                                  </p:childTnLst>
                                </p:cTn>
                              </p:par>
                              <p:par>
                                <p:cTn id="145" presetID="10" presetClass="exit" presetSubtype="0" repeatCount="indefinite" fill="hold" grpId="2" nodeType="withEffect">
                                  <p:stCondLst>
                                    <p:cond delay="7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0" presetClass="exit" presetSubtype="0" repeatCount="indefinite" fill="hold" grpId="2" nodeType="withEffect">
                                  <p:stCondLst>
                                    <p:cond delay="6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0" presetClass="exit" presetSubtype="0" repeatCount="indefinite" fill="hold" grpId="2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2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0" presetClass="exit" presetSubtype="0" repeatCount="indefinite" fill="hold" grpId="2" nodeType="withEffect">
                                  <p:stCondLst>
                                    <p:cond delay="8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0" presetClass="entr" presetSubtype="0" repeatCount="indefinite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10" presetClass="entr" presetSubtype="0" repeatCount="indefinite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10" presetClass="entr" presetSubtype="0" repeatCount="indefinite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10" presetClass="entr" presetSubtype="0" repeatCount="indefinite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0" presetClass="path" presetSubtype="0" repeatCount="indefinite" accel="50000" decel="5000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170" dur="4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171" presetID="10" presetClass="exit" presetSubtype="0" repeatCount="indefinite" fill="hold" grpId="2" nodeType="withEffect">
                                  <p:stCondLst>
                                    <p:cond delay="7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2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0" presetClass="path" presetSubtype="0" repeatCount="indefinite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11022E-16 -1.72946E-7 C -0.00139 0.02007 -0.00365 0.03428 -0.00642 0.05374 C -0.00694 0.05744 -0.00747 0.06115 -0.00799 0.06486 C -0.00885 0.07134 -0.01111 0.08184 -0.01111 0.08215 C -0.01458 0.13743 -0.02535 0.20352 -0.00799 0.25139 C -0.0066 0.26652 -0.00556 0.27455 -0.00156 0.28783 C -0.00017 0.30235 0.00017 0.31007 0.00469 0.3218 C 0.00521 0.32644 0.00521 0.33169 0.00625 0.33601 C 0.00677 0.33848 0.00903 0.3391 0.00955 0.34157 C 0.01059 0.34589 0.01024 0.35114 0.01111 0.35578 C 0.01389 0.37091 0.0191 0.39284 0.02378 0.40642 C 0.02708 0.416 0.03229 0.42403 0.0349 0.43484 C 0.0401 0.45584 0.04184 0.47962 0.04757 0.5 C 0.05677 0.57474 0.04514 0.48271 0.05399 0.54509 C 0.05608 0.56022 0.05538 0.57443 0.06024 0.58771 C 0.06285 0.6155 0.06701 0.64577 0.07292 0.67233 C 0.07344 0.68252 0.07361 0.69302 0.07448 0.70321 C 0.07569 0.71649 0.07934 0.74274 0.07934 0.74305 C 0.07882 0.79092 0.07917 0.8391 0.07778 0.88697 C 0.07674 0.92495 0.07292 0.96325 0.07292 1.00278 " pathEditMode="relative" rAng="0" ptsTypes="fffffffffffffffffffA">
                                      <p:cBhvr>
                                        <p:cTn id="175" dur="4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1" y="50124"/>
                                    </p:animMotion>
                                  </p:childTnLst>
                                </p:cTn>
                              </p:par>
                              <p:par>
                                <p:cTn id="176" presetID="0" presetClass="path" presetSubtype="0" repeatCount="indefinite" accel="50000" decel="5000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2.77778E-7 4.97683E-6 C -0.00591 0.01421 -0.01042 0.03027 -0.0158 0.04541 C -0.01823 0.05221 -0.02223 0.05653 -0.02535 0.06209 C -0.04931 0.10411 -0.02674 0.06951 -0.03802 0.09608 C -0.03976 0.1004 -0.04271 0.10318 -0.04445 0.10751 C -0.04792 0.11554 -0.05157 0.12913 -0.05382 0.1384 C -0.05799 0.15508 -0.06181 0.17423 -0.06337 0.19215 C -0.06441 0.20451 -0.06667 0.22892 -0.06667 0.22892 C -0.06771 0.26382 -0.06823 0.33735 -0.07778 0.3701 C -0.08143 0.40315 -0.07882 0.43621 -0.08403 0.46895 C -0.08768 0.54958 -0.09098 0.63145 -0.07778 0.70899 C -0.07552 0.72196 -0.07552 0.73154 -0.07136 0.74297 C -0.06875 0.76707 -0.06615 0.79333 -0.06181 0.8165 C -0.05816 0.83596 -0.05921 0.81959 -0.05712 0.83627 C -0.05643 0.84183 -0.05643 0.8477 -0.05556 0.85295 C -0.05434 0.85975 -0.05191 0.86592 -0.0507 0.87272 C -0.05018 0.88044 -0.05018 0.88817 -0.04914 0.89558 C -0.04792 0.90485 -0.0441 0.91412 -0.04271 0.92369 C -0.04202 0.92833 -0.04184 0.93327 -0.04115 0.93791 C -0.0408 0.94069 -0.03959 0.94625 -0.03959 0.94625 " pathEditMode="relative" ptsTypes="fffffffffffffffffffA">
                                      <p:cBhvr>
                                        <p:cTn id="177" dur="4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8" presetID="0" presetClass="path" presetSubtype="0" repeatCount="indefinite" accel="50000" decel="50000" fill="hold" grpId="1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-1.66667E-6 -1.72946E-7 C -0.00139 0.01544 -0.00642 0.03644 -0.01267 0.04818 C -0.01458 0.05775 -0.01719 0.06763 -0.0191 0.07597 C -0.02569 0.1084 -0.025 0.1467 -0.02708 0.18067 C -0.02656 0.24645 -0.02656 0.31254 -0.02552 0.37801 C -0.025 0.40982 -0.01892 0.4404 -0.01597 0.47159 C -0.00937 0.53891 -0.00416 0.60747 0.01268 0.66955 C 0.01702 0.70908 0.01962 0.72329 0.01424 0.77116 C 0.01302 0.78166 0.00504 0.79648 0.00156 0.80482 C -0.0151 0.84775 -0.00469 0.82767 -0.01753 0.85022 C -0.02639 0.89067 -0.01267 0.83261 -0.02864 0.8811 C -0.03212 0.89222 -0.03298 0.90673 -0.03663 0.91816 C -0.0401 0.92835 -0.04548 0.93607 -0.0493 0.94595 C -0.05104 0.95522 -0.05087 0.95182 -0.05087 0.95738 " pathEditMode="relative" rAng="0" ptsTypes="fffffffffffffA">
                                      <p:cBhvr>
                                        <p:cTn id="179" dur="4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" y="47869"/>
                                    </p:animMotion>
                                  </p:childTnLst>
                                </p:cTn>
                              </p:par>
                              <p:par>
                                <p:cTn id="180" presetID="10" presetClass="exit" presetSubtype="0" repeatCount="indefinite" fill="hold" grpId="2" nodeType="withEffect">
                                  <p:stCondLst>
                                    <p:cond delay="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1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0" presetClass="exit" presetSubtype="0" repeatCount="indefinite" fill="hold" grpId="2" nodeType="withEffect">
                                  <p:stCondLst>
                                    <p:cond delay="7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4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6" presetID="10" presetClass="exit" presetSubtype="0" repeatCount="indefinite" fill="hold" grpId="2" nodeType="withEffect">
                                  <p:stCondLst>
                                    <p:cond delay="8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7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193" dur="4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194" presetID="10" presetClass="exit" presetSubtype="0" repeatCount="indefinite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0" presetClass="entr" presetSubtype="0" repeatCount="indefinite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0" presetClass="path" presetSubtype="0" repeatCount="indefinite" accel="50000" decel="5000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0.01024 0.00339 C 0.01718 0.04074 0.01649 0.0895 0.00746 0.12685 C 0.00347 0.14383 0.00555 0.125 0.0033 0.14166 C 3.05556E-6 0.16543 -0.00157 0.19012 -0.0092 0.2108 C -0.01059 0.225 -0.01181 0.23704 -0.01476 0.25031 C -0.01598 0.26481 -0.01667 0.27654 -0.02032 0.28981 C -0.02344 0.3395 -0.02049 0.32006 -0.02587 0.34907 C -0.02743 0.45278 -0.02813 0.44506 -0.02587 0.56142 C -0.02518 0.59444 -0.01979 0.62747 -0.01754 0.66018 C -0.01476 0.70247 -0.0125 0.74444 -0.00782 0.78611 C -0.00643 0.84074 -0.00504 0.88518 -0.00365 0.94166 C -0.00348 0.94815 -0.00226 0.96142 -0.00226 0.96142 " pathEditMode="relative" ptsTypes="fffffffffffA">
                                      <p:cBhvr>
                                        <p:cTn id="201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02" presetID="10" presetClass="exit" presetSubtype="0" repeatCount="indefinite" fill="hold" grpId="2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5.55556E-6 -2.46914E-6 C -0.0047 0.01235 -0.00504 0.02716 -0.00973 0.03951 C -0.01338 0.10432 -0.01355 0.16975 -0.00834 0.23457 C -0.00713 0.24877 -0.00348 0.26266 -0.0014 0.27654 C 0.00208 0.29938 0.00364 0.32284 0.00694 0.34568 C 0.00815 0.37654 0.01041 0.40679 0.01388 0.43704 C 0.01492 0.45833 0.01666 0.47161 0.01944 0.49136 C 0.01909 0.51852 0.02708 0.66049 0.00277 0.7037 C -0.0073 0.75741 -0.02362 0.80741 -0.03612 0.85926 C -0.03872 0.87037 -0.03959 0.88241 -0.04167 0.89383 C -0.04324 0.91266 -0.04688 0.93148 -0.04306 0.95062 C -0.04237 0.95401 -0.03751 0.95556 -0.03751 0.95556 " pathEditMode="relative" ptsTypes="fffffffffffA">
                                      <p:cBhvr>
                                        <p:cTn id="209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0" presetID="10" presetClass="exit" presetSubtype="0" repeatCount="indefinite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1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0" presetClass="path" presetSubtype="0" repeatCount="indefinite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217" dur="4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218" presetID="10" presetClass="exit" presetSubtype="0" repeatCount="indefinite" fill="hold" grpId="2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9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4" presetID="0" presetClass="path" presetSubtype="0" repeatCount="indefinite" accel="50000" decel="5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2.77778E-6 -5.06173E-6 C 0.00053 0.04351 0.00053 0.08734 0.00139 0.13086 C 0.00191 0.1574 0.00921 0.18394 0.0125 0.20987 C 0.01459 0.22623 0.01511 0.24135 0.01945 0.25678 C 0.02084 0.26975 0.02362 0.28086 0.025 0.29382 C 0.02605 0.31604 0.02674 0.33487 0.03056 0.35555 C 0.03004 0.43209 0.03004 0.50864 0.02917 0.58518 C 0.029 0.60462 0.02084 0.64197 0.02084 0.64197 C 0.01737 0.68425 0.0224 0.63364 0.01528 0.67654 C 0.01303 0.69012 0.01198 0.70493 0.00973 0.71851 C 0.00938 0.72098 0.00869 0.72345 0.00834 0.72592 C 0.0073 0.7324 0.00643 0.73919 0.00556 0.74567 C 0.00487 0.75061 0.00278 0.76049 0.00278 0.76049 C 0.00226 0.76697 0.00226 0.77376 0.00139 0.78024 C 0.00087 0.78394 -0.00104 0.78641 -0.00138 0.79012 C -0.00694 0.83888 0.00105 0.8003 -0.00555 0.82962 C -0.00607 0.84197 -0.00625 0.85431 -0.00694 0.86666 C -0.00763 0.87901 -0.01076 0.89166 -0.01111 0.9037 C -0.01145 0.92098 -0.01111 0.93826 -0.01111 0.95555 " pathEditMode="relative" ptsTypes="ffffffffffffffffffA">
                                      <p:cBhvr>
                                        <p:cTn id="225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26" presetID="10" presetClass="exit" presetSubtype="0" repeatCount="indefinite" fill="hold" grpId="2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7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2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233" dur="4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234" presetID="10" presetClass="exit" presetSubtype="0" repeatCount="indefinite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5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9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0" presetID="0" presetClass="path" presetSubtype="0" repeatCount="indefinite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1024 0.00339 C 0.01718 0.04074 0.01649 0.0895 0.00746 0.12685 C 0.00347 0.14383 0.00555 0.125 0.0033 0.14166 C 3.05556E-6 0.16543 -0.00157 0.19012 -0.0092 0.2108 C -0.01059 0.225 -0.01181 0.23704 -0.01476 0.25031 C -0.01598 0.26481 -0.01667 0.27654 -0.02032 0.28981 C -0.02344 0.3395 -0.02049 0.32006 -0.02587 0.34907 C -0.02743 0.45278 -0.02813 0.44506 -0.02587 0.56142 C -0.02518 0.59444 -0.01979 0.62747 -0.01754 0.66018 C -0.01476 0.70247 -0.0125 0.74444 -0.00782 0.78611 C -0.00643 0.84074 -0.00504 0.88518 -0.00365 0.94166 C -0.00348 0.94815 -0.00226 0.96142 -0.00226 0.96142 " pathEditMode="relative" ptsTypes="fffffffffffA">
                                      <p:cBhvr>
                                        <p:cTn id="241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42" presetID="10" presetClass="exit" presetSubtype="0" repeatCount="indefinite" fill="hold" grpId="2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3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8" presetID="0" presetClass="path" presetSubtype="0" repeatCount="indefinite" accel="50000" decel="5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249" dur="4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250" presetID="10" presetClass="exit" presetSubtype="0" repeatCount="indefinite" fill="hold" grpId="2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1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3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5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6" presetID="0" presetClass="path" presetSubtype="0" repeatCount="indefinite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5.55556E-6 -2.46914E-6 C -0.0047 0.01235 -0.00504 0.02716 -0.00973 0.03951 C -0.01338 0.10432 -0.01355 0.16975 -0.00834 0.23457 C -0.00713 0.24877 -0.00348 0.26266 -0.0014 0.27654 C 0.00208 0.29938 0.00364 0.32284 0.00694 0.34568 C 0.00815 0.37654 0.01041 0.40679 0.01388 0.43704 C 0.01492 0.45833 0.01666 0.47161 0.01944 0.49136 C 0.01909 0.51852 0.02708 0.66049 0.00277 0.7037 C -0.0073 0.75741 -0.02362 0.80741 -0.03612 0.85926 C -0.03872 0.87037 -0.03959 0.88241 -0.04167 0.89383 C -0.04324 0.91266 -0.04688 0.93148 -0.04306 0.95062 C -0.04237 0.95401 -0.03751 0.95556 -0.03751 0.95556 " pathEditMode="relative" ptsTypes="fffffffffffA">
                                      <p:cBhvr>
                                        <p:cTn id="257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58" presetID="10" presetClass="exit" presetSubtype="0" repeatCount="indefinite" fill="hold" grpId="2" nodeType="withEffect">
                                  <p:stCondLst>
                                    <p:cond delay="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9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3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4" presetID="0" presetClass="path" presetSubtype="0" repeatCount="indefinite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265" dur="4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266" presetID="10" presetClass="exit" presetSubtype="0" repeatCount="indefinite" fill="hold" grpId="2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7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 animBg="1"/>
      <p:bldP spid="3075" grpId="0" animBg="1"/>
      <p:bldP spid="3076" grpId="0" animBg="1"/>
      <p:bldP spid="3077" grpId="0" animBg="1"/>
      <p:bldP spid="3078" grpId="0" animBg="1"/>
      <p:bldP spid="3080" grpId="0" animBg="1"/>
      <p:bldP spid="3081" grpId="0" animBg="1"/>
      <p:bldP spid="3085" grpId="0" animBg="1"/>
      <p:bldP spid="3086" grpId="0" animBg="1"/>
      <p:bldP spid="3087" grpId="0" animBg="1"/>
      <p:bldP spid="3088" grpId="0" animBg="1"/>
      <p:bldP spid="3083" grpId="0"/>
      <p:bldP spid="19" grpId="0" animBg="1"/>
      <p:bldP spid="19" grpId="1" animBg="1"/>
      <p:bldP spid="19" grpId="2" animBg="1"/>
      <p:bldP spid="20" grpId="0" animBg="1"/>
      <p:bldP spid="20" grpId="1" animBg="1"/>
      <p:bldP spid="20" grpId="2" animBg="1"/>
      <p:bldP spid="21" grpId="0" animBg="1"/>
      <p:bldP spid="21" grpId="1" animBg="1"/>
      <p:bldP spid="21" grpId="2" animBg="1"/>
      <p:bldP spid="22" grpId="0" animBg="1"/>
      <p:bldP spid="22" grpId="1" animBg="1"/>
      <p:bldP spid="22" grpId="2" animBg="1"/>
      <p:bldP spid="23" grpId="0" animBg="1"/>
      <p:bldP spid="23" grpId="1" animBg="1"/>
      <p:bldP spid="23" grpId="2" animBg="1"/>
      <p:bldP spid="24" grpId="0" animBg="1"/>
      <p:bldP spid="24" grpId="1" animBg="1"/>
      <p:bldP spid="24" grpId="2" animBg="1"/>
      <p:bldP spid="25" grpId="0" animBg="1"/>
      <p:bldP spid="25" grpId="1" animBg="1"/>
      <p:bldP spid="25" grpId="2" animBg="1"/>
      <p:bldP spid="26" grpId="0" animBg="1"/>
      <p:bldP spid="26" grpId="1" animBg="1"/>
      <p:bldP spid="26" grpId="2" animBg="1"/>
      <p:bldP spid="27" grpId="0" animBg="1"/>
      <p:bldP spid="27" grpId="1" animBg="1"/>
      <p:bldP spid="27" grpId="2" animBg="1"/>
      <p:bldP spid="28" grpId="0" animBg="1"/>
      <p:bldP spid="28" grpId="1" animBg="1"/>
      <p:bldP spid="28" grpId="2" animBg="1"/>
      <p:bldP spid="29" grpId="0" animBg="1"/>
      <p:bldP spid="29" grpId="1" animBg="1"/>
      <p:bldP spid="29" grpId="2" animBg="1"/>
      <p:bldP spid="30" grpId="0" animBg="1"/>
      <p:bldP spid="30" grpId="1" animBg="1"/>
      <p:bldP spid="30" grpId="2" animBg="1"/>
      <p:bldP spid="31" grpId="0" animBg="1"/>
      <p:bldP spid="31" grpId="1" animBg="1"/>
      <p:bldP spid="31" grpId="2" animBg="1"/>
      <p:bldP spid="32" grpId="0" animBg="1"/>
      <p:bldP spid="32" grpId="1" animBg="1"/>
      <p:bldP spid="32" grpId="2" animBg="1"/>
      <p:bldP spid="33" grpId="0" animBg="1"/>
      <p:bldP spid="33" grpId="1" animBg="1"/>
      <p:bldP spid="33" grpId="2" animBg="1"/>
      <p:bldP spid="34" grpId="0" animBg="1"/>
      <p:bldP spid="34" grpId="1" animBg="1"/>
      <p:bldP spid="34" grpId="2" animBg="1"/>
      <p:bldP spid="35" grpId="0" animBg="1"/>
      <p:bldP spid="35" grpId="1" animBg="1"/>
      <p:bldP spid="35" grpId="2" animBg="1"/>
      <p:bldP spid="36" grpId="0" animBg="1"/>
      <p:bldP spid="36" grpId="1" animBg="1"/>
      <p:bldP spid="36" grpId="2" animBg="1"/>
      <p:bldP spid="37" grpId="0" animBg="1"/>
      <p:bldP spid="37" grpId="1" animBg="1"/>
      <p:bldP spid="37" grpId="2" animBg="1"/>
      <p:bldP spid="38" grpId="0" animBg="1"/>
      <p:bldP spid="38" grpId="1" animBg="1"/>
      <p:bldP spid="38" grpId="2" animBg="1"/>
      <p:bldP spid="39" grpId="0" animBg="1"/>
      <p:bldP spid="39" grpId="1" animBg="1"/>
      <p:bldP spid="39" grpId="2" animBg="1"/>
      <p:bldP spid="40" grpId="0" animBg="1"/>
      <p:bldP spid="40" grpId="1" animBg="1"/>
      <p:bldP spid="40" grpId="2" animBg="1"/>
      <p:bldP spid="41" grpId="0" animBg="1"/>
      <p:bldP spid="41" grpId="1" animBg="1"/>
      <p:bldP spid="41" grpId="2" animBg="1"/>
      <p:bldP spid="42" grpId="0" animBg="1"/>
      <p:bldP spid="42" grpId="1" animBg="1"/>
      <p:bldP spid="42" grpId="2" animBg="1"/>
      <p:bldP spid="43" grpId="0" animBg="1"/>
      <p:bldP spid="43" grpId="1" animBg="1"/>
      <p:bldP spid="43" grpId="2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任意多边形 17"/>
          <p:cNvSpPr>
            <a:spLocks/>
          </p:cNvSpPr>
          <p:nvPr/>
        </p:nvSpPr>
        <p:spPr bwMode="auto">
          <a:xfrm>
            <a:off x="1" y="0"/>
            <a:ext cx="5463117" cy="4045745"/>
          </a:xfrm>
          <a:custGeom>
            <a:avLst/>
            <a:gdLst>
              <a:gd name="T0" fmla="*/ 0 w 1641135"/>
              <a:gd name="T1" fmla="*/ 0 h 1714500"/>
              <a:gd name="T2" fmla="*/ 68269909 w 1641135"/>
              <a:gd name="T3" fmla="*/ 0 h 1714500"/>
              <a:gd name="T4" fmla="*/ 61502137 w 1641135"/>
              <a:gd name="T5" fmla="*/ 76945130 h 1714500"/>
              <a:gd name="T6" fmla="*/ 0 w 1641135"/>
              <a:gd name="T7" fmla="*/ 0 h 1714500"/>
              <a:gd name="T8" fmla="*/ 0 60000 65536"/>
              <a:gd name="T9" fmla="*/ 0 60000 65536"/>
              <a:gd name="T10" fmla="*/ 0 60000 65536"/>
              <a:gd name="T11" fmla="*/ 0 60000 65536"/>
              <a:gd name="connsiteX0" fmla="*/ 0 w 1641135"/>
              <a:gd name="connsiteY0" fmla="*/ 0 h 1517945"/>
              <a:gd name="connsiteX1" fmla="*/ 1641135 w 1641135"/>
              <a:gd name="connsiteY1" fmla="*/ 0 h 1517945"/>
              <a:gd name="connsiteX2" fmla="*/ 793952 w 1641135"/>
              <a:gd name="connsiteY2" fmla="*/ 1517945 h 1517945"/>
              <a:gd name="connsiteX3" fmla="*/ 0 w 1641135"/>
              <a:gd name="connsiteY3" fmla="*/ 0 h 1517945"/>
              <a:gd name="connsiteX0" fmla="*/ 0 w 1566913"/>
              <a:gd name="connsiteY0" fmla="*/ 0 h 1517945"/>
              <a:gd name="connsiteX1" fmla="*/ 1566913 w 1566913"/>
              <a:gd name="connsiteY1" fmla="*/ 3574 h 1517945"/>
              <a:gd name="connsiteX2" fmla="*/ 793952 w 1566913"/>
              <a:gd name="connsiteY2" fmla="*/ 1517945 h 1517945"/>
              <a:gd name="connsiteX3" fmla="*/ 0 w 1566913"/>
              <a:gd name="connsiteY3" fmla="*/ 0 h 1517945"/>
              <a:gd name="connsiteX0" fmla="*/ 0 w 1566913"/>
              <a:gd name="connsiteY0" fmla="*/ 0 h 1517945"/>
              <a:gd name="connsiteX1" fmla="*/ 1566913 w 1566913"/>
              <a:gd name="connsiteY1" fmla="*/ 3574 h 1517945"/>
              <a:gd name="connsiteX2" fmla="*/ 793952 w 1566913"/>
              <a:gd name="connsiteY2" fmla="*/ 1517945 h 1517945"/>
              <a:gd name="connsiteX3" fmla="*/ 0 w 1566913"/>
              <a:gd name="connsiteY3" fmla="*/ 0 h 1517945"/>
              <a:gd name="connsiteX0" fmla="*/ 0 w 1576687"/>
              <a:gd name="connsiteY0" fmla="*/ 0 h 1517945"/>
              <a:gd name="connsiteX1" fmla="*/ 1576687 w 1576687"/>
              <a:gd name="connsiteY1" fmla="*/ 3574 h 1517945"/>
              <a:gd name="connsiteX2" fmla="*/ 793952 w 1576687"/>
              <a:gd name="connsiteY2" fmla="*/ 1517945 h 1517945"/>
              <a:gd name="connsiteX3" fmla="*/ 0 w 1576687"/>
              <a:gd name="connsiteY3" fmla="*/ 0 h 1517945"/>
              <a:gd name="connsiteX0" fmla="*/ 0 w 1576687"/>
              <a:gd name="connsiteY0" fmla="*/ 1787 h 1519732"/>
              <a:gd name="connsiteX1" fmla="*/ 1576687 w 1576687"/>
              <a:gd name="connsiteY1" fmla="*/ 0 h 1519732"/>
              <a:gd name="connsiteX2" fmla="*/ 793952 w 1576687"/>
              <a:gd name="connsiteY2" fmla="*/ 1519732 h 1519732"/>
              <a:gd name="connsiteX3" fmla="*/ 0 w 1576687"/>
              <a:gd name="connsiteY3" fmla="*/ 1787 h 1519732"/>
              <a:gd name="connsiteX0" fmla="*/ 0 w 1576687"/>
              <a:gd name="connsiteY0" fmla="*/ 0 h 1517945"/>
              <a:gd name="connsiteX1" fmla="*/ 1576687 w 1576687"/>
              <a:gd name="connsiteY1" fmla="*/ 893 h 1517945"/>
              <a:gd name="connsiteX2" fmla="*/ 793952 w 1576687"/>
              <a:gd name="connsiteY2" fmla="*/ 1517945 h 1517945"/>
              <a:gd name="connsiteX3" fmla="*/ 0 w 1576687"/>
              <a:gd name="connsiteY3" fmla="*/ 0 h 15179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76687" h="1517945">
                <a:moveTo>
                  <a:pt x="0" y="0"/>
                </a:moveTo>
                <a:lnTo>
                  <a:pt x="1576687" y="893"/>
                </a:lnTo>
                <a:lnTo>
                  <a:pt x="793952" y="1517945"/>
                </a:lnTo>
                <a:lnTo>
                  <a:pt x="0" y="0"/>
                </a:lnTo>
                <a:close/>
              </a:path>
            </a:pathLst>
          </a:custGeom>
          <a:solidFill>
            <a:srgbClr val="92D050">
              <a:alpha val="70000"/>
            </a:srgbClr>
          </a:solidFill>
          <a:ln w="3175" cmpd="sng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3075" name="任意多边形 12"/>
          <p:cNvSpPr>
            <a:spLocks/>
          </p:cNvSpPr>
          <p:nvPr/>
        </p:nvSpPr>
        <p:spPr bwMode="auto">
          <a:xfrm>
            <a:off x="1998664" y="0"/>
            <a:ext cx="7145337" cy="5143500"/>
          </a:xfrm>
          <a:custGeom>
            <a:avLst/>
            <a:gdLst>
              <a:gd name="T0" fmla="*/ 3457242 w 7144661"/>
              <a:gd name="T1" fmla="*/ 0 h 6858000"/>
              <a:gd name="T2" fmla="*/ 7146689 w 7144661"/>
              <a:gd name="T3" fmla="*/ 0 h 6858000"/>
              <a:gd name="T4" fmla="*/ 7146689 w 7144661"/>
              <a:gd name="T5" fmla="*/ 6858000 h 6858000"/>
              <a:gd name="T6" fmla="*/ 0 w 7144661"/>
              <a:gd name="T7" fmla="*/ 6858000 h 6858000"/>
              <a:gd name="T8" fmla="*/ 3457242 w 7144661"/>
              <a:gd name="T9" fmla="*/ 0 h 6858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7144661" h="6858000">
                <a:moveTo>
                  <a:pt x="3456261" y="0"/>
                </a:moveTo>
                <a:lnTo>
                  <a:pt x="7144661" y="0"/>
                </a:lnTo>
                <a:lnTo>
                  <a:pt x="7144661" y="6858000"/>
                </a:lnTo>
                <a:lnTo>
                  <a:pt x="0" y="6858000"/>
                </a:lnTo>
                <a:lnTo>
                  <a:pt x="3456261" y="0"/>
                </a:lnTo>
                <a:close/>
              </a:path>
            </a:pathLst>
          </a:custGeom>
          <a:blipFill dpi="0" rotWithShape="1">
            <a:blip r:embed="rId3"/>
            <a:srcRect/>
            <a:stretch>
              <a:fillRect/>
            </a:stretch>
          </a:blipFill>
          <a:ln w="3175" cmpd="sng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1331640" y="267494"/>
            <a:ext cx="2814637" cy="667866"/>
            <a:chOff x="1331640" y="267494"/>
            <a:chExt cx="2814637" cy="667866"/>
          </a:xfrm>
        </p:grpSpPr>
        <p:sp>
          <p:nvSpPr>
            <p:cNvPr id="3076" name="文本框 25"/>
            <p:cNvSpPr txBox="1">
              <a:spLocks noChangeArrowheads="1"/>
            </p:cNvSpPr>
            <p:nvPr/>
          </p:nvSpPr>
          <p:spPr bwMode="auto">
            <a:xfrm>
              <a:off x="1331640" y="544835"/>
              <a:ext cx="2735263" cy="390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750"/>
                </a:spcBef>
                <a:buFont typeface="Arial" pitchFamily="34" charset="0"/>
                <a:buChar char="•"/>
                <a:defRPr sz="21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375"/>
                </a:spcBef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375"/>
                </a:spcBef>
                <a:buFont typeface="Arial" pitchFamily="34" charset="0"/>
                <a:buChar char="•"/>
                <a:defRPr sz="15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375"/>
                </a:spcBef>
                <a:buFont typeface="Arial" pitchFamily="34" charset="0"/>
                <a:buChar char="•"/>
                <a:defRPr sz="13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375"/>
                </a:spcBef>
                <a:buFont typeface="Arial" pitchFamily="34" charset="0"/>
                <a:buChar char="•"/>
                <a:defRPr sz="13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itchFamily="34" charset="0"/>
                <a:buChar char="•"/>
                <a:defRPr sz="13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itchFamily="34" charset="0"/>
                <a:buChar char="•"/>
                <a:defRPr sz="13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itchFamily="34" charset="0"/>
                <a:buChar char="•"/>
                <a:defRPr sz="13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itchFamily="34" charset="0"/>
                <a:buChar char="•"/>
                <a:defRPr sz="13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r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3200">
                  <a:solidFill>
                    <a:srgbClr val="FFFFFF"/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我们的爱</a:t>
              </a:r>
            </a:p>
          </p:txBody>
        </p:sp>
        <p:sp>
          <p:nvSpPr>
            <p:cNvPr id="3077" name="TextBox 13"/>
            <p:cNvSpPr txBox="1">
              <a:spLocks noChangeArrowheads="1"/>
            </p:cNvSpPr>
            <p:nvPr/>
          </p:nvSpPr>
          <p:spPr bwMode="auto">
            <a:xfrm>
              <a:off x="1337989" y="267494"/>
              <a:ext cx="2808288" cy="2321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750"/>
                </a:spcBef>
                <a:buFont typeface="Arial" pitchFamily="34" charset="0"/>
                <a:buChar char="•"/>
                <a:defRPr sz="21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375"/>
                </a:spcBef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375"/>
                </a:spcBef>
                <a:buFont typeface="Arial" pitchFamily="34" charset="0"/>
                <a:buChar char="•"/>
                <a:defRPr sz="15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375"/>
                </a:spcBef>
                <a:buFont typeface="Arial" pitchFamily="34" charset="0"/>
                <a:buChar char="•"/>
                <a:defRPr sz="13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375"/>
                </a:spcBef>
                <a:buFont typeface="Arial" pitchFamily="34" charset="0"/>
                <a:buChar char="•"/>
                <a:defRPr sz="13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itchFamily="34" charset="0"/>
                <a:buChar char="•"/>
                <a:defRPr sz="13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itchFamily="34" charset="0"/>
                <a:buChar char="•"/>
                <a:defRPr sz="13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itchFamily="34" charset="0"/>
                <a:buChar char="•"/>
                <a:defRPr sz="13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itchFamily="34" charset="0"/>
                <a:buChar char="•"/>
                <a:defRPr sz="13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itchFamily="34" charset="0"/>
                <a:buNone/>
              </a:pPr>
              <a:r>
                <a:rPr lang="en-US" altLang="zh-CN" sz="1200">
                  <a:solidFill>
                    <a:srgbClr val="FFFFFF"/>
                  </a:solidFill>
                  <a:ea typeface="方正稚艺_GBK"/>
                </a:rPr>
                <a:t>Add your text here. add your text here.</a:t>
              </a:r>
            </a:p>
          </p:txBody>
        </p:sp>
      </p:grpSp>
      <p:sp>
        <p:nvSpPr>
          <p:cNvPr id="3078" name="文本框 31"/>
          <p:cNvSpPr txBox="1">
            <a:spLocks noChangeArrowheads="1"/>
          </p:cNvSpPr>
          <p:nvPr/>
        </p:nvSpPr>
        <p:spPr bwMode="auto">
          <a:xfrm>
            <a:off x="1666875" y="1036608"/>
            <a:ext cx="2257053" cy="1175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0" tIns="46800" rIns="3600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just" eaLnBrk="1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/>
            </a:pPr>
            <a:r>
              <a:rPr lang="zh-CN" altLang="en-US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/>
                <a:ea typeface="方正稚艺_GBK"/>
              </a:rPr>
              <a:t>点中图片</a:t>
            </a:r>
            <a:r>
              <a:rPr lang="en-US" altLang="zh-CN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/>
                <a:ea typeface="方正稚艺_GBK"/>
              </a:rPr>
              <a:t>&gt;</a:t>
            </a:r>
            <a:r>
              <a:rPr lang="zh-CN" altLang="en-US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/>
                <a:ea typeface="方正稚艺_GBK"/>
              </a:rPr>
              <a:t>绘图工具</a:t>
            </a:r>
            <a:r>
              <a:rPr lang="en-US" altLang="zh-CN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/>
                <a:ea typeface="方正稚艺_GBK"/>
              </a:rPr>
              <a:t>&gt;</a:t>
            </a:r>
            <a:r>
              <a:rPr lang="zh-CN" altLang="en-US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/>
                <a:ea typeface="方正稚艺_GBK"/>
              </a:rPr>
              <a:t>格式</a:t>
            </a:r>
            <a:r>
              <a:rPr lang="en-US" altLang="zh-CN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/>
                <a:ea typeface="方正稚艺_GBK"/>
              </a:rPr>
              <a:t>&gt;</a:t>
            </a:r>
            <a:r>
              <a:rPr lang="zh-CN" altLang="en-US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/>
                <a:ea typeface="方正稚艺_GBK"/>
              </a:rPr>
              <a:t>填充</a:t>
            </a:r>
            <a:r>
              <a:rPr lang="en-US" altLang="zh-CN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/>
                <a:ea typeface="方正稚艺_GBK"/>
              </a:rPr>
              <a:t>&gt;</a:t>
            </a:r>
            <a:r>
              <a:rPr lang="zh-CN" altLang="en-US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/>
                <a:ea typeface="方正稚艺_GBK"/>
              </a:rPr>
              <a:t>图片</a:t>
            </a:r>
            <a:r>
              <a:rPr lang="en-US" altLang="zh-CN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/>
                <a:ea typeface="方正稚艺_GBK"/>
              </a:rPr>
              <a:t>&gt;</a:t>
            </a:r>
            <a:r>
              <a:rPr lang="zh-CN" altLang="en-US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/>
                <a:ea typeface="方正稚艺_GBK"/>
              </a:rPr>
              <a:t>选择您需要展示的图片彩</a:t>
            </a:r>
            <a:endParaRPr lang="en-US" sz="14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稚艺_GBK"/>
              <a:ea typeface="方正稚艺_GBK"/>
            </a:endParaRPr>
          </a:p>
        </p:txBody>
      </p:sp>
      <p:sp>
        <p:nvSpPr>
          <p:cNvPr id="33" name="任意多边形 12"/>
          <p:cNvSpPr>
            <a:spLocks/>
          </p:cNvSpPr>
          <p:nvPr/>
        </p:nvSpPr>
        <p:spPr bwMode="auto">
          <a:xfrm>
            <a:off x="1998663" y="0"/>
            <a:ext cx="7145337" cy="5143500"/>
          </a:xfrm>
          <a:custGeom>
            <a:avLst/>
            <a:gdLst>
              <a:gd name="T0" fmla="*/ 3457242 w 7144661"/>
              <a:gd name="T1" fmla="*/ 0 h 6858000"/>
              <a:gd name="T2" fmla="*/ 7146689 w 7144661"/>
              <a:gd name="T3" fmla="*/ 0 h 6858000"/>
              <a:gd name="T4" fmla="*/ 7146689 w 7144661"/>
              <a:gd name="T5" fmla="*/ 6858000 h 6858000"/>
              <a:gd name="T6" fmla="*/ 0 w 7144661"/>
              <a:gd name="T7" fmla="*/ 6858000 h 6858000"/>
              <a:gd name="T8" fmla="*/ 3457242 w 7144661"/>
              <a:gd name="T9" fmla="*/ 0 h 6858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7144661" h="6858000">
                <a:moveTo>
                  <a:pt x="3456261" y="0"/>
                </a:moveTo>
                <a:lnTo>
                  <a:pt x="7144661" y="0"/>
                </a:lnTo>
                <a:lnTo>
                  <a:pt x="7144661" y="6858000"/>
                </a:lnTo>
                <a:lnTo>
                  <a:pt x="0" y="6858000"/>
                </a:lnTo>
                <a:lnTo>
                  <a:pt x="3456261" y="0"/>
                </a:lnTo>
                <a:close/>
              </a:path>
            </a:pathLst>
          </a:custGeom>
          <a:blipFill dpi="0" rotWithShape="1">
            <a:blip r:embed="rId4"/>
            <a:srcRect/>
            <a:stretch>
              <a:fillRect/>
            </a:stretch>
          </a:blipFill>
          <a:ln w="3175" cmpd="sng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3060407" y="-380003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5364663" y="-450850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4428560" y="-307409"/>
            <a:ext cx="143441" cy="143441"/>
          </a:xfrm>
          <a:prstGeom prst="ellipse">
            <a:avLst/>
          </a:prstGeom>
          <a:solidFill>
            <a:schemeClr val="bg1">
              <a:alpha val="7000"/>
            </a:schemeClr>
          </a:solidFill>
          <a:ln>
            <a:noFill/>
          </a:ln>
          <a:effectLst>
            <a:glow rad="215900">
              <a:schemeClr val="bg1"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8460432" y="-452586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6156751" y="-452586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7380887" y="-452586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971600" y="-452586"/>
            <a:ext cx="143441" cy="143441"/>
          </a:xfrm>
          <a:prstGeom prst="ellipse">
            <a:avLst/>
          </a:prstGeom>
          <a:solidFill>
            <a:schemeClr val="bg1">
              <a:alpha val="7000"/>
            </a:schemeClr>
          </a:solidFill>
          <a:ln>
            <a:noFill/>
          </a:ln>
          <a:effectLst>
            <a:glow rad="215900">
              <a:schemeClr val="bg1"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3780487" y="-308581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5797286" y="-379428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2411760" y="-379428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4861183" y="-235987"/>
            <a:ext cx="143441" cy="143441"/>
          </a:xfrm>
          <a:prstGeom prst="ellipse">
            <a:avLst/>
          </a:prstGeom>
          <a:solidFill>
            <a:schemeClr val="bg1">
              <a:alpha val="7000"/>
            </a:schemeClr>
          </a:solidFill>
          <a:ln>
            <a:noFill/>
          </a:ln>
          <a:effectLst>
            <a:glow rad="215900">
              <a:schemeClr val="bg1"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8893055" y="-381164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6589374" y="-381164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7813510" y="-381164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1404223" y="-381164"/>
            <a:ext cx="143441" cy="143441"/>
          </a:xfrm>
          <a:prstGeom prst="ellipse">
            <a:avLst/>
          </a:prstGeom>
          <a:solidFill>
            <a:schemeClr val="bg1">
              <a:alpha val="7000"/>
            </a:schemeClr>
          </a:solidFill>
          <a:ln>
            <a:noFill/>
          </a:ln>
          <a:effectLst>
            <a:glow rad="215900">
              <a:schemeClr val="bg1"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4940974" y="-421055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5588471" y="-421055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7244655" y="-421055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8140863" y="-421055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8821047" y="-421055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474077" y="-452586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1121574" y="-452586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2057678" y="-452586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2777758" y="-452586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3673966" y="-452586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</p:spTree>
    <p:extLst>
      <p:ext uri="{BB962C8B-B14F-4D97-AF65-F5344CB8AC3E}">
        <p14:creationId xmlns:p14="http://schemas.microsoft.com/office/powerpoint/2010/main" val="2824413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repeatCount="indefinite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31" dur="4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8.33333E-7 -1.72946E-7 C -0.00139 0.02007 -0.00364 0.0349 -0.00642 0.05405 C -0.00694 0.05744 -0.00746 0.06115 -0.00799 0.06486 C -0.00885 0.07103 -0.01111 0.08184 -0.01111 0.08215 C -0.01458 0.13743 -0.02535 0.20352 -0.00799 0.25139 C -0.0066 0.26652 -0.00555 0.27455 -0.00156 0.28783 C -0.00017 0.30235 0.00017 0.31007 0.00469 0.3218 C 0.00521 0.32644 0.00521 0.33169 0.00625 0.33601 C 0.00677 0.33848 0.00903 0.3391 0.00955 0.34157 C 0.01059 0.34589 0.01024 0.35114 0.01111 0.35578 C 0.01389 0.37091 0.0191 0.39284 0.02379 0.40642 C 0.02708 0.416 0.03229 0.42403 0.0349 0.43484 C 0.04011 0.45584 0.04184 0.47931 0.04757 0.49969 C 0.05677 0.57443 0.04514 0.48271 0.05399 0.54478 C 0.05608 0.55991 0.05538 0.57412 0.06024 0.5874 C 0.06285 0.6155 0.06701 0.64546 0.07292 0.67202 C 0.07344 0.68221 0.07361 0.69271 0.07448 0.7029 C 0.0757 0.71618 0.07934 0.74243 0.07934 0.74274 C 0.07882 0.79061 0.07917 0.83879 0.07778 0.88666 C 0.07674 0.92465 0.07292 0.96294 0.07292 1.00247 " pathEditMode="relative" rAng="0" ptsTypes="fffffffffffffffffffA">
                                      <p:cBhvr>
                                        <p:cTn id="33" dur="4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1" y="50124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0" presetClass="path" presetSubtype="0" repeatCount="indefinite" accel="50000" decel="50000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5E-6 1.85185E-6 C -0.00138 0.01543 -0.00643 0.03642 -0.01268 0.04784 C -0.01459 0.05771 -0.01718 0.06759 -0.0191 0.07623 C -0.0257 0.10833 -0.025 0.1466 -0.02709 0.18055 C -0.02656 0.24629 -0.02656 0.31234 -0.02553 0.37778 C -0.025 0.40957 -0.01893 0.44012 -0.01598 0.47129 C -0.00938 0.53858 -0.00417 0.6071 0.01268 0.66913 C 0.01702 0.70864 0.01962 0.72284 0.01424 0.77068 C 0.01303 0.78117 0.00504 0.79599 0.00157 0.80432 C -0.01511 0.84722 -0.00468 0.82716 -0.01754 0.84969 C -0.02639 0.89012 -0.01268 0.8321 -0.02864 0.88055 C -0.03211 0.89166 -0.03299 0.90617 -0.03664 0.91759 C -0.0401 0.92778 -0.04549 0.93549 -0.0493 0.94537 C -0.05104 0.95463 -0.05087 0.95123 -0.05087 0.95679 " pathEditMode="relative" rAng="0" ptsTypes="fffffffffffffA">
                                      <p:cBhvr>
                                        <p:cTn id="35" dur="4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" y="47840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10" presetClass="exit" presetSubtype="0" repeatCount="indefinite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repeatCount="indefinite" fill="hold" grpId="2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repeatCount="indefinite" fill="hold" grpId="2" nodeType="withEffect">
                                  <p:stCondLst>
                                    <p:cond delay="6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ntr" presetSubtype="0" repeatCount="indefinite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repeatCount="indefinite" fill="hold" grpId="0" nodeType="withEffect">
                                  <p:stCondLst>
                                    <p:cond delay="59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" presetClass="entr" presetSubtype="4" repeatCount="indefinite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0" presetClass="path" presetSubtype="0" repeatCount="indefinite" accel="50000" decel="5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59" dur="4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0" presetClass="path" presetSubtype="0" repeatCount="indefinite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11022E-16 -1.72946E-7 C -0.00139 0.02007 -0.00365 0.03428 -0.00642 0.05374 C -0.00694 0.05744 -0.00747 0.06115 -0.00799 0.06486 C -0.00885 0.07134 -0.01111 0.08184 -0.01111 0.08215 C -0.01458 0.13743 -0.02535 0.20352 -0.00799 0.25139 C -0.0066 0.26652 -0.00556 0.27455 -0.00156 0.28783 C -0.00017 0.30235 0.00017 0.31007 0.00469 0.3218 C 0.00521 0.32644 0.00521 0.33169 0.00625 0.33601 C 0.00677 0.33848 0.00903 0.3391 0.00955 0.34157 C 0.01059 0.34589 0.01024 0.35114 0.01111 0.35578 C 0.01389 0.37091 0.0191 0.39284 0.02378 0.40642 C 0.02708 0.416 0.03229 0.42403 0.0349 0.43484 C 0.0401 0.45584 0.04184 0.47962 0.04757 0.5 C 0.05677 0.57474 0.04514 0.48271 0.05399 0.54509 C 0.05608 0.56022 0.05538 0.57443 0.06024 0.58771 C 0.06285 0.6155 0.06701 0.64577 0.07292 0.67233 C 0.07344 0.68252 0.07361 0.69302 0.07448 0.70321 C 0.07569 0.71649 0.07934 0.74274 0.07934 0.74305 C 0.07882 0.79092 0.07917 0.8391 0.07778 0.88697 C 0.07674 0.92495 0.07292 0.96325 0.07292 1.00278 " pathEditMode="relative" rAng="0" ptsTypes="fffffffffffffffffffA">
                                      <p:cBhvr>
                                        <p:cTn id="61" dur="4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1" y="50124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0" presetClass="path" presetSubtype="0" repeatCount="indefinite" accel="50000" decel="5000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2.77778E-7 4.97683E-6 C -0.00591 0.01421 -0.01042 0.03027 -0.0158 0.04541 C -0.01823 0.05221 -0.02223 0.05653 -0.02535 0.06209 C -0.04931 0.10411 -0.02674 0.06951 -0.03802 0.09608 C -0.03976 0.1004 -0.04271 0.10318 -0.04445 0.10751 C -0.04792 0.11554 -0.05157 0.12913 -0.05382 0.1384 C -0.05799 0.15508 -0.06181 0.17423 -0.06337 0.19215 C -0.06441 0.20451 -0.06667 0.22892 -0.06667 0.22892 C -0.06771 0.26382 -0.06823 0.33735 -0.07778 0.3701 C -0.08143 0.40315 -0.07882 0.43621 -0.08403 0.46895 C -0.08768 0.54958 -0.09098 0.63145 -0.07778 0.70899 C -0.07552 0.72196 -0.07552 0.73154 -0.07136 0.74297 C -0.06875 0.76707 -0.06615 0.79333 -0.06181 0.8165 C -0.05816 0.83596 -0.05921 0.81959 -0.05712 0.83627 C -0.05643 0.84183 -0.05643 0.8477 -0.05556 0.85295 C -0.05434 0.85975 -0.05191 0.86592 -0.0507 0.87272 C -0.05018 0.88044 -0.05018 0.88817 -0.04914 0.89558 C -0.04792 0.90485 -0.0441 0.91412 -0.04271 0.92369 C -0.04202 0.92833 -0.04184 0.93327 -0.04115 0.93791 C -0.0408 0.94069 -0.03959 0.94625 -0.03959 0.94625 " pathEditMode="relative" ptsTypes="fffffffffffffffffffA">
                                      <p:cBhvr>
                                        <p:cTn id="63" dur="4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4" presetID="0" presetClass="path" presetSubtype="0" repeatCount="indefinite" accel="50000" decel="50000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-1.66667E-6 -1.72946E-7 C -0.00139 0.01544 -0.00642 0.03644 -0.01267 0.04818 C -0.01458 0.05775 -0.01719 0.06763 -0.0191 0.07597 C -0.02569 0.1084 -0.025 0.1467 -0.02708 0.18067 C -0.02656 0.24645 -0.02656 0.31254 -0.02552 0.37801 C -0.025 0.40982 -0.01892 0.4404 -0.01597 0.47159 C -0.00937 0.53891 -0.00416 0.60747 0.01268 0.66955 C 0.01702 0.70908 0.01962 0.72329 0.01424 0.77116 C 0.01302 0.78166 0.00504 0.79648 0.00156 0.80482 C -0.0151 0.84775 -0.00469 0.82767 -0.01753 0.85022 C -0.02639 0.89067 -0.01267 0.83261 -0.02864 0.8811 C -0.03212 0.89222 -0.03298 0.90673 -0.03663 0.91816 C -0.0401 0.92835 -0.04548 0.93607 -0.0493 0.94595 C -0.05104 0.95522 -0.05087 0.95182 -0.05087 0.95738 " pathEditMode="relative" rAng="0" ptsTypes="fffffffffffffA">
                                      <p:cBhvr>
                                        <p:cTn id="65" dur="4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" y="47869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10" presetClass="exit" presetSubtype="0" repeatCount="indefinite" fill="hold" grpId="2" nodeType="withEffect">
                                  <p:stCondLst>
                                    <p:cond delay="5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xit" presetSubtype="0" repeatCount="indefinite" fill="hold" grpId="2" nodeType="withEffect">
                                  <p:stCondLst>
                                    <p:cond delay="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xit" presetSubtype="0" repeatCount="indefinite" fill="hold" grpId="2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0" presetClass="exit" presetSubtype="0" repeatCount="indefinite" fill="hold" grpId="2" nodeType="withEffect">
                                  <p:stCondLst>
                                    <p:cond delay="6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0" presetClass="entr" presetSubtype="0" repeatCount="indefinite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repeatCount="indefinite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repeatCount="indefinite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0" presetClass="path" presetSubtype="0" repeatCount="indefinite" accel="50000" decel="5000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91" dur="4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92" presetID="0" presetClass="path" presetSubtype="0" repeatCount="indefinite" accel="50000" decel="50000" fill="hold" grpId="1" nodeType="withEffect">
                                  <p:stCondLst>
                                    <p:cond delay="4750"/>
                                  </p:stCondLst>
                                  <p:childTnLst>
                                    <p:animMotion origin="layout" path="M -8.33333E-7 -1.72946E-7 C -0.00139 0.02007 -0.00364 0.0349 -0.00642 0.05405 C -0.00694 0.05744 -0.00746 0.06115 -0.00799 0.06486 C -0.00885 0.07103 -0.01111 0.08184 -0.01111 0.08215 C -0.01458 0.13743 -0.02535 0.20352 -0.00799 0.25139 C -0.0066 0.26652 -0.00555 0.27455 -0.00156 0.28783 C -0.00017 0.30235 0.00017 0.31007 0.00469 0.3218 C 0.00521 0.32644 0.00521 0.33169 0.00625 0.33601 C 0.00677 0.33848 0.00903 0.3391 0.00955 0.34157 C 0.01059 0.34589 0.01024 0.35114 0.01111 0.35578 C 0.01389 0.37091 0.0191 0.39284 0.02379 0.40642 C 0.02708 0.416 0.03229 0.42403 0.0349 0.43484 C 0.04011 0.45584 0.04184 0.47931 0.04757 0.49969 C 0.05677 0.57443 0.04514 0.48271 0.05399 0.54478 C 0.05608 0.55991 0.05538 0.57412 0.06024 0.5874 C 0.06285 0.6155 0.06701 0.64546 0.07292 0.67202 C 0.07344 0.68221 0.07361 0.69271 0.07448 0.7029 C 0.0757 0.71618 0.07934 0.74243 0.07934 0.74274 C 0.07882 0.79061 0.07917 0.83879 0.07778 0.88666 C 0.07674 0.92465 0.07292 0.96294 0.07292 1.00247 " pathEditMode="relative" rAng="0" ptsTypes="fffffffffffffffffffA">
                                      <p:cBhvr>
                                        <p:cTn id="93" dur="4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1" y="50124"/>
                                    </p:animMotion>
                                  </p:childTnLst>
                                </p:cTn>
                              </p:par>
                              <p:par>
                                <p:cTn id="94" presetID="0" presetClass="path" presetSubtype="0" repeatCount="indefinite" accel="50000" decel="5000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2.77778E-7 4.97683E-6 C -0.00591 0.01421 -0.01042 0.03027 -0.0158 0.04541 C -0.01823 0.05221 -0.02223 0.05653 -0.02535 0.06209 C -0.04931 0.10411 -0.02674 0.06951 -0.03802 0.09608 C -0.03976 0.1004 -0.04271 0.10318 -0.04445 0.10751 C -0.04792 0.11554 -0.05157 0.12913 -0.05382 0.1384 C -0.05799 0.15508 -0.06181 0.17423 -0.06337 0.19215 C -0.06441 0.20451 -0.06667 0.22892 -0.06667 0.22892 C -0.06771 0.26382 -0.06823 0.33735 -0.07778 0.3701 C -0.08143 0.40315 -0.07882 0.43621 -0.08403 0.46895 C -0.08768 0.54958 -0.09098 0.63145 -0.07778 0.70899 C -0.07552 0.72196 -0.07552 0.73154 -0.07136 0.74297 C -0.06875 0.76707 -0.06615 0.79333 -0.06181 0.8165 C -0.05816 0.83596 -0.05921 0.81959 -0.05712 0.83627 C -0.05643 0.84183 -0.05643 0.8477 -0.05556 0.85295 C -0.05434 0.85975 -0.05191 0.86592 -0.0507 0.87272 C -0.05018 0.88044 -0.05018 0.88817 -0.04914 0.89558 C -0.04792 0.90485 -0.0441 0.91412 -0.04271 0.92369 C -0.04202 0.92833 -0.04184 0.93327 -0.04115 0.93791 C -0.0408 0.94069 -0.03959 0.94625 -0.03959 0.94625 " pathEditMode="relative" ptsTypes="fffffffffffffffffffA">
                                      <p:cBhvr>
                                        <p:cTn id="95" dur="4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6" presetID="0" presetClass="path" presetSubtype="0" repeatCount="indefinite" accel="50000" decel="50000" fill="hold" grpId="1" nodeType="withEffect">
                                  <p:stCondLst>
                                    <p:cond delay="4750"/>
                                  </p:stCondLst>
                                  <p:childTnLst>
                                    <p:animMotion origin="layout" path="M 5E-6 1.85185E-6 C -0.00138 0.01543 -0.00643 0.03642 -0.01268 0.04784 C -0.01459 0.05771 -0.01718 0.06759 -0.0191 0.07623 C -0.0257 0.10833 -0.025 0.1466 -0.02709 0.18055 C -0.02656 0.24629 -0.02656 0.31234 -0.02553 0.37778 C -0.025 0.40957 -0.01893 0.44012 -0.01598 0.47129 C -0.00938 0.53858 -0.00417 0.6071 0.01268 0.66913 C 0.01702 0.70864 0.01962 0.72284 0.01424 0.77068 C 0.01303 0.78117 0.00504 0.79599 0.00157 0.80432 C -0.01511 0.84722 -0.00468 0.82716 -0.01754 0.84969 C -0.02639 0.89012 -0.01268 0.8321 -0.02864 0.88055 C -0.03211 0.89166 -0.03299 0.90617 -0.03664 0.91759 C -0.0401 0.92778 -0.04549 0.93549 -0.0493 0.94537 C -0.05104 0.95463 -0.05087 0.95123 -0.05087 0.95679 " pathEditMode="relative" rAng="0" ptsTypes="fffffffffffffA">
                                      <p:cBhvr>
                                        <p:cTn id="97" dur="4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" y="47840"/>
                                    </p:animMotion>
                                  </p:childTnLst>
                                </p:cTn>
                              </p:par>
                              <p:par>
                                <p:cTn id="98" presetID="10" presetClass="exit" presetSubtype="0" repeatCount="indefinite" fill="hold" grpId="2" nodeType="withEffect">
                                  <p:stCondLst>
                                    <p:cond delay="7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0" presetClass="exit" presetSubtype="0" repeatCount="indefinite" fill="hold" grpId="2" nodeType="withEffect">
                                  <p:stCondLst>
                                    <p:cond delay="6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0" presetClass="exit" presetSubtype="0" repeatCount="indefinite" fill="hold" grpId="2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0" presetClass="exit" presetSubtype="0" repeatCount="indefinite" fill="hold" grpId="2" nodeType="withEffect">
                                  <p:stCondLst>
                                    <p:cond delay="8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0" presetClass="entr" presetSubtype="0" repeatCount="indefinite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repeatCount="indefinite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repeatCount="indefinite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repeatCount="indefinite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0" presetClass="path" presetSubtype="0" repeatCount="indefinite" accel="50000" decel="5000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123" dur="4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124" presetID="10" presetClass="exit" presetSubtype="0" repeatCount="indefinite" fill="hold" grpId="2" nodeType="withEffect">
                                  <p:stCondLst>
                                    <p:cond delay="7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5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0" presetClass="path" presetSubtype="0" repeatCount="indefinite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11022E-16 -1.72946E-7 C -0.00139 0.02007 -0.00365 0.03428 -0.00642 0.05374 C -0.00694 0.05744 -0.00747 0.06115 -0.00799 0.06486 C -0.00885 0.07134 -0.01111 0.08184 -0.01111 0.08215 C -0.01458 0.13743 -0.02535 0.20352 -0.00799 0.25139 C -0.0066 0.26652 -0.00556 0.27455 -0.00156 0.28783 C -0.00017 0.30235 0.00017 0.31007 0.00469 0.3218 C 0.00521 0.32644 0.00521 0.33169 0.00625 0.33601 C 0.00677 0.33848 0.00903 0.3391 0.00955 0.34157 C 0.01059 0.34589 0.01024 0.35114 0.01111 0.35578 C 0.01389 0.37091 0.0191 0.39284 0.02378 0.40642 C 0.02708 0.416 0.03229 0.42403 0.0349 0.43484 C 0.0401 0.45584 0.04184 0.47962 0.04757 0.5 C 0.05677 0.57474 0.04514 0.48271 0.05399 0.54509 C 0.05608 0.56022 0.05538 0.57443 0.06024 0.58771 C 0.06285 0.6155 0.06701 0.64577 0.07292 0.67233 C 0.07344 0.68252 0.07361 0.69302 0.07448 0.70321 C 0.07569 0.71649 0.07934 0.74274 0.07934 0.74305 C 0.07882 0.79092 0.07917 0.8391 0.07778 0.88697 C 0.07674 0.92495 0.07292 0.96325 0.07292 1.00278 " pathEditMode="relative" rAng="0" ptsTypes="fffffffffffffffffffA">
                                      <p:cBhvr>
                                        <p:cTn id="128" dur="4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1" y="50124"/>
                                    </p:animMotion>
                                  </p:childTnLst>
                                </p:cTn>
                              </p:par>
                              <p:par>
                                <p:cTn id="129" presetID="0" presetClass="path" presetSubtype="0" repeatCount="indefinite" accel="50000" decel="5000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2.77778E-7 4.97683E-6 C -0.00591 0.01421 -0.01042 0.03027 -0.0158 0.04541 C -0.01823 0.05221 -0.02223 0.05653 -0.02535 0.06209 C -0.04931 0.10411 -0.02674 0.06951 -0.03802 0.09608 C -0.03976 0.1004 -0.04271 0.10318 -0.04445 0.10751 C -0.04792 0.11554 -0.05157 0.12913 -0.05382 0.1384 C -0.05799 0.15508 -0.06181 0.17423 -0.06337 0.19215 C -0.06441 0.20451 -0.06667 0.22892 -0.06667 0.22892 C -0.06771 0.26382 -0.06823 0.33735 -0.07778 0.3701 C -0.08143 0.40315 -0.07882 0.43621 -0.08403 0.46895 C -0.08768 0.54958 -0.09098 0.63145 -0.07778 0.70899 C -0.07552 0.72196 -0.07552 0.73154 -0.07136 0.74297 C -0.06875 0.76707 -0.06615 0.79333 -0.06181 0.8165 C -0.05816 0.83596 -0.05921 0.81959 -0.05712 0.83627 C -0.05643 0.84183 -0.05643 0.8477 -0.05556 0.85295 C -0.05434 0.85975 -0.05191 0.86592 -0.0507 0.87272 C -0.05018 0.88044 -0.05018 0.88817 -0.04914 0.89558 C -0.04792 0.90485 -0.0441 0.91412 -0.04271 0.92369 C -0.04202 0.92833 -0.04184 0.93327 -0.04115 0.93791 C -0.0408 0.94069 -0.03959 0.94625 -0.03959 0.94625 " pathEditMode="relative" ptsTypes="fffffffffffffffffffA">
                                      <p:cBhvr>
                                        <p:cTn id="130" dur="4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1" presetID="0" presetClass="path" presetSubtype="0" repeatCount="indefinite" accel="50000" decel="50000" fill="hold" grpId="1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-1.66667E-6 -1.72946E-7 C -0.00139 0.01544 -0.00642 0.03644 -0.01267 0.04818 C -0.01458 0.05775 -0.01719 0.06763 -0.0191 0.07597 C -0.02569 0.1084 -0.025 0.1467 -0.02708 0.18067 C -0.02656 0.24645 -0.02656 0.31254 -0.02552 0.37801 C -0.025 0.40982 -0.01892 0.4404 -0.01597 0.47159 C -0.00937 0.53891 -0.00416 0.60747 0.01268 0.66955 C 0.01702 0.70908 0.01962 0.72329 0.01424 0.77116 C 0.01302 0.78166 0.00504 0.79648 0.00156 0.80482 C -0.0151 0.84775 -0.00469 0.82767 -0.01753 0.85022 C -0.02639 0.89067 -0.01267 0.83261 -0.02864 0.8811 C -0.03212 0.89222 -0.03298 0.90673 -0.03663 0.91816 C -0.0401 0.92835 -0.04548 0.93607 -0.0493 0.94595 C -0.05104 0.95522 -0.05087 0.95182 -0.05087 0.95738 " pathEditMode="relative" rAng="0" ptsTypes="fffffffffffffA">
                                      <p:cBhvr>
                                        <p:cTn id="132" dur="4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" y="47869"/>
                                    </p:animMotion>
                                  </p:childTnLst>
                                </p:cTn>
                              </p:par>
                              <p:par>
                                <p:cTn id="133" presetID="10" presetClass="exit" presetSubtype="0" repeatCount="indefinite" fill="hold" grpId="2" nodeType="withEffect">
                                  <p:stCondLst>
                                    <p:cond delay="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0" presetClass="exit" presetSubtype="0" repeatCount="indefinite" fill="hold" grpId="2" nodeType="withEffect">
                                  <p:stCondLst>
                                    <p:cond delay="7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0" presetClass="exit" presetSubtype="0" repeatCount="indefinite" fill="hold" grpId="2" nodeType="withEffect">
                                  <p:stCondLst>
                                    <p:cond delay="8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146" dur="4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147" presetID="10" presetClass="exit" presetSubtype="0" repeatCount="indefinite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0" presetClass="entr" presetSubtype="0" repeatCount="indefinite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0" presetClass="path" presetSubtype="0" repeatCount="indefinite" accel="50000" decel="5000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0.01024 0.00339 C 0.01718 0.04074 0.01649 0.0895 0.00746 0.12685 C 0.00347 0.14383 0.00555 0.125 0.0033 0.14166 C 3.05556E-6 0.16543 -0.00157 0.19012 -0.0092 0.2108 C -0.01059 0.225 -0.01181 0.23704 -0.01476 0.25031 C -0.01598 0.26481 -0.01667 0.27654 -0.02032 0.28981 C -0.02344 0.3395 -0.02049 0.32006 -0.02587 0.34907 C -0.02743 0.45278 -0.02813 0.44506 -0.02587 0.56142 C -0.02518 0.59444 -0.01979 0.62747 -0.01754 0.66018 C -0.01476 0.70247 -0.0125 0.74444 -0.00782 0.78611 C -0.00643 0.84074 -0.00504 0.88518 -0.00365 0.94166 C -0.00348 0.94815 -0.00226 0.96142 -0.00226 0.96142 " pathEditMode="relative" ptsTypes="fffffffffffA">
                                      <p:cBhvr>
                                        <p:cTn id="154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5" presetID="10" presetClass="exit" presetSubtype="0" repeatCount="indefinite" fill="hold" grpId="2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5.55556E-6 -2.46914E-6 C -0.0047 0.01235 -0.00504 0.02716 -0.00973 0.03951 C -0.01338 0.10432 -0.01355 0.16975 -0.00834 0.23457 C -0.00713 0.24877 -0.00348 0.26266 -0.0014 0.27654 C 0.00208 0.29938 0.00364 0.32284 0.00694 0.34568 C 0.00815 0.37654 0.01041 0.40679 0.01388 0.43704 C 0.01492 0.45833 0.01666 0.47161 0.01944 0.49136 C 0.01909 0.51852 0.02708 0.66049 0.00277 0.7037 C -0.0073 0.75741 -0.02362 0.80741 -0.03612 0.85926 C -0.03872 0.87037 -0.03959 0.88241 -0.04167 0.89383 C -0.04324 0.91266 -0.04688 0.93148 -0.04306 0.95062 C -0.04237 0.95401 -0.03751 0.95556 -0.03751 0.95556 " pathEditMode="relative" ptsTypes="fffffffffffA">
                                      <p:cBhvr>
                                        <p:cTn id="162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63" presetID="10" presetClass="exit" presetSubtype="0" repeatCount="indefinite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4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0" presetClass="path" presetSubtype="0" repeatCount="indefinite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170" dur="4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171" presetID="10" presetClass="exit" presetSubtype="0" repeatCount="indefinite" fill="hold" grpId="2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2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0" presetClass="path" presetSubtype="0" repeatCount="indefinite" accel="50000" decel="5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2.77778E-6 -5.06173E-6 C 0.00053 0.04351 0.00053 0.08734 0.00139 0.13086 C 0.00191 0.1574 0.00921 0.18394 0.0125 0.20987 C 0.01459 0.22623 0.01511 0.24135 0.01945 0.25678 C 0.02084 0.26975 0.02362 0.28086 0.025 0.29382 C 0.02605 0.31604 0.02674 0.33487 0.03056 0.35555 C 0.03004 0.43209 0.03004 0.50864 0.02917 0.58518 C 0.029 0.60462 0.02084 0.64197 0.02084 0.64197 C 0.01737 0.68425 0.0224 0.63364 0.01528 0.67654 C 0.01303 0.69012 0.01198 0.70493 0.00973 0.71851 C 0.00938 0.72098 0.00869 0.72345 0.00834 0.72592 C 0.0073 0.7324 0.00643 0.73919 0.00556 0.74567 C 0.00487 0.75061 0.00278 0.76049 0.00278 0.76049 C 0.00226 0.76697 0.00226 0.77376 0.00139 0.78024 C 0.00087 0.78394 -0.00104 0.78641 -0.00138 0.79012 C -0.00694 0.83888 0.00105 0.8003 -0.00555 0.82962 C -0.00607 0.84197 -0.00625 0.85431 -0.00694 0.86666 C -0.00763 0.87901 -0.01076 0.89166 -0.01111 0.9037 C -0.01145 0.92098 -0.01111 0.93826 -0.01111 0.95555 " pathEditMode="relative" ptsTypes="ffffffffffffffffffA">
                                      <p:cBhvr>
                                        <p:cTn id="178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9" presetID="10" presetClass="exit" presetSubtype="0" repeatCount="indefinite" fill="hold" grpId="2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0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186" dur="4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187" presetID="10" presetClass="exit" presetSubtype="0" repeatCount="indefinite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8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0" presetClass="path" presetSubtype="0" repeatCount="indefinite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1024 0.00339 C 0.01718 0.04074 0.01649 0.0895 0.00746 0.12685 C 0.00347 0.14383 0.00555 0.125 0.0033 0.14166 C 3.05556E-6 0.16543 -0.00157 0.19012 -0.0092 0.2108 C -0.01059 0.225 -0.01181 0.23704 -0.01476 0.25031 C -0.01598 0.26481 -0.01667 0.27654 -0.02032 0.28981 C -0.02344 0.3395 -0.02049 0.32006 -0.02587 0.34907 C -0.02743 0.45278 -0.02813 0.44506 -0.02587 0.56142 C -0.02518 0.59444 -0.01979 0.62747 -0.01754 0.66018 C -0.01476 0.70247 -0.0125 0.74444 -0.00782 0.78611 C -0.00643 0.84074 -0.00504 0.88518 -0.00365 0.94166 C -0.00348 0.94815 -0.00226 0.96142 -0.00226 0.96142 " pathEditMode="relative" ptsTypes="fffffffffffA">
                                      <p:cBhvr>
                                        <p:cTn id="194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5" presetID="10" presetClass="exit" presetSubtype="0" repeatCount="indefinite" fill="hold" grpId="2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6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8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1" presetID="0" presetClass="path" presetSubtype="0" repeatCount="indefinite" accel="50000" decel="5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202" dur="4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203" presetID="10" presetClass="exit" presetSubtype="0" repeatCount="indefinite" fill="hold" grpId="2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4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6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9" presetID="0" presetClass="path" presetSubtype="0" repeatCount="indefinite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5.55556E-6 -2.46914E-6 C -0.0047 0.01235 -0.00504 0.02716 -0.00973 0.03951 C -0.01338 0.10432 -0.01355 0.16975 -0.00834 0.23457 C -0.00713 0.24877 -0.00348 0.26266 -0.0014 0.27654 C 0.00208 0.29938 0.00364 0.32284 0.00694 0.34568 C 0.00815 0.37654 0.01041 0.40679 0.01388 0.43704 C 0.01492 0.45833 0.01666 0.47161 0.01944 0.49136 C 0.01909 0.51852 0.02708 0.66049 0.00277 0.7037 C -0.0073 0.75741 -0.02362 0.80741 -0.03612 0.85926 C -0.03872 0.87037 -0.03959 0.88241 -0.04167 0.89383 C -0.04324 0.91266 -0.04688 0.93148 -0.04306 0.95062 C -0.04237 0.95401 -0.03751 0.95556 -0.03751 0.95556 " pathEditMode="relative" ptsTypes="fffffffffffA">
                                      <p:cBhvr>
                                        <p:cTn id="210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1" presetID="10" presetClass="exit" presetSubtype="0" repeatCount="indefinite" fill="hold" grpId="2" nodeType="withEffect">
                                  <p:stCondLst>
                                    <p:cond delay="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2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4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7" presetID="0" presetClass="path" presetSubtype="0" repeatCount="indefinite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218" dur="4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219" presetID="10" presetClass="exit" presetSubtype="0" repeatCount="indefinite" fill="hold" grpId="2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0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2" presetID="31" presetClass="exit" presetSubtype="0" fill="hold" grpId="1" nodeType="withEffect">
                                  <p:stCondLst>
                                    <p:cond delay="4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3" dur="1000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1000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1000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6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8" presetID="2" presetClass="entr" presetSubtype="2" fill="hold" grpId="0" nodeType="withEffect">
                                  <p:stCondLst>
                                    <p:cond delay="575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2" presetID="30" presetClass="exit" presetSubtype="0" fill="hold" grpId="2" nodeType="withEffect">
                                  <p:stCondLst>
                                    <p:cond delay="8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3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4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200" decel="100000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200" decel="100000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7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0.4+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0.4-0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0" presetID="30" presetClass="exit" presetSubtype="0" fill="hold" grpId="1" nodeType="withEffect">
                                  <p:stCondLst>
                                    <p:cond delay="8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1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2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200" decel="100000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4" dur="200" decel="100000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0.4+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0.4-0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8" presetID="30" presetClass="exit" presetSubtype="0" fill="hold" nodeType="withEffect">
                                  <p:stCondLst>
                                    <p:cond delay="8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9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0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1" dur="200" decel="100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200" decel="100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3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0.4+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0.4-0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6" presetID="30" presetClass="exit" presetSubtype="0" fill="hold" grpId="1" nodeType="withEffect">
                                  <p:stCondLst>
                                    <p:cond delay="8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7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8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9" dur="200" decel="100000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0" dur="200" decel="100000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1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0.4+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2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0.4-0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4" presetID="30" presetClass="exit" presetSubtype="0" fill="hold" grpId="1" nodeType="withEffect">
                                  <p:stCondLst>
                                    <p:cond delay="8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5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6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7" dur="200" decel="100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8" dur="200" decel="100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9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0.4+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0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0.4-0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 animBg="1"/>
      <p:bldP spid="3074" grpId="1" animBg="1"/>
      <p:bldP spid="3075" grpId="0" animBg="1"/>
      <p:bldP spid="3075" grpId="1" animBg="1"/>
      <p:bldP spid="3075" grpId="2" animBg="1"/>
      <p:bldP spid="3078" grpId="0"/>
      <p:bldP spid="3078" grpId="1"/>
      <p:bldP spid="33" grpId="0" animBg="1"/>
      <p:bldP spid="33" grpId="1" animBg="1"/>
      <p:bldP spid="8" grpId="0" animBg="1"/>
      <p:bldP spid="8" grpId="1" animBg="1"/>
      <p:bldP spid="8" grpId="2" animBg="1"/>
      <p:bldP spid="9" grpId="0" animBg="1"/>
      <p:bldP spid="9" grpId="1" animBg="1"/>
      <p:bldP spid="9" grpId="2" animBg="1"/>
      <p:bldP spid="10" grpId="0" animBg="1"/>
      <p:bldP spid="10" grpId="1" animBg="1"/>
      <p:bldP spid="10" grpId="2" animBg="1"/>
      <p:bldP spid="11" grpId="0" animBg="1"/>
      <p:bldP spid="11" grpId="1" animBg="1"/>
      <p:bldP spid="11" grpId="2" animBg="1"/>
      <p:bldP spid="12" grpId="0" animBg="1"/>
      <p:bldP spid="12" grpId="1" animBg="1"/>
      <p:bldP spid="12" grpId="2" animBg="1"/>
      <p:bldP spid="13" grpId="0" animBg="1"/>
      <p:bldP spid="13" grpId="1" animBg="1"/>
      <p:bldP spid="13" grpId="2" animBg="1"/>
      <p:bldP spid="14" grpId="0" animBg="1"/>
      <p:bldP spid="14" grpId="1" animBg="1"/>
      <p:bldP spid="14" grpId="2" animBg="1"/>
      <p:bldP spid="15" grpId="0" animBg="1"/>
      <p:bldP spid="15" grpId="1" animBg="1"/>
      <p:bldP spid="15" grpId="2" animBg="1"/>
      <p:bldP spid="16" grpId="0" animBg="1"/>
      <p:bldP spid="16" grpId="1" animBg="1"/>
      <p:bldP spid="16" grpId="2" animBg="1"/>
      <p:bldP spid="17" grpId="0" animBg="1"/>
      <p:bldP spid="17" grpId="1" animBg="1"/>
      <p:bldP spid="17" grpId="2" animBg="1"/>
      <p:bldP spid="18" grpId="0" animBg="1"/>
      <p:bldP spid="18" grpId="1" animBg="1"/>
      <p:bldP spid="18" grpId="2" animBg="1"/>
      <p:bldP spid="19" grpId="0" animBg="1"/>
      <p:bldP spid="19" grpId="1" animBg="1"/>
      <p:bldP spid="19" grpId="2" animBg="1"/>
      <p:bldP spid="20" grpId="0" animBg="1"/>
      <p:bldP spid="20" grpId="1" animBg="1"/>
      <p:bldP spid="20" grpId="2" animBg="1"/>
      <p:bldP spid="21" grpId="0" animBg="1"/>
      <p:bldP spid="21" grpId="1" animBg="1"/>
      <p:bldP spid="21" grpId="2" animBg="1"/>
      <p:bldP spid="22" grpId="0" animBg="1"/>
      <p:bldP spid="22" grpId="1" animBg="1"/>
      <p:bldP spid="22" grpId="2" animBg="1"/>
      <p:bldP spid="23" grpId="0" animBg="1"/>
      <p:bldP spid="23" grpId="1" animBg="1"/>
      <p:bldP spid="23" grpId="2" animBg="1"/>
      <p:bldP spid="24" grpId="0" animBg="1"/>
      <p:bldP spid="24" grpId="1" animBg="1"/>
      <p:bldP spid="24" grpId="2" animBg="1"/>
      <p:bldP spid="25" grpId="0" animBg="1"/>
      <p:bldP spid="25" grpId="1" animBg="1"/>
      <p:bldP spid="25" grpId="2" animBg="1"/>
      <p:bldP spid="26" grpId="0" animBg="1"/>
      <p:bldP spid="26" grpId="1" animBg="1"/>
      <p:bldP spid="26" grpId="2" animBg="1"/>
      <p:bldP spid="27" grpId="0" animBg="1"/>
      <p:bldP spid="27" grpId="1" animBg="1"/>
      <p:bldP spid="27" grpId="2" animBg="1"/>
      <p:bldP spid="28" grpId="0" animBg="1"/>
      <p:bldP spid="28" grpId="1" animBg="1"/>
      <p:bldP spid="28" grpId="2" animBg="1"/>
      <p:bldP spid="29" grpId="0" animBg="1"/>
      <p:bldP spid="29" grpId="1" animBg="1"/>
      <p:bldP spid="29" grpId="2" animBg="1"/>
      <p:bldP spid="30" grpId="0" animBg="1"/>
      <p:bldP spid="30" grpId="1" animBg="1"/>
      <p:bldP spid="30" grpId="2" animBg="1"/>
      <p:bldP spid="31" grpId="0" animBg="1"/>
      <p:bldP spid="31" grpId="1" animBg="1"/>
      <p:bldP spid="31" grpId="2" animBg="1"/>
      <p:bldP spid="32" grpId="0" animBg="1"/>
      <p:bldP spid="32" grpId="1" animBg="1"/>
      <p:bldP spid="32" grpId="2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菱形 3"/>
          <p:cNvSpPr>
            <a:spLocks noChangeArrowheads="1"/>
          </p:cNvSpPr>
          <p:nvPr/>
        </p:nvSpPr>
        <p:spPr bwMode="auto">
          <a:xfrm>
            <a:off x="5800009" y="631126"/>
            <a:ext cx="2140062" cy="2176086"/>
          </a:xfrm>
          <a:prstGeom prst="diamond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 Narrow" pitchFamily="34" charset="0"/>
              <a:ea typeface="方正稚艺_GBK"/>
            </a:endParaRPr>
          </a:p>
        </p:txBody>
      </p:sp>
      <p:sp>
        <p:nvSpPr>
          <p:cNvPr id="3077" name="任意多边形 20"/>
          <p:cNvSpPr>
            <a:spLocks/>
          </p:cNvSpPr>
          <p:nvPr/>
        </p:nvSpPr>
        <p:spPr bwMode="auto">
          <a:xfrm>
            <a:off x="8108279" y="663182"/>
            <a:ext cx="1035721" cy="2105150"/>
          </a:xfrm>
          <a:custGeom>
            <a:avLst/>
            <a:gdLst>
              <a:gd name="T0" fmla="*/ 768289 w 766000"/>
              <a:gd name="T1" fmla="*/ 0 h 1601636"/>
              <a:gd name="T2" fmla="*/ 768289 w 766000"/>
              <a:gd name="T3" fmla="*/ 1602092 h 1601636"/>
              <a:gd name="T4" fmla="*/ 0 w 766000"/>
              <a:gd name="T5" fmla="*/ 801046 h 1601636"/>
              <a:gd name="T6" fmla="*/ 768289 w 766000"/>
              <a:gd name="T7" fmla="*/ 0 h 1601636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766000" h="1601636">
                <a:moveTo>
                  <a:pt x="766000" y="0"/>
                </a:moveTo>
                <a:lnTo>
                  <a:pt x="766000" y="1601636"/>
                </a:lnTo>
                <a:lnTo>
                  <a:pt x="0" y="800818"/>
                </a:lnTo>
                <a:lnTo>
                  <a:pt x="766000" y="0"/>
                </a:lnTo>
                <a:close/>
              </a:path>
            </a:pathLst>
          </a:custGeom>
          <a:solidFill>
            <a:srgbClr val="FFFF00">
              <a:alpha val="70000"/>
            </a:srgbClr>
          </a:solidFill>
          <a:ln w="1270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3079" name="菱形 9"/>
          <p:cNvSpPr>
            <a:spLocks noChangeArrowheads="1"/>
          </p:cNvSpPr>
          <p:nvPr/>
        </p:nvSpPr>
        <p:spPr bwMode="auto">
          <a:xfrm>
            <a:off x="6957958" y="1782804"/>
            <a:ext cx="2140062" cy="2176086"/>
          </a:xfrm>
          <a:prstGeom prst="diamond">
            <a:avLst/>
          </a:prstGeom>
          <a:blipFill dpi="0" rotWithShape="1">
            <a:blip r:embed="rId4"/>
            <a:srcRect/>
            <a:stretch>
              <a:fillRect/>
            </a:stretch>
          </a:blipFill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 Narrow" pitchFamily="34" charset="0"/>
              <a:ea typeface="方正稚艺_GBK"/>
            </a:endParaRPr>
          </a:p>
        </p:txBody>
      </p:sp>
      <p:sp>
        <p:nvSpPr>
          <p:cNvPr id="3080" name="菱形 11"/>
          <p:cNvSpPr>
            <a:spLocks noChangeArrowheads="1"/>
          </p:cNvSpPr>
          <p:nvPr/>
        </p:nvSpPr>
        <p:spPr bwMode="auto">
          <a:xfrm>
            <a:off x="5800009" y="2934481"/>
            <a:ext cx="2140062" cy="2176086"/>
          </a:xfrm>
          <a:prstGeom prst="diamond">
            <a:avLst/>
          </a:prstGeom>
          <a:blipFill dpi="0" rotWithShape="1">
            <a:blip r:embed="rId5"/>
            <a:srcRect/>
            <a:stretch>
              <a:fillRect/>
            </a:stretch>
          </a:blipFill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 Narrow" pitchFamily="34" charset="0"/>
              <a:ea typeface="方正稚艺_GBK"/>
            </a:endParaRPr>
          </a:p>
        </p:txBody>
      </p:sp>
      <p:sp>
        <p:nvSpPr>
          <p:cNvPr id="3081" name="菱形 12"/>
          <p:cNvSpPr>
            <a:spLocks noChangeArrowheads="1"/>
          </p:cNvSpPr>
          <p:nvPr/>
        </p:nvSpPr>
        <p:spPr bwMode="auto">
          <a:xfrm>
            <a:off x="2609214" y="752135"/>
            <a:ext cx="4166472" cy="4237421"/>
          </a:xfrm>
          <a:prstGeom prst="diamond">
            <a:avLst/>
          </a:prstGeom>
          <a:blipFill dpi="0" rotWithShape="1">
            <a:blip r:embed="rId6"/>
            <a:srcRect/>
            <a:stretch>
              <a:fillRect/>
            </a:stretch>
          </a:blipFill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 Narrow" pitchFamily="34" charset="0"/>
              <a:ea typeface="方正稚艺_GBK"/>
            </a:endParaRPr>
          </a:p>
        </p:txBody>
      </p:sp>
      <p:sp>
        <p:nvSpPr>
          <p:cNvPr id="3082" name="TextBox 13"/>
          <p:cNvSpPr txBox="1">
            <a:spLocks noChangeArrowheads="1"/>
          </p:cNvSpPr>
          <p:nvPr/>
        </p:nvSpPr>
        <p:spPr bwMode="auto">
          <a:xfrm rot="18824158">
            <a:off x="-375893" y="562115"/>
            <a:ext cx="4512823" cy="789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None/>
              <a:defRPr/>
            </a:pPr>
            <a:r>
              <a:rPr lang="zh-CN" altLang="en-US" sz="3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因为爱情</a:t>
            </a:r>
            <a:endParaRPr lang="zh-CN" altLang="en-US" sz="360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</p:txBody>
      </p:sp>
      <p:sp>
        <p:nvSpPr>
          <p:cNvPr id="3083" name="TextBox 13"/>
          <p:cNvSpPr txBox="1">
            <a:spLocks noChangeArrowheads="1"/>
          </p:cNvSpPr>
          <p:nvPr/>
        </p:nvSpPr>
        <p:spPr bwMode="auto">
          <a:xfrm rot="18824158">
            <a:off x="523184" y="526978"/>
            <a:ext cx="5009380" cy="450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en-US" altLang="zh-CN" sz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方正稚艺_GBK"/>
              </a:rPr>
              <a:t>ENTER YOUR TEXT HERE. ENTER YOUR TEXT HERE</a:t>
            </a:r>
          </a:p>
        </p:txBody>
      </p:sp>
      <p:sp>
        <p:nvSpPr>
          <p:cNvPr id="3084" name="任意多边形 29"/>
          <p:cNvSpPr>
            <a:spLocks/>
          </p:cNvSpPr>
          <p:nvPr/>
        </p:nvSpPr>
        <p:spPr bwMode="auto">
          <a:xfrm rot="2700407">
            <a:off x="771444" y="1411672"/>
            <a:ext cx="112276" cy="2485761"/>
          </a:xfrm>
          <a:custGeom>
            <a:avLst/>
            <a:gdLst>
              <a:gd name="T0" fmla="*/ 0 w 72000"/>
              <a:gd name="T1" fmla="*/ 0 h 2870490"/>
              <a:gd name="T2" fmla="*/ 70327 w 72000"/>
              <a:gd name="T3" fmla="*/ 0 h 2870490"/>
              <a:gd name="T4" fmla="*/ 70327 w 72000"/>
              <a:gd name="T5" fmla="*/ 2864862 h 2870490"/>
              <a:gd name="T6" fmla="*/ 0 w 72000"/>
              <a:gd name="T7" fmla="*/ 2793020 h 2870490"/>
              <a:gd name="T8" fmla="*/ 0 w 72000"/>
              <a:gd name="T9" fmla="*/ 0 h 287049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connsiteX0" fmla="*/ 1473 w 73473"/>
              <a:gd name="connsiteY0" fmla="*/ 0 h 2870490"/>
              <a:gd name="connsiteX1" fmla="*/ 73473 w 73473"/>
              <a:gd name="connsiteY1" fmla="*/ 0 h 2870490"/>
              <a:gd name="connsiteX2" fmla="*/ 73473 w 73473"/>
              <a:gd name="connsiteY2" fmla="*/ 2870490 h 2870490"/>
              <a:gd name="connsiteX3" fmla="*/ 0 w 73473"/>
              <a:gd name="connsiteY3" fmla="*/ 2744064 h 2870490"/>
              <a:gd name="connsiteX4" fmla="*/ 1473 w 73473"/>
              <a:gd name="connsiteY4" fmla="*/ 0 h 2870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473" h="2870490">
                <a:moveTo>
                  <a:pt x="1473" y="0"/>
                </a:moveTo>
                <a:lnTo>
                  <a:pt x="73473" y="0"/>
                </a:lnTo>
                <a:lnTo>
                  <a:pt x="73473" y="2870490"/>
                </a:lnTo>
                <a:lnTo>
                  <a:pt x="0" y="2744064"/>
                </a:lnTo>
                <a:lnTo>
                  <a:pt x="1473" y="0"/>
                </a:lnTo>
                <a:close/>
              </a:path>
            </a:pathLst>
          </a:custGeom>
          <a:solidFill>
            <a:schemeClr val="bg1">
              <a:alpha val="90000"/>
            </a:schemeClr>
          </a:solidFill>
          <a:ln>
            <a:noFill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3085" name="任意多边形 27"/>
          <p:cNvSpPr>
            <a:spLocks/>
          </p:cNvSpPr>
          <p:nvPr/>
        </p:nvSpPr>
        <p:spPr bwMode="auto">
          <a:xfrm rot="2700407">
            <a:off x="2957523" y="-494643"/>
            <a:ext cx="140703" cy="3285357"/>
          </a:xfrm>
          <a:custGeom>
            <a:avLst/>
            <a:gdLst>
              <a:gd name="T0" fmla="*/ 0 w 72000"/>
              <a:gd name="T1" fmla="*/ 71996 h 4010416"/>
              <a:gd name="T2" fmla="*/ 75119 w 72000"/>
              <a:gd name="T3" fmla="*/ 0 h 4010416"/>
              <a:gd name="T4" fmla="*/ 75119 w 72000"/>
              <a:gd name="T5" fmla="*/ 4009243 h 4010416"/>
              <a:gd name="T6" fmla="*/ 0 w 72000"/>
              <a:gd name="T7" fmla="*/ 4009243 h 4010416"/>
              <a:gd name="T8" fmla="*/ 0 w 72000"/>
              <a:gd name="T9" fmla="*/ 71996 h 401041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connsiteX0" fmla="*/ 8975 w 72000"/>
              <a:gd name="connsiteY0" fmla="*/ 156990 h 4010416"/>
              <a:gd name="connsiteX1" fmla="*/ 72000 w 72000"/>
              <a:gd name="connsiteY1" fmla="*/ 0 h 4010416"/>
              <a:gd name="connsiteX2" fmla="*/ 72000 w 72000"/>
              <a:gd name="connsiteY2" fmla="*/ 4010416 h 4010416"/>
              <a:gd name="connsiteX3" fmla="*/ 0 w 72000"/>
              <a:gd name="connsiteY3" fmla="*/ 4010416 h 4010416"/>
              <a:gd name="connsiteX4" fmla="*/ 8975 w 72000"/>
              <a:gd name="connsiteY4" fmla="*/ 156990 h 4010416"/>
              <a:gd name="connsiteX0" fmla="*/ 8975 w 72000"/>
              <a:gd name="connsiteY0" fmla="*/ 156990 h 4010416"/>
              <a:gd name="connsiteX1" fmla="*/ 72000 w 72000"/>
              <a:gd name="connsiteY1" fmla="*/ 0 h 4010416"/>
              <a:gd name="connsiteX2" fmla="*/ 64816 w 72000"/>
              <a:gd name="connsiteY2" fmla="*/ 3864746 h 4010416"/>
              <a:gd name="connsiteX3" fmla="*/ 0 w 72000"/>
              <a:gd name="connsiteY3" fmla="*/ 4010416 h 4010416"/>
              <a:gd name="connsiteX4" fmla="*/ 8975 w 72000"/>
              <a:gd name="connsiteY4" fmla="*/ 156990 h 4010416"/>
              <a:gd name="connsiteX0" fmla="*/ 141 w 111597"/>
              <a:gd name="connsiteY0" fmla="*/ 266258 h 4010416"/>
              <a:gd name="connsiteX1" fmla="*/ 111597 w 111597"/>
              <a:gd name="connsiteY1" fmla="*/ 0 h 4010416"/>
              <a:gd name="connsiteX2" fmla="*/ 104413 w 111597"/>
              <a:gd name="connsiteY2" fmla="*/ 3864746 h 4010416"/>
              <a:gd name="connsiteX3" fmla="*/ 39597 w 111597"/>
              <a:gd name="connsiteY3" fmla="*/ 4010416 h 4010416"/>
              <a:gd name="connsiteX4" fmla="*/ 141 w 111597"/>
              <a:gd name="connsiteY4" fmla="*/ 266258 h 4010416"/>
              <a:gd name="connsiteX0" fmla="*/ 141 w 104497"/>
              <a:gd name="connsiteY0" fmla="*/ 140803 h 3884961"/>
              <a:gd name="connsiteX1" fmla="*/ 59578 w 104497"/>
              <a:gd name="connsiteY1" fmla="*/ 0 h 3884961"/>
              <a:gd name="connsiteX2" fmla="*/ 104413 w 104497"/>
              <a:gd name="connsiteY2" fmla="*/ 3739291 h 3884961"/>
              <a:gd name="connsiteX3" fmla="*/ 39597 w 104497"/>
              <a:gd name="connsiteY3" fmla="*/ 3884961 h 3884961"/>
              <a:gd name="connsiteX4" fmla="*/ 141 w 104497"/>
              <a:gd name="connsiteY4" fmla="*/ 140803 h 3884961"/>
              <a:gd name="connsiteX0" fmla="*/ 141 w 104499"/>
              <a:gd name="connsiteY0" fmla="*/ 140803 h 3884961"/>
              <a:gd name="connsiteX1" fmla="*/ 59578 w 104499"/>
              <a:gd name="connsiteY1" fmla="*/ 0 h 3884961"/>
              <a:gd name="connsiteX2" fmla="*/ 104413 w 104499"/>
              <a:gd name="connsiteY2" fmla="*/ 3739291 h 3884961"/>
              <a:gd name="connsiteX3" fmla="*/ 39597 w 104499"/>
              <a:gd name="connsiteY3" fmla="*/ 3884961 h 3884961"/>
              <a:gd name="connsiteX4" fmla="*/ 141 w 104499"/>
              <a:gd name="connsiteY4" fmla="*/ 140803 h 3884961"/>
              <a:gd name="connsiteX0" fmla="*/ 160 w 99138"/>
              <a:gd name="connsiteY0" fmla="*/ 104383 h 3884961"/>
              <a:gd name="connsiteX1" fmla="*/ 54217 w 99138"/>
              <a:gd name="connsiteY1" fmla="*/ 0 h 3884961"/>
              <a:gd name="connsiteX2" fmla="*/ 99052 w 99138"/>
              <a:gd name="connsiteY2" fmla="*/ 3739291 h 3884961"/>
              <a:gd name="connsiteX3" fmla="*/ 34236 w 99138"/>
              <a:gd name="connsiteY3" fmla="*/ 3884961 h 3884961"/>
              <a:gd name="connsiteX4" fmla="*/ 160 w 99138"/>
              <a:gd name="connsiteY4" fmla="*/ 104383 h 3884961"/>
              <a:gd name="connsiteX0" fmla="*/ 983 w 99961"/>
              <a:gd name="connsiteY0" fmla="*/ 104383 h 3896838"/>
              <a:gd name="connsiteX1" fmla="*/ 55040 w 99961"/>
              <a:gd name="connsiteY1" fmla="*/ 0 h 3896838"/>
              <a:gd name="connsiteX2" fmla="*/ 99875 w 99961"/>
              <a:gd name="connsiteY2" fmla="*/ 3739291 h 3896838"/>
              <a:gd name="connsiteX3" fmla="*/ 77 w 99961"/>
              <a:gd name="connsiteY3" fmla="*/ 3896838 h 3896838"/>
              <a:gd name="connsiteX4" fmla="*/ 983 w 99961"/>
              <a:gd name="connsiteY4" fmla="*/ 104383 h 3896838"/>
              <a:gd name="connsiteX0" fmla="*/ 235 w 120739"/>
              <a:gd name="connsiteY0" fmla="*/ 128125 h 3896838"/>
              <a:gd name="connsiteX1" fmla="*/ 75818 w 120739"/>
              <a:gd name="connsiteY1" fmla="*/ 0 h 3896838"/>
              <a:gd name="connsiteX2" fmla="*/ 120653 w 120739"/>
              <a:gd name="connsiteY2" fmla="*/ 3739291 h 3896838"/>
              <a:gd name="connsiteX3" fmla="*/ 20855 w 120739"/>
              <a:gd name="connsiteY3" fmla="*/ 3896838 h 3896838"/>
              <a:gd name="connsiteX4" fmla="*/ 235 w 120739"/>
              <a:gd name="connsiteY4" fmla="*/ 128125 h 3896838"/>
              <a:gd name="connsiteX0" fmla="*/ 183 w 128763"/>
              <a:gd name="connsiteY0" fmla="*/ 100431 h 3896838"/>
              <a:gd name="connsiteX1" fmla="*/ 83842 w 128763"/>
              <a:gd name="connsiteY1" fmla="*/ 0 h 3896838"/>
              <a:gd name="connsiteX2" fmla="*/ 128677 w 128763"/>
              <a:gd name="connsiteY2" fmla="*/ 3739291 h 3896838"/>
              <a:gd name="connsiteX3" fmla="*/ 28879 w 128763"/>
              <a:gd name="connsiteY3" fmla="*/ 3896838 h 3896838"/>
              <a:gd name="connsiteX4" fmla="*/ 183 w 128763"/>
              <a:gd name="connsiteY4" fmla="*/ 100431 h 3896838"/>
              <a:gd name="connsiteX0" fmla="*/ 128 w 128708"/>
              <a:gd name="connsiteY0" fmla="*/ 100431 h 3873098"/>
              <a:gd name="connsiteX1" fmla="*/ 83787 w 128708"/>
              <a:gd name="connsiteY1" fmla="*/ 0 h 3873098"/>
              <a:gd name="connsiteX2" fmla="*/ 128622 w 128708"/>
              <a:gd name="connsiteY2" fmla="*/ 3739291 h 3873098"/>
              <a:gd name="connsiteX3" fmla="*/ 44967 w 128708"/>
              <a:gd name="connsiteY3" fmla="*/ 3873098 h 3873098"/>
              <a:gd name="connsiteX4" fmla="*/ 128 w 128708"/>
              <a:gd name="connsiteY4" fmla="*/ 100431 h 3873098"/>
              <a:gd name="connsiteX0" fmla="*/ 183 w 128763"/>
              <a:gd name="connsiteY0" fmla="*/ 100431 h 3881013"/>
              <a:gd name="connsiteX1" fmla="*/ 83842 w 128763"/>
              <a:gd name="connsiteY1" fmla="*/ 0 h 3881013"/>
              <a:gd name="connsiteX2" fmla="*/ 128677 w 128763"/>
              <a:gd name="connsiteY2" fmla="*/ 3739291 h 3881013"/>
              <a:gd name="connsiteX3" fmla="*/ 28877 w 128763"/>
              <a:gd name="connsiteY3" fmla="*/ 3881013 h 3881013"/>
              <a:gd name="connsiteX4" fmla="*/ 183 w 128763"/>
              <a:gd name="connsiteY4" fmla="*/ 100431 h 3881013"/>
              <a:gd name="connsiteX0" fmla="*/ 167 w 128747"/>
              <a:gd name="connsiteY0" fmla="*/ 100431 h 3881013"/>
              <a:gd name="connsiteX1" fmla="*/ 83826 w 128747"/>
              <a:gd name="connsiteY1" fmla="*/ 0 h 3881013"/>
              <a:gd name="connsiteX2" fmla="*/ 128661 w 128747"/>
              <a:gd name="connsiteY2" fmla="*/ 3739291 h 3881013"/>
              <a:gd name="connsiteX3" fmla="*/ 28861 w 128747"/>
              <a:gd name="connsiteY3" fmla="*/ 3881013 h 3881013"/>
              <a:gd name="connsiteX4" fmla="*/ 167 w 128747"/>
              <a:gd name="connsiteY4" fmla="*/ 100431 h 3881013"/>
              <a:gd name="connsiteX0" fmla="*/ 167 w 93978"/>
              <a:gd name="connsiteY0" fmla="*/ 100431 h 3881013"/>
              <a:gd name="connsiteX1" fmla="*/ 83826 w 93978"/>
              <a:gd name="connsiteY1" fmla="*/ 0 h 3881013"/>
              <a:gd name="connsiteX2" fmla="*/ 93682 w 93978"/>
              <a:gd name="connsiteY2" fmla="*/ 3782820 h 3881013"/>
              <a:gd name="connsiteX3" fmla="*/ 28861 w 93978"/>
              <a:gd name="connsiteY3" fmla="*/ 3881013 h 3881013"/>
              <a:gd name="connsiteX4" fmla="*/ 167 w 93978"/>
              <a:gd name="connsiteY4" fmla="*/ 100431 h 3881013"/>
              <a:gd name="connsiteX0" fmla="*/ 167 w 93801"/>
              <a:gd name="connsiteY0" fmla="*/ 68774 h 3849356"/>
              <a:gd name="connsiteX1" fmla="*/ 62301 w 93801"/>
              <a:gd name="connsiteY1" fmla="*/ 0 h 3849356"/>
              <a:gd name="connsiteX2" fmla="*/ 93682 w 93801"/>
              <a:gd name="connsiteY2" fmla="*/ 3751163 h 3849356"/>
              <a:gd name="connsiteX3" fmla="*/ 28861 w 93801"/>
              <a:gd name="connsiteY3" fmla="*/ 3849356 h 3849356"/>
              <a:gd name="connsiteX4" fmla="*/ 167 w 93801"/>
              <a:gd name="connsiteY4" fmla="*/ 68774 h 3849356"/>
              <a:gd name="connsiteX0" fmla="*/ 167 w 93764"/>
              <a:gd name="connsiteY0" fmla="*/ 45032 h 3825614"/>
              <a:gd name="connsiteX1" fmla="*/ 46157 w 93764"/>
              <a:gd name="connsiteY1" fmla="*/ 0 h 3825614"/>
              <a:gd name="connsiteX2" fmla="*/ 93682 w 93764"/>
              <a:gd name="connsiteY2" fmla="*/ 3727421 h 3825614"/>
              <a:gd name="connsiteX3" fmla="*/ 28861 w 93764"/>
              <a:gd name="connsiteY3" fmla="*/ 3825614 h 3825614"/>
              <a:gd name="connsiteX4" fmla="*/ 167 w 93764"/>
              <a:gd name="connsiteY4" fmla="*/ 45032 h 3825614"/>
              <a:gd name="connsiteX0" fmla="*/ 167 w 109889"/>
              <a:gd name="connsiteY0" fmla="*/ 45032 h 3825614"/>
              <a:gd name="connsiteX1" fmla="*/ 46157 w 109889"/>
              <a:gd name="connsiteY1" fmla="*/ 0 h 3825614"/>
              <a:gd name="connsiteX2" fmla="*/ 109827 w 109889"/>
              <a:gd name="connsiteY2" fmla="*/ 3727418 h 3825614"/>
              <a:gd name="connsiteX3" fmla="*/ 28861 w 109889"/>
              <a:gd name="connsiteY3" fmla="*/ 3825614 h 3825614"/>
              <a:gd name="connsiteX4" fmla="*/ 167 w 109889"/>
              <a:gd name="connsiteY4" fmla="*/ 45032 h 3825614"/>
              <a:gd name="connsiteX0" fmla="*/ 3272 w 112994"/>
              <a:gd name="connsiteY0" fmla="*/ 45032 h 3825614"/>
              <a:gd name="connsiteX1" fmla="*/ 49262 w 112994"/>
              <a:gd name="connsiteY1" fmla="*/ 0 h 3825614"/>
              <a:gd name="connsiteX2" fmla="*/ 112932 w 112994"/>
              <a:gd name="connsiteY2" fmla="*/ 3727418 h 3825614"/>
              <a:gd name="connsiteX3" fmla="*/ 31966 w 112994"/>
              <a:gd name="connsiteY3" fmla="*/ 3825614 h 3825614"/>
              <a:gd name="connsiteX4" fmla="*/ 3272 w 112994"/>
              <a:gd name="connsiteY4" fmla="*/ 45032 h 3825614"/>
              <a:gd name="connsiteX0" fmla="*/ 3137 w 115547"/>
              <a:gd name="connsiteY0" fmla="*/ 64815 h 3825614"/>
              <a:gd name="connsiteX1" fmla="*/ 51815 w 115547"/>
              <a:gd name="connsiteY1" fmla="*/ 0 h 3825614"/>
              <a:gd name="connsiteX2" fmla="*/ 115485 w 115547"/>
              <a:gd name="connsiteY2" fmla="*/ 3727418 h 3825614"/>
              <a:gd name="connsiteX3" fmla="*/ 34519 w 115547"/>
              <a:gd name="connsiteY3" fmla="*/ 3825614 h 3825614"/>
              <a:gd name="connsiteX4" fmla="*/ 3137 w 115547"/>
              <a:gd name="connsiteY4" fmla="*/ 64815 h 3825614"/>
              <a:gd name="connsiteX0" fmla="*/ 0 w 112410"/>
              <a:gd name="connsiteY0" fmla="*/ 64815 h 3825614"/>
              <a:gd name="connsiteX1" fmla="*/ 48678 w 112410"/>
              <a:gd name="connsiteY1" fmla="*/ 0 h 3825614"/>
              <a:gd name="connsiteX2" fmla="*/ 112348 w 112410"/>
              <a:gd name="connsiteY2" fmla="*/ 3727418 h 3825614"/>
              <a:gd name="connsiteX3" fmla="*/ 31382 w 112410"/>
              <a:gd name="connsiteY3" fmla="*/ 3825614 h 3825614"/>
              <a:gd name="connsiteX4" fmla="*/ 0 w 112410"/>
              <a:gd name="connsiteY4" fmla="*/ 64815 h 3825614"/>
              <a:gd name="connsiteX0" fmla="*/ 0 w 112410"/>
              <a:gd name="connsiteY0" fmla="*/ 64815 h 3825614"/>
              <a:gd name="connsiteX1" fmla="*/ 48678 w 112410"/>
              <a:gd name="connsiteY1" fmla="*/ 0 h 3825614"/>
              <a:gd name="connsiteX2" fmla="*/ 112348 w 112410"/>
              <a:gd name="connsiteY2" fmla="*/ 3727418 h 3825614"/>
              <a:gd name="connsiteX3" fmla="*/ 31382 w 112410"/>
              <a:gd name="connsiteY3" fmla="*/ 3825614 h 3825614"/>
              <a:gd name="connsiteX4" fmla="*/ 0 w 112410"/>
              <a:gd name="connsiteY4" fmla="*/ 64815 h 3825614"/>
              <a:gd name="connsiteX0" fmla="*/ 0 w 112433"/>
              <a:gd name="connsiteY0" fmla="*/ 96470 h 3857269"/>
              <a:gd name="connsiteX1" fmla="*/ 66615 w 112433"/>
              <a:gd name="connsiteY1" fmla="*/ 0 h 3857269"/>
              <a:gd name="connsiteX2" fmla="*/ 112348 w 112433"/>
              <a:gd name="connsiteY2" fmla="*/ 3759073 h 3857269"/>
              <a:gd name="connsiteX3" fmla="*/ 31382 w 112433"/>
              <a:gd name="connsiteY3" fmla="*/ 3857269 h 3857269"/>
              <a:gd name="connsiteX4" fmla="*/ 0 w 112433"/>
              <a:gd name="connsiteY4" fmla="*/ 96470 h 3857269"/>
              <a:gd name="connsiteX0" fmla="*/ 0 w 112473"/>
              <a:gd name="connsiteY0" fmla="*/ 114937 h 3875736"/>
              <a:gd name="connsiteX1" fmla="*/ 82759 w 112473"/>
              <a:gd name="connsiteY1" fmla="*/ 0 h 3875736"/>
              <a:gd name="connsiteX2" fmla="*/ 112348 w 112473"/>
              <a:gd name="connsiteY2" fmla="*/ 3777540 h 3875736"/>
              <a:gd name="connsiteX3" fmla="*/ 31382 w 112473"/>
              <a:gd name="connsiteY3" fmla="*/ 3875736 h 3875736"/>
              <a:gd name="connsiteX4" fmla="*/ 0 w 112473"/>
              <a:gd name="connsiteY4" fmla="*/ 114937 h 3875736"/>
              <a:gd name="connsiteX0" fmla="*/ 0 w 112433"/>
              <a:gd name="connsiteY0" fmla="*/ 99108 h 3859907"/>
              <a:gd name="connsiteX1" fmla="*/ 66615 w 112433"/>
              <a:gd name="connsiteY1" fmla="*/ 0 h 3859907"/>
              <a:gd name="connsiteX2" fmla="*/ 112348 w 112433"/>
              <a:gd name="connsiteY2" fmla="*/ 3761711 h 3859907"/>
              <a:gd name="connsiteX3" fmla="*/ 31382 w 112433"/>
              <a:gd name="connsiteY3" fmla="*/ 3859907 h 3859907"/>
              <a:gd name="connsiteX4" fmla="*/ 0 w 112433"/>
              <a:gd name="connsiteY4" fmla="*/ 99108 h 38599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33" h="3859907">
                <a:moveTo>
                  <a:pt x="0" y="99108"/>
                </a:moveTo>
                <a:cubicBezTo>
                  <a:pt x="4119" y="95309"/>
                  <a:pt x="50389" y="21605"/>
                  <a:pt x="66615" y="0"/>
                </a:cubicBezTo>
                <a:cubicBezTo>
                  <a:pt x="65948" y="21700"/>
                  <a:pt x="114743" y="2473462"/>
                  <a:pt x="112348" y="3761711"/>
                </a:cubicBezTo>
                <a:lnTo>
                  <a:pt x="31382" y="3859907"/>
                </a:lnTo>
                <a:cubicBezTo>
                  <a:pt x="38062" y="3825694"/>
                  <a:pt x="4977" y="105624"/>
                  <a:pt x="0" y="99108"/>
                </a:cubicBezTo>
                <a:close/>
              </a:path>
            </a:pathLst>
          </a:custGeom>
          <a:solidFill>
            <a:srgbClr val="FFFF00">
              <a:alpha val="70000"/>
            </a:srgbClr>
          </a:solidFill>
          <a:ln>
            <a:noFill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3060407" y="-380003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5364663" y="-450850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4428560" y="-307409"/>
            <a:ext cx="143441" cy="143441"/>
          </a:xfrm>
          <a:prstGeom prst="ellipse">
            <a:avLst/>
          </a:prstGeom>
          <a:solidFill>
            <a:schemeClr val="bg1">
              <a:alpha val="7000"/>
            </a:schemeClr>
          </a:solidFill>
          <a:ln>
            <a:noFill/>
          </a:ln>
          <a:effectLst>
            <a:glow rad="215900">
              <a:schemeClr val="bg1"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8460432" y="-452586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6156751" y="-452586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7380887" y="-452586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971600" y="-452586"/>
            <a:ext cx="143441" cy="143441"/>
          </a:xfrm>
          <a:prstGeom prst="ellipse">
            <a:avLst/>
          </a:prstGeom>
          <a:solidFill>
            <a:schemeClr val="bg1">
              <a:alpha val="7000"/>
            </a:schemeClr>
          </a:solidFill>
          <a:ln>
            <a:noFill/>
          </a:ln>
          <a:effectLst>
            <a:glow rad="215900">
              <a:schemeClr val="bg1"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3780487" y="-308581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5797286" y="-379428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2411760" y="-379428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4861183" y="-235987"/>
            <a:ext cx="143441" cy="143441"/>
          </a:xfrm>
          <a:prstGeom prst="ellipse">
            <a:avLst/>
          </a:prstGeom>
          <a:solidFill>
            <a:schemeClr val="bg1">
              <a:alpha val="7000"/>
            </a:schemeClr>
          </a:solidFill>
          <a:ln>
            <a:noFill/>
          </a:ln>
          <a:effectLst>
            <a:glow rad="215900">
              <a:schemeClr val="bg1"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8893055" y="-381164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6589374" y="-381164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7813510" y="-381164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1404223" y="-381164"/>
            <a:ext cx="143441" cy="143441"/>
          </a:xfrm>
          <a:prstGeom prst="ellipse">
            <a:avLst/>
          </a:prstGeom>
          <a:solidFill>
            <a:schemeClr val="bg1">
              <a:alpha val="7000"/>
            </a:schemeClr>
          </a:solidFill>
          <a:ln>
            <a:noFill/>
          </a:ln>
          <a:effectLst>
            <a:glow rad="215900">
              <a:schemeClr val="bg1"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4940974" y="-421055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5588471" y="-421055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7244655" y="-421055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8140863" y="-421055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8821047" y="-421055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474077" y="-452586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1121574" y="-452586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2057678" y="-452586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2777758" y="-452586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5" name="椭圆 34"/>
          <p:cNvSpPr/>
          <p:nvPr/>
        </p:nvSpPr>
        <p:spPr>
          <a:xfrm>
            <a:off x="3673966" y="-452586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</p:spTree>
    <p:extLst>
      <p:ext uri="{BB962C8B-B14F-4D97-AF65-F5344CB8AC3E}">
        <p14:creationId xmlns:p14="http://schemas.microsoft.com/office/powerpoint/2010/main" val="4053270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0">
        <p14:reveal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25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25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25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25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1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25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25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25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25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1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25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25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25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25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1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250" fill="hold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250" fill="hold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250" fill="hold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250"/>
                                        <p:tgtEl>
                                          <p:spTgt spid="3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repeatCount="indefinite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55" dur="4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8.33333E-7 -1.72946E-7 C -0.00139 0.02007 -0.00364 0.0349 -0.00642 0.05405 C -0.00694 0.05744 -0.00746 0.06115 -0.00799 0.06486 C -0.00885 0.07103 -0.01111 0.08184 -0.01111 0.08215 C -0.01458 0.13743 -0.02535 0.20352 -0.00799 0.25139 C -0.0066 0.26652 -0.00555 0.27455 -0.00156 0.28783 C -0.00017 0.30235 0.00017 0.31007 0.00469 0.3218 C 0.00521 0.32644 0.00521 0.33169 0.00625 0.33601 C 0.00677 0.33848 0.00903 0.3391 0.00955 0.34157 C 0.01059 0.34589 0.01024 0.35114 0.01111 0.35578 C 0.01389 0.37091 0.0191 0.39284 0.02379 0.40642 C 0.02708 0.416 0.03229 0.42403 0.0349 0.43484 C 0.04011 0.45584 0.04184 0.47931 0.04757 0.49969 C 0.05677 0.57443 0.04514 0.48271 0.05399 0.54478 C 0.05608 0.55991 0.05538 0.57412 0.06024 0.5874 C 0.06285 0.6155 0.06701 0.64546 0.07292 0.67202 C 0.07344 0.68221 0.07361 0.69271 0.07448 0.7029 C 0.0757 0.71618 0.07934 0.74243 0.07934 0.74274 C 0.07882 0.79061 0.07917 0.83879 0.07778 0.88666 C 0.07674 0.92465 0.07292 0.96294 0.07292 1.00247 " pathEditMode="relative" rAng="0" ptsTypes="fffffffffffffffffffA">
                                      <p:cBhvr>
                                        <p:cTn id="57" dur="4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1" y="50124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0" presetClass="path" presetSubtype="0" repeatCount="indefinite" accel="50000" decel="50000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5E-6 1.85185E-6 C -0.00138 0.01543 -0.00643 0.03642 -0.01268 0.04784 C -0.01459 0.05771 -0.01718 0.06759 -0.0191 0.07623 C -0.0257 0.10833 -0.025 0.1466 -0.02709 0.18055 C -0.02656 0.24629 -0.02656 0.31234 -0.02553 0.37778 C -0.025 0.40957 -0.01893 0.44012 -0.01598 0.47129 C -0.00938 0.53858 -0.00417 0.6071 0.01268 0.66913 C 0.01702 0.70864 0.01962 0.72284 0.01424 0.77068 C 0.01303 0.78117 0.00504 0.79599 0.00157 0.80432 C -0.01511 0.84722 -0.00468 0.82716 -0.01754 0.84969 C -0.02639 0.89012 -0.01268 0.8321 -0.02864 0.88055 C -0.03211 0.89166 -0.03299 0.90617 -0.03664 0.91759 C -0.0401 0.92778 -0.04549 0.93549 -0.0493 0.94537 C -0.05104 0.95463 -0.05087 0.95123 -0.05087 0.95679 " pathEditMode="relative" rAng="0" ptsTypes="fffffffffffffA">
                                      <p:cBhvr>
                                        <p:cTn id="59" dur="4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" y="47840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10" presetClass="exit" presetSubtype="0" repeatCount="indefinite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repeatCount="indefinite" fill="hold" grpId="2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xit" presetSubtype="0" repeatCount="indefinite" fill="hold" grpId="2" nodeType="withEffect">
                                  <p:stCondLst>
                                    <p:cond delay="6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ntr" presetSubtype="0" repeatCount="indefinite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repeatCount="indefinite" fill="hold" grpId="0" nodeType="withEffect">
                                  <p:stCondLst>
                                    <p:cond delay="59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" presetClass="entr" presetSubtype="4" repeatCount="indefinite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0" presetClass="path" presetSubtype="0" repeatCount="indefinite" accel="50000" decel="5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83" dur="4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84" presetID="0" presetClass="path" presetSubtype="0" repeatCount="indefinite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11022E-16 -1.72946E-7 C -0.00139 0.02007 -0.00365 0.03428 -0.00642 0.05374 C -0.00694 0.05744 -0.00747 0.06115 -0.00799 0.06486 C -0.00885 0.07134 -0.01111 0.08184 -0.01111 0.08215 C -0.01458 0.13743 -0.02535 0.20352 -0.00799 0.25139 C -0.0066 0.26652 -0.00556 0.27455 -0.00156 0.28783 C -0.00017 0.30235 0.00017 0.31007 0.00469 0.3218 C 0.00521 0.32644 0.00521 0.33169 0.00625 0.33601 C 0.00677 0.33848 0.00903 0.3391 0.00955 0.34157 C 0.01059 0.34589 0.01024 0.35114 0.01111 0.35578 C 0.01389 0.37091 0.0191 0.39284 0.02378 0.40642 C 0.02708 0.416 0.03229 0.42403 0.0349 0.43484 C 0.0401 0.45584 0.04184 0.47962 0.04757 0.5 C 0.05677 0.57474 0.04514 0.48271 0.05399 0.54509 C 0.05608 0.56022 0.05538 0.57443 0.06024 0.58771 C 0.06285 0.6155 0.06701 0.64577 0.07292 0.67233 C 0.07344 0.68252 0.07361 0.69302 0.07448 0.70321 C 0.07569 0.71649 0.07934 0.74274 0.07934 0.74305 C 0.07882 0.79092 0.07917 0.8391 0.07778 0.88697 C 0.07674 0.92495 0.07292 0.96325 0.07292 1.00278 " pathEditMode="relative" rAng="0" ptsTypes="fffffffffffffffffffA">
                                      <p:cBhvr>
                                        <p:cTn id="85" dur="4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1" y="50124"/>
                                    </p:animMotion>
                                  </p:childTnLst>
                                </p:cTn>
                              </p:par>
                              <p:par>
                                <p:cTn id="86" presetID="0" presetClass="path" presetSubtype="0" repeatCount="indefinite" accel="50000" decel="5000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2.77778E-7 4.97683E-6 C -0.00591 0.01421 -0.01042 0.03027 -0.0158 0.04541 C -0.01823 0.05221 -0.02223 0.05653 -0.02535 0.06209 C -0.04931 0.10411 -0.02674 0.06951 -0.03802 0.09608 C -0.03976 0.1004 -0.04271 0.10318 -0.04445 0.10751 C -0.04792 0.11554 -0.05157 0.12913 -0.05382 0.1384 C -0.05799 0.15508 -0.06181 0.17423 -0.06337 0.19215 C -0.06441 0.20451 -0.06667 0.22892 -0.06667 0.22892 C -0.06771 0.26382 -0.06823 0.33735 -0.07778 0.3701 C -0.08143 0.40315 -0.07882 0.43621 -0.08403 0.46895 C -0.08768 0.54958 -0.09098 0.63145 -0.07778 0.70899 C -0.07552 0.72196 -0.07552 0.73154 -0.07136 0.74297 C -0.06875 0.76707 -0.06615 0.79333 -0.06181 0.8165 C -0.05816 0.83596 -0.05921 0.81959 -0.05712 0.83627 C -0.05643 0.84183 -0.05643 0.8477 -0.05556 0.85295 C -0.05434 0.85975 -0.05191 0.86592 -0.0507 0.87272 C -0.05018 0.88044 -0.05018 0.88817 -0.04914 0.89558 C -0.04792 0.90485 -0.0441 0.91412 -0.04271 0.92369 C -0.04202 0.92833 -0.04184 0.93327 -0.04115 0.93791 C -0.0408 0.94069 -0.03959 0.94625 -0.03959 0.94625 " pathEditMode="relative" ptsTypes="fffffffffffffffffffA">
                                      <p:cBhvr>
                                        <p:cTn id="87" dur="4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8" presetID="0" presetClass="path" presetSubtype="0" repeatCount="indefinite" accel="50000" decel="50000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-1.66667E-6 -1.72946E-7 C -0.00139 0.01544 -0.00642 0.03644 -0.01267 0.04818 C -0.01458 0.05775 -0.01719 0.06763 -0.0191 0.07597 C -0.02569 0.1084 -0.025 0.1467 -0.02708 0.18067 C -0.02656 0.24645 -0.02656 0.31254 -0.02552 0.37801 C -0.025 0.40982 -0.01892 0.4404 -0.01597 0.47159 C -0.00937 0.53891 -0.00416 0.60747 0.01268 0.66955 C 0.01702 0.70908 0.01962 0.72329 0.01424 0.77116 C 0.01302 0.78166 0.00504 0.79648 0.00156 0.80482 C -0.0151 0.84775 -0.00469 0.82767 -0.01753 0.85022 C -0.02639 0.89067 -0.01267 0.83261 -0.02864 0.8811 C -0.03212 0.89222 -0.03298 0.90673 -0.03663 0.91816 C -0.0401 0.92835 -0.04548 0.93607 -0.0493 0.94595 C -0.05104 0.95522 -0.05087 0.95182 -0.05087 0.95738 " pathEditMode="relative" rAng="0" ptsTypes="fffffffffffffA">
                                      <p:cBhvr>
                                        <p:cTn id="89" dur="4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" y="47869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10" presetClass="exit" presetSubtype="0" repeatCount="indefinite" fill="hold" grpId="2" nodeType="withEffect">
                                  <p:stCondLst>
                                    <p:cond delay="5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0" presetClass="exit" presetSubtype="0" repeatCount="indefinite" fill="hold" grpId="2" nodeType="withEffect">
                                  <p:stCondLst>
                                    <p:cond delay="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0" presetClass="exit" presetSubtype="0" repeatCount="indefinite" fill="hold" grpId="2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0" presetClass="exit" presetSubtype="0" repeatCount="indefinite" fill="hold" grpId="2" nodeType="withEffect">
                                  <p:stCondLst>
                                    <p:cond delay="6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0" presetClass="entr" presetSubtype="0" repeatCount="indefinite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repeatCount="indefinite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repeatCount="indefinite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0" presetClass="path" presetSubtype="0" repeatCount="indefinite" accel="50000" decel="5000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115" dur="4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116" presetID="0" presetClass="path" presetSubtype="0" repeatCount="indefinite" accel="50000" decel="50000" fill="hold" grpId="1" nodeType="withEffect">
                                  <p:stCondLst>
                                    <p:cond delay="4750"/>
                                  </p:stCondLst>
                                  <p:childTnLst>
                                    <p:animMotion origin="layout" path="M -8.33333E-7 -1.72946E-7 C -0.00139 0.02007 -0.00364 0.0349 -0.00642 0.05405 C -0.00694 0.05744 -0.00746 0.06115 -0.00799 0.06486 C -0.00885 0.07103 -0.01111 0.08184 -0.01111 0.08215 C -0.01458 0.13743 -0.02535 0.20352 -0.00799 0.25139 C -0.0066 0.26652 -0.00555 0.27455 -0.00156 0.28783 C -0.00017 0.30235 0.00017 0.31007 0.00469 0.3218 C 0.00521 0.32644 0.00521 0.33169 0.00625 0.33601 C 0.00677 0.33848 0.00903 0.3391 0.00955 0.34157 C 0.01059 0.34589 0.01024 0.35114 0.01111 0.35578 C 0.01389 0.37091 0.0191 0.39284 0.02379 0.40642 C 0.02708 0.416 0.03229 0.42403 0.0349 0.43484 C 0.04011 0.45584 0.04184 0.47931 0.04757 0.49969 C 0.05677 0.57443 0.04514 0.48271 0.05399 0.54478 C 0.05608 0.55991 0.05538 0.57412 0.06024 0.5874 C 0.06285 0.6155 0.06701 0.64546 0.07292 0.67202 C 0.07344 0.68221 0.07361 0.69271 0.07448 0.7029 C 0.0757 0.71618 0.07934 0.74243 0.07934 0.74274 C 0.07882 0.79061 0.07917 0.83879 0.07778 0.88666 C 0.07674 0.92465 0.07292 0.96294 0.07292 1.00247 " pathEditMode="relative" rAng="0" ptsTypes="fffffffffffffffffffA">
                                      <p:cBhvr>
                                        <p:cTn id="117" dur="4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1" y="50124"/>
                                    </p:animMotion>
                                  </p:childTnLst>
                                </p:cTn>
                              </p:par>
                              <p:par>
                                <p:cTn id="118" presetID="0" presetClass="path" presetSubtype="0" repeatCount="indefinite" accel="50000" decel="5000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2.77778E-7 4.97683E-6 C -0.00591 0.01421 -0.01042 0.03027 -0.0158 0.04541 C -0.01823 0.05221 -0.02223 0.05653 -0.02535 0.06209 C -0.04931 0.10411 -0.02674 0.06951 -0.03802 0.09608 C -0.03976 0.1004 -0.04271 0.10318 -0.04445 0.10751 C -0.04792 0.11554 -0.05157 0.12913 -0.05382 0.1384 C -0.05799 0.15508 -0.06181 0.17423 -0.06337 0.19215 C -0.06441 0.20451 -0.06667 0.22892 -0.06667 0.22892 C -0.06771 0.26382 -0.06823 0.33735 -0.07778 0.3701 C -0.08143 0.40315 -0.07882 0.43621 -0.08403 0.46895 C -0.08768 0.54958 -0.09098 0.63145 -0.07778 0.70899 C -0.07552 0.72196 -0.07552 0.73154 -0.07136 0.74297 C -0.06875 0.76707 -0.06615 0.79333 -0.06181 0.8165 C -0.05816 0.83596 -0.05921 0.81959 -0.05712 0.83627 C -0.05643 0.84183 -0.05643 0.8477 -0.05556 0.85295 C -0.05434 0.85975 -0.05191 0.86592 -0.0507 0.87272 C -0.05018 0.88044 -0.05018 0.88817 -0.04914 0.89558 C -0.04792 0.90485 -0.0441 0.91412 -0.04271 0.92369 C -0.04202 0.92833 -0.04184 0.93327 -0.04115 0.93791 C -0.0408 0.94069 -0.03959 0.94625 -0.03959 0.94625 " pathEditMode="relative" ptsTypes="fffffffffffffffffffA">
                                      <p:cBhvr>
                                        <p:cTn id="119" dur="4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0" presetID="0" presetClass="path" presetSubtype="0" repeatCount="indefinite" accel="50000" decel="50000" fill="hold" grpId="1" nodeType="withEffect">
                                  <p:stCondLst>
                                    <p:cond delay="4750"/>
                                  </p:stCondLst>
                                  <p:childTnLst>
                                    <p:animMotion origin="layout" path="M 5E-6 1.85185E-6 C -0.00138 0.01543 -0.00643 0.03642 -0.01268 0.04784 C -0.01459 0.05771 -0.01718 0.06759 -0.0191 0.07623 C -0.0257 0.10833 -0.025 0.1466 -0.02709 0.18055 C -0.02656 0.24629 -0.02656 0.31234 -0.02553 0.37778 C -0.025 0.40957 -0.01893 0.44012 -0.01598 0.47129 C -0.00938 0.53858 -0.00417 0.6071 0.01268 0.66913 C 0.01702 0.70864 0.01962 0.72284 0.01424 0.77068 C 0.01303 0.78117 0.00504 0.79599 0.00157 0.80432 C -0.01511 0.84722 -0.00468 0.82716 -0.01754 0.84969 C -0.02639 0.89012 -0.01268 0.8321 -0.02864 0.88055 C -0.03211 0.89166 -0.03299 0.90617 -0.03664 0.91759 C -0.0401 0.92778 -0.04549 0.93549 -0.0493 0.94537 C -0.05104 0.95463 -0.05087 0.95123 -0.05087 0.95679 " pathEditMode="relative" rAng="0" ptsTypes="fffffffffffffA">
                                      <p:cBhvr>
                                        <p:cTn id="121" dur="4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" y="47840"/>
                                    </p:animMotion>
                                  </p:childTnLst>
                                </p:cTn>
                              </p:par>
                              <p:par>
                                <p:cTn id="122" presetID="10" presetClass="exit" presetSubtype="0" repeatCount="indefinite" fill="hold" grpId="2" nodeType="withEffect">
                                  <p:stCondLst>
                                    <p:cond delay="7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0" presetClass="exit" presetSubtype="0" repeatCount="indefinite" fill="hold" grpId="2" nodeType="withEffect">
                                  <p:stCondLst>
                                    <p:cond delay="6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0" presetClass="exit" presetSubtype="0" repeatCount="indefinite" fill="hold" grpId="2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0" presetClass="exit" presetSubtype="0" repeatCount="indefinite" fill="hold" grpId="2" nodeType="withEffect">
                                  <p:stCondLst>
                                    <p:cond delay="8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0" presetClass="entr" presetSubtype="0" repeatCount="indefinite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repeatCount="indefinite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repeatCount="indefinite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repeatCount="indefinite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0" presetClass="path" presetSubtype="0" repeatCount="indefinite" accel="50000" decel="5000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147" dur="4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148" presetID="10" presetClass="exit" presetSubtype="0" repeatCount="indefinite" fill="hold" grpId="2" nodeType="withEffect">
                                  <p:stCondLst>
                                    <p:cond delay="7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0" presetClass="path" presetSubtype="0" repeatCount="indefinite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11022E-16 -1.72946E-7 C -0.00139 0.02007 -0.00365 0.03428 -0.00642 0.05374 C -0.00694 0.05744 -0.00747 0.06115 -0.00799 0.06486 C -0.00885 0.07134 -0.01111 0.08184 -0.01111 0.08215 C -0.01458 0.13743 -0.02535 0.20352 -0.00799 0.25139 C -0.0066 0.26652 -0.00556 0.27455 -0.00156 0.28783 C -0.00017 0.30235 0.00017 0.31007 0.00469 0.3218 C 0.00521 0.32644 0.00521 0.33169 0.00625 0.33601 C 0.00677 0.33848 0.00903 0.3391 0.00955 0.34157 C 0.01059 0.34589 0.01024 0.35114 0.01111 0.35578 C 0.01389 0.37091 0.0191 0.39284 0.02378 0.40642 C 0.02708 0.416 0.03229 0.42403 0.0349 0.43484 C 0.0401 0.45584 0.04184 0.47962 0.04757 0.5 C 0.05677 0.57474 0.04514 0.48271 0.05399 0.54509 C 0.05608 0.56022 0.05538 0.57443 0.06024 0.58771 C 0.06285 0.6155 0.06701 0.64577 0.07292 0.67233 C 0.07344 0.68252 0.07361 0.69302 0.07448 0.70321 C 0.07569 0.71649 0.07934 0.74274 0.07934 0.74305 C 0.07882 0.79092 0.07917 0.8391 0.07778 0.88697 C 0.07674 0.92495 0.07292 0.96325 0.07292 1.00278 " pathEditMode="relative" rAng="0" ptsTypes="fffffffffffffffffffA">
                                      <p:cBhvr>
                                        <p:cTn id="152" dur="4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1" y="50124"/>
                                    </p:animMotion>
                                  </p:childTnLst>
                                </p:cTn>
                              </p:par>
                              <p:par>
                                <p:cTn id="153" presetID="0" presetClass="path" presetSubtype="0" repeatCount="indefinite" accel="50000" decel="5000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2.77778E-7 4.97683E-6 C -0.00591 0.01421 -0.01042 0.03027 -0.0158 0.04541 C -0.01823 0.05221 -0.02223 0.05653 -0.02535 0.06209 C -0.04931 0.10411 -0.02674 0.06951 -0.03802 0.09608 C -0.03976 0.1004 -0.04271 0.10318 -0.04445 0.10751 C -0.04792 0.11554 -0.05157 0.12913 -0.05382 0.1384 C -0.05799 0.15508 -0.06181 0.17423 -0.06337 0.19215 C -0.06441 0.20451 -0.06667 0.22892 -0.06667 0.22892 C -0.06771 0.26382 -0.06823 0.33735 -0.07778 0.3701 C -0.08143 0.40315 -0.07882 0.43621 -0.08403 0.46895 C -0.08768 0.54958 -0.09098 0.63145 -0.07778 0.70899 C -0.07552 0.72196 -0.07552 0.73154 -0.07136 0.74297 C -0.06875 0.76707 -0.06615 0.79333 -0.06181 0.8165 C -0.05816 0.83596 -0.05921 0.81959 -0.05712 0.83627 C -0.05643 0.84183 -0.05643 0.8477 -0.05556 0.85295 C -0.05434 0.85975 -0.05191 0.86592 -0.0507 0.87272 C -0.05018 0.88044 -0.05018 0.88817 -0.04914 0.89558 C -0.04792 0.90485 -0.0441 0.91412 -0.04271 0.92369 C -0.04202 0.92833 -0.04184 0.93327 -0.04115 0.93791 C -0.0408 0.94069 -0.03959 0.94625 -0.03959 0.94625 " pathEditMode="relative" ptsTypes="fffffffffffffffffffA">
                                      <p:cBhvr>
                                        <p:cTn id="154" dur="4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5" presetID="0" presetClass="path" presetSubtype="0" repeatCount="indefinite" accel="50000" decel="50000" fill="hold" grpId="1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-1.66667E-6 -1.72946E-7 C -0.00139 0.01544 -0.00642 0.03644 -0.01267 0.04818 C -0.01458 0.05775 -0.01719 0.06763 -0.0191 0.07597 C -0.02569 0.1084 -0.025 0.1467 -0.02708 0.18067 C -0.02656 0.24645 -0.02656 0.31254 -0.02552 0.37801 C -0.025 0.40982 -0.01892 0.4404 -0.01597 0.47159 C -0.00937 0.53891 -0.00416 0.60747 0.01268 0.66955 C 0.01702 0.70908 0.01962 0.72329 0.01424 0.77116 C 0.01302 0.78166 0.00504 0.79648 0.00156 0.80482 C -0.0151 0.84775 -0.00469 0.82767 -0.01753 0.85022 C -0.02639 0.89067 -0.01267 0.83261 -0.02864 0.8811 C -0.03212 0.89222 -0.03298 0.90673 -0.03663 0.91816 C -0.0401 0.92835 -0.04548 0.93607 -0.0493 0.94595 C -0.05104 0.95522 -0.05087 0.95182 -0.05087 0.95738 " pathEditMode="relative" rAng="0" ptsTypes="fffffffffffffA">
                                      <p:cBhvr>
                                        <p:cTn id="156" dur="4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" y="47869"/>
                                    </p:animMotion>
                                  </p:childTnLst>
                                </p:cTn>
                              </p:par>
                              <p:par>
                                <p:cTn id="157" presetID="10" presetClass="exit" presetSubtype="0" repeatCount="indefinite" fill="hold" grpId="2" nodeType="withEffect">
                                  <p:stCondLst>
                                    <p:cond delay="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0" presetClass="exit" presetSubtype="0" repeatCount="indefinite" fill="hold" grpId="2" nodeType="withEffect">
                                  <p:stCondLst>
                                    <p:cond delay="7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1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0" presetClass="exit" presetSubtype="0" repeatCount="indefinite" fill="hold" grpId="2" nodeType="withEffect">
                                  <p:stCondLst>
                                    <p:cond delay="8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4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170" dur="4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171" presetID="10" presetClass="exit" presetSubtype="0" repeatCount="indefinite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10" presetClass="entr" presetSubtype="0" repeatCount="indefinite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0" presetClass="path" presetSubtype="0" repeatCount="indefinite" accel="50000" decel="5000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0.01024 0.00339 C 0.01718 0.04074 0.01649 0.0895 0.00746 0.12685 C 0.00347 0.14383 0.00555 0.125 0.0033 0.14166 C 3.05556E-6 0.16543 -0.00157 0.19012 -0.0092 0.2108 C -0.01059 0.225 -0.01181 0.23704 -0.01476 0.25031 C -0.01598 0.26481 -0.01667 0.27654 -0.02032 0.28981 C -0.02344 0.3395 -0.02049 0.32006 -0.02587 0.34907 C -0.02743 0.45278 -0.02813 0.44506 -0.02587 0.56142 C -0.02518 0.59444 -0.01979 0.62747 -0.01754 0.66018 C -0.01476 0.70247 -0.0125 0.74444 -0.00782 0.78611 C -0.00643 0.84074 -0.00504 0.88518 -0.00365 0.94166 C -0.00348 0.94815 -0.00226 0.96142 -0.00226 0.96142 " pathEditMode="relative" ptsTypes="fffffffffffA">
                                      <p:cBhvr>
                                        <p:cTn id="178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9" presetID="10" presetClass="exit" presetSubtype="0" repeatCount="indefinite" fill="hold" grpId="2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5.55556E-6 -2.46914E-6 C -0.0047 0.01235 -0.00504 0.02716 -0.00973 0.03951 C -0.01338 0.10432 -0.01355 0.16975 -0.00834 0.23457 C -0.00713 0.24877 -0.00348 0.26266 -0.0014 0.27654 C 0.00208 0.29938 0.00364 0.32284 0.00694 0.34568 C 0.00815 0.37654 0.01041 0.40679 0.01388 0.43704 C 0.01492 0.45833 0.01666 0.47161 0.01944 0.49136 C 0.01909 0.51852 0.02708 0.66049 0.00277 0.7037 C -0.0073 0.75741 -0.02362 0.80741 -0.03612 0.85926 C -0.03872 0.87037 -0.03959 0.88241 -0.04167 0.89383 C -0.04324 0.91266 -0.04688 0.93148 -0.04306 0.95062 C -0.04237 0.95401 -0.03751 0.95556 -0.03751 0.95556 " pathEditMode="relative" ptsTypes="fffffffffffA">
                                      <p:cBhvr>
                                        <p:cTn id="186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87" presetID="10" presetClass="exit" presetSubtype="0" repeatCount="indefinite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8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0" presetClass="path" presetSubtype="0" repeatCount="indefinite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194" dur="4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195" presetID="10" presetClass="exit" presetSubtype="0" repeatCount="indefinite" fill="hold" grpId="2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6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8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1" presetID="0" presetClass="path" presetSubtype="0" repeatCount="indefinite" accel="50000" decel="5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2.77778E-6 -5.06173E-6 C 0.00053 0.04351 0.00053 0.08734 0.00139 0.13086 C 0.00191 0.1574 0.00921 0.18394 0.0125 0.20987 C 0.01459 0.22623 0.01511 0.24135 0.01945 0.25678 C 0.02084 0.26975 0.02362 0.28086 0.025 0.29382 C 0.02605 0.31604 0.02674 0.33487 0.03056 0.35555 C 0.03004 0.43209 0.03004 0.50864 0.02917 0.58518 C 0.029 0.60462 0.02084 0.64197 0.02084 0.64197 C 0.01737 0.68425 0.0224 0.63364 0.01528 0.67654 C 0.01303 0.69012 0.01198 0.70493 0.00973 0.71851 C 0.00938 0.72098 0.00869 0.72345 0.00834 0.72592 C 0.0073 0.7324 0.00643 0.73919 0.00556 0.74567 C 0.00487 0.75061 0.00278 0.76049 0.00278 0.76049 C 0.00226 0.76697 0.00226 0.77376 0.00139 0.78024 C 0.00087 0.78394 -0.00104 0.78641 -0.00138 0.79012 C -0.00694 0.83888 0.00105 0.8003 -0.00555 0.82962 C -0.00607 0.84197 -0.00625 0.85431 -0.00694 0.86666 C -0.00763 0.87901 -0.01076 0.89166 -0.01111 0.9037 C -0.01145 0.92098 -0.01111 0.93826 -0.01111 0.95555 " pathEditMode="relative" ptsTypes="ffffffffffffffffffA">
                                      <p:cBhvr>
                                        <p:cTn id="202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03" presetID="10" presetClass="exit" presetSubtype="0" repeatCount="indefinite" fill="hold" grpId="2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4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6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9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210" dur="4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211" presetID="10" presetClass="exit" presetSubtype="0" repeatCount="indefinite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2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4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7" presetID="0" presetClass="path" presetSubtype="0" repeatCount="indefinite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1024 0.00339 C 0.01718 0.04074 0.01649 0.0895 0.00746 0.12685 C 0.00347 0.14383 0.00555 0.125 0.0033 0.14166 C 3.05556E-6 0.16543 -0.00157 0.19012 -0.0092 0.2108 C -0.01059 0.225 -0.01181 0.23704 -0.01476 0.25031 C -0.01598 0.26481 -0.01667 0.27654 -0.02032 0.28981 C -0.02344 0.3395 -0.02049 0.32006 -0.02587 0.34907 C -0.02743 0.45278 -0.02813 0.44506 -0.02587 0.56142 C -0.02518 0.59444 -0.01979 0.62747 -0.01754 0.66018 C -0.01476 0.70247 -0.0125 0.74444 -0.00782 0.78611 C -0.00643 0.84074 -0.00504 0.88518 -0.00365 0.94166 C -0.00348 0.94815 -0.00226 0.96142 -0.00226 0.96142 " pathEditMode="relative" ptsTypes="fffffffffffA">
                                      <p:cBhvr>
                                        <p:cTn id="218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9" presetID="10" presetClass="exit" presetSubtype="0" repeatCount="indefinite" fill="hold" grpId="2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0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2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5" presetID="0" presetClass="path" presetSubtype="0" repeatCount="indefinite" accel="50000" decel="5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226" dur="4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227" presetID="10" presetClass="exit" presetSubtype="0" repeatCount="indefinite" fill="hold" grpId="2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8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0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2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3" presetID="0" presetClass="path" presetSubtype="0" repeatCount="indefinite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5.55556E-6 -2.46914E-6 C -0.0047 0.01235 -0.00504 0.02716 -0.00973 0.03951 C -0.01338 0.10432 -0.01355 0.16975 -0.00834 0.23457 C -0.00713 0.24877 -0.00348 0.26266 -0.0014 0.27654 C 0.00208 0.29938 0.00364 0.32284 0.00694 0.34568 C 0.00815 0.37654 0.01041 0.40679 0.01388 0.43704 C 0.01492 0.45833 0.01666 0.47161 0.01944 0.49136 C 0.01909 0.51852 0.02708 0.66049 0.00277 0.7037 C -0.0073 0.75741 -0.02362 0.80741 -0.03612 0.85926 C -0.03872 0.87037 -0.03959 0.88241 -0.04167 0.89383 C -0.04324 0.91266 -0.04688 0.93148 -0.04306 0.95062 C -0.04237 0.95401 -0.03751 0.95556 -0.03751 0.95556 " pathEditMode="relative" ptsTypes="fffffffffffA">
                                      <p:cBhvr>
                                        <p:cTn id="234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35" presetID="10" presetClass="exit" presetSubtype="0" repeatCount="indefinite" fill="hold" grpId="2" nodeType="withEffect">
                                  <p:stCondLst>
                                    <p:cond delay="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6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8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0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1" presetID="0" presetClass="path" presetSubtype="0" repeatCount="indefinite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242" dur="4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243" presetID="10" presetClass="exit" presetSubtype="0" repeatCount="indefinite" fill="hold" grpId="2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4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 animBg="1"/>
      <p:bldP spid="3077" grpId="0" animBg="1"/>
      <p:bldP spid="3079" grpId="0" animBg="1"/>
      <p:bldP spid="3080" grpId="0" animBg="1"/>
      <p:bldP spid="3081" grpId="0" animBg="1"/>
      <p:bldP spid="3082" grpId="0"/>
      <p:bldP spid="3083" grpId="0"/>
      <p:bldP spid="3084" grpId="0" animBg="1"/>
      <p:bldP spid="3085" grpId="0" animBg="1"/>
      <p:bldP spid="11" grpId="0" animBg="1"/>
      <p:bldP spid="11" grpId="1" animBg="1"/>
      <p:bldP spid="11" grpId="2" animBg="1"/>
      <p:bldP spid="12" grpId="0" animBg="1"/>
      <p:bldP spid="12" grpId="1" animBg="1"/>
      <p:bldP spid="12" grpId="2" animBg="1"/>
      <p:bldP spid="13" grpId="0" animBg="1"/>
      <p:bldP spid="13" grpId="1" animBg="1"/>
      <p:bldP spid="13" grpId="2" animBg="1"/>
      <p:bldP spid="14" grpId="0" animBg="1"/>
      <p:bldP spid="14" grpId="1" animBg="1"/>
      <p:bldP spid="14" grpId="2" animBg="1"/>
      <p:bldP spid="15" grpId="0" animBg="1"/>
      <p:bldP spid="15" grpId="1" animBg="1"/>
      <p:bldP spid="15" grpId="2" animBg="1"/>
      <p:bldP spid="16" grpId="0" animBg="1"/>
      <p:bldP spid="16" grpId="1" animBg="1"/>
      <p:bldP spid="16" grpId="2" animBg="1"/>
      <p:bldP spid="17" grpId="0" animBg="1"/>
      <p:bldP spid="17" grpId="1" animBg="1"/>
      <p:bldP spid="17" grpId="2" animBg="1"/>
      <p:bldP spid="18" grpId="0" animBg="1"/>
      <p:bldP spid="18" grpId="1" animBg="1"/>
      <p:bldP spid="18" grpId="2" animBg="1"/>
      <p:bldP spid="19" grpId="0" animBg="1"/>
      <p:bldP spid="19" grpId="1" animBg="1"/>
      <p:bldP spid="19" grpId="2" animBg="1"/>
      <p:bldP spid="20" grpId="0" animBg="1"/>
      <p:bldP spid="20" grpId="1" animBg="1"/>
      <p:bldP spid="20" grpId="2" animBg="1"/>
      <p:bldP spid="21" grpId="0" animBg="1"/>
      <p:bldP spid="21" grpId="1" animBg="1"/>
      <p:bldP spid="21" grpId="2" animBg="1"/>
      <p:bldP spid="22" grpId="0" animBg="1"/>
      <p:bldP spid="22" grpId="1" animBg="1"/>
      <p:bldP spid="22" grpId="2" animBg="1"/>
      <p:bldP spid="23" grpId="0" animBg="1"/>
      <p:bldP spid="23" grpId="1" animBg="1"/>
      <p:bldP spid="23" grpId="2" animBg="1"/>
      <p:bldP spid="24" grpId="0" animBg="1"/>
      <p:bldP spid="24" grpId="1" animBg="1"/>
      <p:bldP spid="24" grpId="2" animBg="1"/>
      <p:bldP spid="25" grpId="0" animBg="1"/>
      <p:bldP spid="25" grpId="1" animBg="1"/>
      <p:bldP spid="25" grpId="2" animBg="1"/>
      <p:bldP spid="26" grpId="0" animBg="1"/>
      <p:bldP spid="26" grpId="1" animBg="1"/>
      <p:bldP spid="26" grpId="2" animBg="1"/>
      <p:bldP spid="27" grpId="0" animBg="1"/>
      <p:bldP spid="27" grpId="1" animBg="1"/>
      <p:bldP spid="27" grpId="2" animBg="1"/>
      <p:bldP spid="28" grpId="0" animBg="1"/>
      <p:bldP spid="28" grpId="1" animBg="1"/>
      <p:bldP spid="28" grpId="2" animBg="1"/>
      <p:bldP spid="29" grpId="0" animBg="1"/>
      <p:bldP spid="29" grpId="1" animBg="1"/>
      <p:bldP spid="29" grpId="2" animBg="1"/>
      <p:bldP spid="30" grpId="0" animBg="1"/>
      <p:bldP spid="30" grpId="1" animBg="1"/>
      <p:bldP spid="30" grpId="2" animBg="1"/>
      <p:bldP spid="31" grpId="0" animBg="1"/>
      <p:bldP spid="31" grpId="1" animBg="1"/>
      <p:bldP spid="31" grpId="2" animBg="1"/>
      <p:bldP spid="32" grpId="0" animBg="1"/>
      <p:bldP spid="32" grpId="1" animBg="1"/>
      <p:bldP spid="32" grpId="2" animBg="1"/>
      <p:bldP spid="33" grpId="0" animBg="1"/>
      <p:bldP spid="33" grpId="1" animBg="1"/>
      <p:bldP spid="33" grpId="2" animBg="1"/>
      <p:bldP spid="34" grpId="0" animBg="1"/>
      <p:bldP spid="34" grpId="1" animBg="1"/>
      <p:bldP spid="34" grpId="2" animBg="1"/>
      <p:bldP spid="35" grpId="0" animBg="1"/>
      <p:bldP spid="35" grpId="1" animBg="1"/>
      <p:bldP spid="35" grpId="2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矩形 1"/>
          <p:cNvSpPr>
            <a:spLocks noChangeArrowheads="1"/>
          </p:cNvSpPr>
          <p:nvPr/>
        </p:nvSpPr>
        <p:spPr bwMode="auto">
          <a:xfrm>
            <a:off x="0" y="0"/>
            <a:ext cx="6227763" cy="4192191"/>
          </a:xfrm>
          <a:custGeom>
            <a:avLst/>
            <a:gdLst>
              <a:gd name="connsiteX0" fmla="*/ 0 w 6227763"/>
              <a:gd name="connsiteY0" fmla="*/ 0 h 4192191"/>
              <a:gd name="connsiteX1" fmla="*/ 6227763 w 6227763"/>
              <a:gd name="connsiteY1" fmla="*/ 0 h 4192191"/>
              <a:gd name="connsiteX2" fmla="*/ 6227763 w 6227763"/>
              <a:gd name="connsiteY2" fmla="*/ 4192191 h 4192191"/>
              <a:gd name="connsiteX3" fmla="*/ 0 w 6227763"/>
              <a:gd name="connsiteY3" fmla="*/ 4192191 h 4192191"/>
              <a:gd name="connsiteX4" fmla="*/ 0 w 6227763"/>
              <a:gd name="connsiteY4" fmla="*/ 0 h 4192191"/>
              <a:gd name="connsiteX0" fmla="*/ 0 w 6227763"/>
              <a:gd name="connsiteY0" fmla="*/ 0 h 4192191"/>
              <a:gd name="connsiteX1" fmla="*/ 6227763 w 6227763"/>
              <a:gd name="connsiteY1" fmla="*/ 0 h 4192191"/>
              <a:gd name="connsiteX2" fmla="*/ 3862936 w 6227763"/>
              <a:gd name="connsiteY2" fmla="*/ 4192191 h 4192191"/>
              <a:gd name="connsiteX3" fmla="*/ 0 w 6227763"/>
              <a:gd name="connsiteY3" fmla="*/ 4192191 h 4192191"/>
              <a:gd name="connsiteX4" fmla="*/ 0 w 6227763"/>
              <a:gd name="connsiteY4" fmla="*/ 0 h 4192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27763" h="4192191">
                <a:moveTo>
                  <a:pt x="0" y="0"/>
                </a:moveTo>
                <a:lnTo>
                  <a:pt x="6227763" y="0"/>
                </a:lnTo>
                <a:lnTo>
                  <a:pt x="3862936" y="4192191"/>
                </a:lnTo>
                <a:lnTo>
                  <a:pt x="0" y="4192191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ea typeface="方正稚艺_GBK"/>
            </a:endParaRPr>
          </a:p>
        </p:txBody>
      </p:sp>
      <p:sp>
        <p:nvSpPr>
          <p:cNvPr id="3075" name="矩形 16"/>
          <p:cNvSpPr>
            <a:spLocks noChangeArrowheads="1"/>
          </p:cNvSpPr>
          <p:nvPr/>
        </p:nvSpPr>
        <p:spPr bwMode="auto">
          <a:xfrm>
            <a:off x="-1" y="4193860"/>
            <a:ext cx="3858577" cy="365522"/>
          </a:xfrm>
          <a:custGeom>
            <a:avLst/>
            <a:gdLst>
              <a:gd name="connsiteX0" fmla="*/ 0 w 3995738"/>
              <a:gd name="connsiteY0" fmla="*/ 0 h 358378"/>
              <a:gd name="connsiteX1" fmla="*/ 3995738 w 3995738"/>
              <a:gd name="connsiteY1" fmla="*/ 0 h 358378"/>
              <a:gd name="connsiteX2" fmla="*/ 3995738 w 3995738"/>
              <a:gd name="connsiteY2" fmla="*/ 358378 h 358378"/>
              <a:gd name="connsiteX3" fmla="*/ 0 w 3995738"/>
              <a:gd name="connsiteY3" fmla="*/ 358378 h 358378"/>
              <a:gd name="connsiteX4" fmla="*/ 0 w 3995738"/>
              <a:gd name="connsiteY4" fmla="*/ 0 h 358378"/>
              <a:gd name="connsiteX0" fmla="*/ 0 w 3995738"/>
              <a:gd name="connsiteY0" fmla="*/ 0 h 358378"/>
              <a:gd name="connsiteX1" fmla="*/ 3995738 w 3995738"/>
              <a:gd name="connsiteY1" fmla="*/ 0 h 358378"/>
              <a:gd name="connsiteX2" fmla="*/ 3779838 w 3995738"/>
              <a:gd name="connsiteY2" fmla="*/ 352028 h 358378"/>
              <a:gd name="connsiteX3" fmla="*/ 0 w 3995738"/>
              <a:gd name="connsiteY3" fmla="*/ 358378 h 358378"/>
              <a:gd name="connsiteX4" fmla="*/ 0 w 3995738"/>
              <a:gd name="connsiteY4" fmla="*/ 0 h 358378"/>
              <a:gd name="connsiteX0" fmla="*/ 0 w 3970338"/>
              <a:gd name="connsiteY0" fmla="*/ 0 h 358378"/>
              <a:gd name="connsiteX1" fmla="*/ 3970338 w 3970338"/>
              <a:gd name="connsiteY1" fmla="*/ 0 h 358378"/>
              <a:gd name="connsiteX2" fmla="*/ 3779838 w 3970338"/>
              <a:gd name="connsiteY2" fmla="*/ 352028 h 358378"/>
              <a:gd name="connsiteX3" fmla="*/ 0 w 3970338"/>
              <a:gd name="connsiteY3" fmla="*/ 358378 h 358378"/>
              <a:gd name="connsiteX4" fmla="*/ 0 w 3970338"/>
              <a:gd name="connsiteY4" fmla="*/ 0 h 358378"/>
              <a:gd name="connsiteX0" fmla="*/ 0 w 3970338"/>
              <a:gd name="connsiteY0" fmla="*/ 0 h 358378"/>
              <a:gd name="connsiteX1" fmla="*/ 3970338 w 3970338"/>
              <a:gd name="connsiteY1" fmla="*/ 0 h 358378"/>
              <a:gd name="connsiteX2" fmla="*/ 3757814 w 3970338"/>
              <a:gd name="connsiteY2" fmla="*/ 347265 h 358378"/>
              <a:gd name="connsiteX3" fmla="*/ 0 w 3970338"/>
              <a:gd name="connsiteY3" fmla="*/ 358378 h 358378"/>
              <a:gd name="connsiteX4" fmla="*/ 0 w 3970338"/>
              <a:gd name="connsiteY4" fmla="*/ 0 h 358378"/>
              <a:gd name="connsiteX0" fmla="*/ 0 w 3960549"/>
              <a:gd name="connsiteY0" fmla="*/ 7144 h 365522"/>
              <a:gd name="connsiteX1" fmla="*/ 3960549 w 3960549"/>
              <a:gd name="connsiteY1" fmla="*/ 0 h 365522"/>
              <a:gd name="connsiteX2" fmla="*/ 3757814 w 3960549"/>
              <a:gd name="connsiteY2" fmla="*/ 354409 h 365522"/>
              <a:gd name="connsiteX3" fmla="*/ 0 w 3960549"/>
              <a:gd name="connsiteY3" fmla="*/ 365522 h 365522"/>
              <a:gd name="connsiteX4" fmla="*/ 0 w 3960549"/>
              <a:gd name="connsiteY4" fmla="*/ 7144 h 365522"/>
              <a:gd name="connsiteX0" fmla="*/ 0 w 3950760"/>
              <a:gd name="connsiteY0" fmla="*/ 0 h 358378"/>
              <a:gd name="connsiteX1" fmla="*/ 3950760 w 3950760"/>
              <a:gd name="connsiteY1" fmla="*/ 0 h 358378"/>
              <a:gd name="connsiteX2" fmla="*/ 3757814 w 3950760"/>
              <a:gd name="connsiteY2" fmla="*/ 347265 h 358378"/>
              <a:gd name="connsiteX3" fmla="*/ 0 w 3950760"/>
              <a:gd name="connsiteY3" fmla="*/ 358378 h 358378"/>
              <a:gd name="connsiteX4" fmla="*/ 0 w 3950760"/>
              <a:gd name="connsiteY4" fmla="*/ 0 h 358378"/>
              <a:gd name="connsiteX0" fmla="*/ 0 w 3965443"/>
              <a:gd name="connsiteY0" fmla="*/ 7144 h 365522"/>
              <a:gd name="connsiteX1" fmla="*/ 3965443 w 3965443"/>
              <a:gd name="connsiteY1" fmla="*/ 0 h 365522"/>
              <a:gd name="connsiteX2" fmla="*/ 3757814 w 3965443"/>
              <a:gd name="connsiteY2" fmla="*/ 354409 h 365522"/>
              <a:gd name="connsiteX3" fmla="*/ 0 w 3965443"/>
              <a:gd name="connsiteY3" fmla="*/ 365522 h 365522"/>
              <a:gd name="connsiteX4" fmla="*/ 0 w 3965443"/>
              <a:gd name="connsiteY4" fmla="*/ 7144 h 365522"/>
              <a:gd name="connsiteX0" fmla="*/ 0 w 3965443"/>
              <a:gd name="connsiteY0" fmla="*/ 7144 h 365522"/>
              <a:gd name="connsiteX1" fmla="*/ 3965443 w 3965443"/>
              <a:gd name="connsiteY1" fmla="*/ 0 h 365522"/>
              <a:gd name="connsiteX2" fmla="*/ 3750472 w 3965443"/>
              <a:gd name="connsiteY2" fmla="*/ 363934 h 365522"/>
              <a:gd name="connsiteX3" fmla="*/ 0 w 3965443"/>
              <a:gd name="connsiteY3" fmla="*/ 365522 h 365522"/>
              <a:gd name="connsiteX4" fmla="*/ 0 w 3965443"/>
              <a:gd name="connsiteY4" fmla="*/ 7144 h 365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65443" h="365522">
                <a:moveTo>
                  <a:pt x="0" y="7144"/>
                </a:moveTo>
                <a:lnTo>
                  <a:pt x="3965443" y="0"/>
                </a:lnTo>
                <a:lnTo>
                  <a:pt x="3750472" y="363934"/>
                </a:lnTo>
                <a:lnTo>
                  <a:pt x="0" y="365522"/>
                </a:lnTo>
                <a:lnTo>
                  <a:pt x="0" y="7144"/>
                </a:lnTo>
                <a:close/>
              </a:path>
            </a:pathLst>
          </a:custGeom>
          <a:solidFill>
            <a:srgbClr val="FFFF00">
              <a:alpha val="50195"/>
            </a:srgbClr>
          </a:solidFill>
          <a:ln>
            <a:noFill/>
          </a:ln>
          <a:ex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ea typeface="方正稚艺_GBK"/>
            </a:endParaRPr>
          </a:p>
        </p:txBody>
      </p:sp>
      <p:sp>
        <p:nvSpPr>
          <p:cNvPr id="3076" name="任意多边形 6"/>
          <p:cNvSpPr>
            <a:spLocks/>
          </p:cNvSpPr>
          <p:nvPr/>
        </p:nvSpPr>
        <p:spPr bwMode="auto">
          <a:xfrm>
            <a:off x="3321270" y="0"/>
            <a:ext cx="5822730" cy="5143500"/>
          </a:xfrm>
          <a:custGeom>
            <a:avLst/>
            <a:gdLst>
              <a:gd name="T0" fmla="*/ 3473632 w 4927071"/>
              <a:gd name="T1" fmla="*/ 0 h 6858000"/>
              <a:gd name="T2" fmla="*/ 6988076 w 4927071"/>
              <a:gd name="T3" fmla="*/ 0 h 6858000"/>
              <a:gd name="T4" fmla="*/ 6988076 w 4927071"/>
              <a:gd name="T5" fmla="*/ 6858000 h 6858000"/>
              <a:gd name="T6" fmla="*/ 0 w 4927071"/>
              <a:gd name="T7" fmla="*/ 6858000 h 68580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4927071" h="6858000">
                <a:moveTo>
                  <a:pt x="2449148" y="0"/>
                </a:moveTo>
                <a:lnTo>
                  <a:pt x="4927071" y="0"/>
                </a:lnTo>
                <a:lnTo>
                  <a:pt x="4927071" y="6858000"/>
                </a:lnTo>
                <a:lnTo>
                  <a:pt x="0" y="6858000"/>
                </a:lnTo>
                <a:lnTo>
                  <a:pt x="2449148" y="0"/>
                </a:lnTo>
                <a:close/>
              </a:path>
            </a:pathLst>
          </a:custGeom>
          <a:solidFill>
            <a:srgbClr val="00B0F0">
              <a:alpha val="40000"/>
            </a:srgbClr>
          </a:solidFill>
          <a:ln>
            <a:noFill/>
          </a:ln>
        </p:spPr>
        <p:txBody>
          <a:bodyPr anchor="ctr"/>
          <a:lstStyle/>
          <a:p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4057651" y="3939902"/>
            <a:ext cx="4897437" cy="636861"/>
            <a:chOff x="4057651" y="3939902"/>
            <a:chExt cx="4897437" cy="636861"/>
          </a:xfrm>
        </p:grpSpPr>
        <p:sp>
          <p:nvSpPr>
            <p:cNvPr id="3077" name="TextBox 13"/>
            <p:cNvSpPr txBox="1">
              <a:spLocks noChangeArrowheads="1"/>
            </p:cNvSpPr>
            <p:nvPr/>
          </p:nvSpPr>
          <p:spPr bwMode="auto">
            <a:xfrm>
              <a:off x="4057651" y="3939902"/>
              <a:ext cx="4897437" cy="438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/>
            <a:lstStyle>
              <a:lvl1pPr>
                <a:defRPr>
                  <a:solidFill>
                    <a:schemeClr val="tx1"/>
                  </a:solidFill>
                  <a:latin typeface="Arial Narrow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itchFamily="34" charset="0"/>
                  <a:ea typeface="微软雅黑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  <a:ea typeface="微软雅黑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  <a:ea typeface="微软雅黑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  <a:ea typeface="微软雅黑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  <a:ea typeface="微软雅黑" pitchFamily="34" charset="-122"/>
                </a:defRPr>
              </a:lvl9pPr>
            </a:lstStyle>
            <a:p>
              <a:pPr algn="r"/>
              <a:r>
                <a:rPr lang="zh-CN" altLang="en-US" sz="32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因为爱情</a:t>
              </a:r>
            </a:p>
          </p:txBody>
        </p:sp>
        <p:sp>
          <p:nvSpPr>
            <p:cNvPr id="3078" name="TextBox 13"/>
            <p:cNvSpPr txBox="1">
              <a:spLocks noChangeArrowheads="1"/>
            </p:cNvSpPr>
            <p:nvPr/>
          </p:nvSpPr>
          <p:spPr bwMode="auto">
            <a:xfrm>
              <a:off x="4059238" y="4391025"/>
              <a:ext cx="4895850" cy="1857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 Narrow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itchFamily="34" charset="0"/>
                  <a:ea typeface="微软雅黑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  <a:ea typeface="微软雅黑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  <a:ea typeface="微软雅黑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  <a:ea typeface="微软雅黑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itchFamily="34" charset="0"/>
                  <a:ea typeface="微软雅黑" pitchFamily="34" charset="-122"/>
                </a:defRPr>
              </a:lvl9pPr>
            </a:lstStyle>
            <a:p>
              <a:pPr algn="r" eaLnBrk="1" hangingPunct="1"/>
              <a:r>
                <a:rPr lang="en-US" altLang="zh-CN" sz="12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  <a:ea typeface="方正稚艺_GBK"/>
                </a:rPr>
                <a:t>ENTER YOUR TEXT HERE. ENTER YOUR TEXT HERE</a:t>
              </a:r>
            </a:p>
          </p:txBody>
        </p:sp>
      </p:grpSp>
      <p:sp>
        <p:nvSpPr>
          <p:cNvPr id="10" name="矩形 9"/>
          <p:cNvSpPr/>
          <p:nvPr/>
        </p:nvSpPr>
        <p:spPr>
          <a:xfrm>
            <a:off x="5551488" y="1168004"/>
            <a:ext cx="3592512" cy="497681"/>
          </a:xfrm>
          <a:prstGeom prst="rect">
            <a:avLst/>
          </a:prstGeom>
        </p:spPr>
        <p:txBody>
          <a:bodyPr lIns="180000" tIns="180000" rIns="180000" bIns="180000" anchor="ctr"/>
          <a:lstStyle/>
          <a:p>
            <a:pPr algn="just" eaLnBrk="1" fontAlgn="auto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zh-CN" altLang="en-US" sz="1400" kern="100" spc="300">
                <a:solidFill>
                  <a:srgbClr val="FFFFFF"/>
                </a:solidFill>
                <a:latin typeface="方正稚艺_GBK"/>
                <a:ea typeface="方正稚艺_GBK"/>
              </a:rPr>
              <a:t>更改文字：标题框及正文框中的文字可直接改为您所需的文字。</a:t>
            </a:r>
          </a:p>
        </p:txBody>
      </p:sp>
      <p:sp>
        <p:nvSpPr>
          <p:cNvPr id="12" name="矩形 11"/>
          <p:cNvSpPr/>
          <p:nvPr/>
        </p:nvSpPr>
        <p:spPr>
          <a:xfrm>
            <a:off x="5219700" y="1794272"/>
            <a:ext cx="3924300" cy="497681"/>
          </a:xfrm>
          <a:prstGeom prst="rect">
            <a:avLst/>
          </a:prstGeom>
        </p:spPr>
        <p:txBody>
          <a:bodyPr lIns="180000" tIns="180000" rIns="180000" bIns="180000" anchor="ctr"/>
          <a:lstStyle/>
          <a:p>
            <a:pPr algn="just" eaLnBrk="1" fontAlgn="auto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zh-CN" altLang="en-US" sz="1400" kern="100" spc="300">
                <a:solidFill>
                  <a:srgbClr val="FFFFFF"/>
                </a:solidFill>
                <a:latin typeface="方正稚艺_GBK"/>
                <a:ea typeface="方正稚艺_GBK"/>
              </a:rPr>
              <a:t>更改图片：点中图片</a:t>
            </a:r>
            <a:r>
              <a:rPr lang="en-US" altLang="zh-CN" sz="1400" kern="100" spc="300">
                <a:solidFill>
                  <a:srgbClr val="FFFFFF"/>
                </a:solidFill>
                <a:latin typeface="方正稚艺_GBK"/>
                <a:ea typeface="方正稚艺_GBK"/>
              </a:rPr>
              <a:t>&gt;</a:t>
            </a:r>
            <a:r>
              <a:rPr lang="zh-CN" altLang="en-US" sz="1400" kern="100" spc="300">
                <a:solidFill>
                  <a:srgbClr val="FFFFFF"/>
                </a:solidFill>
                <a:latin typeface="方正稚艺_GBK"/>
                <a:ea typeface="方正稚艺_GBK"/>
              </a:rPr>
              <a:t>绘图工具</a:t>
            </a:r>
            <a:r>
              <a:rPr lang="en-US" altLang="zh-CN" sz="1400" kern="100" spc="300">
                <a:solidFill>
                  <a:srgbClr val="FFFFFF"/>
                </a:solidFill>
                <a:latin typeface="方正稚艺_GBK"/>
                <a:ea typeface="方正稚艺_GBK"/>
              </a:rPr>
              <a:t>&gt;</a:t>
            </a:r>
            <a:r>
              <a:rPr lang="zh-CN" altLang="en-US" sz="1400" kern="100" spc="300">
                <a:solidFill>
                  <a:srgbClr val="FFFFFF"/>
                </a:solidFill>
                <a:latin typeface="方正稚艺_GBK"/>
                <a:ea typeface="方正稚艺_GBK"/>
              </a:rPr>
              <a:t>格式</a:t>
            </a:r>
            <a:r>
              <a:rPr lang="en-US" altLang="zh-CN" sz="1400" kern="100" spc="300">
                <a:solidFill>
                  <a:srgbClr val="FFFFFF"/>
                </a:solidFill>
                <a:latin typeface="方正稚艺_GBK"/>
                <a:ea typeface="方正稚艺_GBK"/>
              </a:rPr>
              <a:t>&gt;</a:t>
            </a:r>
            <a:r>
              <a:rPr lang="zh-CN" altLang="en-US" sz="1400" kern="100" spc="300">
                <a:solidFill>
                  <a:srgbClr val="FFFFFF"/>
                </a:solidFill>
                <a:latin typeface="方正稚艺_GBK"/>
                <a:ea typeface="方正稚艺_GBK"/>
              </a:rPr>
              <a:t>填充</a:t>
            </a:r>
            <a:r>
              <a:rPr lang="en-US" altLang="zh-CN" sz="1400" kern="100" spc="300">
                <a:solidFill>
                  <a:srgbClr val="FFFFFF"/>
                </a:solidFill>
                <a:latin typeface="方正稚艺_GBK"/>
                <a:ea typeface="方正稚艺_GBK"/>
              </a:rPr>
              <a:t>&gt;</a:t>
            </a:r>
            <a:r>
              <a:rPr lang="zh-CN" altLang="en-US" sz="1400" kern="100" spc="300">
                <a:solidFill>
                  <a:srgbClr val="FFFFFF"/>
                </a:solidFill>
                <a:latin typeface="方正稚艺_GBK"/>
                <a:ea typeface="方正稚艺_GBK"/>
              </a:rPr>
              <a:t>图片</a:t>
            </a:r>
            <a:r>
              <a:rPr lang="en-US" altLang="zh-CN" sz="1400" kern="100" spc="300">
                <a:solidFill>
                  <a:srgbClr val="FFFFFF"/>
                </a:solidFill>
                <a:latin typeface="方正稚艺_GBK"/>
                <a:ea typeface="方正稚艺_GBK"/>
              </a:rPr>
              <a:t>&gt;</a:t>
            </a:r>
            <a:r>
              <a:rPr lang="zh-CN" altLang="en-US" sz="1400" kern="100" spc="300">
                <a:solidFill>
                  <a:srgbClr val="FFFFFF"/>
                </a:solidFill>
                <a:latin typeface="方正稚艺_GBK"/>
                <a:ea typeface="方正稚艺_GBK"/>
              </a:rPr>
              <a:t>选择需要展示的图片</a:t>
            </a:r>
          </a:p>
        </p:txBody>
      </p:sp>
      <p:sp>
        <p:nvSpPr>
          <p:cNvPr id="13" name="矩形 12"/>
          <p:cNvSpPr/>
          <p:nvPr/>
        </p:nvSpPr>
        <p:spPr>
          <a:xfrm>
            <a:off x="4859338" y="2420541"/>
            <a:ext cx="4284662" cy="498872"/>
          </a:xfrm>
          <a:prstGeom prst="rect">
            <a:avLst/>
          </a:prstGeom>
        </p:spPr>
        <p:txBody>
          <a:bodyPr lIns="180000" tIns="180000" rIns="180000" bIns="180000" anchor="ctr"/>
          <a:lstStyle/>
          <a:p>
            <a:pPr algn="just" eaLnBrk="1" fontAlgn="auto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zh-CN" altLang="en-US" sz="1400" kern="100" spc="300">
                <a:solidFill>
                  <a:srgbClr val="FFFFFF"/>
                </a:solidFill>
                <a:latin typeface="方正稚艺_GBK"/>
                <a:ea typeface="方正稚艺_GBK"/>
              </a:rPr>
              <a:t>增加图片：直接复制粘贴图片来增加图片数，复制后更改方法见“更改图片”</a:t>
            </a:r>
          </a:p>
        </p:txBody>
      </p:sp>
      <p:sp>
        <p:nvSpPr>
          <p:cNvPr id="14" name="矩形 13"/>
          <p:cNvSpPr/>
          <p:nvPr/>
        </p:nvSpPr>
        <p:spPr>
          <a:xfrm>
            <a:off x="4500563" y="3046810"/>
            <a:ext cx="4643437" cy="498872"/>
          </a:xfrm>
          <a:prstGeom prst="rect">
            <a:avLst/>
          </a:prstGeom>
        </p:spPr>
        <p:txBody>
          <a:bodyPr lIns="180000" tIns="180000" rIns="180000" bIns="180000" anchor="ctr"/>
          <a:lstStyle/>
          <a:p>
            <a:pPr algn="just" eaLnBrk="1" fontAlgn="auto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zh-CN" altLang="en-US" sz="1400" kern="100" spc="300" smtClean="0">
                <a:solidFill>
                  <a:srgbClr val="FFFFFF"/>
                </a:solidFill>
                <a:latin typeface="方正稚艺_GBK"/>
                <a:ea typeface="方正稚艺_GBK"/>
              </a:rPr>
              <a:t>更改图片色彩：点中图片</a:t>
            </a:r>
            <a:r>
              <a:rPr lang="en-US" altLang="zh-CN" sz="1400" kern="100" spc="300" smtClean="0">
                <a:solidFill>
                  <a:srgbClr val="FFFFFF"/>
                </a:solidFill>
                <a:latin typeface="方正稚艺_GBK"/>
                <a:ea typeface="方正稚艺_GBK"/>
              </a:rPr>
              <a:t>&gt;</a:t>
            </a:r>
            <a:r>
              <a:rPr lang="zh-CN" altLang="en-US" sz="1400" kern="100" spc="300" smtClean="0">
                <a:solidFill>
                  <a:srgbClr val="FFFFFF"/>
                </a:solidFill>
                <a:latin typeface="方正稚艺_GBK"/>
                <a:ea typeface="方正稚艺_GBK"/>
              </a:rPr>
              <a:t>图片工具</a:t>
            </a:r>
            <a:r>
              <a:rPr lang="en-US" altLang="zh-CN" sz="1400" kern="100" spc="300" smtClean="0">
                <a:solidFill>
                  <a:srgbClr val="FFFFFF"/>
                </a:solidFill>
                <a:latin typeface="方正稚艺_GBK"/>
                <a:ea typeface="方正稚艺_GBK"/>
              </a:rPr>
              <a:t>&gt;</a:t>
            </a:r>
            <a:r>
              <a:rPr lang="zh-CN" altLang="en-US" sz="1400" kern="100" spc="300" smtClean="0">
                <a:solidFill>
                  <a:srgbClr val="FFFFFF"/>
                </a:solidFill>
                <a:latin typeface="方正稚艺_GBK"/>
                <a:ea typeface="方正稚艺_GBK"/>
              </a:rPr>
              <a:t>格式</a:t>
            </a:r>
            <a:r>
              <a:rPr lang="en-US" altLang="zh-CN" sz="1400" kern="100" spc="300" smtClean="0">
                <a:solidFill>
                  <a:srgbClr val="FFFFFF"/>
                </a:solidFill>
                <a:latin typeface="方正稚艺_GBK"/>
                <a:ea typeface="方正稚艺_GBK"/>
              </a:rPr>
              <a:t>&gt;</a:t>
            </a:r>
            <a:r>
              <a:rPr lang="zh-CN" altLang="en-US" sz="1400" kern="100" spc="300" smtClean="0">
                <a:solidFill>
                  <a:srgbClr val="FFFFFF"/>
                </a:solidFill>
                <a:latin typeface="方正稚艺_GBK"/>
                <a:ea typeface="方正稚艺_GBK"/>
              </a:rPr>
              <a:t>色彩（重新着色）</a:t>
            </a:r>
            <a:r>
              <a:rPr lang="en-US" altLang="zh-CN" sz="1400" kern="100" spc="300" smtClean="0">
                <a:solidFill>
                  <a:srgbClr val="FFFFFF"/>
                </a:solidFill>
                <a:latin typeface="方正稚艺_GBK"/>
                <a:ea typeface="方正稚艺_GBK"/>
              </a:rPr>
              <a:t>&gt;</a:t>
            </a:r>
            <a:r>
              <a:rPr lang="zh-CN" altLang="en-US" sz="1400" kern="100" spc="300" smtClean="0">
                <a:solidFill>
                  <a:srgbClr val="FFFFFF"/>
                </a:solidFill>
                <a:latin typeface="方正稚艺_GBK"/>
                <a:ea typeface="方正稚艺_GBK"/>
              </a:rPr>
              <a:t>选择您喜欢的色彩</a:t>
            </a:r>
            <a:endParaRPr lang="zh-CN" altLang="en-US" sz="1400" kern="100" spc="300">
              <a:solidFill>
                <a:srgbClr val="FFFFFF"/>
              </a:solidFill>
              <a:latin typeface="方正稚艺_GBK"/>
              <a:ea typeface="方正稚艺_GBK"/>
            </a:endParaRPr>
          </a:p>
        </p:txBody>
      </p:sp>
      <p:cxnSp>
        <p:nvCxnSpPr>
          <p:cNvPr id="3083" name="直接连接符 15"/>
          <p:cNvCxnSpPr>
            <a:cxnSpLocks noChangeShapeType="1"/>
          </p:cNvCxnSpPr>
          <p:nvPr/>
        </p:nvCxnSpPr>
        <p:spPr bwMode="auto">
          <a:xfrm flipH="1">
            <a:off x="4284663" y="3813572"/>
            <a:ext cx="4679950" cy="0"/>
          </a:xfrm>
          <a:prstGeom prst="line">
            <a:avLst/>
          </a:prstGeom>
          <a:noFill/>
          <a:ln w="3175" algn="ctr">
            <a:solidFill>
              <a:srgbClr val="FF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" name="椭圆 14"/>
          <p:cNvSpPr/>
          <p:nvPr/>
        </p:nvSpPr>
        <p:spPr>
          <a:xfrm>
            <a:off x="3060407" y="-380003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5364663" y="-450850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4428560" y="-307409"/>
            <a:ext cx="143441" cy="143441"/>
          </a:xfrm>
          <a:prstGeom prst="ellipse">
            <a:avLst/>
          </a:prstGeom>
          <a:solidFill>
            <a:schemeClr val="bg1">
              <a:alpha val="7000"/>
            </a:schemeClr>
          </a:solidFill>
          <a:ln>
            <a:noFill/>
          </a:ln>
          <a:effectLst>
            <a:glow rad="215900">
              <a:schemeClr val="bg1"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8460432" y="-452586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6156751" y="-452586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7380887" y="-452586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971600" y="-452586"/>
            <a:ext cx="143441" cy="143441"/>
          </a:xfrm>
          <a:prstGeom prst="ellipse">
            <a:avLst/>
          </a:prstGeom>
          <a:solidFill>
            <a:schemeClr val="bg1">
              <a:alpha val="7000"/>
            </a:schemeClr>
          </a:solidFill>
          <a:ln>
            <a:noFill/>
          </a:ln>
          <a:effectLst>
            <a:glow rad="215900">
              <a:schemeClr val="bg1"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3780487" y="-308581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5797286" y="-379428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2411760" y="-379428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4861183" y="-235987"/>
            <a:ext cx="143441" cy="143441"/>
          </a:xfrm>
          <a:prstGeom prst="ellipse">
            <a:avLst/>
          </a:prstGeom>
          <a:solidFill>
            <a:schemeClr val="bg1">
              <a:alpha val="7000"/>
            </a:schemeClr>
          </a:solidFill>
          <a:ln>
            <a:noFill/>
          </a:ln>
          <a:effectLst>
            <a:glow rad="215900">
              <a:schemeClr val="bg1"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8893055" y="-381164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6589374" y="-381164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7813510" y="-381164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1404223" y="-381164"/>
            <a:ext cx="143441" cy="143441"/>
          </a:xfrm>
          <a:prstGeom prst="ellipse">
            <a:avLst/>
          </a:prstGeom>
          <a:solidFill>
            <a:schemeClr val="bg1">
              <a:alpha val="7000"/>
            </a:schemeClr>
          </a:solidFill>
          <a:ln>
            <a:noFill/>
          </a:ln>
          <a:effectLst>
            <a:glow rad="215900">
              <a:schemeClr val="bg1"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4940974" y="-421055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5588471" y="-421055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7244655" y="-421055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8140863" y="-421055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8821047" y="-421055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5" name="椭圆 34"/>
          <p:cNvSpPr/>
          <p:nvPr/>
        </p:nvSpPr>
        <p:spPr>
          <a:xfrm>
            <a:off x="474077" y="-452586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6" name="椭圆 35"/>
          <p:cNvSpPr/>
          <p:nvPr/>
        </p:nvSpPr>
        <p:spPr>
          <a:xfrm>
            <a:off x="1121574" y="-452586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7" name="椭圆 36"/>
          <p:cNvSpPr/>
          <p:nvPr/>
        </p:nvSpPr>
        <p:spPr>
          <a:xfrm>
            <a:off x="2057678" y="-452586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8" name="椭圆 37"/>
          <p:cNvSpPr/>
          <p:nvPr/>
        </p:nvSpPr>
        <p:spPr>
          <a:xfrm>
            <a:off x="2777758" y="-452586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9" name="椭圆 38"/>
          <p:cNvSpPr/>
          <p:nvPr/>
        </p:nvSpPr>
        <p:spPr>
          <a:xfrm>
            <a:off x="3673966" y="-452586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</p:spTree>
    <p:extLst>
      <p:ext uri="{BB962C8B-B14F-4D97-AF65-F5344CB8AC3E}">
        <p14:creationId xmlns:p14="http://schemas.microsoft.com/office/powerpoint/2010/main" val="2282249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4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3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7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7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7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7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repeatCount="indefinite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53" dur="4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8.33333E-7 -1.72946E-7 C -0.00139 0.02007 -0.00364 0.0349 -0.00642 0.05405 C -0.00694 0.05744 -0.00746 0.06115 -0.00799 0.06486 C -0.00885 0.07103 -0.01111 0.08184 -0.01111 0.08215 C -0.01458 0.13743 -0.02535 0.20352 -0.00799 0.25139 C -0.0066 0.26652 -0.00555 0.27455 -0.00156 0.28783 C -0.00017 0.30235 0.00017 0.31007 0.00469 0.3218 C 0.00521 0.32644 0.00521 0.33169 0.00625 0.33601 C 0.00677 0.33848 0.00903 0.3391 0.00955 0.34157 C 0.01059 0.34589 0.01024 0.35114 0.01111 0.35578 C 0.01389 0.37091 0.0191 0.39284 0.02379 0.40642 C 0.02708 0.416 0.03229 0.42403 0.0349 0.43484 C 0.04011 0.45584 0.04184 0.47931 0.04757 0.49969 C 0.05677 0.57443 0.04514 0.48271 0.05399 0.54478 C 0.05608 0.55991 0.05538 0.57412 0.06024 0.5874 C 0.06285 0.6155 0.06701 0.64546 0.07292 0.67202 C 0.07344 0.68221 0.07361 0.69271 0.07448 0.7029 C 0.0757 0.71618 0.07934 0.74243 0.07934 0.74274 C 0.07882 0.79061 0.07917 0.83879 0.07778 0.88666 C 0.07674 0.92465 0.07292 0.96294 0.07292 1.00247 " pathEditMode="relative" rAng="0" ptsTypes="fffffffffffffffffffA">
                                      <p:cBhvr>
                                        <p:cTn id="55" dur="4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1" y="50124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0" presetClass="path" presetSubtype="0" repeatCount="indefinite" accel="50000" decel="50000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5E-6 1.85185E-6 C -0.00138 0.01543 -0.00643 0.03642 -0.01268 0.04784 C -0.01459 0.05771 -0.01718 0.06759 -0.0191 0.07623 C -0.0257 0.10833 -0.025 0.1466 -0.02709 0.18055 C -0.02656 0.24629 -0.02656 0.31234 -0.02553 0.37778 C -0.025 0.40957 -0.01893 0.44012 -0.01598 0.47129 C -0.00938 0.53858 -0.00417 0.6071 0.01268 0.66913 C 0.01702 0.70864 0.01962 0.72284 0.01424 0.77068 C 0.01303 0.78117 0.00504 0.79599 0.00157 0.80432 C -0.01511 0.84722 -0.00468 0.82716 -0.01754 0.84969 C -0.02639 0.89012 -0.01268 0.8321 -0.02864 0.88055 C -0.03211 0.89166 -0.03299 0.90617 -0.03664 0.91759 C -0.0401 0.92778 -0.04549 0.93549 -0.0493 0.94537 C -0.05104 0.95463 -0.05087 0.95123 -0.05087 0.95679 " pathEditMode="relative" rAng="0" ptsTypes="fffffffffffffA">
                                      <p:cBhvr>
                                        <p:cTn id="57" dur="4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" y="47840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10" presetClass="exit" presetSubtype="0" repeatCount="indefinite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xit" presetSubtype="0" repeatCount="indefinite" fill="hold" grpId="2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xit" presetSubtype="0" repeatCount="indefinite" fill="hold" grpId="2" nodeType="withEffect">
                                  <p:stCondLst>
                                    <p:cond delay="6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0" presetClass="entr" presetSubtype="0" repeatCount="indefinite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repeatCount="indefinite" fill="hold" grpId="0" nodeType="withEffect">
                                  <p:stCondLst>
                                    <p:cond delay="59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" presetClass="entr" presetSubtype="4" repeatCount="indefinite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0" presetClass="path" presetSubtype="0" repeatCount="indefinite" accel="50000" decel="5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81" dur="4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0" presetClass="path" presetSubtype="0" repeatCount="indefinite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11022E-16 -1.72946E-7 C -0.00139 0.02007 -0.00365 0.03428 -0.00642 0.05374 C -0.00694 0.05744 -0.00747 0.06115 -0.00799 0.06486 C -0.00885 0.07134 -0.01111 0.08184 -0.01111 0.08215 C -0.01458 0.13743 -0.02535 0.20352 -0.00799 0.25139 C -0.0066 0.26652 -0.00556 0.27455 -0.00156 0.28783 C -0.00017 0.30235 0.00017 0.31007 0.00469 0.3218 C 0.00521 0.32644 0.00521 0.33169 0.00625 0.33601 C 0.00677 0.33848 0.00903 0.3391 0.00955 0.34157 C 0.01059 0.34589 0.01024 0.35114 0.01111 0.35578 C 0.01389 0.37091 0.0191 0.39284 0.02378 0.40642 C 0.02708 0.416 0.03229 0.42403 0.0349 0.43484 C 0.0401 0.45584 0.04184 0.47962 0.04757 0.5 C 0.05677 0.57474 0.04514 0.48271 0.05399 0.54509 C 0.05608 0.56022 0.05538 0.57443 0.06024 0.58771 C 0.06285 0.6155 0.06701 0.64577 0.07292 0.67233 C 0.07344 0.68252 0.07361 0.69302 0.07448 0.70321 C 0.07569 0.71649 0.07934 0.74274 0.07934 0.74305 C 0.07882 0.79092 0.07917 0.8391 0.07778 0.88697 C 0.07674 0.92495 0.07292 0.96325 0.07292 1.00278 " pathEditMode="relative" rAng="0" ptsTypes="fffffffffffffffffffA">
                                      <p:cBhvr>
                                        <p:cTn id="83" dur="4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1" y="50124"/>
                                    </p:animMotion>
                                  </p:childTnLst>
                                </p:cTn>
                              </p:par>
                              <p:par>
                                <p:cTn id="84" presetID="0" presetClass="path" presetSubtype="0" repeatCount="indefinite" accel="50000" decel="5000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2.77778E-7 4.97683E-6 C -0.00591 0.01421 -0.01042 0.03027 -0.0158 0.04541 C -0.01823 0.05221 -0.02223 0.05653 -0.02535 0.06209 C -0.04931 0.10411 -0.02674 0.06951 -0.03802 0.09608 C -0.03976 0.1004 -0.04271 0.10318 -0.04445 0.10751 C -0.04792 0.11554 -0.05157 0.12913 -0.05382 0.1384 C -0.05799 0.15508 -0.06181 0.17423 -0.06337 0.19215 C -0.06441 0.20451 -0.06667 0.22892 -0.06667 0.22892 C -0.06771 0.26382 -0.06823 0.33735 -0.07778 0.3701 C -0.08143 0.40315 -0.07882 0.43621 -0.08403 0.46895 C -0.08768 0.54958 -0.09098 0.63145 -0.07778 0.70899 C -0.07552 0.72196 -0.07552 0.73154 -0.07136 0.74297 C -0.06875 0.76707 -0.06615 0.79333 -0.06181 0.8165 C -0.05816 0.83596 -0.05921 0.81959 -0.05712 0.83627 C -0.05643 0.84183 -0.05643 0.8477 -0.05556 0.85295 C -0.05434 0.85975 -0.05191 0.86592 -0.0507 0.87272 C -0.05018 0.88044 -0.05018 0.88817 -0.04914 0.89558 C -0.04792 0.90485 -0.0441 0.91412 -0.04271 0.92369 C -0.04202 0.92833 -0.04184 0.93327 -0.04115 0.93791 C -0.0408 0.94069 -0.03959 0.94625 -0.03959 0.94625 " pathEditMode="relative" ptsTypes="fffffffffffffffffffA">
                                      <p:cBhvr>
                                        <p:cTn id="85" dur="4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6" presetID="0" presetClass="path" presetSubtype="0" repeatCount="indefinite" accel="50000" decel="50000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-1.66667E-6 -1.72946E-7 C -0.00139 0.01544 -0.00642 0.03644 -0.01267 0.04818 C -0.01458 0.05775 -0.01719 0.06763 -0.0191 0.07597 C -0.02569 0.1084 -0.025 0.1467 -0.02708 0.18067 C -0.02656 0.24645 -0.02656 0.31254 -0.02552 0.37801 C -0.025 0.40982 -0.01892 0.4404 -0.01597 0.47159 C -0.00937 0.53891 -0.00416 0.60747 0.01268 0.66955 C 0.01702 0.70908 0.01962 0.72329 0.01424 0.77116 C 0.01302 0.78166 0.00504 0.79648 0.00156 0.80482 C -0.0151 0.84775 -0.00469 0.82767 -0.01753 0.85022 C -0.02639 0.89067 -0.01267 0.83261 -0.02864 0.8811 C -0.03212 0.89222 -0.03298 0.90673 -0.03663 0.91816 C -0.0401 0.92835 -0.04548 0.93607 -0.0493 0.94595 C -0.05104 0.95522 -0.05087 0.95182 -0.05087 0.95738 " pathEditMode="relative" rAng="0" ptsTypes="fffffffffffffA">
                                      <p:cBhvr>
                                        <p:cTn id="87" dur="4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" y="47869"/>
                                    </p:animMotion>
                                  </p:childTnLst>
                                </p:cTn>
                              </p:par>
                              <p:par>
                                <p:cTn id="88" presetID="10" presetClass="exit" presetSubtype="0" repeatCount="indefinite" fill="hold" grpId="2" nodeType="withEffect">
                                  <p:stCondLst>
                                    <p:cond delay="5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0" presetClass="exit" presetSubtype="0" repeatCount="indefinite" fill="hold" grpId="2" nodeType="withEffect">
                                  <p:stCondLst>
                                    <p:cond delay="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0" presetClass="exit" presetSubtype="0" repeatCount="indefinite" fill="hold" grpId="2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0" presetClass="exit" presetSubtype="0" repeatCount="indefinite" fill="hold" grpId="2" nodeType="withEffect">
                                  <p:stCondLst>
                                    <p:cond delay="6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0" presetClass="entr" presetSubtype="0" repeatCount="indefinite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repeatCount="indefinite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repeatCount="indefinite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0" presetClass="path" presetSubtype="0" repeatCount="indefinite" accel="50000" decel="5000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113" dur="4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114" presetID="0" presetClass="path" presetSubtype="0" repeatCount="indefinite" accel="50000" decel="50000" fill="hold" grpId="1" nodeType="withEffect">
                                  <p:stCondLst>
                                    <p:cond delay="4750"/>
                                  </p:stCondLst>
                                  <p:childTnLst>
                                    <p:animMotion origin="layout" path="M -8.33333E-7 -1.72946E-7 C -0.00139 0.02007 -0.00364 0.0349 -0.00642 0.05405 C -0.00694 0.05744 -0.00746 0.06115 -0.00799 0.06486 C -0.00885 0.07103 -0.01111 0.08184 -0.01111 0.08215 C -0.01458 0.13743 -0.02535 0.20352 -0.00799 0.25139 C -0.0066 0.26652 -0.00555 0.27455 -0.00156 0.28783 C -0.00017 0.30235 0.00017 0.31007 0.00469 0.3218 C 0.00521 0.32644 0.00521 0.33169 0.00625 0.33601 C 0.00677 0.33848 0.00903 0.3391 0.00955 0.34157 C 0.01059 0.34589 0.01024 0.35114 0.01111 0.35578 C 0.01389 0.37091 0.0191 0.39284 0.02379 0.40642 C 0.02708 0.416 0.03229 0.42403 0.0349 0.43484 C 0.04011 0.45584 0.04184 0.47931 0.04757 0.49969 C 0.05677 0.57443 0.04514 0.48271 0.05399 0.54478 C 0.05608 0.55991 0.05538 0.57412 0.06024 0.5874 C 0.06285 0.6155 0.06701 0.64546 0.07292 0.67202 C 0.07344 0.68221 0.07361 0.69271 0.07448 0.7029 C 0.0757 0.71618 0.07934 0.74243 0.07934 0.74274 C 0.07882 0.79061 0.07917 0.83879 0.07778 0.88666 C 0.07674 0.92465 0.07292 0.96294 0.07292 1.00247 " pathEditMode="relative" rAng="0" ptsTypes="fffffffffffffffffffA">
                                      <p:cBhvr>
                                        <p:cTn id="115" dur="4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1" y="50124"/>
                                    </p:animMotion>
                                  </p:childTnLst>
                                </p:cTn>
                              </p:par>
                              <p:par>
                                <p:cTn id="116" presetID="0" presetClass="path" presetSubtype="0" repeatCount="indefinite" accel="50000" decel="5000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2.77778E-7 4.97683E-6 C -0.00591 0.01421 -0.01042 0.03027 -0.0158 0.04541 C -0.01823 0.05221 -0.02223 0.05653 -0.02535 0.06209 C -0.04931 0.10411 -0.02674 0.06951 -0.03802 0.09608 C -0.03976 0.1004 -0.04271 0.10318 -0.04445 0.10751 C -0.04792 0.11554 -0.05157 0.12913 -0.05382 0.1384 C -0.05799 0.15508 -0.06181 0.17423 -0.06337 0.19215 C -0.06441 0.20451 -0.06667 0.22892 -0.06667 0.22892 C -0.06771 0.26382 -0.06823 0.33735 -0.07778 0.3701 C -0.08143 0.40315 -0.07882 0.43621 -0.08403 0.46895 C -0.08768 0.54958 -0.09098 0.63145 -0.07778 0.70899 C -0.07552 0.72196 -0.07552 0.73154 -0.07136 0.74297 C -0.06875 0.76707 -0.06615 0.79333 -0.06181 0.8165 C -0.05816 0.83596 -0.05921 0.81959 -0.05712 0.83627 C -0.05643 0.84183 -0.05643 0.8477 -0.05556 0.85295 C -0.05434 0.85975 -0.05191 0.86592 -0.0507 0.87272 C -0.05018 0.88044 -0.05018 0.88817 -0.04914 0.89558 C -0.04792 0.90485 -0.0441 0.91412 -0.04271 0.92369 C -0.04202 0.92833 -0.04184 0.93327 -0.04115 0.93791 C -0.0408 0.94069 -0.03959 0.94625 -0.03959 0.94625 " pathEditMode="relative" ptsTypes="fffffffffffffffffffA">
                                      <p:cBhvr>
                                        <p:cTn id="117" dur="4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8" presetID="0" presetClass="path" presetSubtype="0" repeatCount="indefinite" accel="50000" decel="50000" fill="hold" grpId="1" nodeType="withEffect">
                                  <p:stCondLst>
                                    <p:cond delay="4750"/>
                                  </p:stCondLst>
                                  <p:childTnLst>
                                    <p:animMotion origin="layout" path="M 5E-6 1.85185E-6 C -0.00138 0.01543 -0.00643 0.03642 -0.01268 0.04784 C -0.01459 0.05771 -0.01718 0.06759 -0.0191 0.07623 C -0.0257 0.10833 -0.025 0.1466 -0.02709 0.18055 C -0.02656 0.24629 -0.02656 0.31234 -0.02553 0.37778 C -0.025 0.40957 -0.01893 0.44012 -0.01598 0.47129 C -0.00938 0.53858 -0.00417 0.6071 0.01268 0.66913 C 0.01702 0.70864 0.01962 0.72284 0.01424 0.77068 C 0.01303 0.78117 0.00504 0.79599 0.00157 0.80432 C -0.01511 0.84722 -0.00468 0.82716 -0.01754 0.84969 C -0.02639 0.89012 -0.01268 0.8321 -0.02864 0.88055 C -0.03211 0.89166 -0.03299 0.90617 -0.03664 0.91759 C -0.0401 0.92778 -0.04549 0.93549 -0.0493 0.94537 C -0.05104 0.95463 -0.05087 0.95123 -0.05087 0.95679 " pathEditMode="relative" rAng="0" ptsTypes="fffffffffffffA">
                                      <p:cBhvr>
                                        <p:cTn id="119" dur="4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" y="47840"/>
                                    </p:animMotion>
                                  </p:childTnLst>
                                </p:cTn>
                              </p:par>
                              <p:par>
                                <p:cTn id="120" presetID="10" presetClass="exit" presetSubtype="0" repeatCount="indefinite" fill="hold" grpId="2" nodeType="withEffect">
                                  <p:stCondLst>
                                    <p:cond delay="7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0" presetClass="exit" presetSubtype="0" repeatCount="indefinite" fill="hold" grpId="2" nodeType="withEffect">
                                  <p:stCondLst>
                                    <p:cond delay="6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4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10" presetClass="exit" presetSubtype="0" repeatCount="indefinite" fill="hold" grpId="2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7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0" presetClass="exit" presetSubtype="0" repeatCount="indefinite" fill="hold" grpId="2" nodeType="withEffect">
                                  <p:stCondLst>
                                    <p:cond delay="8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0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0" presetClass="entr" presetSubtype="0" repeatCount="indefinite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repeatCount="indefinite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repeatCount="indefinite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repeatCount="indefinite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0" presetClass="path" presetSubtype="0" repeatCount="indefinite" accel="50000" decel="5000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145" dur="4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146" presetID="10" presetClass="exit" presetSubtype="0" repeatCount="indefinite" fill="hold" grpId="2" nodeType="withEffect">
                                  <p:stCondLst>
                                    <p:cond delay="7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7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0" presetClass="path" presetSubtype="0" repeatCount="indefinite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11022E-16 -1.72946E-7 C -0.00139 0.02007 -0.00365 0.03428 -0.00642 0.05374 C -0.00694 0.05744 -0.00747 0.06115 -0.00799 0.06486 C -0.00885 0.07134 -0.01111 0.08184 -0.01111 0.08215 C -0.01458 0.13743 -0.02535 0.20352 -0.00799 0.25139 C -0.0066 0.26652 -0.00556 0.27455 -0.00156 0.28783 C -0.00017 0.30235 0.00017 0.31007 0.00469 0.3218 C 0.00521 0.32644 0.00521 0.33169 0.00625 0.33601 C 0.00677 0.33848 0.00903 0.3391 0.00955 0.34157 C 0.01059 0.34589 0.01024 0.35114 0.01111 0.35578 C 0.01389 0.37091 0.0191 0.39284 0.02378 0.40642 C 0.02708 0.416 0.03229 0.42403 0.0349 0.43484 C 0.0401 0.45584 0.04184 0.47962 0.04757 0.5 C 0.05677 0.57474 0.04514 0.48271 0.05399 0.54509 C 0.05608 0.56022 0.05538 0.57443 0.06024 0.58771 C 0.06285 0.6155 0.06701 0.64577 0.07292 0.67233 C 0.07344 0.68252 0.07361 0.69302 0.07448 0.70321 C 0.07569 0.71649 0.07934 0.74274 0.07934 0.74305 C 0.07882 0.79092 0.07917 0.8391 0.07778 0.88697 C 0.07674 0.92495 0.07292 0.96325 0.07292 1.00278 " pathEditMode="relative" rAng="0" ptsTypes="fffffffffffffffffffA">
                                      <p:cBhvr>
                                        <p:cTn id="150" dur="4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1" y="50124"/>
                                    </p:animMotion>
                                  </p:childTnLst>
                                </p:cTn>
                              </p:par>
                              <p:par>
                                <p:cTn id="151" presetID="0" presetClass="path" presetSubtype="0" repeatCount="indefinite" accel="50000" decel="5000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2.77778E-7 4.97683E-6 C -0.00591 0.01421 -0.01042 0.03027 -0.0158 0.04541 C -0.01823 0.05221 -0.02223 0.05653 -0.02535 0.06209 C -0.04931 0.10411 -0.02674 0.06951 -0.03802 0.09608 C -0.03976 0.1004 -0.04271 0.10318 -0.04445 0.10751 C -0.04792 0.11554 -0.05157 0.12913 -0.05382 0.1384 C -0.05799 0.15508 -0.06181 0.17423 -0.06337 0.19215 C -0.06441 0.20451 -0.06667 0.22892 -0.06667 0.22892 C -0.06771 0.26382 -0.06823 0.33735 -0.07778 0.3701 C -0.08143 0.40315 -0.07882 0.43621 -0.08403 0.46895 C -0.08768 0.54958 -0.09098 0.63145 -0.07778 0.70899 C -0.07552 0.72196 -0.07552 0.73154 -0.07136 0.74297 C -0.06875 0.76707 -0.06615 0.79333 -0.06181 0.8165 C -0.05816 0.83596 -0.05921 0.81959 -0.05712 0.83627 C -0.05643 0.84183 -0.05643 0.8477 -0.05556 0.85295 C -0.05434 0.85975 -0.05191 0.86592 -0.0507 0.87272 C -0.05018 0.88044 -0.05018 0.88817 -0.04914 0.89558 C -0.04792 0.90485 -0.0441 0.91412 -0.04271 0.92369 C -0.04202 0.92833 -0.04184 0.93327 -0.04115 0.93791 C -0.0408 0.94069 -0.03959 0.94625 -0.03959 0.94625 " pathEditMode="relative" ptsTypes="fffffffffffffffffffA">
                                      <p:cBhvr>
                                        <p:cTn id="152" dur="4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3" presetID="0" presetClass="path" presetSubtype="0" repeatCount="indefinite" accel="50000" decel="50000" fill="hold" grpId="1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-1.66667E-6 -1.72946E-7 C -0.00139 0.01544 -0.00642 0.03644 -0.01267 0.04818 C -0.01458 0.05775 -0.01719 0.06763 -0.0191 0.07597 C -0.02569 0.1084 -0.025 0.1467 -0.02708 0.18067 C -0.02656 0.24645 -0.02656 0.31254 -0.02552 0.37801 C -0.025 0.40982 -0.01892 0.4404 -0.01597 0.47159 C -0.00937 0.53891 -0.00416 0.60747 0.01268 0.66955 C 0.01702 0.70908 0.01962 0.72329 0.01424 0.77116 C 0.01302 0.78166 0.00504 0.79648 0.00156 0.80482 C -0.0151 0.84775 -0.00469 0.82767 -0.01753 0.85022 C -0.02639 0.89067 -0.01267 0.83261 -0.02864 0.8811 C -0.03212 0.89222 -0.03298 0.90673 -0.03663 0.91816 C -0.0401 0.92835 -0.04548 0.93607 -0.0493 0.94595 C -0.05104 0.95522 -0.05087 0.95182 -0.05087 0.95738 " pathEditMode="relative" rAng="0" ptsTypes="fffffffffffffA">
                                      <p:cBhvr>
                                        <p:cTn id="154" dur="4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" y="47869"/>
                                    </p:animMotion>
                                  </p:childTnLst>
                                </p:cTn>
                              </p:par>
                              <p:par>
                                <p:cTn id="155" presetID="10" presetClass="exit" presetSubtype="0" repeatCount="indefinite" fill="hold" grpId="2" nodeType="withEffect">
                                  <p:stCondLst>
                                    <p:cond delay="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6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10" presetClass="exit" presetSubtype="0" repeatCount="indefinite" fill="hold" grpId="2" nodeType="withEffect">
                                  <p:stCondLst>
                                    <p:cond delay="7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9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0" presetClass="exit" presetSubtype="0" repeatCount="indefinite" fill="hold" grpId="2" nodeType="withEffect">
                                  <p:stCondLst>
                                    <p:cond delay="8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2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168" dur="4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169" presetID="10" presetClass="exit" presetSubtype="0" repeatCount="indefinite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0" presetClass="entr" presetSubtype="0" repeatCount="indefinite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0" presetClass="path" presetSubtype="0" repeatCount="indefinite" accel="50000" decel="5000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0.01024 0.00339 C 0.01718 0.04074 0.01649 0.0895 0.00746 0.12685 C 0.00347 0.14383 0.00555 0.125 0.0033 0.14166 C 3.05556E-6 0.16543 -0.00157 0.19012 -0.0092 0.2108 C -0.01059 0.225 -0.01181 0.23704 -0.01476 0.25031 C -0.01598 0.26481 -0.01667 0.27654 -0.02032 0.28981 C -0.02344 0.3395 -0.02049 0.32006 -0.02587 0.34907 C -0.02743 0.45278 -0.02813 0.44506 -0.02587 0.56142 C -0.02518 0.59444 -0.01979 0.62747 -0.01754 0.66018 C -0.01476 0.70247 -0.0125 0.74444 -0.00782 0.78611 C -0.00643 0.84074 -0.00504 0.88518 -0.00365 0.94166 C -0.00348 0.94815 -0.00226 0.96142 -0.00226 0.96142 " pathEditMode="relative" ptsTypes="fffffffffffA">
                                      <p:cBhvr>
                                        <p:cTn id="176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7" presetID="10" presetClass="exit" presetSubtype="0" repeatCount="indefinite" fill="hold" grpId="2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5.55556E-6 -2.46914E-6 C -0.0047 0.01235 -0.00504 0.02716 -0.00973 0.03951 C -0.01338 0.10432 -0.01355 0.16975 -0.00834 0.23457 C -0.00713 0.24877 -0.00348 0.26266 -0.0014 0.27654 C 0.00208 0.29938 0.00364 0.32284 0.00694 0.34568 C 0.00815 0.37654 0.01041 0.40679 0.01388 0.43704 C 0.01492 0.45833 0.01666 0.47161 0.01944 0.49136 C 0.01909 0.51852 0.02708 0.66049 0.00277 0.7037 C -0.0073 0.75741 -0.02362 0.80741 -0.03612 0.85926 C -0.03872 0.87037 -0.03959 0.88241 -0.04167 0.89383 C -0.04324 0.91266 -0.04688 0.93148 -0.04306 0.95062 C -0.04237 0.95401 -0.03751 0.95556 -0.03751 0.95556 " pathEditMode="relative" ptsTypes="fffffffffffA">
                                      <p:cBhvr>
                                        <p:cTn id="184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85" presetID="10" presetClass="exit" presetSubtype="0" repeatCount="indefinite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6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0" presetClass="path" presetSubtype="0" repeatCount="indefinite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192" dur="4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193" presetID="10" presetClass="exit" presetSubtype="0" repeatCount="indefinite" fill="hold" grpId="2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4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6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9" presetID="0" presetClass="path" presetSubtype="0" repeatCount="indefinite" accel="50000" decel="5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2.77778E-6 -5.06173E-6 C 0.00053 0.04351 0.00053 0.08734 0.00139 0.13086 C 0.00191 0.1574 0.00921 0.18394 0.0125 0.20987 C 0.01459 0.22623 0.01511 0.24135 0.01945 0.25678 C 0.02084 0.26975 0.02362 0.28086 0.025 0.29382 C 0.02605 0.31604 0.02674 0.33487 0.03056 0.35555 C 0.03004 0.43209 0.03004 0.50864 0.02917 0.58518 C 0.029 0.60462 0.02084 0.64197 0.02084 0.64197 C 0.01737 0.68425 0.0224 0.63364 0.01528 0.67654 C 0.01303 0.69012 0.01198 0.70493 0.00973 0.71851 C 0.00938 0.72098 0.00869 0.72345 0.00834 0.72592 C 0.0073 0.7324 0.00643 0.73919 0.00556 0.74567 C 0.00487 0.75061 0.00278 0.76049 0.00278 0.76049 C 0.00226 0.76697 0.00226 0.77376 0.00139 0.78024 C 0.00087 0.78394 -0.00104 0.78641 -0.00138 0.79012 C -0.00694 0.83888 0.00105 0.8003 -0.00555 0.82962 C -0.00607 0.84197 -0.00625 0.85431 -0.00694 0.86666 C -0.00763 0.87901 -0.01076 0.89166 -0.01111 0.9037 C -0.01145 0.92098 -0.01111 0.93826 -0.01111 0.95555 " pathEditMode="relative" ptsTypes="ffffffffffffffffffA">
                                      <p:cBhvr>
                                        <p:cTn id="200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01" presetID="10" presetClass="exit" presetSubtype="0" repeatCount="indefinite" fill="hold" grpId="2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2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4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7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208" dur="4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209" presetID="10" presetClass="exit" presetSubtype="0" repeatCount="indefinite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0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2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4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" presetID="0" presetClass="path" presetSubtype="0" repeatCount="indefinite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1024 0.00339 C 0.01718 0.04074 0.01649 0.0895 0.00746 0.12685 C 0.00347 0.14383 0.00555 0.125 0.0033 0.14166 C 3.05556E-6 0.16543 -0.00157 0.19012 -0.0092 0.2108 C -0.01059 0.225 -0.01181 0.23704 -0.01476 0.25031 C -0.01598 0.26481 -0.01667 0.27654 -0.02032 0.28981 C -0.02344 0.3395 -0.02049 0.32006 -0.02587 0.34907 C -0.02743 0.45278 -0.02813 0.44506 -0.02587 0.56142 C -0.02518 0.59444 -0.01979 0.62747 -0.01754 0.66018 C -0.01476 0.70247 -0.0125 0.74444 -0.00782 0.78611 C -0.00643 0.84074 -0.00504 0.88518 -0.00365 0.94166 C -0.00348 0.94815 -0.00226 0.96142 -0.00226 0.96142 " pathEditMode="relative" ptsTypes="fffffffffffA">
                                      <p:cBhvr>
                                        <p:cTn id="216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7" presetID="10" presetClass="exit" presetSubtype="0" repeatCount="indefinite" fill="hold" grpId="2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8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3" presetID="0" presetClass="path" presetSubtype="0" repeatCount="indefinite" accel="50000" decel="5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224" dur="4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225" presetID="10" presetClass="exit" presetSubtype="0" repeatCount="indefinite" fill="hold" grpId="2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6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8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0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1" presetID="0" presetClass="path" presetSubtype="0" repeatCount="indefinite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5.55556E-6 -2.46914E-6 C -0.0047 0.01235 -0.00504 0.02716 -0.00973 0.03951 C -0.01338 0.10432 -0.01355 0.16975 -0.00834 0.23457 C -0.00713 0.24877 -0.00348 0.26266 -0.0014 0.27654 C 0.00208 0.29938 0.00364 0.32284 0.00694 0.34568 C 0.00815 0.37654 0.01041 0.40679 0.01388 0.43704 C 0.01492 0.45833 0.01666 0.47161 0.01944 0.49136 C 0.01909 0.51852 0.02708 0.66049 0.00277 0.7037 C -0.0073 0.75741 -0.02362 0.80741 -0.03612 0.85926 C -0.03872 0.87037 -0.03959 0.88241 -0.04167 0.89383 C -0.04324 0.91266 -0.04688 0.93148 -0.04306 0.95062 C -0.04237 0.95401 -0.03751 0.95556 -0.03751 0.95556 " pathEditMode="relative" ptsTypes="fffffffffffA">
                                      <p:cBhvr>
                                        <p:cTn id="232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33" presetID="10" presetClass="exit" presetSubtype="0" repeatCount="indefinite" fill="hold" grpId="2" nodeType="withEffect">
                                  <p:stCondLst>
                                    <p:cond delay="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4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6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8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9" presetID="0" presetClass="path" presetSubtype="0" repeatCount="indefinite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240" dur="4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241" presetID="10" presetClass="exit" presetSubtype="0" repeatCount="indefinite" fill="hold" grpId="2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2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 animBg="1"/>
      <p:bldP spid="3075" grpId="0" animBg="1"/>
      <p:bldP spid="3076" grpId="0" animBg="1"/>
      <p:bldP spid="10" grpId="0"/>
      <p:bldP spid="12" grpId="0"/>
      <p:bldP spid="13" grpId="0"/>
      <p:bldP spid="14" grpId="0"/>
      <p:bldP spid="15" grpId="0" animBg="1"/>
      <p:bldP spid="15" grpId="1" animBg="1"/>
      <p:bldP spid="15" grpId="2" animBg="1"/>
      <p:bldP spid="16" grpId="0" animBg="1"/>
      <p:bldP spid="16" grpId="1" animBg="1"/>
      <p:bldP spid="16" grpId="2" animBg="1"/>
      <p:bldP spid="17" grpId="0" animBg="1"/>
      <p:bldP spid="17" grpId="1" animBg="1"/>
      <p:bldP spid="17" grpId="2" animBg="1"/>
      <p:bldP spid="18" grpId="0" animBg="1"/>
      <p:bldP spid="18" grpId="1" animBg="1"/>
      <p:bldP spid="18" grpId="2" animBg="1"/>
      <p:bldP spid="19" grpId="0" animBg="1"/>
      <p:bldP spid="19" grpId="1" animBg="1"/>
      <p:bldP spid="19" grpId="2" animBg="1"/>
      <p:bldP spid="20" grpId="0" animBg="1"/>
      <p:bldP spid="20" grpId="1" animBg="1"/>
      <p:bldP spid="20" grpId="2" animBg="1"/>
      <p:bldP spid="21" grpId="0" animBg="1"/>
      <p:bldP spid="21" grpId="1" animBg="1"/>
      <p:bldP spid="21" grpId="2" animBg="1"/>
      <p:bldP spid="22" grpId="0" animBg="1"/>
      <p:bldP spid="22" grpId="1" animBg="1"/>
      <p:bldP spid="22" grpId="2" animBg="1"/>
      <p:bldP spid="23" grpId="0" animBg="1"/>
      <p:bldP spid="23" grpId="1" animBg="1"/>
      <p:bldP spid="23" grpId="2" animBg="1"/>
      <p:bldP spid="24" grpId="0" animBg="1"/>
      <p:bldP spid="24" grpId="1" animBg="1"/>
      <p:bldP spid="24" grpId="2" animBg="1"/>
      <p:bldP spid="25" grpId="0" animBg="1"/>
      <p:bldP spid="25" grpId="1" animBg="1"/>
      <p:bldP spid="25" grpId="2" animBg="1"/>
      <p:bldP spid="26" grpId="0" animBg="1"/>
      <p:bldP spid="26" grpId="1" animBg="1"/>
      <p:bldP spid="26" grpId="2" animBg="1"/>
      <p:bldP spid="27" grpId="0" animBg="1"/>
      <p:bldP spid="27" grpId="1" animBg="1"/>
      <p:bldP spid="27" grpId="2" animBg="1"/>
      <p:bldP spid="28" grpId="0" animBg="1"/>
      <p:bldP spid="28" grpId="1" animBg="1"/>
      <p:bldP spid="28" grpId="2" animBg="1"/>
      <p:bldP spid="29" grpId="0" animBg="1"/>
      <p:bldP spid="29" grpId="1" animBg="1"/>
      <p:bldP spid="29" grpId="2" animBg="1"/>
      <p:bldP spid="30" grpId="0" animBg="1"/>
      <p:bldP spid="30" grpId="1" animBg="1"/>
      <p:bldP spid="30" grpId="2" animBg="1"/>
      <p:bldP spid="31" grpId="0" animBg="1"/>
      <p:bldP spid="31" grpId="1" animBg="1"/>
      <p:bldP spid="31" grpId="2" animBg="1"/>
      <p:bldP spid="32" grpId="0" animBg="1"/>
      <p:bldP spid="32" grpId="1" animBg="1"/>
      <p:bldP spid="32" grpId="2" animBg="1"/>
      <p:bldP spid="33" grpId="0" animBg="1"/>
      <p:bldP spid="33" grpId="1" animBg="1"/>
      <p:bldP spid="33" grpId="2" animBg="1"/>
      <p:bldP spid="34" grpId="0" animBg="1"/>
      <p:bldP spid="34" grpId="1" animBg="1"/>
      <p:bldP spid="34" grpId="2" animBg="1"/>
      <p:bldP spid="35" grpId="0" animBg="1"/>
      <p:bldP spid="35" grpId="1" animBg="1"/>
      <p:bldP spid="35" grpId="2" animBg="1"/>
      <p:bldP spid="36" grpId="0" animBg="1"/>
      <p:bldP spid="36" grpId="1" animBg="1"/>
      <p:bldP spid="36" grpId="2" animBg="1"/>
      <p:bldP spid="37" grpId="0" animBg="1"/>
      <p:bldP spid="37" grpId="1" animBg="1"/>
      <p:bldP spid="37" grpId="2" animBg="1"/>
      <p:bldP spid="38" grpId="0" animBg="1"/>
      <p:bldP spid="38" grpId="1" animBg="1"/>
      <p:bldP spid="38" grpId="2" animBg="1"/>
      <p:bldP spid="39" grpId="0" animBg="1"/>
      <p:bldP spid="39" grpId="1" animBg="1"/>
      <p:bldP spid="39" grpId="2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 bwMode="auto">
          <a:xfrm>
            <a:off x="818971" y="1869522"/>
            <a:ext cx="1616596" cy="14532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>
                <a:solidFill>
                  <a:srgbClr val="92D050"/>
                </a:solidFill>
                <a:latin typeface="方正稚艺_GBK"/>
                <a:ea typeface="方正稚艺_GBK"/>
              </a:rPr>
              <a:t>更改图</a:t>
            </a:r>
            <a:endParaRPr lang="en-US" altLang="zh-CN">
              <a:solidFill>
                <a:srgbClr val="92D050"/>
              </a:solidFill>
              <a:latin typeface="方正稚艺_GBK"/>
              <a:ea typeface="方正稚艺_GBK"/>
            </a:endParaRPr>
          </a:p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>
                <a:solidFill>
                  <a:srgbClr val="92D050"/>
                </a:solidFill>
                <a:latin typeface="方正稚艺_GBK"/>
                <a:ea typeface="方正稚艺_GBK"/>
              </a:rPr>
              <a:t>片技巧</a:t>
            </a:r>
          </a:p>
        </p:txBody>
      </p:sp>
      <p:sp>
        <p:nvSpPr>
          <p:cNvPr id="3075" name="矩形 2"/>
          <p:cNvSpPr>
            <a:spLocks noChangeArrowheads="1"/>
          </p:cNvSpPr>
          <p:nvPr/>
        </p:nvSpPr>
        <p:spPr bwMode="auto">
          <a:xfrm>
            <a:off x="2508433" y="1869522"/>
            <a:ext cx="1616596" cy="1453215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ea typeface="方正稚艺_GBK"/>
            </a:endParaRPr>
          </a:p>
        </p:txBody>
      </p:sp>
      <p:sp>
        <p:nvSpPr>
          <p:cNvPr id="4" name="矩形 3"/>
          <p:cNvSpPr/>
          <p:nvPr/>
        </p:nvSpPr>
        <p:spPr bwMode="auto">
          <a:xfrm>
            <a:off x="4197894" y="1869522"/>
            <a:ext cx="3614466" cy="14532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anchor="ctr"/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zh-CN" altLang="en-US" sz="3600">
                <a:solidFill>
                  <a:srgbClr val="FF3399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我</a:t>
            </a:r>
            <a:r>
              <a:rPr lang="zh-CN" altLang="en-US" sz="3600" smtClean="0">
                <a:solidFill>
                  <a:srgbClr val="FF3399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们结婚了</a:t>
            </a:r>
            <a:endParaRPr lang="en-US" altLang="zh-CN" sz="3600">
              <a:solidFill>
                <a:srgbClr val="FF3399"/>
              </a:solidFill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  <a:p>
            <a:pPr algn="r" eaLnBrk="1" fontAlgn="auto" hangingPunct="1">
              <a:spcAft>
                <a:spcPts val="0"/>
              </a:spcAft>
              <a:defRPr/>
            </a:pPr>
            <a:r>
              <a:rPr lang="en-US" altLang="zh-CN" sz="1400">
                <a:solidFill>
                  <a:srgbClr val="0070C0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PLEASE ADD YOUR TEXT HERE</a:t>
            </a:r>
            <a:endParaRPr lang="zh-CN" altLang="en-US" sz="1400">
              <a:solidFill>
                <a:srgbClr val="0070C0"/>
              </a:solidFill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</p:txBody>
      </p:sp>
      <p:sp>
        <p:nvSpPr>
          <p:cNvPr id="3077" name="矩形 5"/>
          <p:cNvSpPr>
            <a:spLocks noChangeArrowheads="1"/>
          </p:cNvSpPr>
          <p:nvPr/>
        </p:nvSpPr>
        <p:spPr bwMode="auto">
          <a:xfrm>
            <a:off x="818971" y="3382650"/>
            <a:ext cx="1616596" cy="1453215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ea typeface="方正稚艺_GBK"/>
            </a:endParaRPr>
          </a:p>
        </p:txBody>
      </p:sp>
      <p:sp>
        <p:nvSpPr>
          <p:cNvPr id="7" name="矩形 6"/>
          <p:cNvSpPr/>
          <p:nvPr/>
        </p:nvSpPr>
        <p:spPr bwMode="auto">
          <a:xfrm>
            <a:off x="2508433" y="3382650"/>
            <a:ext cx="1616596" cy="14532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>
                <a:solidFill>
                  <a:srgbClr val="0070C0"/>
                </a:solidFill>
                <a:latin typeface="方正稚艺_GBK"/>
                <a:ea typeface="方正稚艺_GBK"/>
              </a:rPr>
              <a:t>更改图</a:t>
            </a:r>
            <a:endParaRPr lang="en-US" altLang="zh-CN">
              <a:solidFill>
                <a:srgbClr val="0070C0"/>
              </a:solidFill>
              <a:latin typeface="方正稚艺_GBK"/>
              <a:ea typeface="方正稚艺_GBK"/>
            </a:endParaRPr>
          </a:p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>
                <a:solidFill>
                  <a:srgbClr val="0070C0"/>
                </a:solidFill>
                <a:latin typeface="方正稚艺_GBK"/>
                <a:ea typeface="方正稚艺_GBK"/>
              </a:rPr>
              <a:t>片色彩</a:t>
            </a:r>
          </a:p>
        </p:txBody>
      </p:sp>
      <p:sp>
        <p:nvSpPr>
          <p:cNvPr id="3079" name="矩形 7"/>
          <p:cNvSpPr>
            <a:spLocks noChangeArrowheads="1"/>
          </p:cNvSpPr>
          <p:nvPr/>
        </p:nvSpPr>
        <p:spPr bwMode="auto">
          <a:xfrm>
            <a:off x="4197895" y="3382650"/>
            <a:ext cx="1616596" cy="1453215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ea typeface="方正稚艺_GBK"/>
            </a:endParaRPr>
          </a:p>
        </p:txBody>
      </p:sp>
      <p:sp>
        <p:nvSpPr>
          <p:cNvPr id="3080" name="矩形 12"/>
          <p:cNvSpPr>
            <a:spLocks noChangeArrowheads="1"/>
          </p:cNvSpPr>
          <p:nvPr/>
        </p:nvSpPr>
        <p:spPr bwMode="auto">
          <a:xfrm>
            <a:off x="818971" y="356395"/>
            <a:ext cx="1616596" cy="1453215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  <a:ex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ea typeface="方正稚艺_GBK"/>
            </a:endParaRPr>
          </a:p>
        </p:txBody>
      </p:sp>
      <p:sp>
        <p:nvSpPr>
          <p:cNvPr id="14" name="矩形 13"/>
          <p:cNvSpPr/>
          <p:nvPr/>
        </p:nvSpPr>
        <p:spPr bwMode="auto">
          <a:xfrm>
            <a:off x="2508433" y="356395"/>
            <a:ext cx="1616596" cy="14532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Aft>
                <a:spcPts val="0"/>
              </a:spcAft>
              <a:defRPr/>
            </a:pPr>
            <a:r>
              <a:rPr lang="zh-CN" altLang="en-US">
                <a:solidFill>
                  <a:srgbClr val="FF0000"/>
                </a:solidFill>
                <a:latin typeface="方正稚艺_GBK"/>
                <a:ea typeface="方正稚艺_GBK"/>
              </a:rPr>
              <a:t>更改文</a:t>
            </a:r>
            <a:endParaRPr lang="en-US" altLang="zh-CN">
              <a:solidFill>
                <a:srgbClr val="FF0000"/>
              </a:solidFill>
              <a:latin typeface="方正稚艺_GBK"/>
              <a:ea typeface="方正稚艺_GBK"/>
            </a:endParaRPr>
          </a:p>
          <a:p>
            <a:pPr algn="ctr" eaLnBrk="1" fontAlgn="auto" hangingPunct="1">
              <a:lnSpc>
                <a:spcPct val="120000"/>
              </a:lnSpc>
              <a:spcAft>
                <a:spcPts val="0"/>
              </a:spcAft>
              <a:defRPr/>
            </a:pPr>
            <a:r>
              <a:rPr lang="zh-CN" altLang="en-US">
                <a:solidFill>
                  <a:srgbClr val="FF0000"/>
                </a:solidFill>
                <a:latin typeface="方正稚艺_GBK"/>
                <a:ea typeface="方正稚艺_GBK"/>
              </a:rPr>
              <a:t>字技巧</a:t>
            </a:r>
          </a:p>
        </p:txBody>
      </p:sp>
      <p:sp>
        <p:nvSpPr>
          <p:cNvPr id="3082" name="矩形 14"/>
          <p:cNvSpPr>
            <a:spLocks noChangeArrowheads="1"/>
          </p:cNvSpPr>
          <p:nvPr/>
        </p:nvSpPr>
        <p:spPr bwMode="auto">
          <a:xfrm>
            <a:off x="4197895" y="356395"/>
            <a:ext cx="1616596" cy="1453215"/>
          </a:xfrm>
          <a:prstGeom prst="rect">
            <a:avLst/>
          </a:prstGeom>
          <a:blipFill dpi="0" rotWithShape="1">
            <a:blip r:embed="rId6"/>
            <a:srcRect/>
            <a:stretch>
              <a:fillRect/>
            </a:stretch>
          </a:blipFill>
          <a:ln>
            <a:noFill/>
          </a:ln>
          <a:ex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ea typeface="方正稚艺_GBK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3060407" y="-380003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5364663" y="-450850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4428560" y="-307409"/>
            <a:ext cx="143441" cy="143441"/>
          </a:xfrm>
          <a:prstGeom prst="ellipse">
            <a:avLst/>
          </a:prstGeom>
          <a:solidFill>
            <a:schemeClr val="bg1">
              <a:alpha val="7000"/>
            </a:schemeClr>
          </a:solidFill>
          <a:ln>
            <a:noFill/>
          </a:ln>
          <a:effectLst>
            <a:glow rad="215900">
              <a:schemeClr val="bg1"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8460432" y="-452586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6156751" y="-452586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7380887" y="-452586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971600" y="-452586"/>
            <a:ext cx="143441" cy="143441"/>
          </a:xfrm>
          <a:prstGeom prst="ellipse">
            <a:avLst/>
          </a:prstGeom>
          <a:solidFill>
            <a:schemeClr val="bg1">
              <a:alpha val="7000"/>
            </a:schemeClr>
          </a:solidFill>
          <a:ln>
            <a:noFill/>
          </a:ln>
          <a:effectLst>
            <a:glow rad="215900">
              <a:schemeClr val="bg1"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3780487" y="-308581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5797286" y="-379428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2411760" y="-379428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4861183" y="-235987"/>
            <a:ext cx="143441" cy="143441"/>
          </a:xfrm>
          <a:prstGeom prst="ellipse">
            <a:avLst/>
          </a:prstGeom>
          <a:solidFill>
            <a:schemeClr val="bg1">
              <a:alpha val="7000"/>
            </a:schemeClr>
          </a:solidFill>
          <a:ln>
            <a:noFill/>
          </a:ln>
          <a:effectLst>
            <a:glow rad="215900">
              <a:schemeClr val="bg1"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8893055" y="-381164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6589374" y="-381164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7813510" y="-381164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1404223" y="-381164"/>
            <a:ext cx="143441" cy="143441"/>
          </a:xfrm>
          <a:prstGeom prst="ellipse">
            <a:avLst/>
          </a:prstGeom>
          <a:solidFill>
            <a:schemeClr val="bg1">
              <a:alpha val="7000"/>
            </a:schemeClr>
          </a:solidFill>
          <a:ln>
            <a:noFill/>
          </a:ln>
          <a:effectLst>
            <a:glow rad="215900">
              <a:schemeClr val="bg1"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4940974" y="-421055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5588471" y="-421055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7244655" y="-421055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8140863" y="-421055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8821047" y="-421055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474077" y="-452586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1121574" y="-452586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2057678" y="-452586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5" name="椭圆 34"/>
          <p:cNvSpPr/>
          <p:nvPr/>
        </p:nvSpPr>
        <p:spPr>
          <a:xfrm>
            <a:off x="2777758" y="-452586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6" name="椭圆 35"/>
          <p:cNvSpPr/>
          <p:nvPr/>
        </p:nvSpPr>
        <p:spPr>
          <a:xfrm>
            <a:off x="3673966" y="-452586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</p:spTree>
    <p:extLst>
      <p:ext uri="{BB962C8B-B14F-4D97-AF65-F5344CB8AC3E}">
        <p14:creationId xmlns:p14="http://schemas.microsoft.com/office/powerpoint/2010/main" val="828955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3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3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3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3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2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6" presetClass="emph" presetSubtype="0" repeatCount="indefinite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1250" tmFilter="0, 0; .2, .5; .8, .5; 1, 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625" autoRev="1" fill="hold"/>
                                        <p:tgtEl>
                                          <p:spTgt spid="308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26" presetClass="emph" presetSubtype="0" repeatCount="indefinite" fill="hold" grpId="1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1250" tmFilter="0, 0; .2, .5; .8, .5; 1, 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625" autoRev="1" fill="hold"/>
                                        <p:tgtEl>
                                          <p:spTgt spid="307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26" presetClass="emph" presetSubtype="0" repeatCount="indefinite" fill="hold" grpId="1" nodeType="withEffect">
                                  <p:stCondLst>
                                    <p:cond delay="4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1250" tmFilter="0, 0; .2, .5; .8, .5; 1, 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625" autoRev="1" fill="hold"/>
                                        <p:tgtEl>
                                          <p:spTgt spid="308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26" presetClass="emph" presetSubtype="0" repeatCount="indefinite" fill="hold" grpId="1" nodeType="withEffect">
                                  <p:stCondLst>
                                    <p:cond delay="4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1250" tmFilter="0, 0; .2, .5; .8, .5; 1, 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625" autoRev="1" fill="hold"/>
                                        <p:tgtEl>
                                          <p:spTgt spid="307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26" presetClass="emph" presetSubtype="0" repeatCount="indefinite" fill="hold" grpId="1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1250" tmFilter="0, 0; .2, .5; .8, .5; 1, 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" dur="625" autoRev="1" fill="hold"/>
                                        <p:tgtEl>
                                          <p:spTgt spid="307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2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repeatCount="indefinite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62" dur="4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8.33333E-7 -1.72946E-7 C -0.00139 0.02007 -0.00364 0.0349 -0.00642 0.05405 C -0.00694 0.05744 -0.00746 0.06115 -0.00799 0.06486 C -0.00885 0.07103 -0.01111 0.08184 -0.01111 0.08215 C -0.01458 0.13743 -0.02535 0.20352 -0.00799 0.25139 C -0.0066 0.26652 -0.00555 0.27455 -0.00156 0.28783 C -0.00017 0.30235 0.00017 0.31007 0.00469 0.3218 C 0.00521 0.32644 0.00521 0.33169 0.00625 0.33601 C 0.00677 0.33848 0.00903 0.3391 0.00955 0.34157 C 0.01059 0.34589 0.01024 0.35114 0.01111 0.35578 C 0.01389 0.37091 0.0191 0.39284 0.02379 0.40642 C 0.02708 0.416 0.03229 0.42403 0.0349 0.43484 C 0.04011 0.45584 0.04184 0.47931 0.04757 0.49969 C 0.05677 0.57443 0.04514 0.48271 0.05399 0.54478 C 0.05608 0.55991 0.05538 0.57412 0.06024 0.5874 C 0.06285 0.6155 0.06701 0.64546 0.07292 0.67202 C 0.07344 0.68221 0.07361 0.69271 0.07448 0.7029 C 0.0757 0.71618 0.07934 0.74243 0.07934 0.74274 C 0.07882 0.79061 0.07917 0.83879 0.07778 0.88666 C 0.07674 0.92465 0.07292 0.96294 0.07292 1.00247 " pathEditMode="relative" rAng="0" ptsTypes="fffffffffffffffffffA">
                                      <p:cBhvr>
                                        <p:cTn id="64" dur="4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1" y="50124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0" presetClass="path" presetSubtype="0" repeatCount="indefinite" accel="50000" decel="50000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5E-6 1.85185E-6 C -0.00138 0.01543 -0.00643 0.03642 -0.01268 0.04784 C -0.01459 0.05771 -0.01718 0.06759 -0.0191 0.07623 C -0.0257 0.10833 -0.025 0.1466 -0.02709 0.18055 C -0.02656 0.24629 -0.02656 0.31234 -0.02553 0.37778 C -0.025 0.40957 -0.01893 0.44012 -0.01598 0.47129 C -0.00938 0.53858 -0.00417 0.6071 0.01268 0.66913 C 0.01702 0.70864 0.01962 0.72284 0.01424 0.77068 C 0.01303 0.78117 0.00504 0.79599 0.00157 0.80432 C -0.01511 0.84722 -0.00468 0.82716 -0.01754 0.84969 C -0.02639 0.89012 -0.01268 0.8321 -0.02864 0.88055 C -0.03211 0.89166 -0.03299 0.90617 -0.03664 0.91759 C -0.0401 0.92778 -0.04549 0.93549 -0.0493 0.94537 C -0.05104 0.95463 -0.05087 0.95123 -0.05087 0.95679 " pathEditMode="relative" rAng="0" ptsTypes="fffffffffffffA">
                                      <p:cBhvr>
                                        <p:cTn id="66" dur="4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" y="47840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10" presetClass="exit" presetSubtype="0" repeatCount="indefinite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xit" presetSubtype="0" repeatCount="indefinite" fill="hold" grpId="2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0" presetClass="exit" presetSubtype="0" repeatCount="indefinite" fill="hold" grpId="2" nodeType="withEffect">
                                  <p:stCondLst>
                                    <p:cond delay="6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0" presetClass="entr" presetSubtype="0" repeatCount="indefinite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repeatCount="indefinite" fill="hold" grpId="0" nodeType="withEffect">
                                  <p:stCondLst>
                                    <p:cond delay="59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" presetClass="entr" presetSubtype="4" repeatCount="indefinite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0" presetClass="path" presetSubtype="0" repeatCount="indefinite" accel="50000" decel="5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90" dur="4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91" presetID="0" presetClass="path" presetSubtype="0" repeatCount="indefinite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11022E-16 -1.72946E-7 C -0.00139 0.02007 -0.00365 0.03428 -0.00642 0.05374 C -0.00694 0.05744 -0.00747 0.06115 -0.00799 0.06486 C -0.00885 0.07134 -0.01111 0.08184 -0.01111 0.08215 C -0.01458 0.13743 -0.02535 0.20352 -0.00799 0.25139 C -0.0066 0.26652 -0.00556 0.27455 -0.00156 0.28783 C -0.00017 0.30235 0.00017 0.31007 0.00469 0.3218 C 0.00521 0.32644 0.00521 0.33169 0.00625 0.33601 C 0.00677 0.33848 0.00903 0.3391 0.00955 0.34157 C 0.01059 0.34589 0.01024 0.35114 0.01111 0.35578 C 0.01389 0.37091 0.0191 0.39284 0.02378 0.40642 C 0.02708 0.416 0.03229 0.42403 0.0349 0.43484 C 0.0401 0.45584 0.04184 0.47962 0.04757 0.5 C 0.05677 0.57474 0.04514 0.48271 0.05399 0.54509 C 0.05608 0.56022 0.05538 0.57443 0.06024 0.58771 C 0.06285 0.6155 0.06701 0.64577 0.07292 0.67233 C 0.07344 0.68252 0.07361 0.69302 0.07448 0.70321 C 0.07569 0.71649 0.07934 0.74274 0.07934 0.74305 C 0.07882 0.79092 0.07917 0.8391 0.07778 0.88697 C 0.07674 0.92495 0.07292 0.96325 0.07292 1.00278 " pathEditMode="relative" rAng="0" ptsTypes="fffffffffffffffffffA">
                                      <p:cBhvr>
                                        <p:cTn id="92" dur="4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1" y="50124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0" presetClass="path" presetSubtype="0" repeatCount="indefinite" accel="50000" decel="5000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2.77778E-7 4.97683E-6 C -0.00591 0.01421 -0.01042 0.03027 -0.0158 0.04541 C -0.01823 0.05221 -0.02223 0.05653 -0.02535 0.06209 C -0.04931 0.10411 -0.02674 0.06951 -0.03802 0.09608 C -0.03976 0.1004 -0.04271 0.10318 -0.04445 0.10751 C -0.04792 0.11554 -0.05157 0.12913 -0.05382 0.1384 C -0.05799 0.15508 -0.06181 0.17423 -0.06337 0.19215 C -0.06441 0.20451 -0.06667 0.22892 -0.06667 0.22892 C -0.06771 0.26382 -0.06823 0.33735 -0.07778 0.3701 C -0.08143 0.40315 -0.07882 0.43621 -0.08403 0.46895 C -0.08768 0.54958 -0.09098 0.63145 -0.07778 0.70899 C -0.07552 0.72196 -0.07552 0.73154 -0.07136 0.74297 C -0.06875 0.76707 -0.06615 0.79333 -0.06181 0.8165 C -0.05816 0.83596 -0.05921 0.81959 -0.05712 0.83627 C -0.05643 0.84183 -0.05643 0.8477 -0.05556 0.85295 C -0.05434 0.85975 -0.05191 0.86592 -0.0507 0.87272 C -0.05018 0.88044 -0.05018 0.88817 -0.04914 0.89558 C -0.04792 0.90485 -0.0441 0.91412 -0.04271 0.92369 C -0.04202 0.92833 -0.04184 0.93327 -0.04115 0.93791 C -0.0408 0.94069 -0.03959 0.94625 -0.03959 0.94625 " pathEditMode="relative" ptsTypes="fffffffffffffffffffA">
                                      <p:cBhvr>
                                        <p:cTn id="94" dur="4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5" presetID="0" presetClass="path" presetSubtype="0" repeatCount="indefinite" accel="50000" decel="50000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-1.66667E-6 -1.72946E-7 C -0.00139 0.01544 -0.00642 0.03644 -0.01267 0.04818 C -0.01458 0.05775 -0.01719 0.06763 -0.0191 0.07597 C -0.02569 0.1084 -0.025 0.1467 -0.02708 0.18067 C -0.02656 0.24645 -0.02656 0.31254 -0.02552 0.37801 C -0.025 0.40982 -0.01892 0.4404 -0.01597 0.47159 C -0.00937 0.53891 -0.00416 0.60747 0.01268 0.66955 C 0.01702 0.70908 0.01962 0.72329 0.01424 0.77116 C 0.01302 0.78166 0.00504 0.79648 0.00156 0.80482 C -0.0151 0.84775 -0.00469 0.82767 -0.01753 0.85022 C -0.02639 0.89067 -0.01267 0.83261 -0.02864 0.8811 C -0.03212 0.89222 -0.03298 0.90673 -0.03663 0.91816 C -0.0401 0.92835 -0.04548 0.93607 -0.0493 0.94595 C -0.05104 0.95522 -0.05087 0.95182 -0.05087 0.95738 " pathEditMode="relative" rAng="0" ptsTypes="fffffffffffffA">
                                      <p:cBhvr>
                                        <p:cTn id="96" dur="4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" y="47869"/>
                                    </p:animMotion>
                                  </p:childTnLst>
                                </p:cTn>
                              </p:par>
                              <p:par>
                                <p:cTn id="97" presetID="10" presetClass="exit" presetSubtype="0" repeatCount="indefinite" fill="hold" grpId="2" nodeType="withEffect">
                                  <p:stCondLst>
                                    <p:cond delay="5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0" presetClass="exit" presetSubtype="0" repeatCount="indefinite" fill="hold" grpId="2" nodeType="withEffect">
                                  <p:stCondLst>
                                    <p:cond delay="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0" presetClass="exit" presetSubtype="0" repeatCount="indefinite" fill="hold" grpId="2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0" presetClass="exit" presetSubtype="0" repeatCount="indefinite" fill="hold" grpId="2" nodeType="withEffect">
                                  <p:stCondLst>
                                    <p:cond delay="6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0" presetClass="entr" presetSubtype="0" repeatCount="indefinite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repeatCount="indefinite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repeatCount="indefinite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0" presetClass="path" presetSubtype="0" repeatCount="indefinite" accel="50000" decel="5000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122" dur="4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123" presetID="0" presetClass="path" presetSubtype="0" repeatCount="indefinite" accel="50000" decel="50000" fill="hold" grpId="1" nodeType="withEffect">
                                  <p:stCondLst>
                                    <p:cond delay="4750"/>
                                  </p:stCondLst>
                                  <p:childTnLst>
                                    <p:animMotion origin="layout" path="M -8.33333E-7 -1.72946E-7 C -0.00139 0.02007 -0.00364 0.0349 -0.00642 0.05405 C -0.00694 0.05744 -0.00746 0.06115 -0.00799 0.06486 C -0.00885 0.07103 -0.01111 0.08184 -0.01111 0.08215 C -0.01458 0.13743 -0.02535 0.20352 -0.00799 0.25139 C -0.0066 0.26652 -0.00555 0.27455 -0.00156 0.28783 C -0.00017 0.30235 0.00017 0.31007 0.00469 0.3218 C 0.00521 0.32644 0.00521 0.33169 0.00625 0.33601 C 0.00677 0.33848 0.00903 0.3391 0.00955 0.34157 C 0.01059 0.34589 0.01024 0.35114 0.01111 0.35578 C 0.01389 0.37091 0.0191 0.39284 0.02379 0.40642 C 0.02708 0.416 0.03229 0.42403 0.0349 0.43484 C 0.04011 0.45584 0.04184 0.47931 0.04757 0.49969 C 0.05677 0.57443 0.04514 0.48271 0.05399 0.54478 C 0.05608 0.55991 0.05538 0.57412 0.06024 0.5874 C 0.06285 0.6155 0.06701 0.64546 0.07292 0.67202 C 0.07344 0.68221 0.07361 0.69271 0.07448 0.7029 C 0.0757 0.71618 0.07934 0.74243 0.07934 0.74274 C 0.07882 0.79061 0.07917 0.83879 0.07778 0.88666 C 0.07674 0.92465 0.07292 0.96294 0.07292 1.00247 " pathEditMode="relative" rAng="0" ptsTypes="fffffffffffffffffffA">
                                      <p:cBhvr>
                                        <p:cTn id="124" dur="4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1" y="50124"/>
                                    </p:animMotion>
                                  </p:childTnLst>
                                </p:cTn>
                              </p:par>
                              <p:par>
                                <p:cTn id="125" presetID="0" presetClass="path" presetSubtype="0" repeatCount="indefinite" accel="50000" decel="5000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2.77778E-7 4.97683E-6 C -0.00591 0.01421 -0.01042 0.03027 -0.0158 0.04541 C -0.01823 0.05221 -0.02223 0.05653 -0.02535 0.06209 C -0.04931 0.10411 -0.02674 0.06951 -0.03802 0.09608 C -0.03976 0.1004 -0.04271 0.10318 -0.04445 0.10751 C -0.04792 0.11554 -0.05157 0.12913 -0.05382 0.1384 C -0.05799 0.15508 -0.06181 0.17423 -0.06337 0.19215 C -0.06441 0.20451 -0.06667 0.22892 -0.06667 0.22892 C -0.06771 0.26382 -0.06823 0.33735 -0.07778 0.3701 C -0.08143 0.40315 -0.07882 0.43621 -0.08403 0.46895 C -0.08768 0.54958 -0.09098 0.63145 -0.07778 0.70899 C -0.07552 0.72196 -0.07552 0.73154 -0.07136 0.74297 C -0.06875 0.76707 -0.06615 0.79333 -0.06181 0.8165 C -0.05816 0.83596 -0.05921 0.81959 -0.05712 0.83627 C -0.05643 0.84183 -0.05643 0.8477 -0.05556 0.85295 C -0.05434 0.85975 -0.05191 0.86592 -0.0507 0.87272 C -0.05018 0.88044 -0.05018 0.88817 -0.04914 0.89558 C -0.04792 0.90485 -0.0441 0.91412 -0.04271 0.92369 C -0.04202 0.92833 -0.04184 0.93327 -0.04115 0.93791 C -0.0408 0.94069 -0.03959 0.94625 -0.03959 0.94625 " pathEditMode="relative" ptsTypes="fffffffffffffffffffA">
                                      <p:cBhvr>
                                        <p:cTn id="126" dur="4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7" presetID="0" presetClass="path" presetSubtype="0" repeatCount="indefinite" accel="50000" decel="50000" fill="hold" grpId="1" nodeType="withEffect">
                                  <p:stCondLst>
                                    <p:cond delay="4750"/>
                                  </p:stCondLst>
                                  <p:childTnLst>
                                    <p:animMotion origin="layout" path="M 5E-6 1.85185E-6 C -0.00138 0.01543 -0.00643 0.03642 -0.01268 0.04784 C -0.01459 0.05771 -0.01718 0.06759 -0.0191 0.07623 C -0.0257 0.10833 -0.025 0.1466 -0.02709 0.18055 C -0.02656 0.24629 -0.02656 0.31234 -0.02553 0.37778 C -0.025 0.40957 -0.01893 0.44012 -0.01598 0.47129 C -0.00938 0.53858 -0.00417 0.6071 0.01268 0.66913 C 0.01702 0.70864 0.01962 0.72284 0.01424 0.77068 C 0.01303 0.78117 0.00504 0.79599 0.00157 0.80432 C -0.01511 0.84722 -0.00468 0.82716 -0.01754 0.84969 C -0.02639 0.89012 -0.01268 0.8321 -0.02864 0.88055 C -0.03211 0.89166 -0.03299 0.90617 -0.03664 0.91759 C -0.0401 0.92778 -0.04549 0.93549 -0.0493 0.94537 C -0.05104 0.95463 -0.05087 0.95123 -0.05087 0.95679 " pathEditMode="relative" rAng="0" ptsTypes="fffffffffffffA">
                                      <p:cBhvr>
                                        <p:cTn id="128" dur="4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" y="47840"/>
                                    </p:animMotion>
                                  </p:childTnLst>
                                </p:cTn>
                              </p:par>
                              <p:par>
                                <p:cTn id="129" presetID="10" presetClass="exit" presetSubtype="0" repeatCount="indefinite" fill="hold" grpId="2" nodeType="withEffect">
                                  <p:stCondLst>
                                    <p:cond delay="7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0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0" presetClass="exit" presetSubtype="0" repeatCount="indefinite" fill="hold" grpId="2" nodeType="withEffect">
                                  <p:stCondLst>
                                    <p:cond delay="6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3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0" presetClass="exit" presetSubtype="0" repeatCount="indefinite" fill="hold" grpId="2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6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10" presetClass="exit" presetSubtype="0" repeatCount="indefinite" fill="hold" grpId="2" nodeType="withEffect">
                                  <p:stCondLst>
                                    <p:cond delay="8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0" presetClass="entr" presetSubtype="0" repeatCount="indefinite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0" presetClass="entr" presetSubtype="0" repeatCount="indefinite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0" presetClass="entr" presetSubtype="0" repeatCount="indefinite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0" presetClass="entr" presetSubtype="0" repeatCount="indefinite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0" presetClass="path" presetSubtype="0" repeatCount="indefinite" accel="50000" decel="5000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154" dur="4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155" presetID="10" presetClass="exit" presetSubtype="0" repeatCount="indefinite" fill="hold" grpId="2" nodeType="withEffect">
                                  <p:stCondLst>
                                    <p:cond delay="7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6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0" presetClass="path" presetSubtype="0" repeatCount="indefinite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11022E-16 -1.72946E-7 C -0.00139 0.02007 -0.00365 0.03428 -0.00642 0.05374 C -0.00694 0.05744 -0.00747 0.06115 -0.00799 0.06486 C -0.00885 0.07134 -0.01111 0.08184 -0.01111 0.08215 C -0.01458 0.13743 -0.02535 0.20352 -0.00799 0.25139 C -0.0066 0.26652 -0.00556 0.27455 -0.00156 0.28783 C -0.00017 0.30235 0.00017 0.31007 0.00469 0.3218 C 0.00521 0.32644 0.00521 0.33169 0.00625 0.33601 C 0.00677 0.33848 0.00903 0.3391 0.00955 0.34157 C 0.01059 0.34589 0.01024 0.35114 0.01111 0.35578 C 0.01389 0.37091 0.0191 0.39284 0.02378 0.40642 C 0.02708 0.416 0.03229 0.42403 0.0349 0.43484 C 0.0401 0.45584 0.04184 0.47962 0.04757 0.5 C 0.05677 0.57474 0.04514 0.48271 0.05399 0.54509 C 0.05608 0.56022 0.05538 0.57443 0.06024 0.58771 C 0.06285 0.6155 0.06701 0.64577 0.07292 0.67233 C 0.07344 0.68252 0.07361 0.69302 0.07448 0.70321 C 0.07569 0.71649 0.07934 0.74274 0.07934 0.74305 C 0.07882 0.79092 0.07917 0.8391 0.07778 0.88697 C 0.07674 0.92495 0.07292 0.96325 0.07292 1.00278 " pathEditMode="relative" rAng="0" ptsTypes="fffffffffffffffffffA">
                                      <p:cBhvr>
                                        <p:cTn id="159" dur="4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1" y="50124"/>
                                    </p:animMotion>
                                  </p:childTnLst>
                                </p:cTn>
                              </p:par>
                              <p:par>
                                <p:cTn id="160" presetID="0" presetClass="path" presetSubtype="0" repeatCount="indefinite" accel="50000" decel="5000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2.77778E-7 4.97683E-6 C -0.00591 0.01421 -0.01042 0.03027 -0.0158 0.04541 C -0.01823 0.05221 -0.02223 0.05653 -0.02535 0.06209 C -0.04931 0.10411 -0.02674 0.06951 -0.03802 0.09608 C -0.03976 0.1004 -0.04271 0.10318 -0.04445 0.10751 C -0.04792 0.11554 -0.05157 0.12913 -0.05382 0.1384 C -0.05799 0.15508 -0.06181 0.17423 -0.06337 0.19215 C -0.06441 0.20451 -0.06667 0.22892 -0.06667 0.22892 C -0.06771 0.26382 -0.06823 0.33735 -0.07778 0.3701 C -0.08143 0.40315 -0.07882 0.43621 -0.08403 0.46895 C -0.08768 0.54958 -0.09098 0.63145 -0.07778 0.70899 C -0.07552 0.72196 -0.07552 0.73154 -0.07136 0.74297 C -0.06875 0.76707 -0.06615 0.79333 -0.06181 0.8165 C -0.05816 0.83596 -0.05921 0.81959 -0.05712 0.83627 C -0.05643 0.84183 -0.05643 0.8477 -0.05556 0.85295 C -0.05434 0.85975 -0.05191 0.86592 -0.0507 0.87272 C -0.05018 0.88044 -0.05018 0.88817 -0.04914 0.89558 C -0.04792 0.90485 -0.0441 0.91412 -0.04271 0.92369 C -0.04202 0.92833 -0.04184 0.93327 -0.04115 0.93791 C -0.0408 0.94069 -0.03959 0.94625 -0.03959 0.94625 " pathEditMode="relative" ptsTypes="fffffffffffffffffffA">
                                      <p:cBhvr>
                                        <p:cTn id="161" dur="4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62" presetID="0" presetClass="path" presetSubtype="0" repeatCount="indefinite" accel="50000" decel="50000" fill="hold" grpId="1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-1.66667E-6 -1.72946E-7 C -0.00139 0.01544 -0.00642 0.03644 -0.01267 0.04818 C -0.01458 0.05775 -0.01719 0.06763 -0.0191 0.07597 C -0.02569 0.1084 -0.025 0.1467 -0.02708 0.18067 C -0.02656 0.24645 -0.02656 0.31254 -0.02552 0.37801 C -0.025 0.40982 -0.01892 0.4404 -0.01597 0.47159 C -0.00937 0.53891 -0.00416 0.60747 0.01268 0.66955 C 0.01702 0.70908 0.01962 0.72329 0.01424 0.77116 C 0.01302 0.78166 0.00504 0.79648 0.00156 0.80482 C -0.0151 0.84775 -0.00469 0.82767 -0.01753 0.85022 C -0.02639 0.89067 -0.01267 0.83261 -0.02864 0.8811 C -0.03212 0.89222 -0.03298 0.90673 -0.03663 0.91816 C -0.0401 0.92835 -0.04548 0.93607 -0.0493 0.94595 C -0.05104 0.95522 -0.05087 0.95182 -0.05087 0.95738 " pathEditMode="relative" rAng="0" ptsTypes="fffffffffffffA">
                                      <p:cBhvr>
                                        <p:cTn id="163" dur="4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" y="47869"/>
                                    </p:animMotion>
                                  </p:childTnLst>
                                </p:cTn>
                              </p:par>
                              <p:par>
                                <p:cTn id="164" presetID="10" presetClass="exit" presetSubtype="0" repeatCount="indefinite" fill="hold" grpId="2" nodeType="withEffect">
                                  <p:stCondLst>
                                    <p:cond delay="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5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0" presetClass="exit" presetSubtype="0" repeatCount="indefinite" fill="hold" grpId="2" nodeType="withEffect">
                                  <p:stCondLst>
                                    <p:cond delay="7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10" presetClass="exit" presetSubtype="0" repeatCount="indefinite" fill="hold" grpId="2" nodeType="withEffect">
                                  <p:stCondLst>
                                    <p:cond delay="8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1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177" dur="4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178" presetID="10" presetClass="exit" presetSubtype="0" repeatCount="indefinite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0" presetClass="entr" presetSubtype="0" repeatCount="indefinite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0" presetClass="path" presetSubtype="0" repeatCount="indefinite" accel="50000" decel="5000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0.01024 0.00339 C 0.01718 0.04074 0.01649 0.0895 0.00746 0.12685 C 0.00347 0.14383 0.00555 0.125 0.0033 0.14166 C 3.05556E-6 0.16543 -0.00157 0.19012 -0.0092 0.2108 C -0.01059 0.225 -0.01181 0.23704 -0.01476 0.25031 C -0.01598 0.26481 -0.01667 0.27654 -0.02032 0.28981 C -0.02344 0.3395 -0.02049 0.32006 -0.02587 0.34907 C -0.02743 0.45278 -0.02813 0.44506 -0.02587 0.56142 C -0.02518 0.59444 -0.01979 0.62747 -0.01754 0.66018 C -0.01476 0.70247 -0.0125 0.74444 -0.00782 0.78611 C -0.00643 0.84074 -0.00504 0.88518 -0.00365 0.94166 C -0.00348 0.94815 -0.00226 0.96142 -0.00226 0.96142 " pathEditMode="relative" ptsTypes="fffffffffffA">
                                      <p:cBhvr>
                                        <p:cTn id="185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86" presetID="10" presetClass="exit" presetSubtype="0" repeatCount="indefinite" fill="hold" grpId="2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5.55556E-6 -2.46914E-6 C -0.0047 0.01235 -0.00504 0.02716 -0.00973 0.03951 C -0.01338 0.10432 -0.01355 0.16975 -0.00834 0.23457 C -0.00713 0.24877 -0.00348 0.26266 -0.0014 0.27654 C 0.00208 0.29938 0.00364 0.32284 0.00694 0.34568 C 0.00815 0.37654 0.01041 0.40679 0.01388 0.43704 C 0.01492 0.45833 0.01666 0.47161 0.01944 0.49136 C 0.01909 0.51852 0.02708 0.66049 0.00277 0.7037 C -0.0073 0.75741 -0.02362 0.80741 -0.03612 0.85926 C -0.03872 0.87037 -0.03959 0.88241 -0.04167 0.89383 C -0.04324 0.91266 -0.04688 0.93148 -0.04306 0.95062 C -0.04237 0.95401 -0.03751 0.95556 -0.03751 0.95556 " pathEditMode="relative" ptsTypes="fffffffffffA">
                                      <p:cBhvr>
                                        <p:cTn id="193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4" presetID="10" presetClass="exit" presetSubtype="0" repeatCount="indefinite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5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0" presetClass="path" presetSubtype="0" repeatCount="indefinite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201" dur="4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202" presetID="10" presetClass="exit" presetSubtype="0" repeatCount="indefinite" fill="hold" grpId="2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3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0" presetClass="path" presetSubtype="0" repeatCount="indefinite" accel="50000" decel="5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2.77778E-6 -5.06173E-6 C 0.00053 0.04351 0.00053 0.08734 0.00139 0.13086 C 0.00191 0.1574 0.00921 0.18394 0.0125 0.20987 C 0.01459 0.22623 0.01511 0.24135 0.01945 0.25678 C 0.02084 0.26975 0.02362 0.28086 0.025 0.29382 C 0.02605 0.31604 0.02674 0.33487 0.03056 0.35555 C 0.03004 0.43209 0.03004 0.50864 0.02917 0.58518 C 0.029 0.60462 0.02084 0.64197 0.02084 0.64197 C 0.01737 0.68425 0.0224 0.63364 0.01528 0.67654 C 0.01303 0.69012 0.01198 0.70493 0.00973 0.71851 C 0.00938 0.72098 0.00869 0.72345 0.00834 0.72592 C 0.0073 0.7324 0.00643 0.73919 0.00556 0.74567 C 0.00487 0.75061 0.00278 0.76049 0.00278 0.76049 C 0.00226 0.76697 0.00226 0.77376 0.00139 0.78024 C 0.00087 0.78394 -0.00104 0.78641 -0.00138 0.79012 C -0.00694 0.83888 0.00105 0.8003 -0.00555 0.82962 C -0.00607 0.84197 -0.00625 0.85431 -0.00694 0.86666 C -0.00763 0.87901 -0.01076 0.89166 -0.01111 0.9037 C -0.01145 0.92098 -0.01111 0.93826 -0.01111 0.95555 " pathEditMode="relative" ptsTypes="ffffffffffffffffffA">
                                      <p:cBhvr>
                                        <p:cTn id="209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0" presetID="10" presetClass="exit" presetSubtype="0" repeatCount="indefinite" fill="hold" grpId="2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1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217" dur="4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218" presetID="10" presetClass="exit" presetSubtype="0" repeatCount="indefinite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9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4" presetID="0" presetClass="path" presetSubtype="0" repeatCount="indefinite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1024 0.00339 C 0.01718 0.04074 0.01649 0.0895 0.00746 0.12685 C 0.00347 0.14383 0.00555 0.125 0.0033 0.14166 C 3.05556E-6 0.16543 -0.00157 0.19012 -0.0092 0.2108 C -0.01059 0.225 -0.01181 0.23704 -0.01476 0.25031 C -0.01598 0.26481 -0.01667 0.27654 -0.02032 0.28981 C -0.02344 0.3395 -0.02049 0.32006 -0.02587 0.34907 C -0.02743 0.45278 -0.02813 0.44506 -0.02587 0.56142 C -0.02518 0.59444 -0.01979 0.62747 -0.01754 0.66018 C -0.01476 0.70247 -0.0125 0.74444 -0.00782 0.78611 C -0.00643 0.84074 -0.00504 0.88518 -0.00365 0.94166 C -0.00348 0.94815 -0.00226 0.96142 -0.00226 0.96142 " pathEditMode="relative" ptsTypes="fffffffffffA">
                                      <p:cBhvr>
                                        <p:cTn id="225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26" presetID="10" presetClass="exit" presetSubtype="0" repeatCount="indefinite" fill="hold" grpId="2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7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2" presetID="0" presetClass="path" presetSubtype="0" repeatCount="indefinite" accel="50000" decel="5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233" dur="4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234" presetID="10" presetClass="exit" presetSubtype="0" repeatCount="indefinite" fill="hold" grpId="2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5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9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0" presetID="0" presetClass="path" presetSubtype="0" repeatCount="indefinite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5.55556E-6 -2.46914E-6 C -0.0047 0.01235 -0.00504 0.02716 -0.00973 0.03951 C -0.01338 0.10432 -0.01355 0.16975 -0.00834 0.23457 C -0.00713 0.24877 -0.00348 0.26266 -0.0014 0.27654 C 0.00208 0.29938 0.00364 0.32284 0.00694 0.34568 C 0.00815 0.37654 0.01041 0.40679 0.01388 0.43704 C 0.01492 0.45833 0.01666 0.47161 0.01944 0.49136 C 0.01909 0.51852 0.02708 0.66049 0.00277 0.7037 C -0.0073 0.75741 -0.02362 0.80741 -0.03612 0.85926 C -0.03872 0.87037 -0.03959 0.88241 -0.04167 0.89383 C -0.04324 0.91266 -0.04688 0.93148 -0.04306 0.95062 C -0.04237 0.95401 -0.03751 0.95556 -0.03751 0.95556 " pathEditMode="relative" ptsTypes="fffffffffffA">
                                      <p:cBhvr>
                                        <p:cTn id="241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42" presetID="10" presetClass="exit" presetSubtype="0" repeatCount="indefinite" fill="hold" grpId="2" nodeType="withEffect">
                                  <p:stCondLst>
                                    <p:cond delay="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3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8" presetID="0" presetClass="path" presetSubtype="0" repeatCount="indefinite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249" dur="4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250" presetID="10" presetClass="exit" presetSubtype="0" repeatCount="indefinite" fill="hold" grpId="2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1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3" presetID="14" presetClass="exit" presetSubtype="10" fill="hold" grpId="2" nodeType="withEffect">
                                  <p:stCondLst>
                                    <p:cond delay="800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54" dur="5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6" presetID="14" presetClass="exit" presetSubtype="10" fill="hold" grpId="2" nodeType="withEffect">
                                  <p:stCondLst>
                                    <p:cond delay="800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57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9" presetID="14" presetClass="exit" presetSubtype="10" fill="hold" grpId="2" nodeType="withEffect">
                                  <p:stCondLst>
                                    <p:cond delay="800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60" dur="5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2" presetID="14" presetClass="exit" presetSubtype="10" fill="hold" grpId="2" nodeType="withEffect">
                                  <p:stCondLst>
                                    <p:cond delay="800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63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5" presetID="14" presetClass="exit" presetSubtype="10" fill="hold" grpId="2" nodeType="withEffect">
                                  <p:stCondLst>
                                    <p:cond delay="800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66" dur="5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8" presetID="14" presetClass="exit" presetSubtype="10" fill="hold" grpId="1" nodeType="withEffect">
                                  <p:stCondLst>
                                    <p:cond delay="800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6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1" presetID="14" presetClass="exit" presetSubtype="10" fill="hold" grpId="1" nodeType="withEffect">
                                  <p:stCondLst>
                                    <p:cond delay="800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7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4" presetID="14" presetClass="exit" presetSubtype="10" fill="hold" grpId="1" nodeType="withEffect">
                                  <p:stCondLst>
                                    <p:cond delay="800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7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7" presetID="14" presetClass="exit" presetSubtype="10" fill="hold" grpId="1" nodeType="withEffect">
                                  <p:stCondLst>
                                    <p:cond delay="800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7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075" grpId="0" animBg="1"/>
      <p:bldP spid="3075" grpId="1" animBg="1"/>
      <p:bldP spid="3075" grpId="2" animBg="1"/>
      <p:bldP spid="4" grpId="0" animBg="1"/>
      <p:bldP spid="4" grpId="1" animBg="1"/>
      <p:bldP spid="3077" grpId="0" animBg="1"/>
      <p:bldP spid="3077" grpId="1" animBg="1"/>
      <p:bldP spid="3077" grpId="2" animBg="1"/>
      <p:bldP spid="7" grpId="0" animBg="1"/>
      <p:bldP spid="7" grpId="1" animBg="1"/>
      <p:bldP spid="3079" grpId="0" animBg="1"/>
      <p:bldP spid="3079" grpId="1" animBg="1"/>
      <p:bldP spid="3079" grpId="2" animBg="1"/>
      <p:bldP spid="3080" grpId="0" animBg="1"/>
      <p:bldP spid="3080" grpId="1" animBg="1"/>
      <p:bldP spid="3080" grpId="2" animBg="1"/>
      <p:bldP spid="14" grpId="0" animBg="1"/>
      <p:bldP spid="14" grpId="1" animBg="1"/>
      <p:bldP spid="3082" grpId="0" animBg="1"/>
      <p:bldP spid="3082" grpId="1" animBg="1"/>
      <p:bldP spid="3082" grpId="2" animBg="1"/>
      <p:bldP spid="11" grpId="0" animBg="1"/>
      <p:bldP spid="11" grpId="1" animBg="1"/>
      <p:bldP spid="11" grpId="2" animBg="1"/>
      <p:bldP spid="12" grpId="0" animBg="1"/>
      <p:bldP spid="12" grpId="1" animBg="1"/>
      <p:bldP spid="12" grpId="2" animBg="1"/>
      <p:bldP spid="13" grpId="0" animBg="1"/>
      <p:bldP spid="13" grpId="1" animBg="1"/>
      <p:bldP spid="13" grpId="2" animBg="1"/>
      <p:bldP spid="15" grpId="0" animBg="1"/>
      <p:bldP spid="15" grpId="1" animBg="1"/>
      <p:bldP spid="15" grpId="2" animBg="1"/>
      <p:bldP spid="16" grpId="0" animBg="1"/>
      <p:bldP spid="16" grpId="1" animBg="1"/>
      <p:bldP spid="16" grpId="2" animBg="1"/>
      <p:bldP spid="17" grpId="0" animBg="1"/>
      <p:bldP spid="17" grpId="1" animBg="1"/>
      <p:bldP spid="17" grpId="2" animBg="1"/>
      <p:bldP spid="18" grpId="0" animBg="1"/>
      <p:bldP spid="18" grpId="1" animBg="1"/>
      <p:bldP spid="18" grpId="2" animBg="1"/>
      <p:bldP spid="19" grpId="0" animBg="1"/>
      <p:bldP spid="19" grpId="1" animBg="1"/>
      <p:bldP spid="19" grpId="2" animBg="1"/>
      <p:bldP spid="20" grpId="0" animBg="1"/>
      <p:bldP spid="20" grpId="1" animBg="1"/>
      <p:bldP spid="20" grpId="2" animBg="1"/>
      <p:bldP spid="21" grpId="0" animBg="1"/>
      <p:bldP spid="21" grpId="1" animBg="1"/>
      <p:bldP spid="21" grpId="2" animBg="1"/>
      <p:bldP spid="22" grpId="0" animBg="1"/>
      <p:bldP spid="22" grpId="1" animBg="1"/>
      <p:bldP spid="22" grpId="2" animBg="1"/>
      <p:bldP spid="23" grpId="0" animBg="1"/>
      <p:bldP spid="23" grpId="1" animBg="1"/>
      <p:bldP spid="23" grpId="2" animBg="1"/>
      <p:bldP spid="24" grpId="0" animBg="1"/>
      <p:bldP spid="24" grpId="1" animBg="1"/>
      <p:bldP spid="24" grpId="2" animBg="1"/>
      <p:bldP spid="25" grpId="0" animBg="1"/>
      <p:bldP spid="25" grpId="1" animBg="1"/>
      <p:bldP spid="25" grpId="2" animBg="1"/>
      <p:bldP spid="26" grpId="0" animBg="1"/>
      <p:bldP spid="26" grpId="1" animBg="1"/>
      <p:bldP spid="26" grpId="2" animBg="1"/>
      <p:bldP spid="27" grpId="0" animBg="1"/>
      <p:bldP spid="27" grpId="1" animBg="1"/>
      <p:bldP spid="27" grpId="2" animBg="1"/>
      <p:bldP spid="28" grpId="0" animBg="1"/>
      <p:bldP spid="28" grpId="1" animBg="1"/>
      <p:bldP spid="28" grpId="2" animBg="1"/>
      <p:bldP spid="29" grpId="0" animBg="1"/>
      <p:bldP spid="29" grpId="1" animBg="1"/>
      <p:bldP spid="29" grpId="2" animBg="1"/>
      <p:bldP spid="30" grpId="0" animBg="1"/>
      <p:bldP spid="30" grpId="1" animBg="1"/>
      <p:bldP spid="30" grpId="2" animBg="1"/>
      <p:bldP spid="31" grpId="0" animBg="1"/>
      <p:bldP spid="31" grpId="1" animBg="1"/>
      <p:bldP spid="31" grpId="2" animBg="1"/>
      <p:bldP spid="32" grpId="0" animBg="1"/>
      <p:bldP spid="32" grpId="1" animBg="1"/>
      <p:bldP spid="32" grpId="2" animBg="1"/>
      <p:bldP spid="33" grpId="0" animBg="1"/>
      <p:bldP spid="33" grpId="1" animBg="1"/>
      <p:bldP spid="33" grpId="2" animBg="1"/>
      <p:bldP spid="34" grpId="0" animBg="1"/>
      <p:bldP spid="34" grpId="1" animBg="1"/>
      <p:bldP spid="34" grpId="2" animBg="1"/>
      <p:bldP spid="35" grpId="0" animBg="1"/>
      <p:bldP spid="35" grpId="1" animBg="1"/>
      <p:bldP spid="35" grpId="2" animBg="1"/>
      <p:bldP spid="36" grpId="0" animBg="1"/>
      <p:bldP spid="36" grpId="1" animBg="1"/>
      <p:bldP spid="36" grpId="2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心形 2"/>
          <p:cNvSpPr/>
          <p:nvPr/>
        </p:nvSpPr>
        <p:spPr bwMode="auto">
          <a:xfrm rot="1297918">
            <a:off x="1992180" y="1083050"/>
            <a:ext cx="3507052" cy="3336014"/>
          </a:xfrm>
          <a:custGeom>
            <a:avLst/>
            <a:gdLst>
              <a:gd name="connsiteX0" fmla="*/ 1925960 w 3851920"/>
              <a:gd name="connsiteY0" fmla="*/ 962980 h 3851920"/>
              <a:gd name="connsiteX1" fmla="*/ 1925960 w 3851920"/>
              <a:gd name="connsiteY1" fmla="*/ 3851920 h 3851920"/>
              <a:gd name="connsiteX2" fmla="*/ 1925960 w 3851920"/>
              <a:gd name="connsiteY2" fmla="*/ 962980 h 3851920"/>
              <a:gd name="connsiteX0" fmla="*/ 1876002 w 3880784"/>
              <a:gd name="connsiteY0" fmla="*/ 834980 h 4165205"/>
              <a:gd name="connsiteX1" fmla="*/ 1969030 w 3880784"/>
              <a:gd name="connsiteY1" fmla="*/ 4165205 h 4165205"/>
              <a:gd name="connsiteX2" fmla="*/ 1876002 w 3880784"/>
              <a:gd name="connsiteY2" fmla="*/ 834980 h 4165205"/>
              <a:gd name="connsiteX0" fmla="*/ 1876002 w 3924270"/>
              <a:gd name="connsiteY0" fmla="*/ 834980 h 4165205"/>
              <a:gd name="connsiteX1" fmla="*/ 1969030 w 3924270"/>
              <a:gd name="connsiteY1" fmla="*/ 4165205 h 4165205"/>
              <a:gd name="connsiteX2" fmla="*/ 1876002 w 3924270"/>
              <a:gd name="connsiteY2" fmla="*/ 834980 h 4165205"/>
              <a:gd name="connsiteX0" fmla="*/ 1902465 w 3950733"/>
              <a:gd name="connsiteY0" fmla="*/ 551725 h 3881950"/>
              <a:gd name="connsiteX1" fmla="*/ 1995493 w 3950733"/>
              <a:gd name="connsiteY1" fmla="*/ 3881950 h 3881950"/>
              <a:gd name="connsiteX2" fmla="*/ 1902465 w 3950733"/>
              <a:gd name="connsiteY2" fmla="*/ 551725 h 3881950"/>
              <a:gd name="connsiteX0" fmla="*/ 1722651 w 3960983"/>
              <a:gd name="connsiteY0" fmla="*/ 537745 h 3965463"/>
              <a:gd name="connsiteX1" fmla="*/ 2086600 w 3960983"/>
              <a:gd name="connsiteY1" fmla="*/ 3965463 h 3965463"/>
              <a:gd name="connsiteX2" fmla="*/ 1722651 w 3960983"/>
              <a:gd name="connsiteY2" fmla="*/ 537745 h 3965463"/>
              <a:gd name="connsiteX0" fmla="*/ 1722651 w 3811540"/>
              <a:gd name="connsiteY0" fmla="*/ 536376 h 3964094"/>
              <a:gd name="connsiteX1" fmla="*/ 2086600 w 3811540"/>
              <a:gd name="connsiteY1" fmla="*/ 3964094 h 3964094"/>
              <a:gd name="connsiteX2" fmla="*/ 1722651 w 3811540"/>
              <a:gd name="connsiteY2" fmla="*/ 536376 h 3964094"/>
              <a:gd name="connsiteX0" fmla="*/ 1863823 w 3952712"/>
              <a:gd name="connsiteY0" fmla="*/ 536376 h 3964094"/>
              <a:gd name="connsiteX1" fmla="*/ 2227772 w 3952712"/>
              <a:gd name="connsiteY1" fmla="*/ 3964094 h 3964094"/>
              <a:gd name="connsiteX2" fmla="*/ 1863823 w 3952712"/>
              <a:gd name="connsiteY2" fmla="*/ 536376 h 3964094"/>
              <a:gd name="connsiteX0" fmla="*/ 1972131 w 4061020"/>
              <a:gd name="connsiteY0" fmla="*/ 536376 h 3964094"/>
              <a:gd name="connsiteX1" fmla="*/ 2336080 w 4061020"/>
              <a:gd name="connsiteY1" fmla="*/ 3964094 h 3964094"/>
              <a:gd name="connsiteX2" fmla="*/ 1972131 w 4061020"/>
              <a:gd name="connsiteY2" fmla="*/ 536376 h 3964094"/>
              <a:gd name="connsiteX0" fmla="*/ 1892081 w 3980970"/>
              <a:gd name="connsiteY0" fmla="*/ 536376 h 3964094"/>
              <a:gd name="connsiteX1" fmla="*/ 2256030 w 3980970"/>
              <a:gd name="connsiteY1" fmla="*/ 3964094 h 3964094"/>
              <a:gd name="connsiteX2" fmla="*/ 1892081 w 3980970"/>
              <a:gd name="connsiteY2" fmla="*/ 536376 h 3964094"/>
              <a:gd name="connsiteX0" fmla="*/ 1892081 w 3968385"/>
              <a:gd name="connsiteY0" fmla="*/ 561778 h 3989496"/>
              <a:gd name="connsiteX1" fmla="*/ 2256030 w 3968385"/>
              <a:gd name="connsiteY1" fmla="*/ 3989496 h 3989496"/>
              <a:gd name="connsiteX2" fmla="*/ 1892081 w 3968385"/>
              <a:gd name="connsiteY2" fmla="*/ 561778 h 3989496"/>
              <a:gd name="connsiteX0" fmla="*/ 1916931 w 3993235"/>
              <a:gd name="connsiteY0" fmla="*/ 561778 h 3989496"/>
              <a:gd name="connsiteX1" fmla="*/ 2280880 w 3993235"/>
              <a:gd name="connsiteY1" fmla="*/ 3989496 h 3989496"/>
              <a:gd name="connsiteX2" fmla="*/ 1916931 w 3993235"/>
              <a:gd name="connsiteY2" fmla="*/ 561778 h 3989496"/>
              <a:gd name="connsiteX0" fmla="*/ 1945333 w 4021637"/>
              <a:gd name="connsiteY0" fmla="*/ 561778 h 3989496"/>
              <a:gd name="connsiteX1" fmla="*/ 2309282 w 4021637"/>
              <a:gd name="connsiteY1" fmla="*/ 3989496 h 3989496"/>
              <a:gd name="connsiteX2" fmla="*/ 1945333 w 4021637"/>
              <a:gd name="connsiteY2" fmla="*/ 561778 h 3989496"/>
              <a:gd name="connsiteX0" fmla="*/ 1870632 w 4031796"/>
              <a:gd name="connsiteY0" fmla="*/ 568499 h 3949399"/>
              <a:gd name="connsiteX1" fmla="*/ 2352637 w 4031796"/>
              <a:gd name="connsiteY1" fmla="*/ 3949399 h 3949399"/>
              <a:gd name="connsiteX2" fmla="*/ 1870632 w 4031796"/>
              <a:gd name="connsiteY2" fmla="*/ 568499 h 3949399"/>
              <a:gd name="connsiteX0" fmla="*/ 1922776 w 4024411"/>
              <a:gd name="connsiteY0" fmla="*/ 563779 h 3977451"/>
              <a:gd name="connsiteX1" fmla="*/ 2322142 w 4024411"/>
              <a:gd name="connsiteY1" fmla="*/ 3977451 h 3977451"/>
              <a:gd name="connsiteX2" fmla="*/ 1922776 w 4024411"/>
              <a:gd name="connsiteY2" fmla="*/ 563779 h 3977451"/>
              <a:gd name="connsiteX0" fmla="*/ 1922776 w 4027834"/>
              <a:gd name="connsiteY0" fmla="*/ 577461 h 3991133"/>
              <a:gd name="connsiteX1" fmla="*/ 2322142 w 4027834"/>
              <a:gd name="connsiteY1" fmla="*/ 3991133 h 3991133"/>
              <a:gd name="connsiteX2" fmla="*/ 1922776 w 4027834"/>
              <a:gd name="connsiteY2" fmla="*/ 577461 h 3991133"/>
              <a:gd name="connsiteX0" fmla="*/ 1925663 w 4027468"/>
              <a:gd name="connsiteY0" fmla="*/ 579122 h 3981304"/>
              <a:gd name="connsiteX1" fmla="*/ 2320484 w 4027468"/>
              <a:gd name="connsiteY1" fmla="*/ 3981304 h 3981304"/>
              <a:gd name="connsiteX2" fmla="*/ 1925663 w 4027468"/>
              <a:gd name="connsiteY2" fmla="*/ 579122 h 3981304"/>
              <a:gd name="connsiteX0" fmla="*/ 1925663 w 4116501"/>
              <a:gd name="connsiteY0" fmla="*/ 549015 h 3951197"/>
              <a:gd name="connsiteX1" fmla="*/ 2320484 w 4116501"/>
              <a:gd name="connsiteY1" fmla="*/ 3951197 h 3951197"/>
              <a:gd name="connsiteX2" fmla="*/ 1925663 w 4116501"/>
              <a:gd name="connsiteY2" fmla="*/ 549015 h 3951197"/>
              <a:gd name="connsiteX0" fmla="*/ 1862309 w 4053147"/>
              <a:gd name="connsiteY0" fmla="*/ 549015 h 3951197"/>
              <a:gd name="connsiteX1" fmla="*/ 2257130 w 4053147"/>
              <a:gd name="connsiteY1" fmla="*/ 3951197 h 3951197"/>
              <a:gd name="connsiteX2" fmla="*/ 1862309 w 4053147"/>
              <a:gd name="connsiteY2" fmla="*/ 549015 h 3951197"/>
              <a:gd name="connsiteX0" fmla="*/ 1862309 w 4068397"/>
              <a:gd name="connsiteY0" fmla="*/ 550667 h 3952849"/>
              <a:gd name="connsiteX1" fmla="*/ 2257130 w 4068397"/>
              <a:gd name="connsiteY1" fmla="*/ 3952849 h 3952849"/>
              <a:gd name="connsiteX2" fmla="*/ 1862309 w 4068397"/>
              <a:gd name="connsiteY2" fmla="*/ 550667 h 3952849"/>
              <a:gd name="connsiteX0" fmla="*/ 1857817 w 4068865"/>
              <a:gd name="connsiteY0" fmla="*/ 552812 h 3938947"/>
              <a:gd name="connsiteX1" fmla="*/ 2259553 w 4068865"/>
              <a:gd name="connsiteY1" fmla="*/ 3938947 h 3938947"/>
              <a:gd name="connsiteX2" fmla="*/ 1857817 w 4068865"/>
              <a:gd name="connsiteY2" fmla="*/ 552812 h 3938947"/>
              <a:gd name="connsiteX0" fmla="*/ 1857817 w 4082013"/>
              <a:gd name="connsiteY0" fmla="*/ 547797 h 3933932"/>
              <a:gd name="connsiteX1" fmla="*/ 2259553 w 4082013"/>
              <a:gd name="connsiteY1" fmla="*/ 3933932 h 3933932"/>
              <a:gd name="connsiteX2" fmla="*/ 1857817 w 4082013"/>
              <a:gd name="connsiteY2" fmla="*/ 547797 h 3933932"/>
              <a:gd name="connsiteX0" fmla="*/ 1872683 w 4096879"/>
              <a:gd name="connsiteY0" fmla="*/ 547797 h 3933932"/>
              <a:gd name="connsiteX1" fmla="*/ 2274419 w 4096879"/>
              <a:gd name="connsiteY1" fmla="*/ 3933932 h 3933932"/>
              <a:gd name="connsiteX2" fmla="*/ 1872683 w 4096879"/>
              <a:gd name="connsiteY2" fmla="*/ 547797 h 3933932"/>
              <a:gd name="connsiteX0" fmla="*/ 1869693 w 4093889"/>
              <a:gd name="connsiteY0" fmla="*/ 547797 h 3933932"/>
              <a:gd name="connsiteX1" fmla="*/ 2271429 w 4093889"/>
              <a:gd name="connsiteY1" fmla="*/ 3933932 h 3933932"/>
              <a:gd name="connsiteX2" fmla="*/ 1869693 w 4093889"/>
              <a:gd name="connsiteY2" fmla="*/ 547797 h 3933932"/>
              <a:gd name="connsiteX0" fmla="*/ 1837881 w 4062077"/>
              <a:gd name="connsiteY0" fmla="*/ 547797 h 3933932"/>
              <a:gd name="connsiteX1" fmla="*/ 2239617 w 4062077"/>
              <a:gd name="connsiteY1" fmla="*/ 3933932 h 3933932"/>
              <a:gd name="connsiteX2" fmla="*/ 1837881 w 4062077"/>
              <a:gd name="connsiteY2" fmla="*/ 547797 h 3933932"/>
              <a:gd name="connsiteX0" fmla="*/ 1840592 w 4061827"/>
              <a:gd name="connsiteY0" fmla="*/ 546535 h 3942242"/>
              <a:gd name="connsiteX1" fmla="*/ 2238202 w 4061827"/>
              <a:gd name="connsiteY1" fmla="*/ 3942242 h 3942242"/>
              <a:gd name="connsiteX2" fmla="*/ 1840592 w 4061827"/>
              <a:gd name="connsiteY2" fmla="*/ 546535 h 3942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061827" h="3942242">
                <a:moveTo>
                  <a:pt x="1840592" y="546535"/>
                </a:moveTo>
                <a:cubicBezTo>
                  <a:pt x="2775798" y="-1124590"/>
                  <a:pt x="6097883" y="1331132"/>
                  <a:pt x="2238202" y="3942242"/>
                </a:cubicBezTo>
                <a:cubicBezTo>
                  <a:pt x="-2042826" y="1274016"/>
                  <a:pt x="978184" y="-992933"/>
                  <a:pt x="1840592" y="546535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  <a:effectLst/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3" name="心形 2"/>
          <p:cNvSpPr/>
          <p:nvPr/>
        </p:nvSpPr>
        <p:spPr bwMode="auto">
          <a:xfrm rot="1297918">
            <a:off x="2179045" y="1078761"/>
            <a:ext cx="3376077" cy="3287041"/>
          </a:xfrm>
          <a:custGeom>
            <a:avLst/>
            <a:gdLst>
              <a:gd name="connsiteX0" fmla="*/ 1925960 w 3851920"/>
              <a:gd name="connsiteY0" fmla="*/ 962980 h 3851920"/>
              <a:gd name="connsiteX1" fmla="*/ 1925960 w 3851920"/>
              <a:gd name="connsiteY1" fmla="*/ 3851920 h 3851920"/>
              <a:gd name="connsiteX2" fmla="*/ 1925960 w 3851920"/>
              <a:gd name="connsiteY2" fmla="*/ 962980 h 3851920"/>
              <a:gd name="connsiteX0" fmla="*/ 1876002 w 3880784"/>
              <a:gd name="connsiteY0" fmla="*/ 834980 h 4165205"/>
              <a:gd name="connsiteX1" fmla="*/ 1969030 w 3880784"/>
              <a:gd name="connsiteY1" fmla="*/ 4165205 h 4165205"/>
              <a:gd name="connsiteX2" fmla="*/ 1876002 w 3880784"/>
              <a:gd name="connsiteY2" fmla="*/ 834980 h 4165205"/>
              <a:gd name="connsiteX0" fmla="*/ 1876002 w 3924270"/>
              <a:gd name="connsiteY0" fmla="*/ 834980 h 4165205"/>
              <a:gd name="connsiteX1" fmla="*/ 1969030 w 3924270"/>
              <a:gd name="connsiteY1" fmla="*/ 4165205 h 4165205"/>
              <a:gd name="connsiteX2" fmla="*/ 1876002 w 3924270"/>
              <a:gd name="connsiteY2" fmla="*/ 834980 h 4165205"/>
              <a:gd name="connsiteX0" fmla="*/ 1902465 w 3950733"/>
              <a:gd name="connsiteY0" fmla="*/ 551725 h 3881950"/>
              <a:gd name="connsiteX1" fmla="*/ 1995493 w 3950733"/>
              <a:gd name="connsiteY1" fmla="*/ 3881950 h 3881950"/>
              <a:gd name="connsiteX2" fmla="*/ 1902465 w 3950733"/>
              <a:gd name="connsiteY2" fmla="*/ 551725 h 3881950"/>
              <a:gd name="connsiteX0" fmla="*/ 1722651 w 3960983"/>
              <a:gd name="connsiteY0" fmla="*/ 537745 h 3965463"/>
              <a:gd name="connsiteX1" fmla="*/ 2086600 w 3960983"/>
              <a:gd name="connsiteY1" fmla="*/ 3965463 h 3965463"/>
              <a:gd name="connsiteX2" fmla="*/ 1722651 w 3960983"/>
              <a:gd name="connsiteY2" fmla="*/ 537745 h 3965463"/>
              <a:gd name="connsiteX0" fmla="*/ 1722651 w 3811540"/>
              <a:gd name="connsiteY0" fmla="*/ 536376 h 3964094"/>
              <a:gd name="connsiteX1" fmla="*/ 2086600 w 3811540"/>
              <a:gd name="connsiteY1" fmla="*/ 3964094 h 3964094"/>
              <a:gd name="connsiteX2" fmla="*/ 1722651 w 3811540"/>
              <a:gd name="connsiteY2" fmla="*/ 536376 h 3964094"/>
              <a:gd name="connsiteX0" fmla="*/ 1863823 w 3952712"/>
              <a:gd name="connsiteY0" fmla="*/ 536376 h 3964094"/>
              <a:gd name="connsiteX1" fmla="*/ 2227772 w 3952712"/>
              <a:gd name="connsiteY1" fmla="*/ 3964094 h 3964094"/>
              <a:gd name="connsiteX2" fmla="*/ 1863823 w 3952712"/>
              <a:gd name="connsiteY2" fmla="*/ 536376 h 3964094"/>
              <a:gd name="connsiteX0" fmla="*/ 1972131 w 4061020"/>
              <a:gd name="connsiteY0" fmla="*/ 536376 h 3964094"/>
              <a:gd name="connsiteX1" fmla="*/ 2336080 w 4061020"/>
              <a:gd name="connsiteY1" fmla="*/ 3964094 h 3964094"/>
              <a:gd name="connsiteX2" fmla="*/ 1972131 w 4061020"/>
              <a:gd name="connsiteY2" fmla="*/ 536376 h 3964094"/>
              <a:gd name="connsiteX0" fmla="*/ 1892081 w 3980970"/>
              <a:gd name="connsiteY0" fmla="*/ 536376 h 3964094"/>
              <a:gd name="connsiteX1" fmla="*/ 2256030 w 3980970"/>
              <a:gd name="connsiteY1" fmla="*/ 3964094 h 3964094"/>
              <a:gd name="connsiteX2" fmla="*/ 1892081 w 3980970"/>
              <a:gd name="connsiteY2" fmla="*/ 536376 h 3964094"/>
              <a:gd name="connsiteX0" fmla="*/ 1892081 w 3968385"/>
              <a:gd name="connsiteY0" fmla="*/ 561778 h 3989496"/>
              <a:gd name="connsiteX1" fmla="*/ 2256030 w 3968385"/>
              <a:gd name="connsiteY1" fmla="*/ 3989496 h 3989496"/>
              <a:gd name="connsiteX2" fmla="*/ 1892081 w 3968385"/>
              <a:gd name="connsiteY2" fmla="*/ 561778 h 3989496"/>
              <a:gd name="connsiteX0" fmla="*/ 1916931 w 3993235"/>
              <a:gd name="connsiteY0" fmla="*/ 561778 h 3989496"/>
              <a:gd name="connsiteX1" fmla="*/ 2280880 w 3993235"/>
              <a:gd name="connsiteY1" fmla="*/ 3989496 h 3989496"/>
              <a:gd name="connsiteX2" fmla="*/ 1916931 w 3993235"/>
              <a:gd name="connsiteY2" fmla="*/ 561778 h 3989496"/>
              <a:gd name="connsiteX0" fmla="*/ 1945333 w 4021637"/>
              <a:gd name="connsiteY0" fmla="*/ 561778 h 3989496"/>
              <a:gd name="connsiteX1" fmla="*/ 2309282 w 4021637"/>
              <a:gd name="connsiteY1" fmla="*/ 3989496 h 3989496"/>
              <a:gd name="connsiteX2" fmla="*/ 1945333 w 4021637"/>
              <a:gd name="connsiteY2" fmla="*/ 561778 h 3989496"/>
              <a:gd name="connsiteX0" fmla="*/ 1870632 w 4031796"/>
              <a:gd name="connsiteY0" fmla="*/ 568499 h 3949399"/>
              <a:gd name="connsiteX1" fmla="*/ 2352637 w 4031796"/>
              <a:gd name="connsiteY1" fmla="*/ 3949399 h 3949399"/>
              <a:gd name="connsiteX2" fmla="*/ 1870632 w 4031796"/>
              <a:gd name="connsiteY2" fmla="*/ 568499 h 3949399"/>
              <a:gd name="connsiteX0" fmla="*/ 1922776 w 4024411"/>
              <a:gd name="connsiteY0" fmla="*/ 563779 h 3977451"/>
              <a:gd name="connsiteX1" fmla="*/ 2322142 w 4024411"/>
              <a:gd name="connsiteY1" fmla="*/ 3977451 h 3977451"/>
              <a:gd name="connsiteX2" fmla="*/ 1922776 w 4024411"/>
              <a:gd name="connsiteY2" fmla="*/ 563779 h 3977451"/>
              <a:gd name="connsiteX0" fmla="*/ 1922776 w 4027834"/>
              <a:gd name="connsiteY0" fmla="*/ 577461 h 3991133"/>
              <a:gd name="connsiteX1" fmla="*/ 2322142 w 4027834"/>
              <a:gd name="connsiteY1" fmla="*/ 3991133 h 3991133"/>
              <a:gd name="connsiteX2" fmla="*/ 1922776 w 4027834"/>
              <a:gd name="connsiteY2" fmla="*/ 577461 h 3991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027834" h="3991133">
                <a:moveTo>
                  <a:pt x="1922776" y="577461"/>
                </a:moveTo>
                <a:cubicBezTo>
                  <a:pt x="2857982" y="-1093664"/>
                  <a:pt x="5917035" y="1112986"/>
                  <a:pt x="2322142" y="3991133"/>
                </a:cubicBezTo>
                <a:cubicBezTo>
                  <a:pt x="-1931420" y="1325284"/>
                  <a:pt x="731128" y="-859374"/>
                  <a:pt x="1922776" y="577461"/>
                </a:cubicBezTo>
                <a:close/>
              </a:path>
            </a:pathLst>
          </a:custGeom>
          <a:blipFill dpi="0" rotWithShape="1">
            <a:blip r:embed="rId3"/>
            <a:srcRect/>
            <a:stretch>
              <a:fillRect l="-10420" r="-10420"/>
            </a:stretch>
          </a:blipFill>
          <a:ln>
            <a:noFill/>
          </a:ln>
          <a:effectLst/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21" name="心形 2"/>
          <p:cNvSpPr/>
          <p:nvPr/>
        </p:nvSpPr>
        <p:spPr bwMode="auto">
          <a:xfrm rot="20302082" flipH="1">
            <a:off x="5859580" y="2761255"/>
            <a:ext cx="1965421" cy="1869567"/>
          </a:xfrm>
          <a:custGeom>
            <a:avLst/>
            <a:gdLst>
              <a:gd name="connsiteX0" fmla="*/ 1925960 w 3851920"/>
              <a:gd name="connsiteY0" fmla="*/ 962980 h 3851920"/>
              <a:gd name="connsiteX1" fmla="*/ 1925960 w 3851920"/>
              <a:gd name="connsiteY1" fmla="*/ 3851920 h 3851920"/>
              <a:gd name="connsiteX2" fmla="*/ 1925960 w 3851920"/>
              <a:gd name="connsiteY2" fmla="*/ 962980 h 3851920"/>
              <a:gd name="connsiteX0" fmla="*/ 1876002 w 3880784"/>
              <a:gd name="connsiteY0" fmla="*/ 834980 h 4165205"/>
              <a:gd name="connsiteX1" fmla="*/ 1969030 w 3880784"/>
              <a:gd name="connsiteY1" fmla="*/ 4165205 h 4165205"/>
              <a:gd name="connsiteX2" fmla="*/ 1876002 w 3880784"/>
              <a:gd name="connsiteY2" fmla="*/ 834980 h 4165205"/>
              <a:gd name="connsiteX0" fmla="*/ 1876002 w 3924270"/>
              <a:gd name="connsiteY0" fmla="*/ 834980 h 4165205"/>
              <a:gd name="connsiteX1" fmla="*/ 1969030 w 3924270"/>
              <a:gd name="connsiteY1" fmla="*/ 4165205 h 4165205"/>
              <a:gd name="connsiteX2" fmla="*/ 1876002 w 3924270"/>
              <a:gd name="connsiteY2" fmla="*/ 834980 h 4165205"/>
              <a:gd name="connsiteX0" fmla="*/ 1902465 w 3950733"/>
              <a:gd name="connsiteY0" fmla="*/ 551725 h 3881950"/>
              <a:gd name="connsiteX1" fmla="*/ 1995493 w 3950733"/>
              <a:gd name="connsiteY1" fmla="*/ 3881950 h 3881950"/>
              <a:gd name="connsiteX2" fmla="*/ 1902465 w 3950733"/>
              <a:gd name="connsiteY2" fmla="*/ 551725 h 3881950"/>
              <a:gd name="connsiteX0" fmla="*/ 1722651 w 3960983"/>
              <a:gd name="connsiteY0" fmla="*/ 537745 h 3965463"/>
              <a:gd name="connsiteX1" fmla="*/ 2086600 w 3960983"/>
              <a:gd name="connsiteY1" fmla="*/ 3965463 h 3965463"/>
              <a:gd name="connsiteX2" fmla="*/ 1722651 w 3960983"/>
              <a:gd name="connsiteY2" fmla="*/ 537745 h 3965463"/>
              <a:gd name="connsiteX0" fmla="*/ 1722651 w 3811540"/>
              <a:gd name="connsiteY0" fmla="*/ 536376 h 3964094"/>
              <a:gd name="connsiteX1" fmla="*/ 2086600 w 3811540"/>
              <a:gd name="connsiteY1" fmla="*/ 3964094 h 3964094"/>
              <a:gd name="connsiteX2" fmla="*/ 1722651 w 3811540"/>
              <a:gd name="connsiteY2" fmla="*/ 536376 h 3964094"/>
              <a:gd name="connsiteX0" fmla="*/ 1863823 w 3952712"/>
              <a:gd name="connsiteY0" fmla="*/ 536376 h 3964094"/>
              <a:gd name="connsiteX1" fmla="*/ 2227772 w 3952712"/>
              <a:gd name="connsiteY1" fmla="*/ 3964094 h 3964094"/>
              <a:gd name="connsiteX2" fmla="*/ 1863823 w 3952712"/>
              <a:gd name="connsiteY2" fmla="*/ 536376 h 3964094"/>
              <a:gd name="connsiteX0" fmla="*/ 1972131 w 4061020"/>
              <a:gd name="connsiteY0" fmla="*/ 536376 h 3964094"/>
              <a:gd name="connsiteX1" fmla="*/ 2336080 w 4061020"/>
              <a:gd name="connsiteY1" fmla="*/ 3964094 h 3964094"/>
              <a:gd name="connsiteX2" fmla="*/ 1972131 w 4061020"/>
              <a:gd name="connsiteY2" fmla="*/ 536376 h 3964094"/>
              <a:gd name="connsiteX0" fmla="*/ 1892081 w 3980970"/>
              <a:gd name="connsiteY0" fmla="*/ 536376 h 3964094"/>
              <a:gd name="connsiteX1" fmla="*/ 2256030 w 3980970"/>
              <a:gd name="connsiteY1" fmla="*/ 3964094 h 3964094"/>
              <a:gd name="connsiteX2" fmla="*/ 1892081 w 3980970"/>
              <a:gd name="connsiteY2" fmla="*/ 536376 h 3964094"/>
              <a:gd name="connsiteX0" fmla="*/ 1892081 w 3968385"/>
              <a:gd name="connsiteY0" fmla="*/ 561778 h 3989496"/>
              <a:gd name="connsiteX1" fmla="*/ 2256030 w 3968385"/>
              <a:gd name="connsiteY1" fmla="*/ 3989496 h 3989496"/>
              <a:gd name="connsiteX2" fmla="*/ 1892081 w 3968385"/>
              <a:gd name="connsiteY2" fmla="*/ 561778 h 3989496"/>
              <a:gd name="connsiteX0" fmla="*/ 1916931 w 3993235"/>
              <a:gd name="connsiteY0" fmla="*/ 561778 h 3989496"/>
              <a:gd name="connsiteX1" fmla="*/ 2280880 w 3993235"/>
              <a:gd name="connsiteY1" fmla="*/ 3989496 h 3989496"/>
              <a:gd name="connsiteX2" fmla="*/ 1916931 w 3993235"/>
              <a:gd name="connsiteY2" fmla="*/ 561778 h 3989496"/>
              <a:gd name="connsiteX0" fmla="*/ 1945333 w 4021637"/>
              <a:gd name="connsiteY0" fmla="*/ 561778 h 3989496"/>
              <a:gd name="connsiteX1" fmla="*/ 2309282 w 4021637"/>
              <a:gd name="connsiteY1" fmla="*/ 3989496 h 3989496"/>
              <a:gd name="connsiteX2" fmla="*/ 1945333 w 4021637"/>
              <a:gd name="connsiteY2" fmla="*/ 561778 h 3989496"/>
              <a:gd name="connsiteX0" fmla="*/ 1870632 w 4031796"/>
              <a:gd name="connsiteY0" fmla="*/ 568499 h 3949399"/>
              <a:gd name="connsiteX1" fmla="*/ 2352637 w 4031796"/>
              <a:gd name="connsiteY1" fmla="*/ 3949399 h 3949399"/>
              <a:gd name="connsiteX2" fmla="*/ 1870632 w 4031796"/>
              <a:gd name="connsiteY2" fmla="*/ 568499 h 3949399"/>
              <a:gd name="connsiteX0" fmla="*/ 1922776 w 4024411"/>
              <a:gd name="connsiteY0" fmla="*/ 563779 h 3977451"/>
              <a:gd name="connsiteX1" fmla="*/ 2322142 w 4024411"/>
              <a:gd name="connsiteY1" fmla="*/ 3977451 h 3977451"/>
              <a:gd name="connsiteX2" fmla="*/ 1922776 w 4024411"/>
              <a:gd name="connsiteY2" fmla="*/ 563779 h 3977451"/>
              <a:gd name="connsiteX0" fmla="*/ 1922776 w 4027834"/>
              <a:gd name="connsiteY0" fmla="*/ 577461 h 3991133"/>
              <a:gd name="connsiteX1" fmla="*/ 2322142 w 4027834"/>
              <a:gd name="connsiteY1" fmla="*/ 3991133 h 3991133"/>
              <a:gd name="connsiteX2" fmla="*/ 1922776 w 4027834"/>
              <a:gd name="connsiteY2" fmla="*/ 577461 h 3991133"/>
              <a:gd name="connsiteX0" fmla="*/ 1925663 w 4027468"/>
              <a:gd name="connsiteY0" fmla="*/ 579122 h 3981304"/>
              <a:gd name="connsiteX1" fmla="*/ 2320484 w 4027468"/>
              <a:gd name="connsiteY1" fmla="*/ 3981304 h 3981304"/>
              <a:gd name="connsiteX2" fmla="*/ 1925663 w 4027468"/>
              <a:gd name="connsiteY2" fmla="*/ 579122 h 3981304"/>
              <a:gd name="connsiteX0" fmla="*/ 1925663 w 4116501"/>
              <a:gd name="connsiteY0" fmla="*/ 549015 h 3951197"/>
              <a:gd name="connsiteX1" fmla="*/ 2320484 w 4116501"/>
              <a:gd name="connsiteY1" fmla="*/ 3951197 h 3951197"/>
              <a:gd name="connsiteX2" fmla="*/ 1925663 w 4116501"/>
              <a:gd name="connsiteY2" fmla="*/ 549015 h 3951197"/>
              <a:gd name="connsiteX0" fmla="*/ 1862309 w 4053147"/>
              <a:gd name="connsiteY0" fmla="*/ 549015 h 3951197"/>
              <a:gd name="connsiteX1" fmla="*/ 2257130 w 4053147"/>
              <a:gd name="connsiteY1" fmla="*/ 3951197 h 3951197"/>
              <a:gd name="connsiteX2" fmla="*/ 1862309 w 4053147"/>
              <a:gd name="connsiteY2" fmla="*/ 549015 h 3951197"/>
              <a:gd name="connsiteX0" fmla="*/ 1862309 w 4068397"/>
              <a:gd name="connsiteY0" fmla="*/ 550667 h 3952849"/>
              <a:gd name="connsiteX1" fmla="*/ 2257130 w 4068397"/>
              <a:gd name="connsiteY1" fmla="*/ 3952849 h 3952849"/>
              <a:gd name="connsiteX2" fmla="*/ 1862309 w 4068397"/>
              <a:gd name="connsiteY2" fmla="*/ 550667 h 3952849"/>
              <a:gd name="connsiteX0" fmla="*/ 1857817 w 4068865"/>
              <a:gd name="connsiteY0" fmla="*/ 552812 h 3938947"/>
              <a:gd name="connsiteX1" fmla="*/ 2259553 w 4068865"/>
              <a:gd name="connsiteY1" fmla="*/ 3938947 h 3938947"/>
              <a:gd name="connsiteX2" fmla="*/ 1857817 w 4068865"/>
              <a:gd name="connsiteY2" fmla="*/ 552812 h 3938947"/>
              <a:gd name="connsiteX0" fmla="*/ 1857817 w 4082013"/>
              <a:gd name="connsiteY0" fmla="*/ 547797 h 3933932"/>
              <a:gd name="connsiteX1" fmla="*/ 2259553 w 4082013"/>
              <a:gd name="connsiteY1" fmla="*/ 3933932 h 3933932"/>
              <a:gd name="connsiteX2" fmla="*/ 1857817 w 4082013"/>
              <a:gd name="connsiteY2" fmla="*/ 547797 h 3933932"/>
              <a:gd name="connsiteX0" fmla="*/ 1872683 w 4096879"/>
              <a:gd name="connsiteY0" fmla="*/ 547797 h 3933932"/>
              <a:gd name="connsiteX1" fmla="*/ 2274419 w 4096879"/>
              <a:gd name="connsiteY1" fmla="*/ 3933932 h 3933932"/>
              <a:gd name="connsiteX2" fmla="*/ 1872683 w 4096879"/>
              <a:gd name="connsiteY2" fmla="*/ 547797 h 3933932"/>
              <a:gd name="connsiteX0" fmla="*/ 1869693 w 4093889"/>
              <a:gd name="connsiteY0" fmla="*/ 547797 h 3933932"/>
              <a:gd name="connsiteX1" fmla="*/ 2271429 w 4093889"/>
              <a:gd name="connsiteY1" fmla="*/ 3933932 h 3933932"/>
              <a:gd name="connsiteX2" fmla="*/ 1869693 w 4093889"/>
              <a:gd name="connsiteY2" fmla="*/ 547797 h 3933932"/>
              <a:gd name="connsiteX0" fmla="*/ 1837881 w 4062077"/>
              <a:gd name="connsiteY0" fmla="*/ 547797 h 3933932"/>
              <a:gd name="connsiteX1" fmla="*/ 2239617 w 4062077"/>
              <a:gd name="connsiteY1" fmla="*/ 3933932 h 3933932"/>
              <a:gd name="connsiteX2" fmla="*/ 1837881 w 4062077"/>
              <a:gd name="connsiteY2" fmla="*/ 547797 h 3933932"/>
              <a:gd name="connsiteX0" fmla="*/ 1840592 w 4061827"/>
              <a:gd name="connsiteY0" fmla="*/ 546535 h 3942242"/>
              <a:gd name="connsiteX1" fmla="*/ 2238202 w 4061827"/>
              <a:gd name="connsiteY1" fmla="*/ 3942242 h 3942242"/>
              <a:gd name="connsiteX2" fmla="*/ 1840592 w 4061827"/>
              <a:gd name="connsiteY2" fmla="*/ 546535 h 3942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061827" h="3942242">
                <a:moveTo>
                  <a:pt x="1840592" y="546535"/>
                </a:moveTo>
                <a:cubicBezTo>
                  <a:pt x="2775798" y="-1124590"/>
                  <a:pt x="6097883" y="1331132"/>
                  <a:pt x="2238202" y="3942242"/>
                </a:cubicBezTo>
                <a:cubicBezTo>
                  <a:pt x="-2042826" y="1274016"/>
                  <a:pt x="978184" y="-992933"/>
                  <a:pt x="1840592" y="546535"/>
                </a:cubicBezTo>
                <a:close/>
              </a:path>
            </a:pathLst>
          </a:custGeom>
          <a:solidFill>
            <a:srgbClr val="FF3399"/>
          </a:solidFill>
          <a:ln>
            <a:noFill/>
          </a:ln>
          <a:effectLst/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27" name="任意多边形 26"/>
          <p:cNvSpPr/>
          <p:nvPr/>
        </p:nvSpPr>
        <p:spPr bwMode="auto">
          <a:xfrm rot="20741369">
            <a:off x="5748262" y="2732026"/>
            <a:ext cx="1878211" cy="1852255"/>
          </a:xfrm>
          <a:custGeom>
            <a:avLst/>
            <a:gdLst>
              <a:gd name="connsiteX0" fmla="*/ 1520397 w 1878211"/>
              <a:gd name="connsiteY0" fmla="*/ 15463 h 1885093"/>
              <a:gd name="connsiteX1" fmla="*/ 959517 w 1878211"/>
              <a:gd name="connsiteY1" fmla="*/ 1885093 h 1885093"/>
              <a:gd name="connsiteX2" fmla="*/ 941237 w 1878211"/>
              <a:gd name="connsiteY2" fmla="*/ 270734 h 1885093"/>
              <a:gd name="connsiteX3" fmla="*/ 1520397 w 1878211"/>
              <a:gd name="connsiteY3" fmla="*/ 15463 h 1885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78211" h="1885093">
                <a:moveTo>
                  <a:pt x="1520397" y="15463"/>
                </a:moveTo>
                <a:cubicBezTo>
                  <a:pt x="1955609" y="128833"/>
                  <a:pt x="2212266" y="856139"/>
                  <a:pt x="959517" y="1885093"/>
                </a:cubicBezTo>
                <a:cubicBezTo>
                  <a:pt x="-887657" y="759341"/>
                  <a:pt x="405483" y="-451871"/>
                  <a:pt x="941237" y="270734"/>
                </a:cubicBezTo>
                <a:cubicBezTo>
                  <a:pt x="1087858" y="39245"/>
                  <a:pt x="1322573" y="-36069"/>
                  <a:pt x="1520397" y="15463"/>
                </a:cubicBezTo>
                <a:close/>
              </a:path>
            </a:pathLst>
          </a:custGeom>
          <a:blipFill dpi="0" rotWithShape="1">
            <a:blip r:embed="rId4"/>
            <a:srcRect/>
            <a:stretch>
              <a:fillRect l="-18370" r="-18370"/>
            </a:stretch>
          </a:blipFill>
          <a:ln>
            <a:noFill/>
          </a:ln>
          <a:effectLst/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28" name="TextBox 15"/>
          <p:cNvSpPr txBox="1"/>
          <p:nvPr/>
        </p:nvSpPr>
        <p:spPr>
          <a:xfrm>
            <a:off x="4355976" y="257688"/>
            <a:ext cx="4464496" cy="585870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pPr algn="r"/>
            <a:r>
              <a:rPr lang="zh-CN" altLang="en-US" sz="3200">
                <a:solidFill>
                  <a:srgbClr val="00B0F0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因为爱情</a:t>
            </a:r>
            <a:endParaRPr lang="zh-CN" altLang="en-US" sz="3200" dirty="0">
              <a:solidFill>
                <a:srgbClr val="00B0F0"/>
              </a:solidFill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4355976" y="843558"/>
            <a:ext cx="4464496" cy="322502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r"/>
            <a:r>
              <a:rPr lang="zh-CN" altLang="en-US" sz="1600" smtClean="0">
                <a:solidFill>
                  <a:schemeClr val="bg1"/>
                </a:solidFill>
                <a:latin typeface="方正稚艺_GBK"/>
                <a:ea typeface="方正稚艺_GBK"/>
              </a:rPr>
              <a:t>请在此处输入您的副标题，或者删除此文本框 </a:t>
            </a:r>
            <a:endParaRPr lang="zh-CN" altLang="en-US" sz="1600">
              <a:solidFill>
                <a:schemeClr val="bg1"/>
              </a:solidFill>
              <a:latin typeface="方正稚艺_GBK"/>
              <a:ea typeface="方正稚艺_GBK"/>
            </a:endParaRPr>
          </a:p>
        </p:txBody>
      </p:sp>
      <p:sp>
        <p:nvSpPr>
          <p:cNvPr id="33" name="椭圆 32"/>
          <p:cNvSpPr/>
          <p:nvPr/>
        </p:nvSpPr>
        <p:spPr bwMode="auto">
          <a:xfrm>
            <a:off x="5841474" y="4762489"/>
            <a:ext cx="2114903" cy="562065"/>
          </a:xfrm>
          <a:prstGeom prst="ellipse">
            <a:avLst/>
          </a:prstGeom>
          <a:gradFill flip="none" rotWithShape="1">
            <a:gsLst>
              <a:gs pos="4000">
                <a:schemeClr val="tx1">
                  <a:lumMod val="50000"/>
                  <a:lumOff val="50000"/>
                  <a:alpha val="57000"/>
                </a:scheme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/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rgbClr val="FFFFFF"/>
              </a:solidFill>
              <a:ea typeface="方正稚艺_GBK"/>
            </a:endParaRPr>
          </a:p>
        </p:txBody>
      </p:sp>
      <p:sp>
        <p:nvSpPr>
          <p:cNvPr id="11" name="心形 2"/>
          <p:cNvSpPr/>
          <p:nvPr/>
        </p:nvSpPr>
        <p:spPr bwMode="auto">
          <a:xfrm rot="20302082" flipH="1">
            <a:off x="742935" y="2926029"/>
            <a:ext cx="1965421" cy="1869567"/>
          </a:xfrm>
          <a:custGeom>
            <a:avLst/>
            <a:gdLst>
              <a:gd name="connsiteX0" fmla="*/ 1925960 w 3851920"/>
              <a:gd name="connsiteY0" fmla="*/ 962980 h 3851920"/>
              <a:gd name="connsiteX1" fmla="*/ 1925960 w 3851920"/>
              <a:gd name="connsiteY1" fmla="*/ 3851920 h 3851920"/>
              <a:gd name="connsiteX2" fmla="*/ 1925960 w 3851920"/>
              <a:gd name="connsiteY2" fmla="*/ 962980 h 3851920"/>
              <a:gd name="connsiteX0" fmla="*/ 1876002 w 3880784"/>
              <a:gd name="connsiteY0" fmla="*/ 834980 h 4165205"/>
              <a:gd name="connsiteX1" fmla="*/ 1969030 w 3880784"/>
              <a:gd name="connsiteY1" fmla="*/ 4165205 h 4165205"/>
              <a:gd name="connsiteX2" fmla="*/ 1876002 w 3880784"/>
              <a:gd name="connsiteY2" fmla="*/ 834980 h 4165205"/>
              <a:gd name="connsiteX0" fmla="*/ 1876002 w 3924270"/>
              <a:gd name="connsiteY0" fmla="*/ 834980 h 4165205"/>
              <a:gd name="connsiteX1" fmla="*/ 1969030 w 3924270"/>
              <a:gd name="connsiteY1" fmla="*/ 4165205 h 4165205"/>
              <a:gd name="connsiteX2" fmla="*/ 1876002 w 3924270"/>
              <a:gd name="connsiteY2" fmla="*/ 834980 h 4165205"/>
              <a:gd name="connsiteX0" fmla="*/ 1902465 w 3950733"/>
              <a:gd name="connsiteY0" fmla="*/ 551725 h 3881950"/>
              <a:gd name="connsiteX1" fmla="*/ 1995493 w 3950733"/>
              <a:gd name="connsiteY1" fmla="*/ 3881950 h 3881950"/>
              <a:gd name="connsiteX2" fmla="*/ 1902465 w 3950733"/>
              <a:gd name="connsiteY2" fmla="*/ 551725 h 3881950"/>
              <a:gd name="connsiteX0" fmla="*/ 1722651 w 3960983"/>
              <a:gd name="connsiteY0" fmla="*/ 537745 h 3965463"/>
              <a:gd name="connsiteX1" fmla="*/ 2086600 w 3960983"/>
              <a:gd name="connsiteY1" fmla="*/ 3965463 h 3965463"/>
              <a:gd name="connsiteX2" fmla="*/ 1722651 w 3960983"/>
              <a:gd name="connsiteY2" fmla="*/ 537745 h 3965463"/>
              <a:gd name="connsiteX0" fmla="*/ 1722651 w 3811540"/>
              <a:gd name="connsiteY0" fmla="*/ 536376 h 3964094"/>
              <a:gd name="connsiteX1" fmla="*/ 2086600 w 3811540"/>
              <a:gd name="connsiteY1" fmla="*/ 3964094 h 3964094"/>
              <a:gd name="connsiteX2" fmla="*/ 1722651 w 3811540"/>
              <a:gd name="connsiteY2" fmla="*/ 536376 h 3964094"/>
              <a:gd name="connsiteX0" fmla="*/ 1863823 w 3952712"/>
              <a:gd name="connsiteY0" fmla="*/ 536376 h 3964094"/>
              <a:gd name="connsiteX1" fmla="*/ 2227772 w 3952712"/>
              <a:gd name="connsiteY1" fmla="*/ 3964094 h 3964094"/>
              <a:gd name="connsiteX2" fmla="*/ 1863823 w 3952712"/>
              <a:gd name="connsiteY2" fmla="*/ 536376 h 3964094"/>
              <a:gd name="connsiteX0" fmla="*/ 1972131 w 4061020"/>
              <a:gd name="connsiteY0" fmla="*/ 536376 h 3964094"/>
              <a:gd name="connsiteX1" fmla="*/ 2336080 w 4061020"/>
              <a:gd name="connsiteY1" fmla="*/ 3964094 h 3964094"/>
              <a:gd name="connsiteX2" fmla="*/ 1972131 w 4061020"/>
              <a:gd name="connsiteY2" fmla="*/ 536376 h 3964094"/>
              <a:gd name="connsiteX0" fmla="*/ 1892081 w 3980970"/>
              <a:gd name="connsiteY0" fmla="*/ 536376 h 3964094"/>
              <a:gd name="connsiteX1" fmla="*/ 2256030 w 3980970"/>
              <a:gd name="connsiteY1" fmla="*/ 3964094 h 3964094"/>
              <a:gd name="connsiteX2" fmla="*/ 1892081 w 3980970"/>
              <a:gd name="connsiteY2" fmla="*/ 536376 h 3964094"/>
              <a:gd name="connsiteX0" fmla="*/ 1892081 w 3968385"/>
              <a:gd name="connsiteY0" fmla="*/ 561778 h 3989496"/>
              <a:gd name="connsiteX1" fmla="*/ 2256030 w 3968385"/>
              <a:gd name="connsiteY1" fmla="*/ 3989496 h 3989496"/>
              <a:gd name="connsiteX2" fmla="*/ 1892081 w 3968385"/>
              <a:gd name="connsiteY2" fmla="*/ 561778 h 3989496"/>
              <a:gd name="connsiteX0" fmla="*/ 1916931 w 3993235"/>
              <a:gd name="connsiteY0" fmla="*/ 561778 h 3989496"/>
              <a:gd name="connsiteX1" fmla="*/ 2280880 w 3993235"/>
              <a:gd name="connsiteY1" fmla="*/ 3989496 h 3989496"/>
              <a:gd name="connsiteX2" fmla="*/ 1916931 w 3993235"/>
              <a:gd name="connsiteY2" fmla="*/ 561778 h 3989496"/>
              <a:gd name="connsiteX0" fmla="*/ 1945333 w 4021637"/>
              <a:gd name="connsiteY0" fmla="*/ 561778 h 3989496"/>
              <a:gd name="connsiteX1" fmla="*/ 2309282 w 4021637"/>
              <a:gd name="connsiteY1" fmla="*/ 3989496 h 3989496"/>
              <a:gd name="connsiteX2" fmla="*/ 1945333 w 4021637"/>
              <a:gd name="connsiteY2" fmla="*/ 561778 h 3989496"/>
              <a:gd name="connsiteX0" fmla="*/ 1870632 w 4031796"/>
              <a:gd name="connsiteY0" fmla="*/ 568499 h 3949399"/>
              <a:gd name="connsiteX1" fmla="*/ 2352637 w 4031796"/>
              <a:gd name="connsiteY1" fmla="*/ 3949399 h 3949399"/>
              <a:gd name="connsiteX2" fmla="*/ 1870632 w 4031796"/>
              <a:gd name="connsiteY2" fmla="*/ 568499 h 3949399"/>
              <a:gd name="connsiteX0" fmla="*/ 1922776 w 4024411"/>
              <a:gd name="connsiteY0" fmla="*/ 563779 h 3977451"/>
              <a:gd name="connsiteX1" fmla="*/ 2322142 w 4024411"/>
              <a:gd name="connsiteY1" fmla="*/ 3977451 h 3977451"/>
              <a:gd name="connsiteX2" fmla="*/ 1922776 w 4024411"/>
              <a:gd name="connsiteY2" fmla="*/ 563779 h 3977451"/>
              <a:gd name="connsiteX0" fmla="*/ 1922776 w 4027834"/>
              <a:gd name="connsiteY0" fmla="*/ 577461 h 3991133"/>
              <a:gd name="connsiteX1" fmla="*/ 2322142 w 4027834"/>
              <a:gd name="connsiteY1" fmla="*/ 3991133 h 3991133"/>
              <a:gd name="connsiteX2" fmla="*/ 1922776 w 4027834"/>
              <a:gd name="connsiteY2" fmla="*/ 577461 h 3991133"/>
              <a:gd name="connsiteX0" fmla="*/ 1925663 w 4027468"/>
              <a:gd name="connsiteY0" fmla="*/ 579122 h 3981304"/>
              <a:gd name="connsiteX1" fmla="*/ 2320484 w 4027468"/>
              <a:gd name="connsiteY1" fmla="*/ 3981304 h 3981304"/>
              <a:gd name="connsiteX2" fmla="*/ 1925663 w 4027468"/>
              <a:gd name="connsiteY2" fmla="*/ 579122 h 3981304"/>
              <a:gd name="connsiteX0" fmla="*/ 1925663 w 4116501"/>
              <a:gd name="connsiteY0" fmla="*/ 549015 h 3951197"/>
              <a:gd name="connsiteX1" fmla="*/ 2320484 w 4116501"/>
              <a:gd name="connsiteY1" fmla="*/ 3951197 h 3951197"/>
              <a:gd name="connsiteX2" fmla="*/ 1925663 w 4116501"/>
              <a:gd name="connsiteY2" fmla="*/ 549015 h 3951197"/>
              <a:gd name="connsiteX0" fmla="*/ 1862309 w 4053147"/>
              <a:gd name="connsiteY0" fmla="*/ 549015 h 3951197"/>
              <a:gd name="connsiteX1" fmla="*/ 2257130 w 4053147"/>
              <a:gd name="connsiteY1" fmla="*/ 3951197 h 3951197"/>
              <a:gd name="connsiteX2" fmla="*/ 1862309 w 4053147"/>
              <a:gd name="connsiteY2" fmla="*/ 549015 h 3951197"/>
              <a:gd name="connsiteX0" fmla="*/ 1862309 w 4068397"/>
              <a:gd name="connsiteY0" fmla="*/ 550667 h 3952849"/>
              <a:gd name="connsiteX1" fmla="*/ 2257130 w 4068397"/>
              <a:gd name="connsiteY1" fmla="*/ 3952849 h 3952849"/>
              <a:gd name="connsiteX2" fmla="*/ 1862309 w 4068397"/>
              <a:gd name="connsiteY2" fmla="*/ 550667 h 3952849"/>
              <a:gd name="connsiteX0" fmla="*/ 1857817 w 4068865"/>
              <a:gd name="connsiteY0" fmla="*/ 552812 h 3938947"/>
              <a:gd name="connsiteX1" fmla="*/ 2259553 w 4068865"/>
              <a:gd name="connsiteY1" fmla="*/ 3938947 h 3938947"/>
              <a:gd name="connsiteX2" fmla="*/ 1857817 w 4068865"/>
              <a:gd name="connsiteY2" fmla="*/ 552812 h 3938947"/>
              <a:gd name="connsiteX0" fmla="*/ 1857817 w 4082013"/>
              <a:gd name="connsiteY0" fmla="*/ 547797 h 3933932"/>
              <a:gd name="connsiteX1" fmla="*/ 2259553 w 4082013"/>
              <a:gd name="connsiteY1" fmla="*/ 3933932 h 3933932"/>
              <a:gd name="connsiteX2" fmla="*/ 1857817 w 4082013"/>
              <a:gd name="connsiteY2" fmla="*/ 547797 h 3933932"/>
              <a:gd name="connsiteX0" fmla="*/ 1872683 w 4096879"/>
              <a:gd name="connsiteY0" fmla="*/ 547797 h 3933932"/>
              <a:gd name="connsiteX1" fmla="*/ 2274419 w 4096879"/>
              <a:gd name="connsiteY1" fmla="*/ 3933932 h 3933932"/>
              <a:gd name="connsiteX2" fmla="*/ 1872683 w 4096879"/>
              <a:gd name="connsiteY2" fmla="*/ 547797 h 3933932"/>
              <a:gd name="connsiteX0" fmla="*/ 1869693 w 4093889"/>
              <a:gd name="connsiteY0" fmla="*/ 547797 h 3933932"/>
              <a:gd name="connsiteX1" fmla="*/ 2271429 w 4093889"/>
              <a:gd name="connsiteY1" fmla="*/ 3933932 h 3933932"/>
              <a:gd name="connsiteX2" fmla="*/ 1869693 w 4093889"/>
              <a:gd name="connsiteY2" fmla="*/ 547797 h 3933932"/>
              <a:gd name="connsiteX0" fmla="*/ 1837881 w 4062077"/>
              <a:gd name="connsiteY0" fmla="*/ 547797 h 3933932"/>
              <a:gd name="connsiteX1" fmla="*/ 2239617 w 4062077"/>
              <a:gd name="connsiteY1" fmla="*/ 3933932 h 3933932"/>
              <a:gd name="connsiteX2" fmla="*/ 1837881 w 4062077"/>
              <a:gd name="connsiteY2" fmla="*/ 547797 h 3933932"/>
              <a:gd name="connsiteX0" fmla="*/ 1840592 w 4061827"/>
              <a:gd name="connsiteY0" fmla="*/ 546535 h 3942242"/>
              <a:gd name="connsiteX1" fmla="*/ 2238202 w 4061827"/>
              <a:gd name="connsiteY1" fmla="*/ 3942242 h 3942242"/>
              <a:gd name="connsiteX2" fmla="*/ 1840592 w 4061827"/>
              <a:gd name="connsiteY2" fmla="*/ 546535 h 3942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061827" h="3942242">
                <a:moveTo>
                  <a:pt x="1840592" y="546535"/>
                </a:moveTo>
                <a:cubicBezTo>
                  <a:pt x="2775798" y="-1124590"/>
                  <a:pt x="6097883" y="1331132"/>
                  <a:pt x="2238202" y="3942242"/>
                </a:cubicBezTo>
                <a:cubicBezTo>
                  <a:pt x="-2042826" y="1274016"/>
                  <a:pt x="978184" y="-992933"/>
                  <a:pt x="1840592" y="546535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  <a:effectLst/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2" name="任意多边形 11"/>
          <p:cNvSpPr/>
          <p:nvPr/>
        </p:nvSpPr>
        <p:spPr bwMode="auto">
          <a:xfrm rot="20741369">
            <a:off x="775176" y="3005091"/>
            <a:ext cx="1878211" cy="1852255"/>
          </a:xfrm>
          <a:custGeom>
            <a:avLst/>
            <a:gdLst>
              <a:gd name="connsiteX0" fmla="*/ 1520397 w 1878211"/>
              <a:gd name="connsiteY0" fmla="*/ 15463 h 1885093"/>
              <a:gd name="connsiteX1" fmla="*/ 959517 w 1878211"/>
              <a:gd name="connsiteY1" fmla="*/ 1885093 h 1885093"/>
              <a:gd name="connsiteX2" fmla="*/ 941237 w 1878211"/>
              <a:gd name="connsiteY2" fmla="*/ 270734 h 1885093"/>
              <a:gd name="connsiteX3" fmla="*/ 1520397 w 1878211"/>
              <a:gd name="connsiteY3" fmla="*/ 15463 h 1885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78211" h="1885093">
                <a:moveTo>
                  <a:pt x="1520397" y="15463"/>
                </a:moveTo>
                <a:cubicBezTo>
                  <a:pt x="1955609" y="128833"/>
                  <a:pt x="2212266" y="856139"/>
                  <a:pt x="959517" y="1885093"/>
                </a:cubicBezTo>
                <a:cubicBezTo>
                  <a:pt x="-887657" y="759341"/>
                  <a:pt x="405483" y="-451871"/>
                  <a:pt x="941237" y="270734"/>
                </a:cubicBezTo>
                <a:cubicBezTo>
                  <a:pt x="1087858" y="39245"/>
                  <a:pt x="1322573" y="-36069"/>
                  <a:pt x="1520397" y="15463"/>
                </a:cubicBezTo>
                <a:close/>
              </a:path>
            </a:pathLst>
          </a:custGeom>
          <a:blipFill dpi="0" rotWithShape="1">
            <a:blip r:embed="rId5"/>
            <a:srcRect/>
            <a:stretch>
              <a:fillRect l="-18370" r="-18370"/>
            </a:stretch>
          </a:blipFill>
          <a:ln>
            <a:noFill/>
          </a:ln>
          <a:effectLst/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3060407" y="-380003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5364663" y="-450850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4428560" y="-307409"/>
            <a:ext cx="143441" cy="143441"/>
          </a:xfrm>
          <a:prstGeom prst="ellipse">
            <a:avLst/>
          </a:prstGeom>
          <a:solidFill>
            <a:schemeClr val="bg1">
              <a:alpha val="7000"/>
            </a:schemeClr>
          </a:solidFill>
          <a:ln>
            <a:noFill/>
          </a:ln>
          <a:effectLst>
            <a:glow rad="215900">
              <a:schemeClr val="bg1"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8460432" y="-452586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6156751" y="-452586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7380887" y="-452586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971600" y="-452586"/>
            <a:ext cx="143441" cy="143441"/>
          </a:xfrm>
          <a:prstGeom prst="ellipse">
            <a:avLst/>
          </a:prstGeom>
          <a:solidFill>
            <a:schemeClr val="bg1">
              <a:alpha val="7000"/>
            </a:schemeClr>
          </a:solidFill>
          <a:ln>
            <a:noFill/>
          </a:ln>
          <a:effectLst>
            <a:glow rad="215900">
              <a:schemeClr val="bg1"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3780487" y="-308581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5797286" y="-379428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2411760" y="-379428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4861183" y="-235987"/>
            <a:ext cx="143441" cy="143441"/>
          </a:xfrm>
          <a:prstGeom prst="ellipse">
            <a:avLst/>
          </a:prstGeom>
          <a:solidFill>
            <a:schemeClr val="bg1">
              <a:alpha val="7000"/>
            </a:schemeClr>
          </a:solidFill>
          <a:ln>
            <a:noFill/>
          </a:ln>
          <a:effectLst>
            <a:glow rad="215900">
              <a:schemeClr val="bg1"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8893055" y="-381164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6589374" y="-381164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7813510" y="-381164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1404223" y="-381164"/>
            <a:ext cx="143441" cy="143441"/>
          </a:xfrm>
          <a:prstGeom prst="ellipse">
            <a:avLst/>
          </a:prstGeom>
          <a:solidFill>
            <a:schemeClr val="bg1">
              <a:alpha val="7000"/>
            </a:schemeClr>
          </a:solidFill>
          <a:ln>
            <a:noFill/>
          </a:ln>
          <a:effectLst>
            <a:glow rad="215900">
              <a:schemeClr val="bg1"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4940974" y="-421055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5" name="椭圆 34"/>
          <p:cNvSpPr/>
          <p:nvPr/>
        </p:nvSpPr>
        <p:spPr>
          <a:xfrm>
            <a:off x="5588471" y="-421055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6" name="椭圆 35"/>
          <p:cNvSpPr/>
          <p:nvPr/>
        </p:nvSpPr>
        <p:spPr>
          <a:xfrm>
            <a:off x="7244655" y="-421055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7" name="椭圆 36"/>
          <p:cNvSpPr/>
          <p:nvPr/>
        </p:nvSpPr>
        <p:spPr>
          <a:xfrm>
            <a:off x="8140863" y="-421055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8" name="椭圆 37"/>
          <p:cNvSpPr/>
          <p:nvPr/>
        </p:nvSpPr>
        <p:spPr>
          <a:xfrm>
            <a:off x="8821047" y="-421055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9" name="椭圆 38"/>
          <p:cNvSpPr/>
          <p:nvPr/>
        </p:nvSpPr>
        <p:spPr>
          <a:xfrm>
            <a:off x="474077" y="-452586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40" name="椭圆 39"/>
          <p:cNvSpPr/>
          <p:nvPr/>
        </p:nvSpPr>
        <p:spPr>
          <a:xfrm>
            <a:off x="1121574" y="-452586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41" name="椭圆 40"/>
          <p:cNvSpPr/>
          <p:nvPr/>
        </p:nvSpPr>
        <p:spPr>
          <a:xfrm>
            <a:off x="2057678" y="-452586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42" name="椭圆 41"/>
          <p:cNvSpPr/>
          <p:nvPr/>
        </p:nvSpPr>
        <p:spPr>
          <a:xfrm>
            <a:off x="2777758" y="-452586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43" name="椭圆 42"/>
          <p:cNvSpPr/>
          <p:nvPr/>
        </p:nvSpPr>
        <p:spPr>
          <a:xfrm>
            <a:off x="3673966" y="-452586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</p:spTree>
    <p:extLst>
      <p:ext uri="{BB962C8B-B14F-4D97-AF65-F5344CB8AC3E}">
        <p14:creationId xmlns:p14="http://schemas.microsoft.com/office/powerpoint/2010/main" val="4154582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49799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114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" decel="50000" autoRev="1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1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ntr" presetSubtype="16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1" presetClass="entr" presetSubtype="0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ntr" presetSubtype="16" fill="hold" grpId="0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1" presetClass="entr" presetSubtype="0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repeatCount="indefinite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52" dur="4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8.33333E-7 -1.72946E-7 C -0.00139 0.02007 -0.00364 0.0349 -0.00642 0.05405 C -0.00694 0.05744 -0.00746 0.06115 -0.00799 0.06486 C -0.00885 0.07103 -0.01111 0.08184 -0.01111 0.08215 C -0.01458 0.13743 -0.02535 0.20352 -0.00799 0.25139 C -0.0066 0.26652 -0.00555 0.27455 -0.00156 0.28783 C -0.00017 0.30235 0.00017 0.31007 0.00469 0.3218 C 0.00521 0.32644 0.00521 0.33169 0.00625 0.33601 C 0.00677 0.33848 0.00903 0.3391 0.00955 0.34157 C 0.01059 0.34589 0.01024 0.35114 0.01111 0.35578 C 0.01389 0.37091 0.0191 0.39284 0.02379 0.40642 C 0.02708 0.416 0.03229 0.42403 0.0349 0.43484 C 0.04011 0.45584 0.04184 0.47931 0.04757 0.49969 C 0.05677 0.57443 0.04514 0.48271 0.05399 0.54478 C 0.05608 0.55991 0.05538 0.57412 0.06024 0.5874 C 0.06285 0.6155 0.06701 0.64546 0.07292 0.67202 C 0.07344 0.68221 0.07361 0.69271 0.07448 0.7029 C 0.0757 0.71618 0.07934 0.74243 0.07934 0.74274 C 0.07882 0.79061 0.07917 0.83879 0.07778 0.88666 C 0.07674 0.92465 0.07292 0.96294 0.07292 1.00247 " pathEditMode="relative" rAng="0" ptsTypes="fffffffffffffffffffA">
                                      <p:cBhvr>
                                        <p:cTn id="54" dur="4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1" y="50124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0" presetClass="path" presetSubtype="0" repeatCount="indefinite" accel="50000" decel="50000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5E-6 1.85185E-6 C -0.00138 0.01543 -0.00643 0.03642 -0.01268 0.04784 C -0.01459 0.05771 -0.01718 0.06759 -0.0191 0.07623 C -0.0257 0.10833 -0.025 0.1466 -0.02709 0.18055 C -0.02656 0.24629 -0.02656 0.31234 -0.02553 0.37778 C -0.025 0.40957 -0.01893 0.44012 -0.01598 0.47129 C -0.00938 0.53858 -0.00417 0.6071 0.01268 0.66913 C 0.01702 0.70864 0.01962 0.72284 0.01424 0.77068 C 0.01303 0.78117 0.00504 0.79599 0.00157 0.80432 C -0.01511 0.84722 -0.00468 0.82716 -0.01754 0.84969 C -0.02639 0.89012 -0.01268 0.8321 -0.02864 0.88055 C -0.03211 0.89166 -0.03299 0.90617 -0.03664 0.91759 C -0.0401 0.92778 -0.04549 0.93549 -0.0493 0.94537 C -0.05104 0.95463 -0.05087 0.95123 -0.05087 0.95679 " pathEditMode="relative" rAng="0" ptsTypes="fffffffffffffA">
                                      <p:cBhvr>
                                        <p:cTn id="56" dur="4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" y="47840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10" presetClass="exit" presetSubtype="0" repeatCount="indefinite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xit" presetSubtype="0" repeatCount="indefinite" fill="hold" grpId="2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repeatCount="indefinite" fill="hold" grpId="2" nodeType="withEffect">
                                  <p:stCondLst>
                                    <p:cond delay="6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ntr" presetSubtype="0" repeatCount="indefinite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repeatCount="indefinite" fill="hold" grpId="0" nodeType="withEffect">
                                  <p:stCondLst>
                                    <p:cond delay="59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" presetClass="entr" presetSubtype="4" repeatCount="indefinite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0" presetClass="path" presetSubtype="0" repeatCount="indefinite" accel="50000" decel="5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80" dur="4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81" presetID="0" presetClass="path" presetSubtype="0" repeatCount="indefinite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11022E-16 -1.72946E-7 C -0.00139 0.02007 -0.00365 0.03428 -0.00642 0.05374 C -0.00694 0.05744 -0.00747 0.06115 -0.00799 0.06486 C -0.00885 0.07134 -0.01111 0.08184 -0.01111 0.08215 C -0.01458 0.13743 -0.02535 0.20352 -0.00799 0.25139 C -0.0066 0.26652 -0.00556 0.27455 -0.00156 0.28783 C -0.00017 0.30235 0.00017 0.31007 0.00469 0.3218 C 0.00521 0.32644 0.00521 0.33169 0.00625 0.33601 C 0.00677 0.33848 0.00903 0.3391 0.00955 0.34157 C 0.01059 0.34589 0.01024 0.35114 0.01111 0.35578 C 0.01389 0.37091 0.0191 0.39284 0.02378 0.40642 C 0.02708 0.416 0.03229 0.42403 0.0349 0.43484 C 0.0401 0.45584 0.04184 0.47962 0.04757 0.5 C 0.05677 0.57474 0.04514 0.48271 0.05399 0.54509 C 0.05608 0.56022 0.05538 0.57443 0.06024 0.58771 C 0.06285 0.6155 0.06701 0.64577 0.07292 0.67233 C 0.07344 0.68252 0.07361 0.69302 0.07448 0.70321 C 0.07569 0.71649 0.07934 0.74274 0.07934 0.74305 C 0.07882 0.79092 0.07917 0.8391 0.07778 0.88697 C 0.07674 0.92495 0.07292 0.96325 0.07292 1.00278 " pathEditMode="relative" rAng="0" ptsTypes="fffffffffffffffffffA">
                                      <p:cBhvr>
                                        <p:cTn id="82" dur="4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1" y="50124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0" presetClass="path" presetSubtype="0" repeatCount="indefinite" accel="50000" decel="5000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2.77778E-7 4.97683E-6 C -0.00591 0.01421 -0.01042 0.03027 -0.0158 0.04541 C -0.01823 0.05221 -0.02223 0.05653 -0.02535 0.06209 C -0.04931 0.10411 -0.02674 0.06951 -0.03802 0.09608 C -0.03976 0.1004 -0.04271 0.10318 -0.04445 0.10751 C -0.04792 0.11554 -0.05157 0.12913 -0.05382 0.1384 C -0.05799 0.15508 -0.06181 0.17423 -0.06337 0.19215 C -0.06441 0.20451 -0.06667 0.22892 -0.06667 0.22892 C -0.06771 0.26382 -0.06823 0.33735 -0.07778 0.3701 C -0.08143 0.40315 -0.07882 0.43621 -0.08403 0.46895 C -0.08768 0.54958 -0.09098 0.63145 -0.07778 0.70899 C -0.07552 0.72196 -0.07552 0.73154 -0.07136 0.74297 C -0.06875 0.76707 -0.06615 0.79333 -0.06181 0.8165 C -0.05816 0.83596 -0.05921 0.81959 -0.05712 0.83627 C -0.05643 0.84183 -0.05643 0.8477 -0.05556 0.85295 C -0.05434 0.85975 -0.05191 0.86592 -0.0507 0.87272 C -0.05018 0.88044 -0.05018 0.88817 -0.04914 0.89558 C -0.04792 0.90485 -0.0441 0.91412 -0.04271 0.92369 C -0.04202 0.92833 -0.04184 0.93327 -0.04115 0.93791 C -0.0408 0.94069 -0.03959 0.94625 -0.03959 0.94625 " pathEditMode="relative" ptsTypes="fffffffffffffffffffA">
                                      <p:cBhvr>
                                        <p:cTn id="84" dur="4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5" presetID="0" presetClass="path" presetSubtype="0" repeatCount="indefinite" accel="50000" decel="50000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-1.66667E-6 -1.72946E-7 C -0.00139 0.01544 -0.00642 0.03644 -0.01267 0.04818 C -0.01458 0.05775 -0.01719 0.06763 -0.0191 0.07597 C -0.02569 0.1084 -0.025 0.1467 -0.02708 0.18067 C -0.02656 0.24645 -0.02656 0.31254 -0.02552 0.37801 C -0.025 0.40982 -0.01892 0.4404 -0.01597 0.47159 C -0.00937 0.53891 -0.00416 0.60747 0.01268 0.66955 C 0.01702 0.70908 0.01962 0.72329 0.01424 0.77116 C 0.01302 0.78166 0.00504 0.79648 0.00156 0.80482 C -0.0151 0.84775 -0.00469 0.82767 -0.01753 0.85022 C -0.02639 0.89067 -0.01267 0.83261 -0.02864 0.8811 C -0.03212 0.89222 -0.03298 0.90673 -0.03663 0.91816 C -0.0401 0.92835 -0.04548 0.93607 -0.0493 0.94595 C -0.05104 0.95522 -0.05087 0.95182 -0.05087 0.95738 " pathEditMode="relative" rAng="0" ptsTypes="fffffffffffffA">
                                      <p:cBhvr>
                                        <p:cTn id="86" dur="4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" y="47869"/>
                                    </p:animMotion>
                                  </p:childTnLst>
                                </p:cTn>
                              </p:par>
                              <p:par>
                                <p:cTn id="87" presetID="10" presetClass="exit" presetSubtype="0" repeatCount="indefinite" fill="hold" grpId="2" nodeType="withEffect">
                                  <p:stCondLst>
                                    <p:cond delay="5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0" presetClass="exit" presetSubtype="0" repeatCount="indefinite" fill="hold" grpId="2" nodeType="withEffect">
                                  <p:stCondLst>
                                    <p:cond delay="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0" presetClass="exit" presetSubtype="0" repeatCount="indefinite" fill="hold" grpId="2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0" presetClass="exit" presetSubtype="0" repeatCount="indefinite" fill="hold" grpId="2" nodeType="withEffect">
                                  <p:stCondLst>
                                    <p:cond delay="6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0" presetClass="entr" presetSubtype="0" repeatCount="indefinite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repeatCount="indefinite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repeatCount="indefinite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0" presetClass="path" presetSubtype="0" repeatCount="indefinite" accel="50000" decel="5000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112" dur="4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113" presetID="0" presetClass="path" presetSubtype="0" repeatCount="indefinite" accel="50000" decel="50000" fill="hold" grpId="1" nodeType="withEffect">
                                  <p:stCondLst>
                                    <p:cond delay="4750"/>
                                  </p:stCondLst>
                                  <p:childTnLst>
                                    <p:animMotion origin="layout" path="M -8.33333E-7 -1.72946E-7 C -0.00139 0.02007 -0.00364 0.0349 -0.00642 0.05405 C -0.00694 0.05744 -0.00746 0.06115 -0.00799 0.06486 C -0.00885 0.07103 -0.01111 0.08184 -0.01111 0.08215 C -0.01458 0.13743 -0.02535 0.20352 -0.00799 0.25139 C -0.0066 0.26652 -0.00555 0.27455 -0.00156 0.28783 C -0.00017 0.30235 0.00017 0.31007 0.00469 0.3218 C 0.00521 0.32644 0.00521 0.33169 0.00625 0.33601 C 0.00677 0.33848 0.00903 0.3391 0.00955 0.34157 C 0.01059 0.34589 0.01024 0.35114 0.01111 0.35578 C 0.01389 0.37091 0.0191 0.39284 0.02379 0.40642 C 0.02708 0.416 0.03229 0.42403 0.0349 0.43484 C 0.04011 0.45584 0.04184 0.47931 0.04757 0.49969 C 0.05677 0.57443 0.04514 0.48271 0.05399 0.54478 C 0.05608 0.55991 0.05538 0.57412 0.06024 0.5874 C 0.06285 0.6155 0.06701 0.64546 0.07292 0.67202 C 0.07344 0.68221 0.07361 0.69271 0.07448 0.7029 C 0.0757 0.71618 0.07934 0.74243 0.07934 0.74274 C 0.07882 0.79061 0.07917 0.83879 0.07778 0.88666 C 0.07674 0.92465 0.07292 0.96294 0.07292 1.00247 " pathEditMode="relative" rAng="0" ptsTypes="fffffffffffffffffffA">
                                      <p:cBhvr>
                                        <p:cTn id="114" dur="4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1" y="50124"/>
                                    </p:animMotion>
                                  </p:childTnLst>
                                </p:cTn>
                              </p:par>
                              <p:par>
                                <p:cTn id="115" presetID="0" presetClass="path" presetSubtype="0" repeatCount="indefinite" accel="50000" decel="5000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2.77778E-7 4.97683E-6 C -0.00591 0.01421 -0.01042 0.03027 -0.0158 0.04541 C -0.01823 0.05221 -0.02223 0.05653 -0.02535 0.06209 C -0.04931 0.10411 -0.02674 0.06951 -0.03802 0.09608 C -0.03976 0.1004 -0.04271 0.10318 -0.04445 0.10751 C -0.04792 0.11554 -0.05157 0.12913 -0.05382 0.1384 C -0.05799 0.15508 -0.06181 0.17423 -0.06337 0.19215 C -0.06441 0.20451 -0.06667 0.22892 -0.06667 0.22892 C -0.06771 0.26382 -0.06823 0.33735 -0.07778 0.3701 C -0.08143 0.40315 -0.07882 0.43621 -0.08403 0.46895 C -0.08768 0.54958 -0.09098 0.63145 -0.07778 0.70899 C -0.07552 0.72196 -0.07552 0.73154 -0.07136 0.74297 C -0.06875 0.76707 -0.06615 0.79333 -0.06181 0.8165 C -0.05816 0.83596 -0.05921 0.81959 -0.05712 0.83627 C -0.05643 0.84183 -0.05643 0.8477 -0.05556 0.85295 C -0.05434 0.85975 -0.05191 0.86592 -0.0507 0.87272 C -0.05018 0.88044 -0.05018 0.88817 -0.04914 0.89558 C -0.04792 0.90485 -0.0441 0.91412 -0.04271 0.92369 C -0.04202 0.92833 -0.04184 0.93327 -0.04115 0.93791 C -0.0408 0.94069 -0.03959 0.94625 -0.03959 0.94625 " pathEditMode="relative" ptsTypes="fffffffffffffffffffA">
                                      <p:cBhvr>
                                        <p:cTn id="116" dur="4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7" presetID="0" presetClass="path" presetSubtype="0" repeatCount="indefinite" accel="50000" decel="50000" fill="hold" grpId="1" nodeType="withEffect">
                                  <p:stCondLst>
                                    <p:cond delay="4750"/>
                                  </p:stCondLst>
                                  <p:childTnLst>
                                    <p:animMotion origin="layout" path="M 5E-6 1.85185E-6 C -0.00138 0.01543 -0.00643 0.03642 -0.01268 0.04784 C -0.01459 0.05771 -0.01718 0.06759 -0.0191 0.07623 C -0.0257 0.10833 -0.025 0.1466 -0.02709 0.18055 C -0.02656 0.24629 -0.02656 0.31234 -0.02553 0.37778 C -0.025 0.40957 -0.01893 0.44012 -0.01598 0.47129 C -0.00938 0.53858 -0.00417 0.6071 0.01268 0.66913 C 0.01702 0.70864 0.01962 0.72284 0.01424 0.77068 C 0.01303 0.78117 0.00504 0.79599 0.00157 0.80432 C -0.01511 0.84722 -0.00468 0.82716 -0.01754 0.84969 C -0.02639 0.89012 -0.01268 0.8321 -0.02864 0.88055 C -0.03211 0.89166 -0.03299 0.90617 -0.03664 0.91759 C -0.0401 0.92778 -0.04549 0.93549 -0.0493 0.94537 C -0.05104 0.95463 -0.05087 0.95123 -0.05087 0.95679 " pathEditMode="relative" rAng="0" ptsTypes="fffffffffffffA">
                                      <p:cBhvr>
                                        <p:cTn id="118" dur="4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" y="47840"/>
                                    </p:animMotion>
                                  </p:childTnLst>
                                </p:cTn>
                              </p:par>
                              <p:par>
                                <p:cTn id="119" presetID="10" presetClass="exit" presetSubtype="0" repeatCount="indefinite" fill="hold" grpId="2" nodeType="withEffect">
                                  <p:stCondLst>
                                    <p:cond delay="7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0" presetClass="exit" presetSubtype="0" repeatCount="indefinite" fill="hold" grpId="2" nodeType="withEffect">
                                  <p:stCondLst>
                                    <p:cond delay="6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0" presetClass="exit" presetSubtype="0" repeatCount="indefinite" fill="hold" grpId="2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0" presetClass="exit" presetSubtype="0" repeatCount="indefinite" fill="hold" grpId="2" nodeType="withEffect">
                                  <p:stCondLst>
                                    <p:cond delay="8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0" presetClass="entr" presetSubtype="0" repeatCount="indefinite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repeatCount="indefinite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repeatCount="indefinite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repeatCount="indefinite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0" presetClass="path" presetSubtype="0" repeatCount="indefinite" accel="50000" decel="5000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144" dur="4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145" presetID="10" presetClass="exit" presetSubtype="0" repeatCount="indefinite" fill="hold" grpId="2" nodeType="withEffect">
                                  <p:stCondLst>
                                    <p:cond delay="7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0" presetClass="path" presetSubtype="0" repeatCount="indefinite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11022E-16 -1.72946E-7 C -0.00139 0.02007 -0.00365 0.03428 -0.00642 0.05374 C -0.00694 0.05744 -0.00747 0.06115 -0.00799 0.06486 C -0.00885 0.07134 -0.01111 0.08184 -0.01111 0.08215 C -0.01458 0.13743 -0.02535 0.20352 -0.00799 0.25139 C -0.0066 0.26652 -0.00556 0.27455 -0.00156 0.28783 C -0.00017 0.30235 0.00017 0.31007 0.00469 0.3218 C 0.00521 0.32644 0.00521 0.33169 0.00625 0.33601 C 0.00677 0.33848 0.00903 0.3391 0.00955 0.34157 C 0.01059 0.34589 0.01024 0.35114 0.01111 0.35578 C 0.01389 0.37091 0.0191 0.39284 0.02378 0.40642 C 0.02708 0.416 0.03229 0.42403 0.0349 0.43484 C 0.0401 0.45584 0.04184 0.47962 0.04757 0.5 C 0.05677 0.57474 0.04514 0.48271 0.05399 0.54509 C 0.05608 0.56022 0.05538 0.57443 0.06024 0.58771 C 0.06285 0.6155 0.06701 0.64577 0.07292 0.67233 C 0.07344 0.68252 0.07361 0.69302 0.07448 0.70321 C 0.07569 0.71649 0.07934 0.74274 0.07934 0.74305 C 0.07882 0.79092 0.07917 0.8391 0.07778 0.88697 C 0.07674 0.92495 0.07292 0.96325 0.07292 1.00278 " pathEditMode="relative" rAng="0" ptsTypes="fffffffffffffffffffA">
                                      <p:cBhvr>
                                        <p:cTn id="149" dur="4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1" y="50124"/>
                                    </p:animMotion>
                                  </p:childTnLst>
                                </p:cTn>
                              </p:par>
                              <p:par>
                                <p:cTn id="150" presetID="0" presetClass="path" presetSubtype="0" repeatCount="indefinite" accel="50000" decel="5000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2.77778E-7 4.97683E-6 C -0.00591 0.01421 -0.01042 0.03027 -0.0158 0.04541 C -0.01823 0.05221 -0.02223 0.05653 -0.02535 0.06209 C -0.04931 0.10411 -0.02674 0.06951 -0.03802 0.09608 C -0.03976 0.1004 -0.04271 0.10318 -0.04445 0.10751 C -0.04792 0.11554 -0.05157 0.12913 -0.05382 0.1384 C -0.05799 0.15508 -0.06181 0.17423 -0.06337 0.19215 C -0.06441 0.20451 -0.06667 0.22892 -0.06667 0.22892 C -0.06771 0.26382 -0.06823 0.33735 -0.07778 0.3701 C -0.08143 0.40315 -0.07882 0.43621 -0.08403 0.46895 C -0.08768 0.54958 -0.09098 0.63145 -0.07778 0.70899 C -0.07552 0.72196 -0.07552 0.73154 -0.07136 0.74297 C -0.06875 0.76707 -0.06615 0.79333 -0.06181 0.8165 C -0.05816 0.83596 -0.05921 0.81959 -0.05712 0.83627 C -0.05643 0.84183 -0.05643 0.8477 -0.05556 0.85295 C -0.05434 0.85975 -0.05191 0.86592 -0.0507 0.87272 C -0.05018 0.88044 -0.05018 0.88817 -0.04914 0.89558 C -0.04792 0.90485 -0.0441 0.91412 -0.04271 0.92369 C -0.04202 0.92833 -0.04184 0.93327 -0.04115 0.93791 C -0.0408 0.94069 -0.03959 0.94625 -0.03959 0.94625 " pathEditMode="relative" ptsTypes="fffffffffffffffffffA">
                                      <p:cBhvr>
                                        <p:cTn id="151" dur="4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2" presetID="0" presetClass="path" presetSubtype="0" repeatCount="indefinite" accel="50000" decel="50000" fill="hold" grpId="1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-1.66667E-6 -1.72946E-7 C -0.00139 0.01544 -0.00642 0.03644 -0.01267 0.04818 C -0.01458 0.05775 -0.01719 0.06763 -0.0191 0.07597 C -0.02569 0.1084 -0.025 0.1467 -0.02708 0.18067 C -0.02656 0.24645 -0.02656 0.31254 -0.02552 0.37801 C -0.025 0.40982 -0.01892 0.4404 -0.01597 0.47159 C -0.00937 0.53891 -0.00416 0.60747 0.01268 0.66955 C 0.01702 0.70908 0.01962 0.72329 0.01424 0.77116 C 0.01302 0.78166 0.00504 0.79648 0.00156 0.80482 C -0.0151 0.84775 -0.00469 0.82767 -0.01753 0.85022 C -0.02639 0.89067 -0.01267 0.83261 -0.02864 0.8811 C -0.03212 0.89222 -0.03298 0.90673 -0.03663 0.91816 C -0.0401 0.92835 -0.04548 0.93607 -0.0493 0.94595 C -0.05104 0.95522 -0.05087 0.95182 -0.05087 0.95738 " pathEditMode="relative" rAng="0" ptsTypes="fffffffffffffA">
                                      <p:cBhvr>
                                        <p:cTn id="153" dur="4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" y="47869"/>
                                    </p:animMotion>
                                  </p:childTnLst>
                                </p:cTn>
                              </p:par>
                              <p:par>
                                <p:cTn id="154" presetID="10" presetClass="exit" presetSubtype="0" repeatCount="indefinite" fill="hold" grpId="2" nodeType="withEffect">
                                  <p:stCondLst>
                                    <p:cond delay="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0" presetClass="exit" presetSubtype="0" repeatCount="indefinite" fill="hold" grpId="2" nodeType="withEffect">
                                  <p:stCondLst>
                                    <p:cond delay="7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0" presetClass="exit" presetSubtype="0" repeatCount="indefinite" fill="hold" grpId="2" nodeType="withEffect">
                                  <p:stCondLst>
                                    <p:cond delay="8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1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167" dur="4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168" presetID="10" presetClass="exit" presetSubtype="0" repeatCount="indefinite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0" presetClass="entr" presetSubtype="0" repeatCount="indefinite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0" presetClass="path" presetSubtype="0" repeatCount="indefinite" accel="50000" decel="5000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0.01024 0.00339 C 0.01718 0.04074 0.01649 0.0895 0.00746 0.12685 C 0.00347 0.14383 0.00555 0.125 0.0033 0.14166 C 3.05556E-6 0.16543 -0.00157 0.19012 -0.0092 0.2108 C -0.01059 0.225 -0.01181 0.23704 -0.01476 0.25031 C -0.01598 0.26481 -0.01667 0.27654 -0.02032 0.28981 C -0.02344 0.3395 -0.02049 0.32006 -0.02587 0.34907 C -0.02743 0.45278 -0.02813 0.44506 -0.02587 0.56142 C -0.02518 0.59444 -0.01979 0.62747 -0.01754 0.66018 C -0.01476 0.70247 -0.0125 0.74444 -0.00782 0.78611 C -0.00643 0.84074 -0.00504 0.88518 -0.00365 0.94166 C -0.00348 0.94815 -0.00226 0.96142 -0.00226 0.96142 " pathEditMode="relative" ptsTypes="fffffffffffA">
                                      <p:cBhvr>
                                        <p:cTn id="175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6" presetID="10" presetClass="exit" presetSubtype="0" repeatCount="indefinite" fill="hold" grpId="2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5.55556E-6 -2.46914E-6 C -0.0047 0.01235 -0.00504 0.02716 -0.00973 0.03951 C -0.01338 0.10432 -0.01355 0.16975 -0.00834 0.23457 C -0.00713 0.24877 -0.00348 0.26266 -0.0014 0.27654 C 0.00208 0.29938 0.00364 0.32284 0.00694 0.34568 C 0.00815 0.37654 0.01041 0.40679 0.01388 0.43704 C 0.01492 0.45833 0.01666 0.47161 0.01944 0.49136 C 0.01909 0.51852 0.02708 0.66049 0.00277 0.7037 C -0.0073 0.75741 -0.02362 0.80741 -0.03612 0.85926 C -0.03872 0.87037 -0.03959 0.88241 -0.04167 0.89383 C -0.04324 0.91266 -0.04688 0.93148 -0.04306 0.95062 C -0.04237 0.95401 -0.03751 0.95556 -0.03751 0.95556 " pathEditMode="relative" ptsTypes="fffffffffffA">
                                      <p:cBhvr>
                                        <p:cTn id="183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84" presetID="10" presetClass="exit" presetSubtype="0" repeatCount="indefinite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0" presetClass="path" presetSubtype="0" repeatCount="indefinite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191" dur="4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192" presetID="10" presetClass="exit" presetSubtype="0" repeatCount="indefinite" fill="hold" grpId="2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3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0" presetClass="path" presetSubtype="0" repeatCount="indefinite" accel="50000" decel="5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2.77778E-6 -5.06173E-6 C 0.00053 0.04351 0.00053 0.08734 0.00139 0.13086 C 0.00191 0.1574 0.00921 0.18394 0.0125 0.20987 C 0.01459 0.22623 0.01511 0.24135 0.01945 0.25678 C 0.02084 0.26975 0.02362 0.28086 0.025 0.29382 C 0.02605 0.31604 0.02674 0.33487 0.03056 0.35555 C 0.03004 0.43209 0.03004 0.50864 0.02917 0.58518 C 0.029 0.60462 0.02084 0.64197 0.02084 0.64197 C 0.01737 0.68425 0.0224 0.63364 0.01528 0.67654 C 0.01303 0.69012 0.01198 0.70493 0.00973 0.71851 C 0.00938 0.72098 0.00869 0.72345 0.00834 0.72592 C 0.0073 0.7324 0.00643 0.73919 0.00556 0.74567 C 0.00487 0.75061 0.00278 0.76049 0.00278 0.76049 C 0.00226 0.76697 0.00226 0.77376 0.00139 0.78024 C 0.00087 0.78394 -0.00104 0.78641 -0.00138 0.79012 C -0.00694 0.83888 0.00105 0.8003 -0.00555 0.82962 C -0.00607 0.84197 -0.00625 0.85431 -0.00694 0.86666 C -0.00763 0.87901 -0.01076 0.89166 -0.01111 0.9037 C -0.01145 0.92098 -0.01111 0.93826 -0.01111 0.95555 " pathEditMode="relative" ptsTypes="ffffffffffffffffffA">
                                      <p:cBhvr>
                                        <p:cTn id="199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00" presetID="10" presetClass="exit" presetSubtype="0" repeatCount="indefinite" fill="hold" grpId="2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1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207" dur="4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208" presetID="10" presetClass="exit" presetSubtype="0" repeatCount="indefinite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9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3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4" presetID="0" presetClass="path" presetSubtype="0" repeatCount="indefinite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1024 0.00339 C 0.01718 0.04074 0.01649 0.0895 0.00746 0.12685 C 0.00347 0.14383 0.00555 0.125 0.0033 0.14166 C 3.05556E-6 0.16543 -0.00157 0.19012 -0.0092 0.2108 C -0.01059 0.225 -0.01181 0.23704 -0.01476 0.25031 C -0.01598 0.26481 -0.01667 0.27654 -0.02032 0.28981 C -0.02344 0.3395 -0.02049 0.32006 -0.02587 0.34907 C -0.02743 0.45278 -0.02813 0.44506 -0.02587 0.56142 C -0.02518 0.59444 -0.01979 0.62747 -0.01754 0.66018 C -0.01476 0.70247 -0.0125 0.74444 -0.00782 0.78611 C -0.00643 0.84074 -0.00504 0.88518 -0.00365 0.94166 C -0.00348 0.94815 -0.00226 0.96142 -0.00226 0.96142 " pathEditMode="relative" ptsTypes="fffffffffffA">
                                      <p:cBhvr>
                                        <p:cTn id="215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6" presetID="10" presetClass="exit" presetSubtype="0" repeatCount="indefinite" fill="hold" grpId="2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7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0" presetClass="path" presetSubtype="0" repeatCount="indefinite" accel="50000" decel="5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223" dur="4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224" presetID="10" presetClass="exit" presetSubtype="0" repeatCount="indefinite" fill="hold" grpId="2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5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9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0" presetID="0" presetClass="path" presetSubtype="0" repeatCount="indefinite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5.55556E-6 -2.46914E-6 C -0.0047 0.01235 -0.00504 0.02716 -0.00973 0.03951 C -0.01338 0.10432 -0.01355 0.16975 -0.00834 0.23457 C -0.00713 0.24877 -0.00348 0.26266 -0.0014 0.27654 C 0.00208 0.29938 0.00364 0.32284 0.00694 0.34568 C 0.00815 0.37654 0.01041 0.40679 0.01388 0.43704 C 0.01492 0.45833 0.01666 0.47161 0.01944 0.49136 C 0.01909 0.51852 0.02708 0.66049 0.00277 0.7037 C -0.0073 0.75741 -0.02362 0.80741 -0.03612 0.85926 C -0.03872 0.87037 -0.03959 0.88241 -0.04167 0.89383 C -0.04324 0.91266 -0.04688 0.93148 -0.04306 0.95062 C -0.04237 0.95401 -0.03751 0.95556 -0.03751 0.95556 " pathEditMode="relative" ptsTypes="fffffffffffA">
                                      <p:cBhvr>
                                        <p:cTn id="231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32" presetID="10" presetClass="exit" presetSubtype="0" repeatCount="indefinite" fill="hold" grpId="2" nodeType="withEffect">
                                  <p:stCondLst>
                                    <p:cond delay="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3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8" presetID="0" presetClass="path" presetSubtype="0" repeatCount="indefinite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239" dur="4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240" presetID="10" presetClass="exit" presetSubtype="0" repeatCount="indefinite" fill="hold" grpId="2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1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6" presetClass="exit" presetSubtype="32" fill="hold" grpId="1" nodeType="withEffect">
                                  <p:stCondLst>
                                    <p:cond delay="75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circle(out)">
                                      <p:cBhvr>
                                        <p:cTn id="244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6" presetID="6" presetClass="exit" presetSubtype="32" fill="hold" grpId="1" nodeType="withEffect">
                                  <p:stCondLst>
                                    <p:cond delay="750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4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6" presetClass="exit" presetSubtype="32" fill="hold" grpId="1" nodeType="withEffect">
                                  <p:stCondLst>
                                    <p:cond delay="750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5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2" presetID="6" presetClass="exit" presetSubtype="32" fill="hold" grpId="1" nodeType="withEffect">
                                  <p:stCondLst>
                                    <p:cond delay="750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5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5" presetID="6" presetClass="exit" presetSubtype="32" fill="hold" grpId="1" nodeType="withEffect">
                                  <p:stCondLst>
                                    <p:cond delay="750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5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8" presetID="6" presetClass="exit" presetSubtype="32" fill="hold" grpId="1" nodeType="withEffect">
                                  <p:stCondLst>
                                    <p:cond delay="750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5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" presetID="6" presetClass="exit" presetSubtype="32" fill="hold" grpId="1" nodeType="withEffect">
                                  <p:stCondLst>
                                    <p:cond delay="750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6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4" presetID="6" presetClass="exit" presetSubtype="32" fill="hold" grpId="1" nodeType="withEffect">
                                  <p:stCondLst>
                                    <p:cond delay="750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65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7" presetID="6" presetClass="exit" presetSubtype="32" fill="hold" grpId="0" nodeType="withEffect">
                                  <p:stCondLst>
                                    <p:cond delay="750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68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3" grpId="0" animBg="1"/>
      <p:bldP spid="3" grpId="1" animBg="1"/>
      <p:bldP spid="21" grpId="0" animBg="1"/>
      <p:bldP spid="21" grpId="1" animBg="1"/>
      <p:bldP spid="27" grpId="0" animBg="1"/>
      <p:bldP spid="27" grpId="1" animBg="1"/>
      <p:bldP spid="28" grpId="0"/>
      <p:bldP spid="28" grpId="1"/>
      <p:bldP spid="29" grpId="0"/>
      <p:bldP spid="29" grpId="1"/>
      <p:bldP spid="33" grpId="0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3" grpId="2" animBg="1"/>
      <p:bldP spid="14" grpId="0" animBg="1"/>
      <p:bldP spid="14" grpId="1" animBg="1"/>
      <p:bldP spid="14" grpId="2" animBg="1"/>
      <p:bldP spid="15" grpId="0" animBg="1"/>
      <p:bldP spid="15" grpId="1" animBg="1"/>
      <p:bldP spid="15" grpId="2" animBg="1"/>
      <p:bldP spid="16" grpId="0" animBg="1"/>
      <p:bldP spid="16" grpId="1" animBg="1"/>
      <p:bldP spid="16" grpId="2" animBg="1"/>
      <p:bldP spid="17" grpId="0" animBg="1"/>
      <p:bldP spid="17" grpId="1" animBg="1"/>
      <p:bldP spid="17" grpId="2" animBg="1"/>
      <p:bldP spid="18" grpId="0" animBg="1"/>
      <p:bldP spid="18" grpId="1" animBg="1"/>
      <p:bldP spid="18" grpId="2" animBg="1"/>
      <p:bldP spid="19" grpId="0" animBg="1"/>
      <p:bldP spid="19" grpId="1" animBg="1"/>
      <p:bldP spid="19" grpId="2" animBg="1"/>
      <p:bldP spid="20" grpId="0" animBg="1"/>
      <p:bldP spid="20" grpId="1" animBg="1"/>
      <p:bldP spid="20" grpId="2" animBg="1"/>
      <p:bldP spid="22" grpId="0" animBg="1"/>
      <p:bldP spid="22" grpId="1" animBg="1"/>
      <p:bldP spid="22" grpId="2" animBg="1"/>
      <p:bldP spid="23" grpId="0" animBg="1"/>
      <p:bldP spid="23" grpId="1" animBg="1"/>
      <p:bldP spid="23" grpId="2" animBg="1"/>
      <p:bldP spid="24" grpId="0" animBg="1"/>
      <p:bldP spid="24" grpId="1" animBg="1"/>
      <p:bldP spid="24" grpId="2" animBg="1"/>
      <p:bldP spid="25" grpId="0" animBg="1"/>
      <p:bldP spid="25" grpId="1" animBg="1"/>
      <p:bldP spid="25" grpId="2" animBg="1"/>
      <p:bldP spid="26" grpId="0" animBg="1"/>
      <p:bldP spid="26" grpId="1" animBg="1"/>
      <p:bldP spid="26" grpId="2" animBg="1"/>
      <p:bldP spid="30" grpId="0" animBg="1"/>
      <p:bldP spid="30" grpId="1" animBg="1"/>
      <p:bldP spid="30" grpId="2" animBg="1"/>
      <p:bldP spid="31" grpId="0" animBg="1"/>
      <p:bldP spid="31" grpId="1" animBg="1"/>
      <p:bldP spid="31" grpId="2" animBg="1"/>
      <p:bldP spid="34" grpId="0" animBg="1"/>
      <p:bldP spid="34" grpId="1" animBg="1"/>
      <p:bldP spid="34" grpId="2" animBg="1"/>
      <p:bldP spid="35" grpId="0" animBg="1"/>
      <p:bldP spid="35" grpId="1" animBg="1"/>
      <p:bldP spid="35" grpId="2" animBg="1"/>
      <p:bldP spid="36" grpId="0" animBg="1"/>
      <p:bldP spid="36" grpId="1" animBg="1"/>
      <p:bldP spid="36" grpId="2" animBg="1"/>
      <p:bldP spid="37" grpId="0" animBg="1"/>
      <p:bldP spid="37" grpId="1" animBg="1"/>
      <p:bldP spid="37" grpId="2" animBg="1"/>
      <p:bldP spid="38" grpId="0" animBg="1"/>
      <p:bldP spid="38" grpId="1" animBg="1"/>
      <p:bldP spid="38" grpId="2" animBg="1"/>
      <p:bldP spid="39" grpId="0" animBg="1"/>
      <p:bldP spid="39" grpId="1" animBg="1"/>
      <p:bldP spid="39" grpId="2" animBg="1"/>
      <p:bldP spid="40" grpId="0" animBg="1"/>
      <p:bldP spid="40" grpId="1" animBg="1"/>
      <p:bldP spid="40" grpId="2" animBg="1"/>
      <p:bldP spid="41" grpId="0" animBg="1"/>
      <p:bldP spid="41" grpId="1" animBg="1"/>
      <p:bldP spid="41" grpId="2" animBg="1"/>
      <p:bldP spid="42" grpId="0" animBg="1"/>
      <p:bldP spid="42" grpId="1" animBg="1"/>
      <p:bldP spid="42" grpId="2" animBg="1"/>
      <p:bldP spid="43" grpId="0" animBg="1"/>
      <p:bldP spid="43" grpId="1" animBg="1"/>
      <p:bldP spid="43" grpId="2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椭圆 26"/>
          <p:cNvSpPr/>
          <p:nvPr/>
        </p:nvSpPr>
        <p:spPr bwMode="auto">
          <a:xfrm rot="21359028">
            <a:off x="1775478" y="4389182"/>
            <a:ext cx="4242805" cy="702848"/>
          </a:xfrm>
          <a:prstGeom prst="ellipse">
            <a:avLst/>
          </a:prstGeom>
          <a:gradFill flip="none" rotWithShape="1">
            <a:gsLst>
              <a:gs pos="0">
                <a:schemeClr val="tx1">
                  <a:lumMod val="50000"/>
                  <a:lumOff val="50000"/>
                  <a:alpha val="57000"/>
                </a:scheme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/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rgbClr val="FFFFFF"/>
              </a:solidFill>
              <a:ea typeface="方正稚艺_GBK"/>
            </a:endParaRPr>
          </a:p>
        </p:txBody>
      </p:sp>
      <p:sp>
        <p:nvSpPr>
          <p:cNvPr id="21" name="任意多边形 20"/>
          <p:cNvSpPr/>
          <p:nvPr/>
        </p:nvSpPr>
        <p:spPr bwMode="auto">
          <a:xfrm>
            <a:off x="2996402" y="425387"/>
            <a:ext cx="1367966" cy="4352145"/>
          </a:xfrm>
          <a:custGeom>
            <a:avLst/>
            <a:gdLst>
              <a:gd name="connsiteX0" fmla="*/ 0 w 1367966"/>
              <a:gd name="connsiteY0" fmla="*/ 0 h 5544824"/>
              <a:gd name="connsiteX1" fmla="*/ 1367966 w 1367966"/>
              <a:gd name="connsiteY1" fmla="*/ 151078 h 5544824"/>
              <a:gd name="connsiteX2" fmla="*/ 1367966 w 1367966"/>
              <a:gd name="connsiteY2" fmla="*/ 5495894 h 5544824"/>
              <a:gd name="connsiteX3" fmla="*/ 37914 w 1367966"/>
              <a:gd name="connsiteY3" fmla="*/ 5544824 h 5544824"/>
              <a:gd name="connsiteX0" fmla="*/ 0 w 1367966"/>
              <a:gd name="connsiteY0" fmla="*/ 0 h 5544824"/>
              <a:gd name="connsiteX1" fmla="*/ 1367966 w 1367966"/>
              <a:gd name="connsiteY1" fmla="*/ 151078 h 5544824"/>
              <a:gd name="connsiteX2" fmla="*/ 1358441 w 1367966"/>
              <a:gd name="connsiteY2" fmla="*/ 5476844 h 5544824"/>
              <a:gd name="connsiteX3" fmla="*/ 37914 w 1367966"/>
              <a:gd name="connsiteY3" fmla="*/ 5544824 h 5544824"/>
              <a:gd name="connsiteX4" fmla="*/ 0 w 1367966"/>
              <a:gd name="connsiteY4" fmla="*/ 0 h 5544824"/>
              <a:gd name="connsiteX0" fmla="*/ 0 w 1367966"/>
              <a:gd name="connsiteY0" fmla="*/ 0 h 5544824"/>
              <a:gd name="connsiteX1" fmla="*/ 1367966 w 1367966"/>
              <a:gd name="connsiteY1" fmla="*/ 151078 h 5544824"/>
              <a:gd name="connsiteX2" fmla="*/ 1367966 w 1367966"/>
              <a:gd name="connsiteY2" fmla="*/ 5476844 h 5544824"/>
              <a:gd name="connsiteX3" fmla="*/ 37914 w 1367966"/>
              <a:gd name="connsiteY3" fmla="*/ 5544824 h 5544824"/>
              <a:gd name="connsiteX4" fmla="*/ 0 w 1367966"/>
              <a:gd name="connsiteY4" fmla="*/ 0 h 5544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7966" h="5544824">
                <a:moveTo>
                  <a:pt x="0" y="0"/>
                </a:moveTo>
                <a:lnTo>
                  <a:pt x="1367966" y="151078"/>
                </a:lnTo>
                <a:lnTo>
                  <a:pt x="1367966" y="5476844"/>
                </a:lnTo>
                <a:lnTo>
                  <a:pt x="37914" y="5544824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7" name="任意多边形 6"/>
          <p:cNvSpPr/>
          <p:nvPr/>
        </p:nvSpPr>
        <p:spPr bwMode="auto">
          <a:xfrm>
            <a:off x="1205890" y="3032619"/>
            <a:ext cx="2503205" cy="1839144"/>
          </a:xfrm>
          <a:custGeom>
            <a:avLst/>
            <a:gdLst>
              <a:gd name="connsiteX0" fmla="*/ 0 w 3019425"/>
              <a:gd name="connsiteY0" fmla="*/ 0 h 2343150"/>
              <a:gd name="connsiteX1" fmla="*/ 0 w 3019425"/>
              <a:gd name="connsiteY1" fmla="*/ 2343150 h 2343150"/>
              <a:gd name="connsiteX2" fmla="*/ 3000375 w 3019425"/>
              <a:gd name="connsiteY2" fmla="*/ 2181225 h 2343150"/>
              <a:gd name="connsiteX3" fmla="*/ 3019425 w 3019425"/>
              <a:gd name="connsiteY3" fmla="*/ 66675 h 2343150"/>
              <a:gd name="connsiteX4" fmla="*/ 0 w 3019425"/>
              <a:gd name="connsiteY4" fmla="*/ 0 h 2343150"/>
              <a:gd name="connsiteX0" fmla="*/ 0 w 3019425"/>
              <a:gd name="connsiteY0" fmla="*/ 0 h 2343150"/>
              <a:gd name="connsiteX1" fmla="*/ 0 w 3019425"/>
              <a:gd name="connsiteY1" fmla="*/ 2343150 h 2343150"/>
              <a:gd name="connsiteX2" fmla="*/ 3000375 w 3019425"/>
              <a:gd name="connsiteY2" fmla="*/ 2181225 h 2343150"/>
              <a:gd name="connsiteX3" fmla="*/ 3019425 w 3019425"/>
              <a:gd name="connsiteY3" fmla="*/ 133350 h 2343150"/>
              <a:gd name="connsiteX4" fmla="*/ 0 w 3019425"/>
              <a:gd name="connsiteY4" fmla="*/ 0 h 2343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19425" h="2343150">
                <a:moveTo>
                  <a:pt x="0" y="0"/>
                </a:moveTo>
                <a:lnTo>
                  <a:pt x="0" y="2343150"/>
                </a:lnTo>
                <a:lnTo>
                  <a:pt x="3000375" y="2181225"/>
                </a:lnTo>
                <a:lnTo>
                  <a:pt x="3019425" y="13335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  <a:effectLst/>
        </p:spPr>
        <p:txBody>
          <a:bodyPr rtlCol="0" anchor="ctr"/>
          <a:lstStyle/>
          <a:p>
            <a:pPr algn="ctr">
              <a:spcBef>
                <a:spcPct val="0"/>
              </a:spcBef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0" name="任意多边形 9"/>
          <p:cNvSpPr/>
          <p:nvPr/>
        </p:nvSpPr>
        <p:spPr bwMode="auto">
          <a:xfrm>
            <a:off x="1320189" y="3129811"/>
            <a:ext cx="2295525" cy="1659716"/>
          </a:xfrm>
          <a:custGeom>
            <a:avLst/>
            <a:gdLst>
              <a:gd name="connsiteX0" fmla="*/ 0 w 2324100"/>
              <a:gd name="connsiteY0" fmla="*/ 0 h 2085975"/>
              <a:gd name="connsiteX1" fmla="*/ 2324100 w 2324100"/>
              <a:gd name="connsiteY1" fmla="*/ 95250 h 2085975"/>
              <a:gd name="connsiteX2" fmla="*/ 2324100 w 2324100"/>
              <a:gd name="connsiteY2" fmla="*/ 2028825 h 2085975"/>
              <a:gd name="connsiteX3" fmla="*/ 19050 w 2324100"/>
              <a:gd name="connsiteY3" fmla="*/ 2085975 h 2085975"/>
              <a:gd name="connsiteX4" fmla="*/ 0 w 2324100"/>
              <a:gd name="connsiteY4" fmla="*/ 0 h 2085975"/>
              <a:gd name="connsiteX0" fmla="*/ 0 w 2324100"/>
              <a:gd name="connsiteY0" fmla="*/ 0 h 2085975"/>
              <a:gd name="connsiteX1" fmla="*/ 2324100 w 2324100"/>
              <a:gd name="connsiteY1" fmla="*/ 95250 h 2085975"/>
              <a:gd name="connsiteX2" fmla="*/ 2314575 w 2324100"/>
              <a:gd name="connsiteY2" fmla="*/ 2009775 h 2085975"/>
              <a:gd name="connsiteX3" fmla="*/ 19050 w 2324100"/>
              <a:gd name="connsiteY3" fmla="*/ 2085975 h 2085975"/>
              <a:gd name="connsiteX4" fmla="*/ 0 w 2324100"/>
              <a:gd name="connsiteY4" fmla="*/ 0 h 2085975"/>
              <a:gd name="connsiteX0" fmla="*/ 0 w 2314575"/>
              <a:gd name="connsiteY0" fmla="*/ 0 h 2085975"/>
              <a:gd name="connsiteX1" fmla="*/ 2314575 w 2314575"/>
              <a:gd name="connsiteY1" fmla="*/ 104775 h 2085975"/>
              <a:gd name="connsiteX2" fmla="*/ 2314575 w 2314575"/>
              <a:gd name="connsiteY2" fmla="*/ 2009775 h 2085975"/>
              <a:gd name="connsiteX3" fmla="*/ 19050 w 2314575"/>
              <a:gd name="connsiteY3" fmla="*/ 2085975 h 2085975"/>
              <a:gd name="connsiteX4" fmla="*/ 0 w 2314575"/>
              <a:gd name="connsiteY4" fmla="*/ 0 h 2085975"/>
              <a:gd name="connsiteX0" fmla="*/ 0 w 2314575"/>
              <a:gd name="connsiteY0" fmla="*/ 0 h 2114550"/>
              <a:gd name="connsiteX1" fmla="*/ 2314575 w 2314575"/>
              <a:gd name="connsiteY1" fmla="*/ 104775 h 2114550"/>
              <a:gd name="connsiteX2" fmla="*/ 2314575 w 2314575"/>
              <a:gd name="connsiteY2" fmla="*/ 2009775 h 2114550"/>
              <a:gd name="connsiteX3" fmla="*/ 19050 w 2314575"/>
              <a:gd name="connsiteY3" fmla="*/ 2114550 h 2114550"/>
              <a:gd name="connsiteX4" fmla="*/ 0 w 2314575"/>
              <a:gd name="connsiteY4" fmla="*/ 0 h 2114550"/>
              <a:gd name="connsiteX0" fmla="*/ 0 w 2314575"/>
              <a:gd name="connsiteY0" fmla="*/ 0 h 2114550"/>
              <a:gd name="connsiteX1" fmla="*/ 2314575 w 2314575"/>
              <a:gd name="connsiteY1" fmla="*/ 104775 h 2114550"/>
              <a:gd name="connsiteX2" fmla="*/ 2314575 w 2314575"/>
              <a:gd name="connsiteY2" fmla="*/ 2009775 h 2114550"/>
              <a:gd name="connsiteX3" fmla="*/ 19050 w 2314575"/>
              <a:gd name="connsiteY3" fmla="*/ 2114550 h 2114550"/>
              <a:gd name="connsiteX4" fmla="*/ 0 w 2314575"/>
              <a:gd name="connsiteY4" fmla="*/ 0 h 2114550"/>
              <a:gd name="connsiteX0" fmla="*/ 0 w 2295525"/>
              <a:gd name="connsiteY0" fmla="*/ 0 h 2114550"/>
              <a:gd name="connsiteX1" fmla="*/ 2295525 w 2295525"/>
              <a:gd name="connsiteY1" fmla="*/ 104775 h 2114550"/>
              <a:gd name="connsiteX2" fmla="*/ 2295525 w 2295525"/>
              <a:gd name="connsiteY2" fmla="*/ 2009775 h 2114550"/>
              <a:gd name="connsiteX3" fmla="*/ 0 w 2295525"/>
              <a:gd name="connsiteY3" fmla="*/ 2114550 h 2114550"/>
              <a:gd name="connsiteX4" fmla="*/ 0 w 2295525"/>
              <a:gd name="connsiteY4" fmla="*/ 0 h 2114550"/>
              <a:gd name="connsiteX0" fmla="*/ 0 w 2295525"/>
              <a:gd name="connsiteY0" fmla="*/ 0 h 2114550"/>
              <a:gd name="connsiteX1" fmla="*/ 2295525 w 2295525"/>
              <a:gd name="connsiteY1" fmla="*/ 104775 h 2114550"/>
              <a:gd name="connsiteX2" fmla="*/ 2295525 w 2295525"/>
              <a:gd name="connsiteY2" fmla="*/ 1981200 h 2114550"/>
              <a:gd name="connsiteX3" fmla="*/ 0 w 2295525"/>
              <a:gd name="connsiteY3" fmla="*/ 2114550 h 2114550"/>
              <a:gd name="connsiteX4" fmla="*/ 0 w 2295525"/>
              <a:gd name="connsiteY4" fmla="*/ 0 h 2114550"/>
              <a:gd name="connsiteX0" fmla="*/ 0 w 2295525"/>
              <a:gd name="connsiteY0" fmla="*/ 0 h 2114550"/>
              <a:gd name="connsiteX1" fmla="*/ 2295525 w 2295525"/>
              <a:gd name="connsiteY1" fmla="*/ 104775 h 2114550"/>
              <a:gd name="connsiteX2" fmla="*/ 2295525 w 2295525"/>
              <a:gd name="connsiteY2" fmla="*/ 1962150 h 2114550"/>
              <a:gd name="connsiteX3" fmla="*/ 0 w 2295525"/>
              <a:gd name="connsiteY3" fmla="*/ 2114550 h 2114550"/>
              <a:gd name="connsiteX4" fmla="*/ 0 w 2295525"/>
              <a:gd name="connsiteY4" fmla="*/ 0 h 211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95525" h="2114550">
                <a:moveTo>
                  <a:pt x="0" y="0"/>
                </a:moveTo>
                <a:lnTo>
                  <a:pt x="2295525" y="104775"/>
                </a:lnTo>
                <a:lnTo>
                  <a:pt x="2295525" y="1962150"/>
                </a:lnTo>
                <a:lnTo>
                  <a:pt x="0" y="211455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23" name="任意多边形 22"/>
          <p:cNvSpPr/>
          <p:nvPr/>
        </p:nvSpPr>
        <p:spPr bwMode="auto">
          <a:xfrm>
            <a:off x="1187625" y="267934"/>
            <a:ext cx="2561391" cy="1860067"/>
          </a:xfrm>
          <a:custGeom>
            <a:avLst/>
            <a:gdLst>
              <a:gd name="connsiteX0" fmla="*/ 0 w 2561391"/>
              <a:gd name="connsiteY0" fmla="*/ 0 h 2369806"/>
              <a:gd name="connsiteX1" fmla="*/ 2561391 w 2561391"/>
              <a:gd name="connsiteY1" fmla="*/ 282879 h 2369806"/>
              <a:gd name="connsiteX2" fmla="*/ 2543647 w 2561391"/>
              <a:gd name="connsiteY2" fmla="*/ 2369806 h 2369806"/>
              <a:gd name="connsiteX3" fmla="*/ 6834 w 2561391"/>
              <a:gd name="connsiteY3" fmla="*/ 2046376 h 2369806"/>
              <a:gd name="connsiteX0" fmla="*/ 0 w 2561391"/>
              <a:gd name="connsiteY0" fmla="*/ 0 h 2369806"/>
              <a:gd name="connsiteX1" fmla="*/ 2561391 w 2561391"/>
              <a:gd name="connsiteY1" fmla="*/ 282879 h 2369806"/>
              <a:gd name="connsiteX2" fmla="*/ 2543647 w 2561391"/>
              <a:gd name="connsiteY2" fmla="*/ 2369806 h 2369806"/>
              <a:gd name="connsiteX3" fmla="*/ 6834 w 2561391"/>
              <a:gd name="connsiteY3" fmla="*/ 2099716 h 2369806"/>
              <a:gd name="connsiteX4" fmla="*/ 0 w 2561391"/>
              <a:gd name="connsiteY4" fmla="*/ 0 h 2369806"/>
              <a:gd name="connsiteX0" fmla="*/ 0 w 2561391"/>
              <a:gd name="connsiteY0" fmla="*/ 0 h 2369806"/>
              <a:gd name="connsiteX1" fmla="*/ 2561391 w 2561391"/>
              <a:gd name="connsiteY1" fmla="*/ 282879 h 2369806"/>
              <a:gd name="connsiteX2" fmla="*/ 2543647 w 2561391"/>
              <a:gd name="connsiteY2" fmla="*/ 2369806 h 2369806"/>
              <a:gd name="connsiteX3" fmla="*/ 6834 w 2561391"/>
              <a:gd name="connsiteY3" fmla="*/ 2130196 h 2369806"/>
              <a:gd name="connsiteX4" fmla="*/ 0 w 2561391"/>
              <a:gd name="connsiteY4" fmla="*/ 0 h 2369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61391" h="2369806">
                <a:moveTo>
                  <a:pt x="0" y="0"/>
                </a:moveTo>
                <a:lnTo>
                  <a:pt x="2561391" y="282879"/>
                </a:lnTo>
                <a:lnTo>
                  <a:pt x="2543647" y="2369806"/>
                </a:lnTo>
                <a:lnTo>
                  <a:pt x="6834" y="2130196"/>
                </a:lnTo>
                <a:cubicBezTo>
                  <a:pt x="4556" y="1448071"/>
                  <a:pt x="2278" y="682125"/>
                  <a:pt x="0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  <a:effectLst/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rgbClr val="D9D9D9"/>
              </a:solidFill>
            </a:endParaRPr>
          </a:p>
        </p:txBody>
      </p:sp>
      <p:sp>
        <p:nvSpPr>
          <p:cNvPr id="8" name="任意多边形 7"/>
          <p:cNvSpPr/>
          <p:nvPr/>
        </p:nvSpPr>
        <p:spPr bwMode="auto">
          <a:xfrm>
            <a:off x="1308759" y="372590"/>
            <a:ext cx="2320966" cy="1658220"/>
          </a:xfrm>
          <a:custGeom>
            <a:avLst/>
            <a:gdLst>
              <a:gd name="connsiteX0" fmla="*/ 0 w 2371725"/>
              <a:gd name="connsiteY0" fmla="*/ 0 h 2381250"/>
              <a:gd name="connsiteX1" fmla="*/ 28575 w 2371725"/>
              <a:gd name="connsiteY1" fmla="*/ 2114550 h 2381250"/>
              <a:gd name="connsiteX2" fmla="*/ 2371725 w 2371725"/>
              <a:gd name="connsiteY2" fmla="*/ 2381250 h 2381250"/>
              <a:gd name="connsiteX3" fmla="*/ 2362200 w 2371725"/>
              <a:gd name="connsiteY3" fmla="*/ 590550 h 2381250"/>
              <a:gd name="connsiteX4" fmla="*/ 0 w 2371725"/>
              <a:gd name="connsiteY4" fmla="*/ 0 h 2381250"/>
              <a:gd name="connsiteX0" fmla="*/ 0 w 2371725"/>
              <a:gd name="connsiteY0" fmla="*/ 0 h 2381250"/>
              <a:gd name="connsiteX1" fmla="*/ 19050 w 2371725"/>
              <a:gd name="connsiteY1" fmla="*/ 2114550 h 2381250"/>
              <a:gd name="connsiteX2" fmla="*/ 2371725 w 2371725"/>
              <a:gd name="connsiteY2" fmla="*/ 2381250 h 2381250"/>
              <a:gd name="connsiteX3" fmla="*/ 2362200 w 2371725"/>
              <a:gd name="connsiteY3" fmla="*/ 590550 h 2381250"/>
              <a:gd name="connsiteX4" fmla="*/ 0 w 2371725"/>
              <a:gd name="connsiteY4" fmla="*/ 0 h 2381250"/>
              <a:gd name="connsiteX0" fmla="*/ 0 w 2371725"/>
              <a:gd name="connsiteY0" fmla="*/ 0 h 2381250"/>
              <a:gd name="connsiteX1" fmla="*/ 9525 w 2371725"/>
              <a:gd name="connsiteY1" fmla="*/ 2105025 h 2381250"/>
              <a:gd name="connsiteX2" fmla="*/ 2371725 w 2371725"/>
              <a:gd name="connsiteY2" fmla="*/ 2381250 h 2381250"/>
              <a:gd name="connsiteX3" fmla="*/ 2362200 w 2371725"/>
              <a:gd name="connsiteY3" fmla="*/ 590550 h 2381250"/>
              <a:gd name="connsiteX4" fmla="*/ 0 w 2371725"/>
              <a:gd name="connsiteY4" fmla="*/ 0 h 2381250"/>
              <a:gd name="connsiteX0" fmla="*/ 0 w 2362200"/>
              <a:gd name="connsiteY0" fmla="*/ 0 h 2409825"/>
              <a:gd name="connsiteX1" fmla="*/ 9525 w 2362200"/>
              <a:gd name="connsiteY1" fmla="*/ 2105025 h 2409825"/>
              <a:gd name="connsiteX2" fmla="*/ 2352675 w 2362200"/>
              <a:gd name="connsiteY2" fmla="*/ 2409825 h 2409825"/>
              <a:gd name="connsiteX3" fmla="*/ 2362200 w 2362200"/>
              <a:gd name="connsiteY3" fmla="*/ 590550 h 2409825"/>
              <a:gd name="connsiteX4" fmla="*/ 0 w 2362200"/>
              <a:gd name="connsiteY4" fmla="*/ 0 h 2409825"/>
              <a:gd name="connsiteX0" fmla="*/ 0 w 2362200"/>
              <a:gd name="connsiteY0" fmla="*/ 0 h 2409825"/>
              <a:gd name="connsiteX1" fmla="*/ 9525 w 2362200"/>
              <a:gd name="connsiteY1" fmla="*/ 2105025 h 2409825"/>
              <a:gd name="connsiteX2" fmla="*/ 2352675 w 2362200"/>
              <a:gd name="connsiteY2" fmla="*/ 2409825 h 2409825"/>
              <a:gd name="connsiteX3" fmla="*/ 2362200 w 2362200"/>
              <a:gd name="connsiteY3" fmla="*/ 619125 h 2409825"/>
              <a:gd name="connsiteX4" fmla="*/ 0 w 2362200"/>
              <a:gd name="connsiteY4" fmla="*/ 0 h 2409825"/>
              <a:gd name="connsiteX0" fmla="*/ 0 w 2362200"/>
              <a:gd name="connsiteY0" fmla="*/ 0 h 2409825"/>
              <a:gd name="connsiteX1" fmla="*/ 9525 w 2362200"/>
              <a:gd name="connsiteY1" fmla="*/ 2105025 h 2409825"/>
              <a:gd name="connsiteX2" fmla="*/ 2352675 w 2362200"/>
              <a:gd name="connsiteY2" fmla="*/ 2409825 h 2409825"/>
              <a:gd name="connsiteX3" fmla="*/ 2362200 w 2362200"/>
              <a:gd name="connsiteY3" fmla="*/ 619125 h 2409825"/>
              <a:gd name="connsiteX4" fmla="*/ 0 w 2362200"/>
              <a:gd name="connsiteY4" fmla="*/ 0 h 2409825"/>
              <a:gd name="connsiteX0" fmla="*/ 0 w 2362200"/>
              <a:gd name="connsiteY0" fmla="*/ 0 h 2409825"/>
              <a:gd name="connsiteX1" fmla="*/ 9525 w 2362200"/>
              <a:gd name="connsiteY1" fmla="*/ 2105025 h 2409825"/>
              <a:gd name="connsiteX2" fmla="*/ 2352675 w 2362200"/>
              <a:gd name="connsiteY2" fmla="*/ 2409825 h 2409825"/>
              <a:gd name="connsiteX3" fmla="*/ 2362200 w 2362200"/>
              <a:gd name="connsiteY3" fmla="*/ 619125 h 2409825"/>
              <a:gd name="connsiteX4" fmla="*/ 0 w 2362200"/>
              <a:gd name="connsiteY4" fmla="*/ 0 h 2409825"/>
              <a:gd name="connsiteX0" fmla="*/ 0 w 2354445"/>
              <a:gd name="connsiteY0" fmla="*/ 0 h 2112645"/>
              <a:gd name="connsiteX1" fmla="*/ 1770 w 2354445"/>
              <a:gd name="connsiteY1" fmla="*/ 1807845 h 2112645"/>
              <a:gd name="connsiteX2" fmla="*/ 2344920 w 2354445"/>
              <a:gd name="connsiteY2" fmla="*/ 2112645 h 2112645"/>
              <a:gd name="connsiteX3" fmla="*/ 2354445 w 2354445"/>
              <a:gd name="connsiteY3" fmla="*/ 321945 h 2112645"/>
              <a:gd name="connsiteX4" fmla="*/ 0 w 2354445"/>
              <a:gd name="connsiteY4" fmla="*/ 0 h 2112645"/>
              <a:gd name="connsiteX0" fmla="*/ 0 w 2362200"/>
              <a:gd name="connsiteY0" fmla="*/ 0 h 2112645"/>
              <a:gd name="connsiteX1" fmla="*/ 1770 w 2362200"/>
              <a:gd name="connsiteY1" fmla="*/ 1807845 h 2112645"/>
              <a:gd name="connsiteX2" fmla="*/ 2344920 w 2362200"/>
              <a:gd name="connsiteY2" fmla="*/ 2112645 h 2112645"/>
              <a:gd name="connsiteX3" fmla="*/ 2362200 w 2362200"/>
              <a:gd name="connsiteY3" fmla="*/ 260985 h 2112645"/>
              <a:gd name="connsiteX4" fmla="*/ 0 w 2362200"/>
              <a:gd name="connsiteY4" fmla="*/ 0 h 2112645"/>
              <a:gd name="connsiteX0" fmla="*/ 0 w 2362200"/>
              <a:gd name="connsiteY0" fmla="*/ 0 h 2112645"/>
              <a:gd name="connsiteX1" fmla="*/ 9525 w 2362200"/>
              <a:gd name="connsiteY1" fmla="*/ 1914525 h 2112645"/>
              <a:gd name="connsiteX2" fmla="*/ 2344920 w 2362200"/>
              <a:gd name="connsiteY2" fmla="*/ 2112645 h 2112645"/>
              <a:gd name="connsiteX3" fmla="*/ 2362200 w 2362200"/>
              <a:gd name="connsiteY3" fmla="*/ 260985 h 2112645"/>
              <a:gd name="connsiteX4" fmla="*/ 0 w 2362200"/>
              <a:gd name="connsiteY4" fmla="*/ 0 h 2112645"/>
              <a:gd name="connsiteX0" fmla="*/ 0 w 2362200"/>
              <a:gd name="connsiteY0" fmla="*/ 0 h 2112645"/>
              <a:gd name="connsiteX1" fmla="*/ 17281 w 2362200"/>
              <a:gd name="connsiteY1" fmla="*/ 1884045 h 2112645"/>
              <a:gd name="connsiteX2" fmla="*/ 2344920 w 2362200"/>
              <a:gd name="connsiteY2" fmla="*/ 2112645 h 2112645"/>
              <a:gd name="connsiteX3" fmla="*/ 2362200 w 2362200"/>
              <a:gd name="connsiteY3" fmla="*/ 260985 h 2112645"/>
              <a:gd name="connsiteX4" fmla="*/ 0 w 2362200"/>
              <a:gd name="connsiteY4" fmla="*/ 0 h 2112645"/>
              <a:gd name="connsiteX0" fmla="*/ 0 w 2362200"/>
              <a:gd name="connsiteY0" fmla="*/ 0 h 2112645"/>
              <a:gd name="connsiteX1" fmla="*/ 17281 w 2362200"/>
              <a:gd name="connsiteY1" fmla="*/ 1884045 h 2112645"/>
              <a:gd name="connsiteX2" fmla="*/ 2352676 w 2362200"/>
              <a:gd name="connsiteY2" fmla="*/ 2112645 h 2112645"/>
              <a:gd name="connsiteX3" fmla="*/ 2362200 w 2362200"/>
              <a:gd name="connsiteY3" fmla="*/ 260985 h 2112645"/>
              <a:gd name="connsiteX4" fmla="*/ 0 w 2362200"/>
              <a:gd name="connsiteY4" fmla="*/ 0 h 2112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62200" h="2112645">
                <a:moveTo>
                  <a:pt x="0" y="0"/>
                </a:moveTo>
                <a:lnTo>
                  <a:pt x="17281" y="1884045"/>
                </a:lnTo>
                <a:lnTo>
                  <a:pt x="2352676" y="2112645"/>
                </a:lnTo>
                <a:cubicBezTo>
                  <a:pt x="2355851" y="1495425"/>
                  <a:pt x="2359025" y="878205"/>
                  <a:pt x="2362200" y="260985"/>
                </a:cubicBezTo>
                <a:lnTo>
                  <a:pt x="0" y="0"/>
                </a:lnTo>
                <a:close/>
              </a:path>
            </a:pathLst>
          </a:cu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5" name="任意多边形 4"/>
          <p:cNvSpPr/>
          <p:nvPr/>
        </p:nvSpPr>
        <p:spPr bwMode="auto">
          <a:xfrm>
            <a:off x="3709095" y="1701857"/>
            <a:ext cx="2535519" cy="1764382"/>
          </a:xfrm>
          <a:custGeom>
            <a:avLst/>
            <a:gdLst>
              <a:gd name="connsiteX0" fmla="*/ 2657475 w 2667000"/>
              <a:gd name="connsiteY0" fmla="*/ 19050 h 2247900"/>
              <a:gd name="connsiteX1" fmla="*/ 2667000 w 2667000"/>
              <a:gd name="connsiteY1" fmla="*/ 2247900 h 2247900"/>
              <a:gd name="connsiteX2" fmla="*/ 0 w 2667000"/>
              <a:gd name="connsiteY2" fmla="*/ 2238375 h 2247900"/>
              <a:gd name="connsiteX3" fmla="*/ 57150 w 2667000"/>
              <a:gd name="connsiteY3" fmla="*/ 0 h 2247900"/>
              <a:gd name="connsiteX4" fmla="*/ 2657475 w 2667000"/>
              <a:gd name="connsiteY4" fmla="*/ 19050 h 2247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67000" h="2247900">
                <a:moveTo>
                  <a:pt x="2657475" y="19050"/>
                </a:moveTo>
                <a:lnTo>
                  <a:pt x="2667000" y="2247900"/>
                </a:lnTo>
                <a:lnTo>
                  <a:pt x="0" y="2238375"/>
                </a:lnTo>
                <a:lnTo>
                  <a:pt x="57150" y="0"/>
                </a:lnTo>
                <a:lnTo>
                  <a:pt x="2657475" y="19050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  <a:effectLst/>
        </p:spPr>
        <p:txBody>
          <a:bodyPr rtlCol="0" anchor="ctr"/>
          <a:lstStyle/>
          <a:p>
            <a:pPr algn="ctr">
              <a:spcBef>
                <a:spcPct val="0"/>
              </a:spcBef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9" name="任意多边形 8"/>
          <p:cNvSpPr/>
          <p:nvPr/>
        </p:nvSpPr>
        <p:spPr bwMode="auto">
          <a:xfrm>
            <a:off x="3853839" y="1784096"/>
            <a:ext cx="2286000" cy="1607381"/>
          </a:xfrm>
          <a:custGeom>
            <a:avLst/>
            <a:gdLst>
              <a:gd name="connsiteX0" fmla="*/ 38100 w 2305050"/>
              <a:gd name="connsiteY0" fmla="*/ 19050 h 2047875"/>
              <a:gd name="connsiteX1" fmla="*/ 2305050 w 2305050"/>
              <a:gd name="connsiteY1" fmla="*/ 0 h 2047875"/>
              <a:gd name="connsiteX2" fmla="*/ 2295525 w 2305050"/>
              <a:gd name="connsiteY2" fmla="*/ 2047875 h 2047875"/>
              <a:gd name="connsiteX3" fmla="*/ 0 w 2305050"/>
              <a:gd name="connsiteY3" fmla="*/ 2038350 h 2047875"/>
              <a:gd name="connsiteX4" fmla="*/ 38100 w 2305050"/>
              <a:gd name="connsiteY4" fmla="*/ 19050 h 2047875"/>
              <a:gd name="connsiteX0" fmla="*/ 38100 w 2305050"/>
              <a:gd name="connsiteY0" fmla="*/ 9525 h 2047875"/>
              <a:gd name="connsiteX1" fmla="*/ 2305050 w 2305050"/>
              <a:gd name="connsiteY1" fmla="*/ 0 h 2047875"/>
              <a:gd name="connsiteX2" fmla="*/ 2295525 w 2305050"/>
              <a:gd name="connsiteY2" fmla="*/ 2047875 h 2047875"/>
              <a:gd name="connsiteX3" fmla="*/ 0 w 2305050"/>
              <a:gd name="connsiteY3" fmla="*/ 2038350 h 2047875"/>
              <a:gd name="connsiteX4" fmla="*/ 38100 w 2305050"/>
              <a:gd name="connsiteY4" fmla="*/ 9525 h 2047875"/>
              <a:gd name="connsiteX0" fmla="*/ 19050 w 2286000"/>
              <a:gd name="connsiteY0" fmla="*/ 9525 h 2047875"/>
              <a:gd name="connsiteX1" fmla="*/ 2286000 w 2286000"/>
              <a:gd name="connsiteY1" fmla="*/ 0 h 2047875"/>
              <a:gd name="connsiteX2" fmla="*/ 2276475 w 2286000"/>
              <a:gd name="connsiteY2" fmla="*/ 2047875 h 2047875"/>
              <a:gd name="connsiteX3" fmla="*/ 0 w 2286000"/>
              <a:gd name="connsiteY3" fmla="*/ 2038350 h 2047875"/>
              <a:gd name="connsiteX4" fmla="*/ 19050 w 2286000"/>
              <a:gd name="connsiteY4" fmla="*/ 9525 h 2047875"/>
              <a:gd name="connsiteX0" fmla="*/ 9525 w 2286000"/>
              <a:gd name="connsiteY0" fmla="*/ 9525 h 2047875"/>
              <a:gd name="connsiteX1" fmla="*/ 2286000 w 2286000"/>
              <a:gd name="connsiteY1" fmla="*/ 0 h 2047875"/>
              <a:gd name="connsiteX2" fmla="*/ 2276475 w 2286000"/>
              <a:gd name="connsiteY2" fmla="*/ 2047875 h 2047875"/>
              <a:gd name="connsiteX3" fmla="*/ 0 w 2286000"/>
              <a:gd name="connsiteY3" fmla="*/ 2038350 h 2047875"/>
              <a:gd name="connsiteX4" fmla="*/ 9525 w 2286000"/>
              <a:gd name="connsiteY4" fmla="*/ 9525 h 2047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86000" h="2047875">
                <a:moveTo>
                  <a:pt x="9525" y="9525"/>
                </a:moveTo>
                <a:lnTo>
                  <a:pt x="2286000" y="0"/>
                </a:lnTo>
                <a:lnTo>
                  <a:pt x="2276475" y="2047875"/>
                </a:lnTo>
                <a:lnTo>
                  <a:pt x="0" y="2038350"/>
                </a:lnTo>
                <a:lnTo>
                  <a:pt x="9525" y="9525"/>
                </a:lnTo>
                <a:close/>
              </a:path>
            </a:pathLst>
          </a:cu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7743270" y="267494"/>
            <a:ext cx="501138" cy="3267561"/>
          </a:xfrm>
          <a:prstGeom prst="rect">
            <a:avLst/>
          </a:prstGeom>
          <a:noFill/>
        </p:spPr>
        <p:txBody>
          <a:bodyPr vert="eaVert" wrap="none" anchor="ctr"/>
          <a:lstStyle/>
          <a:p>
            <a:pPr>
              <a:defRPr/>
            </a:pPr>
            <a:r>
              <a:rPr lang="zh-CN" altLang="en-US" sz="3200">
                <a:solidFill>
                  <a:srgbClr val="00B0F0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因为爱情</a:t>
            </a:r>
          </a:p>
        </p:txBody>
      </p:sp>
      <p:sp>
        <p:nvSpPr>
          <p:cNvPr id="32" name="TextBox 13"/>
          <p:cNvSpPr txBox="1"/>
          <p:nvPr/>
        </p:nvSpPr>
        <p:spPr>
          <a:xfrm rot="5400000">
            <a:off x="5840969" y="2618568"/>
            <a:ext cx="3232283" cy="297612"/>
          </a:xfrm>
          <a:prstGeom prst="rect">
            <a:avLst/>
          </a:prstGeom>
          <a:noFill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方正稚艺_GBK"/>
              </a:rPr>
              <a:t>ENTER </a:t>
            </a:r>
            <a:r>
              <a:rPr lang="en-US" altLang="zh-CN" sz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方正稚艺_GBK"/>
              </a:rPr>
              <a:t>YOUR TEXT HERE. </a:t>
            </a:r>
            <a:r>
              <a:rPr lang="en-US" altLang="zh-CN" sz="12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方正稚艺_GBK"/>
              </a:rPr>
              <a:t>ENTER </a:t>
            </a:r>
            <a:r>
              <a:rPr lang="en-US" altLang="zh-CN" sz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方正稚艺_GBK"/>
              </a:rPr>
              <a:t>YOUR TEXT </a:t>
            </a:r>
            <a:r>
              <a:rPr lang="en-US" altLang="zh-CN" sz="12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方正稚艺_GBK"/>
              </a:rPr>
              <a:t>HERE.</a:t>
            </a:r>
            <a:endParaRPr lang="en-US" altLang="zh-CN" sz="12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方正稚艺_GBK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3060407" y="-380003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5364663" y="-450850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4428560" y="-307409"/>
            <a:ext cx="143441" cy="143441"/>
          </a:xfrm>
          <a:prstGeom prst="ellipse">
            <a:avLst/>
          </a:prstGeom>
          <a:solidFill>
            <a:schemeClr val="bg1">
              <a:alpha val="7000"/>
            </a:schemeClr>
          </a:solidFill>
          <a:ln>
            <a:noFill/>
          </a:ln>
          <a:effectLst>
            <a:glow rad="215900">
              <a:schemeClr val="bg1"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8460432" y="-452586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6156751" y="-452586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7380887" y="-452586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971600" y="-452586"/>
            <a:ext cx="143441" cy="143441"/>
          </a:xfrm>
          <a:prstGeom prst="ellipse">
            <a:avLst/>
          </a:prstGeom>
          <a:solidFill>
            <a:schemeClr val="bg1">
              <a:alpha val="7000"/>
            </a:schemeClr>
          </a:solidFill>
          <a:ln>
            <a:noFill/>
          </a:ln>
          <a:effectLst>
            <a:glow rad="215900">
              <a:schemeClr val="bg1"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3780487" y="-308581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5797286" y="-379428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2411760" y="-379428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4861183" y="-235987"/>
            <a:ext cx="143441" cy="143441"/>
          </a:xfrm>
          <a:prstGeom prst="ellipse">
            <a:avLst/>
          </a:prstGeom>
          <a:solidFill>
            <a:schemeClr val="bg1">
              <a:alpha val="7000"/>
            </a:schemeClr>
          </a:solidFill>
          <a:ln>
            <a:noFill/>
          </a:ln>
          <a:effectLst>
            <a:glow rad="215900">
              <a:schemeClr val="bg1"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8893055" y="-381164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6589374" y="-381164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7813510" y="-381164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1404223" y="-381164"/>
            <a:ext cx="143441" cy="143441"/>
          </a:xfrm>
          <a:prstGeom prst="ellipse">
            <a:avLst/>
          </a:prstGeom>
          <a:solidFill>
            <a:schemeClr val="bg1">
              <a:alpha val="7000"/>
            </a:schemeClr>
          </a:solidFill>
          <a:ln>
            <a:noFill/>
          </a:ln>
          <a:effectLst>
            <a:glow rad="215900">
              <a:schemeClr val="bg1"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5" name="椭圆 34"/>
          <p:cNvSpPr/>
          <p:nvPr/>
        </p:nvSpPr>
        <p:spPr>
          <a:xfrm>
            <a:off x="4940974" y="-421055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6" name="椭圆 35"/>
          <p:cNvSpPr/>
          <p:nvPr/>
        </p:nvSpPr>
        <p:spPr>
          <a:xfrm>
            <a:off x="5588471" y="-421055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7" name="椭圆 36"/>
          <p:cNvSpPr/>
          <p:nvPr/>
        </p:nvSpPr>
        <p:spPr>
          <a:xfrm>
            <a:off x="7244655" y="-421055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8" name="椭圆 37"/>
          <p:cNvSpPr/>
          <p:nvPr/>
        </p:nvSpPr>
        <p:spPr>
          <a:xfrm>
            <a:off x="8140863" y="-421055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9" name="椭圆 38"/>
          <p:cNvSpPr/>
          <p:nvPr/>
        </p:nvSpPr>
        <p:spPr>
          <a:xfrm>
            <a:off x="8821047" y="-421055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40" name="椭圆 39"/>
          <p:cNvSpPr/>
          <p:nvPr/>
        </p:nvSpPr>
        <p:spPr>
          <a:xfrm>
            <a:off x="474077" y="-452586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41" name="椭圆 40"/>
          <p:cNvSpPr/>
          <p:nvPr/>
        </p:nvSpPr>
        <p:spPr>
          <a:xfrm>
            <a:off x="1121574" y="-452586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42" name="椭圆 41"/>
          <p:cNvSpPr/>
          <p:nvPr/>
        </p:nvSpPr>
        <p:spPr>
          <a:xfrm>
            <a:off x="2057678" y="-452586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43" name="椭圆 42"/>
          <p:cNvSpPr/>
          <p:nvPr/>
        </p:nvSpPr>
        <p:spPr>
          <a:xfrm>
            <a:off x="2777758" y="-452586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44" name="椭圆 43"/>
          <p:cNvSpPr/>
          <p:nvPr/>
        </p:nvSpPr>
        <p:spPr>
          <a:xfrm>
            <a:off x="3673966" y="-452586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</p:spTree>
    <p:extLst>
      <p:ext uri="{BB962C8B-B14F-4D97-AF65-F5344CB8AC3E}">
        <p14:creationId xmlns:p14="http://schemas.microsoft.com/office/powerpoint/2010/main" val="3751916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6" presetClass="entr" presetSubtype="4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repeatCount="indefinite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44" dur="4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8.33333E-7 -1.72946E-7 C -0.00139 0.02007 -0.00364 0.0349 -0.00642 0.05405 C -0.00694 0.05744 -0.00746 0.06115 -0.00799 0.06486 C -0.00885 0.07103 -0.01111 0.08184 -0.01111 0.08215 C -0.01458 0.13743 -0.02535 0.20352 -0.00799 0.25139 C -0.0066 0.26652 -0.00555 0.27455 -0.00156 0.28783 C -0.00017 0.30235 0.00017 0.31007 0.00469 0.3218 C 0.00521 0.32644 0.00521 0.33169 0.00625 0.33601 C 0.00677 0.33848 0.00903 0.3391 0.00955 0.34157 C 0.01059 0.34589 0.01024 0.35114 0.01111 0.35578 C 0.01389 0.37091 0.0191 0.39284 0.02379 0.40642 C 0.02708 0.416 0.03229 0.42403 0.0349 0.43484 C 0.04011 0.45584 0.04184 0.47931 0.04757 0.49969 C 0.05677 0.57443 0.04514 0.48271 0.05399 0.54478 C 0.05608 0.55991 0.05538 0.57412 0.06024 0.5874 C 0.06285 0.6155 0.06701 0.64546 0.07292 0.67202 C 0.07344 0.68221 0.07361 0.69271 0.07448 0.7029 C 0.0757 0.71618 0.07934 0.74243 0.07934 0.74274 C 0.07882 0.79061 0.07917 0.83879 0.07778 0.88666 C 0.07674 0.92465 0.07292 0.96294 0.07292 1.00247 " pathEditMode="relative" rAng="0" ptsTypes="fffffffffffffffffffA">
                                      <p:cBhvr>
                                        <p:cTn id="46" dur="4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1" y="50124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0" presetClass="path" presetSubtype="0" repeatCount="indefinite" accel="50000" decel="50000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5E-6 1.85185E-6 C -0.00138 0.01543 -0.00643 0.03642 -0.01268 0.04784 C -0.01459 0.05771 -0.01718 0.06759 -0.0191 0.07623 C -0.0257 0.10833 -0.025 0.1466 -0.02709 0.18055 C -0.02656 0.24629 -0.02656 0.31234 -0.02553 0.37778 C -0.025 0.40957 -0.01893 0.44012 -0.01598 0.47129 C -0.00938 0.53858 -0.00417 0.6071 0.01268 0.66913 C 0.01702 0.70864 0.01962 0.72284 0.01424 0.77068 C 0.01303 0.78117 0.00504 0.79599 0.00157 0.80432 C -0.01511 0.84722 -0.00468 0.82716 -0.01754 0.84969 C -0.02639 0.89012 -0.01268 0.8321 -0.02864 0.88055 C -0.03211 0.89166 -0.03299 0.90617 -0.03664 0.91759 C -0.0401 0.92778 -0.04549 0.93549 -0.0493 0.94537 C -0.05104 0.95463 -0.05087 0.95123 -0.05087 0.95679 " pathEditMode="relative" rAng="0" ptsTypes="fffffffffffffA">
                                      <p:cBhvr>
                                        <p:cTn id="48" dur="4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" y="47840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10" presetClass="exit" presetSubtype="0" repeatCount="indefinite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repeatCount="indefinite" fill="hold" grpId="2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xit" presetSubtype="0" repeatCount="indefinite" fill="hold" grpId="2" nodeType="withEffect">
                                  <p:stCondLst>
                                    <p:cond delay="6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ntr" presetSubtype="0" repeatCount="indefinite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repeatCount="indefinite" fill="hold" grpId="0" nodeType="withEffect">
                                  <p:stCondLst>
                                    <p:cond delay="59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" presetClass="entr" presetSubtype="4" repeatCount="indefinite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0" presetClass="path" presetSubtype="0" repeatCount="indefinite" accel="50000" decel="5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72" dur="4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0" presetClass="path" presetSubtype="0" repeatCount="indefinite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11022E-16 -1.72946E-7 C -0.00139 0.02007 -0.00365 0.03428 -0.00642 0.05374 C -0.00694 0.05744 -0.00747 0.06115 -0.00799 0.06486 C -0.00885 0.07134 -0.01111 0.08184 -0.01111 0.08215 C -0.01458 0.13743 -0.02535 0.20352 -0.00799 0.25139 C -0.0066 0.26652 -0.00556 0.27455 -0.00156 0.28783 C -0.00017 0.30235 0.00017 0.31007 0.00469 0.3218 C 0.00521 0.32644 0.00521 0.33169 0.00625 0.33601 C 0.00677 0.33848 0.00903 0.3391 0.00955 0.34157 C 0.01059 0.34589 0.01024 0.35114 0.01111 0.35578 C 0.01389 0.37091 0.0191 0.39284 0.02378 0.40642 C 0.02708 0.416 0.03229 0.42403 0.0349 0.43484 C 0.0401 0.45584 0.04184 0.47962 0.04757 0.5 C 0.05677 0.57474 0.04514 0.48271 0.05399 0.54509 C 0.05608 0.56022 0.05538 0.57443 0.06024 0.58771 C 0.06285 0.6155 0.06701 0.64577 0.07292 0.67233 C 0.07344 0.68252 0.07361 0.69302 0.07448 0.70321 C 0.07569 0.71649 0.07934 0.74274 0.07934 0.74305 C 0.07882 0.79092 0.07917 0.8391 0.07778 0.88697 C 0.07674 0.92495 0.07292 0.96325 0.07292 1.00278 " pathEditMode="relative" rAng="0" ptsTypes="fffffffffffffffffffA">
                                      <p:cBhvr>
                                        <p:cTn id="74" dur="4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1" y="50124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0" presetClass="path" presetSubtype="0" repeatCount="indefinite" accel="50000" decel="5000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2.77778E-7 4.97683E-6 C -0.00591 0.01421 -0.01042 0.03027 -0.0158 0.04541 C -0.01823 0.05221 -0.02223 0.05653 -0.02535 0.06209 C -0.04931 0.10411 -0.02674 0.06951 -0.03802 0.09608 C -0.03976 0.1004 -0.04271 0.10318 -0.04445 0.10751 C -0.04792 0.11554 -0.05157 0.12913 -0.05382 0.1384 C -0.05799 0.15508 -0.06181 0.17423 -0.06337 0.19215 C -0.06441 0.20451 -0.06667 0.22892 -0.06667 0.22892 C -0.06771 0.26382 -0.06823 0.33735 -0.07778 0.3701 C -0.08143 0.40315 -0.07882 0.43621 -0.08403 0.46895 C -0.08768 0.54958 -0.09098 0.63145 -0.07778 0.70899 C -0.07552 0.72196 -0.07552 0.73154 -0.07136 0.74297 C -0.06875 0.76707 -0.06615 0.79333 -0.06181 0.8165 C -0.05816 0.83596 -0.05921 0.81959 -0.05712 0.83627 C -0.05643 0.84183 -0.05643 0.8477 -0.05556 0.85295 C -0.05434 0.85975 -0.05191 0.86592 -0.0507 0.87272 C -0.05018 0.88044 -0.05018 0.88817 -0.04914 0.89558 C -0.04792 0.90485 -0.0441 0.91412 -0.04271 0.92369 C -0.04202 0.92833 -0.04184 0.93327 -0.04115 0.93791 C -0.0408 0.94069 -0.03959 0.94625 -0.03959 0.94625 " pathEditMode="relative" ptsTypes="fffffffffffffffffffA">
                                      <p:cBhvr>
                                        <p:cTn id="76" dur="4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7" presetID="0" presetClass="path" presetSubtype="0" repeatCount="indefinite" accel="50000" decel="50000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-1.66667E-6 -1.72946E-7 C -0.00139 0.01544 -0.00642 0.03644 -0.01267 0.04818 C -0.01458 0.05775 -0.01719 0.06763 -0.0191 0.07597 C -0.02569 0.1084 -0.025 0.1467 -0.02708 0.18067 C -0.02656 0.24645 -0.02656 0.31254 -0.02552 0.37801 C -0.025 0.40982 -0.01892 0.4404 -0.01597 0.47159 C -0.00937 0.53891 -0.00416 0.60747 0.01268 0.66955 C 0.01702 0.70908 0.01962 0.72329 0.01424 0.77116 C 0.01302 0.78166 0.00504 0.79648 0.00156 0.80482 C -0.0151 0.84775 -0.00469 0.82767 -0.01753 0.85022 C -0.02639 0.89067 -0.01267 0.83261 -0.02864 0.8811 C -0.03212 0.89222 -0.03298 0.90673 -0.03663 0.91816 C -0.0401 0.92835 -0.04548 0.93607 -0.0493 0.94595 C -0.05104 0.95522 -0.05087 0.95182 -0.05087 0.95738 " pathEditMode="relative" rAng="0" ptsTypes="fffffffffffffA">
                                      <p:cBhvr>
                                        <p:cTn id="78" dur="4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" y="47869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10" presetClass="exit" presetSubtype="0" repeatCount="indefinite" fill="hold" grpId="2" nodeType="withEffect">
                                  <p:stCondLst>
                                    <p:cond delay="5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0" presetClass="exit" presetSubtype="0" repeatCount="indefinite" fill="hold" grpId="2" nodeType="withEffect">
                                  <p:stCondLst>
                                    <p:cond delay="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xit" presetSubtype="0" repeatCount="indefinite" fill="hold" grpId="2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0" presetClass="exit" presetSubtype="0" repeatCount="indefinite" fill="hold" grpId="2" nodeType="withEffect">
                                  <p:stCondLst>
                                    <p:cond delay="6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0" presetClass="entr" presetSubtype="0" repeatCount="indefinite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repeatCount="indefinite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repeatCount="indefinite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0" presetClass="path" presetSubtype="0" repeatCount="indefinite" accel="50000" decel="5000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104" dur="4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repeatCount="indefinite" accel="50000" decel="50000" fill="hold" grpId="1" nodeType="withEffect">
                                  <p:stCondLst>
                                    <p:cond delay="4750"/>
                                  </p:stCondLst>
                                  <p:childTnLst>
                                    <p:animMotion origin="layout" path="M -8.33333E-7 -1.72946E-7 C -0.00139 0.02007 -0.00364 0.0349 -0.00642 0.05405 C -0.00694 0.05744 -0.00746 0.06115 -0.00799 0.06486 C -0.00885 0.07103 -0.01111 0.08184 -0.01111 0.08215 C -0.01458 0.13743 -0.02535 0.20352 -0.00799 0.25139 C -0.0066 0.26652 -0.00555 0.27455 -0.00156 0.28783 C -0.00017 0.30235 0.00017 0.31007 0.00469 0.3218 C 0.00521 0.32644 0.00521 0.33169 0.00625 0.33601 C 0.00677 0.33848 0.00903 0.3391 0.00955 0.34157 C 0.01059 0.34589 0.01024 0.35114 0.01111 0.35578 C 0.01389 0.37091 0.0191 0.39284 0.02379 0.40642 C 0.02708 0.416 0.03229 0.42403 0.0349 0.43484 C 0.04011 0.45584 0.04184 0.47931 0.04757 0.49969 C 0.05677 0.57443 0.04514 0.48271 0.05399 0.54478 C 0.05608 0.55991 0.05538 0.57412 0.06024 0.5874 C 0.06285 0.6155 0.06701 0.64546 0.07292 0.67202 C 0.07344 0.68221 0.07361 0.69271 0.07448 0.7029 C 0.0757 0.71618 0.07934 0.74243 0.07934 0.74274 C 0.07882 0.79061 0.07917 0.83879 0.07778 0.88666 C 0.07674 0.92465 0.07292 0.96294 0.07292 1.00247 " pathEditMode="relative" rAng="0" ptsTypes="fffffffffffffffffffA">
                                      <p:cBhvr>
                                        <p:cTn id="106" dur="4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1" y="50124"/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repeatCount="indefinite" accel="50000" decel="5000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2.77778E-7 4.97683E-6 C -0.00591 0.01421 -0.01042 0.03027 -0.0158 0.04541 C -0.01823 0.05221 -0.02223 0.05653 -0.02535 0.06209 C -0.04931 0.10411 -0.02674 0.06951 -0.03802 0.09608 C -0.03976 0.1004 -0.04271 0.10318 -0.04445 0.10751 C -0.04792 0.11554 -0.05157 0.12913 -0.05382 0.1384 C -0.05799 0.15508 -0.06181 0.17423 -0.06337 0.19215 C -0.06441 0.20451 -0.06667 0.22892 -0.06667 0.22892 C -0.06771 0.26382 -0.06823 0.33735 -0.07778 0.3701 C -0.08143 0.40315 -0.07882 0.43621 -0.08403 0.46895 C -0.08768 0.54958 -0.09098 0.63145 -0.07778 0.70899 C -0.07552 0.72196 -0.07552 0.73154 -0.07136 0.74297 C -0.06875 0.76707 -0.06615 0.79333 -0.06181 0.8165 C -0.05816 0.83596 -0.05921 0.81959 -0.05712 0.83627 C -0.05643 0.84183 -0.05643 0.8477 -0.05556 0.85295 C -0.05434 0.85975 -0.05191 0.86592 -0.0507 0.87272 C -0.05018 0.88044 -0.05018 0.88817 -0.04914 0.89558 C -0.04792 0.90485 -0.0441 0.91412 -0.04271 0.92369 C -0.04202 0.92833 -0.04184 0.93327 -0.04115 0.93791 C -0.0408 0.94069 -0.03959 0.94625 -0.03959 0.94625 " pathEditMode="relative" ptsTypes="fffffffffffffffffffA">
                                      <p:cBhvr>
                                        <p:cTn id="108" dur="4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repeatCount="indefinite" accel="50000" decel="50000" fill="hold" grpId="1" nodeType="withEffect">
                                  <p:stCondLst>
                                    <p:cond delay="4750"/>
                                  </p:stCondLst>
                                  <p:childTnLst>
                                    <p:animMotion origin="layout" path="M 5E-6 1.85185E-6 C -0.00138 0.01543 -0.00643 0.03642 -0.01268 0.04784 C -0.01459 0.05771 -0.01718 0.06759 -0.0191 0.07623 C -0.0257 0.10833 -0.025 0.1466 -0.02709 0.18055 C -0.02656 0.24629 -0.02656 0.31234 -0.02553 0.37778 C -0.025 0.40957 -0.01893 0.44012 -0.01598 0.47129 C -0.00938 0.53858 -0.00417 0.6071 0.01268 0.66913 C 0.01702 0.70864 0.01962 0.72284 0.01424 0.77068 C 0.01303 0.78117 0.00504 0.79599 0.00157 0.80432 C -0.01511 0.84722 -0.00468 0.82716 -0.01754 0.84969 C -0.02639 0.89012 -0.01268 0.8321 -0.02864 0.88055 C -0.03211 0.89166 -0.03299 0.90617 -0.03664 0.91759 C -0.0401 0.92778 -0.04549 0.93549 -0.0493 0.94537 C -0.05104 0.95463 -0.05087 0.95123 -0.05087 0.95679 " pathEditMode="relative" rAng="0" ptsTypes="fffffffffffffA">
                                      <p:cBhvr>
                                        <p:cTn id="110" dur="4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" y="47840"/>
                                    </p:animMotion>
                                  </p:childTnLst>
                                </p:cTn>
                              </p:par>
                              <p:par>
                                <p:cTn id="111" presetID="10" presetClass="exit" presetSubtype="0" repeatCount="indefinite" fill="hold" grpId="2" nodeType="withEffect">
                                  <p:stCondLst>
                                    <p:cond delay="7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0" presetClass="exit" presetSubtype="0" repeatCount="indefinite" fill="hold" grpId="2" nodeType="withEffect">
                                  <p:stCondLst>
                                    <p:cond delay="6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0" presetClass="exit" presetSubtype="0" repeatCount="indefinite" fill="hold" grpId="2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0" presetClass="exit" presetSubtype="0" repeatCount="indefinite" fill="hold" grpId="2" nodeType="withEffect">
                                  <p:stCondLst>
                                    <p:cond delay="8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0" presetClass="entr" presetSubtype="0" repeatCount="indefinite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repeatCount="indefinite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repeatCount="indefinite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repeatCount="indefinite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0" presetClass="path" presetSubtype="0" repeatCount="indefinite" accel="50000" decel="5000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136" dur="4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137" presetID="10" presetClass="exit" presetSubtype="0" repeatCount="indefinite" fill="hold" grpId="2" nodeType="withEffect">
                                  <p:stCondLst>
                                    <p:cond delay="7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0" presetClass="path" presetSubtype="0" repeatCount="indefinite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11022E-16 -1.72946E-7 C -0.00139 0.02007 -0.00365 0.03428 -0.00642 0.05374 C -0.00694 0.05744 -0.00747 0.06115 -0.00799 0.06486 C -0.00885 0.07134 -0.01111 0.08184 -0.01111 0.08215 C -0.01458 0.13743 -0.02535 0.20352 -0.00799 0.25139 C -0.0066 0.26652 -0.00556 0.27455 -0.00156 0.28783 C -0.00017 0.30235 0.00017 0.31007 0.00469 0.3218 C 0.00521 0.32644 0.00521 0.33169 0.00625 0.33601 C 0.00677 0.33848 0.00903 0.3391 0.00955 0.34157 C 0.01059 0.34589 0.01024 0.35114 0.01111 0.35578 C 0.01389 0.37091 0.0191 0.39284 0.02378 0.40642 C 0.02708 0.416 0.03229 0.42403 0.0349 0.43484 C 0.0401 0.45584 0.04184 0.47962 0.04757 0.5 C 0.05677 0.57474 0.04514 0.48271 0.05399 0.54509 C 0.05608 0.56022 0.05538 0.57443 0.06024 0.58771 C 0.06285 0.6155 0.06701 0.64577 0.07292 0.67233 C 0.07344 0.68252 0.07361 0.69302 0.07448 0.70321 C 0.07569 0.71649 0.07934 0.74274 0.07934 0.74305 C 0.07882 0.79092 0.07917 0.8391 0.07778 0.88697 C 0.07674 0.92495 0.07292 0.96325 0.07292 1.00278 " pathEditMode="relative" rAng="0" ptsTypes="fffffffffffffffffffA">
                                      <p:cBhvr>
                                        <p:cTn id="141" dur="4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1" y="50124"/>
                                    </p:animMotion>
                                  </p:childTnLst>
                                </p:cTn>
                              </p:par>
                              <p:par>
                                <p:cTn id="142" presetID="0" presetClass="path" presetSubtype="0" repeatCount="indefinite" accel="50000" decel="5000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2.77778E-7 4.97683E-6 C -0.00591 0.01421 -0.01042 0.03027 -0.0158 0.04541 C -0.01823 0.05221 -0.02223 0.05653 -0.02535 0.06209 C -0.04931 0.10411 -0.02674 0.06951 -0.03802 0.09608 C -0.03976 0.1004 -0.04271 0.10318 -0.04445 0.10751 C -0.04792 0.11554 -0.05157 0.12913 -0.05382 0.1384 C -0.05799 0.15508 -0.06181 0.17423 -0.06337 0.19215 C -0.06441 0.20451 -0.06667 0.22892 -0.06667 0.22892 C -0.06771 0.26382 -0.06823 0.33735 -0.07778 0.3701 C -0.08143 0.40315 -0.07882 0.43621 -0.08403 0.46895 C -0.08768 0.54958 -0.09098 0.63145 -0.07778 0.70899 C -0.07552 0.72196 -0.07552 0.73154 -0.07136 0.74297 C -0.06875 0.76707 -0.06615 0.79333 -0.06181 0.8165 C -0.05816 0.83596 -0.05921 0.81959 -0.05712 0.83627 C -0.05643 0.84183 -0.05643 0.8477 -0.05556 0.85295 C -0.05434 0.85975 -0.05191 0.86592 -0.0507 0.87272 C -0.05018 0.88044 -0.05018 0.88817 -0.04914 0.89558 C -0.04792 0.90485 -0.0441 0.91412 -0.04271 0.92369 C -0.04202 0.92833 -0.04184 0.93327 -0.04115 0.93791 C -0.0408 0.94069 -0.03959 0.94625 -0.03959 0.94625 " pathEditMode="relative" ptsTypes="fffffffffffffffffffA">
                                      <p:cBhvr>
                                        <p:cTn id="143" dur="4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4" presetID="0" presetClass="path" presetSubtype="0" repeatCount="indefinite" accel="50000" decel="50000" fill="hold" grpId="1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-1.66667E-6 -1.72946E-7 C -0.00139 0.01544 -0.00642 0.03644 -0.01267 0.04818 C -0.01458 0.05775 -0.01719 0.06763 -0.0191 0.07597 C -0.02569 0.1084 -0.025 0.1467 -0.02708 0.18067 C -0.02656 0.24645 -0.02656 0.31254 -0.02552 0.37801 C -0.025 0.40982 -0.01892 0.4404 -0.01597 0.47159 C -0.00937 0.53891 -0.00416 0.60747 0.01268 0.66955 C 0.01702 0.70908 0.01962 0.72329 0.01424 0.77116 C 0.01302 0.78166 0.00504 0.79648 0.00156 0.80482 C -0.0151 0.84775 -0.00469 0.82767 -0.01753 0.85022 C -0.02639 0.89067 -0.01267 0.83261 -0.02864 0.8811 C -0.03212 0.89222 -0.03298 0.90673 -0.03663 0.91816 C -0.0401 0.92835 -0.04548 0.93607 -0.0493 0.94595 C -0.05104 0.95522 -0.05087 0.95182 -0.05087 0.95738 " pathEditMode="relative" rAng="0" ptsTypes="fffffffffffffA">
                                      <p:cBhvr>
                                        <p:cTn id="145" dur="4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" y="47869"/>
                                    </p:animMotion>
                                  </p:childTnLst>
                                </p:cTn>
                              </p:par>
                              <p:par>
                                <p:cTn id="146" presetID="10" presetClass="exit" presetSubtype="0" repeatCount="indefinite" fill="hold" grpId="2" nodeType="withEffect">
                                  <p:stCondLst>
                                    <p:cond delay="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7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0" presetClass="exit" presetSubtype="0" repeatCount="indefinite" fill="hold" grpId="2" nodeType="withEffect">
                                  <p:stCondLst>
                                    <p:cond delay="7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10" presetClass="exit" presetSubtype="0" repeatCount="indefinite" fill="hold" grpId="2" nodeType="withEffect">
                                  <p:stCondLst>
                                    <p:cond delay="8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3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159" dur="4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160" presetID="10" presetClass="exit" presetSubtype="0" repeatCount="indefinite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0" presetClass="entr" presetSubtype="0" repeatCount="indefinite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0" presetClass="path" presetSubtype="0" repeatCount="indefinite" accel="50000" decel="5000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0.01024 0.00339 C 0.01718 0.04074 0.01649 0.0895 0.00746 0.12685 C 0.00347 0.14383 0.00555 0.125 0.0033 0.14166 C 3.05556E-6 0.16543 -0.00157 0.19012 -0.0092 0.2108 C -0.01059 0.225 -0.01181 0.23704 -0.01476 0.25031 C -0.01598 0.26481 -0.01667 0.27654 -0.02032 0.28981 C -0.02344 0.3395 -0.02049 0.32006 -0.02587 0.34907 C -0.02743 0.45278 -0.02813 0.44506 -0.02587 0.56142 C -0.02518 0.59444 -0.01979 0.62747 -0.01754 0.66018 C -0.01476 0.70247 -0.0125 0.74444 -0.00782 0.78611 C -0.00643 0.84074 -0.00504 0.88518 -0.00365 0.94166 C -0.00348 0.94815 -0.00226 0.96142 -0.00226 0.96142 " pathEditMode="relative" ptsTypes="fffffffffffA">
                                      <p:cBhvr>
                                        <p:cTn id="167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68" presetID="10" presetClass="exit" presetSubtype="0" repeatCount="indefinite" fill="hold" grpId="2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5.55556E-6 -2.46914E-6 C -0.0047 0.01235 -0.00504 0.02716 -0.00973 0.03951 C -0.01338 0.10432 -0.01355 0.16975 -0.00834 0.23457 C -0.00713 0.24877 -0.00348 0.26266 -0.0014 0.27654 C 0.00208 0.29938 0.00364 0.32284 0.00694 0.34568 C 0.00815 0.37654 0.01041 0.40679 0.01388 0.43704 C 0.01492 0.45833 0.01666 0.47161 0.01944 0.49136 C 0.01909 0.51852 0.02708 0.66049 0.00277 0.7037 C -0.0073 0.75741 -0.02362 0.80741 -0.03612 0.85926 C -0.03872 0.87037 -0.03959 0.88241 -0.04167 0.89383 C -0.04324 0.91266 -0.04688 0.93148 -0.04306 0.95062 C -0.04237 0.95401 -0.03751 0.95556 -0.03751 0.95556 " pathEditMode="relative" ptsTypes="fffffffffffA">
                                      <p:cBhvr>
                                        <p:cTn id="175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6" presetID="10" presetClass="exit" presetSubtype="0" repeatCount="indefinite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7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0" presetClass="path" presetSubtype="0" repeatCount="indefinite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183" dur="4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184" presetID="10" presetClass="exit" presetSubtype="0" repeatCount="indefinite" fill="hold" grpId="2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0" presetClass="path" presetSubtype="0" repeatCount="indefinite" accel="50000" decel="5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2.77778E-6 -5.06173E-6 C 0.00053 0.04351 0.00053 0.08734 0.00139 0.13086 C 0.00191 0.1574 0.00921 0.18394 0.0125 0.20987 C 0.01459 0.22623 0.01511 0.24135 0.01945 0.25678 C 0.02084 0.26975 0.02362 0.28086 0.025 0.29382 C 0.02605 0.31604 0.02674 0.33487 0.03056 0.35555 C 0.03004 0.43209 0.03004 0.50864 0.02917 0.58518 C 0.029 0.60462 0.02084 0.64197 0.02084 0.64197 C 0.01737 0.68425 0.0224 0.63364 0.01528 0.67654 C 0.01303 0.69012 0.01198 0.70493 0.00973 0.71851 C 0.00938 0.72098 0.00869 0.72345 0.00834 0.72592 C 0.0073 0.7324 0.00643 0.73919 0.00556 0.74567 C 0.00487 0.75061 0.00278 0.76049 0.00278 0.76049 C 0.00226 0.76697 0.00226 0.77376 0.00139 0.78024 C 0.00087 0.78394 -0.00104 0.78641 -0.00138 0.79012 C -0.00694 0.83888 0.00105 0.8003 -0.00555 0.82962 C -0.00607 0.84197 -0.00625 0.85431 -0.00694 0.86666 C -0.00763 0.87901 -0.01076 0.89166 -0.01111 0.9037 C -0.01145 0.92098 -0.01111 0.93826 -0.01111 0.95555 " pathEditMode="relative" ptsTypes="ffffffffffffffffffA">
                                      <p:cBhvr>
                                        <p:cTn id="191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2" presetID="10" presetClass="exit" presetSubtype="0" repeatCount="indefinite" fill="hold" grpId="2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3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199" dur="4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200" presetID="10" presetClass="exit" presetSubtype="0" repeatCount="indefinite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1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0" presetClass="path" presetSubtype="0" repeatCount="indefinite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1024 0.00339 C 0.01718 0.04074 0.01649 0.0895 0.00746 0.12685 C 0.00347 0.14383 0.00555 0.125 0.0033 0.14166 C 3.05556E-6 0.16543 -0.00157 0.19012 -0.0092 0.2108 C -0.01059 0.225 -0.01181 0.23704 -0.01476 0.25031 C -0.01598 0.26481 -0.01667 0.27654 -0.02032 0.28981 C -0.02344 0.3395 -0.02049 0.32006 -0.02587 0.34907 C -0.02743 0.45278 -0.02813 0.44506 -0.02587 0.56142 C -0.02518 0.59444 -0.01979 0.62747 -0.01754 0.66018 C -0.01476 0.70247 -0.0125 0.74444 -0.00782 0.78611 C -0.00643 0.84074 -0.00504 0.88518 -0.00365 0.94166 C -0.00348 0.94815 -0.00226 0.96142 -0.00226 0.96142 " pathEditMode="relative" ptsTypes="fffffffffffA">
                                      <p:cBhvr>
                                        <p:cTn id="207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08" presetID="10" presetClass="exit" presetSubtype="0" repeatCount="indefinite" fill="hold" grpId="2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9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3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4" presetID="0" presetClass="path" presetSubtype="0" repeatCount="indefinite" accel="50000" decel="5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215" dur="4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216" presetID="10" presetClass="exit" presetSubtype="0" repeatCount="indefinite" fill="hold" grpId="2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7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0" presetClass="path" presetSubtype="0" repeatCount="indefinite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5.55556E-6 -2.46914E-6 C -0.0047 0.01235 -0.00504 0.02716 -0.00973 0.03951 C -0.01338 0.10432 -0.01355 0.16975 -0.00834 0.23457 C -0.00713 0.24877 -0.00348 0.26266 -0.0014 0.27654 C 0.00208 0.29938 0.00364 0.32284 0.00694 0.34568 C 0.00815 0.37654 0.01041 0.40679 0.01388 0.43704 C 0.01492 0.45833 0.01666 0.47161 0.01944 0.49136 C 0.01909 0.51852 0.02708 0.66049 0.00277 0.7037 C -0.0073 0.75741 -0.02362 0.80741 -0.03612 0.85926 C -0.03872 0.87037 -0.03959 0.88241 -0.04167 0.89383 C -0.04324 0.91266 -0.04688 0.93148 -0.04306 0.95062 C -0.04237 0.95401 -0.03751 0.95556 -0.03751 0.95556 " pathEditMode="relative" ptsTypes="fffffffffffA">
                                      <p:cBhvr>
                                        <p:cTn id="223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24" presetID="10" presetClass="exit" presetSubtype="0" repeatCount="indefinite" fill="hold" grpId="2" nodeType="withEffect">
                                  <p:stCondLst>
                                    <p:cond delay="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5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9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0" presetID="0" presetClass="path" presetSubtype="0" repeatCount="indefinite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231" dur="4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232" presetID="10" presetClass="exit" presetSubtype="0" repeatCount="indefinite" fill="hold" grpId="2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3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7" grpId="0" animBg="1"/>
      <p:bldP spid="10" grpId="0" animBg="1"/>
      <p:bldP spid="23" grpId="0" animBg="1"/>
      <p:bldP spid="8" grpId="0" animBg="1"/>
      <p:bldP spid="5" grpId="0" animBg="1"/>
      <p:bldP spid="9" grpId="0" animBg="1"/>
      <p:bldP spid="31" grpId="0"/>
      <p:bldP spid="32" grpId="0"/>
      <p:bldP spid="15" grpId="0" animBg="1"/>
      <p:bldP spid="15" grpId="1" animBg="1"/>
      <p:bldP spid="15" grpId="2" animBg="1"/>
      <p:bldP spid="16" grpId="0" animBg="1"/>
      <p:bldP spid="16" grpId="1" animBg="1"/>
      <p:bldP spid="16" grpId="2" animBg="1"/>
      <p:bldP spid="17" grpId="0" animBg="1"/>
      <p:bldP spid="17" grpId="1" animBg="1"/>
      <p:bldP spid="17" grpId="2" animBg="1"/>
      <p:bldP spid="18" grpId="0" animBg="1"/>
      <p:bldP spid="18" grpId="1" animBg="1"/>
      <p:bldP spid="18" grpId="2" animBg="1"/>
      <p:bldP spid="19" grpId="0" animBg="1"/>
      <p:bldP spid="19" grpId="1" animBg="1"/>
      <p:bldP spid="19" grpId="2" animBg="1"/>
      <p:bldP spid="20" grpId="0" animBg="1"/>
      <p:bldP spid="20" grpId="1" animBg="1"/>
      <p:bldP spid="20" grpId="2" animBg="1"/>
      <p:bldP spid="22" grpId="0" animBg="1"/>
      <p:bldP spid="22" grpId="1" animBg="1"/>
      <p:bldP spid="22" grpId="2" animBg="1"/>
      <p:bldP spid="24" grpId="0" animBg="1"/>
      <p:bldP spid="24" grpId="1" animBg="1"/>
      <p:bldP spid="24" grpId="2" animBg="1"/>
      <p:bldP spid="25" grpId="0" animBg="1"/>
      <p:bldP spid="25" grpId="1" animBg="1"/>
      <p:bldP spid="25" grpId="2" animBg="1"/>
      <p:bldP spid="26" grpId="0" animBg="1"/>
      <p:bldP spid="26" grpId="1" animBg="1"/>
      <p:bldP spid="26" grpId="2" animBg="1"/>
      <p:bldP spid="28" grpId="0" animBg="1"/>
      <p:bldP spid="28" grpId="1" animBg="1"/>
      <p:bldP spid="28" grpId="2" animBg="1"/>
      <p:bldP spid="29" grpId="0" animBg="1"/>
      <p:bldP spid="29" grpId="1" animBg="1"/>
      <p:bldP spid="29" grpId="2" animBg="1"/>
      <p:bldP spid="30" grpId="0" animBg="1"/>
      <p:bldP spid="30" grpId="1" animBg="1"/>
      <p:bldP spid="30" grpId="2" animBg="1"/>
      <p:bldP spid="33" grpId="0" animBg="1"/>
      <p:bldP spid="33" grpId="1" animBg="1"/>
      <p:bldP spid="33" grpId="2" animBg="1"/>
      <p:bldP spid="34" grpId="0" animBg="1"/>
      <p:bldP spid="34" grpId="1" animBg="1"/>
      <p:bldP spid="34" grpId="2" animBg="1"/>
      <p:bldP spid="35" grpId="0" animBg="1"/>
      <p:bldP spid="35" grpId="1" animBg="1"/>
      <p:bldP spid="35" grpId="2" animBg="1"/>
      <p:bldP spid="36" grpId="0" animBg="1"/>
      <p:bldP spid="36" grpId="1" animBg="1"/>
      <p:bldP spid="36" grpId="2" animBg="1"/>
      <p:bldP spid="37" grpId="0" animBg="1"/>
      <p:bldP spid="37" grpId="1" animBg="1"/>
      <p:bldP spid="37" grpId="2" animBg="1"/>
      <p:bldP spid="38" grpId="0" animBg="1"/>
      <p:bldP spid="38" grpId="1" animBg="1"/>
      <p:bldP spid="38" grpId="2" animBg="1"/>
      <p:bldP spid="39" grpId="0" animBg="1"/>
      <p:bldP spid="39" grpId="1" animBg="1"/>
      <p:bldP spid="39" grpId="2" animBg="1"/>
      <p:bldP spid="40" grpId="0" animBg="1"/>
      <p:bldP spid="40" grpId="1" animBg="1"/>
      <p:bldP spid="40" grpId="2" animBg="1"/>
      <p:bldP spid="41" grpId="0" animBg="1"/>
      <p:bldP spid="41" grpId="1" animBg="1"/>
      <p:bldP spid="41" grpId="2" animBg="1"/>
      <p:bldP spid="42" grpId="0" animBg="1"/>
      <p:bldP spid="42" grpId="1" animBg="1"/>
      <p:bldP spid="42" grpId="2" animBg="1"/>
      <p:bldP spid="43" grpId="0" animBg="1"/>
      <p:bldP spid="43" grpId="1" animBg="1"/>
      <p:bldP spid="43" grpId="2" animBg="1"/>
      <p:bldP spid="44" grpId="0" animBg="1"/>
      <p:bldP spid="44" grpId="1" animBg="1"/>
      <p:bldP spid="44" grpId="2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任意多边形 5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1820" y="1347615"/>
            <a:ext cx="5314880" cy="3795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组合 3"/>
          <p:cNvGrpSpPr/>
          <p:nvPr/>
        </p:nvGrpSpPr>
        <p:grpSpPr>
          <a:xfrm>
            <a:off x="2526424" y="1285270"/>
            <a:ext cx="4053052" cy="3297266"/>
            <a:chOff x="2700339" y="1707357"/>
            <a:chExt cx="3717925" cy="2437210"/>
          </a:xfrm>
        </p:grpSpPr>
        <p:sp>
          <p:nvSpPr>
            <p:cNvPr id="3076" name="Freeform 13"/>
            <p:cNvSpPr>
              <a:spLocks/>
            </p:cNvSpPr>
            <p:nvPr/>
          </p:nvSpPr>
          <p:spPr bwMode="auto">
            <a:xfrm>
              <a:off x="2700339" y="1707357"/>
              <a:ext cx="3717925" cy="2437210"/>
            </a:xfrm>
            <a:custGeom>
              <a:avLst/>
              <a:gdLst>
                <a:gd name="T0" fmla="*/ 2147483646 w 1660"/>
                <a:gd name="T1" fmla="*/ 2147483646 h 1451"/>
                <a:gd name="T2" fmla="*/ 2147483646 w 1660"/>
                <a:gd name="T3" fmla="*/ 2147483646 h 1451"/>
                <a:gd name="T4" fmla="*/ 2147483646 w 1660"/>
                <a:gd name="T5" fmla="*/ 0 h 1451"/>
                <a:gd name="T6" fmla="*/ 2147483646 w 1660"/>
                <a:gd name="T7" fmla="*/ 2147483646 h 1451"/>
                <a:gd name="T8" fmla="*/ 2147483646 w 1660"/>
                <a:gd name="T9" fmla="*/ 0 h 1451"/>
                <a:gd name="T10" fmla="*/ 0 w 1660"/>
                <a:gd name="T11" fmla="*/ 2147483646 h 1451"/>
                <a:gd name="T12" fmla="*/ 2147483646 w 1660"/>
                <a:gd name="T13" fmla="*/ 2147483646 h 1451"/>
                <a:gd name="T14" fmla="*/ 2147483646 w 1660"/>
                <a:gd name="T15" fmla="*/ 2147483646 h 1451"/>
                <a:gd name="T16" fmla="*/ 2147483646 w 1660"/>
                <a:gd name="T17" fmla="*/ 2147483646 h 145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60" h="1451">
                  <a:moveTo>
                    <a:pt x="1399" y="996"/>
                  </a:moveTo>
                  <a:cubicBezTo>
                    <a:pt x="1617" y="762"/>
                    <a:pt x="1660" y="575"/>
                    <a:pt x="1660" y="442"/>
                  </a:cubicBezTo>
                  <a:cubicBezTo>
                    <a:pt x="1660" y="310"/>
                    <a:pt x="1577" y="0"/>
                    <a:pt x="1227" y="0"/>
                  </a:cubicBezTo>
                  <a:cubicBezTo>
                    <a:pt x="898" y="0"/>
                    <a:pt x="830" y="270"/>
                    <a:pt x="830" y="270"/>
                  </a:cubicBezTo>
                  <a:cubicBezTo>
                    <a:pt x="830" y="270"/>
                    <a:pt x="762" y="0"/>
                    <a:pt x="433" y="0"/>
                  </a:cubicBezTo>
                  <a:cubicBezTo>
                    <a:pt x="83" y="0"/>
                    <a:pt x="0" y="310"/>
                    <a:pt x="0" y="442"/>
                  </a:cubicBezTo>
                  <a:cubicBezTo>
                    <a:pt x="0" y="575"/>
                    <a:pt x="43" y="762"/>
                    <a:pt x="261" y="996"/>
                  </a:cubicBezTo>
                  <a:cubicBezTo>
                    <a:pt x="469" y="1218"/>
                    <a:pt x="830" y="1451"/>
                    <a:pt x="830" y="1451"/>
                  </a:cubicBezTo>
                  <a:cubicBezTo>
                    <a:pt x="830" y="1451"/>
                    <a:pt x="1191" y="1218"/>
                    <a:pt x="1399" y="996"/>
                  </a:cubicBezTo>
                  <a:close/>
                </a:path>
              </a:pathLst>
            </a:custGeom>
            <a:blipFill dpi="0" rotWithShape="1">
              <a:blip r:embed="rId4"/>
              <a:srcRect/>
              <a:stretch>
                <a:fillRect/>
              </a:stretch>
            </a:blipFill>
            <a:ln w="30163" cap="flat" cmpd="sng">
              <a:solidFill>
                <a:srgbClr val="FCFCFC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77" name="Freeform 14"/>
            <p:cNvSpPr>
              <a:spLocks/>
            </p:cNvSpPr>
            <p:nvPr/>
          </p:nvSpPr>
          <p:spPr bwMode="auto">
            <a:xfrm>
              <a:off x="2725738" y="2100262"/>
              <a:ext cx="3681412" cy="433388"/>
            </a:xfrm>
            <a:custGeom>
              <a:avLst/>
              <a:gdLst>
                <a:gd name="T0" fmla="*/ 0 w 1644"/>
                <a:gd name="T1" fmla="*/ 2147483646 h 258"/>
                <a:gd name="T2" fmla="*/ 2147483646 w 1644"/>
                <a:gd name="T3" fmla="*/ 2147483646 h 258"/>
                <a:gd name="T4" fmla="*/ 2147483646 w 1644"/>
                <a:gd name="T5" fmla="*/ 2147483646 h 258"/>
                <a:gd name="T6" fmla="*/ 2147483646 w 1644"/>
                <a:gd name="T7" fmla="*/ 2147483646 h 258"/>
                <a:gd name="T8" fmla="*/ 2147483646 w 1644"/>
                <a:gd name="T9" fmla="*/ 2147483646 h 258"/>
                <a:gd name="T10" fmla="*/ 2147483646 w 1644"/>
                <a:gd name="T11" fmla="*/ 2147483646 h 258"/>
                <a:gd name="T12" fmla="*/ 2147483646 w 1644"/>
                <a:gd name="T13" fmla="*/ 2147483646 h 258"/>
                <a:gd name="T14" fmla="*/ 2147483646 w 1644"/>
                <a:gd name="T15" fmla="*/ 2147483646 h 258"/>
                <a:gd name="T16" fmla="*/ 2147483646 w 1644"/>
                <a:gd name="T17" fmla="*/ 2147483646 h 258"/>
                <a:gd name="T18" fmla="*/ 2147483646 w 1644"/>
                <a:gd name="T19" fmla="*/ 2147483646 h 258"/>
                <a:gd name="T20" fmla="*/ 2147483646 w 1644"/>
                <a:gd name="T21" fmla="*/ 2147483646 h 258"/>
                <a:gd name="T22" fmla="*/ 2147483646 w 1644"/>
                <a:gd name="T23" fmla="*/ 0 h 258"/>
                <a:gd name="T24" fmla="*/ 2147483646 w 1644"/>
                <a:gd name="T25" fmla="*/ 2147483646 h 258"/>
                <a:gd name="T26" fmla="*/ 2147483646 w 1644"/>
                <a:gd name="T27" fmla="*/ 2147483646 h 258"/>
                <a:gd name="T28" fmla="*/ 2147483646 w 1644"/>
                <a:gd name="T29" fmla="*/ 2147483646 h 258"/>
                <a:gd name="T30" fmla="*/ 2147483646 w 1644"/>
                <a:gd name="T31" fmla="*/ 2147483646 h 258"/>
                <a:gd name="T32" fmla="*/ 2147483646 w 1644"/>
                <a:gd name="T33" fmla="*/ 2147483646 h 258"/>
                <a:gd name="T34" fmla="*/ 2147483646 w 1644"/>
                <a:gd name="T35" fmla="*/ 2147483646 h 258"/>
                <a:gd name="T36" fmla="*/ 2147483646 w 1644"/>
                <a:gd name="T37" fmla="*/ 2147483646 h 258"/>
                <a:gd name="T38" fmla="*/ 2147483646 w 1644"/>
                <a:gd name="T39" fmla="*/ 2147483646 h 258"/>
                <a:gd name="T40" fmla="*/ 2147483646 w 1644"/>
                <a:gd name="T41" fmla="*/ 2147483646 h 258"/>
                <a:gd name="T42" fmla="*/ 2147483646 w 1644"/>
                <a:gd name="T43" fmla="*/ 2147483646 h 258"/>
                <a:gd name="T44" fmla="*/ 2147483646 w 1644"/>
                <a:gd name="T45" fmla="*/ 2147483646 h 258"/>
                <a:gd name="T46" fmla="*/ 2147483646 w 1644"/>
                <a:gd name="T47" fmla="*/ 2147483646 h 258"/>
                <a:gd name="T48" fmla="*/ 2147483646 w 1644"/>
                <a:gd name="T49" fmla="*/ 2147483646 h 258"/>
                <a:gd name="T50" fmla="*/ 2147483646 w 1644"/>
                <a:gd name="T51" fmla="*/ 2147483646 h 258"/>
                <a:gd name="T52" fmla="*/ 2147483646 w 1644"/>
                <a:gd name="T53" fmla="*/ 2147483646 h 258"/>
                <a:gd name="T54" fmla="*/ 2147483646 w 1644"/>
                <a:gd name="T55" fmla="*/ 2147483646 h 258"/>
                <a:gd name="T56" fmla="*/ 2147483646 w 1644"/>
                <a:gd name="T57" fmla="*/ 2147483646 h 258"/>
                <a:gd name="T58" fmla="*/ 2147483646 w 1644"/>
                <a:gd name="T59" fmla="*/ 2147483646 h 258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1644" h="258">
                  <a:moveTo>
                    <a:pt x="0" y="120"/>
                  </a:moveTo>
                  <a:cubicBezTo>
                    <a:pt x="0" y="120"/>
                    <a:pt x="78" y="112"/>
                    <a:pt x="120" y="112"/>
                  </a:cubicBezTo>
                  <a:cubicBezTo>
                    <a:pt x="161" y="112"/>
                    <a:pt x="211" y="121"/>
                    <a:pt x="202" y="159"/>
                  </a:cubicBezTo>
                  <a:cubicBezTo>
                    <a:pt x="192" y="196"/>
                    <a:pt x="187" y="200"/>
                    <a:pt x="187" y="215"/>
                  </a:cubicBezTo>
                  <a:cubicBezTo>
                    <a:pt x="187" y="230"/>
                    <a:pt x="202" y="258"/>
                    <a:pt x="235" y="258"/>
                  </a:cubicBezTo>
                  <a:cubicBezTo>
                    <a:pt x="267" y="258"/>
                    <a:pt x="276" y="231"/>
                    <a:pt x="276" y="214"/>
                  </a:cubicBezTo>
                  <a:cubicBezTo>
                    <a:pt x="276" y="195"/>
                    <a:pt x="259" y="178"/>
                    <a:pt x="259" y="159"/>
                  </a:cubicBezTo>
                  <a:cubicBezTo>
                    <a:pt x="259" y="141"/>
                    <a:pt x="273" y="113"/>
                    <a:pt x="346" y="113"/>
                  </a:cubicBezTo>
                  <a:cubicBezTo>
                    <a:pt x="419" y="113"/>
                    <a:pt x="515" y="131"/>
                    <a:pt x="547" y="131"/>
                  </a:cubicBezTo>
                  <a:cubicBezTo>
                    <a:pt x="579" y="131"/>
                    <a:pt x="603" y="110"/>
                    <a:pt x="603" y="91"/>
                  </a:cubicBezTo>
                  <a:cubicBezTo>
                    <a:pt x="603" y="72"/>
                    <a:pt x="587" y="66"/>
                    <a:pt x="587" y="45"/>
                  </a:cubicBezTo>
                  <a:cubicBezTo>
                    <a:pt x="587" y="24"/>
                    <a:pt x="606" y="0"/>
                    <a:pt x="628" y="0"/>
                  </a:cubicBezTo>
                  <a:cubicBezTo>
                    <a:pt x="649" y="0"/>
                    <a:pt x="676" y="30"/>
                    <a:pt x="676" y="50"/>
                  </a:cubicBezTo>
                  <a:cubicBezTo>
                    <a:pt x="676" y="69"/>
                    <a:pt x="667" y="77"/>
                    <a:pt x="667" y="90"/>
                  </a:cubicBezTo>
                  <a:cubicBezTo>
                    <a:pt x="667" y="103"/>
                    <a:pt x="679" y="114"/>
                    <a:pt x="708" y="114"/>
                  </a:cubicBezTo>
                  <a:cubicBezTo>
                    <a:pt x="737" y="114"/>
                    <a:pt x="818" y="103"/>
                    <a:pt x="877" y="103"/>
                  </a:cubicBezTo>
                  <a:cubicBezTo>
                    <a:pt x="936" y="103"/>
                    <a:pt x="990" y="113"/>
                    <a:pt x="990" y="141"/>
                  </a:cubicBezTo>
                  <a:cubicBezTo>
                    <a:pt x="990" y="163"/>
                    <a:pt x="977" y="169"/>
                    <a:pt x="977" y="187"/>
                  </a:cubicBezTo>
                  <a:cubicBezTo>
                    <a:pt x="977" y="205"/>
                    <a:pt x="988" y="232"/>
                    <a:pt x="1018" y="232"/>
                  </a:cubicBezTo>
                  <a:cubicBezTo>
                    <a:pt x="1048" y="232"/>
                    <a:pt x="1070" y="210"/>
                    <a:pt x="1070" y="190"/>
                  </a:cubicBezTo>
                  <a:cubicBezTo>
                    <a:pt x="1070" y="173"/>
                    <a:pt x="1065" y="169"/>
                    <a:pt x="1065" y="159"/>
                  </a:cubicBezTo>
                  <a:cubicBezTo>
                    <a:pt x="1065" y="143"/>
                    <a:pt x="1070" y="121"/>
                    <a:pt x="1129" y="121"/>
                  </a:cubicBezTo>
                  <a:cubicBezTo>
                    <a:pt x="1188" y="121"/>
                    <a:pt x="1305" y="144"/>
                    <a:pt x="1349" y="144"/>
                  </a:cubicBezTo>
                  <a:cubicBezTo>
                    <a:pt x="1394" y="144"/>
                    <a:pt x="1404" y="123"/>
                    <a:pt x="1404" y="109"/>
                  </a:cubicBezTo>
                  <a:cubicBezTo>
                    <a:pt x="1404" y="94"/>
                    <a:pt x="1398" y="94"/>
                    <a:pt x="1398" y="81"/>
                  </a:cubicBezTo>
                  <a:cubicBezTo>
                    <a:pt x="1398" y="67"/>
                    <a:pt x="1416" y="31"/>
                    <a:pt x="1443" y="31"/>
                  </a:cubicBezTo>
                  <a:cubicBezTo>
                    <a:pt x="1470" y="31"/>
                    <a:pt x="1486" y="67"/>
                    <a:pt x="1485" y="85"/>
                  </a:cubicBezTo>
                  <a:cubicBezTo>
                    <a:pt x="1485" y="101"/>
                    <a:pt x="1476" y="112"/>
                    <a:pt x="1476" y="120"/>
                  </a:cubicBezTo>
                  <a:cubicBezTo>
                    <a:pt x="1476" y="128"/>
                    <a:pt x="1482" y="163"/>
                    <a:pt x="1541" y="163"/>
                  </a:cubicBezTo>
                  <a:cubicBezTo>
                    <a:pt x="1609" y="162"/>
                    <a:pt x="1622" y="150"/>
                    <a:pt x="1644" y="148"/>
                  </a:cubicBezTo>
                </a:path>
              </a:pathLst>
            </a:custGeom>
            <a:noFill/>
            <a:ln w="30163" cap="flat" cmpd="sng">
              <a:solidFill>
                <a:srgbClr val="FCFCF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78" name="Freeform 15"/>
            <p:cNvSpPr>
              <a:spLocks/>
            </p:cNvSpPr>
            <p:nvPr/>
          </p:nvSpPr>
          <p:spPr bwMode="auto">
            <a:xfrm>
              <a:off x="2860675" y="2778919"/>
              <a:ext cx="3378200" cy="382191"/>
            </a:xfrm>
            <a:custGeom>
              <a:avLst/>
              <a:gdLst>
                <a:gd name="T0" fmla="*/ 0 w 1509"/>
                <a:gd name="T1" fmla="*/ 2147483646 h 228"/>
                <a:gd name="T2" fmla="*/ 2147483646 w 1509"/>
                <a:gd name="T3" fmla="*/ 2147483646 h 228"/>
                <a:gd name="T4" fmla="*/ 2147483646 w 1509"/>
                <a:gd name="T5" fmla="*/ 2147483646 h 228"/>
                <a:gd name="T6" fmla="*/ 2147483646 w 1509"/>
                <a:gd name="T7" fmla="*/ 2147483646 h 228"/>
                <a:gd name="T8" fmla="*/ 2147483646 w 1509"/>
                <a:gd name="T9" fmla="*/ 2147483646 h 228"/>
                <a:gd name="T10" fmla="*/ 2147483646 w 1509"/>
                <a:gd name="T11" fmla="*/ 0 h 228"/>
                <a:gd name="T12" fmla="*/ 2147483646 w 1509"/>
                <a:gd name="T13" fmla="*/ 2147483646 h 228"/>
                <a:gd name="T14" fmla="*/ 2147483646 w 1509"/>
                <a:gd name="T15" fmla="*/ 2147483646 h 228"/>
                <a:gd name="T16" fmla="*/ 2147483646 w 1509"/>
                <a:gd name="T17" fmla="*/ 2147483646 h 228"/>
                <a:gd name="T18" fmla="*/ 2147483646 w 1509"/>
                <a:gd name="T19" fmla="*/ 2147483646 h 228"/>
                <a:gd name="T20" fmla="*/ 2147483646 w 1509"/>
                <a:gd name="T21" fmla="*/ 2147483646 h 228"/>
                <a:gd name="T22" fmla="*/ 2147483646 w 1509"/>
                <a:gd name="T23" fmla="*/ 2147483646 h 228"/>
                <a:gd name="T24" fmla="*/ 2147483646 w 1509"/>
                <a:gd name="T25" fmla="*/ 2147483646 h 228"/>
                <a:gd name="T26" fmla="*/ 2147483646 w 1509"/>
                <a:gd name="T27" fmla="*/ 2147483646 h 228"/>
                <a:gd name="T28" fmla="*/ 2147483646 w 1509"/>
                <a:gd name="T29" fmla="*/ 2147483646 h 228"/>
                <a:gd name="T30" fmla="*/ 2147483646 w 1509"/>
                <a:gd name="T31" fmla="*/ 2147483646 h 228"/>
                <a:gd name="T32" fmla="*/ 2147483646 w 1509"/>
                <a:gd name="T33" fmla="*/ 2147483646 h 228"/>
                <a:gd name="T34" fmla="*/ 2147483646 w 1509"/>
                <a:gd name="T35" fmla="*/ 2147483646 h 228"/>
                <a:gd name="T36" fmla="*/ 2147483646 w 1509"/>
                <a:gd name="T37" fmla="*/ 2147483646 h 228"/>
                <a:gd name="T38" fmla="*/ 2147483646 w 1509"/>
                <a:gd name="T39" fmla="*/ 2147483646 h 228"/>
                <a:gd name="T40" fmla="*/ 2147483646 w 1509"/>
                <a:gd name="T41" fmla="*/ 2147483646 h 228"/>
                <a:gd name="T42" fmla="*/ 2147483646 w 1509"/>
                <a:gd name="T43" fmla="*/ 2147483646 h 228"/>
                <a:gd name="T44" fmla="*/ 2147483646 w 1509"/>
                <a:gd name="T45" fmla="*/ 2147483646 h 228"/>
                <a:gd name="T46" fmla="*/ 2147483646 w 1509"/>
                <a:gd name="T47" fmla="*/ 2147483646 h 228"/>
                <a:gd name="T48" fmla="*/ 2147483646 w 1509"/>
                <a:gd name="T49" fmla="*/ 2147483646 h 228"/>
                <a:gd name="T50" fmla="*/ 2147483646 w 1509"/>
                <a:gd name="T51" fmla="*/ 2147483646 h 228"/>
                <a:gd name="T52" fmla="*/ 2147483646 w 1509"/>
                <a:gd name="T53" fmla="*/ 2147483646 h 228"/>
                <a:gd name="T54" fmla="*/ 2147483646 w 1509"/>
                <a:gd name="T55" fmla="*/ 2147483646 h 228"/>
                <a:gd name="T56" fmla="*/ 2147483646 w 1509"/>
                <a:gd name="T57" fmla="*/ 2147483646 h 228"/>
                <a:gd name="T58" fmla="*/ 2147483646 w 1509"/>
                <a:gd name="T59" fmla="*/ 2147483646 h 228"/>
                <a:gd name="T60" fmla="*/ 2147483646 w 1509"/>
                <a:gd name="T61" fmla="*/ 2147483646 h 228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1509" h="228">
                  <a:moveTo>
                    <a:pt x="0" y="93"/>
                  </a:moveTo>
                  <a:cubicBezTo>
                    <a:pt x="0" y="93"/>
                    <a:pt x="17" y="96"/>
                    <a:pt x="50" y="103"/>
                  </a:cubicBezTo>
                  <a:cubicBezTo>
                    <a:pt x="82" y="110"/>
                    <a:pt x="98" y="113"/>
                    <a:pt x="126" y="113"/>
                  </a:cubicBezTo>
                  <a:cubicBezTo>
                    <a:pt x="153" y="113"/>
                    <a:pt x="158" y="103"/>
                    <a:pt x="158" y="93"/>
                  </a:cubicBezTo>
                  <a:cubicBezTo>
                    <a:pt x="159" y="77"/>
                    <a:pt x="149" y="59"/>
                    <a:pt x="149" y="40"/>
                  </a:cubicBezTo>
                  <a:cubicBezTo>
                    <a:pt x="150" y="18"/>
                    <a:pt x="170" y="0"/>
                    <a:pt x="188" y="0"/>
                  </a:cubicBezTo>
                  <a:cubicBezTo>
                    <a:pt x="209" y="0"/>
                    <a:pt x="233" y="21"/>
                    <a:pt x="232" y="44"/>
                  </a:cubicBezTo>
                  <a:cubicBezTo>
                    <a:pt x="232" y="64"/>
                    <a:pt x="218" y="76"/>
                    <a:pt x="219" y="87"/>
                  </a:cubicBezTo>
                  <a:cubicBezTo>
                    <a:pt x="220" y="97"/>
                    <a:pt x="227" y="121"/>
                    <a:pt x="281" y="119"/>
                  </a:cubicBezTo>
                  <a:cubicBezTo>
                    <a:pt x="336" y="118"/>
                    <a:pt x="458" y="95"/>
                    <a:pt x="486" y="95"/>
                  </a:cubicBezTo>
                  <a:cubicBezTo>
                    <a:pt x="514" y="95"/>
                    <a:pt x="539" y="106"/>
                    <a:pt x="534" y="134"/>
                  </a:cubicBezTo>
                  <a:cubicBezTo>
                    <a:pt x="528" y="162"/>
                    <a:pt x="524" y="167"/>
                    <a:pt x="524" y="185"/>
                  </a:cubicBezTo>
                  <a:cubicBezTo>
                    <a:pt x="524" y="199"/>
                    <a:pt x="540" y="228"/>
                    <a:pt x="573" y="228"/>
                  </a:cubicBezTo>
                  <a:cubicBezTo>
                    <a:pt x="605" y="227"/>
                    <a:pt x="616" y="198"/>
                    <a:pt x="616" y="189"/>
                  </a:cubicBezTo>
                  <a:cubicBezTo>
                    <a:pt x="616" y="176"/>
                    <a:pt x="599" y="152"/>
                    <a:pt x="599" y="139"/>
                  </a:cubicBezTo>
                  <a:cubicBezTo>
                    <a:pt x="599" y="126"/>
                    <a:pt x="614" y="84"/>
                    <a:pt x="665" y="87"/>
                  </a:cubicBezTo>
                  <a:cubicBezTo>
                    <a:pt x="717" y="90"/>
                    <a:pt x="872" y="120"/>
                    <a:pt x="898" y="118"/>
                  </a:cubicBezTo>
                  <a:cubicBezTo>
                    <a:pt x="924" y="117"/>
                    <a:pt x="936" y="110"/>
                    <a:pt x="934" y="93"/>
                  </a:cubicBezTo>
                  <a:cubicBezTo>
                    <a:pt x="932" y="76"/>
                    <a:pt x="927" y="66"/>
                    <a:pt x="927" y="51"/>
                  </a:cubicBezTo>
                  <a:cubicBezTo>
                    <a:pt x="927" y="35"/>
                    <a:pt x="952" y="1"/>
                    <a:pt x="977" y="2"/>
                  </a:cubicBezTo>
                  <a:cubicBezTo>
                    <a:pt x="998" y="2"/>
                    <a:pt x="1024" y="21"/>
                    <a:pt x="1022" y="47"/>
                  </a:cubicBezTo>
                  <a:cubicBezTo>
                    <a:pt x="1021" y="74"/>
                    <a:pt x="1004" y="97"/>
                    <a:pt x="1004" y="113"/>
                  </a:cubicBezTo>
                  <a:cubicBezTo>
                    <a:pt x="1004" y="126"/>
                    <a:pt x="1018" y="136"/>
                    <a:pt x="1048" y="136"/>
                  </a:cubicBezTo>
                  <a:cubicBezTo>
                    <a:pt x="1075" y="136"/>
                    <a:pt x="1209" y="94"/>
                    <a:pt x="1244" y="93"/>
                  </a:cubicBezTo>
                  <a:cubicBezTo>
                    <a:pt x="1279" y="93"/>
                    <a:pt x="1291" y="113"/>
                    <a:pt x="1291" y="127"/>
                  </a:cubicBezTo>
                  <a:cubicBezTo>
                    <a:pt x="1291" y="140"/>
                    <a:pt x="1276" y="154"/>
                    <a:pt x="1276" y="169"/>
                  </a:cubicBezTo>
                  <a:cubicBezTo>
                    <a:pt x="1275" y="182"/>
                    <a:pt x="1281" y="213"/>
                    <a:pt x="1312" y="215"/>
                  </a:cubicBezTo>
                  <a:cubicBezTo>
                    <a:pt x="1344" y="216"/>
                    <a:pt x="1358" y="180"/>
                    <a:pt x="1358" y="168"/>
                  </a:cubicBezTo>
                  <a:cubicBezTo>
                    <a:pt x="1358" y="158"/>
                    <a:pt x="1353" y="148"/>
                    <a:pt x="1353" y="137"/>
                  </a:cubicBezTo>
                  <a:cubicBezTo>
                    <a:pt x="1353" y="127"/>
                    <a:pt x="1364" y="105"/>
                    <a:pt x="1392" y="104"/>
                  </a:cubicBezTo>
                  <a:cubicBezTo>
                    <a:pt x="1420" y="102"/>
                    <a:pt x="1478" y="106"/>
                    <a:pt x="1509" y="109"/>
                  </a:cubicBezTo>
                </a:path>
              </a:pathLst>
            </a:custGeom>
            <a:noFill/>
            <a:ln w="30163" cap="flat" cmpd="sng">
              <a:solidFill>
                <a:srgbClr val="FCFCF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79" name="Freeform 16"/>
            <p:cNvSpPr>
              <a:spLocks/>
            </p:cNvSpPr>
            <p:nvPr/>
          </p:nvSpPr>
          <p:spPr bwMode="auto">
            <a:xfrm>
              <a:off x="3630614" y="3378994"/>
              <a:ext cx="1887537" cy="376238"/>
            </a:xfrm>
            <a:custGeom>
              <a:avLst/>
              <a:gdLst>
                <a:gd name="T0" fmla="*/ 0 w 843"/>
                <a:gd name="T1" fmla="*/ 2147483646 h 224"/>
                <a:gd name="T2" fmla="*/ 2147483646 w 843"/>
                <a:gd name="T3" fmla="*/ 2147483646 h 224"/>
                <a:gd name="T4" fmla="*/ 2147483646 w 843"/>
                <a:gd name="T5" fmla="*/ 2147483646 h 224"/>
                <a:gd name="T6" fmla="*/ 2147483646 w 843"/>
                <a:gd name="T7" fmla="*/ 2147483646 h 224"/>
                <a:gd name="T8" fmla="*/ 2147483646 w 843"/>
                <a:gd name="T9" fmla="*/ 2147483646 h 224"/>
                <a:gd name="T10" fmla="*/ 2147483646 w 843"/>
                <a:gd name="T11" fmla="*/ 0 h 224"/>
                <a:gd name="T12" fmla="*/ 2147483646 w 843"/>
                <a:gd name="T13" fmla="*/ 2147483646 h 224"/>
                <a:gd name="T14" fmla="*/ 2147483646 w 843"/>
                <a:gd name="T15" fmla="*/ 2147483646 h 224"/>
                <a:gd name="T16" fmla="*/ 2147483646 w 843"/>
                <a:gd name="T17" fmla="*/ 2147483646 h 224"/>
                <a:gd name="T18" fmla="*/ 2147483646 w 843"/>
                <a:gd name="T19" fmla="*/ 2147483646 h 224"/>
                <a:gd name="T20" fmla="*/ 2147483646 w 843"/>
                <a:gd name="T21" fmla="*/ 2147483646 h 224"/>
                <a:gd name="T22" fmla="*/ 2147483646 w 843"/>
                <a:gd name="T23" fmla="*/ 2147483646 h 224"/>
                <a:gd name="T24" fmla="*/ 2147483646 w 843"/>
                <a:gd name="T25" fmla="*/ 2147483646 h 224"/>
                <a:gd name="T26" fmla="*/ 2147483646 w 843"/>
                <a:gd name="T27" fmla="*/ 2147483646 h 224"/>
                <a:gd name="T28" fmla="*/ 2147483646 w 843"/>
                <a:gd name="T29" fmla="*/ 2147483646 h 224"/>
                <a:gd name="T30" fmla="*/ 2147483646 w 843"/>
                <a:gd name="T31" fmla="*/ 2147483646 h 224"/>
                <a:gd name="T32" fmla="*/ 2147483646 w 843"/>
                <a:gd name="T33" fmla="*/ 2147483646 h 22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843" h="224">
                  <a:moveTo>
                    <a:pt x="0" y="144"/>
                  </a:moveTo>
                  <a:cubicBezTo>
                    <a:pt x="0" y="144"/>
                    <a:pt x="71" y="127"/>
                    <a:pt x="108" y="126"/>
                  </a:cubicBezTo>
                  <a:cubicBezTo>
                    <a:pt x="145" y="125"/>
                    <a:pt x="162" y="123"/>
                    <a:pt x="168" y="120"/>
                  </a:cubicBezTo>
                  <a:cubicBezTo>
                    <a:pt x="173" y="117"/>
                    <a:pt x="181" y="111"/>
                    <a:pt x="182" y="94"/>
                  </a:cubicBezTo>
                  <a:cubicBezTo>
                    <a:pt x="182" y="75"/>
                    <a:pt x="173" y="58"/>
                    <a:pt x="173" y="45"/>
                  </a:cubicBezTo>
                  <a:cubicBezTo>
                    <a:pt x="172" y="26"/>
                    <a:pt x="182" y="0"/>
                    <a:pt x="212" y="0"/>
                  </a:cubicBezTo>
                  <a:cubicBezTo>
                    <a:pt x="241" y="0"/>
                    <a:pt x="259" y="26"/>
                    <a:pt x="260" y="43"/>
                  </a:cubicBezTo>
                  <a:cubicBezTo>
                    <a:pt x="260" y="58"/>
                    <a:pt x="249" y="65"/>
                    <a:pt x="250" y="80"/>
                  </a:cubicBezTo>
                  <a:cubicBezTo>
                    <a:pt x="251" y="93"/>
                    <a:pt x="274" y="117"/>
                    <a:pt x="310" y="119"/>
                  </a:cubicBezTo>
                  <a:cubicBezTo>
                    <a:pt x="346" y="122"/>
                    <a:pt x="442" y="106"/>
                    <a:pt x="484" y="106"/>
                  </a:cubicBezTo>
                  <a:cubicBezTo>
                    <a:pt x="525" y="106"/>
                    <a:pt x="552" y="114"/>
                    <a:pt x="546" y="134"/>
                  </a:cubicBezTo>
                  <a:cubicBezTo>
                    <a:pt x="539" y="154"/>
                    <a:pt x="528" y="165"/>
                    <a:pt x="530" y="180"/>
                  </a:cubicBezTo>
                  <a:cubicBezTo>
                    <a:pt x="532" y="194"/>
                    <a:pt x="554" y="224"/>
                    <a:pt x="580" y="224"/>
                  </a:cubicBezTo>
                  <a:cubicBezTo>
                    <a:pt x="606" y="224"/>
                    <a:pt x="628" y="189"/>
                    <a:pt x="626" y="172"/>
                  </a:cubicBezTo>
                  <a:cubicBezTo>
                    <a:pt x="624" y="154"/>
                    <a:pt x="614" y="148"/>
                    <a:pt x="615" y="132"/>
                  </a:cubicBezTo>
                  <a:cubicBezTo>
                    <a:pt x="616" y="117"/>
                    <a:pt x="636" y="101"/>
                    <a:pt x="692" y="103"/>
                  </a:cubicBezTo>
                  <a:cubicBezTo>
                    <a:pt x="748" y="105"/>
                    <a:pt x="822" y="125"/>
                    <a:pt x="843" y="136"/>
                  </a:cubicBezTo>
                </a:path>
              </a:pathLst>
            </a:custGeom>
            <a:noFill/>
            <a:ln w="30163" cap="flat" cmpd="sng">
              <a:solidFill>
                <a:srgbClr val="FCFCF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80" name="Freeform 17"/>
            <p:cNvSpPr>
              <a:spLocks/>
            </p:cNvSpPr>
            <p:nvPr/>
          </p:nvSpPr>
          <p:spPr bwMode="auto">
            <a:xfrm>
              <a:off x="3408364" y="1709737"/>
              <a:ext cx="541337" cy="1919288"/>
            </a:xfrm>
            <a:custGeom>
              <a:avLst/>
              <a:gdLst>
                <a:gd name="T0" fmla="*/ 2147483646 w 242"/>
                <a:gd name="T1" fmla="*/ 2147483646 h 1142"/>
                <a:gd name="T2" fmla="*/ 2147483646 w 242"/>
                <a:gd name="T3" fmla="*/ 2147483646 h 1142"/>
                <a:gd name="T4" fmla="*/ 2147483646 w 242"/>
                <a:gd name="T5" fmla="*/ 2147483646 h 1142"/>
                <a:gd name="T6" fmla="*/ 2147483646 w 242"/>
                <a:gd name="T7" fmla="*/ 2147483646 h 1142"/>
                <a:gd name="T8" fmla="*/ 2147483646 w 242"/>
                <a:gd name="T9" fmla="*/ 2147483646 h 1142"/>
                <a:gd name="T10" fmla="*/ 2147483646 w 242"/>
                <a:gd name="T11" fmla="*/ 2147483646 h 1142"/>
                <a:gd name="T12" fmla="*/ 2147483646 w 242"/>
                <a:gd name="T13" fmla="*/ 2147483646 h 1142"/>
                <a:gd name="T14" fmla="*/ 2147483646 w 242"/>
                <a:gd name="T15" fmla="*/ 2147483646 h 1142"/>
                <a:gd name="T16" fmla="*/ 2147483646 w 242"/>
                <a:gd name="T17" fmla="*/ 2147483646 h 1142"/>
                <a:gd name="T18" fmla="*/ 2147483646 w 242"/>
                <a:gd name="T19" fmla="*/ 2147483646 h 1142"/>
                <a:gd name="T20" fmla="*/ 2147483646 w 242"/>
                <a:gd name="T21" fmla="*/ 2147483646 h 1142"/>
                <a:gd name="T22" fmla="*/ 2147483646 w 242"/>
                <a:gd name="T23" fmla="*/ 2147483646 h 1142"/>
                <a:gd name="T24" fmla="*/ 2147483646 w 242"/>
                <a:gd name="T25" fmla="*/ 2147483646 h 1142"/>
                <a:gd name="T26" fmla="*/ 2147483646 w 242"/>
                <a:gd name="T27" fmla="*/ 2147483646 h 1142"/>
                <a:gd name="T28" fmla="*/ 2147483646 w 242"/>
                <a:gd name="T29" fmla="*/ 2147483646 h 1142"/>
                <a:gd name="T30" fmla="*/ 2147483646 w 242"/>
                <a:gd name="T31" fmla="*/ 2147483646 h 1142"/>
                <a:gd name="T32" fmla="*/ 2147483646 w 242"/>
                <a:gd name="T33" fmla="*/ 2147483646 h 1142"/>
                <a:gd name="T34" fmla="*/ 2147483646 w 242"/>
                <a:gd name="T35" fmla="*/ 2147483646 h 1142"/>
                <a:gd name="T36" fmla="*/ 2147483646 w 242"/>
                <a:gd name="T37" fmla="*/ 2147483646 h 1142"/>
                <a:gd name="T38" fmla="*/ 2147483646 w 242"/>
                <a:gd name="T39" fmla="*/ 2147483646 h 1142"/>
                <a:gd name="T40" fmla="*/ 0 w 242"/>
                <a:gd name="T41" fmla="*/ 2147483646 h 1142"/>
                <a:gd name="T42" fmla="*/ 2147483646 w 242"/>
                <a:gd name="T43" fmla="*/ 2147483646 h 1142"/>
                <a:gd name="T44" fmla="*/ 2147483646 w 242"/>
                <a:gd name="T45" fmla="*/ 2147483646 h 1142"/>
                <a:gd name="T46" fmla="*/ 2147483646 w 242"/>
                <a:gd name="T47" fmla="*/ 2147483646 h 1142"/>
                <a:gd name="T48" fmla="*/ 2147483646 w 242"/>
                <a:gd name="T49" fmla="*/ 0 h 1142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242" h="1142">
                  <a:moveTo>
                    <a:pt x="98" y="1142"/>
                  </a:moveTo>
                  <a:cubicBezTo>
                    <a:pt x="98" y="1142"/>
                    <a:pt x="123" y="1065"/>
                    <a:pt x="122" y="1018"/>
                  </a:cubicBezTo>
                  <a:cubicBezTo>
                    <a:pt x="120" y="971"/>
                    <a:pt x="111" y="969"/>
                    <a:pt x="97" y="968"/>
                  </a:cubicBezTo>
                  <a:cubicBezTo>
                    <a:pt x="90" y="967"/>
                    <a:pt x="76" y="970"/>
                    <a:pt x="68" y="976"/>
                  </a:cubicBezTo>
                  <a:cubicBezTo>
                    <a:pt x="59" y="982"/>
                    <a:pt x="51" y="982"/>
                    <a:pt x="43" y="981"/>
                  </a:cubicBezTo>
                  <a:cubicBezTo>
                    <a:pt x="29" y="980"/>
                    <a:pt x="9" y="967"/>
                    <a:pt x="9" y="936"/>
                  </a:cubicBezTo>
                  <a:cubicBezTo>
                    <a:pt x="9" y="904"/>
                    <a:pt x="43" y="891"/>
                    <a:pt x="58" y="892"/>
                  </a:cubicBezTo>
                  <a:cubicBezTo>
                    <a:pt x="73" y="893"/>
                    <a:pt x="87" y="906"/>
                    <a:pt x="105" y="904"/>
                  </a:cubicBezTo>
                  <a:cubicBezTo>
                    <a:pt x="122" y="902"/>
                    <a:pt x="136" y="881"/>
                    <a:pt x="136" y="847"/>
                  </a:cubicBezTo>
                  <a:cubicBezTo>
                    <a:pt x="136" y="813"/>
                    <a:pt x="115" y="698"/>
                    <a:pt x="114" y="660"/>
                  </a:cubicBezTo>
                  <a:cubicBezTo>
                    <a:pt x="113" y="613"/>
                    <a:pt x="131" y="588"/>
                    <a:pt x="149" y="589"/>
                  </a:cubicBezTo>
                  <a:cubicBezTo>
                    <a:pt x="166" y="589"/>
                    <a:pt x="176" y="605"/>
                    <a:pt x="193" y="604"/>
                  </a:cubicBezTo>
                  <a:cubicBezTo>
                    <a:pt x="216" y="604"/>
                    <a:pt x="242" y="582"/>
                    <a:pt x="242" y="558"/>
                  </a:cubicBezTo>
                  <a:cubicBezTo>
                    <a:pt x="242" y="533"/>
                    <a:pt x="220" y="511"/>
                    <a:pt x="199" y="512"/>
                  </a:cubicBezTo>
                  <a:cubicBezTo>
                    <a:pt x="179" y="512"/>
                    <a:pt x="171" y="528"/>
                    <a:pt x="154" y="528"/>
                  </a:cubicBezTo>
                  <a:cubicBezTo>
                    <a:pt x="143" y="528"/>
                    <a:pt x="123" y="513"/>
                    <a:pt x="124" y="481"/>
                  </a:cubicBezTo>
                  <a:cubicBezTo>
                    <a:pt x="126" y="450"/>
                    <a:pt x="132" y="379"/>
                    <a:pt x="138" y="347"/>
                  </a:cubicBezTo>
                  <a:cubicBezTo>
                    <a:pt x="143" y="316"/>
                    <a:pt x="149" y="288"/>
                    <a:pt x="149" y="272"/>
                  </a:cubicBezTo>
                  <a:cubicBezTo>
                    <a:pt x="149" y="256"/>
                    <a:pt x="146" y="234"/>
                    <a:pt x="120" y="234"/>
                  </a:cubicBezTo>
                  <a:cubicBezTo>
                    <a:pt x="94" y="234"/>
                    <a:pt x="69" y="254"/>
                    <a:pt x="45" y="253"/>
                  </a:cubicBezTo>
                  <a:cubicBezTo>
                    <a:pt x="22" y="253"/>
                    <a:pt x="0" y="235"/>
                    <a:pt x="0" y="205"/>
                  </a:cubicBezTo>
                  <a:cubicBezTo>
                    <a:pt x="0" y="173"/>
                    <a:pt x="35" y="163"/>
                    <a:pt x="51" y="162"/>
                  </a:cubicBezTo>
                  <a:cubicBezTo>
                    <a:pt x="73" y="162"/>
                    <a:pt x="85" y="172"/>
                    <a:pt x="107" y="171"/>
                  </a:cubicBezTo>
                  <a:cubicBezTo>
                    <a:pt x="133" y="169"/>
                    <a:pt x="141" y="160"/>
                    <a:pt x="139" y="141"/>
                  </a:cubicBezTo>
                  <a:cubicBezTo>
                    <a:pt x="137" y="122"/>
                    <a:pt x="127" y="42"/>
                    <a:pt x="112" y="0"/>
                  </a:cubicBezTo>
                </a:path>
              </a:pathLst>
            </a:custGeom>
            <a:noFill/>
            <a:ln w="30163" cap="flat" cmpd="sng">
              <a:solidFill>
                <a:srgbClr val="FCFCF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81" name="Freeform 18"/>
            <p:cNvSpPr>
              <a:spLocks/>
            </p:cNvSpPr>
            <p:nvPr/>
          </p:nvSpPr>
          <p:spPr bwMode="auto">
            <a:xfrm>
              <a:off x="4222750" y="2158603"/>
              <a:ext cx="615950" cy="1984772"/>
            </a:xfrm>
            <a:custGeom>
              <a:avLst/>
              <a:gdLst>
                <a:gd name="T0" fmla="*/ 2147483646 w 275"/>
                <a:gd name="T1" fmla="*/ 2147483646 h 1181"/>
                <a:gd name="T2" fmla="*/ 2147483646 w 275"/>
                <a:gd name="T3" fmla="*/ 2147483646 h 1181"/>
                <a:gd name="T4" fmla="*/ 2147483646 w 275"/>
                <a:gd name="T5" fmla="*/ 2147483646 h 1181"/>
                <a:gd name="T6" fmla="*/ 2147483646 w 275"/>
                <a:gd name="T7" fmla="*/ 2147483646 h 1181"/>
                <a:gd name="T8" fmla="*/ 2147483646 w 275"/>
                <a:gd name="T9" fmla="*/ 2147483646 h 1181"/>
                <a:gd name="T10" fmla="*/ 2147483646 w 275"/>
                <a:gd name="T11" fmla="*/ 2147483646 h 1181"/>
                <a:gd name="T12" fmla="*/ 2147483646 w 275"/>
                <a:gd name="T13" fmla="*/ 2147483646 h 1181"/>
                <a:gd name="T14" fmla="*/ 2147483646 w 275"/>
                <a:gd name="T15" fmla="*/ 2147483646 h 1181"/>
                <a:gd name="T16" fmla="*/ 2147483646 w 275"/>
                <a:gd name="T17" fmla="*/ 2147483646 h 1181"/>
                <a:gd name="T18" fmla="*/ 2147483646 w 275"/>
                <a:gd name="T19" fmla="*/ 2147483646 h 1181"/>
                <a:gd name="T20" fmla="*/ 2147483646 w 275"/>
                <a:gd name="T21" fmla="*/ 2147483646 h 1181"/>
                <a:gd name="T22" fmla="*/ 2147483646 w 275"/>
                <a:gd name="T23" fmla="*/ 2147483646 h 1181"/>
                <a:gd name="T24" fmla="*/ 2147483646 w 275"/>
                <a:gd name="T25" fmla="*/ 2147483646 h 1181"/>
                <a:gd name="T26" fmla="*/ 2147483646 w 275"/>
                <a:gd name="T27" fmla="*/ 2147483646 h 1181"/>
                <a:gd name="T28" fmla="*/ 2147483646 w 275"/>
                <a:gd name="T29" fmla="*/ 2147483646 h 1181"/>
                <a:gd name="T30" fmla="*/ 2147483646 w 275"/>
                <a:gd name="T31" fmla="*/ 2147483646 h 1181"/>
                <a:gd name="T32" fmla="*/ 2147483646 w 275"/>
                <a:gd name="T33" fmla="*/ 2147483646 h 1181"/>
                <a:gd name="T34" fmla="*/ 2147483646 w 275"/>
                <a:gd name="T35" fmla="*/ 2147483646 h 1181"/>
                <a:gd name="T36" fmla="*/ 0 w 275"/>
                <a:gd name="T37" fmla="*/ 2147483646 h 1181"/>
                <a:gd name="T38" fmla="*/ 2147483646 w 275"/>
                <a:gd name="T39" fmla="*/ 2147483646 h 1181"/>
                <a:gd name="T40" fmla="*/ 2147483646 w 275"/>
                <a:gd name="T41" fmla="*/ 2147483646 h 1181"/>
                <a:gd name="T42" fmla="*/ 2147483646 w 275"/>
                <a:gd name="T43" fmla="*/ 2147483646 h 1181"/>
                <a:gd name="T44" fmla="*/ 2147483646 w 275"/>
                <a:gd name="T45" fmla="*/ 0 h 1181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275" h="1181">
                  <a:moveTo>
                    <a:pt x="149" y="1181"/>
                  </a:moveTo>
                  <a:cubicBezTo>
                    <a:pt x="149" y="1181"/>
                    <a:pt x="164" y="1091"/>
                    <a:pt x="165" y="1067"/>
                  </a:cubicBezTo>
                  <a:cubicBezTo>
                    <a:pt x="166" y="1043"/>
                    <a:pt x="160" y="1016"/>
                    <a:pt x="133" y="1015"/>
                  </a:cubicBezTo>
                  <a:cubicBezTo>
                    <a:pt x="109" y="1014"/>
                    <a:pt x="100" y="1027"/>
                    <a:pt x="81" y="1027"/>
                  </a:cubicBezTo>
                  <a:cubicBezTo>
                    <a:pt x="59" y="1026"/>
                    <a:pt x="30" y="1007"/>
                    <a:pt x="32" y="982"/>
                  </a:cubicBezTo>
                  <a:cubicBezTo>
                    <a:pt x="33" y="954"/>
                    <a:pt x="65" y="935"/>
                    <a:pt x="87" y="935"/>
                  </a:cubicBezTo>
                  <a:cubicBezTo>
                    <a:pt x="104" y="936"/>
                    <a:pt x="113" y="949"/>
                    <a:pt x="127" y="947"/>
                  </a:cubicBezTo>
                  <a:cubicBezTo>
                    <a:pt x="141" y="946"/>
                    <a:pt x="157" y="929"/>
                    <a:pt x="155" y="909"/>
                  </a:cubicBezTo>
                  <a:cubicBezTo>
                    <a:pt x="154" y="889"/>
                    <a:pt x="132" y="780"/>
                    <a:pt x="134" y="737"/>
                  </a:cubicBezTo>
                  <a:cubicBezTo>
                    <a:pt x="136" y="694"/>
                    <a:pt x="152" y="677"/>
                    <a:pt x="177" y="681"/>
                  </a:cubicBezTo>
                  <a:cubicBezTo>
                    <a:pt x="202" y="684"/>
                    <a:pt x="211" y="693"/>
                    <a:pt x="227" y="692"/>
                  </a:cubicBezTo>
                  <a:cubicBezTo>
                    <a:pt x="245" y="692"/>
                    <a:pt x="275" y="678"/>
                    <a:pt x="274" y="649"/>
                  </a:cubicBezTo>
                  <a:cubicBezTo>
                    <a:pt x="273" y="620"/>
                    <a:pt x="237" y="601"/>
                    <a:pt x="216" y="601"/>
                  </a:cubicBezTo>
                  <a:cubicBezTo>
                    <a:pt x="195" y="602"/>
                    <a:pt x="185" y="617"/>
                    <a:pt x="166" y="616"/>
                  </a:cubicBezTo>
                  <a:cubicBezTo>
                    <a:pt x="147" y="615"/>
                    <a:pt x="138" y="606"/>
                    <a:pt x="136" y="577"/>
                  </a:cubicBezTo>
                  <a:cubicBezTo>
                    <a:pt x="134" y="548"/>
                    <a:pt x="138" y="445"/>
                    <a:pt x="138" y="412"/>
                  </a:cubicBezTo>
                  <a:cubicBezTo>
                    <a:pt x="139" y="378"/>
                    <a:pt x="145" y="318"/>
                    <a:pt x="97" y="317"/>
                  </a:cubicBezTo>
                  <a:cubicBezTo>
                    <a:pt x="81" y="316"/>
                    <a:pt x="68" y="328"/>
                    <a:pt x="47" y="328"/>
                  </a:cubicBezTo>
                  <a:cubicBezTo>
                    <a:pt x="27" y="328"/>
                    <a:pt x="0" y="316"/>
                    <a:pt x="0" y="282"/>
                  </a:cubicBezTo>
                  <a:cubicBezTo>
                    <a:pt x="0" y="249"/>
                    <a:pt x="36" y="234"/>
                    <a:pt x="54" y="236"/>
                  </a:cubicBezTo>
                  <a:cubicBezTo>
                    <a:pt x="73" y="237"/>
                    <a:pt x="86" y="247"/>
                    <a:pt x="100" y="246"/>
                  </a:cubicBezTo>
                  <a:cubicBezTo>
                    <a:pt x="113" y="244"/>
                    <a:pt x="155" y="221"/>
                    <a:pt x="151" y="143"/>
                  </a:cubicBezTo>
                  <a:cubicBezTo>
                    <a:pt x="147" y="65"/>
                    <a:pt x="145" y="32"/>
                    <a:pt x="150" y="0"/>
                  </a:cubicBezTo>
                </a:path>
              </a:pathLst>
            </a:custGeom>
            <a:noFill/>
            <a:ln w="30163" cap="flat" cmpd="sng">
              <a:solidFill>
                <a:srgbClr val="FCFCF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82" name="Freeform 19"/>
            <p:cNvSpPr>
              <a:spLocks/>
            </p:cNvSpPr>
            <p:nvPr/>
          </p:nvSpPr>
          <p:spPr bwMode="auto">
            <a:xfrm>
              <a:off x="5195888" y="1708547"/>
              <a:ext cx="596900" cy="1895475"/>
            </a:xfrm>
            <a:custGeom>
              <a:avLst/>
              <a:gdLst>
                <a:gd name="T0" fmla="*/ 2147483646 w 267"/>
                <a:gd name="T1" fmla="*/ 2147483646 h 1128"/>
                <a:gd name="T2" fmla="*/ 2147483646 w 267"/>
                <a:gd name="T3" fmla="*/ 2147483646 h 1128"/>
                <a:gd name="T4" fmla="*/ 2147483646 w 267"/>
                <a:gd name="T5" fmla="*/ 2147483646 h 1128"/>
                <a:gd name="T6" fmla="*/ 2147483646 w 267"/>
                <a:gd name="T7" fmla="*/ 2147483646 h 1128"/>
                <a:gd name="T8" fmla="*/ 2147483646 w 267"/>
                <a:gd name="T9" fmla="*/ 2147483646 h 1128"/>
                <a:gd name="T10" fmla="*/ 2147483646 w 267"/>
                <a:gd name="T11" fmla="*/ 2147483646 h 1128"/>
                <a:gd name="T12" fmla="*/ 2147483646 w 267"/>
                <a:gd name="T13" fmla="*/ 2147483646 h 1128"/>
                <a:gd name="T14" fmla="*/ 2147483646 w 267"/>
                <a:gd name="T15" fmla="*/ 2147483646 h 1128"/>
                <a:gd name="T16" fmla="*/ 2147483646 w 267"/>
                <a:gd name="T17" fmla="*/ 2147483646 h 1128"/>
                <a:gd name="T18" fmla="*/ 2147483646 w 267"/>
                <a:gd name="T19" fmla="*/ 2147483646 h 1128"/>
                <a:gd name="T20" fmla="*/ 2147483646 w 267"/>
                <a:gd name="T21" fmla="*/ 2147483646 h 1128"/>
                <a:gd name="T22" fmla="*/ 2147483646 w 267"/>
                <a:gd name="T23" fmla="*/ 2147483646 h 1128"/>
                <a:gd name="T24" fmla="*/ 2147483646 w 267"/>
                <a:gd name="T25" fmla="*/ 2147483646 h 1128"/>
                <a:gd name="T26" fmla="*/ 2147483646 w 267"/>
                <a:gd name="T27" fmla="*/ 2147483646 h 1128"/>
                <a:gd name="T28" fmla="*/ 2147483646 w 267"/>
                <a:gd name="T29" fmla="*/ 2147483646 h 1128"/>
                <a:gd name="T30" fmla="*/ 2147483646 w 267"/>
                <a:gd name="T31" fmla="*/ 2147483646 h 1128"/>
                <a:gd name="T32" fmla="*/ 2147483646 w 267"/>
                <a:gd name="T33" fmla="*/ 2147483646 h 1128"/>
                <a:gd name="T34" fmla="*/ 2147483646 w 267"/>
                <a:gd name="T35" fmla="*/ 2147483646 h 1128"/>
                <a:gd name="T36" fmla="*/ 2147483646 w 267"/>
                <a:gd name="T37" fmla="*/ 2147483646 h 1128"/>
                <a:gd name="T38" fmla="*/ 2147483646 w 267"/>
                <a:gd name="T39" fmla="*/ 2147483646 h 1128"/>
                <a:gd name="T40" fmla="*/ 2147483646 w 267"/>
                <a:gd name="T41" fmla="*/ 2147483646 h 1128"/>
                <a:gd name="T42" fmla="*/ 2147483646 w 267"/>
                <a:gd name="T43" fmla="*/ 2147483646 h 1128"/>
                <a:gd name="T44" fmla="*/ 2147483646 w 267"/>
                <a:gd name="T45" fmla="*/ 2147483646 h 1128"/>
                <a:gd name="T46" fmla="*/ 2147483646 w 267"/>
                <a:gd name="T47" fmla="*/ 2147483646 h 1128"/>
                <a:gd name="T48" fmla="*/ 2147483646 w 267"/>
                <a:gd name="T49" fmla="*/ 2147483646 h 1128"/>
                <a:gd name="T50" fmla="*/ 2147483646 w 267"/>
                <a:gd name="T51" fmla="*/ 0 h 1128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267" h="1128">
                  <a:moveTo>
                    <a:pt x="144" y="1128"/>
                  </a:moveTo>
                  <a:cubicBezTo>
                    <a:pt x="144" y="1128"/>
                    <a:pt x="145" y="1073"/>
                    <a:pt x="144" y="1040"/>
                  </a:cubicBezTo>
                  <a:cubicBezTo>
                    <a:pt x="144" y="1007"/>
                    <a:pt x="141" y="997"/>
                    <a:pt x="137" y="989"/>
                  </a:cubicBezTo>
                  <a:cubicBezTo>
                    <a:pt x="132" y="976"/>
                    <a:pt x="125" y="967"/>
                    <a:pt x="106" y="966"/>
                  </a:cubicBezTo>
                  <a:cubicBezTo>
                    <a:pt x="96" y="965"/>
                    <a:pt x="86" y="970"/>
                    <a:pt x="76" y="977"/>
                  </a:cubicBezTo>
                  <a:cubicBezTo>
                    <a:pt x="67" y="982"/>
                    <a:pt x="62" y="984"/>
                    <a:pt x="53" y="983"/>
                  </a:cubicBezTo>
                  <a:cubicBezTo>
                    <a:pt x="42" y="983"/>
                    <a:pt x="15" y="964"/>
                    <a:pt x="15" y="933"/>
                  </a:cubicBezTo>
                  <a:cubicBezTo>
                    <a:pt x="14" y="902"/>
                    <a:pt x="40" y="892"/>
                    <a:pt x="53" y="892"/>
                  </a:cubicBezTo>
                  <a:cubicBezTo>
                    <a:pt x="70" y="893"/>
                    <a:pt x="78" y="902"/>
                    <a:pt x="93" y="901"/>
                  </a:cubicBezTo>
                  <a:cubicBezTo>
                    <a:pt x="110" y="900"/>
                    <a:pt x="140" y="889"/>
                    <a:pt x="137" y="826"/>
                  </a:cubicBezTo>
                  <a:cubicBezTo>
                    <a:pt x="134" y="764"/>
                    <a:pt x="127" y="712"/>
                    <a:pt x="128" y="669"/>
                  </a:cubicBezTo>
                  <a:cubicBezTo>
                    <a:pt x="129" y="627"/>
                    <a:pt x="140" y="575"/>
                    <a:pt x="179" y="580"/>
                  </a:cubicBezTo>
                  <a:cubicBezTo>
                    <a:pt x="197" y="583"/>
                    <a:pt x="206" y="590"/>
                    <a:pt x="224" y="590"/>
                  </a:cubicBezTo>
                  <a:cubicBezTo>
                    <a:pt x="243" y="590"/>
                    <a:pt x="267" y="575"/>
                    <a:pt x="267" y="546"/>
                  </a:cubicBezTo>
                  <a:cubicBezTo>
                    <a:pt x="267" y="518"/>
                    <a:pt x="238" y="494"/>
                    <a:pt x="219" y="493"/>
                  </a:cubicBezTo>
                  <a:cubicBezTo>
                    <a:pt x="211" y="493"/>
                    <a:pt x="205" y="494"/>
                    <a:pt x="197" y="499"/>
                  </a:cubicBezTo>
                  <a:cubicBezTo>
                    <a:pt x="190" y="502"/>
                    <a:pt x="178" y="508"/>
                    <a:pt x="170" y="506"/>
                  </a:cubicBezTo>
                  <a:cubicBezTo>
                    <a:pt x="156" y="503"/>
                    <a:pt x="133" y="494"/>
                    <a:pt x="132" y="435"/>
                  </a:cubicBezTo>
                  <a:cubicBezTo>
                    <a:pt x="131" y="376"/>
                    <a:pt x="132" y="307"/>
                    <a:pt x="129" y="286"/>
                  </a:cubicBezTo>
                  <a:cubicBezTo>
                    <a:pt x="125" y="264"/>
                    <a:pt x="115" y="245"/>
                    <a:pt x="89" y="246"/>
                  </a:cubicBezTo>
                  <a:cubicBezTo>
                    <a:pt x="64" y="246"/>
                    <a:pt x="64" y="253"/>
                    <a:pt x="45" y="253"/>
                  </a:cubicBezTo>
                  <a:cubicBezTo>
                    <a:pt x="33" y="253"/>
                    <a:pt x="0" y="242"/>
                    <a:pt x="1" y="206"/>
                  </a:cubicBezTo>
                  <a:cubicBezTo>
                    <a:pt x="2" y="170"/>
                    <a:pt x="36" y="160"/>
                    <a:pt x="49" y="161"/>
                  </a:cubicBezTo>
                  <a:cubicBezTo>
                    <a:pt x="63" y="162"/>
                    <a:pt x="76" y="169"/>
                    <a:pt x="95" y="171"/>
                  </a:cubicBezTo>
                  <a:cubicBezTo>
                    <a:pt x="103" y="172"/>
                    <a:pt x="127" y="177"/>
                    <a:pt x="130" y="122"/>
                  </a:cubicBezTo>
                  <a:cubicBezTo>
                    <a:pt x="132" y="67"/>
                    <a:pt x="134" y="7"/>
                    <a:pt x="134" y="0"/>
                  </a:cubicBezTo>
                </a:path>
              </a:pathLst>
            </a:custGeom>
            <a:noFill/>
            <a:ln w="30163" cap="flat" cmpd="sng">
              <a:solidFill>
                <a:srgbClr val="FCFCF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" name="文本框 20"/>
          <p:cNvSpPr txBox="1">
            <a:spLocks noChangeArrowheads="1"/>
          </p:cNvSpPr>
          <p:nvPr/>
        </p:nvSpPr>
        <p:spPr bwMode="auto">
          <a:xfrm>
            <a:off x="467545" y="339502"/>
            <a:ext cx="4968875" cy="401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None/>
              <a:defRPr/>
            </a:pPr>
            <a:r>
              <a:rPr lang="zh-CN" altLang="en-US" sz="3600">
                <a:solidFill>
                  <a:srgbClr val="FF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真的爱你</a:t>
            </a:r>
            <a:endParaRPr lang="zh-CN" altLang="en-US" sz="3600" smtClean="0">
              <a:solidFill>
                <a:srgbClr val="FF33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</p:txBody>
      </p:sp>
      <p:sp>
        <p:nvSpPr>
          <p:cNvPr id="3" name="TextBox 13"/>
          <p:cNvSpPr txBox="1">
            <a:spLocks noChangeArrowheads="1"/>
          </p:cNvSpPr>
          <p:nvPr/>
        </p:nvSpPr>
        <p:spPr bwMode="auto">
          <a:xfrm>
            <a:off x="467544" y="771550"/>
            <a:ext cx="4430712" cy="216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en-US" altLang="zh-CN" sz="1200" smtClean="0">
                <a:solidFill>
                  <a:schemeClr val="bg1"/>
                </a:solidFill>
                <a:latin typeface="Calibri" panose="020F0502020204030204" pitchFamily="34" charset="0"/>
                <a:ea typeface="方正稚艺_GBK"/>
              </a:rPr>
              <a:t>Please enter your text here. Please enter your text here.</a:t>
            </a:r>
          </a:p>
        </p:txBody>
      </p:sp>
      <p:sp>
        <p:nvSpPr>
          <p:cNvPr id="40" name="椭圆 39"/>
          <p:cNvSpPr/>
          <p:nvPr/>
        </p:nvSpPr>
        <p:spPr>
          <a:xfrm>
            <a:off x="3060407" y="-380003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41" name="椭圆 40"/>
          <p:cNvSpPr/>
          <p:nvPr/>
        </p:nvSpPr>
        <p:spPr>
          <a:xfrm>
            <a:off x="5364663" y="-450850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42" name="椭圆 41"/>
          <p:cNvSpPr/>
          <p:nvPr/>
        </p:nvSpPr>
        <p:spPr>
          <a:xfrm>
            <a:off x="4428560" y="-307409"/>
            <a:ext cx="143441" cy="143441"/>
          </a:xfrm>
          <a:prstGeom prst="ellipse">
            <a:avLst/>
          </a:prstGeom>
          <a:solidFill>
            <a:schemeClr val="bg1">
              <a:alpha val="7000"/>
            </a:schemeClr>
          </a:solidFill>
          <a:ln>
            <a:noFill/>
          </a:ln>
          <a:effectLst>
            <a:glow rad="215900">
              <a:schemeClr val="bg1"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43" name="椭圆 42"/>
          <p:cNvSpPr/>
          <p:nvPr/>
        </p:nvSpPr>
        <p:spPr>
          <a:xfrm>
            <a:off x="8460432" y="-452586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44" name="椭圆 43"/>
          <p:cNvSpPr/>
          <p:nvPr/>
        </p:nvSpPr>
        <p:spPr>
          <a:xfrm>
            <a:off x="6156751" y="-452586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7380887" y="-452586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46" name="椭圆 45"/>
          <p:cNvSpPr/>
          <p:nvPr/>
        </p:nvSpPr>
        <p:spPr>
          <a:xfrm>
            <a:off x="971600" y="-452586"/>
            <a:ext cx="143441" cy="143441"/>
          </a:xfrm>
          <a:prstGeom prst="ellipse">
            <a:avLst/>
          </a:prstGeom>
          <a:solidFill>
            <a:schemeClr val="bg1">
              <a:alpha val="7000"/>
            </a:schemeClr>
          </a:solidFill>
          <a:ln>
            <a:noFill/>
          </a:ln>
          <a:effectLst>
            <a:glow rad="215900">
              <a:schemeClr val="bg1"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47" name="椭圆 46"/>
          <p:cNvSpPr/>
          <p:nvPr/>
        </p:nvSpPr>
        <p:spPr>
          <a:xfrm>
            <a:off x="3780487" y="-308581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48" name="椭圆 47"/>
          <p:cNvSpPr/>
          <p:nvPr/>
        </p:nvSpPr>
        <p:spPr>
          <a:xfrm>
            <a:off x="5797286" y="-379428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49" name="椭圆 48"/>
          <p:cNvSpPr/>
          <p:nvPr/>
        </p:nvSpPr>
        <p:spPr>
          <a:xfrm>
            <a:off x="2411760" y="-379428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50" name="椭圆 49"/>
          <p:cNvSpPr/>
          <p:nvPr/>
        </p:nvSpPr>
        <p:spPr>
          <a:xfrm>
            <a:off x="4861183" y="-235987"/>
            <a:ext cx="143441" cy="143441"/>
          </a:xfrm>
          <a:prstGeom prst="ellipse">
            <a:avLst/>
          </a:prstGeom>
          <a:solidFill>
            <a:schemeClr val="bg1">
              <a:alpha val="7000"/>
            </a:schemeClr>
          </a:solidFill>
          <a:ln>
            <a:noFill/>
          </a:ln>
          <a:effectLst>
            <a:glow rad="215900">
              <a:schemeClr val="bg1"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51" name="椭圆 50"/>
          <p:cNvSpPr/>
          <p:nvPr/>
        </p:nvSpPr>
        <p:spPr>
          <a:xfrm>
            <a:off x="8893055" y="-381164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52" name="椭圆 51"/>
          <p:cNvSpPr/>
          <p:nvPr/>
        </p:nvSpPr>
        <p:spPr>
          <a:xfrm>
            <a:off x="6589374" y="-381164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53" name="椭圆 52"/>
          <p:cNvSpPr/>
          <p:nvPr/>
        </p:nvSpPr>
        <p:spPr>
          <a:xfrm>
            <a:off x="7813510" y="-381164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54" name="椭圆 53"/>
          <p:cNvSpPr/>
          <p:nvPr/>
        </p:nvSpPr>
        <p:spPr>
          <a:xfrm>
            <a:off x="1404223" y="-381164"/>
            <a:ext cx="143441" cy="143441"/>
          </a:xfrm>
          <a:prstGeom prst="ellipse">
            <a:avLst/>
          </a:prstGeom>
          <a:solidFill>
            <a:schemeClr val="bg1">
              <a:alpha val="7000"/>
            </a:schemeClr>
          </a:solidFill>
          <a:ln>
            <a:noFill/>
          </a:ln>
          <a:effectLst>
            <a:glow rad="215900">
              <a:schemeClr val="bg1"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55" name="椭圆 54"/>
          <p:cNvSpPr/>
          <p:nvPr/>
        </p:nvSpPr>
        <p:spPr>
          <a:xfrm>
            <a:off x="4940974" y="-421055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56" name="椭圆 55"/>
          <p:cNvSpPr/>
          <p:nvPr/>
        </p:nvSpPr>
        <p:spPr>
          <a:xfrm>
            <a:off x="5588471" y="-421055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57" name="椭圆 56"/>
          <p:cNvSpPr/>
          <p:nvPr/>
        </p:nvSpPr>
        <p:spPr>
          <a:xfrm>
            <a:off x="7244655" y="-421055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58" name="椭圆 57"/>
          <p:cNvSpPr/>
          <p:nvPr/>
        </p:nvSpPr>
        <p:spPr>
          <a:xfrm>
            <a:off x="8140863" y="-421055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59" name="椭圆 58"/>
          <p:cNvSpPr/>
          <p:nvPr/>
        </p:nvSpPr>
        <p:spPr>
          <a:xfrm>
            <a:off x="8821047" y="-421055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60" name="椭圆 59"/>
          <p:cNvSpPr/>
          <p:nvPr/>
        </p:nvSpPr>
        <p:spPr>
          <a:xfrm>
            <a:off x="474077" y="-452586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61" name="椭圆 60"/>
          <p:cNvSpPr/>
          <p:nvPr/>
        </p:nvSpPr>
        <p:spPr>
          <a:xfrm>
            <a:off x="1121574" y="-452586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62" name="椭圆 61"/>
          <p:cNvSpPr/>
          <p:nvPr/>
        </p:nvSpPr>
        <p:spPr>
          <a:xfrm>
            <a:off x="2057678" y="-452586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63" name="椭圆 62"/>
          <p:cNvSpPr/>
          <p:nvPr/>
        </p:nvSpPr>
        <p:spPr>
          <a:xfrm>
            <a:off x="2777758" y="-452586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64" name="椭圆 63"/>
          <p:cNvSpPr/>
          <p:nvPr/>
        </p:nvSpPr>
        <p:spPr>
          <a:xfrm>
            <a:off x="3673966" y="-452586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</p:spTree>
    <p:extLst>
      <p:ext uri="{BB962C8B-B14F-4D97-AF65-F5344CB8AC3E}">
        <p14:creationId xmlns:p14="http://schemas.microsoft.com/office/powerpoint/2010/main" val="1497787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0">
        <p:circle/>
      </p:transition>
    </mc:Choice>
    <mc:Fallback xmlns="">
      <p:transition spd="slow" advTm="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3" presetClass="entr" presetSubtype="3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Scale>
                                      <p:cBhvr>
                                        <p:cTn id="24" dur="3000" fill="hold"/>
                                        <p:tgtEl>
                                          <p:spTgt spid="4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repeatCount="indefinite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35" dur="4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8.33333E-7 -1.72946E-7 C -0.00139 0.02007 -0.00364 0.0349 -0.00642 0.05405 C -0.00694 0.05744 -0.00746 0.06115 -0.00799 0.06486 C -0.00885 0.07103 -0.01111 0.08184 -0.01111 0.08215 C -0.01458 0.13743 -0.02535 0.20352 -0.00799 0.25139 C -0.0066 0.26652 -0.00555 0.27455 -0.00156 0.28783 C -0.00017 0.30235 0.00017 0.31007 0.00469 0.3218 C 0.00521 0.32644 0.00521 0.33169 0.00625 0.33601 C 0.00677 0.33848 0.00903 0.3391 0.00955 0.34157 C 0.01059 0.34589 0.01024 0.35114 0.01111 0.35578 C 0.01389 0.37091 0.0191 0.39284 0.02379 0.40642 C 0.02708 0.416 0.03229 0.42403 0.0349 0.43484 C 0.04011 0.45584 0.04184 0.47931 0.04757 0.49969 C 0.05677 0.57443 0.04514 0.48271 0.05399 0.54478 C 0.05608 0.55991 0.05538 0.57412 0.06024 0.5874 C 0.06285 0.6155 0.06701 0.64546 0.07292 0.67202 C 0.07344 0.68221 0.07361 0.69271 0.07448 0.7029 C 0.0757 0.71618 0.07934 0.74243 0.07934 0.74274 C 0.07882 0.79061 0.07917 0.83879 0.07778 0.88666 C 0.07674 0.92465 0.07292 0.96294 0.07292 1.00247 " pathEditMode="relative" rAng="0" ptsTypes="fffffffffffffffffffA">
                                      <p:cBhvr>
                                        <p:cTn id="37" dur="4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1" y="50124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0" presetClass="path" presetSubtype="0" repeatCount="indefinite" accel="50000" decel="50000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5E-6 1.85185E-6 C -0.00138 0.01543 -0.00643 0.03642 -0.01268 0.04784 C -0.01459 0.05771 -0.01718 0.06759 -0.0191 0.07623 C -0.0257 0.10833 -0.025 0.1466 -0.02709 0.18055 C -0.02656 0.24629 -0.02656 0.31234 -0.02553 0.37778 C -0.025 0.40957 -0.01893 0.44012 -0.01598 0.47129 C -0.00938 0.53858 -0.00417 0.6071 0.01268 0.66913 C 0.01702 0.70864 0.01962 0.72284 0.01424 0.77068 C 0.01303 0.78117 0.00504 0.79599 0.00157 0.80432 C -0.01511 0.84722 -0.00468 0.82716 -0.01754 0.84969 C -0.02639 0.89012 -0.01268 0.8321 -0.02864 0.88055 C -0.03211 0.89166 -0.03299 0.90617 -0.03664 0.91759 C -0.0401 0.92778 -0.04549 0.93549 -0.0493 0.94537 C -0.05104 0.95463 -0.05087 0.95123 -0.05087 0.95679 " pathEditMode="relative" rAng="0" ptsTypes="fffffffffffffA">
                                      <p:cBhvr>
                                        <p:cTn id="39" dur="4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" y="47840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0" presetClass="exit" presetSubtype="0" repeatCount="indefinite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repeatCount="indefinite" fill="hold" grpId="2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repeatCount="indefinite" fill="hold" grpId="2" nodeType="withEffect">
                                  <p:stCondLst>
                                    <p:cond delay="6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ntr" presetSubtype="0" repeatCount="indefinite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repeatCount="indefinite" fill="hold" grpId="0" nodeType="withEffect">
                                  <p:stCondLst>
                                    <p:cond delay="59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" presetClass="entr" presetSubtype="4" repeatCount="indefinite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0" presetClass="path" presetSubtype="0" repeatCount="indefinite" accel="50000" decel="5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63" dur="4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0" presetClass="path" presetSubtype="0" repeatCount="indefinite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11022E-16 -1.72946E-7 C -0.00139 0.02007 -0.00365 0.03428 -0.00642 0.05374 C -0.00694 0.05744 -0.00747 0.06115 -0.00799 0.06486 C -0.00885 0.07134 -0.01111 0.08184 -0.01111 0.08215 C -0.01458 0.13743 -0.02535 0.20352 -0.00799 0.25139 C -0.0066 0.26652 -0.00556 0.27455 -0.00156 0.28783 C -0.00017 0.30235 0.00017 0.31007 0.00469 0.3218 C 0.00521 0.32644 0.00521 0.33169 0.00625 0.33601 C 0.00677 0.33848 0.00903 0.3391 0.00955 0.34157 C 0.01059 0.34589 0.01024 0.35114 0.01111 0.35578 C 0.01389 0.37091 0.0191 0.39284 0.02378 0.40642 C 0.02708 0.416 0.03229 0.42403 0.0349 0.43484 C 0.0401 0.45584 0.04184 0.47962 0.04757 0.5 C 0.05677 0.57474 0.04514 0.48271 0.05399 0.54509 C 0.05608 0.56022 0.05538 0.57443 0.06024 0.58771 C 0.06285 0.6155 0.06701 0.64577 0.07292 0.67233 C 0.07344 0.68252 0.07361 0.69302 0.07448 0.70321 C 0.07569 0.71649 0.07934 0.74274 0.07934 0.74305 C 0.07882 0.79092 0.07917 0.8391 0.07778 0.88697 C 0.07674 0.92495 0.07292 0.96325 0.07292 1.00278 " pathEditMode="relative" rAng="0" ptsTypes="fffffffffffffffffffA">
                                      <p:cBhvr>
                                        <p:cTn id="65" dur="4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1" y="50124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0" presetClass="path" presetSubtype="0" repeatCount="indefinite" accel="50000" decel="5000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2.77778E-7 4.97683E-6 C -0.00591 0.01421 -0.01042 0.03027 -0.0158 0.04541 C -0.01823 0.05221 -0.02223 0.05653 -0.02535 0.06209 C -0.04931 0.10411 -0.02674 0.06951 -0.03802 0.09608 C -0.03976 0.1004 -0.04271 0.10318 -0.04445 0.10751 C -0.04792 0.11554 -0.05157 0.12913 -0.05382 0.1384 C -0.05799 0.15508 -0.06181 0.17423 -0.06337 0.19215 C -0.06441 0.20451 -0.06667 0.22892 -0.06667 0.22892 C -0.06771 0.26382 -0.06823 0.33735 -0.07778 0.3701 C -0.08143 0.40315 -0.07882 0.43621 -0.08403 0.46895 C -0.08768 0.54958 -0.09098 0.63145 -0.07778 0.70899 C -0.07552 0.72196 -0.07552 0.73154 -0.07136 0.74297 C -0.06875 0.76707 -0.06615 0.79333 -0.06181 0.8165 C -0.05816 0.83596 -0.05921 0.81959 -0.05712 0.83627 C -0.05643 0.84183 -0.05643 0.8477 -0.05556 0.85295 C -0.05434 0.85975 -0.05191 0.86592 -0.0507 0.87272 C -0.05018 0.88044 -0.05018 0.88817 -0.04914 0.89558 C -0.04792 0.90485 -0.0441 0.91412 -0.04271 0.92369 C -0.04202 0.92833 -0.04184 0.93327 -0.04115 0.93791 C -0.0408 0.94069 -0.03959 0.94625 -0.03959 0.94625 " pathEditMode="relative" ptsTypes="fffffffffffffffffffA">
                                      <p:cBhvr>
                                        <p:cTn id="67" dur="4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8" presetID="0" presetClass="path" presetSubtype="0" repeatCount="indefinite" accel="50000" decel="50000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-1.66667E-6 -1.72946E-7 C -0.00139 0.01544 -0.00642 0.03644 -0.01267 0.04818 C -0.01458 0.05775 -0.01719 0.06763 -0.0191 0.07597 C -0.02569 0.1084 -0.025 0.1467 -0.02708 0.18067 C -0.02656 0.24645 -0.02656 0.31254 -0.02552 0.37801 C -0.025 0.40982 -0.01892 0.4404 -0.01597 0.47159 C -0.00937 0.53891 -0.00416 0.60747 0.01268 0.66955 C 0.01702 0.70908 0.01962 0.72329 0.01424 0.77116 C 0.01302 0.78166 0.00504 0.79648 0.00156 0.80482 C -0.0151 0.84775 -0.00469 0.82767 -0.01753 0.85022 C -0.02639 0.89067 -0.01267 0.83261 -0.02864 0.8811 C -0.03212 0.89222 -0.03298 0.90673 -0.03663 0.91816 C -0.0401 0.92835 -0.04548 0.93607 -0.0493 0.94595 C -0.05104 0.95522 -0.05087 0.95182 -0.05087 0.95738 " pathEditMode="relative" rAng="0" ptsTypes="fffffffffffffA">
                                      <p:cBhvr>
                                        <p:cTn id="69" dur="4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" y="47869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10" presetClass="exit" presetSubtype="0" repeatCount="indefinite" fill="hold" grpId="2" nodeType="withEffect">
                                  <p:stCondLst>
                                    <p:cond delay="5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0" presetClass="exit" presetSubtype="0" repeatCount="indefinite" fill="hold" grpId="2" nodeType="withEffect">
                                  <p:stCondLst>
                                    <p:cond delay="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0" presetClass="exit" presetSubtype="0" repeatCount="indefinite" fill="hold" grpId="2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0" presetClass="exit" presetSubtype="0" repeatCount="indefinite" fill="hold" grpId="2" nodeType="withEffect">
                                  <p:stCondLst>
                                    <p:cond delay="6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0" presetClass="entr" presetSubtype="0" repeatCount="indefinite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repeatCount="indefinite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repeatCount="indefinite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0" presetClass="path" presetSubtype="0" repeatCount="indefinite" accel="50000" decel="5000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95" dur="4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96" presetID="0" presetClass="path" presetSubtype="0" repeatCount="indefinite" accel="50000" decel="50000" fill="hold" grpId="1" nodeType="withEffect">
                                  <p:stCondLst>
                                    <p:cond delay="4750"/>
                                  </p:stCondLst>
                                  <p:childTnLst>
                                    <p:animMotion origin="layout" path="M -8.33333E-7 -1.72946E-7 C -0.00139 0.02007 -0.00364 0.0349 -0.00642 0.05405 C -0.00694 0.05744 -0.00746 0.06115 -0.00799 0.06486 C -0.00885 0.07103 -0.01111 0.08184 -0.01111 0.08215 C -0.01458 0.13743 -0.02535 0.20352 -0.00799 0.25139 C -0.0066 0.26652 -0.00555 0.27455 -0.00156 0.28783 C -0.00017 0.30235 0.00017 0.31007 0.00469 0.3218 C 0.00521 0.32644 0.00521 0.33169 0.00625 0.33601 C 0.00677 0.33848 0.00903 0.3391 0.00955 0.34157 C 0.01059 0.34589 0.01024 0.35114 0.01111 0.35578 C 0.01389 0.37091 0.0191 0.39284 0.02379 0.40642 C 0.02708 0.416 0.03229 0.42403 0.0349 0.43484 C 0.04011 0.45584 0.04184 0.47931 0.04757 0.49969 C 0.05677 0.57443 0.04514 0.48271 0.05399 0.54478 C 0.05608 0.55991 0.05538 0.57412 0.06024 0.5874 C 0.06285 0.6155 0.06701 0.64546 0.07292 0.67202 C 0.07344 0.68221 0.07361 0.69271 0.07448 0.7029 C 0.0757 0.71618 0.07934 0.74243 0.07934 0.74274 C 0.07882 0.79061 0.07917 0.83879 0.07778 0.88666 C 0.07674 0.92465 0.07292 0.96294 0.07292 1.00247 " pathEditMode="relative" rAng="0" ptsTypes="fffffffffffffffffffA">
                                      <p:cBhvr>
                                        <p:cTn id="97" dur="4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1" y="50124"/>
                                    </p:animMotion>
                                  </p:childTnLst>
                                </p:cTn>
                              </p:par>
                              <p:par>
                                <p:cTn id="98" presetID="0" presetClass="path" presetSubtype="0" repeatCount="indefinite" accel="50000" decel="5000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2.77778E-7 4.97683E-6 C -0.00591 0.01421 -0.01042 0.03027 -0.0158 0.04541 C -0.01823 0.05221 -0.02223 0.05653 -0.02535 0.06209 C -0.04931 0.10411 -0.02674 0.06951 -0.03802 0.09608 C -0.03976 0.1004 -0.04271 0.10318 -0.04445 0.10751 C -0.04792 0.11554 -0.05157 0.12913 -0.05382 0.1384 C -0.05799 0.15508 -0.06181 0.17423 -0.06337 0.19215 C -0.06441 0.20451 -0.06667 0.22892 -0.06667 0.22892 C -0.06771 0.26382 -0.06823 0.33735 -0.07778 0.3701 C -0.08143 0.40315 -0.07882 0.43621 -0.08403 0.46895 C -0.08768 0.54958 -0.09098 0.63145 -0.07778 0.70899 C -0.07552 0.72196 -0.07552 0.73154 -0.07136 0.74297 C -0.06875 0.76707 -0.06615 0.79333 -0.06181 0.8165 C -0.05816 0.83596 -0.05921 0.81959 -0.05712 0.83627 C -0.05643 0.84183 -0.05643 0.8477 -0.05556 0.85295 C -0.05434 0.85975 -0.05191 0.86592 -0.0507 0.87272 C -0.05018 0.88044 -0.05018 0.88817 -0.04914 0.89558 C -0.04792 0.90485 -0.0441 0.91412 -0.04271 0.92369 C -0.04202 0.92833 -0.04184 0.93327 -0.04115 0.93791 C -0.0408 0.94069 -0.03959 0.94625 -0.03959 0.94625 " pathEditMode="relative" ptsTypes="fffffffffffffffffffA">
                                      <p:cBhvr>
                                        <p:cTn id="99" dur="4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0" presetID="0" presetClass="path" presetSubtype="0" repeatCount="indefinite" accel="50000" decel="50000" fill="hold" grpId="1" nodeType="withEffect">
                                  <p:stCondLst>
                                    <p:cond delay="4750"/>
                                  </p:stCondLst>
                                  <p:childTnLst>
                                    <p:animMotion origin="layout" path="M 5E-6 1.85185E-6 C -0.00138 0.01543 -0.00643 0.03642 -0.01268 0.04784 C -0.01459 0.05771 -0.01718 0.06759 -0.0191 0.07623 C -0.0257 0.10833 -0.025 0.1466 -0.02709 0.18055 C -0.02656 0.24629 -0.02656 0.31234 -0.02553 0.37778 C -0.025 0.40957 -0.01893 0.44012 -0.01598 0.47129 C -0.00938 0.53858 -0.00417 0.6071 0.01268 0.66913 C 0.01702 0.70864 0.01962 0.72284 0.01424 0.77068 C 0.01303 0.78117 0.00504 0.79599 0.00157 0.80432 C -0.01511 0.84722 -0.00468 0.82716 -0.01754 0.84969 C -0.02639 0.89012 -0.01268 0.8321 -0.02864 0.88055 C -0.03211 0.89166 -0.03299 0.90617 -0.03664 0.91759 C -0.0401 0.92778 -0.04549 0.93549 -0.0493 0.94537 C -0.05104 0.95463 -0.05087 0.95123 -0.05087 0.95679 " pathEditMode="relative" rAng="0" ptsTypes="fffffffffffffA">
                                      <p:cBhvr>
                                        <p:cTn id="101" dur="4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" y="47840"/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10" presetClass="exit" presetSubtype="0" repeatCount="indefinite" fill="hold" grpId="2" nodeType="withEffect">
                                  <p:stCondLst>
                                    <p:cond delay="7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0" presetClass="exit" presetSubtype="0" repeatCount="indefinite" fill="hold" grpId="2" nodeType="withEffect">
                                  <p:stCondLst>
                                    <p:cond delay="6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0" presetClass="exit" presetSubtype="0" repeatCount="indefinite" fill="hold" grpId="2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0" presetClass="exit" presetSubtype="0" repeatCount="indefinite" fill="hold" grpId="2" nodeType="withEffect">
                                  <p:stCondLst>
                                    <p:cond delay="8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0" presetClass="entr" presetSubtype="0" repeatCount="indefinite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repeatCount="indefinite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repeatCount="indefinite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repeatCount="indefinite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0" presetClass="path" presetSubtype="0" repeatCount="indefinite" accel="50000" decel="5000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127" dur="4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128" presetID="10" presetClass="exit" presetSubtype="0" repeatCount="indefinite" fill="hold" grpId="2" nodeType="withEffect">
                                  <p:stCondLst>
                                    <p:cond delay="7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0" presetClass="path" presetSubtype="0" repeatCount="indefinite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11022E-16 -1.72946E-7 C -0.00139 0.02007 -0.00365 0.03428 -0.00642 0.05374 C -0.00694 0.05744 -0.00747 0.06115 -0.00799 0.06486 C -0.00885 0.07134 -0.01111 0.08184 -0.01111 0.08215 C -0.01458 0.13743 -0.02535 0.20352 -0.00799 0.25139 C -0.0066 0.26652 -0.00556 0.27455 -0.00156 0.28783 C -0.00017 0.30235 0.00017 0.31007 0.00469 0.3218 C 0.00521 0.32644 0.00521 0.33169 0.00625 0.33601 C 0.00677 0.33848 0.00903 0.3391 0.00955 0.34157 C 0.01059 0.34589 0.01024 0.35114 0.01111 0.35578 C 0.01389 0.37091 0.0191 0.39284 0.02378 0.40642 C 0.02708 0.416 0.03229 0.42403 0.0349 0.43484 C 0.0401 0.45584 0.04184 0.47962 0.04757 0.5 C 0.05677 0.57474 0.04514 0.48271 0.05399 0.54509 C 0.05608 0.56022 0.05538 0.57443 0.06024 0.58771 C 0.06285 0.6155 0.06701 0.64577 0.07292 0.67233 C 0.07344 0.68252 0.07361 0.69302 0.07448 0.70321 C 0.07569 0.71649 0.07934 0.74274 0.07934 0.74305 C 0.07882 0.79092 0.07917 0.8391 0.07778 0.88697 C 0.07674 0.92495 0.07292 0.96325 0.07292 1.00278 " pathEditMode="relative" rAng="0" ptsTypes="fffffffffffffffffffA">
                                      <p:cBhvr>
                                        <p:cTn id="132" dur="4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1" y="50124"/>
                                    </p:animMotion>
                                  </p:childTnLst>
                                </p:cTn>
                              </p:par>
                              <p:par>
                                <p:cTn id="133" presetID="0" presetClass="path" presetSubtype="0" repeatCount="indefinite" accel="50000" decel="5000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2.77778E-7 4.97683E-6 C -0.00591 0.01421 -0.01042 0.03027 -0.0158 0.04541 C -0.01823 0.05221 -0.02223 0.05653 -0.02535 0.06209 C -0.04931 0.10411 -0.02674 0.06951 -0.03802 0.09608 C -0.03976 0.1004 -0.04271 0.10318 -0.04445 0.10751 C -0.04792 0.11554 -0.05157 0.12913 -0.05382 0.1384 C -0.05799 0.15508 -0.06181 0.17423 -0.06337 0.19215 C -0.06441 0.20451 -0.06667 0.22892 -0.06667 0.22892 C -0.06771 0.26382 -0.06823 0.33735 -0.07778 0.3701 C -0.08143 0.40315 -0.07882 0.43621 -0.08403 0.46895 C -0.08768 0.54958 -0.09098 0.63145 -0.07778 0.70899 C -0.07552 0.72196 -0.07552 0.73154 -0.07136 0.74297 C -0.06875 0.76707 -0.06615 0.79333 -0.06181 0.8165 C -0.05816 0.83596 -0.05921 0.81959 -0.05712 0.83627 C -0.05643 0.84183 -0.05643 0.8477 -0.05556 0.85295 C -0.05434 0.85975 -0.05191 0.86592 -0.0507 0.87272 C -0.05018 0.88044 -0.05018 0.88817 -0.04914 0.89558 C -0.04792 0.90485 -0.0441 0.91412 -0.04271 0.92369 C -0.04202 0.92833 -0.04184 0.93327 -0.04115 0.93791 C -0.0408 0.94069 -0.03959 0.94625 -0.03959 0.94625 " pathEditMode="relative" ptsTypes="fffffffffffffffffffA">
                                      <p:cBhvr>
                                        <p:cTn id="134" dur="4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5" presetID="0" presetClass="path" presetSubtype="0" repeatCount="indefinite" accel="50000" decel="50000" fill="hold" grpId="1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-1.66667E-6 -1.72946E-7 C -0.00139 0.01544 -0.00642 0.03644 -0.01267 0.04818 C -0.01458 0.05775 -0.01719 0.06763 -0.0191 0.07597 C -0.02569 0.1084 -0.025 0.1467 -0.02708 0.18067 C -0.02656 0.24645 -0.02656 0.31254 -0.02552 0.37801 C -0.025 0.40982 -0.01892 0.4404 -0.01597 0.47159 C -0.00937 0.53891 -0.00416 0.60747 0.01268 0.66955 C 0.01702 0.70908 0.01962 0.72329 0.01424 0.77116 C 0.01302 0.78166 0.00504 0.79648 0.00156 0.80482 C -0.0151 0.84775 -0.00469 0.82767 -0.01753 0.85022 C -0.02639 0.89067 -0.01267 0.83261 -0.02864 0.8811 C -0.03212 0.89222 -0.03298 0.90673 -0.03663 0.91816 C -0.0401 0.92835 -0.04548 0.93607 -0.0493 0.94595 C -0.05104 0.95522 -0.05087 0.95182 -0.05087 0.95738 " pathEditMode="relative" rAng="0" ptsTypes="fffffffffffffA">
                                      <p:cBhvr>
                                        <p:cTn id="136" dur="4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" y="47869"/>
                                    </p:animMotion>
                                  </p:childTnLst>
                                </p:cTn>
                              </p:par>
                              <p:par>
                                <p:cTn id="137" presetID="10" presetClass="exit" presetSubtype="0" repeatCount="indefinite" fill="hold" grpId="2" nodeType="withEffect">
                                  <p:stCondLst>
                                    <p:cond delay="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0" presetClass="exit" presetSubtype="0" repeatCount="indefinite" fill="hold" grpId="2" nodeType="withEffect">
                                  <p:stCondLst>
                                    <p:cond delay="7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1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0" presetClass="exit" presetSubtype="0" repeatCount="indefinite" fill="hold" grpId="2" nodeType="withEffect">
                                  <p:stCondLst>
                                    <p:cond delay="8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150" dur="4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151" presetID="10" presetClass="exit" presetSubtype="0" repeatCount="indefinite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0" presetClass="entr" presetSubtype="0" repeatCount="indefinite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7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0" presetClass="path" presetSubtype="0" repeatCount="indefinite" accel="50000" decel="5000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0.01024 0.00339 C 0.01718 0.04074 0.01649 0.0895 0.00746 0.12685 C 0.00347 0.14383 0.00555 0.125 0.0033 0.14166 C 3.05556E-6 0.16543 -0.00157 0.19012 -0.0092 0.2108 C -0.01059 0.225 -0.01181 0.23704 -0.01476 0.25031 C -0.01598 0.26481 -0.01667 0.27654 -0.02032 0.28981 C -0.02344 0.3395 -0.02049 0.32006 -0.02587 0.34907 C -0.02743 0.45278 -0.02813 0.44506 -0.02587 0.56142 C -0.02518 0.59444 -0.01979 0.62747 -0.01754 0.66018 C -0.01476 0.70247 -0.0125 0.74444 -0.00782 0.78611 C -0.00643 0.84074 -0.00504 0.88518 -0.00365 0.94166 C -0.00348 0.94815 -0.00226 0.96142 -0.00226 0.96142 " pathEditMode="relative" ptsTypes="fffffffffffA">
                                      <p:cBhvr>
                                        <p:cTn id="158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9" presetID="10" presetClass="exit" presetSubtype="0" repeatCount="indefinite" fill="hold" grpId="2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7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5.55556E-6 -2.46914E-6 C -0.0047 0.01235 -0.00504 0.02716 -0.00973 0.03951 C -0.01338 0.10432 -0.01355 0.16975 -0.00834 0.23457 C -0.00713 0.24877 -0.00348 0.26266 -0.0014 0.27654 C 0.00208 0.29938 0.00364 0.32284 0.00694 0.34568 C 0.00815 0.37654 0.01041 0.40679 0.01388 0.43704 C 0.01492 0.45833 0.01666 0.47161 0.01944 0.49136 C 0.01909 0.51852 0.02708 0.66049 0.00277 0.7037 C -0.0073 0.75741 -0.02362 0.80741 -0.03612 0.85926 C -0.03872 0.87037 -0.03959 0.88241 -0.04167 0.89383 C -0.04324 0.91266 -0.04688 0.93148 -0.04306 0.95062 C -0.04237 0.95401 -0.03751 0.95556 -0.03751 0.95556 " pathEditMode="relative" ptsTypes="fffffffffffA">
                                      <p:cBhvr>
                                        <p:cTn id="166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67" presetID="10" presetClass="exit" presetSubtype="0" repeatCount="indefinite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7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0" presetClass="path" presetSubtype="0" repeatCount="indefinite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174" dur="4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175" presetID="10" presetClass="exit" presetSubtype="0" repeatCount="indefinite" fill="hold" grpId="2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6" dur="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7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0" presetClass="path" presetSubtype="0" repeatCount="indefinite" accel="50000" decel="5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2.77778E-6 -5.06173E-6 C 0.00053 0.04351 0.00053 0.08734 0.00139 0.13086 C 0.00191 0.1574 0.00921 0.18394 0.0125 0.20987 C 0.01459 0.22623 0.01511 0.24135 0.01945 0.25678 C 0.02084 0.26975 0.02362 0.28086 0.025 0.29382 C 0.02605 0.31604 0.02674 0.33487 0.03056 0.35555 C 0.03004 0.43209 0.03004 0.50864 0.02917 0.58518 C 0.029 0.60462 0.02084 0.64197 0.02084 0.64197 C 0.01737 0.68425 0.0224 0.63364 0.01528 0.67654 C 0.01303 0.69012 0.01198 0.70493 0.00973 0.71851 C 0.00938 0.72098 0.00869 0.72345 0.00834 0.72592 C 0.0073 0.7324 0.00643 0.73919 0.00556 0.74567 C 0.00487 0.75061 0.00278 0.76049 0.00278 0.76049 C 0.00226 0.76697 0.00226 0.77376 0.00139 0.78024 C 0.00087 0.78394 -0.00104 0.78641 -0.00138 0.79012 C -0.00694 0.83888 0.00105 0.8003 -0.00555 0.82962 C -0.00607 0.84197 -0.00625 0.85431 -0.00694 0.86666 C -0.00763 0.87901 -0.01076 0.89166 -0.01111 0.9037 C -0.01145 0.92098 -0.01111 0.93826 -0.01111 0.95555 " pathEditMode="relative" ptsTypes="ffffffffffffffffffA">
                                      <p:cBhvr>
                                        <p:cTn id="182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83" presetID="10" presetClass="exit" presetSubtype="0" repeatCount="indefinite" fill="hold" grpId="2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4" dur="7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6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7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190" dur="4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191" presetID="10" presetClass="exit" presetSubtype="0" repeatCount="indefinite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2" dur="7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7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0" presetClass="path" presetSubtype="0" repeatCount="indefinite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1024 0.00339 C 0.01718 0.04074 0.01649 0.0895 0.00746 0.12685 C 0.00347 0.14383 0.00555 0.125 0.0033 0.14166 C 3.05556E-6 0.16543 -0.00157 0.19012 -0.0092 0.2108 C -0.01059 0.225 -0.01181 0.23704 -0.01476 0.25031 C -0.01598 0.26481 -0.01667 0.27654 -0.02032 0.28981 C -0.02344 0.3395 -0.02049 0.32006 -0.02587 0.34907 C -0.02743 0.45278 -0.02813 0.44506 -0.02587 0.56142 C -0.02518 0.59444 -0.01979 0.62747 -0.01754 0.66018 C -0.01476 0.70247 -0.0125 0.74444 -0.00782 0.78611 C -0.00643 0.84074 -0.00504 0.88518 -0.00365 0.94166 C -0.00348 0.94815 -0.00226 0.96142 -0.00226 0.96142 " pathEditMode="relative" ptsTypes="fffffffffffA">
                                      <p:cBhvr>
                                        <p:cTn id="198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9" presetID="10" presetClass="exit" presetSubtype="0" repeatCount="indefinite" fill="hold" grpId="2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0" dur="7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2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7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5" presetID="0" presetClass="path" presetSubtype="0" repeatCount="indefinite" accel="50000" decel="5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206" dur="4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207" presetID="10" presetClass="exit" presetSubtype="0" repeatCount="indefinite" fill="hold" grpId="2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8" dur="7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0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7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3" presetID="0" presetClass="path" presetSubtype="0" repeatCount="indefinite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5.55556E-6 -2.46914E-6 C -0.0047 0.01235 -0.00504 0.02716 -0.00973 0.03951 C -0.01338 0.10432 -0.01355 0.16975 -0.00834 0.23457 C -0.00713 0.24877 -0.00348 0.26266 -0.0014 0.27654 C 0.00208 0.29938 0.00364 0.32284 0.00694 0.34568 C 0.00815 0.37654 0.01041 0.40679 0.01388 0.43704 C 0.01492 0.45833 0.01666 0.47161 0.01944 0.49136 C 0.01909 0.51852 0.02708 0.66049 0.00277 0.7037 C -0.0073 0.75741 -0.02362 0.80741 -0.03612 0.85926 C -0.03872 0.87037 -0.03959 0.88241 -0.04167 0.89383 C -0.04324 0.91266 -0.04688 0.93148 -0.04306 0.95062 C -0.04237 0.95401 -0.03751 0.95556 -0.03751 0.95556 " pathEditMode="relative" ptsTypes="fffffffffffA">
                                      <p:cBhvr>
                                        <p:cTn id="214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5" presetID="10" presetClass="exit" presetSubtype="0" repeatCount="indefinite" fill="hold" grpId="2" nodeType="withEffect">
                                  <p:stCondLst>
                                    <p:cond delay="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6" dur="7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8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0" dur="7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1" presetID="0" presetClass="path" presetSubtype="0" repeatCount="indefinite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222" dur="4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223" presetID="10" presetClass="exit" presetSubtype="0" repeatCount="indefinite" fill="hold" grpId="2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4" dur="7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0" grpId="0" animBg="1"/>
      <p:bldP spid="40" grpId="1" animBg="1"/>
      <p:bldP spid="40" grpId="2" animBg="1"/>
      <p:bldP spid="41" grpId="0" animBg="1"/>
      <p:bldP spid="41" grpId="1" animBg="1"/>
      <p:bldP spid="41" grpId="2" animBg="1"/>
      <p:bldP spid="42" grpId="0" animBg="1"/>
      <p:bldP spid="42" grpId="1" animBg="1"/>
      <p:bldP spid="42" grpId="2" animBg="1"/>
      <p:bldP spid="43" grpId="0" animBg="1"/>
      <p:bldP spid="43" grpId="1" animBg="1"/>
      <p:bldP spid="43" grpId="2" animBg="1"/>
      <p:bldP spid="44" grpId="0" animBg="1"/>
      <p:bldP spid="44" grpId="1" animBg="1"/>
      <p:bldP spid="44" grpId="2" animBg="1"/>
      <p:bldP spid="45" grpId="0" animBg="1"/>
      <p:bldP spid="45" grpId="1" animBg="1"/>
      <p:bldP spid="45" grpId="2" animBg="1"/>
      <p:bldP spid="46" grpId="0" animBg="1"/>
      <p:bldP spid="46" grpId="1" animBg="1"/>
      <p:bldP spid="46" grpId="2" animBg="1"/>
      <p:bldP spid="47" grpId="0" animBg="1"/>
      <p:bldP spid="47" grpId="1" animBg="1"/>
      <p:bldP spid="47" grpId="2" animBg="1"/>
      <p:bldP spid="48" grpId="0" animBg="1"/>
      <p:bldP spid="48" grpId="1" animBg="1"/>
      <p:bldP spid="48" grpId="2" animBg="1"/>
      <p:bldP spid="49" grpId="0" animBg="1"/>
      <p:bldP spid="49" grpId="1" animBg="1"/>
      <p:bldP spid="49" grpId="2" animBg="1"/>
      <p:bldP spid="50" grpId="0" animBg="1"/>
      <p:bldP spid="50" grpId="1" animBg="1"/>
      <p:bldP spid="50" grpId="2" animBg="1"/>
      <p:bldP spid="51" grpId="0" animBg="1"/>
      <p:bldP spid="51" grpId="1" animBg="1"/>
      <p:bldP spid="51" grpId="2" animBg="1"/>
      <p:bldP spid="52" grpId="0" animBg="1"/>
      <p:bldP spid="52" grpId="1" animBg="1"/>
      <p:bldP spid="52" grpId="2" animBg="1"/>
      <p:bldP spid="53" grpId="0" animBg="1"/>
      <p:bldP spid="53" grpId="1" animBg="1"/>
      <p:bldP spid="53" grpId="2" animBg="1"/>
      <p:bldP spid="54" grpId="0" animBg="1"/>
      <p:bldP spid="54" grpId="1" animBg="1"/>
      <p:bldP spid="54" grpId="2" animBg="1"/>
      <p:bldP spid="55" grpId="0" animBg="1"/>
      <p:bldP spid="55" grpId="1" animBg="1"/>
      <p:bldP spid="55" grpId="2" animBg="1"/>
      <p:bldP spid="56" grpId="0" animBg="1"/>
      <p:bldP spid="56" grpId="1" animBg="1"/>
      <p:bldP spid="56" grpId="2" animBg="1"/>
      <p:bldP spid="57" grpId="0" animBg="1"/>
      <p:bldP spid="57" grpId="1" animBg="1"/>
      <p:bldP spid="57" grpId="2" animBg="1"/>
      <p:bldP spid="58" grpId="0" animBg="1"/>
      <p:bldP spid="58" grpId="1" animBg="1"/>
      <p:bldP spid="58" grpId="2" animBg="1"/>
      <p:bldP spid="59" grpId="0" animBg="1"/>
      <p:bldP spid="59" grpId="1" animBg="1"/>
      <p:bldP spid="59" grpId="2" animBg="1"/>
      <p:bldP spid="60" grpId="0" animBg="1"/>
      <p:bldP spid="60" grpId="1" animBg="1"/>
      <p:bldP spid="60" grpId="2" animBg="1"/>
      <p:bldP spid="61" grpId="0" animBg="1"/>
      <p:bldP spid="61" grpId="1" animBg="1"/>
      <p:bldP spid="61" grpId="2" animBg="1"/>
      <p:bldP spid="62" grpId="0" animBg="1"/>
      <p:bldP spid="62" grpId="1" animBg="1"/>
      <p:bldP spid="62" grpId="2" animBg="1"/>
      <p:bldP spid="63" grpId="0" animBg="1"/>
      <p:bldP spid="63" grpId="1" animBg="1"/>
      <p:bldP spid="63" grpId="2" animBg="1"/>
      <p:bldP spid="64" grpId="0" animBg="1"/>
      <p:bldP spid="64" grpId="1" animBg="1"/>
      <p:bldP spid="64" grpId="2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任意多边形 454"/>
          <p:cNvSpPr>
            <a:spLocks/>
          </p:cNvSpPr>
          <p:nvPr/>
        </p:nvSpPr>
        <p:spPr bwMode="auto">
          <a:xfrm>
            <a:off x="-19042" y="1779662"/>
            <a:ext cx="9163042" cy="2962435"/>
          </a:xfrm>
          <a:custGeom>
            <a:avLst/>
            <a:gdLst>
              <a:gd name="connsiteX0" fmla="*/ 7994540 w 9163042"/>
              <a:gd name="connsiteY0" fmla="*/ 2299750 h 2553010"/>
              <a:gd name="connsiteX1" fmla="*/ 7994540 w 9163042"/>
              <a:gd name="connsiteY1" fmla="*/ 2447506 h 2553010"/>
              <a:gd name="connsiteX2" fmla="*/ 8090118 w 9163042"/>
              <a:gd name="connsiteY2" fmla="*/ 2444428 h 2553010"/>
              <a:gd name="connsiteX3" fmla="*/ 8191861 w 9163042"/>
              <a:gd name="connsiteY3" fmla="*/ 2447506 h 2553010"/>
              <a:gd name="connsiteX4" fmla="*/ 8194944 w 9163042"/>
              <a:gd name="connsiteY4" fmla="*/ 2302828 h 2553010"/>
              <a:gd name="connsiteX5" fmla="*/ 8099367 w 9163042"/>
              <a:gd name="connsiteY5" fmla="*/ 2299750 h 2553010"/>
              <a:gd name="connsiteX6" fmla="*/ 7676977 w 9163042"/>
              <a:gd name="connsiteY6" fmla="*/ 2296671 h 2553010"/>
              <a:gd name="connsiteX7" fmla="*/ 7676977 w 9163042"/>
              <a:gd name="connsiteY7" fmla="*/ 2444428 h 2553010"/>
              <a:gd name="connsiteX8" fmla="*/ 7778721 w 9163042"/>
              <a:gd name="connsiteY8" fmla="*/ 2444428 h 2553010"/>
              <a:gd name="connsiteX9" fmla="*/ 7886630 w 9163042"/>
              <a:gd name="connsiteY9" fmla="*/ 2450584 h 2553010"/>
              <a:gd name="connsiteX10" fmla="*/ 7889713 w 9163042"/>
              <a:gd name="connsiteY10" fmla="*/ 2305906 h 2553010"/>
              <a:gd name="connsiteX11" fmla="*/ 7787970 w 9163042"/>
              <a:gd name="connsiteY11" fmla="*/ 2296671 h 2553010"/>
              <a:gd name="connsiteX12" fmla="*/ 3160201 w 9163042"/>
              <a:gd name="connsiteY12" fmla="*/ 2259731 h 2553010"/>
              <a:gd name="connsiteX13" fmla="*/ 3160201 w 9163042"/>
              <a:gd name="connsiteY13" fmla="*/ 2407488 h 2553010"/>
              <a:gd name="connsiteX14" fmla="*/ 3354438 w 9163042"/>
              <a:gd name="connsiteY14" fmla="*/ 2410566 h 2553010"/>
              <a:gd name="connsiteX15" fmla="*/ 3357522 w 9163042"/>
              <a:gd name="connsiteY15" fmla="*/ 2262810 h 2553010"/>
              <a:gd name="connsiteX16" fmla="*/ 7384081 w 9163042"/>
              <a:gd name="connsiteY16" fmla="*/ 2256654 h 2553010"/>
              <a:gd name="connsiteX17" fmla="*/ 7384081 w 9163042"/>
              <a:gd name="connsiteY17" fmla="*/ 2404410 h 2553010"/>
              <a:gd name="connsiteX18" fmla="*/ 7479659 w 9163042"/>
              <a:gd name="connsiteY18" fmla="*/ 2413645 h 2553010"/>
              <a:gd name="connsiteX19" fmla="*/ 7581402 w 9163042"/>
              <a:gd name="connsiteY19" fmla="*/ 2429036 h 2553010"/>
              <a:gd name="connsiteX20" fmla="*/ 7584485 w 9163042"/>
              <a:gd name="connsiteY20" fmla="*/ 2281280 h 2553010"/>
              <a:gd name="connsiteX21" fmla="*/ 7488908 w 9163042"/>
              <a:gd name="connsiteY21" fmla="*/ 2265889 h 2553010"/>
              <a:gd name="connsiteX22" fmla="*/ 3650417 w 9163042"/>
              <a:gd name="connsiteY22" fmla="*/ 2253575 h 2553010"/>
              <a:gd name="connsiteX23" fmla="*/ 3453097 w 9163042"/>
              <a:gd name="connsiteY23" fmla="*/ 2259732 h 2553010"/>
              <a:gd name="connsiteX24" fmla="*/ 3453097 w 9163042"/>
              <a:gd name="connsiteY24" fmla="*/ 2407488 h 2553010"/>
              <a:gd name="connsiteX25" fmla="*/ 3650417 w 9163042"/>
              <a:gd name="connsiteY25" fmla="*/ 2401332 h 2553010"/>
              <a:gd name="connsiteX26" fmla="*/ 8490924 w 9163042"/>
              <a:gd name="connsiteY26" fmla="*/ 2238185 h 2553010"/>
              <a:gd name="connsiteX27" fmla="*/ 8395346 w 9163042"/>
              <a:gd name="connsiteY27" fmla="*/ 2247420 h 2553010"/>
              <a:gd name="connsiteX28" fmla="*/ 8290520 w 9163042"/>
              <a:gd name="connsiteY28" fmla="*/ 2268968 h 2553010"/>
              <a:gd name="connsiteX29" fmla="*/ 8290520 w 9163042"/>
              <a:gd name="connsiteY29" fmla="*/ 2419803 h 2553010"/>
              <a:gd name="connsiteX30" fmla="*/ 8386098 w 9163042"/>
              <a:gd name="connsiteY30" fmla="*/ 2401334 h 2553010"/>
              <a:gd name="connsiteX31" fmla="*/ 8490924 w 9163042"/>
              <a:gd name="connsiteY31" fmla="*/ 2389021 h 2553010"/>
              <a:gd name="connsiteX32" fmla="*/ 2845723 w 9163042"/>
              <a:gd name="connsiteY32" fmla="*/ 2216636 h 2553010"/>
              <a:gd name="connsiteX33" fmla="*/ 2845723 w 9163042"/>
              <a:gd name="connsiteY33" fmla="*/ 2374950 h 2553010"/>
              <a:gd name="connsiteX34" fmla="*/ 3049210 w 9163042"/>
              <a:gd name="connsiteY34" fmla="*/ 2395175 h 2553010"/>
              <a:gd name="connsiteX35" fmla="*/ 3046432 w 9163042"/>
              <a:gd name="connsiteY35" fmla="*/ 2236861 h 2553010"/>
              <a:gd name="connsiteX36" fmla="*/ 2845723 w 9163042"/>
              <a:gd name="connsiteY36" fmla="*/ 2216636 h 2553010"/>
              <a:gd name="connsiteX37" fmla="*/ 3955647 w 9163042"/>
              <a:gd name="connsiteY37" fmla="*/ 2198166 h 2553010"/>
              <a:gd name="connsiteX38" fmla="*/ 3761409 w 9163042"/>
              <a:gd name="connsiteY38" fmla="*/ 2222792 h 2553010"/>
              <a:gd name="connsiteX39" fmla="*/ 3761409 w 9163042"/>
              <a:gd name="connsiteY39" fmla="*/ 2370548 h 2553010"/>
              <a:gd name="connsiteX40" fmla="*/ 3955647 w 9163042"/>
              <a:gd name="connsiteY40" fmla="*/ 2345922 h 2553010"/>
              <a:gd name="connsiteX41" fmla="*/ 7078850 w 9163042"/>
              <a:gd name="connsiteY41" fmla="*/ 2161227 h 2553010"/>
              <a:gd name="connsiteX42" fmla="*/ 7078850 w 9163042"/>
              <a:gd name="connsiteY42" fmla="*/ 2308984 h 2553010"/>
              <a:gd name="connsiteX43" fmla="*/ 7177511 w 9163042"/>
              <a:gd name="connsiteY43" fmla="*/ 2324375 h 2553010"/>
              <a:gd name="connsiteX44" fmla="*/ 7279254 w 9163042"/>
              <a:gd name="connsiteY44" fmla="*/ 2364392 h 2553010"/>
              <a:gd name="connsiteX45" fmla="*/ 7282337 w 9163042"/>
              <a:gd name="connsiteY45" fmla="*/ 2219714 h 2553010"/>
              <a:gd name="connsiteX46" fmla="*/ 7192926 w 9163042"/>
              <a:gd name="connsiteY46" fmla="*/ 2179697 h 2553010"/>
              <a:gd name="connsiteX47" fmla="*/ 8789986 w 9163042"/>
              <a:gd name="connsiteY47" fmla="*/ 2148914 h 2553010"/>
              <a:gd name="connsiteX48" fmla="*/ 8694409 w 9163042"/>
              <a:gd name="connsiteY48" fmla="*/ 2173540 h 2553010"/>
              <a:gd name="connsiteX49" fmla="*/ 8589582 w 9163042"/>
              <a:gd name="connsiteY49" fmla="*/ 2204323 h 2553010"/>
              <a:gd name="connsiteX50" fmla="*/ 8589582 w 9163042"/>
              <a:gd name="connsiteY50" fmla="*/ 2358235 h 2553010"/>
              <a:gd name="connsiteX51" fmla="*/ 8685159 w 9163042"/>
              <a:gd name="connsiteY51" fmla="*/ 2327453 h 2553010"/>
              <a:gd name="connsiteX52" fmla="*/ 8789986 w 9163042"/>
              <a:gd name="connsiteY52" fmla="*/ 2299748 h 2553010"/>
              <a:gd name="connsiteX53" fmla="*/ 2552825 w 9163042"/>
              <a:gd name="connsiteY53" fmla="*/ 2118132 h 2553010"/>
              <a:gd name="connsiteX54" fmla="*/ 2552825 w 9163042"/>
              <a:gd name="connsiteY54" fmla="*/ 2265055 h 2553010"/>
              <a:gd name="connsiteX55" fmla="*/ 2730857 w 9163042"/>
              <a:gd name="connsiteY55" fmla="*/ 2324376 h 2553010"/>
              <a:gd name="connsiteX56" fmla="*/ 2737812 w 9163042"/>
              <a:gd name="connsiteY56" fmla="*/ 2191249 h 2553010"/>
              <a:gd name="connsiteX57" fmla="*/ 2552825 w 9163042"/>
              <a:gd name="connsiteY57" fmla="*/ 2118132 h 2553010"/>
              <a:gd name="connsiteX58" fmla="*/ 4267039 w 9163042"/>
              <a:gd name="connsiteY58" fmla="*/ 2099662 h 2553010"/>
              <a:gd name="connsiteX59" fmla="*/ 4069722 w 9163042"/>
              <a:gd name="connsiteY59" fmla="*/ 2142758 h 2553010"/>
              <a:gd name="connsiteX60" fmla="*/ 4069722 w 9163042"/>
              <a:gd name="connsiteY60" fmla="*/ 2290514 h 2553010"/>
              <a:gd name="connsiteX61" fmla="*/ 4263956 w 9163042"/>
              <a:gd name="connsiteY61" fmla="*/ 2247419 h 2553010"/>
              <a:gd name="connsiteX62" fmla="*/ 9073634 w 9163042"/>
              <a:gd name="connsiteY62" fmla="*/ 2028863 h 2553010"/>
              <a:gd name="connsiteX63" fmla="*/ 8990389 w 9163042"/>
              <a:gd name="connsiteY63" fmla="*/ 2050411 h 2553010"/>
              <a:gd name="connsiteX64" fmla="*/ 8897895 w 9163042"/>
              <a:gd name="connsiteY64" fmla="*/ 2084272 h 2553010"/>
              <a:gd name="connsiteX65" fmla="*/ 8897895 w 9163042"/>
              <a:gd name="connsiteY65" fmla="*/ 2238184 h 2553010"/>
              <a:gd name="connsiteX66" fmla="*/ 8981140 w 9163042"/>
              <a:gd name="connsiteY66" fmla="*/ 2204323 h 2553010"/>
              <a:gd name="connsiteX67" fmla="*/ 9073634 w 9163042"/>
              <a:gd name="connsiteY67" fmla="*/ 2179697 h 2553010"/>
              <a:gd name="connsiteX68" fmla="*/ 6773622 w 9163042"/>
              <a:gd name="connsiteY68" fmla="*/ 2025784 h 2553010"/>
              <a:gd name="connsiteX69" fmla="*/ 6773622 w 9163042"/>
              <a:gd name="connsiteY69" fmla="*/ 2173541 h 2553010"/>
              <a:gd name="connsiteX70" fmla="*/ 6872283 w 9163042"/>
              <a:gd name="connsiteY70" fmla="*/ 2198167 h 2553010"/>
              <a:gd name="connsiteX71" fmla="*/ 6974026 w 9163042"/>
              <a:gd name="connsiteY71" fmla="*/ 2250497 h 2553010"/>
              <a:gd name="connsiteX72" fmla="*/ 6977109 w 9163042"/>
              <a:gd name="connsiteY72" fmla="*/ 2105819 h 2553010"/>
              <a:gd name="connsiteX73" fmla="*/ 6887698 w 9163042"/>
              <a:gd name="connsiteY73" fmla="*/ 2053488 h 2553010"/>
              <a:gd name="connsiteX74" fmla="*/ 4547605 w 9163042"/>
              <a:gd name="connsiteY74" fmla="*/ 1998081 h 2553010"/>
              <a:gd name="connsiteX75" fmla="*/ 4448945 w 9163042"/>
              <a:gd name="connsiteY75" fmla="*/ 2022707 h 2553010"/>
              <a:gd name="connsiteX76" fmla="*/ 4368783 w 9163042"/>
              <a:gd name="connsiteY76" fmla="*/ 2047333 h 2553010"/>
              <a:gd name="connsiteX77" fmla="*/ 4368783 w 9163042"/>
              <a:gd name="connsiteY77" fmla="*/ 2195089 h 2553010"/>
              <a:gd name="connsiteX78" fmla="*/ 4547605 w 9163042"/>
              <a:gd name="connsiteY78" fmla="*/ 2145837 h 2553010"/>
              <a:gd name="connsiteX79" fmla="*/ 2253763 w 9163042"/>
              <a:gd name="connsiteY79" fmla="*/ 1991924 h 2553010"/>
              <a:gd name="connsiteX80" fmla="*/ 2253763 w 9163042"/>
              <a:gd name="connsiteY80" fmla="*/ 2145455 h 2553010"/>
              <a:gd name="connsiteX81" fmla="*/ 2433100 w 9163042"/>
              <a:gd name="connsiteY81" fmla="*/ 2216637 h 2553010"/>
              <a:gd name="connsiteX82" fmla="*/ 2440747 w 9163042"/>
              <a:gd name="connsiteY82" fmla="*/ 2089626 h 2553010"/>
              <a:gd name="connsiteX83" fmla="*/ 2253763 w 9163042"/>
              <a:gd name="connsiteY83" fmla="*/ 1991924 h 2553010"/>
              <a:gd name="connsiteX84" fmla="*/ 6471475 w 9163042"/>
              <a:gd name="connsiteY84" fmla="*/ 1871872 h 2553010"/>
              <a:gd name="connsiteX85" fmla="*/ 6471475 w 9163042"/>
              <a:gd name="connsiteY85" fmla="*/ 2019629 h 2553010"/>
              <a:gd name="connsiteX86" fmla="*/ 6567052 w 9163042"/>
              <a:gd name="connsiteY86" fmla="*/ 2047333 h 2553010"/>
              <a:gd name="connsiteX87" fmla="*/ 6671879 w 9163042"/>
              <a:gd name="connsiteY87" fmla="*/ 2096585 h 2553010"/>
              <a:gd name="connsiteX88" fmla="*/ 6674962 w 9163042"/>
              <a:gd name="connsiteY88" fmla="*/ 1951907 h 2553010"/>
              <a:gd name="connsiteX89" fmla="*/ 6582468 w 9163042"/>
              <a:gd name="connsiteY89" fmla="*/ 1902655 h 2553010"/>
              <a:gd name="connsiteX90" fmla="*/ 1951319 w 9163042"/>
              <a:gd name="connsiteY90" fmla="*/ 1850325 h 2553010"/>
              <a:gd name="connsiteX91" fmla="*/ 1946498 w 9163042"/>
              <a:gd name="connsiteY91" fmla="*/ 1983694 h 2553010"/>
              <a:gd name="connsiteX92" fmla="*/ 2134507 w 9163042"/>
              <a:gd name="connsiteY92" fmla="*/ 2068882 h 2553010"/>
              <a:gd name="connsiteX93" fmla="*/ 2142771 w 9163042"/>
              <a:gd name="connsiteY93" fmla="*/ 1939005 h 2553010"/>
              <a:gd name="connsiteX94" fmla="*/ 1951319 w 9163042"/>
              <a:gd name="connsiteY94" fmla="*/ 1850325 h 2553010"/>
              <a:gd name="connsiteX95" fmla="*/ 4849751 w 9163042"/>
              <a:gd name="connsiteY95" fmla="*/ 1773368 h 2553010"/>
              <a:gd name="connsiteX96" fmla="*/ 4744924 w 9163042"/>
              <a:gd name="connsiteY96" fmla="*/ 1834933 h 2553010"/>
              <a:gd name="connsiteX97" fmla="*/ 4655513 w 9163042"/>
              <a:gd name="connsiteY97" fmla="*/ 1887264 h 2553010"/>
              <a:gd name="connsiteX98" fmla="*/ 4655513 w 9163042"/>
              <a:gd name="connsiteY98" fmla="*/ 2035020 h 2553010"/>
              <a:gd name="connsiteX99" fmla="*/ 4846668 w 9163042"/>
              <a:gd name="connsiteY99" fmla="*/ 1921125 h 2553010"/>
              <a:gd name="connsiteX100" fmla="*/ 311392 w 9163042"/>
              <a:gd name="connsiteY100" fmla="*/ 1742585 h 2553010"/>
              <a:gd name="connsiteX101" fmla="*/ 194233 w 9163042"/>
              <a:gd name="connsiteY101" fmla="*/ 1810307 h 2553010"/>
              <a:gd name="connsiteX102" fmla="*/ 123321 w 9163042"/>
              <a:gd name="connsiteY102" fmla="*/ 1865716 h 2553010"/>
              <a:gd name="connsiteX103" fmla="*/ 126404 w 9163042"/>
              <a:gd name="connsiteY103" fmla="*/ 2010394 h 2553010"/>
              <a:gd name="connsiteX104" fmla="*/ 225064 w 9163042"/>
              <a:gd name="connsiteY104" fmla="*/ 1924203 h 2553010"/>
              <a:gd name="connsiteX105" fmla="*/ 314475 w 9163042"/>
              <a:gd name="connsiteY105" fmla="*/ 1878029 h 2553010"/>
              <a:gd name="connsiteX106" fmla="*/ 6163163 w 9163042"/>
              <a:gd name="connsiteY106" fmla="*/ 1717959 h 2553010"/>
              <a:gd name="connsiteX107" fmla="*/ 6163163 w 9163042"/>
              <a:gd name="connsiteY107" fmla="*/ 1865716 h 2553010"/>
              <a:gd name="connsiteX108" fmla="*/ 6261824 w 9163042"/>
              <a:gd name="connsiteY108" fmla="*/ 1890342 h 2553010"/>
              <a:gd name="connsiteX109" fmla="*/ 6363567 w 9163042"/>
              <a:gd name="connsiteY109" fmla="*/ 1942672 h 2553010"/>
              <a:gd name="connsiteX110" fmla="*/ 6366650 w 9163042"/>
              <a:gd name="connsiteY110" fmla="*/ 1797994 h 2553010"/>
              <a:gd name="connsiteX111" fmla="*/ 6277239 w 9163042"/>
              <a:gd name="connsiteY111" fmla="*/ 1745663 h 2553010"/>
              <a:gd name="connsiteX112" fmla="*/ 1641306 w 9163042"/>
              <a:gd name="connsiteY112" fmla="*/ 1692331 h 2553010"/>
              <a:gd name="connsiteX113" fmla="*/ 1637138 w 9163042"/>
              <a:gd name="connsiteY113" fmla="*/ 1817517 h 2553010"/>
              <a:gd name="connsiteX114" fmla="*/ 1828204 w 9163042"/>
              <a:gd name="connsiteY114" fmla="*/ 1908813 h 2553010"/>
              <a:gd name="connsiteX115" fmla="*/ 1834457 w 9163042"/>
              <a:gd name="connsiteY115" fmla="*/ 1780169 h 2553010"/>
              <a:gd name="connsiteX116" fmla="*/ 1641306 w 9163042"/>
              <a:gd name="connsiteY116" fmla="*/ 1692331 h 2553010"/>
              <a:gd name="connsiteX117" fmla="*/ 5148815 w 9163042"/>
              <a:gd name="connsiteY117" fmla="*/ 1594829 h 2553010"/>
              <a:gd name="connsiteX118" fmla="*/ 5043988 w 9163042"/>
              <a:gd name="connsiteY118" fmla="*/ 1641003 h 2553010"/>
              <a:gd name="connsiteX119" fmla="*/ 4954577 w 9163042"/>
              <a:gd name="connsiteY119" fmla="*/ 1684099 h 2553010"/>
              <a:gd name="connsiteX120" fmla="*/ 4954577 w 9163042"/>
              <a:gd name="connsiteY120" fmla="*/ 1834933 h 2553010"/>
              <a:gd name="connsiteX121" fmla="*/ 5145732 w 9163042"/>
              <a:gd name="connsiteY121" fmla="*/ 1742585 h 2553010"/>
              <a:gd name="connsiteX122" fmla="*/ 5870265 w 9163042"/>
              <a:gd name="connsiteY122" fmla="*/ 1588672 h 2553010"/>
              <a:gd name="connsiteX123" fmla="*/ 5870265 w 9163042"/>
              <a:gd name="connsiteY123" fmla="*/ 1739506 h 2553010"/>
              <a:gd name="connsiteX124" fmla="*/ 5965843 w 9163042"/>
              <a:gd name="connsiteY124" fmla="*/ 1754898 h 2553010"/>
              <a:gd name="connsiteX125" fmla="*/ 6070669 w 9163042"/>
              <a:gd name="connsiteY125" fmla="*/ 1797993 h 2553010"/>
              <a:gd name="connsiteX126" fmla="*/ 6070669 w 9163042"/>
              <a:gd name="connsiteY126" fmla="*/ 1653315 h 2553010"/>
              <a:gd name="connsiteX127" fmla="*/ 5981258 w 9163042"/>
              <a:gd name="connsiteY127" fmla="*/ 1610220 h 2553010"/>
              <a:gd name="connsiteX128" fmla="*/ 1339795 w 9163042"/>
              <a:gd name="connsiteY128" fmla="*/ 1580008 h 2553010"/>
              <a:gd name="connsiteX129" fmla="*/ 1334991 w 9163042"/>
              <a:gd name="connsiteY129" fmla="*/ 1707012 h 2553010"/>
              <a:gd name="connsiteX130" fmla="*/ 1528533 w 9163042"/>
              <a:gd name="connsiteY130" fmla="*/ 1754898 h 2553010"/>
              <a:gd name="connsiteX131" fmla="*/ 1535396 w 9163042"/>
              <a:gd name="connsiteY131" fmla="*/ 1624425 h 2553010"/>
              <a:gd name="connsiteX132" fmla="*/ 1339795 w 9163042"/>
              <a:gd name="connsiteY132" fmla="*/ 1580008 h 2553010"/>
              <a:gd name="connsiteX133" fmla="*/ 613539 w 9163042"/>
              <a:gd name="connsiteY133" fmla="*/ 1573282 h 2553010"/>
              <a:gd name="connsiteX134" fmla="*/ 499463 w 9163042"/>
              <a:gd name="connsiteY134" fmla="*/ 1619456 h 2553010"/>
              <a:gd name="connsiteX135" fmla="*/ 419301 w 9163042"/>
              <a:gd name="connsiteY135" fmla="*/ 1677943 h 2553010"/>
              <a:gd name="connsiteX136" fmla="*/ 419301 w 9163042"/>
              <a:gd name="connsiteY136" fmla="*/ 1819542 h 2553010"/>
              <a:gd name="connsiteX137" fmla="*/ 511795 w 9163042"/>
              <a:gd name="connsiteY137" fmla="*/ 1751821 h 2553010"/>
              <a:gd name="connsiteX138" fmla="*/ 607373 w 9163042"/>
              <a:gd name="connsiteY138" fmla="*/ 1708725 h 2553010"/>
              <a:gd name="connsiteX139" fmla="*/ 5555786 w 9163042"/>
              <a:gd name="connsiteY139" fmla="*/ 1530186 h 2553010"/>
              <a:gd name="connsiteX140" fmla="*/ 5555786 w 9163042"/>
              <a:gd name="connsiteY140" fmla="*/ 1677943 h 2553010"/>
              <a:gd name="connsiteX141" fmla="*/ 5756190 w 9163042"/>
              <a:gd name="connsiteY141" fmla="*/ 1687178 h 2553010"/>
              <a:gd name="connsiteX142" fmla="*/ 5759273 w 9163042"/>
              <a:gd name="connsiteY142" fmla="*/ 1542499 h 2553010"/>
              <a:gd name="connsiteX143" fmla="*/ 5648280 w 9163042"/>
              <a:gd name="connsiteY143" fmla="*/ 1533264 h 2553010"/>
              <a:gd name="connsiteX144" fmla="*/ 5460211 w 9163042"/>
              <a:gd name="connsiteY144" fmla="*/ 1530186 h 2553010"/>
              <a:gd name="connsiteX145" fmla="*/ 5349218 w 9163042"/>
              <a:gd name="connsiteY145" fmla="*/ 1542499 h 2553010"/>
              <a:gd name="connsiteX146" fmla="*/ 5256724 w 9163042"/>
              <a:gd name="connsiteY146" fmla="*/ 1557890 h 2553010"/>
              <a:gd name="connsiteX147" fmla="*/ 5256724 w 9163042"/>
              <a:gd name="connsiteY147" fmla="*/ 1705647 h 2553010"/>
              <a:gd name="connsiteX148" fmla="*/ 5457128 w 9163042"/>
              <a:gd name="connsiteY148" fmla="*/ 1677943 h 2553010"/>
              <a:gd name="connsiteX149" fmla="*/ 1095439 w 9163042"/>
              <a:gd name="connsiteY149" fmla="*/ 1507621 h 2553010"/>
              <a:gd name="connsiteX150" fmla="*/ 1040074 w 9163042"/>
              <a:gd name="connsiteY150" fmla="*/ 1518269 h 2553010"/>
              <a:gd name="connsiteX151" fmla="*/ 1035926 w 9163042"/>
              <a:gd name="connsiteY151" fmla="*/ 1647530 h 2553010"/>
              <a:gd name="connsiteX152" fmla="*/ 1223253 w 9163042"/>
              <a:gd name="connsiteY152" fmla="*/ 1659473 h 2553010"/>
              <a:gd name="connsiteX153" fmla="*/ 1230166 w 9163042"/>
              <a:gd name="connsiteY153" fmla="*/ 1525996 h 2553010"/>
              <a:gd name="connsiteX154" fmla="*/ 1095439 w 9163042"/>
              <a:gd name="connsiteY154" fmla="*/ 1507621 h 2553010"/>
              <a:gd name="connsiteX155" fmla="*/ 851347 w 9163042"/>
              <a:gd name="connsiteY155" fmla="*/ 1506937 h 2553010"/>
              <a:gd name="connsiteX156" fmla="*/ 721447 w 9163042"/>
              <a:gd name="connsiteY156" fmla="*/ 1529754 h 2553010"/>
              <a:gd name="connsiteX157" fmla="*/ 733287 w 9163042"/>
              <a:gd name="connsiteY157" fmla="*/ 1653316 h 2553010"/>
              <a:gd name="connsiteX158" fmla="*/ 923437 w 9163042"/>
              <a:gd name="connsiteY158" fmla="*/ 1645594 h 2553010"/>
              <a:gd name="connsiteX159" fmla="*/ 931099 w 9163042"/>
              <a:gd name="connsiteY159" fmla="*/ 1511501 h 2553010"/>
              <a:gd name="connsiteX160" fmla="*/ 851347 w 9163042"/>
              <a:gd name="connsiteY160" fmla="*/ 1506937 h 2553010"/>
              <a:gd name="connsiteX161" fmla="*/ 7985289 w 9163042"/>
              <a:gd name="connsiteY161" fmla="*/ 960709 h 2553010"/>
              <a:gd name="connsiteX162" fmla="*/ 7985289 w 9163042"/>
              <a:gd name="connsiteY162" fmla="*/ 1108465 h 2553010"/>
              <a:gd name="connsiteX163" fmla="*/ 8083950 w 9163042"/>
              <a:gd name="connsiteY163" fmla="*/ 1105387 h 2553010"/>
              <a:gd name="connsiteX164" fmla="*/ 8185693 w 9163042"/>
              <a:gd name="connsiteY164" fmla="*/ 1108465 h 2553010"/>
              <a:gd name="connsiteX165" fmla="*/ 8188776 w 9163042"/>
              <a:gd name="connsiteY165" fmla="*/ 963787 h 2553010"/>
              <a:gd name="connsiteX166" fmla="*/ 8093199 w 9163042"/>
              <a:gd name="connsiteY166" fmla="*/ 960709 h 2553010"/>
              <a:gd name="connsiteX167" fmla="*/ 7670811 w 9163042"/>
              <a:gd name="connsiteY167" fmla="*/ 957631 h 2553010"/>
              <a:gd name="connsiteX168" fmla="*/ 7670811 w 9163042"/>
              <a:gd name="connsiteY168" fmla="*/ 1105388 h 2553010"/>
              <a:gd name="connsiteX169" fmla="*/ 7772554 w 9163042"/>
              <a:gd name="connsiteY169" fmla="*/ 1105388 h 2553010"/>
              <a:gd name="connsiteX170" fmla="*/ 7880463 w 9163042"/>
              <a:gd name="connsiteY170" fmla="*/ 1111544 h 2553010"/>
              <a:gd name="connsiteX171" fmla="*/ 7880463 w 9163042"/>
              <a:gd name="connsiteY171" fmla="*/ 966866 h 2553010"/>
              <a:gd name="connsiteX172" fmla="*/ 7781803 w 9163042"/>
              <a:gd name="connsiteY172" fmla="*/ 960709 h 2553010"/>
              <a:gd name="connsiteX173" fmla="*/ 3147874 w 9163042"/>
              <a:gd name="connsiteY173" fmla="*/ 929926 h 2553010"/>
              <a:gd name="connsiteX174" fmla="*/ 3147874 w 9163042"/>
              <a:gd name="connsiteY174" fmla="*/ 1077682 h 2553010"/>
              <a:gd name="connsiteX175" fmla="*/ 3342111 w 9163042"/>
              <a:gd name="connsiteY175" fmla="*/ 1077682 h 2553010"/>
              <a:gd name="connsiteX176" fmla="*/ 3345193 w 9163042"/>
              <a:gd name="connsiteY176" fmla="*/ 933004 h 2553010"/>
              <a:gd name="connsiteX177" fmla="*/ 3644256 w 9163042"/>
              <a:gd name="connsiteY177" fmla="*/ 923770 h 2553010"/>
              <a:gd name="connsiteX178" fmla="*/ 3446936 w 9163042"/>
              <a:gd name="connsiteY178" fmla="*/ 929927 h 2553010"/>
              <a:gd name="connsiteX179" fmla="*/ 3446936 w 9163042"/>
              <a:gd name="connsiteY179" fmla="*/ 1077683 h 2553010"/>
              <a:gd name="connsiteX180" fmla="*/ 3641173 w 9163042"/>
              <a:gd name="connsiteY180" fmla="*/ 1068448 h 2553010"/>
              <a:gd name="connsiteX181" fmla="*/ 7374830 w 9163042"/>
              <a:gd name="connsiteY181" fmla="*/ 917613 h 2553010"/>
              <a:gd name="connsiteX182" fmla="*/ 7374830 w 9163042"/>
              <a:gd name="connsiteY182" fmla="*/ 1065369 h 2553010"/>
              <a:gd name="connsiteX183" fmla="*/ 7470407 w 9163042"/>
              <a:gd name="connsiteY183" fmla="*/ 1074604 h 2553010"/>
              <a:gd name="connsiteX184" fmla="*/ 7575234 w 9163042"/>
              <a:gd name="connsiteY184" fmla="*/ 1089995 h 2553010"/>
              <a:gd name="connsiteX185" fmla="*/ 7578317 w 9163042"/>
              <a:gd name="connsiteY185" fmla="*/ 945317 h 2553010"/>
              <a:gd name="connsiteX186" fmla="*/ 7479657 w 9163042"/>
              <a:gd name="connsiteY186" fmla="*/ 929926 h 2553010"/>
              <a:gd name="connsiteX187" fmla="*/ 8484758 w 9163042"/>
              <a:gd name="connsiteY187" fmla="*/ 896066 h 2553010"/>
              <a:gd name="connsiteX188" fmla="*/ 8389180 w 9163042"/>
              <a:gd name="connsiteY188" fmla="*/ 908379 h 2553010"/>
              <a:gd name="connsiteX189" fmla="*/ 8284354 w 9163042"/>
              <a:gd name="connsiteY189" fmla="*/ 929927 h 2553010"/>
              <a:gd name="connsiteX190" fmla="*/ 8284354 w 9163042"/>
              <a:gd name="connsiteY190" fmla="*/ 1080761 h 2553010"/>
              <a:gd name="connsiteX191" fmla="*/ 8379932 w 9163042"/>
              <a:gd name="connsiteY191" fmla="*/ 1062292 h 2553010"/>
              <a:gd name="connsiteX192" fmla="*/ 8481675 w 9163042"/>
              <a:gd name="connsiteY192" fmla="*/ 1046900 h 2553010"/>
              <a:gd name="connsiteX193" fmla="*/ 2833396 w 9163042"/>
              <a:gd name="connsiteY193" fmla="*/ 880674 h 2553010"/>
              <a:gd name="connsiteX194" fmla="*/ 2833396 w 9163042"/>
              <a:gd name="connsiteY194" fmla="*/ 1039609 h 2553010"/>
              <a:gd name="connsiteX195" fmla="*/ 3036881 w 9163042"/>
              <a:gd name="connsiteY195" fmla="*/ 1059213 h 2553010"/>
              <a:gd name="connsiteX196" fmla="*/ 3033409 w 9163042"/>
              <a:gd name="connsiteY196" fmla="*/ 900278 h 2553010"/>
              <a:gd name="connsiteX197" fmla="*/ 2833396 w 9163042"/>
              <a:gd name="connsiteY197" fmla="*/ 880674 h 2553010"/>
              <a:gd name="connsiteX198" fmla="*/ 3946402 w 9163042"/>
              <a:gd name="connsiteY198" fmla="*/ 868361 h 2553010"/>
              <a:gd name="connsiteX199" fmla="*/ 3749083 w 9163042"/>
              <a:gd name="connsiteY199" fmla="*/ 889909 h 2553010"/>
              <a:gd name="connsiteX200" fmla="*/ 3749083 w 9163042"/>
              <a:gd name="connsiteY200" fmla="*/ 1037666 h 2553010"/>
              <a:gd name="connsiteX201" fmla="*/ 3943319 w 9163042"/>
              <a:gd name="connsiteY201" fmla="*/ 1013040 h 2553010"/>
              <a:gd name="connsiteX202" fmla="*/ 7072685 w 9163042"/>
              <a:gd name="connsiteY202" fmla="*/ 825266 h 2553010"/>
              <a:gd name="connsiteX203" fmla="*/ 7072685 w 9163042"/>
              <a:gd name="connsiteY203" fmla="*/ 973022 h 2553010"/>
              <a:gd name="connsiteX204" fmla="*/ 7168262 w 9163042"/>
              <a:gd name="connsiteY204" fmla="*/ 988414 h 2553010"/>
              <a:gd name="connsiteX205" fmla="*/ 7273089 w 9163042"/>
              <a:gd name="connsiteY205" fmla="*/ 1028431 h 2553010"/>
              <a:gd name="connsiteX206" fmla="*/ 7276172 w 9163042"/>
              <a:gd name="connsiteY206" fmla="*/ 883753 h 2553010"/>
              <a:gd name="connsiteX207" fmla="*/ 7183678 w 9163042"/>
              <a:gd name="connsiteY207" fmla="*/ 840657 h 2553010"/>
              <a:gd name="connsiteX208" fmla="*/ 8783820 w 9163042"/>
              <a:gd name="connsiteY208" fmla="*/ 809875 h 2553010"/>
              <a:gd name="connsiteX209" fmla="*/ 8688243 w 9163042"/>
              <a:gd name="connsiteY209" fmla="*/ 831423 h 2553010"/>
              <a:gd name="connsiteX210" fmla="*/ 8583416 w 9163042"/>
              <a:gd name="connsiteY210" fmla="*/ 865284 h 2553010"/>
              <a:gd name="connsiteX211" fmla="*/ 8583416 w 9163042"/>
              <a:gd name="connsiteY211" fmla="*/ 1019196 h 2553010"/>
              <a:gd name="connsiteX212" fmla="*/ 8678993 w 9163042"/>
              <a:gd name="connsiteY212" fmla="*/ 985335 h 2553010"/>
              <a:gd name="connsiteX213" fmla="*/ 8783820 w 9163042"/>
              <a:gd name="connsiteY213" fmla="*/ 960709 h 2553010"/>
              <a:gd name="connsiteX214" fmla="*/ 2540497 w 9163042"/>
              <a:gd name="connsiteY214" fmla="*/ 788327 h 2553010"/>
              <a:gd name="connsiteX215" fmla="*/ 2540497 w 9163042"/>
              <a:gd name="connsiteY215" fmla="*/ 937442 h 2553010"/>
              <a:gd name="connsiteX216" fmla="*/ 2718530 w 9163042"/>
              <a:gd name="connsiteY216" fmla="*/ 997648 h 2553010"/>
              <a:gd name="connsiteX217" fmla="*/ 2725483 w 9163042"/>
              <a:gd name="connsiteY217" fmla="*/ 862535 h 2553010"/>
              <a:gd name="connsiteX218" fmla="*/ 2540497 w 9163042"/>
              <a:gd name="connsiteY218" fmla="*/ 788327 h 2553010"/>
              <a:gd name="connsiteX219" fmla="*/ 4257791 w 9163042"/>
              <a:gd name="connsiteY219" fmla="*/ 769857 h 2553010"/>
              <a:gd name="connsiteX220" fmla="*/ 4057395 w 9163042"/>
              <a:gd name="connsiteY220" fmla="*/ 812953 h 2553010"/>
              <a:gd name="connsiteX221" fmla="*/ 4057395 w 9163042"/>
              <a:gd name="connsiteY221" fmla="*/ 960709 h 2553010"/>
              <a:gd name="connsiteX222" fmla="*/ 4254708 w 9163042"/>
              <a:gd name="connsiteY222" fmla="*/ 914535 h 2553010"/>
              <a:gd name="connsiteX223" fmla="*/ 6767456 w 9163042"/>
              <a:gd name="connsiteY223" fmla="*/ 689822 h 2553010"/>
              <a:gd name="connsiteX224" fmla="*/ 6767456 w 9163042"/>
              <a:gd name="connsiteY224" fmla="*/ 837579 h 2553010"/>
              <a:gd name="connsiteX225" fmla="*/ 6863034 w 9163042"/>
              <a:gd name="connsiteY225" fmla="*/ 862205 h 2553010"/>
              <a:gd name="connsiteX226" fmla="*/ 6967860 w 9163042"/>
              <a:gd name="connsiteY226" fmla="*/ 914535 h 2553010"/>
              <a:gd name="connsiteX227" fmla="*/ 6967860 w 9163042"/>
              <a:gd name="connsiteY227" fmla="*/ 769857 h 2553010"/>
              <a:gd name="connsiteX228" fmla="*/ 6878449 w 9163042"/>
              <a:gd name="connsiteY228" fmla="*/ 717526 h 2553010"/>
              <a:gd name="connsiteX229" fmla="*/ 9067468 w 9163042"/>
              <a:gd name="connsiteY229" fmla="*/ 686745 h 2553010"/>
              <a:gd name="connsiteX230" fmla="*/ 8984223 w 9163042"/>
              <a:gd name="connsiteY230" fmla="*/ 711371 h 2553010"/>
              <a:gd name="connsiteX231" fmla="*/ 8891729 w 9163042"/>
              <a:gd name="connsiteY231" fmla="*/ 745232 h 2553010"/>
              <a:gd name="connsiteX232" fmla="*/ 8891729 w 9163042"/>
              <a:gd name="connsiteY232" fmla="*/ 896066 h 2553010"/>
              <a:gd name="connsiteX233" fmla="*/ 8974974 w 9163042"/>
              <a:gd name="connsiteY233" fmla="*/ 865284 h 2553010"/>
              <a:gd name="connsiteX234" fmla="*/ 9067468 w 9163042"/>
              <a:gd name="connsiteY234" fmla="*/ 837579 h 2553010"/>
              <a:gd name="connsiteX235" fmla="*/ 4538357 w 9163042"/>
              <a:gd name="connsiteY235" fmla="*/ 668276 h 2553010"/>
              <a:gd name="connsiteX236" fmla="*/ 4439696 w 9163042"/>
              <a:gd name="connsiteY236" fmla="*/ 689824 h 2553010"/>
              <a:gd name="connsiteX237" fmla="*/ 4356451 w 9163042"/>
              <a:gd name="connsiteY237" fmla="*/ 714450 h 2553010"/>
              <a:gd name="connsiteX238" fmla="*/ 4356451 w 9163042"/>
              <a:gd name="connsiteY238" fmla="*/ 862207 h 2553010"/>
              <a:gd name="connsiteX239" fmla="*/ 4535274 w 9163042"/>
              <a:gd name="connsiteY239" fmla="*/ 812955 h 2553010"/>
              <a:gd name="connsiteX240" fmla="*/ 2241436 w 9163042"/>
              <a:gd name="connsiteY240" fmla="*/ 652883 h 2553010"/>
              <a:gd name="connsiteX241" fmla="*/ 2241436 w 9163042"/>
              <a:gd name="connsiteY241" fmla="*/ 806414 h 2553010"/>
              <a:gd name="connsiteX242" fmla="*/ 2420773 w 9163042"/>
              <a:gd name="connsiteY242" fmla="*/ 877596 h 2553010"/>
              <a:gd name="connsiteX243" fmla="*/ 2428419 w 9163042"/>
              <a:gd name="connsiteY243" fmla="*/ 749887 h 2553010"/>
              <a:gd name="connsiteX244" fmla="*/ 2241436 w 9163042"/>
              <a:gd name="connsiteY244" fmla="*/ 652883 h 2553010"/>
              <a:gd name="connsiteX245" fmla="*/ 6462226 w 9163042"/>
              <a:gd name="connsiteY245" fmla="*/ 535910 h 2553010"/>
              <a:gd name="connsiteX246" fmla="*/ 6462226 w 9163042"/>
              <a:gd name="connsiteY246" fmla="*/ 683667 h 2553010"/>
              <a:gd name="connsiteX247" fmla="*/ 6560887 w 9163042"/>
              <a:gd name="connsiteY247" fmla="*/ 711371 h 2553010"/>
              <a:gd name="connsiteX248" fmla="*/ 6662630 w 9163042"/>
              <a:gd name="connsiteY248" fmla="*/ 760623 h 2553010"/>
              <a:gd name="connsiteX249" fmla="*/ 6665713 w 9163042"/>
              <a:gd name="connsiteY249" fmla="*/ 615945 h 2553010"/>
              <a:gd name="connsiteX250" fmla="*/ 6573219 w 9163042"/>
              <a:gd name="connsiteY250" fmla="*/ 566693 h 2553010"/>
              <a:gd name="connsiteX251" fmla="*/ 1938960 w 9163042"/>
              <a:gd name="connsiteY251" fmla="*/ 505127 h 2553010"/>
              <a:gd name="connsiteX252" fmla="*/ 1934156 w 9163042"/>
              <a:gd name="connsiteY252" fmla="*/ 637038 h 2553010"/>
              <a:gd name="connsiteX253" fmla="*/ 2122208 w 9163042"/>
              <a:gd name="connsiteY253" fmla="*/ 720605 h 2553010"/>
              <a:gd name="connsiteX254" fmla="*/ 2130444 w 9163042"/>
              <a:gd name="connsiteY254" fmla="*/ 592838 h 2553010"/>
              <a:gd name="connsiteX255" fmla="*/ 1938960 w 9163042"/>
              <a:gd name="connsiteY255" fmla="*/ 505127 h 2553010"/>
              <a:gd name="connsiteX256" fmla="*/ 4840503 w 9163042"/>
              <a:gd name="connsiteY256" fmla="*/ 440485 h 2553010"/>
              <a:gd name="connsiteX257" fmla="*/ 4735676 w 9163042"/>
              <a:gd name="connsiteY257" fmla="*/ 498972 h 2553010"/>
              <a:gd name="connsiteX258" fmla="*/ 4646265 w 9163042"/>
              <a:gd name="connsiteY258" fmla="*/ 554381 h 2553010"/>
              <a:gd name="connsiteX259" fmla="*/ 4646265 w 9163042"/>
              <a:gd name="connsiteY259" fmla="*/ 702137 h 2553010"/>
              <a:gd name="connsiteX260" fmla="*/ 4837420 w 9163042"/>
              <a:gd name="connsiteY260" fmla="*/ 588242 h 2553010"/>
              <a:gd name="connsiteX261" fmla="*/ 299063 w 9163042"/>
              <a:gd name="connsiteY261" fmla="*/ 415859 h 2553010"/>
              <a:gd name="connsiteX262" fmla="*/ 181904 w 9163042"/>
              <a:gd name="connsiteY262" fmla="*/ 486659 h 2553010"/>
              <a:gd name="connsiteX263" fmla="*/ 110992 w 9163042"/>
              <a:gd name="connsiteY263" fmla="*/ 542067 h 2553010"/>
              <a:gd name="connsiteX264" fmla="*/ 110992 w 9163042"/>
              <a:gd name="connsiteY264" fmla="*/ 686745 h 2553010"/>
              <a:gd name="connsiteX265" fmla="*/ 212735 w 9163042"/>
              <a:gd name="connsiteY265" fmla="*/ 600554 h 2553010"/>
              <a:gd name="connsiteX266" fmla="*/ 302146 w 9163042"/>
              <a:gd name="connsiteY266" fmla="*/ 551302 h 2553010"/>
              <a:gd name="connsiteX267" fmla="*/ 6153912 w 9163042"/>
              <a:gd name="connsiteY267" fmla="*/ 381997 h 2553010"/>
              <a:gd name="connsiteX268" fmla="*/ 6153912 w 9163042"/>
              <a:gd name="connsiteY268" fmla="*/ 529754 h 2553010"/>
              <a:gd name="connsiteX269" fmla="*/ 6252573 w 9163042"/>
              <a:gd name="connsiteY269" fmla="*/ 554380 h 2553010"/>
              <a:gd name="connsiteX270" fmla="*/ 6354316 w 9163042"/>
              <a:gd name="connsiteY270" fmla="*/ 606710 h 2553010"/>
              <a:gd name="connsiteX271" fmla="*/ 6357399 w 9163042"/>
              <a:gd name="connsiteY271" fmla="*/ 462032 h 2553010"/>
              <a:gd name="connsiteX272" fmla="*/ 6267988 w 9163042"/>
              <a:gd name="connsiteY272" fmla="*/ 409701 h 2553010"/>
              <a:gd name="connsiteX273" fmla="*/ 1629030 w 9163042"/>
              <a:gd name="connsiteY273" fmla="*/ 353297 h 2553010"/>
              <a:gd name="connsiteX274" fmla="*/ 1624812 w 9163042"/>
              <a:gd name="connsiteY274" fmla="*/ 478880 h 2553010"/>
              <a:gd name="connsiteX275" fmla="*/ 1818182 w 9163042"/>
              <a:gd name="connsiteY275" fmla="*/ 569772 h 2553010"/>
              <a:gd name="connsiteX276" fmla="*/ 1825214 w 9163042"/>
              <a:gd name="connsiteY276" fmla="*/ 440719 h 2553010"/>
              <a:gd name="connsiteX277" fmla="*/ 1629030 w 9163042"/>
              <a:gd name="connsiteY277" fmla="*/ 353297 h 2553010"/>
              <a:gd name="connsiteX278" fmla="*/ 5139565 w 9163042"/>
              <a:gd name="connsiteY278" fmla="*/ 261946 h 2553010"/>
              <a:gd name="connsiteX279" fmla="*/ 5034738 w 9163042"/>
              <a:gd name="connsiteY279" fmla="*/ 308120 h 2553010"/>
              <a:gd name="connsiteX280" fmla="*/ 4945327 w 9163042"/>
              <a:gd name="connsiteY280" fmla="*/ 351216 h 2553010"/>
              <a:gd name="connsiteX281" fmla="*/ 4945327 w 9163042"/>
              <a:gd name="connsiteY281" fmla="*/ 498972 h 2553010"/>
              <a:gd name="connsiteX282" fmla="*/ 5136482 w 9163042"/>
              <a:gd name="connsiteY282" fmla="*/ 409703 h 2553010"/>
              <a:gd name="connsiteX283" fmla="*/ 5861016 w 9163042"/>
              <a:gd name="connsiteY283" fmla="*/ 255790 h 2553010"/>
              <a:gd name="connsiteX284" fmla="*/ 5861016 w 9163042"/>
              <a:gd name="connsiteY284" fmla="*/ 403547 h 2553010"/>
              <a:gd name="connsiteX285" fmla="*/ 5956593 w 9163042"/>
              <a:gd name="connsiteY285" fmla="*/ 422017 h 2553010"/>
              <a:gd name="connsiteX286" fmla="*/ 6061420 w 9163042"/>
              <a:gd name="connsiteY286" fmla="*/ 462034 h 2553010"/>
              <a:gd name="connsiteX287" fmla="*/ 6064503 w 9163042"/>
              <a:gd name="connsiteY287" fmla="*/ 317356 h 2553010"/>
              <a:gd name="connsiteX288" fmla="*/ 5972009 w 9163042"/>
              <a:gd name="connsiteY288" fmla="*/ 274260 h 2553010"/>
              <a:gd name="connsiteX289" fmla="*/ 598126 w 9163042"/>
              <a:gd name="connsiteY289" fmla="*/ 237320 h 2553010"/>
              <a:gd name="connsiteX290" fmla="*/ 487133 w 9163042"/>
              <a:gd name="connsiteY290" fmla="*/ 280416 h 2553010"/>
              <a:gd name="connsiteX291" fmla="*/ 406972 w 9163042"/>
              <a:gd name="connsiteY291" fmla="*/ 338902 h 2553010"/>
              <a:gd name="connsiteX292" fmla="*/ 406972 w 9163042"/>
              <a:gd name="connsiteY292" fmla="*/ 483580 h 2553010"/>
              <a:gd name="connsiteX293" fmla="*/ 499466 w 9163042"/>
              <a:gd name="connsiteY293" fmla="*/ 415859 h 2553010"/>
              <a:gd name="connsiteX294" fmla="*/ 595042 w 9163042"/>
              <a:gd name="connsiteY294" fmla="*/ 369685 h 2553010"/>
              <a:gd name="connsiteX295" fmla="*/ 1323762 w 9163042"/>
              <a:gd name="connsiteY295" fmla="*/ 234813 h 2553010"/>
              <a:gd name="connsiteX296" fmla="*/ 1319581 w 9163042"/>
              <a:gd name="connsiteY296" fmla="*/ 361817 h 2553010"/>
              <a:gd name="connsiteX297" fmla="*/ 1516101 w 9163042"/>
              <a:gd name="connsiteY297" fmla="*/ 409703 h 2553010"/>
              <a:gd name="connsiteX298" fmla="*/ 1523070 w 9163042"/>
              <a:gd name="connsiteY298" fmla="*/ 279230 h 2553010"/>
              <a:gd name="connsiteX299" fmla="*/ 1323762 w 9163042"/>
              <a:gd name="connsiteY299" fmla="*/ 234813 h 2553010"/>
              <a:gd name="connsiteX300" fmla="*/ 5546538 w 9163042"/>
              <a:gd name="connsiteY300" fmla="*/ 197302 h 2553010"/>
              <a:gd name="connsiteX301" fmla="*/ 5546538 w 9163042"/>
              <a:gd name="connsiteY301" fmla="*/ 345059 h 2553010"/>
              <a:gd name="connsiteX302" fmla="*/ 5746942 w 9163042"/>
              <a:gd name="connsiteY302" fmla="*/ 354294 h 2553010"/>
              <a:gd name="connsiteX303" fmla="*/ 5750025 w 9163042"/>
              <a:gd name="connsiteY303" fmla="*/ 206537 h 2553010"/>
              <a:gd name="connsiteX304" fmla="*/ 5639032 w 9163042"/>
              <a:gd name="connsiteY304" fmla="*/ 200380 h 2553010"/>
              <a:gd name="connsiteX305" fmla="*/ 5450960 w 9163042"/>
              <a:gd name="connsiteY305" fmla="*/ 194225 h 2553010"/>
              <a:gd name="connsiteX306" fmla="*/ 5339967 w 9163042"/>
              <a:gd name="connsiteY306" fmla="*/ 209616 h 2553010"/>
              <a:gd name="connsiteX307" fmla="*/ 5247473 w 9163042"/>
              <a:gd name="connsiteY307" fmla="*/ 225008 h 2553010"/>
              <a:gd name="connsiteX308" fmla="*/ 5247473 w 9163042"/>
              <a:gd name="connsiteY308" fmla="*/ 372764 h 2553010"/>
              <a:gd name="connsiteX309" fmla="*/ 5447877 w 9163042"/>
              <a:gd name="connsiteY309" fmla="*/ 341982 h 2553010"/>
              <a:gd name="connsiteX310" fmla="*/ 1081566 w 9163042"/>
              <a:gd name="connsiteY310" fmla="*/ 165186 h 2553010"/>
              <a:gd name="connsiteX311" fmla="*/ 1025430 w 9163042"/>
              <a:gd name="connsiteY311" fmla="*/ 175640 h 2553010"/>
              <a:gd name="connsiteX312" fmla="*/ 1020515 w 9163042"/>
              <a:gd name="connsiteY312" fmla="*/ 302551 h 2553010"/>
              <a:gd name="connsiteX313" fmla="*/ 1211519 w 9163042"/>
              <a:gd name="connsiteY313" fmla="*/ 314276 h 2553010"/>
              <a:gd name="connsiteX314" fmla="*/ 1217839 w 9163042"/>
              <a:gd name="connsiteY314" fmla="*/ 183227 h 2553010"/>
              <a:gd name="connsiteX315" fmla="*/ 1081566 w 9163042"/>
              <a:gd name="connsiteY315" fmla="*/ 165186 h 2553010"/>
              <a:gd name="connsiteX316" fmla="*/ 837367 w 9163042"/>
              <a:gd name="connsiteY316" fmla="*/ 164759 h 2553010"/>
              <a:gd name="connsiteX317" fmla="*/ 709118 w 9163042"/>
              <a:gd name="connsiteY317" fmla="*/ 187477 h 2553010"/>
              <a:gd name="connsiteX318" fmla="*/ 720785 w 9163042"/>
              <a:gd name="connsiteY318" fmla="*/ 311198 h 2553010"/>
              <a:gd name="connsiteX319" fmla="*/ 908826 w 9163042"/>
              <a:gd name="connsiteY319" fmla="*/ 302810 h 2553010"/>
              <a:gd name="connsiteX320" fmla="*/ 915689 w 9163042"/>
              <a:gd name="connsiteY320" fmla="*/ 169303 h 2553010"/>
              <a:gd name="connsiteX321" fmla="*/ 837367 w 9163042"/>
              <a:gd name="connsiteY321" fmla="*/ 164759 h 2553010"/>
              <a:gd name="connsiteX322" fmla="*/ 1019022 w 9163042"/>
              <a:gd name="connsiteY322" fmla="*/ 428 h 2553010"/>
              <a:gd name="connsiteX323" fmla="*/ 1959811 w 9163042"/>
              <a:gd name="connsiteY323" fmla="*/ 361389 h 2553010"/>
              <a:gd name="connsiteX324" fmla="*/ 2619572 w 9163042"/>
              <a:gd name="connsiteY324" fmla="*/ 659938 h 2553010"/>
              <a:gd name="connsiteX325" fmla="*/ 3761811 w 9163042"/>
              <a:gd name="connsiteY325" fmla="*/ 748809 h 2553010"/>
              <a:gd name="connsiteX326" fmla="*/ 4858153 w 9163042"/>
              <a:gd name="connsiteY326" fmla="*/ 273212 h 2553010"/>
              <a:gd name="connsiteX327" fmla="*/ 5697278 w 9163042"/>
              <a:gd name="connsiteY327" fmla="*/ 68394 h 2553010"/>
              <a:gd name="connsiteX328" fmla="*/ 6365379 w 9163042"/>
              <a:gd name="connsiteY328" fmla="*/ 309316 h 2553010"/>
              <a:gd name="connsiteX329" fmla="*/ 8093857 w 9163042"/>
              <a:gd name="connsiteY329" fmla="*/ 818976 h 2553010"/>
              <a:gd name="connsiteX330" fmla="*/ 8127332 w 9163042"/>
              <a:gd name="connsiteY330" fmla="*/ 815710 h 2553010"/>
              <a:gd name="connsiteX331" fmla="*/ 8127419 w 9163042"/>
              <a:gd name="connsiteY331" fmla="*/ 816755 h 2553010"/>
              <a:gd name="connsiteX332" fmla="*/ 8276591 w 9163042"/>
              <a:gd name="connsiteY332" fmla="*/ 807577 h 2553010"/>
              <a:gd name="connsiteX333" fmla="*/ 8343312 w 9163042"/>
              <a:gd name="connsiteY333" fmla="*/ 797329 h 2553010"/>
              <a:gd name="connsiteX334" fmla="*/ 8344971 w 9163042"/>
              <a:gd name="connsiteY334" fmla="*/ 797290 h 2553010"/>
              <a:gd name="connsiteX335" fmla="*/ 9130682 w 9163042"/>
              <a:gd name="connsiteY335" fmla="*/ 516564 h 2553010"/>
              <a:gd name="connsiteX336" fmla="*/ 9163042 w 9163042"/>
              <a:gd name="connsiteY336" fmla="*/ 495671 h 2553010"/>
              <a:gd name="connsiteX337" fmla="*/ 9163042 w 9163042"/>
              <a:gd name="connsiteY337" fmla="*/ 2232083 h 2553010"/>
              <a:gd name="connsiteX338" fmla="*/ 9046213 w 9163042"/>
              <a:gd name="connsiteY338" fmla="*/ 2294637 h 2553010"/>
              <a:gd name="connsiteX339" fmla="*/ 8325885 w 9163042"/>
              <a:gd name="connsiteY339" fmla="*/ 2526912 h 2553010"/>
              <a:gd name="connsiteX340" fmla="*/ 6678920 w 9163042"/>
              <a:gd name="connsiteY340" fmla="*/ 2239472 h 2553010"/>
              <a:gd name="connsiteX341" fmla="*/ 5846055 w 9163042"/>
              <a:gd name="connsiteY341" fmla="*/ 1834000 h 2553010"/>
              <a:gd name="connsiteX342" fmla="*/ 4911686 w 9163042"/>
              <a:gd name="connsiteY342" fmla="*/ 1990218 h 2553010"/>
              <a:gd name="connsiteX343" fmla="*/ 4463272 w 9163042"/>
              <a:gd name="connsiteY343" fmla="*/ 2289461 h 2553010"/>
              <a:gd name="connsiteX344" fmla="*/ 3135423 w 9163042"/>
              <a:gd name="connsiteY344" fmla="*/ 2525524 h 2553010"/>
              <a:gd name="connsiteX345" fmla="*/ 2038371 w 9163042"/>
              <a:gd name="connsiteY345" fmla="*/ 2147131 h 2553010"/>
              <a:gd name="connsiteX346" fmla="*/ 1328562 w 9163042"/>
              <a:gd name="connsiteY346" fmla="*/ 1807617 h 2553010"/>
              <a:gd name="connsiteX347" fmla="*/ 9734 w 9163042"/>
              <a:gd name="connsiteY347" fmla="*/ 2224196 h 2553010"/>
              <a:gd name="connsiteX348" fmla="*/ 0 w 9163042"/>
              <a:gd name="connsiteY348" fmla="*/ 461367 h 2553010"/>
              <a:gd name="connsiteX349" fmla="*/ 667406 w 9163042"/>
              <a:gd name="connsiteY349" fmla="*/ 55202 h 2553010"/>
              <a:gd name="connsiteX350" fmla="*/ 1019022 w 9163042"/>
              <a:gd name="connsiteY350" fmla="*/ 428 h 2553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</a:cxnLst>
            <a:rect l="l" t="t" r="r" b="b"/>
            <a:pathLst>
              <a:path w="9163042" h="2553010">
                <a:moveTo>
                  <a:pt x="7994540" y="2299750"/>
                </a:moveTo>
                <a:lnTo>
                  <a:pt x="7994540" y="2447506"/>
                </a:lnTo>
                <a:lnTo>
                  <a:pt x="8090118" y="2444428"/>
                </a:lnTo>
                <a:lnTo>
                  <a:pt x="8191861" y="2447506"/>
                </a:lnTo>
                <a:lnTo>
                  <a:pt x="8194944" y="2302828"/>
                </a:lnTo>
                <a:lnTo>
                  <a:pt x="8099367" y="2299750"/>
                </a:lnTo>
                <a:close/>
                <a:moveTo>
                  <a:pt x="7676977" y="2296671"/>
                </a:moveTo>
                <a:lnTo>
                  <a:pt x="7676977" y="2444428"/>
                </a:lnTo>
                <a:lnTo>
                  <a:pt x="7778721" y="2444428"/>
                </a:lnTo>
                <a:lnTo>
                  <a:pt x="7886630" y="2450584"/>
                </a:lnTo>
                <a:lnTo>
                  <a:pt x="7889713" y="2305906"/>
                </a:lnTo>
                <a:lnTo>
                  <a:pt x="7787970" y="2296671"/>
                </a:lnTo>
                <a:close/>
                <a:moveTo>
                  <a:pt x="3160201" y="2259731"/>
                </a:moveTo>
                <a:lnTo>
                  <a:pt x="3160201" y="2407488"/>
                </a:lnTo>
                <a:lnTo>
                  <a:pt x="3354438" y="2410566"/>
                </a:lnTo>
                <a:lnTo>
                  <a:pt x="3357522" y="2262810"/>
                </a:lnTo>
                <a:close/>
                <a:moveTo>
                  <a:pt x="7384081" y="2256654"/>
                </a:moveTo>
                <a:lnTo>
                  <a:pt x="7384081" y="2404410"/>
                </a:lnTo>
                <a:lnTo>
                  <a:pt x="7479659" y="2413645"/>
                </a:lnTo>
                <a:lnTo>
                  <a:pt x="7581402" y="2429036"/>
                </a:lnTo>
                <a:lnTo>
                  <a:pt x="7584485" y="2281280"/>
                </a:lnTo>
                <a:lnTo>
                  <a:pt x="7488908" y="2265889"/>
                </a:lnTo>
                <a:close/>
                <a:moveTo>
                  <a:pt x="3650417" y="2253575"/>
                </a:moveTo>
                <a:lnTo>
                  <a:pt x="3453097" y="2259732"/>
                </a:lnTo>
                <a:lnTo>
                  <a:pt x="3453097" y="2407488"/>
                </a:lnTo>
                <a:lnTo>
                  <a:pt x="3650417" y="2401332"/>
                </a:lnTo>
                <a:close/>
                <a:moveTo>
                  <a:pt x="8490924" y="2238185"/>
                </a:moveTo>
                <a:lnTo>
                  <a:pt x="8395346" y="2247420"/>
                </a:lnTo>
                <a:lnTo>
                  <a:pt x="8290520" y="2268968"/>
                </a:lnTo>
                <a:lnTo>
                  <a:pt x="8290520" y="2419803"/>
                </a:lnTo>
                <a:lnTo>
                  <a:pt x="8386098" y="2401334"/>
                </a:lnTo>
                <a:lnTo>
                  <a:pt x="8490924" y="2389021"/>
                </a:lnTo>
                <a:close/>
                <a:moveTo>
                  <a:pt x="2845723" y="2216636"/>
                </a:moveTo>
                <a:cubicBezTo>
                  <a:pt x="2845723" y="2374950"/>
                  <a:pt x="2845723" y="2374950"/>
                  <a:pt x="2845723" y="2374950"/>
                </a:cubicBezTo>
                <a:cubicBezTo>
                  <a:pt x="2845723" y="2374950"/>
                  <a:pt x="2967259" y="2378437"/>
                  <a:pt x="3049210" y="2395175"/>
                </a:cubicBezTo>
                <a:cubicBezTo>
                  <a:pt x="3046432" y="2236861"/>
                  <a:pt x="3046432" y="2236861"/>
                  <a:pt x="3046432" y="2236861"/>
                </a:cubicBezTo>
                <a:cubicBezTo>
                  <a:pt x="3046432" y="2236861"/>
                  <a:pt x="2940868" y="2216636"/>
                  <a:pt x="2845723" y="2216636"/>
                </a:cubicBezTo>
                <a:close/>
                <a:moveTo>
                  <a:pt x="3955647" y="2198166"/>
                </a:moveTo>
                <a:lnTo>
                  <a:pt x="3761409" y="2222792"/>
                </a:lnTo>
                <a:lnTo>
                  <a:pt x="3761409" y="2370548"/>
                </a:lnTo>
                <a:lnTo>
                  <a:pt x="3955647" y="2345922"/>
                </a:lnTo>
                <a:close/>
                <a:moveTo>
                  <a:pt x="7078850" y="2161227"/>
                </a:moveTo>
                <a:lnTo>
                  <a:pt x="7078850" y="2308984"/>
                </a:lnTo>
                <a:lnTo>
                  <a:pt x="7177511" y="2324375"/>
                </a:lnTo>
                <a:lnTo>
                  <a:pt x="7279254" y="2364392"/>
                </a:lnTo>
                <a:lnTo>
                  <a:pt x="7282337" y="2219714"/>
                </a:lnTo>
                <a:lnTo>
                  <a:pt x="7192926" y="2179697"/>
                </a:lnTo>
                <a:close/>
                <a:moveTo>
                  <a:pt x="8789986" y="2148914"/>
                </a:moveTo>
                <a:lnTo>
                  <a:pt x="8694409" y="2173540"/>
                </a:lnTo>
                <a:lnTo>
                  <a:pt x="8589582" y="2204323"/>
                </a:lnTo>
                <a:lnTo>
                  <a:pt x="8589582" y="2358235"/>
                </a:lnTo>
                <a:lnTo>
                  <a:pt x="8685159" y="2327453"/>
                </a:lnTo>
                <a:lnTo>
                  <a:pt x="8789986" y="2299748"/>
                </a:lnTo>
                <a:close/>
                <a:moveTo>
                  <a:pt x="2552825" y="2118132"/>
                </a:moveTo>
                <a:cubicBezTo>
                  <a:pt x="2552825" y="2265055"/>
                  <a:pt x="2552825" y="2265055"/>
                  <a:pt x="2552825" y="2265055"/>
                </a:cubicBezTo>
                <a:cubicBezTo>
                  <a:pt x="2552825" y="2265055"/>
                  <a:pt x="2675222" y="2302303"/>
                  <a:pt x="2730857" y="2324376"/>
                </a:cubicBezTo>
                <a:cubicBezTo>
                  <a:pt x="2737812" y="2191249"/>
                  <a:pt x="2737812" y="2191249"/>
                  <a:pt x="2737812" y="2191249"/>
                </a:cubicBezTo>
                <a:cubicBezTo>
                  <a:pt x="2737812" y="2173315"/>
                  <a:pt x="2636277" y="2133997"/>
                  <a:pt x="2552825" y="2118132"/>
                </a:cubicBezTo>
                <a:close/>
                <a:moveTo>
                  <a:pt x="4267039" y="2099662"/>
                </a:moveTo>
                <a:lnTo>
                  <a:pt x="4069722" y="2142758"/>
                </a:lnTo>
                <a:lnTo>
                  <a:pt x="4069722" y="2290514"/>
                </a:lnTo>
                <a:lnTo>
                  <a:pt x="4263956" y="2247419"/>
                </a:lnTo>
                <a:close/>
                <a:moveTo>
                  <a:pt x="9073634" y="2028863"/>
                </a:moveTo>
                <a:lnTo>
                  <a:pt x="8990389" y="2050411"/>
                </a:lnTo>
                <a:lnTo>
                  <a:pt x="8897895" y="2084272"/>
                </a:lnTo>
                <a:lnTo>
                  <a:pt x="8897895" y="2238184"/>
                </a:lnTo>
                <a:lnTo>
                  <a:pt x="8981140" y="2204323"/>
                </a:lnTo>
                <a:lnTo>
                  <a:pt x="9073634" y="2179697"/>
                </a:lnTo>
                <a:close/>
                <a:moveTo>
                  <a:pt x="6773622" y="2025784"/>
                </a:moveTo>
                <a:lnTo>
                  <a:pt x="6773622" y="2173541"/>
                </a:lnTo>
                <a:lnTo>
                  <a:pt x="6872283" y="2198167"/>
                </a:lnTo>
                <a:lnTo>
                  <a:pt x="6974026" y="2250497"/>
                </a:lnTo>
                <a:lnTo>
                  <a:pt x="6977109" y="2105819"/>
                </a:lnTo>
                <a:lnTo>
                  <a:pt x="6887698" y="2053488"/>
                </a:lnTo>
                <a:close/>
                <a:moveTo>
                  <a:pt x="4547605" y="1998081"/>
                </a:moveTo>
                <a:lnTo>
                  <a:pt x="4448945" y="2022707"/>
                </a:lnTo>
                <a:lnTo>
                  <a:pt x="4368783" y="2047333"/>
                </a:lnTo>
                <a:lnTo>
                  <a:pt x="4368783" y="2195089"/>
                </a:lnTo>
                <a:lnTo>
                  <a:pt x="4547605" y="2145837"/>
                </a:lnTo>
                <a:close/>
                <a:moveTo>
                  <a:pt x="2253763" y="1991924"/>
                </a:moveTo>
                <a:cubicBezTo>
                  <a:pt x="2253763" y="2145455"/>
                  <a:pt x="2253763" y="2145455"/>
                  <a:pt x="2253763" y="2145455"/>
                </a:cubicBezTo>
                <a:cubicBezTo>
                  <a:pt x="2253763" y="2145455"/>
                  <a:pt x="2376797" y="2171974"/>
                  <a:pt x="2433100" y="2216637"/>
                </a:cubicBezTo>
                <a:cubicBezTo>
                  <a:pt x="2440747" y="2089626"/>
                  <a:pt x="2440747" y="2089626"/>
                  <a:pt x="2440747" y="2089626"/>
                </a:cubicBezTo>
                <a:cubicBezTo>
                  <a:pt x="2444917" y="2076366"/>
                  <a:pt x="2312152" y="2008673"/>
                  <a:pt x="2253763" y="1991924"/>
                </a:cubicBezTo>
                <a:close/>
                <a:moveTo>
                  <a:pt x="6471475" y="1871872"/>
                </a:moveTo>
                <a:lnTo>
                  <a:pt x="6471475" y="2019629"/>
                </a:lnTo>
                <a:lnTo>
                  <a:pt x="6567052" y="2047333"/>
                </a:lnTo>
                <a:lnTo>
                  <a:pt x="6671879" y="2096585"/>
                </a:lnTo>
                <a:lnTo>
                  <a:pt x="6674962" y="1951907"/>
                </a:lnTo>
                <a:lnTo>
                  <a:pt x="6582468" y="1902655"/>
                </a:lnTo>
                <a:close/>
                <a:moveTo>
                  <a:pt x="1951319" y="1850325"/>
                </a:moveTo>
                <a:cubicBezTo>
                  <a:pt x="1946498" y="1983694"/>
                  <a:pt x="1946498" y="1983694"/>
                  <a:pt x="1946498" y="1983694"/>
                </a:cubicBezTo>
                <a:cubicBezTo>
                  <a:pt x="1942366" y="1975315"/>
                  <a:pt x="2046355" y="1993469"/>
                  <a:pt x="2134507" y="2068882"/>
                </a:cubicBezTo>
                <a:cubicBezTo>
                  <a:pt x="2142771" y="1939005"/>
                  <a:pt x="2142771" y="1939005"/>
                  <a:pt x="2142771" y="1939005"/>
                </a:cubicBezTo>
                <a:cubicBezTo>
                  <a:pt x="2133129" y="1943893"/>
                  <a:pt x="2004346" y="1854515"/>
                  <a:pt x="1951319" y="1850325"/>
                </a:cubicBezTo>
                <a:close/>
                <a:moveTo>
                  <a:pt x="4849751" y="1773368"/>
                </a:moveTo>
                <a:lnTo>
                  <a:pt x="4744924" y="1834933"/>
                </a:lnTo>
                <a:lnTo>
                  <a:pt x="4655513" y="1887264"/>
                </a:lnTo>
                <a:lnTo>
                  <a:pt x="4655513" y="2035020"/>
                </a:lnTo>
                <a:lnTo>
                  <a:pt x="4846668" y="1921125"/>
                </a:lnTo>
                <a:close/>
                <a:moveTo>
                  <a:pt x="311392" y="1742585"/>
                </a:moveTo>
                <a:lnTo>
                  <a:pt x="194233" y="1810307"/>
                </a:lnTo>
                <a:lnTo>
                  <a:pt x="123321" y="1865716"/>
                </a:lnTo>
                <a:lnTo>
                  <a:pt x="126404" y="2010394"/>
                </a:lnTo>
                <a:lnTo>
                  <a:pt x="225064" y="1924203"/>
                </a:lnTo>
                <a:lnTo>
                  <a:pt x="314475" y="1878029"/>
                </a:lnTo>
                <a:close/>
                <a:moveTo>
                  <a:pt x="6163163" y="1717959"/>
                </a:moveTo>
                <a:lnTo>
                  <a:pt x="6163163" y="1865716"/>
                </a:lnTo>
                <a:lnTo>
                  <a:pt x="6261824" y="1890342"/>
                </a:lnTo>
                <a:lnTo>
                  <a:pt x="6363567" y="1942672"/>
                </a:lnTo>
                <a:lnTo>
                  <a:pt x="6366650" y="1797994"/>
                </a:lnTo>
                <a:lnTo>
                  <a:pt x="6277239" y="1745663"/>
                </a:lnTo>
                <a:close/>
                <a:moveTo>
                  <a:pt x="1641306" y="1692331"/>
                </a:moveTo>
                <a:cubicBezTo>
                  <a:pt x="1637138" y="1817517"/>
                  <a:pt x="1637138" y="1817517"/>
                  <a:pt x="1637138" y="1817517"/>
                </a:cubicBezTo>
                <a:cubicBezTo>
                  <a:pt x="1637138" y="1817517"/>
                  <a:pt x="1751082" y="1848641"/>
                  <a:pt x="1828204" y="1908813"/>
                </a:cubicBezTo>
                <a:cubicBezTo>
                  <a:pt x="1834457" y="1780169"/>
                  <a:pt x="1834457" y="1780169"/>
                  <a:pt x="1834457" y="1780169"/>
                </a:cubicBezTo>
                <a:cubicBezTo>
                  <a:pt x="1834457" y="1780169"/>
                  <a:pt x="1703837" y="1690256"/>
                  <a:pt x="1641306" y="1692331"/>
                </a:cubicBezTo>
                <a:close/>
                <a:moveTo>
                  <a:pt x="5148815" y="1594829"/>
                </a:moveTo>
                <a:lnTo>
                  <a:pt x="5043988" y="1641003"/>
                </a:lnTo>
                <a:lnTo>
                  <a:pt x="4954577" y="1684099"/>
                </a:lnTo>
                <a:lnTo>
                  <a:pt x="4954577" y="1834933"/>
                </a:lnTo>
                <a:lnTo>
                  <a:pt x="5145732" y="1742585"/>
                </a:lnTo>
                <a:close/>
                <a:moveTo>
                  <a:pt x="5870265" y="1588672"/>
                </a:moveTo>
                <a:lnTo>
                  <a:pt x="5870265" y="1739506"/>
                </a:lnTo>
                <a:lnTo>
                  <a:pt x="5965843" y="1754898"/>
                </a:lnTo>
                <a:lnTo>
                  <a:pt x="6070669" y="1797993"/>
                </a:lnTo>
                <a:lnTo>
                  <a:pt x="6070669" y="1653315"/>
                </a:lnTo>
                <a:lnTo>
                  <a:pt x="5981258" y="1610220"/>
                </a:lnTo>
                <a:close/>
                <a:moveTo>
                  <a:pt x="1339795" y="1580008"/>
                </a:moveTo>
                <a:cubicBezTo>
                  <a:pt x="1334991" y="1707012"/>
                  <a:pt x="1334991" y="1707012"/>
                  <a:pt x="1334991" y="1707012"/>
                </a:cubicBezTo>
                <a:cubicBezTo>
                  <a:pt x="1334991" y="1707012"/>
                  <a:pt x="1450293" y="1712564"/>
                  <a:pt x="1528533" y="1754898"/>
                </a:cubicBezTo>
                <a:cubicBezTo>
                  <a:pt x="1535396" y="1624425"/>
                  <a:pt x="1535396" y="1624425"/>
                  <a:pt x="1535396" y="1624425"/>
                </a:cubicBezTo>
                <a:cubicBezTo>
                  <a:pt x="1535396" y="1624425"/>
                  <a:pt x="1402250" y="1564046"/>
                  <a:pt x="1339795" y="1580008"/>
                </a:cubicBezTo>
                <a:close/>
                <a:moveTo>
                  <a:pt x="613539" y="1573282"/>
                </a:moveTo>
                <a:lnTo>
                  <a:pt x="499463" y="1619456"/>
                </a:lnTo>
                <a:lnTo>
                  <a:pt x="419301" y="1677943"/>
                </a:lnTo>
                <a:lnTo>
                  <a:pt x="419301" y="1819542"/>
                </a:lnTo>
                <a:lnTo>
                  <a:pt x="511795" y="1751821"/>
                </a:lnTo>
                <a:lnTo>
                  <a:pt x="607373" y="1708725"/>
                </a:lnTo>
                <a:close/>
                <a:moveTo>
                  <a:pt x="5555786" y="1530186"/>
                </a:moveTo>
                <a:lnTo>
                  <a:pt x="5555786" y="1677943"/>
                </a:lnTo>
                <a:lnTo>
                  <a:pt x="5756190" y="1687178"/>
                </a:lnTo>
                <a:lnTo>
                  <a:pt x="5759273" y="1542499"/>
                </a:lnTo>
                <a:lnTo>
                  <a:pt x="5648280" y="1533264"/>
                </a:lnTo>
                <a:close/>
                <a:moveTo>
                  <a:pt x="5460211" y="1530186"/>
                </a:moveTo>
                <a:lnTo>
                  <a:pt x="5349218" y="1542499"/>
                </a:lnTo>
                <a:lnTo>
                  <a:pt x="5256724" y="1557890"/>
                </a:lnTo>
                <a:lnTo>
                  <a:pt x="5256724" y="1705647"/>
                </a:lnTo>
                <a:lnTo>
                  <a:pt x="5457128" y="1677943"/>
                </a:lnTo>
                <a:close/>
                <a:moveTo>
                  <a:pt x="1095439" y="1507621"/>
                </a:moveTo>
                <a:cubicBezTo>
                  <a:pt x="1074766" y="1508214"/>
                  <a:pt x="1055281" y="1511244"/>
                  <a:pt x="1040074" y="1518269"/>
                </a:cubicBezTo>
                <a:cubicBezTo>
                  <a:pt x="1035926" y="1647530"/>
                  <a:pt x="1035926" y="1647530"/>
                  <a:pt x="1035926" y="1647530"/>
                </a:cubicBezTo>
                <a:cubicBezTo>
                  <a:pt x="1035926" y="1647530"/>
                  <a:pt x="1147908" y="1630670"/>
                  <a:pt x="1223253" y="1659473"/>
                </a:cubicBezTo>
                <a:cubicBezTo>
                  <a:pt x="1230166" y="1525996"/>
                  <a:pt x="1230166" y="1525996"/>
                  <a:pt x="1230166" y="1525996"/>
                </a:cubicBezTo>
                <a:cubicBezTo>
                  <a:pt x="1230166" y="1525996"/>
                  <a:pt x="1157456" y="1505843"/>
                  <a:pt x="1095439" y="1507621"/>
                </a:cubicBezTo>
                <a:close/>
                <a:moveTo>
                  <a:pt x="851347" y="1506937"/>
                </a:moveTo>
                <a:cubicBezTo>
                  <a:pt x="807292" y="1506937"/>
                  <a:pt x="754879" y="1511501"/>
                  <a:pt x="721447" y="1529754"/>
                </a:cubicBezTo>
                <a:cubicBezTo>
                  <a:pt x="733287" y="1653316"/>
                  <a:pt x="733287" y="1653316"/>
                  <a:pt x="733287" y="1653316"/>
                </a:cubicBezTo>
                <a:cubicBezTo>
                  <a:pt x="733287" y="1653316"/>
                  <a:pt x="840551" y="1627340"/>
                  <a:pt x="923437" y="1645594"/>
                </a:cubicBezTo>
                <a:cubicBezTo>
                  <a:pt x="931099" y="1511501"/>
                  <a:pt x="931099" y="1511501"/>
                  <a:pt x="931099" y="1511501"/>
                </a:cubicBezTo>
                <a:cubicBezTo>
                  <a:pt x="931099" y="1511501"/>
                  <a:pt x="895402" y="1506937"/>
                  <a:pt x="851347" y="1506937"/>
                </a:cubicBezTo>
                <a:close/>
                <a:moveTo>
                  <a:pt x="7985289" y="960709"/>
                </a:moveTo>
                <a:lnTo>
                  <a:pt x="7985289" y="1108465"/>
                </a:lnTo>
                <a:lnTo>
                  <a:pt x="8083950" y="1105387"/>
                </a:lnTo>
                <a:lnTo>
                  <a:pt x="8185693" y="1108465"/>
                </a:lnTo>
                <a:lnTo>
                  <a:pt x="8188776" y="963787"/>
                </a:lnTo>
                <a:lnTo>
                  <a:pt x="8093199" y="960709"/>
                </a:lnTo>
                <a:close/>
                <a:moveTo>
                  <a:pt x="7670811" y="957631"/>
                </a:moveTo>
                <a:lnTo>
                  <a:pt x="7670811" y="1105388"/>
                </a:lnTo>
                <a:lnTo>
                  <a:pt x="7772554" y="1105388"/>
                </a:lnTo>
                <a:lnTo>
                  <a:pt x="7880463" y="1111544"/>
                </a:lnTo>
                <a:lnTo>
                  <a:pt x="7880463" y="966866"/>
                </a:lnTo>
                <a:lnTo>
                  <a:pt x="7781803" y="960709"/>
                </a:lnTo>
                <a:close/>
                <a:moveTo>
                  <a:pt x="3147874" y="929926"/>
                </a:moveTo>
                <a:lnTo>
                  <a:pt x="3147874" y="1077682"/>
                </a:lnTo>
                <a:lnTo>
                  <a:pt x="3342111" y="1077682"/>
                </a:lnTo>
                <a:lnTo>
                  <a:pt x="3345193" y="933004"/>
                </a:lnTo>
                <a:close/>
                <a:moveTo>
                  <a:pt x="3644256" y="923770"/>
                </a:moveTo>
                <a:lnTo>
                  <a:pt x="3446936" y="929927"/>
                </a:lnTo>
                <a:lnTo>
                  <a:pt x="3446936" y="1077683"/>
                </a:lnTo>
                <a:lnTo>
                  <a:pt x="3641173" y="1068448"/>
                </a:lnTo>
                <a:close/>
                <a:moveTo>
                  <a:pt x="7374830" y="917613"/>
                </a:moveTo>
                <a:lnTo>
                  <a:pt x="7374830" y="1065369"/>
                </a:lnTo>
                <a:lnTo>
                  <a:pt x="7470407" y="1074604"/>
                </a:lnTo>
                <a:lnTo>
                  <a:pt x="7575234" y="1089995"/>
                </a:lnTo>
                <a:lnTo>
                  <a:pt x="7578317" y="945317"/>
                </a:lnTo>
                <a:lnTo>
                  <a:pt x="7479657" y="929926"/>
                </a:lnTo>
                <a:close/>
                <a:moveTo>
                  <a:pt x="8484758" y="896066"/>
                </a:moveTo>
                <a:lnTo>
                  <a:pt x="8389180" y="908379"/>
                </a:lnTo>
                <a:lnTo>
                  <a:pt x="8284354" y="929927"/>
                </a:lnTo>
                <a:lnTo>
                  <a:pt x="8284354" y="1080761"/>
                </a:lnTo>
                <a:lnTo>
                  <a:pt x="8379932" y="1062292"/>
                </a:lnTo>
                <a:lnTo>
                  <a:pt x="8481675" y="1046900"/>
                </a:lnTo>
                <a:close/>
                <a:moveTo>
                  <a:pt x="2833396" y="880674"/>
                </a:moveTo>
                <a:cubicBezTo>
                  <a:pt x="2833396" y="1039609"/>
                  <a:pt x="2833396" y="1039609"/>
                  <a:pt x="2833396" y="1039609"/>
                </a:cubicBezTo>
                <a:cubicBezTo>
                  <a:pt x="2833396" y="1039609"/>
                  <a:pt x="2954931" y="1043110"/>
                  <a:pt x="3036881" y="1059213"/>
                </a:cubicBezTo>
                <a:cubicBezTo>
                  <a:pt x="3033409" y="900278"/>
                  <a:pt x="3033409" y="900278"/>
                  <a:pt x="3033409" y="900278"/>
                </a:cubicBezTo>
                <a:cubicBezTo>
                  <a:pt x="3033409" y="900278"/>
                  <a:pt x="2928541" y="880674"/>
                  <a:pt x="2833396" y="880674"/>
                </a:cubicBezTo>
                <a:close/>
                <a:moveTo>
                  <a:pt x="3946402" y="868361"/>
                </a:moveTo>
                <a:lnTo>
                  <a:pt x="3749083" y="889909"/>
                </a:lnTo>
                <a:lnTo>
                  <a:pt x="3749083" y="1037666"/>
                </a:lnTo>
                <a:lnTo>
                  <a:pt x="3943319" y="1013040"/>
                </a:lnTo>
                <a:close/>
                <a:moveTo>
                  <a:pt x="7072685" y="825266"/>
                </a:moveTo>
                <a:lnTo>
                  <a:pt x="7072685" y="973022"/>
                </a:lnTo>
                <a:lnTo>
                  <a:pt x="7168262" y="988414"/>
                </a:lnTo>
                <a:lnTo>
                  <a:pt x="7273089" y="1028431"/>
                </a:lnTo>
                <a:lnTo>
                  <a:pt x="7276172" y="883753"/>
                </a:lnTo>
                <a:lnTo>
                  <a:pt x="7183678" y="840657"/>
                </a:lnTo>
                <a:close/>
                <a:moveTo>
                  <a:pt x="8783820" y="809875"/>
                </a:moveTo>
                <a:lnTo>
                  <a:pt x="8688243" y="831423"/>
                </a:lnTo>
                <a:lnTo>
                  <a:pt x="8583416" y="865284"/>
                </a:lnTo>
                <a:lnTo>
                  <a:pt x="8583416" y="1019196"/>
                </a:lnTo>
                <a:lnTo>
                  <a:pt x="8678993" y="985335"/>
                </a:lnTo>
                <a:lnTo>
                  <a:pt x="8783820" y="960709"/>
                </a:lnTo>
                <a:close/>
                <a:moveTo>
                  <a:pt x="2540497" y="788327"/>
                </a:moveTo>
                <a:cubicBezTo>
                  <a:pt x="2540497" y="937442"/>
                  <a:pt x="2540497" y="937442"/>
                  <a:pt x="2540497" y="937442"/>
                </a:cubicBezTo>
                <a:cubicBezTo>
                  <a:pt x="2540497" y="937442"/>
                  <a:pt x="2662894" y="975246"/>
                  <a:pt x="2718530" y="997648"/>
                </a:cubicBezTo>
                <a:cubicBezTo>
                  <a:pt x="2725483" y="862535"/>
                  <a:pt x="2725483" y="862535"/>
                  <a:pt x="2725483" y="862535"/>
                </a:cubicBezTo>
                <a:cubicBezTo>
                  <a:pt x="2725483" y="844333"/>
                  <a:pt x="2624645" y="805129"/>
                  <a:pt x="2540497" y="788327"/>
                </a:cubicBezTo>
                <a:close/>
                <a:moveTo>
                  <a:pt x="4257791" y="769857"/>
                </a:moveTo>
                <a:lnTo>
                  <a:pt x="4057395" y="812953"/>
                </a:lnTo>
                <a:lnTo>
                  <a:pt x="4057395" y="960709"/>
                </a:lnTo>
                <a:lnTo>
                  <a:pt x="4254708" y="914535"/>
                </a:lnTo>
                <a:close/>
                <a:moveTo>
                  <a:pt x="6767456" y="689822"/>
                </a:moveTo>
                <a:lnTo>
                  <a:pt x="6767456" y="837579"/>
                </a:lnTo>
                <a:lnTo>
                  <a:pt x="6863034" y="862205"/>
                </a:lnTo>
                <a:lnTo>
                  <a:pt x="6967860" y="914535"/>
                </a:lnTo>
                <a:lnTo>
                  <a:pt x="6967860" y="769857"/>
                </a:lnTo>
                <a:lnTo>
                  <a:pt x="6878449" y="717526"/>
                </a:lnTo>
                <a:close/>
                <a:moveTo>
                  <a:pt x="9067468" y="686745"/>
                </a:moveTo>
                <a:lnTo>
                  <a:pt x="8984223" y="711371"/>
                </a:lnTo>
                <a:lnTo>
                  <a:pt x="8891729" y="745232"/>
                </a:lnTo>
                <a:lnTo>
                  <a:pt x="8891729" y="896066"/>
                </a:lnTo>
                <a:lnTo>
                  <a:pt x="8974974" y="865284"/>
                </a:lnTo>
                <a:lnTo>
                  <a:pt x="9067468" y="837579"/>
                </a:lnTo>
                <a:close/>
                <a:moveTo>
                  <a:pt x="4538357" y="668276"/>
                </a:moveTo>
                <a:lnTo>
                  <a:pt x="4439696" y="689824"/>
                </a:lnTo>
                <a:lnTo>
                  <a:pt x="4356451" y="714450"/>
                </a:lnTo>
                <a:lnTo>
                  <a:pt x="4356451" y="862207"/>
                </a:lnTo>
                <a:lnTo>
                  <a:pt x="4535274" y="812955"/>
                </a:lnTo>
                <a:close/>
                <a:moveTo>
                  <a:pt x="2241436" y="652883"/>
                </a:moveTo>
                <a:cubicBezTo>
                  <a:pt x="2241436" y="806414"/>
                  <a:pt x="2241436" y="806414"/>
                  <a:pt x="2241436" y="806414"/>
                </a:cubicBezTo>
                <a:cubicBezTo>
                  <a:pt x="2241436" y="806414"/>
                  <a:pt x="2364470" y="832933"/>
                  <a:pt x="2420773" y="877596"/>
                </a:cubicBezTo>
                <a:cubicBezTo>
                  <a:pt x="2428419" y="749887"/>
                  <a:pt x="2428419" y="749887"/>
                  <a:pt x="2428419" y="749887"/>
                </a:cubicBezTo>
                <a:cubicBezTo>
                  <a:pt x="2432589" y="737325"/>
                  <a:pt x="2299130" y="669632"/>
                  <a:pt x="2241436" y="652883"/>
                </a:cubicBezTo>
                <a:close/>
                <a:moveTo>
                  <a:pt x="6462226" y="535910"/>
                </a:moveTo>
                <a:lnTo>
                  <a:pt x="6462226" y="683667"/>
                </a:lnTo>
                <a:lnTo>
                  <a:pt x="6560887" y="711371"/>
                </a:lnTo>
                <a:lnTo>
                  <a:pt x="6662630" y="760623"/>
                </a:lnTo>
                <a:lnTo>
                  <a:pt x="6665713" y="615945"/>
                </a:lnTo>
                <a:lnTo>
                  <a:pt x="6573219" y="566693"/>
                </a:lnTo>
                <a:close/>
                <a:moveTo>
                  <a:pt x="1938960" y="505127"/>
                </a:moveTo>
                <a:cubicBezTo>
                  <a:pt x="1934156" y="637038"/>
                  <a:pt x="1934156" y="637038"/>
                  <a:pt x="1934156" y="637038"/>
                </a:cubicBezTo>
                <a:cubicBezTo>
                  <a:pt x="1930038" y="628751"/>
                  <a:pt x="2034356" y="646707"/>
                  <a:pt x="2122208" y="720605"/>
                </a:cubicBezTo>
                <a:cubicBezTo>
                  <a:pt x="2130444" y="592838"/>
                  <a:pt x="2130444" y="592838"/>
                  <a:pt x="2130444" y="592838"/>
                </a:cubicBezTo>
                <a:cubicBezTo>
                  <a:pt x="2120836" y="597672"/>
                  <a:pt x="1991805" y="509271"/>
                  <a:pt x="1938960" y="505127"/>
                </a:cubicBezTo>
                <a:close/>
                <a:moveTo>
                  <a:pt x="4840503" y="440485"/>
                </a:moveTo>
                <a:lnTo>
                  <a:pt x="4735676" y="498972"/>
                </a:lnTo>
                <a:lnTo>
                  <a:pt x="4646265" y="554381"/>
                </a:lnTo>
                <a:lnTo>
                  <a:pt x="4646265" y="702137"/>
                </a:lnTo>
                <a:lnTo>
                  <a:pt x="4837420" y="588242"/>
                </a:lnTo>
                <a:close/>
                <a:moveTo>
                  <a:pt x="299063" y="415859"/>
                </a:moveTo>
                <a:lnTo>
                  <a:pt x="181904" y="486659"/>
                </a:lnTo>
                <a:lnTo>
                  <a:pt x="110992" y="542067"/>
                </a:lnTo>
                <a:lnTo>
                  <a:pt x="110992" y="686745"/>
                </a:lnTo>
                <a:lnTo>
                  <a:pt x="212735" y="600554"/>
                </a:lnTo>
                <a:lnTo>
                  <a:pt x="302146" y="551302"/>
                </a:lnTo>
                <a:close/>
                <a:moveTo>
                  <a:pt x="6153912" y="381997"/>
                </a:moveTo>
                <a:lnTo>
                  <a:pt x="6153912" y="529754"/>
                </a:lnTo>
                <a:lnTo>
                  <a:pt x="6252573" y="554380"/>
                </a:lnTo>
                <a:lnTo>
                  <a:pt x="6354316" y="606710"/>
                </a:lnTo>
                <a:lnTo>
                  <a:pt x="6357399" y="462032"/>
                </a:lnTo>
                <a:lnTo>
                  <a:pt x="6267988" y="409701"/>
                </a:lnTo>
                <a:close/>
                <a:moveTo>
                  <a:pt x="1629030" y="353297"/>
                </a:moveTo>
                <a:cubicBezTo>
                  <a:pt x="1624812" y="478880"/>
                  <a:pt x="1624812" y="478880"/>
                  <a:pt x="1624812" y="478880"/>
                </a:cubicBezTo>
                <a:cubicBezTo>
                  <a:pt x="1624812" y="478880"/>
                  <a:pt x="1740130" y="509409"/>
                  <a:pt x="1818182" y="569772"/>
                </a:cubicBezTo>
                <a:cubicBezTo>
                  <a:pt x="1825214" y="440719"/>
                  <a:pt x="1825214" y="440719"/>
                  <a:pt x="1825214" y="440719"/>
                </a:cubicBezTo>
                <a:cubicBezTo>
                  <a:pt x="1825214" y="440719"/>
                  <a:pt x="1692315" y="351215"/>
                  <a:pt x="1629030" y="353297"/>
                </a:cubicBezTo>
                <a:close/>
                <a:moveTo>
                  <a:pt x="5139565" y="261946"/>
                </a:moveTo>
                <a:lnTo>
                  <a:pt x="5034738" y="308120"/>
                </a:lnTo>
                <a:lnTo>
                  <a:pt x="4945327" y="351216"/>
                </a:lnTo>
                <a:lnTo>
                  <a:pt x="4945327" y="498972"/>
                </a:lnTo>
                <a:lnTo>
                  <a:pt x="5136482" y="409703"/>
                </a:lnTo>
                <a:close/>
                <a:moveTo>
                  <a:pt x="5861016" y="255790"/>
                </a:moveTo>
                <a:lnTo>
                  <a:pt x="5861016" y="403547"/>
                </a:lnTo>
                <a:lnTo>
                  <a:pt x="5956593" y="422017"/>
                </a:lnTo>
                <a:lnTo>
                  <a:pt x="6061420" y="462034"/>
                </a:lnTo>
                <a:lnTo>
                  <a:pt x="6064503" y="317356"/>
                </a:lnTo>
                <a:lnTo>
                  <a:pt x="5972009" y="274260"/>
                </a:lnTo>
                <a:close/>
                <a:moveTo>
                  <a:pt x="598126" y="237320"/>
                </a:moveTo>
                <a:lnTo>
                  <a:pt x="487133" y="280416"/>
                </a:lnTo>
                <a:lnTo>
                  <a:pt x="406972" y="338902"/>
                </a:lnTo>
                <a:lnTo>
                  <a:pt x="406972" y="483580"/>
                </a:lnTo>
                <a:lnTo>
                  <a:pt x="499466" y="415859"/>
                </a:lnTo>
                <a:lnTo>
                  <a:pt x="595042" y="369685"/>
                </a:lnTo>
                <a:close/>
                <a:moveTo>
                  <a:pt x="1323762" y="234813"/>
                </a:moveTo>
                <a:cubicBezTo>
                  <a:pt x="1319581" y="361817"/>
                  <a:pt x="1319581" y="361817"/>
                  <a:pt x="1319581" y="361817"/>
                </a:cubicBezTo>
                <a:cubicBezTo>
                  <a:pt x="1319581" y="361817"/>
                  <a:pt x="1436657" y="366675"/>
                  <a:pt x="1516101" y="409703"/>
                </a:cubicBezTo>
                <a:cubicBezTo>
                  <a:pt x="1523070" y="279230"/>
                  <a:pt x="1523070" y="279230"/>
                  <a:pt x="1523070" y="279230"/>
                </a:cubicBezTo>
                <a:cubicBezTo>
                  <a:pt x="1523070" y="279230"/>
                  <a:pt x="1387875" y="218851"/>
                  <a:pt x="1323762" y="234813"/>
                </a:cubicBezTo>
                <a:close/>
                <a:moveTo>
                  <a:pt x="5546538" y="197302"/>
                </a:moveTo>
                <a:lnTo>
                  <a:pt x="5546538" y="345059"/>
                </a:lnTo>
                <a:lnTo>
                  <a:pt x="5746942" y="354294"/>
                </a:lnTo>
                <a:lnTo>
                  <a:pt x="5750025" y="206537"/>
                </a:lnTo>
                <a:lnTo>
                  <a:pt x="5639032" y="200380"/>
                </a:lnTo>
                <a:close/>
                <a:moveTo>
                  <a:pt x="5450960" y="194225"/>
                </a:moveTo>
                <a:lnTo>
                  <a:pt x="5339967" y="209616"/>
                </a:lnTo>
                <a:lnTo>
                  <a:pt x="5247473" y="225008"/>
                </a:lnTo>
                <a:lnTo>
                  <a:pt x="5247473" y="372764"/>
                </a:lnTo>
                <a:lnTo>
                  <a:pt x="5447877" y="341982"/>
                </a:lnTo>
                <a:close/>
                <a:moveTo>
                  <a:pt x="1081566" y="165186"/>
                </a:moveTo>
                <a:cubicBezTo>
                  <a:pt x="1060629" y="165768"/>
                  <a:pt x="1040879" y="168742"/>
                  <a:pt x="1025430" y="175640"/>
                </a:cubicBezTo>
                <a:cubicBezTo>
                  <a:pt x="1020515" y="302551"/>
                  <a:pt x="1020515" y="302551"/>
                  <a:pt x="1020515" y="302551"/>
                </a:cubicBezTo>
                <a:cubicBezTo>
                  <a:pt x="1020515" y="302551"/>
                  <a:pt x="1134276" y="285997"/>
                  <a:pt x="1211519" y="314276"/>
                </a:cubicBezTo>
                <a:cubicBezTo>
                  <a:pt x="1217839" y="183227"/>
                  <a:pt x="1217839" y="183227"/>
                  <a:pt x="1217839" y="183227"/>
                </a:cubicBezTo>
                <a:cubicBezTo>
                  <a:pt x="1217839" y="183227"/>
                  <a:pt x="1144370" y="163440"/>
                  <a:pt x="1081566" y="165186"/>
                </a:cubicBezTo>
                <a:close/>
                <a:moveTo>
                  <a:pt x="837367" y="164759"/>
                </a:moveTo>
                <a:cubicBezTo>
                  <a:pt x="794046" y="164759"/>
                  <a:pt x="742403" y="169303"/>
                  <a:pt x="709118" y="187477"/>
                </a:cubicBezTo>
                <a:cubicBezTo>
                  <a:pt x="720785" y="311198"/>
                  <a:pt x="720785" y="311198"/>
                  <a:pt x="720785" y="311198"/>
                </a:cubicBezTo>
                <a:cubicBezTo>
                  <a:pt x="720785" y="311198"/>
                  <a:pt x="826473" y="284636"/>
                  <a:pt x="908826" y="302810"/>
                </a:cubicBezTo>
                <a:cubicBezTo>
                  <a:pt x="915689" y="169303"/>
                  <a:pt x="915689" y="169303"/>
                  <a:pt x="915689" y="169303"/>
                </a:cubicBezTo>
                <a:cubicBezTo>
                  <a:pt x="915689" y="169303"/>
                  <a:pt x="880689" y="164759"/>
                  <a:pt x="837367" y="164759"/>
                </a:cubicBezTo>
                <a:close/>
                <a:moveTo>
                  <a:pt x="1019022" y="428"/>
                </a:moveTo>
                <a:cubicBezTo>
                  <a:pt x="1347679" y="10420"/>
                  <a:pt x="1620897" y="193715"/>
                  <a:pt x="1959811" y="361389"/>
                </a:cubicBezTo>
                <a:cubicBezTo>
                  <a:pt x="2238597" y="500249"/>
                  <a:pt x="2517375" y="615502"/>
                  <a:pt x="2619572" y="659938"/>
                </a:cubicBezTo>
                <a:cubicBezTo>
                  <a:pt x="3026968" y="802963"/>
                  <a:pt x="3435061" y="800880"/>
                  <a:pt x="3761811" y="748809"/>
                </a:cubicBezTo>
                <a:cubicBezTo>
                  <a:pt x="4169207" y="683544"/>
                  <a:pt x="4465358" y="538435"/>
                  <a:pt x="4858153" y="273212"/>
                </a:cubicBezTo>
                <a:cubicBezTo>
                  <a:pt x="5164048" y="66311"/>
                  <a:pt x="5437268" y="32290"/>
                  <a:pt x="5697278" y="68394"/>
                </a:cubicBezTo>
                <a:cubicBezTo>
                  <a:pt x="6064352" y="120465"/>
                  <a:pt x="6365379" y="309316"/>
                  <a:pt x="6365379" y="309316"/>
                </a:cubicBezTo>
                <a:cubicBezTo>
                  <a:pt x="7087012" y="795153"/>
                  <a:pt x="7806299" y="834207"/>
                  <a:pt x="8093857" y="818976"/>
                </a:cubicBezTo>
                <a:lnTo>
                  <a:pt x="8127332" y="815710"/>
                </a:lnTo>
                <a:lnTo>
                  <a:pt x="8127419" y="816755"/>
                </a:lnTo>
                <a:cubicBezTo>
                  <a:pt x="8181906" y="814092"/>
                  <a:pt x="8230241" y="811827"/>
                  <a:pt x="8276591" y="807577"/>
                </a:cubicBezTo>
                <a:lnTo>
                  <a:pt x="8343312" y="797329"/>
                </a:lnTo>
                <a:lnTo>
                  <a:pt x="8344971" y="797290"/>
                </a:lnTo>
                <a:cubicBezTo>
                  <a:pt x="8632274" y="774758"/>
                  <a:pt x="8912982" y="646725"/>
                  <a:pt x="9130682" y="516564"/>
                </a:cubicBezTo>
                <a:lnTo>
                  <a:pt x="9163042" y="495671"/>
                </a:lnTo>
                <a:lnTo>
                  <a:pt x="9163042" y="2232083"/>
                </a:lnTo>
                <a:lnTo>
                  <a:pt x="9046213" y="2294637"/>
                </a:lnTo>
                <a:cubicBezTo>
                  <a:pt x="8703257" y="2457395"/>
                  <a:pt x="8325885" y="2526912"/>
                  <a:pt x="8325885" y="2526912"/>
                </a:cubicBezTo>
                <a:cubicBezTo>
                  <a:pt x="7340071" y="2660219"/>
                  <a:pt x="6678920" y="2239472"/>
                  <a:pt x="6678920" y="2239472"/>
                </a:cubicBezTo>
                <a:cubicBezTo>
                  <a:pt x="6397358" y="2061037"/>
                  <a:pt x="5846055" y="1834000"/>
                  <a:pt x="5846055" y="1834000"/>
                </a:cubicBezTo>
                <a:cubicBezTo>
                  <a:pt x="5401812" y="1677782"/>
                  <a:pt x="4911686" y="1990218"/>
                  <a:pt x="4911686" y="1990218"/>
                </a:cubicBezTo>
                <a:cubicBezTo>
                  <a:pt x="4500813" y="2283908"/>
                  <a:pt x="4463272" y="2289461"/>
                  <a:pt x="4463272" y="2289461"/>
                </a:cubicBezTo>
                <a:cubicBezTo>
                  <a:pt x="3737479" y="2640778"/>
                  <a:pt x="3135423" y="2525524"/>
                  <a:pt x="3135423" y="2525524"/>
                </a:cubicBezTo>
                <a:cubicBezTo>
                  <a:pt x="2717597" y="2538715"/>
                  <a:pt x="2038371" y="2147131"/>
                  <a:pt x="2038371" y="2147131"/>
                </a:cubicBezTo>
                <a:cubicBezTo>
                  <a:pt x="1874997" y="2016601"/>
                  <a:pt x="1328562" y="1807617"/>
                  <a:pt x="1328562" y="1807617"/>
                </a:cubicBezTo>
                <a:cubicBezTo>
                  <a:pt x="708424" y="1516704"/>
                  <a:pt x="9734" y="2224196"/>
                  <a:pt x="9734" y="2224196"/>
                </a:cubicBezTo>
                <a:cubicBezTo>
                  <a:pt x="9734" y="2224196"/>
                  <a:pt x="9734" y="2224196"/>
                  <a:pt x="0" y="461367"/>
                </a:cubicBezTo>
                <a:cubicBezTo>
                  <a:pt x="253059" y="268351"/>
                  <a:pt x="459537" y="124632"/>
                  <a:pt x="667406" y="55202"/>
                </a:cubicBezTo>
                <a:cubicBezTo>
                  <a:pt x="793763" y="13022"/>
                  <a:pt x="909470" y="-2904"/>
                  <a:pt x="1019022" y="428"/>
                </a:cubicBezTo>
                <a:close/>
              </a:path>
            </a:pathLst>
          </a:custGeom>
          <a:solidFill>
            <a:srgbClr val="FFC000">
              <a:alpha val="6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335" name="Freeform 293"/>
          <p:cNvSpPr>
            <a:spLocks/>
          </p:cNvSpPr>
          <p:nvPr/>
        </p:nvSpPr>
        <p:spPr bwMode="auto">
          <a:xfrm>
            <a:off x="101193" y="2057150"/>
            <a:ext cx="1165422" cy="1762416"/>
          </a:xfrm>
          <a:custGeom>
            <a:avLst/>
            <a:gdLst>
              <a:gd name="T0" fmla="*/ 0 w 1678"/>
              <a:gd name="T1" fmla="*/ 753 h 2095"/>
              <a:gd name="T2" fmla="*/ 7 w 1678"/>
              <a:gd name="T3" fmla="*/ 2095 h 2095"/>
              <a:gd name="T4" fmla="*/ 1678 w 1678"/>
              <a:gd name="T5" fmla="*/ 1581 h 2095"/>
              <a:gd name="T6" fmla="*/ 1664 w 1678"/>
              <a:gd name="T7" fmla="*/ 232 h 2095"/>
              <a:gd name="T8" fmla="*/ 128 w 1678"/>
              <a:gd name="T9" fmla="*/ 648 h 2095"/>
              <a:gd name="T10" fmla="*/ 0 w 1678"/>
              <a:gd name="T11" fmla="*/ 753 h 20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78" h="2095">
                <a:moveTo>
                  <a:pt x="0" y="753"/>
                </a:moveTo>
                <a:cubicBezTo>
                  <a:pt x="7" y="2095"/>
                  <a:pt x="7" y="2095"/>
                  <a:pt x="7" y="2095"/>
                </a:cubicBezTo>
                <a:cubicBezTo>
                  <a:pt x="7" y="2095"/>
                  <a:pt x="607" y="1501"/>
                  <a:pt x="1678" y="1581"/>
                </a:cubicBezTo>
                <a:cubicBezTo>
                  <a:pt x="1664" y="232"/>
                  <a:pt x="1664" y="232"/>
                  <a:pt x="1664" y="232"/>
                </a:cubicBezTo>
                <a:cubicBezTo>
                  <a:pt x="1664" y="232"/>
                  <a:pt x="1007" y="0"/>
                  <a:pt x="128" y="648"/>
                </a:cubicBezTo>
                <a:cubicBezTo>
                  <a:pt x="0" y="753"/>
                  <a:pt x="0" y="753"/>
                  <a:pt x="0" y="753"/>
                </a:cubicBez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4173" r="-46411"/>
            </a:stretch>
          </a:blipFill>
          <a:ln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6" name="Freeform 294"/>
          <p:cNvSpPr>
            <a:spLocks/>
          </p:cNvSpPr>
          <p:nvPr/>
        </p:nvSpPr>
        <p:spPr bwMode="auto">
          <a:xfrm>
            <a:off x="1664337" y="2499731"/>
            <a:ext cx="1174672" cy="1687739"/>
          </a:xfrm>
          <a:custGeom>
            <a:avLst/>
            <a:gdLst>
              <a:gd name="T0" fmla="*/ 0 w 1692"/>
              <a:gd name="T1" fmla="*/ 0 h 2003"/>
              <a:gd name="T2" fmla="*/ 10 w 1692"/>
              <a:gd name="T3" fmla="*/ 1334 h 2003"/>
              <a:gd name="T4" fmla="*/ 1160 w 1692"/>
              <a:gd name="T5" fmla="*/ 1843 h 2003"/>
              <a:gd name="T6" fmla="*/ 1692 w 1692"/>
              <a:gd name="T7" fmla="*/ 1995 h 2003"/>
              <a:gd name="T8" fmla="*/ 1692 w 1692"/>
              <a:gd name="T9" fmla="*/ 673 h 2003"/>
              <a:gd name="T10" fmla="*/ 862 w 1692"/>
              <a:gd name="T11" fmla="*/ 345 h 2003"/>
              <a:gd name="T12" fmla="*/ 0 w 1692"/>
              <a:gd name="T13" fmla="*/ 0 h 20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692" h="2003">
                <a:moveTo>
                  <a:pt x="0" y="0"/>
                </a:moveTo>
                <a:cubicBezTo>
                  <a:pt x="10" y="1334"/>
                  <a:pt x="10" y="1334"/>
                  <a:pt x="10" y="1334"/>
                </a:cubicBezTo>
                <a:cubicBezTo>
                  <a:pt x="10" y="1334"/>
                  <a:pt x="856" y="1769"/>
                  <a:pt x="1160" y="1843"/>
                </a:cubicBezTo>
                <a:cubicBezTo>
                  <a:pt x="1160" y="1843"/>
                  <a:pt x="1464" y="2003"/>
                  <a:pt x="1692" y="1995"/>
                </a:cubicBezTo>
                <a:cubicBezTo>
                  <a:pt x="1692" y="673"/>
                  <a:pt x="1692" y="673"/>
                  <a:pt x="1692" y="673"/>
                </a:cubicBezTo>
                <a:cubicBezTo>
                  <a:pt x="1447" y="589"/>
                  <a:pt x="1167" y="486"/>
                  <a:pt x="862" y="345"/>
                </a:cubicBezTo>
                <a:cubicBezTo>
                  <a:pt x="557" y="204"/>
                  <a:pt x="211" y="27"/>
                  <a:pt x="0" y="0"/>
                </a:cubicBezTo>
                <a:close/>
              </a:path>
            </a:pathLst>
          </a:cu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5250" r="-25250"/>
            </a:stretch>
          </a:blipFill>
          <a:ln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7" name="Freeform 295"/>
          <p:cNvSpPr>
            <a:spLocks/>
          </p:cNvSpPr>
          <p:nvPr/>
        </p:nvSpPr>
        <p:spPr bwMode="auto">
          <a:xfrm>
            <a:off x="3215151" y="2818266"/>
            <a:ext cx="1171588" cy="1508510"/>
          </a:xfrm>
          <a:custGeom>
            <a:avLst/>
            <a:gdLst>
              <a:gd name="T0" fmla="*/ 35 w 1688"/>
              <a:gd name="T1" fmla="*/ 362 h 1788"/>
              <a:gd name="T2" fmla="*/ 0 w 1688"/>
              <a:gd name="T3" fmla="*/ 1658 h 1788"/>
              <a:gd name="T4" fmla="*/ 1680 w 1688"/>
              <a:gd name="T5" fmla="*/ 1349 h 1788"/>
              <a:gd name="T6" fmla="*/ 1688 w 1688"/>
              <a:gd name="T7" fmla="*/ 0 h 1788"/>
              <a:gd name="T8" fmla="*/ 205 w 1688"/>
              <a:gd name="T9" fmla="*/ 350 h 1788"/>
              <a:gd name="T10" fmla="*/ 35 w 1688"/>
              <a:gd name="T11" fmla="*/ 362 h 17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88" h="1788">
                <a:moveTo>
                  <a:pt x="35" y="362"/>
                </a:moveTo>
                <a:cubicBezTo>
                  <a:pt x="0" y="1658"/>
                  <a:pt x="0" y="1658"/>
                  <a:pt x="0" y="1658"/>
                </a:cubicBezTo>
                <a:cubicBezTo>
                  <a:pt x="0" y="1658"/>
                  <a:pt x="734" y="1788"/>
                  <a:pt x="1680" y="1349"/>
                </a:cubicBezTo>
                <a:cubicBezTo>
                  <a:pt x="1688" y="0"/>
                  <a:pt x="1688" y="0"/>
                  <a:pt x="1688" y="0"/>
                </a:cubicBezTo>
                <a:cubicBezTo>
                  <a:pt x="1688" y="0"/>
                  <a:pt x="891" y="358"/>
                  <a:pt x="205" y="350"/>
                </a:cubicBezTo>
                <a:cubicBezTo>
                  <a:pt x="35" y="362"/>
                  <a:pt x="35" y="362"/>
                  <a:pt x="35" y="362"/>
                </a:cubicBezTo>
                <a:close/>
              </a:path>
            </a:pathLst>
          </a:cu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1696" r="-18434"/>
            </a:stretch>
          </a:blipFill>
          <a:ln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8" name="Freeform 296"/>
          <p:cNvSpPr>
            <a:spLocks/>
          </p:cNvSpPr>
          <p:nvPr/>
        </p:nvSpPr>
        <p:spPr bwMode="auto">
          <a:xfrm>
            <a:off x="4633390" y="2128092"/>
            <a:ext cx="1177755" cy="1691475"/>
          </a:xfrm>
          <a:custGeom>
            <a:avLst/>
            <a:gdLst>
              <a:gd name="T0" fmla="*/ 0 w 1695"/>
              <a:gd name="T1" fmla="*/ 676 h 2007"/>
              <a:gd name="T2" fmla="*/ 11 w 1695"/>
              <a:gd name="T3" fmla="*/ 2007 h 2007"/>
              <a:gd name="T4" fmla="*/ 1695 w 1695"/>
              <a:gd name="T5" fmla="*/ 1575 h 2007"/>
              <a:gd name="T6" fmla="*/ 1683 w 1695"/>
              <a:gd name="T7" fmla="*/ 244 h 2007"/>
              <a:gd name="T8" fmla="*/ 0 w 1695"/>
              <a:gd name="T9" fmla="*/ 676 h 20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95" h="2007">
                <a:moveTo>
                  <a:pt x="0" y="676"/>
                </a:moveTo>
                <a:cubicBezTo>
                  <a:pt x="11" y="2007"/>
                  <a:pt x="11" y="2007"/>
                  <a:pt x="11" y="2007"/>
                </a:cubicBezTo>
                <a:cubicBezTo>
                  <a:pt x="11" y="2007"/>
                  <a:pt x="762" y="1347"/>
                  <a:pt x="1695" y="1575"/>
                </a:cubicBezTo>
                <a:cubicBezTo>
                  <a:pt x="1683" y="244"/>
                  <a:pt x="1683" y="244"/>
                  <a:pt x="1683" y="244"/>
                </a:cubicBezTo>
                <a:cubicBezTo>
                  <a:pt x="1100" y="0"/>
                  <a:pt x="496" y="390"/>
                  <a:pt x="0" y="676"/>
                </a:cubicBezTo>
                <a:close/>
              </a:path>
            </a:pathLst>
          </a:cu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41896" r="-21564"/>
            </a:stretch>
          </a:blipFill>
          <a:ln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9" name="Freeform 297"/>
          <p:cNvSpPr>
            <a:spLocks/>
          </p:cNvSpPr>
          <p:nvPr/>
        </p:nvSpPr>
        <p:spPr bwMode="auto">
          <a:xfrm>
            <a:off x="6202700" y="2475880"/>
            <a:ext cx="1153089" cy="1825895"/>
          </a:xfrm>
          <a:custGeom>
            <a:avLst/>
            <a:gdLst>
              <a:gd name="T0" fmla="*/ 0 w 1658"/>
              <a:gd name="T1" fmla="*/ 0 h 2171"/>
              <a:gd name="T2" fmla="*/ 9 w 1658"/>
              <a:gd name="T3" fmla="*/ 1378 h 2171"/>
              <a:gd name="T4" fmla="*/ 1658 w 1658"/>
              <a:gd name="T5" fmla="*/ 2063 h 2171"/>
              <a:gd name="T6" fmla="*/ 1653 w 1658"/>
              <a:gd name="T7" fmla="*/ 757 h 2171"/>
              <a:gd name="T8" fmla="*/ 0 w 1658"/>
              <a:gd name="T9" fmla="*/ 0 h 2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58" h="2171">
                <a:moveTo>
                  <a:pt x="0" y="0"/>
                </a:moveTo>
                <a:cubicBezTo>
                  <a:pt x="9" y="1378"/>
                  <a:pt x="9" y="1378"/>
                  <a:pt x="9" y="1378"/>
                </a:cubicBezTo>
                <a:cubicBezTo>
                  <a:pt x="9" y="1378"/>
                  <a:pt x="1334" y="2171"/>
                  <a:pt x="1658" y="2063"/>
                </a:cubicBezTo>
                <a:cubicBezTo>
                  <a:pt x="1653" y="757"/>
                  <a:pt x="1653" y="757"/>
                  <a:pt x="1653" y="757"/>
                </a:cubicBezTo>
                <a:cubicBezTo>
                  <a:pt x="1653" y="757"/>
                  <a:pt x="928" y="568"/>
                  <a:pt x="0" y="0"/>
                </a:cubicBezTo>
                <a:close/>
              </a:path>
            </a:pathLst>
          </a:cu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9014" r="-58156"/>
            </a:stretch>
          </a:blipFill>
          <a:ln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0" name="Freeform 298"/>
          <p:cNvSpPr>
            <a:spLocks/>
          </p:cNvSpPr>
          <p:nvPr/>
        </p:nvSpPr>
        <p:spPr bwMode="auto">
          <a:xfrm>
            <a:off x="7747346" y="2890345"/>
            <a:ext cx="1171588" cy="1411427"/>
          </a:xfrm>
          <a:custGeom>
            <a:avLst/>
            <a:gdLst>
              <a:gd name="T0" fmla="*/ 0 w 1688"/>
              <a:gd name="T1" fmla="*/ 331 h 1677"/>
              <a:gd name="T2" fmla="*/ 0 w 1688"/>
              <a:gd name="T3" fmla="*/ 1655 h 1677"/>
              <a:gd name="T4" fmla="*/ 1688 w 1688"/>
              <a:gd name="T5" fmla="*/ 1314 h 1677"/>
              <a:gd name="T6" fmla="*/ 1677 w 1688"/>
              <a:gd name="T7" fmla="*/ 0 h 1677"/>
              <a:gd name="T8" fmla="*/ 0 w 1688"/>
              <a:gd name="T9" fmla="*/ 331 h 16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88" h="1677">
                <a:moveTo>
                  <a:pt x="0" y="331"/>
                </a:moveTo>
                <a:cubicBezTo>
                  <a:pt x="0" y="1655"/>
                  <a:pt x="0" y="1655"/>
                  <a:pt x="0" y="1655"/>
                </a:cubicBezTo>
                <a:cubicBezTo>
                  <a:pt x="0" y="1655"/>
                  <a:pt x="1154" y="1677"/>
                  <a:pt x="1688" y="1314"/>
                </a:cubicBezTo>
                <a:cubicBezTo>
                  <a:pt x="1677" y="0"/>
                  <a:pt x="1677" y="0"/>
                  <a:pt x="1677" y="0"/>
                </a:cubicBezTo>
                <a:cubicBezTo>
                  <a:pt x="1677" y="0"/>
                  <a:pt x="1015" y="277"/>
                  <a:pt x="0" y="331"/>
                </a:cubicBezTo>
                <a:close/>
              </a:path>
            </a:pathLst>
          </a:cu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3485" r="-23485"/>
            </a:stretch>
          </a:blipFill>
          <a:ln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56" name="TextBox 15"/>
          <p:cNvSpPr txBox="1"/>
          <p:nvPr/>
        </p:nvSpPr>
        <p:spPr>
          <a:xfrm>
            <a:off x="2339752" y="339502"/>
            <a:ext cx="6395543" cy="447193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r>
              <a:rPr lang="zh-CN" altLang="en-US" sz="3200" spc="30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遇上你是我的缘</a:t>
            </a:r>
            <a:endParaRPr lang="zh-CN" altLang="en-US" sz="3200" spc="3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</p:txBody>
      </p:sp>
      <p:sp>
        <p:nvSpPr>
          <p:cNvPr id="457" name="矩形 456"/>
          <p:cNvSpPr/>
          <p:nvPr/>
        </p:nvSpPr>
        <p:spPr>
          <a:xfrm>
            <a:off x="2354265" y="864855"/>
            <a:ext cx="6552728" cy="710802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smtClean="0">
                <a:solidFill>
                  <a:schemeClr val="bg1"/>
                </a:solidFill>
                <a:latin typeface="方正稚艺_GBK"/>
                <a:ea typeface="方正稚艺_GBK"/>
              </a:rPr>
              <a:t>请在此处输入您的文本，或者删除</a:t>
            </a:r>
            <a:r>
              <a:rPr lang="zh-CN" altLang="en-US" sz="1400">
                <a:solidFill>
                  <a:schemeClr val="bg1"/>
                </a:solidFill>
                <a:latin typeface="方正稚艺_GBK"/>
                <a:ea typeface="方正稚艺_GBK"/>
              </a:rPr>
              <a:t>此文本框</a:t>
            </a:r>
            <a:r>
              <a:rPr lang="zh-CN" altLang="en-US" sz="1400" smtClean="0">
                <a:solidFill>
                  <a:schemeClr val="bg1"/>
                </a:solidFill>
                <a:latin typeface="方正稚艺_GBK"/>
                <a:ea typeface="方正稚艺_GBK"/>
              </a:rPr>
              <a:t>。</a:t>
            </a:r>
            <a:r>
              <a:rPr lang="zh-CN" altLang="en-US" sz="1400">
                <a:solidFill>
                  <a:schemeClr val="bg1"/>
                </a:solidFill>
                <a:latin typeface="方正稚艺_GBK"/>
                <a:ea typeface="方正稚艺_GBK"/>
              </a:rPr>
              <a:t>请在此处输入您</a:t>
            </a:r>
            <a:r>
              <a:rPr lang="zh-CN" altLang="en-US" sz="1400" smtClean="0">
                <a:solidFill>
                  <a:schemeClr val="bg1"/>
                </a:solidFill>
                <a:latin typeface="方正稚艺_GBK"/>
                <a:ea typeface="方正稚艺_GBK"/>
              </a:rPr>
              <a:t>的文本，</a:t>
            </a:r>
            <a:r>
              <a:rPr lang="zh-CN" altLang="en-US" sz="1400">
                <a:solidFill>
                  <a:schemeClr val="bg1"/>
                </a:solidFill>
                <a:latin typeface="方正稚艺_GBK"/>
                <a:ea typeface="方正稚艺_GBK"/>
              </a:rPr>
              <a:t>或者删除此文本框 </a:t>
            </a:r>
            <a:r>
              <a:rPr lang="zh-CN" altLang="en-US" sz="1400" smtClean="0">
                <a:solidFill>
                  <a:schemeClr val="bg1"/>
                </a:solidFill>
                <a:latin typeface="方正稚艺_GBK"/>
                <a:ea typeface="方正稚艺_GBK"/>
              </a:rPr>
              <a:t>。请</a:t>
            </a:r>
            <a:r>
              <a:rPr lang="zh-CN" altLang="en-US" sz="1400">
                <a:solidFill>
                  <a:schemeClr val="bg1"/>
                </a:solidFill>
                <a:latin typeface="方正稚艺_GBK"/>
                <a:ea typeface="方正稚艺_GBK"/>
              </a:rPr>
              <a:t>在此处输入您</a:t>
            </a:r>
            <a:r>
              <a:rPr lang="zh-CN" altLang="en-US" sz="1400" smtClean="0">
                <a:solidFill>
                  <a:schemeClr val="bg1"/>
                </a:solidFill>
                <a:latin typeface="方正稚艺_GBK"/>
                <a:ea typeface="方正稚艺_GBK"/>
              </a:rPr>
              <a:t>的文本，</a:t>
            </a:r>
            <a:r>
              <a:rPr lang="zh-CN" altLang="en-US" sz="1400">
                <a:solidFill>
                  <a:schemeClr val="bg1"/>
                </a:solidFill>
                <a:latin typeface="方正稚艺_GBK"/>
                <a:ea typeface="方正稚艺_GBK"/>
              </a:rPr>
              <a:t>或者删除此</a:t>
            </a:r>
            <a:r>
              <a:rPr lang="zh-CN" altLang="en-US" sz="1400" smtClean="0">
                <a:solidFill>
                  <a:schemeClr val="bg1"/>
                </a:solidFill>
                <a:latin typeface="方正稚艺_GBK"/>
                <a:ea typeface="方正稚艺_GBK"/>
              </a:rPr>
              <a:t>文本框。</a:t>
            </a:r>
            <a:endParaRPr lang="zh-CN" altLang="en-US" sz="1400">
              <a:solidFill>
                <a:schemeClr val="bg1"/>
              </a:solidFill>
              <a:latin typeface="方正稚艺_GBK"/>
              <a:ea typeface="方正稚艺_GBK"/>
            </a:endParaRPr>
          </a:p>
        </p:txBody>
      </p:sp>
      <p:sp>
        <p:nvSpPr>
          <p:cNvPr id="37" name="椭圆 36"/>
          <p:cNvSpPr/>
          <p:nvPr/>
        </p:nvSpPr>
        <p:spPr>
          <a:xfrm>
            <a:off x="3060407" y="-380003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8" name="椭圆 37"/>
          <p:cNvSpPr/>
          <p:nvPr/>
        </p:nvSpPr>
        <p:spPr>
          <a:xfrm>
            <a:off x="5364663" y="-450850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9" name="椭圆 38"/>
          <p:cNvSpPr/>
          <p:nvPr/>
        </p:nvSpPr>
        <p:spPr>
          <a:xfrm>
            <a:off x="4428560" y="-307409"/>
            <a:ext cx="143441" cy="143441"/>
          </a:xfrm>
          <a:prstGeom prst="ellipse">
            <a:avLst/>
          </a:prstGeom>
          <a:solidFill>
            <a:schemeClr val="bg1">
              <a:alpha val="7000"/>
            </a:schemeClr>
          </a:solidFill>
          <a:ln>
            <a:noFill/>
          </a:ln>
          <a:effectLst>
            <a:glow rad="215900">
              <a:schemeClr val="bg1"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40" name="椭圆 39"/>
          <p:cNvSpPr/>
          <p:nvPr/>
        </p:nvSpPr>
        <p:spPr>
          <a:xfrm>
            <a:off x="8460432" y="-452586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41" name="椭圆 40"/>
          <p:cNvSpPr/>
          <p:nvPr/>
        </p:nvSpPr>
        <p:spPr>
          <a:xfrm>
            <a:off x="6156751" y="-452586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42" name="椭圆 41"/>
          <p:cNvSpPr/>
          <p:nvPr/>
        </p:nvSpPr>
        <p:spPr>
          <a:xfrm>
            <a:off x="7380887" y="-452586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43" name="椭圆 42"/>
          <p:cNvSpPr/>
          <p:nvPr/>
        </p:nvSpPr>
        <p:spPr>
          <a:xfrm>
            <a:off x="971600" y="-452586"/>
            <a:ext cx="143441" cy="143441"/>
          </a:xfrm>
          <a:prstGeom prst="ellipse">
            <a:avLst/>
          </a:prstGeom>
          <a:solidFill>
            <a:schemeClr val="bg1">
              <a:alpha val="7000"/>
            </a:schemeClr>
          </a:solidFill>
          <a:ln>
            <a:noFill/>
          </a:ln>
          <a:effectLst>
            <a:glow rad="215900">
              <a:schemeClr val="bg1"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44" name="椭圆 43"/>
          <p:cNvSpPr/>
          <p:nvPr/>
        </p:nvSpPr>
        <p:spPr>
          <a:xfrm>
            <a:off x="3780487" y="-308581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5797286" y="-379428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46" name="椭圆 45"/>
          <p:cNvSpPr/>
          <p:nvPr/>
        </p:nvSpPr>
        <p:spPr>
          <a:xfrm>
            <a:off x="2411760" y="-379428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47" name="椭圆 46"/>
          <p:cNvSpPr/>
          <p:nvPr/>
        </p:nvSpPr>
        <p:spPr>
          <a:xfrm>
            <a:off x="4861183" y="-235987"/>
            <a:ext cx="143441" cy="143441"/>
          </a:xfrm>
          <a:prstGeom prst="ellipse">
            <a:avLst/>
          </a:prstGeom>
          <a:solidFill>
            <a:schemeClr val="bg1">
              <a:alpha val="7000"/>
            </a:schemeClr>
          </a:solidFill>
          <a:ln>
            <a:noFill/>
          </a:ln>
          <a:effectLst>
            <a:glow rad="215900">
              <a:schemeClr val="bg1"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48" name="椭圆 47"/>
          <p:cNvSpPr/>
          <p:nvPr/>
        </p:nvSpPr>
        <p:spPr>
          <a:xfrm>
            <a:off x="8893055" y="-381164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49" name="椭圆 48"/>
          <p:cNvSpPr/>
          <p:nvPr/>
        </p:nvSpPr>
        <p:spPr>
          <a:xfrm>
            <a:off x="6589374" y="-381164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50" name="椭圆 49"/>
          <p:cNvSpPr/>
          <p:nvPr/>
        </p:nvSpPr>
        <p:spPr>
          <a:xfrm>
            <a:off x="7813510" y="-381164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51" name="椭圆 50"/>
          <p:cNvSpPr/>
          <p:nvPr/>
        </p:nvSpPr>
        <p:spPr>
          <a:xfrm>
            <a:off x="1404223" y="-381164"/>
            <a:ext cx="143441" cy="143441"/>
          </a:xfrm>
          <a:prstGeom prst="ellipse">
            <a:avLst/>
          </a:prstGeom>
          <a:solidFill>
            <a:schemeClr val="bg1">
              <a:alpha val="7000"/>
            </a:schemeClr>
          </a:solidFill>
          <a:ln>
            <a:noFill/>
          </a:ln>
          <a:effectLst>
            <a:glow rad="215900">
              <a:schemeClr val="bg1"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52" name="椭圆 51"/>
          <p:cNvSpPr/>
          <p:nvPr/>
        </p:nvSpPr>
        <p:spPr>
          <a:xfrm>
            <a:off x="4940974" y="-421055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53" name="椭圆 52"/>
          <p:cNvSpPr/>
          <p:nvPr/>
        </p:nvSpPr>
        <p:spPr>
          <a:xfrm>
            <a:off x="5588471" y="-421055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54" name="椭圆 53"/>
          <p:cNvSpPr/>
          <p:nvPr/>
        </p:nvSpPr>
        <p:spPr>
          <a:xfrm>
            <a:off x="7244655" y="-421055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55" name="椭圆 54"/>
          <p:cNvSpPr/>
          <p:nvPr/>
        </p:nvSpPr>
        <p:spPr>
          <a:xfrm>
            <a:off x="8140863" y="-421055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56" name="椭圆 55"/>
          <p:cNvSpPr/>
          <p:nvPr/>
        </p:nvSpPr>
        <p:spPr>
          <a:xfrm>
            <a:off x="8821047" y="-421055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57" name="椭圆 56"/>
          <p:cNvSpPr/>
          <p:nvPr/>
        </p:nvSpPr>
        <p:spPr>
          <a:xfrm>
            <a:off x="474077" y="-452586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58" name="椭圆 57"/>
          <p:cNvSpPr/>
          <p:nvPr/>
        </p:nvSpPr>
        <p:spPr>
          <a:xfrm>
            <a:off x="1121574" y="-452586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59" name="椭圆 58"/>
          <p:cNvSpPr/>
          <p:nvPr/>
        </p:nvSpPr>
        <p:spPr>
          <a:xfrm>
            <a:off x="2057678" y="-452586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60" name="椭圆 59"/>
          <p:cNvSpPr/>
          <p:nvPr/>
        </p:nvSpPr>
        <p:spPr>
          <a:xfrm>
            <a:off x="2777758" y="-452586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61" name="椭圆 60"/>
          <p:cNvSpPr/>
          <p:nvPr/>
        </p:nvSpPr>
        <p:spPr>
          <a:xfrm>
            <a:off x="3673966" y="-452586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</p:spTree>
    <p:extLst>
      <p:ext uri="{BB962C8B-B14F-4D97-AF65-F5344CB8AC3E}">
        <p14:creationId xmlns:p14="http://schemas.microsoft.com/office/powerpoint/2010/main" val="3295982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6" presetClass="entr" presetSubtype="2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750"/>
                                        <p:tgtEl>
                                          <p:spTgt spid="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5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5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5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5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5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5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repeatCount="indefinite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61" dur="4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8.33333E-7 -1.72946E-7 C -0.00139 0.02007 -0.00364 0.0349 -0.00642 0.05405 C -0.00694 0.05744 -0.00746 0.06115 -0.00799 0.06486 C -0.00885 0.07103 -0.01111 0.08184 -0.01111 0.08215 C -0.01458 0.13743 -0.02535 0.20352 -0.00799 0.25139 C -0.0066 0.26652 -0.00555 0.27455 -0.00156 0.28783 C -0.00017 0.30235 0.00017 0.31007 0.00469 0.3218 C 0.00521 0.32644 0.00521 0.33169 0.00625 0.33601 C 0.00677 0.33848 0.00903 0.3391 0.00955 0.34157 C 0.01059 0.34589 0.01024 0.35114 0.01111 0.35578 C 0.01389 0.37091 0.0191 0.39284 0.02379 0.40642 C 0.02708 0.416 0.03229 0.42403 0.0349 0.43484 C 0.04011 0.45584 0.04184 0.47931 0.04757 0.49969 C 0.05677 0.57443 0.04514 0.48271 0.05399 0.54478 C 0.05608 0.55991 0.05538 0.57412 0.06024 0.5874 C 0.06285 0.6155 0.06701 0.64546 0.07292 0.67202 C 0.07344 0.68221 0.07361 0.69271 0.07448 0.7029 C 0.0757 0.71618 0.07934 0.74243 0.07934 0.74274 C 0.07882 0.79061 0.07917 0.83879 0.07778 0.88666 C 0.07674 0.92465 0.07292 0.96294 0.07292 1.00247 " pathEditMode="relative" rAng="0" ptsTypes="fffffffffffffffffffA">
                                      <p:cBhvr>
                                        <p:cTn id="63" dur="4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1" y="50124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0" presetClass="path" presetSubtype="0" repeatCount="indefinite" accel="50000" decel="50000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5E-6 1.85185E-6 C -0.00138 0.01543 -0.00643 0.03642 -0.01268 0.04784 C -0.01459 0.05771 -0.01718 0.06759 -0.0191 0.07623 C -0.0257 0.10833 -0.025 0.1466 -0.02709 0.18055 C -0.02656 0.24629 -0.02656 0.31234 -0.02553 0.37778 C -0.025 0.40957 -0.01893 0.44012 -0.01598 0.47129 C -0.00938 0.53858 -0.00417 0.6071 0.01268 0.66913 C 0.01702 0.70864 0.01962 0.72284 0.01424 0.77068 C 0.01303 0.78117 0.00504 0.79599 0.00157 0.80432 C -0.01511 0.84722 -0.00468 0.82716 -0.01754 0.84969 C -0.02639 0.89012 -0.01268 0.8321 -0.02864 0.88055 C -0.03211 0.89166 -0.03299 0.90617 -0.03664 0.91759 C -0.0401 0.92778 -0.04549 0.93549 -0.0493 0.94537 C -0.05104 0.95463 -0.05087 0.95123 -0.05087 0.95679 " pathEditMode="relative" rAng="0" ptsTypes="fffffffffffffA">
                                      <p:cBhvr>
                                        <p:cTn id="65" dur="4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" y="47840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10" presetClass="exit" presetSubtype="0" repeatCount="indefinite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xit" presetSubtype="0" repeatCount="indefinite" fill="hold" grpId="2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xit" presetSubtype="0" repeatCount="indefinite" fill="hold" grpId="2" nodeType="withEffect">
                                  <p:stCondLst>
                                    <p:cond delay="6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0" presetClass="entr" presetSubtype="0" repeatCount="indefinite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repeatCount="indefinite" fill="hold" grpId="0" nodeType="withEffect">
                                  <p:stCondLst>
                                    <p:cond delay="59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" presetClass="entr" presetSubtype="4" repeatCount="indefinite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0" presetClass="path" presetSubtype="0" repeatCount="indefinite" accel="50000" decel="5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89" dur="4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0" presetClass="path" presetSubtype="0" repeatCount="indefinite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11022E-16 -1.72946E-7 C -0.00139 0.02007 -0.00365 0.03428 -0.00642 0.05374 C -0.00694 0.05744 -0.00747 0.06115 -0.00799 0.06486 C -0.00885 0.07134 -0.01111 0.08184 -0.01111 0.08215 C -0.01458 0.13743 -0.02535 0.20352 -0.00799 0.25139 C -0.0066 0.26652 -0.00556 0.27455 -0.00156 0.28783 C -0.00017 0.30235 0.00017 0.31007 0.00469 0.3218 C 0.00521 0.32644 0.00521 0.33169 0.00625 0.33601 C 0.00677 0.33848 0.00903 0.3391 0.00955 0.34157 C 0.01059 0.34589 0.01024 0.35114 0.01111 0.35578 C 0.01389 0.37091 0.0191 0.39284 0.02378 0.40642 C 0.02708 0.416 0.03229 0.42403 0.0349 0.43484 C 0.0401 0.45584 0.04184 0.47962 0.04757 0.5 C 0.05677 0.57474 0.04514 0.48271 0.05399 0.54509 C 0.05608 0.56022 0.05538 0.57443 0.06024 0.58771 C 0.06285 0.6155 0.06701 0.64577 0.07292 0.67233 C 0.07344 0.68252 0.07361 0.69302 0.07448 0.70321 C 0.07569 0.71649 0.07934 0.74274 0.07934 0.74305 C 0.07882 0.79092 0.07917 0.8391 0.07778 0.88697 C 0.07674 0.92495 0.07292 0.96325 0.07292 1.00278 " pathEditMode="relative" rAng="0" ptsTypes="fffffffffffffffffffA">
                                      <p:cBhvr>
                                        <p:cTn id="91" dur="4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1" y="50124"/>
                                    </p:animMotion>
                                  </p:childTnLst>
                                </p:cTn>
                              </p:par>
                              <p:par>
                                <p:cTn id="92" presetID="0" presetClass="path" presetSubtype="0" repeatCount="indefinite" accel="50000" decel="5000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2.77778E-7 4.97683E-6 C -0.00591 0.01421 -0.01042 0.03027 -0.0158 0.04541 C -0.01823 0.05221 -0.02223 0.05653 -0.02535 0.06209 C -0.04931 0.10411 -0.02674 0.06951 -0.03802 0.09608 C -0.03976 0.1004 -0.04271 0.10318 -0.04445 0.10751 C -0.04792 0.11554 -0.05157 0.12913 -0.05382 0.1384 C -0.05799 0.15508 -0.06181 0.17423 -0.06337 0.19215 C -0.06441 0.20451 -0.06667 0.22892 -0.06667 0.22892 C -0.06771 0.26382 -0.06823 0.33735 -0.07778 0.3701 C -0.08143 0.40315 -0.07882 0.43621 -0.08403 0.46895 C -0.08768 0.54958 -0.09098 0.63145 -0.07778 0.70899 C -0.07552 0.72196 -0.07552 0.73154 -0.07136 0.74297 C -0.06875 0.76707 -0.06615 0.79333 -0.06181 0.8165 C -0.05816 0.83596 -0.05921 0.81959 -0.05712 0.83627 C -0.05643 0.84183 -0.05643 0.8477 -0.05556 0.85295 C -0.05434 0.85975 -0.05191 0.86592 -0.0507 0.87272 C -0.05018 0.88044 -0.05018 0.88817 -0.04914 0.89558 C -0.04792 0.90485 -0.0441 0.91412 -0.04271 0.92369 C -0.04202 0.92833 -0.04184 0.93327 -0.04115 0.93791 C -0.0408 0.94069 -0.03959 0.94625 -0.03959 0.94625 " pathEditMode="relative" ptsTypes="fffffffffffffffffffA">
                                      <p:cBhvr>
                                        <p:cTn id="93" dur="4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4" presetID="0" presetClass="path" presetSubtype="0" repeatCount="indefinite" accel="50000" decel="50000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-1.66667E-6 -1.72946E-7 C -0.00139 0.01544 -0.00642 0.03644 -0.01267 0.04818 C -0.01458 0.05775 -0.01719 0.06763 -0.0191 0.07597 C -0.02569 0.1084 -0.025 0.1467 -0.02708 0.18067 C -0.02656 0.24645 -0.02656 0.31254 -0.02552 0.37801 C -0.025 0.40982 -0.01892 0.4404 -0.01597 0.47159 C -0.00937 0.53891 -0.00416 0.60747 0.01268 0.66955 C 0.01702 0.70908 0.01962 0.72329 0.01424 0.77116 C 0.01302 0.78166 0.00504 0.79648 0.00156 0.80482 C -0.0151 0.84775 -0.00469 0.82767 -0.01753 0.85022 C -0.02639 0.89067 -0.01267 0.83261 -0.02864 0.8811 C -0.03212 0.89222 -0.03298 0.90673 -0.03663 0.91816 C -0.0401 0.92835 -0.04548 0.93607 -0.0493 0.94595 C -0.05104 0.95522 -0.05087 0.95182 -0.05087 0.95738 " pathEditMode="relative" rAng="0" ptsTypes="fffffffffffffA">
                                      <p:cBhvr>
                                        <p:cTn id="95" dur="4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" y="47869"/>
                                    </p:animMotion>
                                  </p:childTnLst>
                                </p:cTn>
                              </p:par>
                              <p:par>
                                <p:cTn id="96" presetID="10" presetClass="exit" presetSubtype="0" repeatCount="indefinite" fill="hold" grpId="2" nodeType="withEffect">
                                  <p:stCondLst>
                                    <p:cond delay="5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0" presetClass="exit" presetSubtype="0" repeatCount="indefinite" fill="hold" grpId="2" nodeType="withEffect">
                                  <p:stCondLst>
                                    <p:cond delay="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0" presetClass="exit" presetSubtype="0" repeatCount="indefinite" fill="hold" grpId="2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0" presetClass="exit" presetSubtype="0" repeatCount="indefinite" fill="hold" grpId="2" nodeType="withEffect">
                                  <p:stCondLst>
                                    <p:cond delay="6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0" presetClass="entr" presetSubtype="0" repeatCount="indefinite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repeatCount="indefinite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repeatCount="indefinite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0" presetClass="path" presetSubtype="0" repeatCount="indefinite" accel="50000" decel="5000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121" dur="4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122" presetID="0" presetClass="path" presetSubtype="0" repeatCount="indefinite" accel="50000" decel="50000" fill="hold" grpId="1" nodeType="withEffect">
                                  <p:stCondLst>
                                    <p:cond delay="4750"/>
                                  </p:stCondLst>
                                  <p:childTnLst>
                                    <p:animMotion origin="layout" path="M -8.33333E-7 -1.72946E-7 C -0.00139 0.02007 -0.00364 0.0349 -0.00642 0.05405 C -0.00694 0.05744 -0.00746 0.06115 -0.00799 0.06486 C -0.00885 0.07103 -0.01111 0.08184 -0.01111 0.08215 C -0.01458 0.13743 -0.02535 0.20352 -0.00799 0.25139 C -0.0066 0.26652 -0.00555 0.27455 -0.00156 0.28783 C -0.00017 0.30235 0.00017 0.31007 0.00469 0.3218 C 0.00521 0.32644 0.00521 0.33169 0.00625 0.33601 C 0.00677 0.33848 0.00903 0.3391 0.00955 0.34157 C 0.01059 0.34589 0.01024 0.35114 0.01111 0.35578 C 0.01389 0.37091 0.0191 0.39284 0.02379 0.40642 C 0.02708 0.416 0.03229 0.42403 0.0349 0.43484 C 0.04011 0.45584 0.04184 0.47931 0.04757 0.49969 C 0.05677 0.57443 0.04514 0.48271 0.05399 0.54478 C 0.05608 0.55991 0.05538 0.57412 0.06024 0.5874 C 0.06285 0.6155 0.06701 0.64546 0.07292 0.67202 C 0.07344 0.68221 0.07361 0.69271 0.07448 0.7029 C 0.0757 0.71618 0.07934 0.74243 0.07934 0.74274 C 0.07882 0.79061 0.07917 0.83879 0.07778 0.88666 C 0.07674 0.92465 0.07292 0.96294 0.07292 1.00247 " pathEditMode="relative" rAng="0" ptsTypes="fffffffffffffffffffA">
                                      <p:cBhvr>
                                        <p:cTn id="123" dur="4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1" y="50124"/>
                                    </p:animMotion>
                                  </p:childTnLst>
                                </p:cTn>
                              </p:par>
                              <p:par>
                                <p:cTn id="124" presetID="0" presetClass="path" presetSubtype="0" repeatCount="indefinite" accel="50000" decel="5000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2.77778E-7 4.97683E-6 C -0.00591 0.01421 -0.01042 0.03027 -0.0158 0.04541 C -0.01823 0.05221 -0.02223 0.05653 -0.02535 0.06209 C -0.04931 0.10411 -0.02674 0.06951 -0.03802 0.09608 C -0.03976 0.1004 -0.04271 0.10318 -0.04445 0.10751 C -0.04792 0.11554 -0.05157 0.12913 -0.05382 0.1384 C -0.05799 0.15508 -0.06181 0.17423 -0.06337 0.19215 C -0.06441 0.20451 -0.06667 0.22892 -0.06667 0.22892 C -0.06771 0.26382 -0.06823 0.33735 -0.07778 0.3701 C -0.08143 0.40315 -0.07882 0.43621 -0.08403 0.46895 C -0.08768 0.54958 -0.09098 0.63145 -0.07778 0.70899 C -0.07552 0.72196 -0.07552 0.73154 -0.07136 0.74297 C -0.06875 0.76707 -0.06615 0.79333 -0.06181 0.8165 C -0.05816 0.83596 -0.05921 0.81959 -0.05712 0.83627 C -0.05643 0.84183 -0.05643 0.8477 -0.05556 0.85295 C -0.05434 0.85975 -0.05191 0.86592 -0.0507 0.87272 C -0.05018 0.88044 -0.05018 0.88817 -0.04914 0.89558 C -0.04792 0.90485 -0.0441 0.91412 -0.04271 0.92369 C -0.04202 0.92833 -0.04184 0.93327 -0.04115 0.93791 C -0.0408 0.94069 -0.03959 0.94625 -0.03959 0.94625 " pathEditMode="relative" ptsTypes="fffffffffffffffffffA">
                                      <p:cBhvr>
                                        <p:cTn id="125" dur="4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6" presetID="0" presetClass="path" presetSubtype="0" repeatCount="indefinite" accel="50000" decel="50000" fill="hold" grpId="1" nodeType="withEffect">
                                  <p:stCondLst>
                                    <p:cond delay="4750"/>
                                  </p:stCondLst>
                                  <p:childTnLst>
                                    <p:animMotion origin="layout" path="M 5E-6 1.85185E-6 C -0.00138 0.01543 -0.00643 0.03642 -0.01268 0.04784 C -0.01459 0.05771 -0.01718 0.06759 -0.0191 0.07623 C -0.0257 0.10833 -0.025 0.1466 -0.02709 0.18055 C -0.02656 0.24629 -0.02656 0.31234 -0.02553 0.37778 C -0.025 0.40957 -0.01893 0.44012 -0.01598 0.47129 C -0.00938 0.53858 -0.00417 0.6071 0.01268 0.66913 C 0.01702 0.70864 0.01962 0.72284 0.01424 0.77068 C 0.01303 0.78117 0.00504 0.79599 0.00157 0.80432 C -0.01511 0.84722 -0.00468 0.82716 -0.01754 0.84969 C -0.02639 0.89012 -0.01268 0.8321 -0.02864 0.88055 C -0.03211 0.89166 -0.03299 0.90617 -0.03664 0.91759 C -0.0401 0.92778 -0.04549 0.93549 -0.0493 0.94537 C -0.05104 0.95463 -0.05087 0.95123 -0.05087 0.95679 " pathEditMode="relative" rAng="0" ptsTypes="fffffffffffffA">
                                      <p:cBhvr>
                                        <p:cTn id="127" dur="4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" y="47840"/>
                                    </p:animMotion>
                                  </p:childTnLst>
                                </p:cTn>
                              </p:par>
                              <p:par>
                                <p:cTn id="128" presetID="10" presetClass="exit" presetSubtype="0" repeatCount="indefinite" fill="hold" grpId="2" nodeType="withEffect">
                                  <p:stCondLst>
                                    <p:cond delay="7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0" presetClass="exit" presetSubtype="0" repeatCount="indefinite" fill="hold" grpId="2" nodeType="withEffect">
                                  <p:stCondLst>
                                    <p:cond delay="6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0" presetClass="exit" presetSubtype="0" repeatCount="indefinite" fill="hold" grpId="2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5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0" presetClass="exit" presetSubtype="0" repeatCount="indefinite" fill="hold" grpId="2" nodeType="withEffect">
                                  <p:stCondLst>
                                    <p:cond delay="8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0" presetClass="entr" presetSubtype="0" repeatCount="indefinite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repeatCount="indefinite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repeatCount="indefinite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repeatCount="indefinite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0" presetClass="path" presetSubtype="0" repeatCount="indefinite" accel="50000" decel="5000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153" dur="4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154" presetID="10" presetClass="exit" presetSubtype="0" repeatCount="indefinite" fill="hold" grpId="2" nodeType="withEffect">
                                  <p:stCondLst>
                                    <p:cond delay="7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0" presetClass="path" presetSubtype="0" repeatCount="indefinite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11022E-16 -1.72946E-7 C -0.00139 0.02007 -0.00365 0.03428 -0.00642 0.05374 C -0.00694 0.05744 -0.00747 0.06115 -0.00799 0.06486 C -0.00885 0.07134 -0.01111 0.08184 -0.01111 0.08215 C -0.01458 0.13743 -0.02535 0.20352 -0.00799 0.25139 C -0.0066 0.26652 -0.00556 0.27455 -0.00156 0.28783 C -0.00017 0.30235 0.00017 0.31007 0.00469 0.3218 C 0.00521 0.32644 0.00521 0.33169 0.00625 0.33601 C 0.00677 0.33848 0.00903 0.3391 0.00955 0.34157 C 0.01059 0.34589 0.01024 0.35114 0.01111 0.35578 C 0.01389 0.37091 0.0191 0.39284 0.02378 0.40642 C 0.02708 0.416 0.03229 0.42403 0.0349 0.43484 C 0.0401 0.45584 0.04184 0.47962 0.04757 0.5 C 0.05677 0.57474 0.04514 0.48271 0.05399 0.54509 C 0.05608 0.56022 0.05538 0.57443 0.06024 0.58771 C 0.06285 0.6155 0.06701 0.64577 0.07292 0.67233 C 0.07344 0.68252 0.07361 0.69302 0.07448 0.70321 C 0.07569 0.71649 0.07934 0.74274 0.07934 0.74305 C 0.07882 0.79092 0.07917 0.8391 0.07778 0.88697 C 0.07674 0.92495 0.07292 0.96325 0.07292 1.00278 " pathEditMode="relative" rAng="0" ptsTypes="fffffffffffffffffffA">
                                      <p:cBhvr>
                                        <p:cTn id="158" dur="4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1" y="50124"/>
                                    </p:animMotion>
                                  </p:childTnLst>
                                </p:cTn>
                              </p:par>
                              <p:par>
                                <p:cTn id="159" presetID="0" presetClass="path" presetSubtype="0" repeatCount="indefinite" accel="50000" decel="5000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2.77778E-7 4.97683E-6 C -0.00591 0.01421 -0.01042 0.03027 -0.0158 0.04541 C -0.01823 0.05221 -0.02223 0.05653 -0.02535 0.06209 C -0.04931 0.10411 -0.02674 0.06951 -0.03802 0.09608 C -0.03976 0.1004 -0.04271 0.10318 -0.04445 0.10751 C -0.04792 0.11554 -0.05157 0.12913 -0.05382 0.1384 C -0.05799 0.15508 -0.06181 0.17423 -0.06337 0.19215 C -0.06441 0.20451 -0.06667 0.22892 -0.06667 0.22892 C -0.06771 0.26382 -0.06823 0.33735 -0.07778 0.3701 C -0.08143 0.40315 -0.07882 0.43621 -0.08403 0.46895 C -0.08768 0.54958 -0.09098 0.63145 -0.07778 0.70899 C -0.07552 0.72196 -0.07552 0.73154 -0.07136 0.74297 C -0.06875 0.76707 -0.06615 0.79333 -0.06181 0.8165 C -0.05816 0.83596 -0.05921 0.81959 -0.05712 0.83627 C -0.05643 0.84183 -0.05643 0.8477 -0.05556 0.85295 C -0.05434 0.85975 -0.05191 0.86592 -0.0507 0.87272 C -0.05018 0.88044 -0.05018 0.88817 -0.04914 0.89558 C -0.04792 0.90485 -0.0441 0.91412 -0.04271 0.92369 C -0.04202 0.92833 -0.04184 0.93327 -0.04115 0.93791 C -0.0408 0.94069 -0.03959 0.94625 -0.03959 0.94625 " pathEditMode="relative" ptsTypes="fffffffffffffffffffA">
                                      <p:cBhvr>
                                        <p:cTn id="160" dur="4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61" presetID="0" presetClass="path" presetSubtype="0" repeatCount="indefinite" accel="50000" decel="50000" fill="hold" grpId="1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-1.66667E-6 -1.72946E-7 C -0.00139 0.01544 -0.00642 0.03644 -0.01267 0.04818 C -0.01458 0.05775 -0.01719 0.06763 -0.0191 0.07597 C -0.02569 0.1084 -0.025 0.1467 -0.02708 0.18067 C -0.02656 0.24645 -0.02656 0.31254 -0.02552 0.37801 C -0.025 0.40982 -0.01892 0.4404 -0.01597 0.47159 C -0.00937 0.53891 -0.00416 0.60747 0.01268 0.66955 C 0.01702 0.70908 0.01962 0.72329 0.01424 0.77116 C 0.01302 0.78166 0.00504 0.79648 0.00156 0.80482 C -0.0151 0.84775 -0.00469 0.82767 -0.01753 0.85022 C -0.02639 0.89067 -0.01267 0.83261 -0.02864 0.8811 C -0.03212 0.89222 -0.03298 0.90673 -0.03663 0.91816 C -0.0401 0.92835 -0.04548 0.93607 -0.0493 0.94595 C -0.05104 0.95522 -0.05087 0.95182 -0.05087 0.95738 " pathEditMode="relative" rAng="0" ptsTypes="fffffffffffffA">
                                      <p:cBhvr>
                                        <p:cTn id="162" dur="4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" y="47869"/>
                                    </p:animMotion>
                                  </p:childTnLst>
                                </p:cTn>
                              </p:par>
                              <p:par>
                                <p:cTn id="163" presetID="10" presetClass="exit" presetSubtype="0" repeatCount="indefinite" fill="hold" grpId="2" nodeType="withEffect">
                                  <p:stCondLst>
                                    <p:cond delay="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4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0" presetClass="exit" presetSubtype="0" repeatCount="indefinite" fill="hold" grpId="2" nodeType="withEffect">
                                  <p:stCondLst>
                                    <p:cond delay="7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7" dur="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0" presetClass="exit" presetSubtype="0" repeatCount="indefinite" fill="hold" grpId="2" nodeType="withEffect">
                                  <p:stCondLst>
                                    <p:cond delay="8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176" dur="4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177" presetID="10" presetClass="exit" presetSubtype="0" repeatCount="indefinite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10" presetClass="entr" presetSubtype="0" repeatCount="indefinite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0" presetClass="path" presetSubtype="0" repeatCount="indefinite" accel="50000" decel="5000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0.01024 0.00339 C 0.01718 0.04074 0.01649 0.0895 0.00746 0.12685 C 0.00347 0.14383 0.00555 0.125 0.0033 0.14166 C 3.05556E-6 0.16543 -0.00157 0.19012 -0.0092 0.2108 C -0.01059 0.225 -0.01181 0.23704 -0.01476 0.25031 C -0.01598 0.26481 -0.01667 0.27654 -0.02032 0.28981 C -0.02344 0.3395 -0.02049 0.32006 -0.02587 0.34907 C -0.02743 0.45278 -0.02813 0.44506 -0.02587 0.56142 C -0.02518 0.59444 -0.01979 0.62747 -0.01754 0.66018 C -0.01476 0.70247 -0.0125 0.74444 -0.00782 0.78611 C -0.00643 0.84074 -0.00504 0.88518 -0.00365 0.94166 C -0.00348 0.94815 -0.00226 0.96142 -0.00226 0.96142 " pathEditMode="relative" ptsTypes="fffffffffffA">
                                      <p:cBhvr>
                                        <p:cTn id="184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85" presetID="10" presetClass="exit" presetSubtype="0" repeatCount="indefinite" fill="hold" grpId="2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5.55556E-6 -2.46914E-6 C -0.0047 0.01235 -0.00504 0.02716 -0.00973 0.03951 C -0.01338 0.10432 -0.01355 0.16975 -0.00834 0.23457 C -0.00713 0.24877 -0.00348 0.26266 -0.0014 0.27654 C 0.00208 0.29938 0.00364 0.32284 0.00694 0.34568 C 0.00815 0.37654 0.01041 0.40679 0.01388 0.43704 C 0.01492 0.45833 0.01666 0.47161 0.01944 0.49136 C 0.01909 0.51852 0.02708 0.66049 0.00277 0.7037 C -0.0073 0.75741 -0.02362 0.80741 -0.03612 0.85926 C -0.03872 0.87037 -0.03959 0.88241 -0.04167 0.89383 C -0.04324 0.91266 -0.04688 0.93148 -0.04306 0.95062 C -0.04237 0.95401 -0.03751 0.95556 -0.03751 0.95556 " pathEditMode="relative" ptsTypes="fffffffffffA">
                                      <p:cBhvr>
                                        <p:cTn id="192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3" presetID="10" presetClass="exit" presetSubtype="0" repeatCount="indefinite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4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6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9" presetID="0" presetClass="path" presetSubtype="0" repeatCount="indefinite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200" dur="4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201" presetID="10" presetClass="exit" presetSubtype="0" repeatCount="indefinite" fill="hold" grpId="2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2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4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7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7" presetID="0" presetClass="path" presetSubtype="0" repeatCount="indefinite" accel="50000" decel="5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2.77778E-6 -5.06173E-6 C 0.00053 0.04351 0.00053 0.08734 0.00139 0.13086 C 0.00191 0.1574 0.00921 0.18394 0.0125 0.20987 C 0.01459 0.22623 0.01511 0.24135 0.01945 0.25678 C 0.02084 0.26975 0.02362 0.28086 0.025 0.29382 C 0.02605 0.31604 0.02674 0.33487 0.03056 0.35555 C 0.03004 0.43209 0.03004 0.50864 0.02917 0.58518 C 0.029 0.60462 0.02084 0.64197 0.02084 0.64197 C 0.01737 0.68425 0.0224 0.63364 0.01528 0.67654 C 0.01303 0.69012 0.01198 0.70493 0.00973 0.71851 C 0.00938 0.72098 0.00869 0.72345 0.00834 0.72592 C 0.0073 0.7324 0.00643 0.73919 0.00556 0.74567 C 0.00487 0.75061 0.00278 0.76049 0.00278 0.76049 C 0.00226 0.76697 0.00226 0.77376 0.00139 0.78024 C 0.00087 0.78394 -0.00104 0.78641 -0.00138 0.79012 C -0.00694 0.83888 0.00105 0.8003 -0.00555 0.82962 C -0.00607 0.84197 -0.00625 0.85431 -0.00694 0.86666 C -0.00763 0.87901 -0.01076 0.89166 -0.01111 0.9037 C -0.01145 0.92098 -0.01111 0.93826 -0.01111 0.95555 " pathEditMode="relative" ptsTypes="ffffffffffffffffffA">
                                      <p:cBhvr>
                                        <p:cTn id="208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09" presetID="10" presetClass="exit" presetSubtype="0" repeatCount="indefinite" fill="hold" grpId="2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0" dur="7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2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4" dur="7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216" dur="4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217" presetID="10" presetClass="exit" presetSubtype="0" repeatCount="indefinite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8" dur="7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3" presetID="0" presetClass="path" presetSubtype="0" repeatCount="indefinite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1024 0.00339 C 0.01718 0.04074 0.01649 0.0895 0.00746 0.12685 C 0.00347 0.14383 0.00555 0.125 0.0033 0.14166 C 3.05556E-6 0.16543 -0.00157 0.19012 -0.0092 0.2108 C -0.01059 0.225 -0.01181 0.23704 -0.01476 0.25031 C -0.01598 0.26481 -0.01667 0.27654 -0.02032 0.28981 C -0.02344 0.3395 -0.02049 0.32006 -0.02587 0.34907 C -0.02743 0.45278 -0.02813 0.44506 -0.02587 0.56142 C -0.02518 0.59444 -0.01979 0.62747 -0.01754 0.66018 C -0.01476 0.70247 -0.0125 0.74444 -0.00782 0.78611 C -0.00643 0.84074 -0.00504 0.88518 -0.00365 0.94166 C -0.00348 0.94815 -0.00226 0.96142 -0.00226 0.96142 " pathEditMode="relative" ptsTypes="fffffffffffA">
                                      <p:cBhvr>
                                        <p:cTn id="224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25" presetID="10" presetClass="exit" presetSubtype="0" repeatCount="indefinite" fill="hold" grpId="2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6" dur="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8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0" dur="7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1" presetID="0" presetClass="path" presetSubtype="0" repeatCount="indefinite" accel="50000" decel="5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232" dur="4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233" presetID="10" presetClass="exit" presetSubtype="0" repeatCount="indefinite" fill="hold" grpId="2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4" dur="7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6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8" dur="7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9" presetID="0" presetClass="path" presetSubtype="0" repeatCount="indefinite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5.55556E-6 -2.46914E-6 C -0.0047 0.01235 -0.00504 0.02716 -0.00973 0.03951 C -0.01338 0.10432 -0.01355 0.16975 -0.00834 0.23457 C -0.00713 0.24877 -0.00348 0.26266 -0.0014 0.27654 C 0.00208 0.29938 0.00364 0.32284 0.00694 0.34568 C 0.00815 0.37654 0.01041 0.40679 0.01388 0.43704 C 0.01492 0.45833 0.01666 0.47161 0.01944 0.49136 C 0.01909 0.51852 0.02708 0.66049 0.00277 0.7037 C -0.0073 0.75741 -0.02362 0.80741 -0.03612 0.85926 C -0.03872 0.87037 -0.03959 0.88241 -0.04167 0.89383 C -0.04324 0.91266 -0.04688 0.93148 -0.04306 0.95062 C -0.04237 0.95401 -0.03751 0.95556 -0.03751 0.95556 " pathEditMode="relative" ptsTypes="fffffffffffA">
                                      <p:cBhvr>
                                        <p:cTn id="240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41" presetID="10" presetClass="exit" presetSubtype="0" repeatCount="indefinite" fill="hold" grpId="2" nodeType="withEffect">
                                  <p:stCondLst>
                                    <p:cond delay="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2" dur="7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4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6" dur="7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7" presetID="0" presetClass="path" presetSubtype="0" repeatCount="indefinite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248" dur="4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249" presetID="10" presetClass="exit" presetSubtype="0" repeatCount="indefinite" fill="hold" grpId="2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0" dur="7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2" presetID="9" presetClass="exit" presetSubtype="0" fill="hold" grpId="1" nodeType="withEffect">
                                  <p:stCondLst>
                                    <p:cond delay="8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dissolve">
                                      <p:cBhvr>
                                        <p:cTn id="253" dur="500"/>
                                        <p:tgtEl>
                                          <p:spTgt spid="4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5" presetID="9" presetClass="exit" presetSubtype="0" fill="hold" grpId="1" nodeType="withEffect">
                                  <p:stCondLst>
                                    <p:cond delay="8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56" dur="500"/>
                                        <p:tgtEl>
                                          <p:spTgt spid="4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8" presetID="9" presetClass="exit" presetSubtype="0" fill="hold" grpId="1" nodeType="withEffect">
                                  <p:stCondLst>
                                    <p:cond delay="8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59" dur="500"/>
                                        <p:tgtEl>
                                          <p:spTgt spid="4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" presetID="9" presetClass="exit" presetSubtype="0" fill="hold" grpId="1" nodeType="withEffect">
                                  <p:stCondLst>
                                    <p:cond delay="8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2" dur="500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4" presetID="9" presetClass="exit" presetSubtype="0" fill="hold" grpId="1" nodeType="withEffect">
                                  <p:stCondLst>
                                    <p:cond delay="8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5" dur="5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7" presetID="9" presetClass="exit" presetSubtype="0" fill="hold" grpId="1" nodeType="withEffect">
                                  <p:stCondLst>
                                    <p:cond delay="8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8" dur="50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0" presetID="9" presetClass="exit" presetSubtype="0" fill="hold" grpId="1" nodeType="withEffect">
                                  <p:stCondLst>
                                    <p:cond delay="8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1" dur="5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3" presetID="9" presetClass="exit" presetSubtype="0" fill="hold" grpId="1" nodeType="withEffect">
                                  <p:stCondLst>
                                    <p:cond delay="8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4" dur="500"/>
                                        <p:tgtEl>
                                          <p:spTgt spid="3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6" presetID="9" presetClass="exit" presetSubtype="0" fill="hold" grpId="1" nodeType="withEffect">
                                  <p:stCondLst>
                                    <p:cond delay="8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7" dur="500"/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5" grpId="0" animBg="1"/>
      <p:bldP spid="455" grpId="1" animBg="1"/>
      <p:bldP spid="335" grpId="0" animBg="1"/>
      <p:bldP spid="335" grpId="1" animBg="1"/>
      <p:bldP spid="336" grpId="0" animBg="1"/>
      <p:bldP spid="336" grpId="1" animBg="1"/>
      <p:bldP spid="337" grpId="0" animBg="1"/>
      <p:bldP spid="337" grpId="1" animBg="1"/>
      <p:bldP spid="338" grpId="0" animBg="1"/>
      <p:bldP spid="338" grpId="1" animBg="1"/>
      <p:bldP spid="339" grpId="0" animBg="1"/>
      <p:bldP spid="339" grpId="1" animBg="1"/>
      <p:bldP spid="340" grpId="0" animBg="1"/>
      <p:bldP spid="340" grpId="1" animBg="1"/>
      <p:bldP spid="456" grpId="0"/>
      <p:bldP spid="456" grpId="1"/>
      <p:bldP spid="457" grpId="0"/>
      <p:bldP spid="457" grpId="1"/>
      <p:bldP spid="37" grpId="0" animBg="1"/>
      <p:bldP spid="37" grpId="1" animBg="1"/>
      <p:bldP spid="37" grpId="2" animBg="1"/>
      <p:bldP spid="38" grpId="0" animBg="1"/>
      <p:bldP spid="38" grpId="1" animBg="1"/>
      <p:bldP spid="38" grpId="2" animBg="1"/>
      <p:bldP spid="39" grpId="0" animBg="1"/>
      <p:bldP spid="39" grpId="1" animBg="1"/>
      <p:bldP spid="39" grpId="2" animBg="1"/>
      <p:bldP spid="40" grpId="0" animBg="1"/>
      <p:bldP spid="40" grpId="1" animBg="1"/>
      <p:bldP spid="40" grpId="2" animBg="1"/>
      <p:bldP spid="41" grpId="0" animBg="1"/>
      <p:bldP spid="41" grpId="1" animBg="1"/>
      <p:bldP spid="41" grpId="2" animBg="1"/>
      <p:bldP spid="42" grpId="0" animBg="1"/>
      <p:bldP spid="42" grpId="1" animBg="1"/>
      <p:bldP spid="42" grpId="2" animBg="1"/>
      <p:bldP spid="43" grpId="0" animBg="1"/>
      <p:bldP spid="43" grpId="1" animBg="1"/>
      <p:bldP spid="43" grpId="2" animBg="1"/>
      <p:bldP spid="44" grpId="0" animBg="1"/>
      <p:bldP spid="44" grpId="1" animBg="1"/>
      <p:bldP spid="44" grpId="2" animBg="1"/>
      <p:bldP spid="45" grpId="0" animBg="1"/>
      <p:bldP spid="45" grpId="1" animBg="1"/>
      <p:bldP spid="45" grpId="2" animBg="1"/>
      <p:bldP spid="46" grpId="0" animBg="1"/>
      <p:bldP spid="46" grpId="1" animBg="1"/>
      <p:bldP spid="46" grpId="2" animBg="1"/>
      <p:bldP spid="47" grpId="0" animBg="1"/>
      <p:bldP spid="47" grpId="1" animBg="1"/>
      <p:bldP spid="47" grpId="2" animBg="1"/>
      <p:bldP spid="48" grpId="0" animBg="1"/>
      <p:bldP spid="48" grpId="1" animBg="1"/>
      <p:bldP spid="48" grpId="2" animBg="1"/>
      <p:bldP spid="49" grpId="0" animBg="1"/>
      <p:bldP spid="49" grpId="1" animBg="1"/>
      <p:bldP spid="49" grpId="2" animBg="1"/>
      <p:bldP spid="50" grpId="0" animBg="1"/>
      <p:bldP spid="50" grpId="1" animBg="1"/>
      <p:bldP spid="50" grpId="2" animBg="1"/>
      <p:bldP spid="51" grpId="0" animBg="1"/>
      <p:bldP spid="51" grpId="1" animBg="1"/>
      <p:bldP spid="51" grpId="2" animBg="1"/>
      <p:bldP spid="52" grpId="0" animBg="1"/>
      <p:bldP spid="52" grpId="1" animBg="1"/>
      <p:bldP spid="52" grpId="2" animBg="1"/>
      <p:bldP spid="53" grpId="0" animBg="1"/>
      <p:bldP spid="53" grpId="1" animBg="1"/>
      <p:bldP spid="53" grpId="2" animBg="1"/>
      <p:bldP spid="54" grpId="0" animBg="1"/>
      <p:bldP spid="54" grpId="1" animBg="1"/>
      <p:bldP spid="54" grpId="2" animBg="1"/>
      <p:bldP spid="55" grpId="0" animBg="1"/>
      <p:bldP spid="55" grpId="1" animBg="1"/>
      <p:bldP spid="55" grpId="2" animBg="1"/>
      <p:bldP spid="56" grpId="0" animBg="1"/>
      <p:bldP spid="56" grpId="1" animBg="1"/>
      <p:bldP spid="56" grpId="2" animBg="1"/>
      <p:bldP spid="57" grpId="0" animBg="1"/>
      <p:bldP spid="57" grpId="1" animBg="1"/>
      <p:bldP spid="57" grpId="2" animBg="1"/>
      <p:bldP spid="58" grpId="0" animBg="1"/>
      <p:bldP spid="58" grpId="1" animBg="1"/>
      <p:bldP spid="58" grpId="2" animBg="1"/>
      <p:bldP spid="59" grpId="0" animBg="1"/>
      <p:bldP spid="59" grpId="1" animBg="1"/>
      <p:bldP spid="59" grpId="2" animBg="1"/>
      <p:bldP spid="60" grpId="0" animBg="1"/>
      <p:bldP spid="60" grpId="1" animBg="1"/>
      <p:bldP spid="60" grpId="2" animBg="1"/>
      <p:bldP spid="61" grpId="0" animBg="1"/>
      <p:bldP spid="61" grpId="1" animBg="1"/>
      <p:bldP spid="61" grpId="2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任意多边形 19"/>
          <p:cNvSpPr/>
          <p:nvPr/>
        </p:nvSpPr>
        <p:spPr bwMode="auto">
          <a:xfrm rot="19193968">
            <a:off x="-1456638" y="44405"/>
            <a:ext cx="4365661" cy="4414203"/>
          </a:xfrm>
          <a:custGeom>
            <a:avLst/>
            <a:gdLst>
              <a:gd name="connsiteX0" fmla="*/ 4287404 w 4287404"/>
              <a:gd name="connsiteY0" fmla="*/ 764017 h 4894993"/>
              <a:gd name="connsiteX1" fmla="*/ 4287404 w 4287404"/>
              <a:gd name="connsiteY1" fmla="*/ 4894993 h 4894993"/>
              <a:gd name="connsiteX2" fmla="*/ 0 w 4287404"/>
              <a:gd name="connsiteY2" fmla="*/ 4894993 h 4894993"/>
              <a:gd name="connsiteX3" fmla="*/ 3068689 w 4287404"/>
              <a:gd name="connsiteY3" fmla="*/ 0 h 4894993"/>
              <a:gd name="connsiteX0" fmla="*/ 4299677 w 4299677"/>
              <a:gd name="connsiteY0" fmla="*/ 1375513 h 4894993"/>
              <a:gd name="connsiteX1" fmla="*/ 4287404 w 4299677"/>
              <a:gd name="connsiteY1" fmla="*/ 4894993 h 4894993"/>
              <a:gd name="connsiteX2" fmla="*/ 0 w 4299677"/>
              <a:gd name="connsiteY2" fmla="*/ 4894993 h 4894993"/>
              <a:gd name="connsiteX3" fmla="*/ 3068689 w 4299677"/>
              <a:gd name="connsiteY3" fmla="*/ 0 h 4894993"/>
              <a:gd name="connsiteX4" fmla="*/ 4299677 w 4299677"/>
              <a:gd name="connsiteY4" fmla="*/ 1375513 h 4894993"/>
              <a:gd name="connsiteX0" fmla="*/ 4299677 w 4300018"/>
              <a:gd name="connsiteY0" fmla="*/ 1375513 h 4894993"/>
              <a:gd name="connsiteX1" fmla="*/ 4287404 w 4300018"/>
              <a:gd name="connsiteY1" fmla="*/ 4894993 h 4894993"/>
              <a:gd name="connsiteX2" fmla="*/ 0 w 4300018"/>
              <a:gd name="connsiteY2" fmla="*/ 4894993 h 4894993"/>
              <a:gd name="connsiteX3" fmla="*/ 3068689 w 4300018"/>
              <a:gd name="connsiteY3" fmla="*/ 0 h 4894993"/>
              <a:gd name="connsiteX4" fmla="*/ 4299677 w 4300018"/>
              <a:gd name="connsiteY4" fmla="*/ 1375513 h 4894993"/>
              <a:gd name="connsiteX0" fmla="*/ 4299677 w 4299911"/>
              <a:gd name="connsiteY0" fmla="*/ 1375513 h 4894993"/>
              <a:gd name="connsiteX1" fmla="*/ 4287404 w 4299911"/>
              <a:gd name="connsiteY1" fmla="*/ 4894993 h 4894993"/>
              <a:gd name="connsiteX2" fmla="*/ 0 w 4299911"/>
              <a:gd name="connsiteY2" fmla="*/ 4894993 h 4894993"/>
              <a:gd name="connsiteX3" fmla="*/ 3068689 w 4299911"/>
              <a:gd name="connsiteY3" fmla="*/ 0 h 4894993"/>
              <a:gd name="connsiteX4" fmla="*/ 4299677 w 4299911"/>
              <a:gd name="connsiteY4" fmla="*/ 1375513 h 4894993"/>
              <a:gd name="connsiteX0" fmla="*/ 4299677 w 4299677"/>
              <a:gd name="connsiteY0" fmla="*/ 1375513 h 4894993"/>
              <a:gd name="connsiteX1" fmla="*/ 4287404 w 4299677"/>
              <a:gd name="connsiteY1" fmla="*/ 4894993 h 4894993"/>
              <a:gd name="connsiteX2" fmla="*/ 0 w 4299677"/>
              <a:gd name="connsiteY2" fmla="*/ 4894993 h 4894993"/>
              <a:gd name="connsiteX3" fmla="*/ 3068689 w 4299677"/>
              <a:gd name="connsiteY3" fmla="*/ 0 h 4894993"/>
              <a:gd name="connsiteX4" fmla="*/ 4299677 w 4299677"/>
              <a:gd name="connsiteY4" fmla="*/ 1375513 h 4894993"/>
              <a:gd name="connsiteX0" fmla="*/ 4299677 w 4299677"/>
              <a:gd name="connsiteY0" fmla="*/ 1375513 h 5608065"/>
              <a:gd name="connsiteX1" fmla="*/ 3936669 w 4299677"/>
              <a:gd name="connsiteY1" fmla="*/ 5608065 h 5608065"/>
              <a:gd name="connsiteX2" fmla="*/ 0 w 4299677"/>
              <a:gd name="connsiteY2" fmla="*/ 4894993 h 5608065"/>
              <a:gd name="connsiteX3" fmla="*/ 3068689 w 4299677"/>
              <a:gd name="connsiteY3" fmla="*/ 0 h 5608065"/>
              <a:gd name="connsiteX4" fmla="*/ 4299677 w 4299677"/>
              <a:gd name="connsiteY4" fmla="*/ 1375513 h 5608065"/>
              <a:gd name="connsiteX0" fmla="*/ 4299677 w 4299677"/>
              <a:gd name="connsiteY0" fmla="*/ 1375513 h 5856722"/>
              <a:gd name="connsiteX1" fmla="*/ 3903677 w 4299677"/>
              <a:gd name="connsiteY1" fmla="*/ 5856722 h 5856722"/>
              <a:gd name="connsiteX2" fmla="*/ 0 w 4299677"/>
              <a:gd name="connsiteY2" fmla="*/ 4894993 h 5856722"/>
              <a:gd name="connsiteX3" fmla="*/ 3068689 w 4299677"/>
              <a:gd name="connsiteY3" fmla="*/ 0 h 5856722"/>
              <a:gd name="connsiteX4" fmla="*/ 4299677 w 4299677"/>
              <a:gd name="connsiteY4" fmla="*/ 1375513 h 5856722"/>
              <a:gd name="connsiteX0" fmla="*/ 4299677 w 4299677"/>
              <a:gd name="connsiteY0" fmla="*/ 1375513 h 5899325"/>
              <a:gd name="connsiteX1" fmla="*/ 3888049 w 4299677"/>
              <a:gd name="connsiteY1" fmla="*/ 5899324 h 5899325"/>
              <a:gd name="connsiteX2" fmla="*/ 0 w 4299677"/>
              <a:gd name="connsiteY2" fmla="*/ 4894993 h 5899325"/>
              <a:gd name="connsiteX3" fmla="*/ 3068689 w 4299677"/>
              <a:gd name="connsiteY3" fmla="*/ 0 h 5899325"/>
              <a:gd name="connsiteX4" fmla="*/ 4299677 w 4299677"/>
              <a:gd name="connsiteY4" fmla="*/ 1375513 h 5899325"/>
              <a:gd name="connsiteX0" fmla="*/ 4299677 w 4299677"/>
              <a:gd name="connsiteY0" fmla="*/ 1375513 h 5941925"/>
              <a:gd name="connsiteX1" fmla="*/ 3872420 w 4299677"/>
              <a:gd name="connsiteY1" fmla="*/ 5941925 h 5941925"/>
              <a:gd name="connsiteX2" fmla="*/ 0 w 4299677"/>
              <a:gd name="connsiteY2" fmla="*/ 4894993 h 5941925"/>
              <a:gd name="connsiteX3" fmla="*/ 3068689 w 4299677"/>
              <a:gd name="connsiteY3" fmla="*/ 0 h 5941925"/>
              <a:gd name="connsiteX4" fmla="*/ 4299677 w 4299677"/>
              <a:gd name="connsiteY4" fmla="*/ 1375513 h 5941925"/>
              <a:gd name="connsiteX0" fmla="*/ 4299677 w 4299677"/>
              <a:gd name="connsiteY0" fmla="*/ 1375513 h 5937757"/>
              <a:gd name="connsiteX1" fmla="*/ 3908884 w 4299677"/>
              <a:gd name="connsiteY1" fmla="*/ 5937757 h 5937757"/>
              <a:gd name="connsiteX2" fmla="*/ 0 w 4299677"/>
              <a:gd name="connsiteY2" fmla="*/ 4894993 h 5937757"/>
              <a:gd name="connsiteX3" fmla="*/ 3068689 w 4299677"/>
              <a:gd name="connsiteY3" fmla="*/ 0 h 5937757"/>
              <a:gd name="connsiteX4" fmla="*/ 4299677 w 4299677"/>
              <a:gd name="connsiteY4" fmla="*/ 1375513 h 5937757"/>
              <a:gd name="connsiteX0" fmla="*/ 4299677 w 4299677"/>
              <a:gd name="connsiteY0" fmla="*/ 1375513 h 5914920"/>
              <a:gd name="connsiteX1" fmla="*/ 3898402 w 4299677"/>
              <a:gd name="connsiteY1" fmla="*/ 5914920 h 5914920"/>
              <a:gd name="connsiteX2" fmla="*/ 0 w 4299677"/>
              <a:gd name="connsiteY2" fmla="*/ 4894993 h 5914920"/>
              <a:gd name="connsiteX3" fmla="*/ 3068689 w 4299677"/>
              <a:gd name="connsiteY3" fmla="*/ 0 h 5914920"/>
              <a:gd name="connsiteX4" fmla="*/ 4299677 w 4299677"/>
              <a:gd name="connsiteY4" fmla="*/ 1375513 h 5914920"/>
              <a:gd name="connsiteX0" fmla="*/ 4299677 w 4299677"/>
              <a:gd name="connsiteY0" fmla="*/ 1375513 h 5939803"/>
              <a:gd name="connsiteX1" fmla="*/ 3890989 w 4299677"/>
              <a:gd name="connsiteY1" fmla="*/ 5939802 h 5939803"/>
              <a:gd name="connsiteX2" fmla="*/ 0 w 4299677"/>
              <a:gd name="connsiteY2" fmla="*/ 4894993 h 5939803"/>
              <a:gd name="connsiteX3" fmla="*/ 3068689 w 4299677"/>
              <a:gd name="connsiteY3" fmla="*/ 0 h 5939803"/>
              <a:gd name="connsiteX4" fmla="*/ 4299677 w 4299677"/>
              <a:gd name="connsiteY4" fmla="*/ 1375513 h 5939803"/>
              <a:gd name="connsiteX0" fmla="*/ 4365661 w 4365661"/>
              <a:gd name="connsiteY0" fmla="*/ 1449600 h 5939802"/>
              <a:gd name="connsiteX1" fmla="*/ 3890989 w 4365661"/>
              <a:gd name="connsiteY1" fmla="*/ 5939802 h 5939802"/>
              <a:gd name="connsiteX2" fmla="*/ 0 w 4365661"/>
              <a:gd name="connsiteY2" fmla="*/ 4894993 h 5939802"/>
              <a:gd name="connsiteX3" fmla="*/ 3068689 w 4365661"/>
              <a:gd name="connsiteY3" fmla="*/ 0 h 5939802"/>
              <a:gd name="connsiteX4" fmla="*/ 4365661 w 4365661"/>
              <a:gd name="connsiteY4" fmla="*/ 1449600 h 5939802"/>
              <a:gd name="connsiteX0" fmla="*/ 4365661 w 4365661"/>
              <a:gd name="connsiteY0" fmla="*/ 1449600 h 5885605"/>
              <a:gd name="connsiteX1" fmla="*/ 3892011 w 4365661"/>
              <a:gd name="connsiteY1" fmla="*/ 5885605 h 5885605"/>
              <a:gd name="connsiteX2" fmla="*/ 0 w 4365661"/>
              <a:gd name="connsiteY2" fmla="*/ 4894993 h 5885605"/>
              <a:gd name="connsiteX3" fmla="*/ 3068689 w 4365661"/>
              <a:gd name="connsiteY3" fmla="*/ 0 h 5885605"/>
              <a:gd name="connsiteX4" fmla="*/ 4365661 w 4365661"/>
              <a:gd name="connsiteY4" fmla="*/ 1449600 h 58856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65661" h="5885605">
                <a:moveTo>
                  <a:pt x="4365661" y="1449600"/>
                </a:moveTo>
                <a:lnTo>
                  <a:pt x="3892011" y="5885605"/>
                </a:lnTo>
                <a:lnTo>
                  <a:pt x="0" y="4894993"/>
                </a:lnTo>
                <a:lnTo>
                  <a:pt x="3068689" y="0"/>
                </a:lnTo>
                <a:cubicBezTo>
                  <a:pt x="3080728" y="11304"/>
                  <a:pt x="4312208" y="1425003"/>
                  <a:pt x="4365661" y="1449600"/>
                </a:cubicBezTo>
                <a:close/>
              </a:path>
            </a:pathLst>
          </a:custGeom>
          <a:blipFill dpi="0" rotWithShape="1">
            <a:blip r:embed="rId3"/>
            <a:srcRect/>
            <a:stretch>
              <a:fillRect l="-7085" r="-7085"/>
            </a:stretch>
          </a:blipFill>
          <a:ln>
            <a:noFill/>
          </a:ln>
          <a:effectLst/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21" name="任意多边形 20"/>
          <p:cNvSpPr/>
          <p:nvPr/>
        </p:nvSpPr>
        <p:spPr bwMode="auto">
          <a:xfrm rot="19674975">
            <a:off x="2289809" y="-1246775"/>
            <a:ext cx="3692475" cy="3400421"/>
          </a:xfrm>
          <a:custGeom>
            <a:avLst/>
            <a:gdLst>
              <a:gd name="connsiteX0" fmla="*/ 0 w 4538303"/>
              <a:gd name="connsiteY0" fmla="*/ 0 h 4053425"/>
              <a:gd name="connsiteX1" fmla="*/ 4538303 w 4538303"/>
              <a:gd name="connsiteY1" fmla="*/ 2845079 h 4053425"/>
              <a:gd name="connsiteX2" fmla="*/ 4538303 w 4538303"/>
              <a:gd name="connsiteY2" fmla="*/ 4053425 h 4053425"/>
              <a:gd name="connsiteX3" fmla="*/ 0 w 4538303"/>
              <a:gd name="connsiteY3" fmla="*/ 4053425 h 4053425"/>
              <a:gd name="connsiteX0" fmla="*/ 0 w 4540585"/>
              <a:gd name="connsiteY0" fmla="*/ 1 h 4503316"/>
              <a:gd name="connsiteX1" fmla="*/ 4540585 w 4540585"/>
              <a:gd name="connsiteY1" fmla="*/ 3294970 h 4503316"/>
              <a:gd name="connsiteX2" fmla="*/ 4540585 w 4540585"/>
              <a:gd name="connsiteY2" fmla="*/ 4503316 h 4503316"/>
              <a:gd name="connsiteX3" fmla="*/ 2282 w 4540585"/>
              <a:gd name="connsiteY3" fmla="*/ 4503316 h 4503316"/>
              <a:gd name="connsiteX4" fmla="*/ 0 w 4540585"/>
              <a:gd name="connsiteY4" fmla="*/ 1 h 4503316"/>
              <a:gd name="connsiteX0" fmla="*/ 0 w 4541012"/>
              <a:gd name="connsiteY0" fmla="*/ 0 h 4503315"/>
              <a:gd name="connsiteX1" fmla="*/ 4541012 w 4541012"/>
              <a:gd name="connsiteY1" fmla="*/ 3770458 h 4503315"/>
              <a:gd name="connsiteX2" fmla="*/ 4540585 w 4541012"/>
              <a:gd name="connsiteY2" fmla="*/ 4503315 h 4503315"/>
              <a:gd name="connsiteX3" fmla="*/ 2282 w 4541012"/>
              <a:gd name="connsiteY3" fmla="*/ 4503315 h 4503315"/>
              <a:gd name="connsiteX4" fmla="*/ 0 w 4541012"/>
              <a:gd name="connsiteY4" fmla="*/ 0 h 4503315"/>
              <a:gd name="connsiteX0" fmla="*/ 0 w 4539157"/>
              <a:gd name="connsiteY0" fmla="*/ 0 h 4528914"/>
              <a:gd name="connsiteX1" fmla="*/ 4539157 w 4539157"/>
              <a:gd name="connsiteY1" fmla="*/ 3796057 h 4528914"/>
              <a:gd name="connsiteX2" fmla="*/ 4538730 w 4539157"/>
              <a:gd name="connsiteY2" fmla="*/ 4528914 h 4528914"/>
              <a:gd name="connsiteX3" fmla="*/ 427 w 4539157"/>
              <a:gd name="connsiteY3" fmla="*/ 4528914 h 4528914"/>
              <a:gd name="connsiteX4" fmla="*/ 0 w 4539157"/>
              <a:gd name="connsiteY4" fmla="*/ 0 h 4528914"/>
              <a:gd name="connsiteX0" fmla="*/ 0 w 4552903"/>
              <a:gd name="connsiteY0" fmla="*/ 0 h 4499679"/>
              <a:gd name="connsiteX1" fmla="*/ 4552903 w 4552903"/>
              <a:gd name="connsiteY1" fmla="*/ 3766822 h 4499679"/>
              <a:gd name="connsiteX2" fmla="*/ 4552476 w 4552903"/>
              <a:gd name="connsiteY2" fmla="*/ 4499679 h 4499679"/>
              <a:gd name="connsiteX3" fmla="*/ 14173 w 4552903"/>
              <a:gd name="connsiteY3" fmla="*/ 4499679 h 4499679"/>
              <a:gd name="connsiteX4" fmla="*/ 0 w 4552903"/>
              <a:gd name="connsiteY4" fmla="*/ 0 h 4499679"/>
              <a:gd name="connsiteX0" fmla="*/ 0 w 4552903"/>
              <a:gd name="connsiteY0" fmla="*/ 0 h 4499679"/>
              <a:gd name="connsiteX1" fmla="*/ 4552903 w 4552903"/>
              <a:gd name="connsiteY1" fmla="*/ 3766822 h 4499679"/>
              <a:gd name="connsiteX2" fmla="*/ 4552476 w 4552903"/>
              <a:gd name="connsiteY2" fmla="*/ 4499679 h 4499679"/>
              <a:gd name="connsiteX3" fmla="*/ 14173 w 4552903"/>
              <a:gd name="connsiteY3" fmla="*/ 4499679 h 4499679"/>
              <a:gd name="connsiteX4" fmla="*/ 0 w 4552903"/>
              <a:gd name="connsiteY4" fmla="*/ 0 h 4499679"/>
              <a:gd name="connsiteX0" fmla="*/ 0 w 4555630"/>
              <a:gd name="connsiteY0" fmla="*/ 0 h 4515534"/>
              <a:gd name="connsiteX1" fmla="*/ 4555630 w 4555630"/>
              <a:gd name="connsiteY1" fmla="*/ 3782677 h 4515534"/>
              <a:gd name="connsiteX2" fmla="*/ 4555203 w 4555630"/>
              <a:gd name="connsiteY2" fmla="*/ 4515534 h 4515534"/>
              <a:gd name="connsiteX3" fmla="*/ 16900 w 4555630"/>
              <a:gd name="connsiteY3" fmla="*/ 4515534 h 4515534"/>
              <a:gd name="connsiteX4" fmla="*/ 0 w 4555630"/>
              <a:gd name="connsiteY4" fmla="*/ 0 h 4515534"/>
              <a:gd name="connsiteX0" fmla="*/ 0 w 4552257"/>
              <a:gd name="connsiteY0" fmla="*/ -1 h 4522707"/>
              <a:gd name="connsiteX1" fmla="*/ 4552257 w 4552257"/>
              <a:gd name="connsiteY1" fmla="*/ 3789850 h 4522707"/>
              <a:gd name="connsiteX2" fmla="*/ 4551830 w 4552257"/>
              <a:gd name="connsiteY2" fmla="*/ 4522707 h 4522707"/>
              <a:gd name="connsiteX3" fmla="*/ 13527 w 4552257"/>
              <a:gd name="connsiteY3" fmla="*/ 4522707 h 4522707"/>
              <a:gd name="connsiteX4" fmla="*/ 0 w 4552257"/>
              <a:gd name="connsiteY4" fmla="*/ -1 h 4522707"/>
              <a:gd name="connsiteX0" fmla="*/ 0 w 4548884"/>
              <a:gd name="connsiteY0" fmla="*/ 0 h 4529883"/>
              <a:gd name="connsiteX1" fmla="*/ 4548884 w 4548884"/>
              <a:gd name="connsiteY1" fmla="*/ 3797026 h 4529883"/>
              <a:gd name="connsiteX2" fmla="*/ 4548457 w 4548884"/>
              <a:gd name="connsiteY2" fmla="*/ 4529883 h 4529883"/>
              <a:gd name="connsiteX3" fmla="*/ 10154 w 4548884"/>
              <a:gd name="connsiteY3" fmla="*/ 4529883 h 4529883"/>
              <a:gd name="connsiteX4" fmla="*/ 0 w 4548884"/>
              <a:gd name="connsiteY4" fmla="*/ 0 h 4529883"/>
              <a:gd name="connsiteX0" fmla="*/ 0 w 4548884"/>
              <a:gd name="connsiteY0" fmla="*/ 0 h 4540619"/>
              <a:gd name="connsiteX1" fmla="*/ 4548884 w 4548884"/>
              <a:gd name="connsiteY1" fmla="*/ 3797026 h 4540619"/>
              <a:gd name="connsiteX2" fmla="*/ 3686878 w 4548884"/>
              <a:gd name="connsiteY2" fmla="*/ 4540619 h 4540619"/>
              <a:gd name="connsiteX3" fmla="*/ 10154 w 4548884"/>
              <a:gd name="connsiteY3" fmla="*/ 4529883 h 4540619"/>
              <a:gd name="connsiteX4" fmla="*/ 0 w 4548884"/>
              <a:gd name="connsiteY4" fmla="*/ 0 h 4540619"/>
              <a:gd name="connsiteX0" fmla="*/ 0 w 3686878"/>
              <a:gd name="connsiteY0" fmla="*/ 0 h 4540619"/>
              <a:gd name="connsiteX1" fmla="*/ 3637239 w 3686878"/>
              <a:gd name="connsiteY1" fmla="*/ 3018467 h 4540619"/>
              <a:gd name="connsiteX2" fmla="*/ 3686878 w 3686878"/>
              <a:gd name="connsiteY2" fmla="*/ 4540619 h 4540619"/>
              <a:gd name="connsiteX3" fmla="*/ 10154 w 3686878"/>
              <a:gd name="connsiteY3" fmla="*/ 4529883 h 4540619"/>
              <a:gd name="connsiteX4" fmla="*/ 0 w 3686878"/>
              <a:gd name="connsiteY4" fmla="*/ 0 h 4540619"/>
              <a:gd name="connsiteX0" fmla="*/ 0 w 3696253"/>
              <a:gd name="connsiteY0" fmla="*/ 0 h 4540619"/>
              <a:gd name="connsiteX1" fmla="*/ 3696253 w 3696253"/>
              <a:gd name="connsiteY1" fmla="*/ 3051254 h 4540619"/>
              <a:gd name="connsiteX2" fmla="*/ 3686878 w 3696253"/>
              <a:gd name="connsiteY2" fmla="*/ 4540619 h 4540619"/>
              <a:gd name="connsiteX3" fmla="*/ 10154 w 3696253"/>
              <a:gd name="connsiteY3" fmla="*/ 4529883 h 4540619"/>
              <a:gd name="connsiteX4" fmla="*/ 0 w 3696253"/>
              <a:gd name="connsiteY4" fmla="*/ 0 h 4540619"/>
              <a:gd name="connsiteX0" fmla="*/ 0 w 3697315"/>
              <a:gd name="connsiteY0" fmla="*/ 0 h 4540619"/>
              <a:gd name="connsiteX1" fmla="*/ 3697315 w 3697315"/>
              <a:gd name="connsiteY1" fmla="*/ 3101762 h 4540619"/>
              <a:gd name="connsiteX2" fmla="*/ 3686878 w 3697315"/>
              <a:gd name="connsiteY2" fmla="*/ 4540619 h 4540619"/>
              <a:gd name="connsiteX3" fmla="*/ 10154 w 3697315"/>
              <a:gd name="connsiteY3" fmla="*/ 4529883 h 4540619"/>
              <a:gd name="connsiteX4" fmla="*/ 0 w 3697315"/>
              <a:gd name="connsiteY4" fmla="*/ 0 h 4540619"/>
              <a:gd name="connsiteX0" fmla="*/ 0 w 3686879"/>
              <a:gd name="connsiteY0" fmla="*/ 0 h 4540619"/>
              <a:gd name="connsiteX1" fmla="*/ 3679505 w 3686879"/>
              <a:gd name="connsiteY1" fmla="*/ 3086873 h 4540619"/>
              <a:gd name="connsiteX2" fmla="*/ 3686878 w 3686879"/>
              <a:gd name="connsiteY2" fmla="*/ 4540619 h 4540619"/>
              <a:gd name="connsiteX3" fmla="*/ 10154 w 3686879"/>
              <a:gd name="connsiteY3" fmla="*/ 4529883 h 4540619"/>
              <a:gd name="connsiteX4" fmla="*/ 0 w 3686879"/>
              <a:gd name="connsiteY4" fmla="*/ 0 h 4540619"/>
              <a:gd name="connsiteX0" fmla="*/ 0 w 3685817"/>
              <a:gd name="connsiteY0" fmla="*/ 0 h 4490112"/>
              <a:gd name="connsiteX1" fmla="*/ 3678443 w 3685817"/>
              <a:gd name="connsiteY1" fmla="*/ 3036366 h 4490112"/>
              <a:gd name="connsiteX2" fmla="*/ 3685816 w 3685817"/>
              <a:gd name="connsiteY2" fmla="*/ 4490112 h 4490112"/>
              <a:gd name="connsiteX3" fmla="*/ 9092 w 3685817"/>
              <a:gd name="connsiteY3" fmla="*/ 4479376 h 4490112"/>
              <a:gd name="connsiteX4" fmla="*/ 0 w 3685817"/>
              <a:gd name="connsiteY4" fmla="*/ 0 h 4490112"/>
              <a:gd name="connsiteX0" fmla="*/ 0 w 3698045"/>
              <a:gd name="connsiteY0" fmla="*/ 0 h 4516871"/>
              <a:gd name="connsiteX1" fmla="*/ 3690671 w 3698045"/>
              <a:gd name="connsiteY1" fmla="*/ 3063125 h 4516871"/>
              <a:gd name="connsiteX2" fmla="*/ 3698044 w 3698045"/>
              <a:gd name="connsiteY2" fmla="*/ 4516871 h 4516871"/>
              <a:gd name="connsiteX3" fmla="*/ 21320 w 3698045"/>
              <a:gd name="connsiteY3" fmla="*/ 4506135 h 4516871"/>
              <a:gd name="connsiteX4" fmla="*/ 0 w 3698045"/>
              <a:gd name="connsiteY4" fmla="*/ 0 h 4516871"/>
              <a:gd name="connsiteX0" fmla="*/ 0 w 3682546"/>
              <a:gd name="connsiteY0" fmla="*/ 0 h 4533895"/>
              <a:gd name="connsiteX1" fmla="*/ 3675172 w 3682546"/>
              <a:gd name="connsiteY1" fmla="*/ 3080149 h 4533895"/>
              <a:gd name="connsiteX2" fmla="*/ 3682545 w 3682546"/>
              <a:gd name="connsiteY2" fmla="*/ 4533895 h 4533895"/>
              <a:gd name="connsiteX3" fmla="*/ 5821 w 3682546"/>
              <a:gd name="connsiteY3" fmla="*/ 4523159 h 4533895"/>
              <a:gd name="connsiteX4" fmla="*/ 0 w 3682546"/>
              <a:gd name="connsiteY4" fmla="*/ 0 h 4533895"/>
              <a:gd name="connsiteX0" fmla="*/ 0 w 3682546"/>
              <a:gd name="connsiteY0" fmla="*/ 0 h 4533895"/>
              <a:gd name="connsiteX1" fmla="*/ 3675172 w 3682546"/>
              <a:gd name="connsiteY1" fmla="*/ 3080149 h 4533895"/>
              <a:gd name="connsiteX2" fmla="*/ 3682545 w 3682546"/>
              <a:gd name="connsiteY2" fmla="*/ 4533895 h 4533895"/>
              <a:gd name="connsiteX3" fmla="*/ 6544 w 3682546"/>
              <a:gd name="connsiteY3" fmla="*/ 4473800 h 4533895"/>
              <a:gd name="connsiteX4" fmla="*/ 0 w 3682546"/>
              <a:gd name="connsiteY4" fmla="*/ 0 h 4533895"/>
              <a:gd name="connsiteX0" fmla="*/ 0 w 3682546"/>
              <a:gd name="connsiteY0" fmla="*/ 0 h 4533895"/>
              <a:gd name="connsiteX1" fmla="*/ 3675172 w 3682546"/>
              <a:gd name="connsiteY1" fmla="*/ 3080149 h 4533895"/>
              <a:gd name="connsiteX2" fmla="*/ 3682545 w 3682546"/>
              <a:gd name="connsiteY2" fmla="*/ 4533895 h 4533895"/>
              <a:gd name="connsiteX3" fmla="*/ 6544 w 3682546"/>
              <a:gd name="connsiteY3" fmla="*/ 4473800 h 4533895"/>
              <a:gd name="connsiteX4" fmla="*/ 0 w 3682546"/>
              <a:gd name="connsiteY4" fmla="*/ 0 h 4533895"/>
              <a:gd name="connsiteX0" fmla="*/ 3525 w 3686071"/>
              <a:gd name="connsiteY0" fmla="*/ 0 h 4533895"/>
              <a:gd name="connsiteX1" fmla="*/ 3678697 w 3686071"/>
              <a:gd name="connsiteY1" fmla="*/ 3080149 h 4533895"/>
              <a:gd name="connsiteX2" fmla="*/ 3686070 w 3686071"/>
              <a:gd name="connsiteY2" fmla="*/ 4533895 h 4533895"/>
              <a:gd name="connsiteX3" fmla="*/ 10069 w 3686071"/>
              <a:gd name="connsiteY3" fmla="*/ 4473800 h 4533895"/>
              <a:gd name="connsiteX4" fmla="*/ 3525 w 3686071"/>
              <a:gd name="connsiteY4" fmla="*/ 0 h 4533895"/>
              <a:gd name="connsiteX0" fmla="*/ 6904 w 3689450"/>
              <a:gd name="connsiteY0" fmla="*/ 0 h 4533895"/>
              <a:gd name="connsiteX1" fmla="*/ 3682076 w 3689450"/>
              <a:gd name="connsiteY1" fmla="*/ 3080149 h 4533895"/>
              <a:gd name="connsiteX2" fmla="*/ 3689449 w 3689450"/>
              <a:gd name="connsiteY2" fmla="*/ 4533895 h 4533895"/>
              <a:gd name="connsiteX3" fmla="*/ 13448 w 3689450"/>
              <a:gd name="connsiteY3" fmla="*/ 4473800 h 4533895"/>
              <a:gd name="connsiteX4" fmla="*/ 6904 w 3689450"/>
              <a:gd name="connsiteY4" fmla="*/ 0 h 4533895"/>
              <a:gd name="connsiteX0" fmla="*/ 11814 w 3694360"/>
              <a:gd name="connsiteY0" fmla="*/ 0 h 4533895"/>
              <a:gd name="connsiteX1" fmla="*/ 3686986 w 3694360"/>
              <a:gd name="connsiteY1" fmla="*/ 3080149 h 4533895"/>
              <a:gd name="connsiteX2" fmla="*/ 3694359 w 3694360"/>
              <a:gd name="connsiteY2" fmla="*/ 4533895 h 4533895"/>
              <a:gd name="connsiteX3" fmla="*/ 1194 w 3694360"/>
              <a:gd name="connsiteY3" fmla="*/ 4474441 h 4533895"/>
              <a:gd name="connsiteX4" fmla="*/ 11814 w 3694360"/>
              <a:gd name="connsiteY4" fmla="*/ 0 h 4533895"/>
              <a:gd name="connsiteX0" fmla="*/ 9929 w 3692475"/>
              <a:gd name="connsiteY0" fmla="*/ 0 h 4533895"/>
              <a:gd name="connsiteX1" fmla="*/ 3685101 w 3692475"/>
              <a:gd name="connsiteY1" fmla="*/ 3080149 h 4533895"/>
              <a:gd name="connsiteX2" fmla="*/ 3692474 w 3692475"/>
              <a:gd name="connsiteY2" fmla="*/ 4533895 h 4533895"/>
              <a:gd name="connsiteX3" fmla="*/ 3887 w 3692475"/>
              <a:gd name="connsiteY3" fmla="*/ 4440794 h 4533895"/>
              <a:gd name="connsiteX4" fmla="*/ 9929 w 3692475"/>
              <a:gd name="connsiteY4" fmla="*/ 0 h 4533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92475" h="4533895">
                <a:moveTo>
                  <a:pt x="9929" y="0"/>
                </a:moveTo>
                <a:cubicBezTo>
                  <a:pt x="365443" y="284224"/>
                  <a:pt x="2167467" y="1824542"/>
                  <a:pt x="3685101" y="3080149"/>
                </a:cubicBezTo>
                <a:cubicBezTo>
                  <a:pt x="3684959" y="3324435"/>
                  <a:pt x="3692616" y="4289609"/>
                  <a:pt x="3692474" y="4533895"/>
                </a:cubicBezTo>
                <a:lnTo>
                  <a:pt x="3887" y="4440794"/>
                </a:lnTo>
                <a:cubicBezTo>
                  <a:pt x="6031" y="4280593"/>
                  <a:pt x="-9558" y="5806"/>
                  <a:pt x="9929" y="0"/>
                </a:cubicBezTo>
                <a:close/>
              </a:path>
            </a:pathLst>
          </a:custGeom>
          <a:solidFill>
            <a:srgbClr val="92D050">
              <a:alpha val="65000"/>
            </a:srgbClr>
          </a:solidFill>
          <a:ln>
            <a:noFill/>
          </a:ln>
          <a:effectLst/>
        </p:spPr>
        <p:txBody>
          <a:bodyPr rtlCol="0" anchor="ctr"/>
          <a:lstStyle/>
          <a:p>
            <a:pPr algn="ctr">
              <a:spcBef>
                <a:spcPct val="0"/>
              </a:spcBef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3" name="任意多边形 22"/>
          <p:cNvSpPr/>
          <p:nvPr/>
        </p:nvSpPr>
        <p:spPr bwMode="auto">
          <a:xfrm rot="19674975">
            <a:off x="2695853" y="2443401"/>
            <a:ext cx="3689008" cy="3982747"/>
          </a:xfrm>
          <a:custGeom>
            <a:avLst/>
            <a:gdLst>
              <a:gd name="connsiteX0" fmla="*/ 4538303 w 4538303"/>
              <a:gd name="connsiteY0" fmla="*/ 0 h 4990715"/>
              <a:gd name="connsiteX1" fmla="*/ 4538303 w 4538303"/>
              <a:gd name="connsiteY1" fmla="*/ 4990715 h 4990715"/>
              <a:gd name="connsiteX2" fmla="*/ 0 w 4538303"/>
              <a:gd name="connsiteY2" fmla="*/ 2145636 h 4990715"/>
              <a:gd name="connsiteX3" fmla="*/ 0 w 4538303"/>
              <a:gd name="connsiteY3" fmla="*/ 0 h 4990715"/>
              <a:gd name="connsiteX0" fmla="*/ 4538303 w 4538303"/>
              <a:gd name="connsiteY0" fmla="*/ 0 h 6608861"/>
              <a:gd name="connsiteX1" fmla="*/ 4535225 w 4538303"/>
              <a:gd name="connsiteY1" fmla="*/ 6608860 h 6608861"/>
              <a:gd name="connsiteX2" fmla="*/ 0 w 4538303"/>
              <a:gd name="connsiteY2" fmla="*/ 2145636 h 6608861"/>
              <a:gd name="connsiteX3" fmla="*/ 0 w 4538303"/>
              <a:gd name="connsiteY3" fmla="*/ 0 h 6608861"/>
              <a:gd name="connsiteX4" fmla="*/ 4538303 w 4538303"/>
              <a:gd name="connsiteY4" fmla="*/ 0 h 6608861"/>
              <a:gd name="connsiteX0" fmla="*/ 4683438 w 4683438"/>
              <a:gd name="connsiteY0" fmla="*/ 0 h 6608859"/>
              <a:gd name="connsiteX1" fmla="*/ 4680360 w 4683438"/>
              <a:gd name="connsiteY1" fmla="*/ 6608860 h 6608859"/>
              <a:gd name="connsiteX2" fmla="*/ 0 w 4683438"/>
              <a:gd name="connsiteY2" fmla="*/ 2655769 h 6608859"/>
              <a:gd name="connsiteX3" fmla="*/ 145135 w 4683438"/>
              <a:gd name="connsiteY3" fmla="*/ 0 h 6608859"/>
              <a:gd name="connsiteX4" fmla="*/ 4683438 w 4683438"/>
              <a:gd name="connsiteY4" fmla="*/ 0 h 6608859"/>
              <a:gd name="connsiteX0" fmla="*/ 4683438 w 4683438"/>
              <a:gd name="connsiteY0" fmla="*/ 0 h 6608861"/>
              <a:gd name="connsiteX1" fmla="*/ 4680360 w 4683438"/>
              <a:gd name="connsiteY1" fmla="*/ 6608860 h 6608861"/>
              <a:gd name="connsiteX2" fmla="*/ 0 w 4683438"/>
              <a:gd name="connsiteY2" fmla="*/ 2655769 h 6608861"/>
              <a:gd name="connsiteX3" fmla="*/ 145135 w 4683438"/>
              <a:gd name="connsiteY3" fmla="*/ 0 h 6608861"/>
              <a:gd name="connsiteX4" fmla="*/ 4683438 w 4683438"/>
              <a:gd name="connsiteY4" fmla="*/ 0 h 6608861"/>
              <a:gd name="connsiteX0" fmla="*/ 4683438 w 4683438"/>
              <a:gd name="connsiteY0" fmla="*/ 0 h 6574807"/>
              <a:gd name="connsiteX1" fmla="*/ 4664800 w 4683438"/>
              <a:gd name="connsiteY1" fmla="*/ 6574807 h 6574807"/>
              <a:gd name="connsiteX2" fmla="*/ 0 w 4683438"/>
              <a:gd name="connsiteY2" fmla="*/ 2655769 h 6574807"/>
              <a:gd name="connsiteX3" fmla="*/ 145135 w 4683438"/>
              <a:gd name="connsiteY3" fmla="*/ 0 h 6574807"/>
              <a:gd name="connsiteX4" fmla="*/ 4683438 w 4683438"/>
              <a:gd name="connsiteY4" fmla="*/ 0 h 6574807"/>
              <a:gd name="connsiteX0" fmla="*/ 4683438 w 4683438"/>
              <a:gd name="connsiteY0" fmla="*/ 134420 h 6709227"/>
              <a:gd name="connsiteX1" fmla="*/ 4664800 w 4683438"/>
              <a:gd name="connsiteY1" fmla="*/ 6709227 h 6709227"/>
              <a:gd name="connsiteX2" fmla="*/ 0 w 4683438"/>
              <a:gd name="connsiteY2" fmla="*/ 2790189 h 6709227"/>
              <a:gd name="connsiteX3" fmla="*/ 34686 w 4683438"/>
              <a:gd name="connsiteY3" fmla="*/ 1 h 6709227"/>
              <a:gd name="connsiteX4" fmla="*/ 4683438 w 4683438"/>
              <a:gd name="connsiteY4" fmla="*/ 134420 h 6709227"/>
              <a:gd name="connsiteX0" fmla="*/ 4683438 w 4683438"/>
              <a:gd name="connsiteY0" fmla="*/ 184083 h 6758890"/>
              <a:gd name="connsiteX1" fmla="*/ 4664800 w 4683438"/>
              <a:gd name="connsiteY1" fmla="*/ 6758890 h 6758890"/>
              <a:gd name="connsiteX2" fmla="*/ 0 w 4683438"/>
              <a:gd name="connsiteY2" fmla="*/ 2839852 h 6758890"/>
              <a:gd name="connsiteX3" fmla="*/ 43732 w 4683438"/>
              <a:gd name="connsiteY3" fmla="*/ 0 h 6758890"/>
              <a:gd name="connsiteX4" fmla="*/ 4683438 w 4683438"/>
              <a:gd name="connsiteY4" fmla="*/ 184083 h 6758890"/>
              <a:gd name="connsiteX0" fmla="*/ 4675775 w 4675775"/>
              <a:gd name="connsiteY0" fmla="*/ 139527 h 6758890"/>
              <a:gd name="connsiteX1" fmla="*/ 4664800 w 4675775"/>
              <a:gd name="connsiteY1" fmla="*/ 6758890 h 6758890"/>
              <a:gd name="connsiteX2" fmla="*/ 0 w 4675775"/>
              <a:gd name="connsiteY2" fmla="*/ 2839852 h 6758890"/>
              <a:gd name="connsiteX3" fmla="*/ 43732 w 4675775"/>
              <a:gd name="connsiteY3" fmla="*/ 0 h 6758890"/>
              <a:gd name="connsiteX4" fmla="*/ 4675775 w 4675775"/>
              <a:gd name="connsiteY4" fmla="*/ 139527 h 6758890"/>
              <a:gd name="connsiteX0" fmla="*/ 4675775 w 4675775"/>
              <a:gd name="connsiteY0" fmla="*/ 139527 h 6758890"/>
              <a:gd name="connsiteX1" fmla="*/ 4664800 w 4675775"/>
              <a:gd name="connsiteY1" fmla="*/ 6758890 h 6758890"/>
              <a:gd name="connsiteX2" fmla="*/ 0 w 4675775"/>
              <a:gd name="connsiteY2" fmla="*/ 2839852 h 6758890"/>
              <a:gd name="connsiteX3" fmla="*/ 43732 w 4675775"/>
              <a:gd name="connsiteY3" fmla="*/ 0 h 6758890"/>
              <a:gd name="connsiteX4" fmla="*/ 4675775 w 4675775"/>
              <a:gd name="connsiteY4" fmla="*/ 139527 h 6758890"/>
              <a:gd name="connsiteX0" fmla="*/ 4675775 w 4681628"/>
              <a:gd name="connsiteY0" fmla="*/ 139527 h 6746356"/>
              <a:gd name="connsiteX1" fmla="*/ 4680231 w 4681628"/>
              <a:gd name="connsiteY1" fmla="*/ 6746356 h 6746356"/>
              <a:gd name="connsiteX2" fmla="*/ 0 w 4681628"/>
              <a:gd name="connsiteY2" fmla="*/ 2839852 h 6746356"/>
              <a:gd name="connsiteX3" fmla="*/ 43732 w 4681628"/>
              <a:gd name="connsiteY3" fmla="*/ 0 h 6746356"/>
              <a:gd name="connsiteX4" fmla="*/ 4675775 w 4681628"/>
              <a:gd name="connsiteY4" fmla="*/ 139527 h 6746356"/>
              <a:gd name="connsiteX0" fmla="*/ 4601887 w 4680536"/>
              <a:gd name="connsiteY0" fmla="*/ 357532 h 6746356"/>
              <a:gd name="connsiteX1" fmla="*/ 4680231 w 4680536"/>
              <a:gd name="connsiteY1" fmla="*/ 6746356 h 6746356"/>
              <a:gd name="connsiteX2" fmla="*/ 0 w 4680536"/>
              <a:gd name="connsiteY2" fmla="*/ 2839852 h 6746356"/>
              <a:gd name="connsiteX3" fmla="*/ 43732 w 4680536"/>
              <a:gd name="connsiteY3" fmla="*/ 0 h 6746356"/>
              <a:gd name="connsiteX4" fmla="*/ 4601887 w 4680536"/>
              <a:gd name="connsiteY4" fmla="*/ 357532 h 6746356"/>
              <a:gd name="connsiteX0" fmla="*/ 4651761 w 4680875"/>
              <a:gd name="connsiteY0" fmla="*/ 170318 h 6746356"/>
              <a:gd name="connsiteX1" fmla="*/ 4680231 w 4680875"/>
              <a:gd name="connsiteY1" fmla="*/ 6746356 h 6746356"/>
              <a:gd name="connsiteX2" fmla="*/ 0 w 4680875"/>
              <a:gd name="connsiteY2" fmla="*/ 2839852 h 6746356"/>
              <a:gd name="connsiteX3" fmla="*/ 43732 w 4680875"/>
              <a:gd name="connsiteY3" fmla="*/ 0 h 6746356"/>
              <a:gd name="connsiteX4" fmla="*/ 4651761 w 4680875"/>
              <a:gd name="connsiteY4" fmla="*/ 170318 h 6746356"/>
              <a:gd name="connsiteX0" fmla="*/ 4662082 w 4681068"/>
              <a:gd name="connsiteY0" fmla="*/ 128079 h 6746356"/>
              <a:gd name="connsiteX1" fmla="*/ 4680231 w 4681068"/>
              <a:gd name="connsiteY1" fmla="*/ 6746356 h 6746356"/>
              <a:gd name="connsiteX2" fmla="*/ 0 w 4681068"/>
              <a:gd name="connsiteY2" fmla="*/ 2839852 h 6746356"/>
              <a:gd name="connsiteX3" fmla="*/ 43732 w 4681068"/>
              <a:gd name="connsiteY3" fmla="*/ 0 h 6746356"/>
              <a:gd name="connsiteX4" fmla="*/ 4662082 w 4681068"/>
              <a:gd name="connsiteY4" fmla="*/ 128079 h 6746356"/>
              <a:gd name="connsiteX0" fmla="*/ 4662082 w 4681113"/>
              <a:gd name="connsiteY0" fmla="*/ 128079 h 6746356"/>
              <a:gd name="connsiteX1" fmla="*/ 4680231 w 4681113"/>
              <a:gd name="connsiteY1" fmla="*/ 6746356 h 6746356"/>
              <a:gd name="connsiteX2" fmla="*/ 0 w 4681113"/>
              <a:gd name="connsiteY2" fmla="*/ 2839852 h 6746356"/>
              <a:gd name="connsiteX3" fmla="*/ 43732 w 4681113"/>
              <a:gd name="connsiteY3" fmla="*/ 0 h 6746356"/>
              <a:gd name="connsiteX4" fmla="*/ 4662082 w 4681113"/>
              <a:gd name="connsiteY4" fmla="*/ 128079 h 6746356"/>
              <a:gd name="connsiteX0" fmla="*/ 4662082 w 4694546"/>
              <a:gd name="connsiteY0" fmla="*/ 128079 h 6757802"/>
              <a:gd name="connsiteX1" fmla="*/ 4693925 w 4694546"/>
              <a:gd name="connsiteY1" fmla="*/ 6757803 h 6757802"/>
              <a:gd name="connsiteX2" fmla="*/ 0 w 4694546"/>
              <a:gd name="connsiteY2" fmla="*/ 2839852 h 6757802"/>
              <a:gd name="connsiteX3" fmla="*/ 43732 w 4694546"/>
              <a:gd name="connsiteY3" fmla="*/ 0 h 6757802"/>
              <a:gd name="connsiteX4" fmla="*/ 4662082 w 4694546"/>
              <a:gd name="connsiteY4" fmla="*/ 128079 h 67578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94546" h="6757802">
                <a:moveTo>
                  <a:pt x="4662082" y="128079"/>
                </a:moveTo>
                <a:cubicBezTo>
                  <a:pt x="4657641" y="591695"/>
                  <a:pt x="4700138" y="4566201"/>
                  <a:pt x="4693925" y="6757803"/>
                </a:cubicBezTo>
                <a:lnTo>
                  <a:pt x="0" y="2839852"/>
                </a:lnTo>
                <a:lnTo>
                  <a:pt x="43732" y="0"/>
                </a:lnTo>
                <a:lnTo>
                  <a:pt x="4662082" y="128079"/>
                </a:ln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22" name="任意多边形 21"/>
          <p:cNvSpPr/>
          <p:nvPr/>
        </p:nvSpPr>
        <p:spPr bwMode="auto">
          <a:xfrm rot="19674975">
            <a:off x="6045863" y="280661"/>
            <a:ext cx="4446737" cy="4978084"/>
          </a:xfrm>
          <a:custGeom>
            <a:avLst/>
            <a:gdLst>
              <a:gd name="connsiteX0" fmla="*/ 4444013 w 4444013"/>
              <a:gd name="connsiteY0" fmla="*/ 0 h 5013176"/>
              <a:gd name="connsiteX1" fmla="*/ 1301235 w 4444013"/>
              <a:gd name="connsiteY1" fmla="*/ 5013176 h 5013176"/>
              <a:gd name="connsiteX2" fmla="*/ 0 w 4444013"/>
              <a:gd name="connsiteY2" fmla="*/ 5013176 h 5013176"/>
              <a:gd name="connsiteX3" fmla="*/ 0 w 4444013"/>
              <a:gd name="connsiteY3" fmla="*/ 0 h 5013176"/>
              <a:gd name="connsiteX0" fmla="*/ 3510421 w 3510421"/>
              <a:gd name="connsiteY0" fmla="*/ 0 h 5032704"/>
              <a:gd name="connsiteX1" fmla="*/ 1301235 w 3510421"/>
              <a:gd name="connsiteY1" fmla="*/ 5032704 h 5032704"/>
              <a:gd name="connsiteX2" fmla="*/ 0 w 3510421"/>
              <a:gd name="connsiteY2" fmla="*/ 5032704 h 5032704"/>
              <a:gd name="connsiteX3" fmla="*/ 0 w 3510421"/>
              <a:gd name="connsiteY3" fmla="*/ 19528 h 5032704"/>
              <a:gd name="connsiteX4" fmla="*/ 3510421 w 3510421"/>
              <a:gd name="connsiteY4" fmla="*/ 0 h 5032704"/>
              <a:gd name="connsiteX0" fmla="*/ 3510421 w 3510421"/>
              <a:gd name="connsiteY0" fmla="*/ 0 h 5032704"/>
              <a:gd name="connsiteX1" fmla="*/ 2838941 w 3510421"/>
              <a:gd name="connsiteY1" fmla="*/ 1475515 h 5032704"/>
              <a:gd name="connsiteX2" fmla="*/ 1301235 w 3510421"/>
              <a:gd name="connsiteY2" fmla="*/ 5032704 h 5032704"/>
              <a:gd name="connsiteX3" fmla="*/ 0 w 3510421"/>
              <a:gd name="connsiteY3" fmla="*/ 5032704 h 5032704"/>
              <a:gd name="connsiteX4" fmla="*/ 0 w 3510421"/>
              <a:gd name="connsiteY4" fmla="*/ 19528 h 5032704"/>
              <a:gd name="connsiteX5" fmla="*/ 3510421 w 3510421"/>
              <a:gd name="connsiteY5" fmla="*/ 0 h 5032704"/>
              <a:gd name="connsiteX0" fmla="*/ 3510421 w 4460647"/>
              <a:gd name="connsiteY0" fmla="*/ 0 h 5032704"/>
              <a:gd name="connsiteX1" fmla="*/ 4460647 w 4460647"/>
              <a:gd name="connsiteY1" fmla="*/ 796645 h 5032704"/>
              <a:gd name="connsiteX2" fmla="*/ 1301235 w 4460647"/>
              <a:gd name="connsiteY2" fmla="*/ 5032704 h 5032704"/>
              <a:gd name="connsiteX3" fmla="*/ 0 w 4460647"/>
              <a:gd name="connsiteY3" fmla="*/ 5032704 h 5032704"/>
              <a:gd name="connsiteX4" fmla="*/ 0 w 4460647"/>
              <a:gd name="connsiteY4" fmla="*/ 19528 h 5032704"/>
              <a:gd name="connsiteX5" fmla="*/ 3510421 w 4460647"/>
              <a:gd name="connsiteY5" fmla="*/ 0 h 5032704"/>
              <a:gd name="connsiteX0" fmla="*/ 3406610 w 4460647"/>
              <a:gd name="connsiteY0" fmla="*/ 174878 h 5013176"/>
              <a:gd name="connsiteX1" fmla="*/ 4460647 w 4460647"/>
              <a:gd name="connsiteY1" fmla="*/ 777117 h 5013176"/>
              <a:gd name="connsiteX2" fmla="*/ 1301235 w 4460647"/>
              <a:gd name="connsiteY2" fmla="*/ 5013176 h 5013176"/>
              <a:gd name="connsiteX3" fmla="*/ 0 w 4460647"/>
              <a:gd name="connsiteY3" fmla="*/ 5013176 h 5013176"/>
              <a:gd name="connsiteX4" fmla="*/ 0 w 4460647"/>
              <a:gd name="connsiteY4" fmla="*/ 0 h 5013176"/>
              <a:gd name="connsiteX5" fmla="*/ 3406610 w 4460647"/>
              <a:gd name="connsiteY5" fmla="*/ 174878 h 5013176"/>
              <a:gd name="connsiteX0" fmla="*/ 3463634 w 4460647"/>
              <a:gd name="connsiteY0" fmla="*/ 1 h 5038731"/>
              <a:gd name="connsiteX1" fmla="*/ 4460647 w 4460647"/>
              <a:gd name="connsiteY1" fmla="*/ 802672 h 5038731"/>
              <a:gd name="connsiteX2" fmla="*/ 1301235 w 4460647"/>
              <a:gd name="connsiteY2" fmla="*/ 5038731 h 5038731"/>
              <a:gd name="connsiteX3" fmla="*/ 0 w 4460647"/>
              <a:gd name="connsiteY3" fmla="*/ 5038731 h 5038731"/>
              <a:gd name="connsiteX4" fmla="*/ 0 w 4460647"/>
              <a:gd name="connsiteY4" fmla="*/ 25555 h 5038731"/>
              <a:gd name="connsiteX5" fmla="*/ 3463634 w 4460647"/>
              <a:gd name="connsiteY5" fmla="*/ 1 h 5038731"/>
              <a:gd name="connsiteX0" fmla="*/ 3463634 w 4504202"/>
              <a:gd name="connsiteY0" fmla="*/ 0 h 5038730"/>
              <a:gd name="connsiteX1" fmla="*/ 4504202 w 4504202"/>
              <a:gd name="connsiteY1" fmla="*/ 863061 h 5038730"/>
              <a:gd name="connsiteX2" fmla="*/ 1301235 w 4504202"/>
              <a:gd name="connsiteY2" fmla="*/ 5038730 h 5038730"/>
              <a:gd name="connsiteX3" fmla="*/ 0 w 4504202"/>
              <a:gd name="connsiteY3" fmla="*/ 5038730 h 5038730"/>
              <a:gd name="connsiteX4" fmla="*/ 0 w 4504202"/>
              <a:gd name="connsiteY4" fmla="*/ 25554 h 5038730"/>
              <a:gd name="connsiteX5" fmla="*/ 3463634 w 4504202"/>
              <a:gd name="connsiteY5" fmla="*/ 0 h 5038730"/>
              <a:gd name="connsiteX0" fmla="*/ 3463634 w 4442049"/>
              <a:gd name="connsiteY0" fmla="*/ 0 h 5038730"/>
              <a:gd name="connsiteX1" fmla="*/ 4442049 w 4442049"/>
              <a:gd name="connsiteY1" fmla="*/ 823101 h 5038730"/>
              <a:gd name="connsiteX2" fmla="*/ 1301235 w 4442049"/>
              <a:gd name="connsiteY2" fmla="*/ 5038730 h 5038730"/>
              <a:gd name="connsiteX3" fmla="*/ 0 w 4442049"/>
              <a:gd name="connsiteY3" fmla="*/ 5038730 h 5038730"/>
              <a:gd name="connsiteX4" fmla="*/ 0 w 4442049"/>
              <a:gd name="connsiteY4" fmla="*/ 25554 h 5038730"/>
              <a:gd name="connsiteX5" fmla="*/ 3463634 w 4442049"/>
              <a:gd name="connsiteY5" fmla="*/ 0 h 5038730"/>
              <a:gd name="connsiteX0" fmla="*/ 3463634 w 4446096"/>
              <a:gd name="connsiteY0" fmla="*/ 0 h 5038730"/>
              <a:gd name="connsiteX1" fmla="*/ 4446096 w 4446096"/>
              <a:gd name="connsiteY1" fmla="*/ 814493 h 5038730"/>
              <a:gd name="connsiteX2" fmla="*/ 1301235 w 4446096"/>
              <a:gd name="connsiteY2" fmla="*/ 5038730 h 5038730"/>
              <a:gd name="connsiteX3" fmla="*/ 0 w 4446096"/>
              <a:gd name="connsiteY3" fmla="*/ 5038730 h 5038730"/>
              <a:gd name="connsiteX4" fmla="*/ 0 w 4446096"/>
              <a:gd name="connsiteY4" fmla="*/ 25554 h 5038730"/>
              <a:gd name="connsiteX5" fmla="*/ 3463634 w 4446096"/>
              <a:gd name="connsiteY5" fmla="*/ 0 h 5038730"/>
              <a:gd name="connsiteX0" fmla="*/ 3463634 w 4446096"/>
              <a:gd name="connsiteY0" fmla="*/ 0 h 6687196"/>
              <a:gd name="connsiteX1" fmla="*/ 4446096 w 4446096"/>
              <a:gd name="connsiteY1" fmla="*/ 814493 h 6687196"/>
              <a:gd name="connsiteX2" fmla="*/ 1695327 w 4446096"/>
              <a:gd name="connsiteY2" fmla="*/ 6687196 h 6687196"/>
              <a:gd name="connsiteX3" fmla="*/ 0 w 4446096"/>
              <a:gd name="connsiteY3" fmla="*/ 5038730 h 6687196"/>
              <a:gd name="connsiteX4" fmla="*/ 0 w 4446096"/>
              <a:gd name="connsiteY4" fmla="*/ 25554 h 6687196"/>
              <a:gd name="connsiteX5" fmla="*/ 3463634 w 4446096"/>
              <a:gd name="connsiteY5" fmla="*/ 0 h 6687196"/>
              <a:gd name="connsiteX0" fmla="*/ 3467813 w 4450275"/>
              <a:gd name="connsiteY0" fmla="*/ 0 h 6687196"/>
              <a:gd name="connsiteX1" fmla="*/ 4450275 w 4450275"/>
              <a:gd name="connsiteY1" fmla="*/ 814493 h 6687196"/>
              <a:gd name="connsiteX2" fmla="*/ 1699506 w 4450275"/>
              <a:gd name="connsiteY2" fmla="*/ 6687196 h 6687196"/>
              <a:gd name="connsiteX3" fmla="*/ 0 w 4450275"/>
              <a:gd name="connsiteY3" fmla="*/ 5175138 h 6687196"/>
              <a:gd name="connsiteX4" fmla="*/ 4179 w 4450275"/>
              <a:gd name="connsiteY4" fmla="*/ 25554 h 6687196"/>
              <a:gd name="connsiteX5" fmla="*/ 3467813 w 4450275"/>
              <a:gd name="connsiteY5" fmla="*/ 0 h 6687196"/>
              <a:gd name="connsiteX0" fmla="*/ 3463634 w 4446096"/>
              <a:gd name="connsiteY0" fmla="*/ 0 h 6687196"/>
              <a:gd name="connsiteX1" fmla="*/ 4446096 w 4446096"/>
              <a:gd name="connsiteY1" fmla="*/ 814493 h 6687196"/>
              <a:gd name="connsiteX2" fmla="*/ 1695327 w 4446096"/>
              <a:gd name="connsiteY2" fmla="*/ 6687196 h 6687196"/>
              <a:gd name="connsiteX3" fmla="*/ 21357 w 4446096"/>
              <a:gd name="connsiteY3" fmla="*/ 5216470 h 6687196"/>
              <a:gd name="connsiteX4" fmla="*/ 0 w 4446096"/>
              <a:gd name="connsiteY4" fmla="*/ 25554 h 6687196"/>
              <a:gd name="connsiteX5" fmla="*/ 3463634 w 4446096"/>
              <a:gd name="connsiteY5" fmla="*/ 0 h 6687196"/>
              <a:gd name="connsiteX0" fmla="*/ 3463634 w 4446096"/>
              <a:gd name="connsiteY0" fmla="*/ 0 h 6687196"/>
              <a:gd name="connsiteX1" fmla="*/ 4446096 w 4446096"/>
              <a:gd name="connsiteY1" fmla="*/ 814493 h 6687196"/>
              <a:gd name="connsiteX2" fmla="*/ 1695327 w 4446096"/>
              <a:gd name="connsiteY2" fmla="*/ 6687196 h 6687196"/>
              <a:gd name="connsiteX3" fmla="*/ 21357 w 4446096"/>
              <a:gd name="connsiteY3" fmla="*/ 5216470 h 6687196"/>
              <a:gd name="connsiteX4" fmla="*/ 0 w 4446096"/>
              <a:gd name="connsiteY4" fmla="*/ 25554 h 6687196"/>
              <a:gd name="connsiteX5" fmla="*/ 3463634 w 4446096"/>
              <a:gd name="connsiteY5" fmla="*/ 0 h 6687196"/>
              <a:gd name="connsiteX0" fmla="*/ 3463634 w 4446096"/>
              <a:gd name="connsiteY0" fmla="*/ 0 h 6672849"/>
              <a:gd name="connsiteX1" fmla="*/ 4446096 w 4446096"/>
              <a:gd name="connsiteY1" fmla="*/ 814493 h 6672849"/>
              <a:gd name="connsiteX2" fmla="*/ 1702074 w 4446096"/>
              <a:gd name="connsiteY2" fmla="*/ 6672849 h 6672849"/>
              <a:gd name="connsiteX3" fmla="*/ 21357 w 4446096"/>
              <a:gd name="connsiteY3" fmla="*/ 5216470 h 6672849"/>
              <a:gd name="connsiteX4" fmla="*/ 0 w 4446096"/>
              <a:gd name="connsiteY4" fmla="*/ 25554 h 6672849"/>
              <a:gd name="connsiteX5" fmla="*/ 3463634 w 4446096"/>
              <a:gd name="connsiteY5" fmla="*/ 0 h 6672849"/>
              <a:gd name="connsiteX0" fmla="*/ 3463634 w 4446096"/>
              <a:gd name="connsiteY0" fmla="*/ 0 h 6672849"/>
              <a:gd name="connsiteX1" fmla="*/ 4446096 w 4446096"/>
              <a:gd name="connsiteY1" fmla="*/ 814493 h 6672849"/>
              <a:gd name="connsiteX2" fmla="*/ 1702074 w 4446096"/>
              <a:gd name="connsiteY2" fmla="*/ 6672849 h 6672849"/>
              <a:gd name="connsiteX3" fmla="*/ 1372670 w 4446096"/>
              <a:gd name="connsiteY3" fmla="*/ 6488705 h 6672849"/>
              <a:gd name="connsiteX4" fmla="*/ 21357 w 4446096"/>
              <a:gd name="connsiteY4" fmla="*/ 5216470 h 6672849"/>
              <a:gd name="connsiteX5" fmla="*/ 0 w 4446096"/>
              <a:gd name="connsiteY5" fmla="*/ 25554 h 6672849"/>
              <a:gd name="connsiteX6" fmla="*/ 3463634 w 4446096"/>
              <a:gd name="connsiteY6" fmla="*/ 0 h 6672849"/>
              <a:gd name="connsiteX0" fmla="*/ 3463634 w 4446096"/>
              <a:gd name="connsiteY0" fmla="*/ 0 h 6912710"/>
              <a:gd name="connsiteX1" fmla="*/ 4446096 w 4446096"/>
              <a:gd name="connsiteY1" fmla="*/ 814493 h 6912710"/>
              <a:gd name="connsiteX2" fmla="*/ 1702074 w 4446096"/>
              <a:gd name="connsiteY2" fmla="*/ 6672849 h 6912710"/>
              <a:gd name="connsiteX3" fmla="*/ 21357 w 4446096"/>
              <a:gd name="connsiteY3" fmla="*/ 5216470 h 6912710"/>
              <a:gd name="connsiteX4" fmla="*/ 0 w 4446096"/>
              <a:gd name="connsiteY4" fmla="*/ 25554 h 6912710"/>
              <a:gd name="connsiteX5" fmla="*/ 3463634 w 4446096"/>
              <a:gd name="connsiteY5" fmla="*/ 0 h 6912710"/>
              <a:gd name="connsiteX0" fmla="*/ 3463634 w 4446096"/>
              <a:gd name="connsiteY0" fmla="*/ 0 h 6672849"/>
              <a:gd name="connsiteX1" fmla="*/ 4446096 w 4446096"/>
              <a:gd name="connsiteY1" fmla="*/ 814493 h 6672849"/>
              <a:gd name="connsiteX2" fmla="*/ 1702074 w 4446096"/>
              <a:gd name="connsiteY2" fmla="*/ 6672849 h 6672849"/>
              <a:gd name="connsiteX3" fmla="*/ 21357 w 4446096"/>
              <a:gd name="connsiteY3" fmla="*/ 5216470 h 6672849"/>
              <a:gd name="connsiteX4" fmla="*/ 0 w 4446096"/>
              <a:gd name="connsiteY4" fmla="*/ 25554 h 6672849"/>
              <a:gd name="connsiteX5" fmla="*/ 3463634 w 4446096"/>
              <a:gd name="connsiteY5" fmla="*/ 0 h 6672849"/>
              <a:gd name="connsiteX0" fmla="*/ 3463634 w 4446096"/>
              <a:gd name="connsiteY0" fmla="*/ 0 h 6672849"/>
              <a:gd name="connsiteX1" fmla="*/ 4446096 w 4446096"/>
              <a:gd name="connsiteY1" fmla="*/ 814493 h 6672849"/>
              <a:gd name="connsiteX2" fmla="*/ 1702074 w 4446096"/>
              <a:gd name="connsiteY2" fmla="*/ 6672849 h 6672849"/>
              <a:gd name="connsiteX3" fmla="*/ 21357 w 4446096"/>
              <a:gd name="connsiteY3" fmla="*/ 5216470 h 6672849"/>
              <a:gd name="connsiteX4" fmla="*/ 0 w 4446096"/>
              <a:gd name="connsiteY4" fmla="*/ 25554 h 6672849"/>
              <a:gd name="connsiteX5" fmla="*/ 3463634 w 4446096"/>
              <a:gd name="connsiteY5" fmla="*/ 0 h 6672849"/>
              <a:gd name="connsiteX0" fmla="*/ 3463634 w 4446096"/>
              <a:gd name="connsiteY0" fmla="*/ 0 h 6672849"/>
              <a:gd name="connsiteX1" fmla="*/ 4446096 w 4446096"/>
              <a:gd name="connsiteY1" fmla="*/ 814493 h 6672849"/>
              <a:gd name="connsiteX2" fmla="*/ 1702074 w 4446096"/>
              <a:gd name="connsiteY2" fmla="*/ 6672849 h 6672849"/>
              <a:gd name="connsiteX3" fmla="*/ 21357 w 4446096"/>
              <a:gd name="connsiteY3" fmla="*/ 5216470 h 6672849"/>
              <a:gd name="connsiteX4" fmla="*/ 0 w 4446096"/>
              <a:gd name="connsiteY4" fmla="*/ 25554 h 6672849"/>
              <a:gd name="connsiteX5" fmla="*/ 3463634 w 4446096"/>
              <a:gd name="connsiteY5" fmla="*/ 0 h 6672849"/>
              <a:gd name="connsiteX0" fmla="*/ 3463634 w 4446096"/>
              <a:gd name="connsiteY0" fmla="*/ 0 h 6672849"/>
              <a:gd name="connsiteX1" fmla="*/ 4446096 w 4446096"/>
              <a:gd name="connsiteY1" fmla="*/ 814493 h 6672849"/>
              <a:gd name="connsiteX2" fmla="*/ 1702074 w 4446096"/>
              <a:gd name="connsiteY2" fmla="*/ 6672849 h 6672849"/>
              <a:gd name="connsiteX3" fmla="*/ 21357 w 4446096"/>
              <a:gd name="connsiteY3" fmla="*/ 5216470 h 6672849"/>
              <a:gd name="connsiteX4" fmla="*/ 0 w 4446096"/>
              <a:gd name="connsiteY4" fmla="*/ 25554 h 6672849"/>
              <a:gd name="connsiteX5" fmla="*/ 3463634 w 4446096"/>
              <a:gd name="connsiteY5" fmla="*/ 0 h 6672849"/>
              <a:gd name="connsiteX0" fmla="*/ 3463634 w 4446096"/>
              <a:gd name="connsiteY0" fmla="*/ 0 h 6556252"/>
              <a:gd name="connsiteX1" fmla="*/ 4446096 w 4446096"/>
              <a:gd name="connsiteY1" fmla="*/ 814493 h 6556252"/>
              <a:gd name="connsiteX2" fmla="*/ 1741907 w 4446096"/>
              <a:gd name="connsiteY2" fmla="*/ 6556252 h 6556252"/>
              <a:gd name="connsiteX3" fmla="*/ 21357 w 4446096"/>
              <a:gd name="connsiteY3" fmla="*/ 5216470 h 6556252"/>
              <a:gd name="connsiteX4" fmla="*/ 0 w 4446096"/>
              <a:gd name="connsiteY4" fmla="*/ 25554 h 6556252"/>
              <a:gd name="connsiteX5" fmla="*/ 3463634 w 4446096"/>
              <a:gd name="connsiteY5" fmla="*/ 0 h 6556252"/>
              <a:gd name="connsiteX0" fmla="*/ 3463634 w 4446096"/>
              <a:gd name="connsiteY0" fmla="*/ 0 h 6632485"/>
              <a:gd name="connsiteX1" fmla="*/ 4446096 w 4446096"/>
              <a:gd name="connsiteY1" fmla="*/ 814493 h 6632485"/>
              <a:gd name="connsiteX2" fmla="*/ 1713560 w 4446096"/>
              <a:gd name="connsiteY2" fmla="*/ 6632485 h 6632485"/>
              <a:gd name="connsiteX3" fmla="*/ 21357 w 4446096"/>
              <a:gd name="connsiteY3" fmla="*/ 5216470 h 6632485"/>
              <a:gd name="connsiteX4" fmla="*/ 0 w 4446096"/>
              <a:gd name="connsiteY4" fmla="*/ 25554 h 6632485"/>
              <a:gd name="connsiteX5" fmla="*/ 3463634 w 4446096"/>
              <a:gd name="connsiteY5" fmla="*/ 0 h 6632485"/>
              <a:gd name="connsiteX0" fmla="*/ 3463634 w 4446096"/>
              <a:gd name="connsiteY0" fmla="*/ 0 h 6632485"/>
              <a:gd name="connsiteX1" fmla="*/ 4446096 w 4446096"/>
              <a:gd name="connsiteY1" fmla="*/ 814493 h 6632485"/>
              <a:gd name="connsiteX2" fmla="*/ 1713560 w 4446096"/>
              <a:gd name="connsiteY2" fmla="*/ 6632485 h 6632485"/>
              <a:gd name="connsiteX3" fmla="*/ 21357 w 4446096"/>
              <a:gd name="connsiteY3" fmla="*/ 5216470 h 6632485"/>
              <a:gd name="connsiteX4" fmla="*/ 0 w 4446096"/>
              <a:gd name="connsiteY4" fmla="*/ 25554 h 6632485"/>
              <a:gd name="connsiteX5" fmla="*/ 3463634 w 4446096"/>
              <a:gd name="connsiteY5" fmla="*/ 0 h 6632485"/>
              <a:gd name="connsiteX0" fmla="*/ 3464275 w 4446737"/>
              <a:gd name="connsiteY0" fmla="*/ 4961 h 6637446"/>
              <a:gd name="connsiteX1" fmla="*/ 4446737 w 4446737"/>
              <a:gd name="connsiteY1" fmla="*/ 819454 h 6637446"/>
              <a:gd name="connsiteX2" fmla="*/ 1714201 w 4446737"/>
              <a:gd name="connsiteY2" fmla="*/ 6637446 h 6637446"/>
              <a:gd name="connsiteX3" fmla="*/ 21998 w 4446737"/>
              <a:gd name="connsiteY3" fmla="*/ 5221431 h 6637446"/>
              <a:gd name="connsiteX4" fmla="*/ 0 w 4446737"/>
              <a:gd name="connsiteY4" fmla="*/ 0 h 6637446"/>
              <a:gd name="connsiteX5" fmla="*/ 3464275 w 4446737"/>
              <a:gd name="connsiteY5" fmla="*/ 4961 h 6637446"/>
              <a:gd name="connsiteX0" fmla="*/ 3464275 w 4446737"/>
              <a:gd name="connsiteY0" fmla="*/ 4961 h 6637446"/>
              <a:gd name="connsiteX1" fmla="*/ 4446737 w 4446737"/>
              <a:gd name="connsiteY1" fmla="*/ 819454 h 6637446"/>
              <a:gd name="connsiteX2" fmla="*/ 1714201 w 4446737"/>
              <a:gd name="connsiteY2" fmla="*/ 6637446 h 6637446"/>
              <a:gd name="connsiteX3" fmla="*/ 21998 w 4446737"/>
              <a:gd name="connsiteY3" fmla="*/ 5221431 h 6637446"/>
              <a:gd name="connsiteX4" fmla="*/ 0 w 4446737"/>
              <a:gd name="connsiteY4" fmla="*/ 0 h 6637446"/>
              <a:gd name="connsiteX5" fmla="*/ 3464275 w 4446737"/>
              <a:gd name="connsiteY5" fmla="*/ 4961 h 6637446"/>
              <a:gd name="connsiteX0" fmla="*/ 3464275 w 4446737"/>
              <a:gd name="connsiteY0" fmla="*/ 4961 h 6637446"/>
              <a:gd name="connsiteX1" fmla="*/ 4446737 w 4446737"/>
              <a:gd name="connsiteY1" fmla="*/ 819454 h 6637446"/>
              <a:gd name="connsiteX2" fmla="*/ 1714201 w 4446737"/>
              <a:gd name="connsiteY2" fmla="*/ 6637446 h 6637446"/>
              <a:gd name="connsiteX3" fmla="*/ 21998 w 4446737"/>
              <a:gd name="connsiteY3" fmla="*/ 5221431 h 6637446"/>
              <a:gd name="connsiteX4" fmla="*/ 0 w 4446737"/>
              <a:gd name="connsiteY4" fmla="*/ 0 h 6637446"/>
              <a:gd name="connsiteX5" fmla="*/ 3464275 w 4446737"/>
              <a:gd name="connsiteY5" fmla="*/ 4961 h 6637446"/>
              <a:gd name="connsiteX0" fmla="*/ 3514061 w 4446737"/>
              <a:gd name="connsiteY0" fmla="*/ 26590 h 6637446"/>
              <a:gd name="connsiteX1" fmla="*/ 4446737 w 4446737"/>
              <a:gd name="connsiteY1" fmla="*/ 819454 h 6637446"/>
              <a:gd name="connsiteX2" fmla="*/ 1714201 w 4446737"/>
              <a:gd name="connsiteY2" fmla="*/ 6637446 h 6637446"/>
              <a:gd name="connsiteX3" fmla="*/ 21998 w 4446737"/>
              <a:gd name="connsiteY3" fmla="*/ 5221431 h 6637446"/>
              <a:gd name="connsiteX4" fmla="*/ 0 w 4446737"/>
              <a:gd name="connsiteY4" fmla="*/ 0 h 6637446"/>
              <a:gd name="connsiteX5" fmla="*/ 3514061 w 4446737"/>
              <a:gd name="connsiteY5" fmla="*/ 26590 h 6637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46737" h="6637446">
                <a:moveTo>
                  <a:pt x="3514061" y="26590"/>
                </a:moveTo>
                <a:lnTo>
                  <a:pt x="4446737" y="819454"/>
                </a:lnTo>
                <a:lnTo>
                  <a:pt x="1714201" y="6637446"/>
                </a:lnTo>
                <a:cubicBezTo>
                  <a:pt x="1656682" y="6610398"/>
                  <a:pt x="10668" y="5203352"/>
                  <a:pt x="21998" y="5221431"/>
                </a:cubicBezTo>
                <a:cubicBezTo>
                  <a:pt x="14665" y="3480954"/>
                  <a:pt x="7333" y="1740477"/>
                  <a:pt x="0" y="0"/>
                </a:cubicBezTo>
                <a:cubicBezTo>
                  <a:pt x="106729" y="15000"/>
                  <a:pt x="2359303" y="24936"/>
                  <a:pt x="3514061" y="26590"/>
                </a:cubicBezTo>
                <a:close/>
              </a:path>
            </a:pathLst>
          </a:custGeom>
          <a:blipFill dpi="0" rotWithShape="1">
            <a:blip r:embed="rId4"/>
            <a:srcRect/>
            <a:stretch>
              <a:fillRect l="-28997" r="-28997"/>
            </a:stretch>
          </a:blipFill>
          <a:ln>
            <a:noFill/>
          </a:ln>
          <a:effectLst/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29" name="文本框 28"/>
          <p:cNvSpPr txBox="1"/>
          <p:nvPr/>
        </p:nvSpPr>
        <p:spPr>
          <a:xfrm rot="19812978">
            <a:off x="2332224" y="2806639"/>
            <a:ext cx="3329514" cy="1397949"/>
          </a:xfrm>
          <a:prstGeom prst="rect">
            <a:avLst/>
          </a:prstGeom>
          <a:noFill/>
        </p:spPr>
        <p:txBody>
          <a:bodyPr wrap="square" rtlCol="0" anchor="t" anchorCtr="0">
            <a:noAutofit/>
          </a:bodyPr>
          <a:lstStyle/>
          <a:p>
            <a:pPr algn="just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200">
                <a:latin typeface="方正稚艺_GBK"/>
                <a:ea typeface="方正稚艺_GBK"/>
              </a:rPr>
              <a:t>更改文字：标题框及正文框中的文字可直接改为您所需的</a:t>
            </a:r>
            <a:r>
              <a:rPr lang="zh-CN" altLang="en-US" sz="1200" smtClean="0">
                <a:latin typeface="方正稚艺_GBK"/>
                <a:ea typeface="方正稚艺_GBK"/>
              </a:rPr>
              <a:t>文字</a:t>
            </a:r>
            <a:endParaRPr lang="zh-CN" altLang="en-US" sz="1200">
              <a:latin typeface="方正稚艺_GBK"/>
              <a:ea typeface="方正稚艺_GBK"/>
            </a:endParaRPr>
          </a:p>
          <a:p>
            <a:pPr algn="just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200">
                <a:latin typeface="方正稚艺_GBK"/>
                <a:ea typeface="方正稚艺_GBK"/>
              </a:rPr>
              <a:t>更改图片：点中图片</a:t>
            </a:r>
            <a:r>
              <a:rPr lang="en-US" altLang="zh-CN" sz="1200">
                <a:latin typeface="方正稚艺_GBK"/>
                <a:ea typeface="方正稚艺_GBK"/>
              </a:rPr>
              <a:t>&gt;</a:t>
            </a:r>
            <a:r>
              <a:rPr lang="zh-CN" altLang="en-US" sz="1200">
                <a:latin typeface="方正稚艺_GBK"/>
                <a:ea typeface="方正稚艺_GBK"/>
              </a:rPr>
              <a:t>绘图工具</a:t>
            </a:r>
            <a:r>
              <a:rPr lang="en-US" altLang="zh-CN" sz="1200">
                <a:latin typeface="方正稚艺_GBK"/>
                <a:ea typeface="方正稚艺_GBK"/>
              </a:rPr>
              <a:t>&gt;</a:t>
            </a:r>
            <a:r>
              <a:rPr lang="zh-CN" altLang="en-US" sz="1200">
                <a:latin typeface="方正稚艺_GBK"/>
                <a:ea typeface="方正稚艺_GBK"/>
              </a:rPr>
              <a:t>格式</a:t>
            </a:r>
            <a:r>
              <a:rPr lang="en-US" altLang="zh-CN" sz="1200">
                <a:latin typeface="方正稚艺_GBK"/>
                <a:ea typeface="方正稚艺_GBK"/>
              </a:rPr>
              <a:t>&gt;</a:t>
            </a:r>
            <a:r>
              <a:rPr lang="zh-CN" altLang="en-US" sz="1200">
                <a:latin typeface="方正稚艺_GBK"/>
                <a:ea typeface="方正稚艺_GBK"/>
              </a:rPr>
              <a:t>填充</a:t>
            </a:r>
            <a:r>
              <a:rPr lang="en-US" altLang="zh-CN" sz="1200">
                <a:latin typeface="方正稚艺_GBK"/>
                <a:ea typeface="方正稚艺_GBK"/>
              </a:rPr>
              <a:t>&gt;</a:t>
            </a:r>
            <a:r>
              <a:rPr lang="zh-CN" altLang="en-US" sz="1200">
                <a:latin typeface="方正稚艺_GBK"/>
                <a:ea typeface="方正稚艺_GBK"/>
              </a:rPr>
              <a:t>图片</a:t>
            </a:r>
            <a:r>
              <a:rPr lang="en-US" altLang="zh-CN" sz="1200">
                <a:latin typeface="方正稚艺_GBK"/>
                <a:ea typeface="方正稚艺_GBK"/>
              </a:rPr>
              <a:t>&gt;</a:t>
            </a:r>
            <a:r>
              <a:rPr lang="zh-CN" altLang="en-US" sz="1200" smtClean="0">
                <a:latin typeface="方正稚艺_GBK"/>
                <a:ea typeface="方正稚艺_GBK"/>
              </a:rPr>
              <a:t>选择您需要</a:t>
            </a:r>
            <a:r>
              <a:rPr lang="zh-CN" altLang="en-US" sz="1200">
                <a:latin typeface="方正稚艺_GBK"/>
                <a:ea typeface="方正稚艺_GBK"/>
              </a:rPr>
              <a:t>展示的</a:t>
            </a:r>
            <a:r>
              <a:rPr lang="zh-CN" altLang="en-US" sz="1200" smtClean="0">
                <a:latin typeface="方正稚艺_GBK"/>
                <a:ea typeface="方正稚艺_GBK"/>
              </a:rPr>
              <a:t>图片</a:t>
            </a:r>
            <a:endParaRPr lang="zh-CN" altLang="en-US" sz="1200">
              <a:latin typeface="方正稚艺_GBK"/>
              <a:ea typeface="方正稚艺_GBK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2735856" y="801566"/>
            <a:ext cx="4499796" cy="705038"/>
            <a:chOff x="2735856" y="801566"/>
            <a:chExt cx="4499796" cy="705038"/>
          </a:xfrm>
        </p:grpSpPr>
        <p:sp>
          <p:nvSpPr>
            <p:cNvPr id="28" name="文本框 27"/>
            <p:cNvSpPr txBox="1"/>
            <p:nvPr/>
          </p:nvSpPr>
          <p:spPr>
            <a:xfrm rot="19693412">
              <a:off x="2933616" y="1005430"/>
              <a:ext cx="4302036" cy="501174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r>
                <a:rPr lang="zh-CN" altLang="en-US" sz="3200">
                  <a:solidFill>
                    <a:schemeClr val="bg1"/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我们的爱</a:t>
              </a:r>
            </a:p>
          </p:txBody>
        </p:sp>
        <p:sp>
          <p:nvSpPr>
            <p:cNvPr id="30" name="TextBox 13"/>
            <p:cNvSpPr txBox="1"/>
            <p:nvPr/>
          </p:nvSpPr>
          <p:spPr>
            <a:xfrm rot="19680000">
              <a:off x="2735856" y="801566"/>
              <a:ext cx="4337294" cy="193515"/>
            </a:xfrm>
            <a:prstGeom prst="rect">
              <a:avLst/>
            </a:prstGeom>
            <a:noFill/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200" smtClean="0">
                  <a:solidFill>
                    <a:schemeClr val="bg1"/>
                  </a:solidFill>
                  <a:latin typeface="Calibri" panose="020F0502020204030204" pitchFamily="34" charset="0"/>
                  <a:ea typeface="方正稚艺_GBK"/>
                </a:rPr>
                <a:t>ENTER </a:t>
              </a:r>
              <a:r>
                <a:rPr lang="en-US" altLang="zh-CN" sz="1200">
                  <a:solidFill>
                    <a:schemeClr val="bg1"/>
                  </a:solidFill>
                  <a:latin typeface="Calibri" panose="020F0502020204030204" pitchFamily="34" charset="0"/>
                  <a:ea typeface="方正稚艺_GBK"/>
                </a:rPr>
                <a:t>YOUR TEXT HERE. </a:t>
              </a:r>
              <a:r>
                <a:rPr lang="en-US" altLang="zh-CN" sz="1200" smtClean="0">
                  <a:solidFill>
                    <a:schemeClr val="bg1"/>
                  </a:solidFill>
                  <a:latin typeface="Calibri" panose="020F0502020204030204" pitchFamily="34" charset="0"/>
                  <a:ea typeface="方正稚艺_GBK"/>
                </a:rPr>
                <a:t>ENTER </a:t>
              </a:r>
              <a:r>
                <a:rPr lang="en-US" altLang="zh-CN" sz="1200">
                  <a:solidFill>
                    <a:schemeClr val="bg1"/>
                  </a:solidFill>
                  <a:latin typeface="Calibri" panose="020F0502020204030204" pitchFamily="34" charset="0"/>
                  <a:ea typeface="方正稚艺_GBK"/>
                </a:rPr>
                <a:t>YOUR TEXT </a:t>
              </a:r>
              <a:r>
                <a:rPr lang="en-US" altLang="zh-CN" sz="1200" smtClean="0">
                  <a:solidFill>
                    <a:schemeClr val="bg1"/>
                  </a:solidFill>
                  <a:latin typeface="Calibri" panose="020F0502020204030204" pitchFamily="34" charset="0"/>
                  <a:ea typeface="方正稚艺_GBK"/>
                </a:rPr>
                <a:t>HERE.</a:t>
              </a:r>
              <a:endParaRPr lang="en-US" altLang="zh-CN" sz="1200">
                <a:solidFill>
                  <a:schemeClr val="bg1"/>
                </a:solidFill>
                <a:latin typeface="Calibri" panose="020F0502020204030204" pitchFamily="34" charset="0"/>
                <a:ea typeface="方正稚艺_GBK"/>
              </a:endParaRPr>
            </a:p>
          </p:txBody>
        </p:sp>
      </p:grpSp>
      <p:sp>
        <p:nvSpPr>
          <p:cNvPr id="42" name="椭圆 41"/>
          <p:cNvSpPr/>
          <p:nvPr/>
        </p:nvSpPr>
        <p:spPr>
          <a:xfrm>
            <a:off x="3060407" y="-380003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43" name="椭圆 42"/>
          <p:cNvSpPr/>
          <p:nvPr/>
        </p:nvSpPr>
        <p:spPr>
          <a:xfrm>
            <a:off x="5364663" y="-450850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44" name="椭圆 43"/>
          <p:cNvSpPr/>
          <p:nvPr/>
        </p:nvSpPr>
        <p:spPr>
          <a:xfrm>
            <a:off x="4428560" y="-307409"/>
            <a:ext cx="143441" cy="143441"/>
          </a:xfrm>
          <a:prstGeom prst="ellipse">
            <a:avLst/>
          </a:prstGeom>
          <a:solidFill>
            <a:schemeClr val="bg1">
              <a:alpha val="7000"/>
            </a:schemeClr>
          </a:solidFill>
          <a:ln>
            <a:noFill/>
          </a:ln>
          <a:effectLst>
            <a:glow rad="215900">
              <a:schemeClr val="bg1"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8460432" y="-452586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46" name="椭圆 45"/>
          <p:cNvSpPr/>
          <p:nvPr/>
        </p:nvSpPr>
        <p:spPr>
          <a:xfrm>
            <a:off x="6156751" y="-452586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47" name="椭圆 46"/>
          <p:cNvSpPr/>
          <p:nvPr/>
        </p:nvSpPr>
        <p:spPr>
          <a:xfrm>
            <a:off x="7380887" y="-452586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48" name="椭圆 47"/>
          <p:cNvSpPr/>
          <p:nvPr/>
        </p:nvSpPr>
        <p:spPr>
          <a:xfrm>
            <a:off x="971600" y="-452586"/>
            <a:ext cx="143441" cy="143441"/>
          </a:xfrm>
          <a:prstGeom prst="ellipse">
            <a:avLst/>
          </a:prstGeom>
          <a:solidFill>
            <a:schemeClr val="bg1">
              <a:alpha val="7000"/>
            </a:schemeClr>
          </a:solidFill>
          <a:ln>
            <a:noFill/>
          </a:ln>
          <a:effectLst>
            <a:glow rad="215900">
              <a:schemeClr val="bg1"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49" name="椭圆 48"/>
          <p:cNvSpPr/>
          <p:nvPr/>
        </p:nvSpPr>
        <p:spPr>
          <a:xfrm>
            <a:off x="3780487" y="-308581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50" name="椭圆 49"/>
          <p:cNvSpPr/>
          <p:nvPr/>
        </p:nvSpPr>
        <p:spPr>
          <a:xfrm>
            <a:off x="5797286" y="-379428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51" name="椭圆 50"/>
          <p:cNvSpPr/>
          <p:nvPr/>
        </p:nvSpPr>
        <p:spPr>
          <a:xfrm>
            <a:off x="2411760" y="-379428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52" name="椭圆 51"/>
          <p:cNvSpPr/>
          <p:nvPr/>
        </p:nvSpPr>
        <p:spPr>
          <a:xfrm>
            <a:off x="4861183" y="-235987"/>
            <a:ext cx="143441" cy="143441"/>
          </a:xfrm>
          <a:prstGeom prst="ellipse">
            <a:avLst/>
          </a:prstGeom>
          <a:solidFill>
            <a:schemeClr val="bg1">
              <a:alpha val="7000"/>
            </a:schemeClr>
          </a:solidFill>
          <a:ln>
            <a:noFill/>
          </a:ln>
          <a:effectLst>
            <a:glow rad="215900">
              <a:schemeClr val="bg1"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53" name="椭圆 52"/>
          <p:cNvSpPr/>
          <p:nvPr/>
        </p:nvSpPr>
        <p:spPr>
          <a:xfrm>
            <a:off x="8893055" y="-381164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54" name="椭圆 53"/>
          <p:cNvSpPr/>
          <p:nvPr/>
        </p:nvSpPr>
        <p:spPr>
          <a:xfrm>
            <a:off x="6589374" y="-381164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55" name="椭圆 54"/>
          <p:cNvSpPr/>
          <p:nvPr/>
        </p:nvSpPr>
        <p:spPr>
          <a:xfrm>
            <a:off x="7813510" y="-381164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56" name="椭圆 55"/>
          <p:cNvSpPr/>
          <p:nvPr/>
        </p:nvSpPr>
        <p:spPr>
          <a:xfrm>
            <a:off x="1404223" y="-381164"/>
            <a:ext cx="143441" cy="143441"/>
          </a:xfrm>
          <a:prstGeom prst="ellipse">
            <a:avLst/>
          </a:prstGeom>
          <a:solidFill>
            <a:schemeClr val="bg1">
              <a:alpha val="7000"/>
            </a:schemeClr>
          </a:solidFill>
          <a:ln>
            <a:noFill/>
          </a:ln>
          <a:effectLst>
            <a:glow rad="215900">
              <a:schemeClr val="bg1"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57" name="椭圆 56"/>
          <p:cNvSpPr/>
          <p:nvPr/>
        </p:nvSpPr>
        <p:spPr>
          <a:xfrm>
            <a:off x="4940974" y="-421055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58" name="椭圆 57"/>
          <p:cNvSpPr/>
          <p:nvPr/>
        </p:nvSpPr>
        <p:spPr>
          <a:xfrm>
            <a:off x="5588471" y="-421055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59" name="椭圆 58"/>
          <p:cNvSpPr/>
          <p:nvPr/>
        </p:nvSpPr>
        <p:spPr>
          <a:xfrm>
            <a:off x="7244655" y="-421055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60" name="椭圆 59"/>
          <p:cNvSpPr/>
          <p:nvPr/>
        </p:nvSpPr>
        <p:spPr>
          <a:xfrm>
            <a:off x="8140863" y="-421055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61" name="椭圆 60"/>
          <p:cNvSpPr/>
          <p:nvPr/>
        </p:nvSpPr>
        <p:spPr>
          <a:xfrm>
            <a:off x="8821047" y="-421055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62" name="椭圆 61"/>
          <p:cNvSpPr/>
          <p:nvPr/>
        </p:nvSpPr>
        <p:spPr>
          <a:xfrm>
            <a:off x="474077" y="-452586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63" name="椭圆 62"/>
          <p:cNvSpPr/>
          <p:nvPr/>
        </p:nvSpPr>
        <p:spPr>
          <a:xfrm>
            <a:off x="1121574" y="-452586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64" name="椭圆 63"/>
          <p:cNvSpPr/>
          <p:nvPr/>
        </p:nvSpPr>
        <p:spPr>
          <a:xfrm>
            <a:off x="2057678" y="-452586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65" name="椭圆 64"/>
          <p:cNvSpPr/>
          <p:nvPr/>
        </p:nvSpPr>
        <p:spPr>
          <a:xfrm>
            <a:off x="2777758" y="-452586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66" name="椭圆 65"/>
          <p:cNvSpPr/>
          <p:nvPr/>
        </p:nvSpPr>
        <p:spPr>
          <a:xfrm>
            <a:off x="3673966" y="-452586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</p:spTree>
    <p:extLst>
      <p:ext uri="{BB962C8B-B14F-4D97-AF65-F5344CB8AC3E}">
        <p14:creationId xmlns:p14="http://schemas.microsoft.com/office/powerpoint/2010/main" val="3255358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7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repeatCount="indefinite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46" dur="4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8.33333E-7 -1.72946E-7 C -0.00139 0.02007 -0.00364 0.0349 -0.00642 0.05405 C -0.00694 0.05744 -0.00746 0.06115 -0.00799 0.06486 C -0.00885 0.07103 -0.01111 0.08184 -0.01111 0.08215 C -0.01458 0.13743 -0.02535 0.20352 -0.00799 0.25139 C -0.0066 0.26652 -0.00555 0.27455 -0.00156 0.28783 C -0.00017 0.30235 0.00017 0.31007 0.00469 0.3218 C 0.00521 0.32644 0.00521 0.33169 0.00625 0.33601 C 0.00677 0.33848 0.00903 0.3391 0.00955 0.34157 C 0.01059 0.34589 0.01024 0.35114 0.01111 0.35578 C 0.01389 0.37091 0.0191 0.39284 0.02379 0.40642 C 0.02708 0.416 0.03229 0.42403 0.0349 0.43484 C 0.04011 0.45584 0.04184 0.47931 0.04757 0.49969 C 0.05677 0.57443 0.04514 0.48271 0.05399 0.54478 C 0.05608 0.55991 0.05538 0.57412 0.06024 0.5874 C 0.06285 0.6155 0.06701 0.64546 0.07292 0.67202 C 0.07344 0.68221 0.07361 0.69271 0.07448 0.7029 C 0.0757 0.71618 0.07934 0.74243 0.07934 0.74274 C 0.07882 0.79061 0.07917 0.83879 0.07778 0.88666 C 0.07674 0.92465 0.07292 0.96294 0.07292 1.00247 " pathEditMode="relative" rAng="0" ptsTypes="fffffffffffffffffffA">
                                      <p:cBhvr>
                                        <p:cTn id="48" dur="4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1" y="50124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0" presetClass="path" presetSubtype="0" repeatCount="indefinite" accel="50000" decel="50000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5E-6 1.85185E-6 C -0.00138 0.01543 -0.00643 0.03642 -0.01268 0.04784 C -0.01459 0.05771 -0.01718 0.06759 -0.0191 0.07623 C -0.0257 0.10833 -0.025 0.1466 -0.02709 0.18055 C -0.02656 0.24629 -0.02656 0.31234 -0.02553 0.37778 C -0.025 0.40957 -0.01893 0.44012 -0.01598 0.47129 C -0.00938 0.53858 -0.00417 0.6071 0.01268 0.66913 C 0.01702 0.70864 0.01962 0.72284 0.01424 0.77068 C 0.01303 0.78117 0.00504 0.79599 0.00157 0.80432 C -0.01511 0.84722 -0.00468 0.82716 -0.01754 0.84969 C -0.02639 0.89012 -0.01268 0.8321 -0.02864 0.88055 C -0.03211 0.89166 -0.03299 0.90617 -0.03664 0.91759 C -0.0401 0.92778 -0.04549 0.93549 -0.0493 0.94537 C -0.05104 0.95463 -0.05087 0.95123 -0.05087 0.95679 " pathEditMode="relative" rAng="0" ptsTypes="fffffffffffffA">
                                      <p:cBhvr>
                                        <p:cTn id="50" dur="4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" y="47840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10" presetClass="exit" presetSubtype="0" repeatCount="indefinite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xit" presetSubtype="0" repeatCount="indefinite" fill="hold" grpId="2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xit" presetSubtype="0" repeatCount="indefinite" fill="hold" grpId="2" nodeType="withEffect">
                                  <p:stCondLst>
                                    <p:cond delay="6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ntr" presetSubtype="0" repeatCount="indefinite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repeatCount="indefinite" fill="hold" grpId="0" nodeType="withEffect">
                                  <p:stCondLst>
                                    <p:cond delay="59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" presetClass="entr" presetSubtype="4" repeatCount="indefinite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0" presetClass="path" presetSubtype="0" repeatCount="indefinite" accel="50000" decel="5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74" dur="4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0" presetClass="path" presetSubtype="0" repeatCount="indefinite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11022E-16 -1.72946E-7 C -0.00139 0.02007 -0.00365 0.03428 -0.00642 0.05374 C -0.00694 0.05744 -0.00747 0.06115 -0.00799 0.06486 C -0.00885 0.07134 -0.01111 0.08184 -0.01111 0.08215 C -0.01458 0.13743 -0.02535 0.20352 -0.00799 0.25139 C -0.0066 0.26652 -0.00556 0.27455 -0.00156 0.28783 C -0.00017 0.30235 0.00017 0.31007 0.00469 0.3218 C 0.00521 0.32644 0.00521 0.33169 0.00625 0.33601 C 0.00677 0.33848 0.00903 0.3391 0.00955 0.34157 C 0.01059 0.34589 0.01024 0.35114 0.01111 0.35578 C 0.01389 0.37091 0.0191 0.39284 0.02378 0.40642 C 0.02708 0.416 0.03229 0.42403 0.0349 0.43484 C 0.0401 0.45584 0.04184 0.47962 0.04757 0.5 C 0.05677 0.57474 0.04514 0.48271 0.05399 0.54509 C 0.05608 0.56022 0.05538 0.57443 0.06024 0.58771 C 0.06285 0.6155 0.06701 0.64577 0.07292 0.67233 C 0.07344 0.68252 0.07361 0.69302 0.07448 0.70321 C 0.07569 0.71649 0.07934 0.74274 0.07934 0.74305 C 0.07882 0.79092 0.07917 0.8391 0.07778 0.88697 C 0.07674 0.92495 0.07292 0.96325 0.07292 1.00278 " pathEditMode="relative" rAng="0" ptsTypes="fffffffffffffffffffA">
                                      <p:cBhvr>
                                        <p:cTn id="76" dur="4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1" y="50124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0" presetClass="path" presetSubtype="0" repeatCount="indefinite" accel="50000" decel="5000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2.77778E-7 4.97683E-6 C -0.00591 0.01421 -0.01042 0.03027 -0.0158 0.04541 C -0.01823 0.05221 -0.02223 0.05653 -0.02535 0.06209 C -0.04931 0.10411 -0.02674 0.06951 -0.03802 0.09608 C -0.03976 0.1004 -0.04271 0.10318 -0.04445 0.10751 C -0.04792 0.11554 -0.05157 0.12913 -0.05382 0.1384 C -0.05799 0.15508 -0.06181 0.17423 -0.06337 0.19215 C -0.06441 0.20451 -0.06667 0.22892 -0.06667 0.22892 C -0.06771 0.26382 -0.06823 0.33735 -0.07778 0.3701 C -0.08143 0.40315 -0.07882 0.43621 -0.08403 0.46895 C -0.08768 0.54958 -0.09098 0.63145 -0.07778 0.70899 C -0.07552 0.72196 -0.07552 0.73154 -0.07136 0.74297 C -0.06875 0.76707 -0.06615 0.79333 -0.06181 0.8165 C -0.05816 0.83596 -0.05921 0.81959 -0.05712 0.83627 C -0.05643 0.84183 -0.05643 0.8477 -0.05556 0.85295 C -0.05434 0.85975 -0.05191 0.86592 -0.0507 0.87272 C -0.05018 0.88044 -0.05018 0.88817 -0.04914 0.89558 C -0.04792 0.90485 -0.0441 0.91412 -0.04271 0.92369 C -0.04202 0.92833 -0.04184 0.93327 -0.04115 0.93791 C -0.0408 0.94069 -0.03959 0.94625 -0.03959 0.94625 " pathEditMode="relative" ptsTypes="fffffffffffffffffffA">
                                      <p:cBhvr>
                                        <p:cTn id="78" dur="4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9" presetID="0" presetClass="path" presetSubtype="0" repeatCount="indefinite" accel="50000" decel="50000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-1.66667E-6 -1.72946E-7 C -0.00139 0.01544 -0.00642 0.03644 -0.01267 0.04818 C -0.01458 0.05775 -0.01719 0.06763 -0.0191 0.07597 C -0.02569 0.1084 -0.025 0.1467 -0.02708 0.18067 C -0.02656 0.24645 -0.02656 0.31254 -0.02552 0.37801 C -0.025 0.40982 -0.01892 0.4404 -0.01597 0.47159 C -0.00937 0.53891 -0.00416 0.60747 0.01268 0.66955 C 0.01702 0.70908 0.01962 0.72329 0.01424 0.77116 C 0.01302 0.78166 0.00504 0.79648 0.00156 0.80482 C -0.0151 0.84775 -0.00469 0.82767 -0.01753 0.85022 C -0.02639 0.89067 -0.01267 0.83261 -0.02864 0.8811 C -0.03212 0.89222 -0.03298 0.90673 -0.03663 0.91816 C -0.0401 0.92835 -0.04548 0.93607 -0.0493 0.94595 C -0.05104 0.95522 -0.05087 0.95182 -0.05087 0.95738 " pathEditMode="relative" rAng="0" ptsTypes="fffffffffffffA">
                                      <p:cBhvr>
                                        <p:cTn id="80" dur="4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" y="47869"/>
                                    </p:animMotion>
                                  </p:childTnLst>
                                </p:cTn>
                              </p:par>
                              <p:par>
                                <p:cTn id="81" presetID="10" presetClass="exit" presetSubtype="0" repeatCount="indefinite" fill="hold" grpId="2" nodeType="withEffect">
                                  <p:stCondLst>
                                    <p:cond delay="5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0" presetClass="exit" presetSubtype="0" repeatCount="indefinite" fill="hold" grpId="2" nodeType="withEffect">
                                  <p:stCondLst>
                                    <p:cond delay="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xit" presetSubtype="0" repeatCount="indefinite" fill="hold" grpId="2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0" presetClass="exit" presetSubtype="0" repeatCount="indefinite" fill="hold" grpId="2" nodeType="withEffect">
                                  <p:stCondLst>
                                    <p:cond delay="6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0" presetClass="entr" presetSubtype="0" repeatCount="indefinite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repeatCount="indefinite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repeatCount="indefinite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0" presetClass="path" presetSubtype="0" repeatCount="indefinite" accel="50000" decel="5000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106" dur="4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repeatCount="indefinite" accel="50000" decel="50000" fill="hold" grpId="1" nodeType="withEffect">
                                  <p:stCondLst>
                                    <p:cond delay="4750"/>
                                  </p:stCondLst>
                                  <p:childTnLst>
                                    <p:animMotion origin="layout" path="M -8.33333E-7 -1.72946E-7 C -0.00139 0.02007 -0.00364 0.0349 -0.00642 0.05405 C -0.00694 0.05744 -0.00746 0.06115 -0.00799 0.06486 C -0.00885 0.07103 -0.01111 0.08184 -0.01111 0.08215 C -0.01458 0.13743 -0.02535 0.20352 -0.00799 0.25139 C -0.0066 0.26652 -0.00555 0.27455 -0.00156 0.28783 C -0.00017 0.30235 0.00017 0.31007 0.00469 0.3218 C 0.00521 0.32644 0.00521 0.33169 0.00625 0.33601 C 0.00677 0.33848 0.00903 0.3391 0.00955 0.34157 C 0.01059 0.34589 0.01024 0.35114 0.01111 0.35578 C 0.01389 0.37091 0.0191 0.39284 0.02379 0.40642 C 0.02708 0.416 0.03229 0.42403 0.0349 0.43484 C 0.04011 0.45584 0.04184 0.47931 0.04757 0.49969 C 0.05677 0.57443 0.04514 0.48271 0.05399 0.54478 C 0.05608 0.55991 0.05538 0.57412 0.06024 0.5874 C 0.06285 0.6155 0.06701 0.64546 0.07292 0.67202 C 0.07344 0.68221 0.07361 0.69271 0.07448 0.7029 C 0.0757 0.71618 0.07934 0.74243 0.07934 0.74274 C 0.07882 0.79061 0.07917 0.83879 0.07778 0.88666 C 0.07674 0.92465 0.07292 0.96294 0.07292 1.00247 " pathEditMode="relative" rAng="0" ptsTypes="fffffffffffffffffffA">
                                      <p:cBhvr>
                                        <p:cTn id="108" dur="4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1" y="50124"/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repeatCount="indefinite" accel="50000" decel="5000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2.77778E-7 4.97683E-6 C -0.00591 0.01421 -0.01042 0.03027 -0.0158 0.04541 C -0.01823 0.05221 -0.02223 0.05653 -0.02535 0.06209 C -0.04931 0.10411 -0.02674 0.06951 -0.03802 0.09608 C -0.03976 0.1004 -0.04271 0.10318 -0.04445 0.10751 C -0.04792 0.11554 -0.05157 0.12913 -0.05382 0.1384 C -0.05799 0.15508 -0.06181 0.17423 -0.06337 0.19215 C -0.06441 0.20451 -0.06667 0.22892 -0.06667 0.22892 C -0.06771 0.26382 -0.06823 0.33735 -0.07778 0.3701 C -0.08143 0.40315 -0.07882 0.43621 -0.08403 0.46895 C -0.08768 0.54958 -0.09098 0.63145 -0.07778 0.70899 C -0.07552 0.72196 -0.07552 0.73154 -0.07136 0.74297 C -0.06875 0.76707 -0.06615 0.79333 -0.06181 0.8165 C -0.05816 0.83596 -0.05921 0.81959 -0.05712 0.83627 C -0.05643 0.84183 -0.05643 0.8477 -0.05556 0.85295 C -0.05434 0.85975 -0.05191 0.86592 -0.0507 0.87272 C -0.05018 0.88044 -0.05018 0.88817 -0.04914 0.89558 C -0.04792 0.90485 -0.0441 0.91412 -0.04271 0.92369 C -0.04202 0.92833 -0.04184 0.93327 -0.04115 0.93791 C -0.0408 0.94069 -0.03959 0.94625 -0.03959 0.94625 " pathEditMode="relative" ptsTypes="fffffffffffffffffffA">
                                      <p:cBhvr>
                                        <p:cTn id="110" dur="4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1" presetID="0" presetClass="path" presetSubtype="0" repeatCount="indefinite" accel="50000" decel="50000" fill="hold" grpId="1" nodeType="withEffect">
                                  <p:stCondLst>
                                    <p:cond delay="4750"/>
                                  </p:stCondLst>
                                  <p:childTnLst>
                                    <p:animMotion origin="layout" path="M 5E-6 1.85185E-6 C -0.00138 0.01543 -0.00643 0.03642 -0.01268 0.04784 C -0.01459 0.05771 -0.01718 0.06759 -0.0191 0.07623 C -0.0257 0.10833 -0.025 0.1466 -0.02709 0.18055 C -0.02656 0.24629 -0.02656 0.31234 -0.02553 0.37778 C -0.025 0.40957 -0.01893 0.44012 -0.01598 0.47129 C -0.00938 0.53858 -0.00417 0.6071 0.01268 0.66913 C 0.01702 0.70864 0.01962 0.72284 0.01424 0.77068 C 0.01303 0.78117 0.00504 0.79599 0.00157 0.80432 C -0.01511 0.84722 -0.00468 0.82716 -0.01754 0.84969 C -0.02639 0.89012 -0.01268 0.8321 -0.02864 0.88055 C -0.03211 0.89166 -0.03299 0.90617 -0.03664 0.91759 C -0.0401 0.92778 -0.04549 0.93549 -0.0493 0.94537 C -0.05104 0.95463 -0.05087 0.95123 -0.05087 0.95679 " pathEditMode="relative" rAng="0" ptsTypes="fffffffffffffA">
                                      <p:cBhvr>
                                        <p:cTn id="112" dur="4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" y="47840"/>
                                    </p:animMotion>
                                  </p:childTnLst>
                                </p:cTn>
                              </p:par>
                              <p:par>
                                <p:cTn id="113" presetID="10" presetClass="exit" presetSubtype="0" repeatCount="indefinite" fill="hold" grpId="2" nodeType="withEffect">
                                  <p:stCondLst>
                                    <p:cond delay="7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0" presetClass="exit" presetSubtype="0" repeatCount="indefinite" fill="hold" grpId="2" nodeType="withEffect">
                                  <p:stCondLst>
                                    <p:cond delay="6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0" presetClass="exit" presetSubtype="0" repeatCount="indefinite" fill="hold" grpId="2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0" presetClass="exit" presetSubtype="0" repeatCount="indefinite" fill="hold" grpId="2" nodeType="withEffect">
                                  <p:stCondLst>
                                    <p:cond delay="8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0" presetClass="entr" presetSubtype="0" repeatCount="indefinite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repeatCount="indefinite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repeatCount="indefinite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repeatCount="indefinite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7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0" presetClass="path" presetSubtype="0" repeatCount="indefinite" accel="50000" decel="5000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138" dur="4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139" presetID="10" presetClass="exit" presetSubtype="0" repeatCount="indefinite" fill="hold" grpId="2" nodeType="withEffect">
                                  <p:stCondLst>
                                    <p:cond delay="7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0" presetClass="path" presetSubtype="0" repeatCount="indefinite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11022E-16 -1.72946E-7 C -0.00139 0.02007 -0.00365 0.03428 -0.00642 0.05374 C -0.00694 0.05744 -0.00747 0.06115 -0.00799 0.06486 C -0.00885 0.07134 -0.01111 0.08184 -0.01111 0.08215 C -0.01458 0.13743 -0.02535 0.20352 -0.00799 0.25139 C -0.0066 0.26652 -0.00556 0.27455 -0.00156 0.28783 C -0.00017 0.30235 0.00017 0.31007 0.00469 0.3218 C 0.00521 0.32644 0.00521 0.33169 0.00625 0.33601 C 0.00677 0.33848 0.00903 0.3391 0.00955 0.34157 C 0.01059 0.34589 0.01024 0.35114 0.01111 0.35578 C 0.01389 0.37091 0.0191 0.39284 0.02378 0.40642 C 0.02708 0.416 0.03229 0.42403 0.0349 0.43484 C 0.0401 0.45584 0.04184 0.47962 0.04757 0.5 C 0.05677 0.57474 0.04514 0.48271 0.05399 0.54509 C 0.05608 0.56022 0.05538 0.57443 0.06024 0.58771 C 0.06285 0.6155 0.06701 0.64577 0.07292 0.67233 C 0.07344 0.68252 0.07361 0.69302 0.07448 0.70321 C 0.07569 0.71649 0.07934 0.74274 0.07934 0.74305 C 0.07882 0.79092 0.07917 0.8391 0.07778 0.88697 C 0.07674 0.92495 0.07292 0.96325 0.07292 1.00278 " pathEditMode="relative" rAng="0" ptsTypes="fffffffffffffffffffA">
                                      <p:cBhvr>
                                        <p:cTn id="143" dur="4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1" y="50124"/>
                                    </p:animMotion>
                                  </p:childTnLst>
                                </p:cTn>
                              </p:par>
                              <p:par>
                                <p:cTn id="144" presetID="0" presetClass="path" presetSubtype="0" repeatCount="indefinite" accel="50000" decel="5000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2.77778E-7 4.97683E-6 C -0.00591 0.01421 -0.01042 0.03027 -0.0158 0.04541 C -0.01823 0.05221 -0.02223 0.05653 -0.02535 0.06209 C -0.04931 0.10411 -0.02674 0.06951 -0.03802 0.09608 C -0.03976 0.1004 -0.04271 0.10318 -0.04445 0.10751 C -0.04792 0.11554 -0.05157 0.12913 -0.05382 0.1384 C -0.05799 0.15508 -0.06181 0.17423 -0.06337 0.19215 C -0.06441 0.20451 -0.06667 0.22892 -0.06667 0.22892 C -0.06771 0.26382 -0.06823 0.33735 -0.07778 0.3701 C -0.08143 0.40315 -0.07882 0.43621 -0.08403 0.46895 C -0.08768 0.54958 -0.09098 0.63145 -0.07778 0.70899 C -0.07552 0.72196 -0.07552 0.73154 -0.07136 0.74297 C -0.06875 0.76707 -0.06615 0.79333 -0.06181 0.8165 C -0.05816 0.83596 -0.05921 0.81959 -0.05712 0.83627 C -0.05643 0.84183 -0.05643 0.8477 -0.05556 0.85295 C -0.05434 0.85975 -0.05191 0.86592 -0.0507 0.87272 C -0.05018 0.88044 -0.05018 0.88817 -0.04914 0.89558 C -0.04792 0.90485 -0.0441 0.91412 -0.04271 0.92369 C -0.04202 0.92833 -0.04184 0.93327 -0.04115 0.93791 C -0.0408 0.94069 -0.03959 0.94625 -0.03959 0.94625 " pathEditMode="relative" ptsTypes="fffffffffffffffffffA">
                                      <p:cBhvr>
                                        <p:cTn id="145" dur="4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6" presetID="0" presetClass="path" presetSubtype="0" repeatCount="indefinite" accel="50000" decel="50000" fill="hold" grpId="1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-1.66667E-6 -1.72946E-7 C -0.00139 0.01544 -0.00642 0.03644 -0.01267 0.04818 C -0.01458 0.05775 -0.01719 0.06763 -0.0191 0.07597 C -0.02569 0.1084 -0.025 0.1467 -0.02708 0.18067 C -0.02656 0.24645 -0.02656 0.31254 -0.02552 0.37801 C -0.025 0.40982 -0.01892 0.4404 -0.01597 0.47159 C -0.00937 0.53891 -0.00416 0.60747 0.01268 0.66955 C 0.01702 0.70908 0.01962 0.72329 0.01424 0.77116 C 0.01302 0.78166 0.00504 0.79648 0.00156 0.80482 C -0.0151 0.84775 -0.00469 0.82767 -0.01753 0.85022 C -0.02639 0.89067 -0.01267 0.83261 -0.02864 0.8811 C -0.03212 0.89222 -0.03298 0.90673 -0.03663 0.91816 C -0.0401 0.92835 -0.04548 0.93607 -0.0493 0.94595 C -0.05104 0.95522 -0.05087 0.95182 -0.05087 0.95738 " pathEditMode="relative" rAng="0" ptsTypes="fffffffffffffA">
                                      <p:cBhvr>
                                        <p:cTn id="147" dur="4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" y="47869"/>
                                    </p:animMotion>
                                  </p:childTnLst>
                                </p:cTn>
                              </p:par>
                              <p:par>
                                <p:cTn id="148" presetID="10" presetClass="exit" presetSubtype="0" repeatCount="indefinite" fill="hold" grpId="2" nodeType="withEffect">
                                  <p:stCondLst>
                                    <p:cond delay="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0" presetClass="exit" presetSubtype="0" repeatCount="indefinite" fill="hold" grpId="2" nodeType="withEffect">
                                  <p:stCondLst>
                                    <p:cond delay="7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2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0" presetClass="exit" presetSubtype="0" repeatCount="indefinite" fill="hold" grpId="2" nodeType="withEffect">
                                  <p:stCondLst>
                                    <p:cond delay="8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7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7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161" dur="4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162" presetID="10" presetClass="exit" presetSubtype="0" repeatCount="indefinite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0" presetClass="entr" presetSubtype="0" repeatCount="indefinite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0" presetClass="path" presetSubtype="0" repeatCount="indefinite" accel="50000" decel="5000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0.01024 0.00339 C 0.01718 0.04074 0.01649 0.0895 0.00746 0.12685 C 0.00347 0.14383 0.00555 0.125 0.0033 0.14166 C 3.05556E-6 0.16543 -0.00157 0.19012 -0.0092 0.2108 C -0.01059 0.225 -0.01181 0.23704 -0.01476 0.25031 C -0.01598 0.26481 -0.01667 0.27654 -0.02032 0.28981 C -0.02344 0.3395 -0.02049 0.32006 -0.02587 0.34907 C -0.02743 0.45278 -0.02813 0.44506 -0.02587 0.56142 C -0.02518 0.59444 -0.01979 0.62747 -0.01754 0.66018 C -0.01476 0.70247 -0.0125 0.74444 -0.00782 0.78611 C -0.00643 0.84074 -0.00504 0.88518 -0.00365 0.94166 C -0.00348 0.94815 -0.00226 0.96142 -0.00226 0.96142 " pathEditMode="relative" ptsTypes="fffffffffffA">
                                      <p:cBhvr>
                                        <p:cTn id="169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0" presetID="10" presetClass="exit" presetSubtype="0" repeatCount="indefinite" fill="hold" grpId="2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7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5.55556E-6 -2.46914E-6 C -0.0047 0.01235 -0.00504 0.02716 -0.00973 0.03951 C -0.01338 0.10432 -0.01355 0.16975 -0.00834 0.23457 C -0.00713 0.24877 -0.00348 0.26266 -0.0014 0.27654 C 0.00208 0.29938 0.00364 0.32284 0.00694 0.34568 C 0.00815 0.37654 0.01041 0.40679 0.01388 0.43704 C 0.01492 0.45833 0.01666 0.47161 0.01944 0.49136 C 0.01909 0.51852 0.02708 0.66049 0.00277 0.7037 C -0.0073 0.75741 -0.02362 0.80741 -0.03612 0.85926 C -0.03872 0.87037 -0.03959 0.88241 -0.04167 0.89383 C -0.04324 0.91266 -0.04688 0.93148 -0.04306 0.95062 C -0.04237 0.95401 -0.03751 0.95556 -0.03751 0.95556 " pathEditMode="relative" ptsTypes="fffffffffffA">
                                      <p:cBhvr>
                                        <p:cTn id="177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8" presetID="10" presetClass="exit" presetSubtype="0" repeatCount="indefinite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7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7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0" presetClass="path" presetSubtype="0" repeatCount="indefinite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185" dur="4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186" presetID="10" presetClass="exit" presetSubtype="0" repeatCount="indefinite" fill="hold" grpId="2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7" dur="7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7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0" presetClass="path" presetSubtype="0" repeatCount="indefinite" accel="50000" decel="5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2.77778E-6 -5.06173E-6 C 0.00053 0.04351 0.00053 0.08734 0.00139 0.13086 C 0.00191 0.1574 0.00921 0.18394 0.0125 0.20987 C 0.01459 0.22623 0.01511 0.24135 0.01945 0.25678 C 0.02084 0.26975 0.02362 0.28086 0.025 0.29382 C 0.02605 0.31604 0.02674 0.33487 0.03056 0.35555 C 0.03004 0.43209 0.03004 0.50864 0.02917 0.58518 C 0.029 0.60462 0.02084 0.64197 0.02084 0.64197 C 0.01737 0.68425 0.0224 0.63364 0.01528 0.67654 C 0.01303 0.69012 0.01198 0.70493 0.00973 0.71851 C 0.00938 0.72098 0.00869 0.72345 0.00834 0.72592 C 0.0073 0.7324 0.00643 0.73919 0.00556 0.74567 C 0.00487 0.75061 0.00278 0.76049 0.00278 0.76049 C 0.00226 0.76697 0.00226 0.77376 0.00139 0.78024 C 0.00087 0.78394 -0.00104 0.78641 -0.00138 0.79012 C -0.00694 0.83888 0.00105 0.8003 -0.00555 0.82962 C -0.00607 0.84197 -0.00625 0.85431 -0.00694 0.86666 C -0.00763 0.87901 -0.01076 0.89166 -0.01111 0.9037 C -0.01145 0.92098 -0.01111 0.93826 -0.01111 0.95555 " pathEditMode="relative" ptsTypes="ffffffffffffffffffA">
                                      <p:cBhvr>
                                        <p:cTn id="193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4" presetID="10" presetClass="exit" presetSubtype="0" repeatCount="indefinite" fill="hold" grpId="2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5" dur="7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7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201" dur="4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202" presetID="10" presetClass="exit" presetSubtype="0" repeatCount="indefinite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3" dur="7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7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0" presetClass="path" presetSubtype="0" repeatCount="indefinite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1024 0.00339 C 0.01718 0.04074 0.01649 0.0895 0.00746 0.12685 C 0.00347 0.14383 0.00555 0.125 0.0033 0.14166 C 3.05556E-6 0.16543 -0.00157 0.19012 -0.0092 0.2108 C -0.01059 0.225 -0.01181 0.23704 -0.01476 0.25031 C -0.01598 0.26481 -0.01667 0.27654 -0.02032 0.28981 C -0.02344 0.3395 -0.02049 0.32006 -0.02587 0.34907 C -0.02743 0.45278 -0.02813 0.44506 -0.02587 0.56142 C -0.02518 0.59444 -0.01979 0.62747 -0.01754 0.66018 C -0.01476 0.70247 -0.0125 0.74444 -0.00782 0.78611 C -0.00643 0.84074 -0.00504 0.88518 -0.00365 0.94166 C -0.00348 0.94815 -0.00226 0.96142 -0.00226 0.96142 " pathEditMode="relative" ptsTypes="fffffffffffA">
                                      <p:cBhvr>
                                        <p:cTn id="209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0" presetID="10" presetClass="exit" presetSubtype="0" repeatCount="indefinite" fill="hold" grpId="2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1" dur="7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7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0" presetClass="path" presetSubtype="0" repeatCount="indefinite" accel="50000" decel="5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217" dur="4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218" presetID="10" presetClass="exit" presetSubtype="0" repeatCount="indefinite" fill="hold" grpId="2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9" dur="7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7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4" presetID="0" presetClass="path" presetSubtype="0" repeatCount="indefinite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5.55556E-6 -2.46914E-6 C -0.0047 0.01235 -0.00504 0.02716 -0.00973 0.03951 C -0.01338 0.10432 -0.01355 0.16975 -0.00834 0.23457 C -0.00713 0.24877 -0.00348 0.26266 -0.0014 0.27654 C 0.00208 0.29938 0.00364 0.32284 0.00694 0.34568 C 0.00815 0.37654 0.01041 0.40679 0.01388 0.43704 C 0.01492 0.45833 0.01666 0.47161 0.01944 0.49136 C 0.01909 0.51852 0.02708 0.66049 0.00277 0.7037 C -0.0073 0.75741 -0.02362 0.80741 -0.03612 0.85926 C -0.03872 0.87037 -0.03959 0.88241 -0.04167 0.89383 C -0.04324 0.91266 -0.04688 0.93148 -0.04306 0.95062 C -0.04237 0.95401 -0.03751 0.95556 -0.03751 0.95556 " pathEditMode="relative" ptsTypes="fffffffffffA">
                                      <p:cBhvr>
                                        <p:cTn id="225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26" presetID="10" presetClass="exit" presetSubtype="0" repeatCount="indefinite" fill="hold" grpId="2" nodeType="withEffect">
                                  <p:stCondLst>
                                    <p:cond delay="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7" dur="7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7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2" presetID="0" presetClass="path" presetSubtype="0" repeatCount="indefinite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233" dur="4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234" presetID="10" presetClass="exit" presetSubtype="0" repeatCount="indefinite" fill="hold" grpId="2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5" dur="7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3" grpId="0" animBg="1"/>
      <p:bldP spid="22" grpId="0" animBg="1"/>
      <p:bldP spid="29" grpId="0" uiExpand="1" build="p"/>
      <p:bldP spid="42" grpId="0" animBg="1"/>
      <p:bldP spid="42" grpId="1" animBg="1"/>
      <p:bldP spid="42" grpId="2" animBg="1"/>
      <p:bldP spid="43" grpId="0" animBg="1"/>
      <p:bldP spid="43" grpId="1" animBg="1"/>
      <p:bldP spid="43" grpId="2" animBg="1"/>
      <p:bldP spid="44" grpId="0" animBg="1"/>
      <p:bldP spid="44" grpId="1" animBg="1"/>
      <p:bldP spid="44" grpId="2" animBg="1"/>
      <p:bldP spid="45" grpId="0" animBg="1"/>
      <p:bldP spid="45" grpId="1" animBg="1"/>
      <p:bldP spid="45" grpId="2" animBg="1"/>
      <p:bldP spid="46" grpId="0" animBg="1"/>
      <p:bldP spid="46" grpId="1" animBg="1"/>
      <p:bldP spid="46" grpId="2" animBg="1"/>
      <p:bldP spid="47" grpId="0" animBg="1"/>
      <p:bldP spid="47" grpId="1" animBg="1"/>
      <p:bldP spid="47" grpId="2" animBg="1"/>
      <p:bldP spid="48" grpId="0" animBg="1"/>
      <p:bldP spid="48" grpId="1" animBg="1"/>
      <p:bldP spid="48" grpId="2" animBg="1"/>
      <p:bldP spid="49" grpId="0" animBg="1"/>
      <p:bldP spid="49" grpId="1" animBg="1"/>
      <p:bldP spid="49" grpId="2" animBg="1"/>
      <p:bldP spid="50" grpId="0" animBg="1"/>
      <p:bldP spid="50" grpId="1" animBg="1"/>
      <p:bldP spid="50" grpId="2" animBg="1"/>
      <p:bldP spid="51" grpId="0" animBg="1"/>
      <p:bldP spid="51" grpId="1" animBg="1"/>
      <p:bldP spid="51" grpId="2" animBg="1"/>
      <p:bldP spid="52" grpId="0" animBg="1"/>
      <p:bldP spid="52" grpId="1" animBg="1"/>
      <p:bldP spid="52" grpId="2" animBg="1"/>
      <p:bldP spid="53" grpId="0" animBg="1"/>
      <p:bldP spid="53" grpId="1" animBg="1"/>
      <p:bldP spid="53" grpId="2" animBg="1"/>
      <p:bldP spid="54" grpId="0" animBg="1"/>
      <p:bldP spid="54" grpId="1" animBg="1"/>
      <p:bldP spid="54" grpId="2" animBg="1"/>
      <p:bldP spid="55" grpId="0" animBg="1"/>
      <p:bldP spid="55" grpId="1" animBg="1"/>
      <p:bldP spid="55" grpId="2" animBg="1"/>
      <p:bldP spid="56" grpId="0" animBg="1"/>
      <p:bldP spid="56" grpId="1" animBg="1"/>
      <p:bldP spid="56" grpId="2" animBg="1"/>
      <p:bldP spid="57" grpId="0" animBg="1"/>
      <p:bldP spid="57" grpId="1" animBg="1"/>
      <p:bldP spid="57" grpId="2" animBg="1"/>
      <p:bldP spid="58" grpId="0" animBg="1"/>
      <p:bldP spid="58" grpId="1" animBg="1"/>
      <p:bldP spid="58" grpId="2" animBg="1"/>
      <p:bldP spid="59" grpId="0" animBg="1"/>
      <p:bldP spid="59" grpId="1" animBg="1"/>
      <p:bldP spid="59" grpId="2" animBg="1"/>
      <p:bldP spid="60" grpId="0" animBg="1"/>
      <p:bldP spid="60" grpId="1" animBg="1"/>
      <p:bldP spid="60" grpId="2" animBg="1"/>
      <p:bldP spid="61" grpId="0" animBg="1"/>
      <p:bldP spid="61" grpId="1" animBg="1"/>
      <p:bldP spid="61" grpId="2" animBg="1"/>
      <p:bldP spid="62" grpId="0" animBg="1"/>
      <p:bldP spid="62" grpId="1" animBg="1"/>
      <p:bldP spid="62" grpId="2" animBg="1"/>
      <p:bldP spid="63" grpId="0" animBg="1"/>
      <p:bldP spid="63" grpId="1" animBg="1"/>
      <p:bldP spid="63" grpId="2" animBg="1"/>
      <p:bldP spid="64" grpId="0" animBg="1"/>
      <p:bldP spid="64" grpId="1" animBg="1"/>
      <p:bldP spid="64" grpId="2" animBg="1"/>
      <p:bldP spid="65" grpId="0" animBg="1"/>
      <p:bldP spid="65" grpId="1" animBg="1"/>
      <p:bldP spid="65" grpId="2" animBg="1"/>
      <p:bldP spid="66" grpId="0" animBg="1"/>
      <p:bldP spid="66" grpId="1" animBg="1"/>
      <p:bldP spid="66" grpId="2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任意多边形 24"/>
          <p:cNvSpPr/>
          <p:nvPr/>
        </p:nvSpPr>
        <p:spPr bwMode="auto">
          <a:xfrm rot="1992407">
            <a:off x="4646270" y="97045"/>
            <a:ext cx="169792" cy="4318140"/>
          </a:xfrm>
          <a:custGeom>
            <a:avLst/>
            <a:gdLst>
              <a:gd name="connsiteX0" fmla="*/ 0 w 324283"/>
              <a:gd name="connsiteY0" fmla="*/ 0 h 5776454"/>
              <a:gd name="connsiteX1" fmla="*/ 324283 w 324283"/>
              <a:gd name="connsiteY1" fmla="*/ 0 h 5776454"/>
              <a:gd name="connsiteX2" fmla="*/ 324283 w 324283"/>
              <a:gd name="connsiteY2" fmla="*/ 5776454 h 5776454"/>
              <a:gd name="connsiteX3" fmla="*/ 0 w 324283"/>
              <a:gd name="connsiteY3" fmla="*/ 5776454 h 5776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4283" h="5776454">
                <a:moveTo>
                  <a:pt x="0" y="0"/>
                </a:moveTo>
                <a:lnTo>
                  <a:pt x="324283" y="0"/>
                </a:lnTo>
                <a:lnTo>
                  <a:pt x="324283" y="5776454"/>
                </a:lnTo>
                <a:lnTo>
                  <a:pt x="0" y="5776454"/>
                </a:lnTo>
                <a:close/>
              </a:path>
            </a:pathLst>
          </a:custGeom>
          <a:solidFill>
            <a:srgbClr val="FFFF00">
              <a:alpha val="70000"/>
            </a:srgbClr>
          </a:solidFill>
          <a:ln>
            <a:noFill/>
          </a:ln>
          <a:effectLst/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28" name="文本框 27"/>
          <p:cNvSpPr txBox="1"/>
          <p:nvPr/>
        </p:nvSpPr>
        <p:spPr>
          <a:xfrm rot="1980000">
            <a:off x="4683295" y="2273009"/>
            <a:ext cx="3449784" cy="1959537"/>
          </a:xfrm>
          <a:prstGeom prst="rect">
            <a:avLst/>
          </a:prstGeom>
          <a:noFill/>
        </p:spPr>
        <p:txBody>
          <a:bodyPr wrap="square" lIns="180000" tIns="46800" rIns="36000" rtlCol="0" anchor="t" anchorCtr="0">
            <a:noAutofit/>
          </a:bodyPr>
          <a:lstStyle/>
          <a:p>
            <a:pPr marL="171450" indent="-171450" algn="just">
              <a:lnSpc>
                <a:spcPct val="130000"/>
              </a:lnSpc>
              <a:spcBef>
                <a:spcPts val="700"/>
              </a:spcBef>
              <a:spcAft>
                <a:spcPts val="700"/>
              </a:spcAft>
              <a:buFont typeface="Wingdings" panose="05000000000000000000" pitchFamily="2" charset="2"/>
              <a:buChar char="p"/>
            </a:pPr>
            <a:r>
              <a:rPr lang="zh-CN" altLang="en-US" sz="12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/>
                <a:ea typeface="方正稚艺_GBK"/>
              </a:rPr>
              <a:t>更改文字：标题</a:t>
            </a:r>
            <a:r>
              <a:rPr lang="zh-CN" altLang="en-US" sz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/>
                <a:ea typeface="方正稚艺_GBK"/>
              </a:rPr>
              <a:t>框及正文框中的文字可直接改为您所需的</a:t>
            </a:r>
            <a:r>
              <a:rPr lang="zh-CN" altLang="en-US" sz="12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/>
                <a:ea typeface="方正稚艺_GBK"/>
              </a:rPr>
              <a:t>文字</a:t>
            </a:r>
            <a:endParaRPr lang="zh-CN" altLang="en-US" sz="12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稚艺_GBK"/>
              <a:ea typeface="方正稚艺_GBK"/>
            </a:endParaRPr>
          </a:p>
          <a:p>
            <a:pPr marL="171450" indent="-171450" algn="just">
              <a:lnSpc>
                <a:spcPct val="130000"/>
              </a:lnSpc>
              <a:spcBef>
                <a:spcPts val="700"/>
              </a:spcBef>
              <a:spcAft>
                <a:spcPts val="700"/>
              </a:spcAft>
              <a:buFont typeface="Wingdings" panose="05000000000000000000" pitchFamily="2" charset="2"/>
              <a:buChar char="p"/>
            </a:pPr>
            <a:r>
              <a:rPr lang="zh-CN" altLang="en-US" sz="12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/>
                <a:ea typeface="方正稚艺_GBK"/>
              </a:rPr>
              <a:t>更改图片：点</a:t>
            </a:r>
            <a:r>
              <a:rPr lang="zh-CN" altLang="en-US" sz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/>
                <a:ea typeface="方正稚艺_GBK"/>
              </a:rPr>
              <a:t>中图片</a:t>
            </a:r>
            <a:r>
              <a:rPr lang="en-US" altLang="zh-CN" sz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/>
                <a:ea typeface="方正稚艺_GBK"/>
              </a:rPr>
              <a:t>&gt;</a:t>
            </a:r>
            <a:r>
              <a:rPr lang="zh-CN" altLang="en-US" sz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/>
                <a:ea typeface="方正稚艺_GBK"/>
              </a:rPr>
              <a:t>绘图工具</a:t>
            </a:r>
            <a:r>
              <a:rPr lang="en-US" altLang="zh-CN" sz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/>
                <a:ea typeface="方正稚艺_GBK"/>
              </a:rPr>
              <a:t>&gt;</a:t>
            </a:r>
            <a:r>
              <a:rPr lang="zh-CN" altLang="en-US" sz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/>
                <a:ea typeface="方正稚艺_GBK"/>
              </a:rPr>
              <a:t>格式</a:t>
            </a:r>
            <a:r>
              <a:rPr lang="en-US" altLang="zh-CN" sz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/>
                <a:ea typeface="方正稚艺_GBK"/>
              </a:rPr>
              <a:t>&gt;</a:t>
            </a:r>
            <a:r>
              <a:rPr lang="zh-CN" altLang="en-US" sz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/>
                <a:ea typeface="方正稚艺_GBK"/>
              </a:rPr>
              <a:t>填充</a:t>
            </a:r>
            <a:r>
              <a:rPr lang="en-US" altLang="zh-CN" sz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/>
                <a:ea typeface="方正稚艺_GBK"/>
              </a:rPr>
              <a:t>&gt;</a:t>
            </a:r>
            <a:r>
              <a:rPr lang="zh-CN" altLang="en-US" sz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/>
                <a:ea typeface="方正稚艺_GBK"/>
              </a:rPr>
              <a:t>图片</a:t>
            </a:r>
            <a:r>
              <a:rPr lang="en-US" altLang="zh-CN" sz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/>
                <a:ea typeface="方正稚艺_GBK"/>
              </a:rPr>
              <a:t>&gt;</a:t>
            </a:r>
            <a:r>
              <a:rPr lang="zh-CN" altLang="en-US" sz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/>
                <a:ea typeface="方正稚艺_GBK"/>
              </a:rPr>
              <a:t>选择您需要展示的</a:t>
            </a:r>
            <a:r>
              <a:rPr lang="zh-CN" altLang="en-US" sz="12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/>
                <a:ea typeface="方正稚艺_GBK"/>
              </a:rPr>
              <a:t>图片</a:t>
            </a:r>
            <a:endParaRPr lang="zh-CN" altLang="en-US" sz="12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稚艺_GBK"/>
              <a:ea typeface="方正稚艺_GBK"/>
            </a:endParaRPr>
          </a:p>
          <a:p>
            <a:pPr marL="171450" indent="-171450" algn="just">
              <a:lnSpc>
                <a:spcPct val="130000"/>
              </a:lnSpc>
              <a:spcBef>
                <a:spcPts val="700"/>
              </a:spcBef>
              <a:spcAft>
                <a:spcPts val="700"/>
              </a:spcAft>
              <a:buFont typeface="Wingdings" panose="05000000000000000000" pitchFamily="2" charset="2"/>
              <a:buChar char="p"/>
            </a:pPr>
            <a:r>
              <a:rPr lang="zh-CN" altLang="en-US" sz="12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/>
                <a:ea typeface="方正稚艺_GBK"/>
              </a:rPr>
              <a:t>增加图片：直接</a:t>
            </a:r>
            <a:r>
              <a:rPr lang="zh-CN" altLang="en-US" sz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/>
                <a:ea typeface="方正稚艺_GBK"/>
              </a:rPr>
              <a:t>复制粘贴图片来增加图片数，复制后更改方法见</a:t>
            </a:r>
            <a:r>
              <a:rPr lang="zh-CN" altLang="en-US" sz="12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/>
                <a:ea typeface="方正稚艺_GBK"/>
              </a:rPr>
              <a:t>“更改图片”</a:t>
            </a:r>
            <a:endParaRPr lang="zh-CN" altLang="en-US" sz="12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稚艺_GBK"/>
              <a:ea typeface="方正稚艺_GBK"/>
            </a:endParaRPr>
          </a:p>
        </p:txBody>
      </p:sp>
      <p:sp>
        <p:nvSpPr>
          <p:cNvPr id="32" name="任意多边形 31"/>
          <p:cNvSpPr/>
          <p:nvPr/>
        </p:nvSpPr>
        <p:spPr bwMode="auto">
          <a:xfrm rot="1992407">
            <a:off x="-669651" y="-402380"/>
            <a:ext cx="4956053" cy="4272986"/>
          </a:xfrm>
          <a:custGeom>
            <a:avLst/>
            <a:gdLst>
              <a:gd name="connsiteX0" fmla="*/ 0 w 5795244"/>
              <a:gd name="connsiteY0" fmla="*/ 2237173 h 5776454"/>
              <a:gd name="connsiteX1" fmla="*/ 3417875 w 5795244"/>
              <a:gd name="connsiteY1" fmla="*/ 0 h 5776454"/>
              <a:gd name="connsiteX2" fmla="*/ 5795244 w 5795244"/>
              <a:gd name="connsiteY2" fmla="*/ 0 h 5776454"/>
              <a:gd name="connsiteX3" fmla="*/ 5795244 w 5795244"/>
              <a:gd name="connsiteY3" fmla="*/ 5776454 h 5776454"/>
              <a:gd name="connsiteX4" fmla="*/ 2316640 w 5795244"/>
              <a:gd name="connsiteY4" fmla="*/ 5776454 h 5776454"/>
              <a:gd name="connsiteX0" fmla="*/ 0 w 5795244"/>
              <a:gd name="connsiteY0" fmla="*/ 2237173 h 5776454"/>
              <a:gd name="connsiteX1" fmla="*/ 2960395 w 5795244"/>
              <a:gd name="connsiteY1" fmla="*/ 38538 h 5776454"/>
              <a:gd name="connsiteX2" fmla="*/ 5795244 w 5795244"/>
              <a:gd name="connsiteY2" fmla="*/ 0 h 5776454"/>
              <a:gd name="connsiteX3" fmla="*/ 5795244 w 5795244"/>
              <a:gd name="connsiteY3" fmla="*/ 5776454 h 5776454"/>
              <a:gd name="connsiteX4" fmla="*/ 2316640 w 5795244"/>
              <a:gd name="connsiteY4" fmla="*/ 5776454 h 5776454"/>
              <a:gd name="connsiteX5" fmla="*/ 0 w 5795244"/>
              <a:gd name="connsiteY5" fmla="*/ 2237173 h 5776454"/>
              <a:gd name="connsiteX0" fmla="*/ 0 w 5795244"/>
              <a:gd name="connsiteY0" fmla="*/ 2237173 h 5776454"/>
              <a:gd name="connsiteX1" fmla="*/ 2923346 w 5795244"/>
              <a:gd name="connsiteY1" fmla="*/ 35786 h 5776454"/>
              <a:gd name="connsiteX2" fmla="*/ 5795244 w 5795244"/>
              <a:gd name="connsiteY2" fmla="*/ 0 h 5776454"/>
              <a:gd name="connsiteX3" fmla="*/ 5795244 w 5795244"/>
              <a:gd name="connsiteY3" fmla="*/ 5776454 h 5776454"/>
              <a:gd name="connsiteX4" fmla="*/ 2316640 w 5795244"/>
              <a:gd name="connsiteY4" fmla="*/ 5776454 h 5776454"/>
              <a:gd name="connsiteX5" fmla="*/ 0 w 5795244"/>
              <a:gd name="connsiteY5" fmla="*/ 2237173 h 5776454"/>
              <a:gd name="connsiteX0" fmla="*/ 0 w 5795244"/>
              <a:gd name="connsiteY0" fmla="*/ 2237173 h 5784123"/>
              <a:gd name="connsiteX1" fmla="*/ 2923346 w 5795244"/>
              <a:gd name="connsiteY1" fmla="*/ 35786 h 5784123"/>
              <a:gd name="connsiteX2" fmla="*/ 5795244 w 5795244"/>
              <a:gd name="connsiteY2" fmla="*/ 0 h 5784123"/>
              <a:gd name="connsiteX3" fmla="*/ 5795244 w 5795244"/>
              <a:gd name="connsiteY3" fmla="*/ 5776454 h 5784123"/>
              <a:gd name="connsiteX4" fmla="*/ 2001487 w 5795244"/>
              <a:gd name="connsiteY4" fmla="*/ 5784123 h 5784123"/>
              <a:gd name="connsiteX5" fmla="*/ 0 w 5795244"/>
              <a:gd name="connsiteY5" fmla="*/ 2237173 h 5784123"/>
              <a:gd name="connsiteX0" fmla="*/ 0 w 5795244"/>
              <a:gd name="connsiteY0" fmla="*/ 2250933 h 5797883"/>
              <a:gd name="connsiteX1" fmla="*/ 2988580 w 5795244"/>
              <a:gd name="connsiteY1" fmla="*/ 0 h 5797883"/>
              <a:gd name="connsiteX2" fmla="*/ 5795244 w 5795244"/>
              <a:gd name="connsiteY2" fmla="*/ 13760 h 5797883"/>
              <a:gd name="connsiteX3" fmla="*/ 5795244 w 5795244"/>
              <a:gd name="connsiteY3" fmla="*/ 5790214 h 5797883"/>
              <a:gd name="connsiteX4" fmla="*/ 2001487 w 5795244"/>
              <a:gd name="connsiteY4" fmla="*/ 5797883 h 5797883"/>
              <a:gd name="connsiteX5" fmla="*/ 0 w 5795244"/>
              <a:gd name="connsiteY5" fmla="*/ 2250933 h 5797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95244" h="5797883">
                <a:moveTo>
                  <a:pt x="0" y="2250933"/>
                </a:moveTo>
                <a:lnTo>
                  <a:pt x="2988580" y="0"/>
                </a:lnTo>
                <a:lnTo>
                  <a:pt x="5795244" y="13760"/>
                </a:lnTo>
                <a:lnTo>
                  <a:pt x="5795244" y="5790214"/>
                </a:lnTo>
                <a:lnTo>
                  <a:pt x="2001487" y="5797883"/>
                </a:lnTo>
                <a:lnTo>
                  <a:pt x="0" y="2250933"/>
                </a:lnTo>
                <a:close/>
              </a:path>
            </a:pathLst>
          </a:custGeom>
          <a:blipFill dpi="0" rotWithShape="1">
            <a:blip r:embed="rId3"/>
            <a:srcRect/>
            <a:stretch>
              <a:fillRect t="-162" b="-162"/>
            </a:stretch>
          </a:blipFill>
          <a:ln>
            <a:noFill/>
          </a:ln>
          <a:effectLst/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5622764" y="1453542"/>
            <a:ext cx="3649853" cy="732828"/>
            <a:chOff x="5622764" y="1453542"/>
            <a:chExt cx="3649853" cy="732828"/>
          </a:xfrm>
        </p:grpSpPr>
        <p:sp>
          <p:nvSpPr>
            <p:cNvPr id="26" name="任意多边形 25"/>
            <p:cNvSpPr/>
            <p:nvPr/>
          </p:nvSpPr>
          <p:spPr bwMode="auto">
            <a:xfrm rot="1992407">
              <a:off x="5846098" y="1453542"/>
              <a:ext cx="3426519" cy="493227"/>
            </a:xfrm>
            <a:custGeom>
              <a:avLst/>
              <a:gdLst>
                <a:gd name="connsiteX0" fmla="*/ 0 w 324283"/>
                <a:gd name="connsiteY0" fmla="*/ 0 h 5776454"/>
                <a:gd name="connsiteX1" fmla="*/ 324283 w 324283"/>
                <a:gd name="connsiteY1" fmla="*/ 0 h 5776454"/>
                <a:gd name="connsiteX2" fmla="*/ 324283 w 324283"/>
                <a:gd name="connsiteY2" fmla="*/ 5776454 h 5776454"/>
                <a:gd name="connsiteX3" fmla="*/ 0 w 324283"/>
                <a:gd name="connsiteY3" fmla="*/ 5776454 h 5776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4283" h="5776454">
                  <a:moveTo>
                    <a:pt x="0" y="0"/>
                  </a:moveTo>
                  <a:lnTo>
                    <a:pt x="324283" y="0"/>
                  </a:lnTo>
                  <a:lnTo>
                    <a:pt x="324283" y="5776454"/>
                  </a:lnTo>
                  <a:lnTo>
                    <a:pt x="0" y="5776454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vert="horz" lIns="108000" tIns="108000" rIns="108000" bIns="108000" rtlCol="0" anchor="ctr"/>
            <a:lstStyle/>
            <a:p>
              <a:pPr>
                <a:spcBef>
                  <a:spcPct val="0"/>
                </a:spcBef>
              </a:pPr>
              <a:r>
                <a:rPr lang="zh-CN" altLang="en-US" sz="3200">
                  <a:solidFill>
                    <a:srgbClr val="00B0F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遇上你是我的缘</a:t>
              </a:r>
            </a:p>
          </p:txBody>
        </p:sp>
        <p:sp>
          <p:nvSpPr>
            <p:cNvPr id="7" name="TextBox 13"/>
            <p:cNvSpPr txBox="1"/>
            <p:nvPr/>
          </p:nvSpPr>
          <p:spPr>
            <a:xfrm rot="1980000">
              <a:off x="5622764" y="1940746"/>
              <a:ext cx="3562177" cy="245624"/>
            </a:xfrm>
            <a:prstGeom prst="rect">
              <a:avLst/>
            </a:prstGeom>
            <a:noFill/>
          </p:spPr>
          <p:txBody>
            <a:bodyPr wrap="none" lIns="108000" tIns="108000" rIns="108000" bIns="108000" anchor="ctr">
              <a:no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>
                  <a:solidFill>
                    <a:schemeClr val="bg1"/>
                  </a:solidFill>
                  <a:latin typeface="Calibri" panose="020F0502020204030204" pitchFamily="34" charset="0"/>
                  <a:ea typeface="方正稚艺_GBK"/>
                </a:rPr>
                <a:t>Please enter your text </a:t>
              </a:r>
              <a:r>
                <a:rPr lang="en-US" altLang="zh-CN" smtClean="0">
                  <a:solidFill>
                    <a:schemeClr val="bg1"/>
                  </a:solidFill>
                  <a:latin typeface="Calibri" panose="020F0502020204030204" pitchFamily="34" charset="0"/>
                  <a:ea typeface="方正稚艺_GBK"/>
                </a:rPr>
                <a:t>here</a:t>
              </a:r>
              <a:endParaRPr lang="en-US" altLang="zh-CN">
                <a:solidFill>
                  <a:schemeClr val="bg1"/>
                </a:solidFill>
                <a:latin typeface="Calibri" panose="020F0502020204030204" pitchFamily="34" charset="0"/>
                <a:ea typeface="方正稚艺_GBK"/>
              </a:endParaRPr>
            </a:p>
          </p:txBody>
        </p:sp>
      </p:grpSp>
      <p:sp>
        <p:nvSpPr>
          <p:cNvPr id="9" name="椭圆 8"/>
          <p:cNvSpPr/>
          <p:nvPr/>
        </p:nvSpPr>
        <p:spPr>
          <a:xfrm>
            <a:off x="3060407" y="-380003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5364663" y="-450850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4428560" y="-307409"/>
            <a:ext cx="143441" cy="143441"/>
          </a:xfrm>
          <a:prstGeom prst="ellipse">
            <a:avLst/>
          </a:prstGeom>
          <a:solidFill>
            <a:schemeClr val="bg1">
              <a:alpha val="7000"/>
            </a:schemeClr>
          </a:solidFill>
          <a:ln>
            <a:noFill/>
          </a:ln>
          <a:effectLst>
            <a:glow rad="215900">
              <a:schemeClr val="bg1"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8460432" y="-452586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6156751" y="-452586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7380887" y="-452586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971600" y="-452586"/>
            <a:ext cx="143441" cy="143441"/>
          </a:xfrm>
          <a:prstGeom prst="ellipse">
            <a:avLst/>
          </a:prstGeom>
          <a:solidFill>
            <a:schemeClr val="bg1">
              <a:alpha val="7000"/>
            </a:schemeClr>
          </a:solidFill>
          <a:ln>
            <a:noFill/>
          </a:ln>
          <a:effectLst>
            <a:glow rad="215900">
              <a:schemeClr val="bg1"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3780487" y="-308581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5797286" y="-379428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2411760" y="-379428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4861183" y="-235987"/>
            <a:ext cx="143441" cy="143441"/>
          </a:xfrm>
          <a:prstGeom prst="ellipse">
            <a:avLst/>
          </a:prstGeom>
          <a:solidFill>
            <a:schemeClr val="bg1">
              <a:alpha val="7000"/>
            </a:schemeClr>
          </a:solidFill>
          <a:ln>
            <a:noFill/>
          </a:ln>
          <a:effectLst>
            <a:glow rad="215900">
              <a:schemeClr val="bg1"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8893055" y="-381164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6589374" y="-381164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7813510" y="-381164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1404223" y="-381164"/>
            <a:ext cx="143441" cy="143441"/>
          </a:xfrm>
          <a:prstGeom prst="ellipse">
            <a:avLst/>
          </a:prstGeom>
          <a:solidFill>
            <a:schemeClr val="bg1">
              <a:alpha val="7000"/>
            </a:schemeClr>
          </a:solidFill>
          <a:ln>
            <a:noFill/>
          </a:ln>
          <a:effectLst>
            <a:glow rad="215900">
              <a:schemeClr val="bg1"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4940974" y="-421055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5588471" y="-421055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7244655" y="-421055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8140863" y="-421055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8821047" y="-421055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474077" y="-452586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1121574" y="-452586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5" name="椭圆 34"/>
          <p:cNvSpPr/>
          <p:nvPr/>
        </p:nvSpPr>
        <p:spPr>
          <a:xfrm>
            <a:off x="2057678" y="-452586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6" name="椭圆 35"/>
          <p:cNvSpPr/>
          <p:nvPr/>
        </p:nvSpPr>
        <p:spPr>
          <a:xfrm>
            <a:off x="2777758" y="-452586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7" name="椭圆 36"/>
          <p:cNvSpPr/>
          <p:nvPr/>
        </p:nvSpPr>
        <p:spPr>
          <a:xfrm>
            <a:off x="3673966" y="-452586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</p:spTree>
    <p:extLst>
      <p:ext uri="{BB962C8B-B14F-4D97-AF65-F5344CB8AC3E}">
        <p14:creationId xmlns:p14="http://schemas.microsoft.com/office/powerpoint/2010/main" val="2230587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 decel="100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0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50" accel="10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50" accel="10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repeatCount="indefinite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42" dur="4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8.33333E-7 -1.72946E-7 C -0.00139 0.02007 -0.00364 0.0349 -0.00642 0.05405 C -0.00694 0.05744 -0.00746 0.06115 -0.00799 0.06486 C -0.00885 0.07103 -0.01111 0.08184 -0.01111 0.08215 C -0.01458 0.13743 -0.02535 0.20352 -0.00799 0.25139 C -0.0066 0.26652 -0.00555 0.27455 -0.00156 0.28783 C -0.00017 0.30235 0.00017 0.31007 0.00469 0.3218 C 0.00521 0.32644 0.00521 0.33169 0.00625 0.33601 C 0.00677 0.33848 0.00903 0.3391 0.00955 0.34157 C 0.01059 0.34589 0.01024 0.35114 0.01111 0.35578 C 0.01389 0.37091 0.0191 0.39284 0.02379 0.40642 C 0.02708 0.416 0.03229 0.42403 0.0349 0.43484 C 0.04011 0.45584 0.04184 0.47931 0.04757 0.49969 C 0.05677 0.57443 0.04514 0.48271 0.05399 0.54478 C 0.05608 0.55991 0.05538 0.57412 0.06024 0.5874 C 0.06285 0.6155 0.06701 0.64546 0.07292 0.67202 C 0.07344 0.68221 0.07361 0.69271 0.07448 0.7029 C 0.0757 0.71618 0.07934 0.74243 0.07934 0.74274 C 0.07882 0.79061 0.07917 0.83879 0.07778 0.88666 C 0.07674 0.92465 0.07292 0.96294 0.07292 1.00247 " pathEditMode="relative" rAng="0" ptsTypes="fffffffffffffffffffA">
                                      <p:cBhvr>
                                        <p:cTn id="44" dur="4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1" y="50124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0" presetClass="path" presetSubtype="0" repeatCount="indefinite" accel="50000" decel="50000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5E-6 1.85185E-6 C -0.00138 0.01543 -0.00643 0.03642 -0.01268 0.04784 C -0.01459 0.05771 -0.01718 0.06759 -0.0191 0.07623 C -0.0257 0.10833 -0.025 0.1466 -0.02709 0.18055 C -0.02656 0.24629 -0.02656 0.31234 -0.02553 0.37778 C -0.025 0.40957 -0.01893 0.44012 -0.01598 0.47129 C -0.00938 0.53858 -0.00417 0.6071 0.01268 0.66913 C 0.01702 0.70864 0.01962 0.72284 0.01424 0.77068 C 0.01303 0.78117 0.00504 0.79599 0.00157 0.80432 C -0.01511 0.84722 -0.00468 0.82716 -0.01754 0.84969 C -0.02639 0.89012 -0.01268 0.8321 -0.02864 0.88055 C -0.03211 0.89166 -0.03299 0.90617 -0.03664 0.91759 C -0.0401 0.92778 -0.04549 0.93549 -0.0493 0.94537 C -0.05104 0.95463 -0.05087 0.95123 -0.05087 0.95679 " pathEditMode="relative" rAng="0" ptsTypes="fffffffffffffA">
                                      <p:cBhvr>
                                        <p:cTn id="46" dur="4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" y="47840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10" presetClass="exit" presetSubtype="0" repeatCount="indefinite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xit" presetSubtype="0" repeatCount="indefinite" fill="hold" grpId="2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repeatCount="indefinite" fill="hold" grpId="2" nodeType="withEffect">
                                  <p:stCondLst>
                                    <p:cond delay="6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ntr" presetSubtype="0" repeatCount="indefinite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repeatCount="indefinite" fill="hold" grpId="0" nodeType="withEffect">
                                  <p:stCondLst>
                                    <p:cond delay="59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" presetClass="entr" presetSubtype="4" repeatCount="indefinite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0" presetClass="path" presetSubtype="0" repeatCount="indefinite" accel="50000" decel="5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70" dur="4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0" presetClass="path" presetSubtype="0" repeatCount="indefinite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11022E-16 -1.72946E-7 C -0.00139 0.02007 -0.00365 0.03428 -0.00642 0.05374 C -0.00694 0.05744 -0.00747 0.06115 -0.00799 0.06486 C -0.00885 0.07134 -0.01111 0.08184 -0.01111 0.08215 C -0.01458 0.13743 -0.02535 0.20352 -0.00799 0.25139 C -0.0066 0.26652 -0.00556 0.27455 -0.00156 0.28783 C -0.00017 0.30235 0.00017 0.31007 0.00469 0.3218 C 0.00521 0.32644 0.00521 0.33169 0.00625 0.33601 C 0.00677 0.33848 0.00903 0.3391 0.00955 0.34157 C 0.01059 0.34589 0.01024 0.35114 0.01111 0.35578 C 0.01389 0.37091 0.0191 0.39284 0.02378 0.40642 C 0.02708 0.416 0.03229 0.42403 0.0349 0.43484 C 0.0401 0.45584 0.04184 0.47962 0.04757 0.5 C 0.05677 0.57474 0.04514 0.48271 0.05399 0.54509 C 0.05608 0.56022 0.05538 0.57443 0.06024 0.58771 C 0.06285 0.6155 0.06701 0.64577 0.07292 0.67233 C 0.07344 0.68252 0.07361 0.69302 0.07448 0.70321 C 0.07569 0.71649 0.07934 0.74274 0.07934 0.74305 C 0.07882 0.79092 0.07917 0.8391 0.07778 0.88697 C 0.07674 0.92495 0.07292 0.96325 0.07292 1.00278 " pathEditMode="relative" rAng="0" ptsTypes="fffffffffffffffffffA">
                                      <p:cBhvr>
                                        <p:cTn id="72" dur="4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1" y="50124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0" presetClass="path" presetSubtype="0" repeatCount="indefinite" accel="50000" decel="5000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2.77778E-7 4.97683E-6 C -0.00591 0.01421 -0.01042 0.03027 -0.0158 0.04541 C -0.01823 0.05221 -0.02223 0.05653 -0.02535 0.06209 C -0.04931 0.10411 -0.02674 0.06951 -0.03802 0.09608 C -0.03976 0.1004 -0.04271 0.10318 -0.04445 0.10751 C -0.04792 0.11554 -0.05157 0.12913 -0.05382 0.1384 C -0.05799 0.15508 -0.06181 0.17423 -0.06337 0.19215 C -0.06441 0.20451 -0.06667 0.22892 -0.06667 0.22892 C -0.06771 0.26382 -0.06823 0.33735 -0.07778 0.3701 C -0.08143 0.40315 -0.07882 0.43621 -0.08403 0.46895 C -0.08768 0.54958 -0.09098 0.63145 -0.07778 0.70899 C -0.07552 0.72196 -0.07552 0.73154 -0.07136 0.74297 C -0.06875 0.76707 -0.06615 0.79333 -0.06181 0.8165 C -0.05816 0.83596 -0.05921 0.81959 -0.05712 0.83627 C -0.05643 0.84183 -0.05643 0.8477 -0.05556 0.85295 C -0.05434 0.85975 -0.05191 0.86592 -0.0507 0.87272 C -0.05018 0.88044 -0.05018 0.88817 -0.04914 0.89558 C -0.04792 0.90485 -0.0441 0.91412 -0.04271 0.92369 C -0.04202 0.92833 -0.04184 0.93327 -0.04115 0.93791 C -0.0408 0.94069 -0.03959 0.94625 -0.03959 0.94625 " pathEditMode="relative" ptsTypes="fffffffffffffffffffA">
                                      <p:cBhvr>
                                        <p:cTn id="74" dur="4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5" presetID="0" presetClass="path" presetSubtype="0" repeatCount="indefinite" accel="50000" decel="50000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-1.66667E-6 -1.72946E-7 C -0.00139 0.01544 -0.00642 0.03644 -0.01267 0.04818 C -0.01458 0.05775 -0.01719 0.06763 -0.0191 0.07597 C -0.02569 0.1084 -0.025 0.1467 -0.02708 0.18067 C -0.02656 0.24645 -0.02656 0.31254 -0.02552 0.37801 C -0.025 0.40982 -0.01892 0.4404 -0.01597 0.47159 C -0.00937 0.53891 -0.00416 0.60747 0.01268 0.66955 C 0.01702 0.70908 0.01962 0.72329 0.01424 0.77116 C 0.01302 0.78166 0.00504 0.79648 0.00156 0.80482 C -0.0151 0.84775 -0.00469 0.82767 -0.01753 0.85022 C -0.02639 0.89067 -0.01267 0.83261 -0.02864 0.8811 C -0.03212 0.89222 -0.03298 0.90673 -0.03663 0.91816 C -0.0401 0.92835 -0.04548 0.93607 -0.0493 0.94595 C -0.05104 0.95522 -0.05087 0.95182 -0.05087 0.95738 " pathEditMode="relative" rAng="0" ptsTypes="fffffffffffffA">
                                      <p:cBhvr>
                                        <p:cTn id="76" dur="4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" y="47869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10" presetClass="exit" presetSubtype="0" repeatCount="indefinite" fill="hold" grpId="2" nodeType="withEffect">
                                  <p:stCondLst>
                                    <p:cond delay="5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0" presetClass="exit" presetSubtype="0" repeatCount="indefinite" fill="hold" grpId="2" nodeType="withEffect">
                                  <p:stCondLst>
                                    <p:cond delay="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0" presetClass="exit" presetSubtype="0" repeatCount="indefinite" fill="hold" grpId="2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0" presetClass="exit" presetSubtype="0" repeatCount="indefinite" fill="hold" grpId="2" nodeType="withEffect">
                                  <p:stCondLst>
                                    <p:cond delay="6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0" presetClass="entr" presetSubtype="0" repeatCount="indefinite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repeatCount="indefinite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repeatCount="indefinite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0" presetClass="path" presetSubtype="0" repeatCount="indefinite" accel="50000" decel="5000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102" dur="4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repeatCount="indefinite" accel="50000" decel="50000" fill="hold" grpId="1" nodeType="withEffect">
                                  <p:stCondLst>
                                    <p:cond delay="4750"/>
                                  </p:stCondLst>
                                  <p:childTnLst>
                                    <p:animMotion origin="layout" path="M -8.33333E-7 -1.72946E-7 C -0.00139 0.02007 -0.00364 0.0349 -0.00642 0.05405 C -0.00694 0.05744 -0.00746 0.06115 -0.00799 0.06486 C -0.00885 0.07103 -0.01111 0.08184 -0.01111 0.08215 C -0.01458 0.13743 -0.02535 0.20352 -0.00799 0.25139 C -0.0066 0.26652 -0.00555 0.27455 -0.00156 0.28783 C -0.00017 0.30235 0.00017 0.31007 0.00469 0.3218 C 0.00521 0.32644 0.00521 0.33169 0.00625 0.33601 C 0.00677 0.33848 0.00903 0.3391 0.00955 0.34157 C 0.01059 0.34589 0.01024 0.35114 0.01111 0.35578 C 0.01389 0.37091 0.0191 0.39284 0.02379 0.40642 C 0.02708 0.416 0.03229 0.42403 0.0349 0.43484 C 0.04011 0.45584 0.04184 0.47931 0.04757 0.49969 C 0.05677 0.57443 0.04514 0.48271 0.05399 0.54478 C 0.05608 0.55991 0.05538 0.57412 0.06024 0.5874 C 0.06285 0.6155 0.06701 0.64546 0.07292 0.67202 C 0.07344 0.68221 0.07361 0.69271 0.07448 0.7029 C 0.0757 0.71618 0.07934 0.74243 0.07934 0.74274 C 0.07882 0.79061 0.07917 0.83879 0.07778 0.88666 C 0.07674 0.92465 0.07292 0.96294 0.07292 1.00247 " pathEditMode="relative" rAng="0" ptsTypes="fffffffffffffffffffA">
                                      <p:cBhvr>
                                        <p:cTn id="104" dur="4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1" y="50124"/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repeatCount="indefinite" accel="50000" decel="5000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2.77778E-7 4.97683E-6 C -0.00591 0.01421 -0.01042 0.03027 -0.0158 0.04541 C -0.01823 0.05221 -0.02223 0.05653 -0.02535 0.06209 C -0.04931 0.10411 -0.02674 0.06951 -0.03802 0.09608 C -0.03976 0.1004 -0.04271 0.10318 -0.04445 0.10751 C -0.04792 0.11554 -0.05157 0.12913 -0.05382 0.1384 C -0.05799 0.15508 -0.06181 0.17423 -0.06337 0.19215 C -0.06441 0.20451 -0.06667 0.22892 -0.06667 0.22892 C -0.06771 0.26382 -0.06823 0.33735 -0.07778 0.3701 C -0.08143 0.40315 -0.07882 0.43621 -0.08403 0.46895 C -0.08768 0.54958 -0.09098 0.63145 -0.07778 0.70899 C -0.07552 0.72196 -0.07552 0.73154 -0.07136 0.74297 C -0.06875 0.76707 -0.06615 0.79333 -0.06181 0.8165 C -0.05816 0.83596 -0.05921 0.81959 -0.05712 0.83627 C -0.05643 0.84183 -0.05643 0.8477 -0.05556 0.85295 C -0.05434 0.85975 -0.05191 0.86592 -0.0507 0.87272 C -0.05018 0.88044 -0.05018 0.88817 -0.04914 0.89558 C -0.04792 0.90485 -0.0441 0.91412 -0.04271 0.92369 C -0.04202 0.92833 -0.04184 0.93327 -0.04115 0.93791 C -0.0408 0.94069 -0.03959 0.94625 -0.03959 0.94625 " pathEditMode="relative" ptsTypes="fffffffffffffffffffA">
                                      <p:cBhvr>
                                        <p:cTn id="106" dur="4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repeatCount="indefinite" accel="50000" decel="50000" fill="hold" grpId="1" nodeType="withEffect">
                                  <p:stCondLst>
                                    <p:cond delay="4750"/>
                                  </p:stCondLst>
                                  <p:childTnLst>
                                    <p:animMotion origin="layout" path="M 5E-6 1.85185E-6 C -0.00138 0.01543 -0.00643 0.03642 -0.01268 0.04784 C -0.01459 0.05771 -0.01718 0.06759 -0.0191 0.07623 C -0.0257 0.10833 -0.025 0.1466 -0.02709 0.18055 C -0.02656 0.24629 -0.02656 0.31234 -0.02553 0.37778 C -0.025 0.40957 -0.01893 0.44012 -0.01598 0.47129 C -0.00938 0.53858 -0.00417 0.6071 0.01268 0.66913 C 0.01702 0.70864 0.01962 0.72284 0.01424 0.77068 C 0.01303 0.78117 0.00504 0.79599 0.00157 0.80432 C -0.01511 0.84722 -0.00468 0.82716 -0.01754 0.84969 C -0.02639 0.89012 -0.01268 0.8321 -0.02864 0.88055 C -0.03211 0.89166 -0.03299 0.90617 -0.03664 0.91759 C -0.0401 0.92778 -0.04549 0.93549 -0.0493 0.94537 C -0.05104 0.95463 -0.05087 0.95123 -0.05087 0.95679 " pathEditMode="relative" rAng="0" ptsTypes="fffffffffffffA">
                                      <p:cBhvr>
                                        <p:cTn id="108" dur="4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" y="47840"/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10" presetClass="exit" presetSubtype="0" repeatCount="indefinite" fill="hold" grpId="2" nodeType="withEffect">
                                  <p:stCondLst>
                                    <p:cond delay="7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0" presetClass="exit" presetSubtype="0" repeatCount="indefinite" fill="hold" grpId="2" nodeType="withEffect">
                                  <p:stCondLst>
                                    <p:cond delay="6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0" presetClass="exit" presetSubtype="0" repeatCount="indefinite" fill="hold" grpId="2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0" presetClass="exit" presetSubtype="0" repeatCount="indefinite" fill="hold" grpId="2" nodeType="withEffect">
                                  <p:stCondLst>
                                    <p:cond delay="8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9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0" presetClass="entr" presetSubtype="0" repeatCount="indefinite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repeatCount="indefinite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repeatCount="indefinite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repeatCount="indefinite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0" presetClass="path" presetSubtype="0" repeatCount="indefinite" accel="50000" decel="5000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134" dur="4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135" presetID="10" presetClass="exit" presetSubtype="0" repeatCount="indefinite" fill="hold" grpId="2" nodeType="withEffect">
                                  <p:stCondLst>
                                    <p:cond delay="7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6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0" presetClass="path" presetSubtype="0" repeatCount="indefinite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11022E-16 -1.72946E-7 C -0.00139 0.02007 -0.00365 0.03428 -0.00642 0.05374 C -0.00694 0.05744 -0.00747 0.06115 -0.00799 0.06486 C -0.00885 0.07134 -0.01111 0.08184 -0.01111 0.08215 C -0.01458 0.13743 -0.02535 0.20352 -0.00799 0.25139 C -0.0066 0.26652 -0.00556 0.27455 -0.00156 0.28783 C -0.00017 0.30235 0.00017 0.31007 0.00469 0.3218 C 0.00521 0.32644 0.00521 0.33169 0.00625 0.33601 C 0.00677 0.33848 0.00903 0.3391 0.00955 0.34157 C 0.01059 0.34589 0.01024 0.35114 0.01111 0.35578 C 0.01389 0.37091 0.0191 0.39284 0.02378 0.40642 C 0.02708 0.416 0.03229 0.42403 0.0349 0.43484 C 0.0401 0.45584 0.04184 0.47962 0.04757 0.5 C 0.05677 0.57474 0.04514 0.48271 0.05399 0.54509 C 0.05608 0.56022 0.05538 0.57443 0.06024 0.58771 C 0.06285 0.6155 0.06701 0.64577 0.07292 0.67233 C 0.07344 0.68252 0.07361 0.69302 0.07448 0.70321 C 0.07569 0.71649 0.07934 0.74274 0.07934 0.74305 C 0.07882 0.79092 0.07917 0.8391 0.07778 0.88697 C 0.07674 0.92495 0.07292 0.96325 0.07292 1.00278 " pathEditMode="relative" rAng="0" ptsTypes="fffffffffffffffffffA">
                                      <p:cBhvr>
                                        <p:cTn id="139" dur="4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1" y="50124"/>
                                    </p:animMotion>
                                  </p:childTnLst>
                                </p:cTn>
                              </p:par>
                              <p:par>
                                <p:cTn id="140" presetID="0" presetClass="path" presetSubtype="0" repeatCount="indefinite" accel="50000" decel="5000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2.77778E-7 4.97683E-6 C -0.00591 0.01421 -0.01042 0.03027 -0.0158 0.04541 C -0.01823 0.05221 -0.02223 0.05653 -0.02535 0.06209 C -0.04931 0.10411 -0.02674 0.06951 -0.03802 0.09608 C -0.03976 0.1004 -0.04271 0.10318 -0.04445 0.10751 C -0.04792 0.11554 -0.05157 0.12913 -0.05382 0.1384 C -0.05799 0.15508 -0.06181 0.17423 -0.06337 0.19215 C -0.06441 0.20451 -0.06667 0.22892 -0.06667 0.22892 C -0.06771 0.26382 -0.06823 0.33735 -0.07778 0.3701 C -0.08143 0.40315 -0.07882 0.43621 -0.08403 0.46895 C -0.08768 0.54958 -0.09098 0.63145 -0.07778 0.70899 C -0.07552 0.72196 -0.07552 0.73154 -0.07136 0.74297 C -0.06875 0.76707 -0.06615 0.79333 -0.06181 0.8165 C -0.05816 0.83596 -0.05921 0.81959 -0.05712 0.83627 C -0.05643 0.84183 -0.05643 0.8477 -0.05556 0.85295 C -0.05434 0.85975 -0.05191 0.86592 -0.0507 0.87272 C -0.05018 0.88044 -0.05018 0.88817 -0.04914 0.89558 C -0.04792 0.90485 -0.0441 0.91412 -0.04271 0.92369 C -0.04202 0.92833 -0.04184 0.93327 -0.04115 0.93791 C -0.0408 0.94069 -0.03959 0.94625 -0.03959 0.94625 " pathEditMode="relative" ptsTypes="fffffffffffffffffffA">
                                      <p:cBhvr>
                                        <p:cTn id="141" dur="4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2" presetID="0" presetClass="path" presetSubtype="0" repeatCount="indefinite" accel="50000" decel="50000" fill="hold" grpId="1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-1.66667E-6 -1.72946E-7 C -0.00139 0.01544 -0.00642 0.03644 -0.01267 0.04818 C -0.01458 0.05775 -0.01719 0.06763 -0.0191 0.07597 C -0.02569 0.1084 -0.025 0.1467 -0.02708 0.18067 C -0.02656 0.24645 -0.02656 0.31254 -0.02552 0.37801 C -0.025 0.40982 -0.01892 0.4404 -0.01597 0.47159 C -0.00937 0.53891 -0.00416 0.60747 0.01268 0.66955 C 0.01702 0.70908 0.01962 0.72329 0.01424 0.77116 C 0.01302 0.78166 0.00504 0.79648 0.00156 0.80482 C -0.0151 0.84775 -0.00469 0.82767 -0.01753 0.85022 C -0.02639 0.89067 -0.01267 0.83261 -0.02864 0.8811 C -0.03212 0.89222 -0.03298 0.90673 -0.03663 0.91816 C -0.0401 0.92835 -0.04548 0.93607 -0.0493 0.94595 C -0.05104 0.95522 -0.05087 0.95182 -0.05087 0.95738 " pathEditMode="relative" rAng="0" ptsTypes="fffffffffffffA">
                                      <p:cBhvr>
                                        <p:cTn id="143" dur="4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" y="47869"/>
                                    </p:animMotion>
                                  </p:childTnLst>
                                </p:cTn>
                              </p:par>
                              <p:par>
                                <p:cTn id="144" presetID="10" presetClass="exit" presetSubtype="0" repeatCount="indefinite" fill="hold" grpId="2" nodeType="withEffect">
                                  <p:stCondLst>
                                    <p:cond delay="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5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0" presetClass="exit" presetSubtype="0" repeatCount="indefinite" fill="hold" grpId="2" nodeType="withEffect">
                                  <p:stCondLst>
                                    <p:cond delay="7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8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0" presetClass="exit" presetSubtype="0" repeatCount="indefinite" fill="hold" grpId="2" nodeType="withEffect">
                                  <p:stCondLst>
                                    <p:cond delay="8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1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157" dur="4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158" presetID="10" presetClass="exit" presetSubtype="0" repeatCount="indefinite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0" presetClass="entr" presetSubtype="0" repeatCount="indefinite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0" presetClass="path" presetSubtype="0" repeatCount="indefinite" accel="50000" decel="5000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0.01024 0.00339 C 0.01718 0.04074 0.01649 0.0895 0.00746 0.12685 C 0.00347 0.14383 0.00555 0.125 0.0033 0.14166 C 3.05556E-6 0.16543 -0.00157 0.19012 -0.0092 0.2108 C -0.01059 0.225 -0.01181 0.23704 -0.01476 0.25031 C -0.01598 0.26481 -0.01667 0.27654 -0.02032 0.28981 C -0.02344 0.3395 -0.02049 0.32006 -0.02587 0.34907 C -0.02743 0.45278 -0.02813 0.44506 -0.02587 0.56142 C -0.02518 0.59444 -0.01979 0.62747 -0.01754 0.66018 C -0.01476 0.70247 -0.0125 0.74444 -0.00782 0.78611 C -0.00643 0.84074 -0.00504 0.88518 -0.00365 0.94166 C -0.00348 0.94815 -0.00226 0.96142 -0.00226 0.96142 " pathEditMode="relative" ptsTypes="fffffffffffA">
                                      <p:cBhvr>
                                        <p:cTn id="165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66" presetID="10" presetClass="exit" presetSubtype="0" repeatCount="indefinite" fill="hold" grpId="2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5.55556E-6 -2.46914E-6 C -0.0047 0.01235 -0.00504 0.02716 -0.00973 0.03951 C -0.01338 0.10432 -0.01355 0.16975 -0.00834 0.23457 C -0.00713 0.24877 -0.00348 0.26266 -0.0014 0.27654 C 0.00208 0.29938 0.00364 0.32284 0.00694 0.34568 C 0.00815 0.37654 0.01041 0.40679 0.01388 0.43704 C 0.01492 0.45833 0.01666 0.47161 0.01944 0.49136 C 0.01909 0.51852 0.02708 0.66049 0.00277 0.7037 C -0.0073 0.75741 -0.02362 0.80741 -0.03612 0.85926 C -0.03872 0.87037 -0.03959 0.88241 -0.04167 0.89383 C -0.04324 0.91266 -0.04688 0.93148 -0.04306 0.95062 C -0.04237 0.95401 -0.03751 0.95556 -0.03751 0.95556 " pathEditMode="relative" ptsTypes="fffffffffffA">
                                      <p:cBhvr>
                                        <p:cTn id="173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4" presetID="10" presetClass="exit" presetSubtype="0" repeatCount="indefinite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5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0" presetClass="path" presetSubtype="0" repeatCount="indefinite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181" dur="4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182" presetID="10" presetClass="exit" presetSubtype="0" repeatCount="indefinite" fill="hold" grpId="2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3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0" presetClass="path" presetSubtype="0" repeatCount="indefinite" accel="50000" decel="5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2.77778E-6 -5.06173E-6 C 0.00053 0.04351 0.00053 0.08734 0.00139 0.13086 C 0.00191 0.1574 0.00921 0.18394 0.0125 0.20987 C 0.01459 0.22623 0.01511 0.24135 0.01945 0.25678 C 0.02084 0.26975 0.02362 0.28086 0.025 0.29382 C 0.02605 0.31604 0.02674 0.33487 0.03056 0.35555 C 0.03004 0.43209 0.03004 0.50864 0.02917 0.58518 C 0.029 0.60462 0.02084 0.64197 0.02084 0.64197 C 0.01737 0.68425 0.0224 0.63364 0.01528 0.67654 C 0.01303 0.69012 0.01198 0.70493 0.00973 0.71851 C 0.00938 0.72098 0.00869 0.72345 0.00834 0.72592 C 0.0073 0.7324 0.00643 0.73919 0.00556 0.74567 C 0.00487 0.75061 0.00278 0.76049 0.00278 0.76049 C 0.00226 0.76697 0.00226 0.77376 0.00139 0.78024 C 0.00087 0.78394 -0.00104 0.78641 -0.00138 0.79012 C -0.00694 0.83888 0.00105 0.8003 -0.00555 0.82962 C -0.00607 0.84197 -0.00625 0.85431 -0.00694 0.86666 C -0.00763 0.87901 -0.01076 0.89166 -0.01111 0.9037 C -0.01145 0.92098 -0.01111 0.93826 -0.01111 0.95555 " pathEditMode="relative" ptsTypes="ffffffffffffffffffA">
                                      <p:cBhvr>
                                        <p:cTn id="189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0" presetID="10" presetClass="exit" presetSubtype="0" repeatCount="indefinite" fill="hold" grpId="2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1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197" dur="4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198" presetID="10" presetClass="exit" presetSubtype="0" repeatCount="indefinite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9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4" presetID="0" presetClass="path" presetSubtype="0" repeatCount="indefinite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1024 0.00339 C 0.01718 0.04074 0.01649 0.0895 0.00746 0.12685 C 0.00347 0.14383 0.00555 0.125 0.0033 0.14166 C 3.05556E-6 0.16543 -0.00157 0.19012 -0.0092 0.2108 C -0.01059 0.225 -0.01181 0.23704 -0.01476 0.25031 C -0.01598 0.26481 -0.01667 0.27654 -0.02032 0.28981 C -0.02344 0.3395 -0.02049 0.32006 -0.02587 0.34907 C -0.02743 0.45278 -0.02813 0.44506 -0.02587 0.56142 C -0.02518 0.59444 -0.01979 0.62747 -0.01754 0.66018 C -0.01476 0.70247 -0.0125 0.74444 -0.00782 0.78611 C -0.00643 0.84074 -0.00504 0.88518 -0.00365 0.94166 C -0.00348 0.94815 -0.00226 0.96142 -0.00226 0.96142 " pathEditMode="relative" ptsTypes="fffffffffffA">
                                      <p:cBhvr>
                                        <p:cTn id="205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06" presetID="10" presetClass="exit" presetSubtype="0" repeatCount="indefinite" fill="hold" grpId="2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7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2" presetID="0" presetClass="path" presetSubtype="0" repeatCount="indefinite" accel="50000" decel="5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213" dur="4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214" presetID="10" presetClass="exit" presetSubtype="0" repeatCount="indefinite" fill="hold" grpId="2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5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0" presetID="0" presetClass="path" presetSubtype="0" repeatCount="indefinite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5.55556E-6 -2.46914E-6 C -0.0047 0.01235 -0.00504 0.02716 -0.00973 0.03951 C -0.01338 0.10432 -0.01355 0.16975 -0.00834 0.23457 C -0.00713 0.24877 -0.00348 0.26266 -0.0014 0.27654 C 0.00208 0.29938 0.00364 0.32284 0.00694 0.34568 C 0.00815 0.37654 0.01041 0.40679 0.01388 0.43704 C 0.01492 0.45833 0.01666 0.47161 0.01944 0.49136 C 0.01909 0.51852 0.02708 0.66049 0.00277 0.7037 C -0.0073 0.75741 -0.02362 0.80741 -0.03612 0.85926 C -0.03872 0.87037 -0.03959 0.88241 -0.04167 0.89383 C -0.04324 0.91266 -0.04688 0.93148 -0.04306 0.95062 C -0.04237 0.95401 -0.03751 0.95556 -0.03751 0.95556 " pathEditMode="relative" ptsTypes="fffffffffffA">
                                      <p:cBhvr>
                                        <p:cTn id="221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22" presetID="10" presetClass="exit" presetSubtype="0" repeatCount="indefinite" fill="hold" grpId="2" nodeType="withEffect">
                                  <p:stCondLst>
                                    <p:cond delay="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3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8" presetID="0" presetClass="path" presetSubtype="0" repeatCount="indefinite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229" dur="4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230" presetID="10" presetClass="exit" presetSubtype="0" repeatCount="indefinite" fill="hold" grpId="2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1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8" grpId="0" uiExpand="1" build="p"/>
      <p:bldP spid="32" grpId="0" animBg="1"/>
      <p:bldP spid="9" grpId="0" animBg="1"/>
      <p:bldP spid="9" grpId="1" animBg="1"/>
      <p:bldP spid="9" grpId="2" animBg="1"/>
      <p:bldP spid="10" grpId="0" animBg="1"/>
      <p:bldP spid="10" grpId="1" animBg="1"/>
      <p:bldP spid="10" grpId="2" animBg="1"/>
      <p:bldP spid="11" grpId="0" animBg="1"/>
      <p:bldP spid="11" grpId="1" animBg="1"/>
      <p:bldP spid="11" grpId="2" animBg="1"/>
      <p:bldP spid="12" grpId="0" animBg="1"/>
      <p:bldP spid="12" grpId="1" animBg="1"/>
      <p:bldP spid="12" grpId="2" animBg="1"/>
      <p:bldP spid="13" grpId="0" animBg="1"/>
      <p:bldP spid="13" grpId="1" animBg="1"/>
      <p:bldP spid="13" grpId="2" animBg="1"/>
      <p:bldP spid="14" grpId="0" animBg="1"/>
      <p:bldP spid="14" grpId="1" animBg="1"/>
      <p:bldP spid="14" grpId="2" animBg="1"/>
      <p:bldP spid="15" grpId="0" animBg="1"/>
      <p:bldP spid="15" grpId="1" animBg="1"/>
      <p:bldP spid="15" grpId="2" animBg="1"/>
      <p:bldP spid="16" grpId="0" animBg="1"/>
      <p:bldP spid="16" grpId="1" animBg="1"/>
      <p:bldP spid="16" grpId="2" animBg="1"/>
      <p:bldP spid="17" grpId="0" animBg="1"/>
      <p:bldP spid="17" grpId="1" animBg="1"/>
      <p:bldP spid="17" grpId="2" animBg="1"/>
      <p:bldP spid="18" grpId="0" animBg="1"/>
      <p:bldP spid="18" grpId="1" animBg="1"/>
      <p:bldP spid="18" grpId="2" animBg="1"/>
      <p:bldP spid="19" grpId="0" animBg="1"/>
      <p:bldP spid="19" grpId="1" animBg="1"/>
      <p:bldP spid="19" grpId="2" animBg="1"/>
      <p:bldP spid="20" grpId="0" animBg="1"/>
      <p:bldP spid="20" grpId="1" animBg="1"/>
      <p:bldP spid="20" grpId="2" animBg="1"/>
      <p:bldP spid="21" grpId="0" animBg="1"/>
      <p:bldP spid="21" grpId="1" animBg="1"/>
      <p:bldP spid="21" grpId="2" animBg="1"/>
      <p:bldP spid="22" grpId="0" animBg="1"/>
      <p:bldP spid="22" grpId="1" animBg="1"/>
      <p:bldP spid="22" grpId="2" animBg="1"/>
      <p:bldP spid="23" grpId="0" animBg="1"/>
      <p:bldP spid="23" grpId="1" animBg="1"/>
      <p:bldP spid="23" grpId="2" animBg="1"/>
      <p:bldP spid="24" grpId="0" animBg="1"/>
      <p:bldP spid="24" grpId="1" animBg="1"/>
      <p:bldP spid="24" grpId="2" animBg="1"/>
      <p:bldP spid="27" grpId="0" animBg="1"/>
      <p:bldP spid="27" grpId="1" animBg="1"/>
      <p:bldP spid="27" grpId="2" animBg="1"/>
      <p:bldP spid="29" grpId="0" animBg="1"/>
      <p:bldP spid="29" grpId="1" animBg="1"/>
      <p:bldP spid="29" grpId="2" animBg="1"/>
      <p:bldP spid="30" grpId="0" animBg="1"/>
      <p:bldP spid="30" grpId="1" animBg="1"/>
      <p:bldP spid="30" grpId="2" animBg="1"/>
      <p:bldP spid="31" grpId="0" animBg="1"/>
      <p:bldP spid="31" grpId="1" animBg="1"/>
      <p:bldP spid="31" grpId="2" animBg="1"/>
      <p:bldP spid="33" grpId="0" animBg="1"/>
      <p:bldP spid="33" grpId="1" animBg="1"/>
      <p:bldP spid="33" grpId="2" animBg="1"/>
      <p:bldP spid="34" grpId="0" animBg="1"/>
      <p:bldP spid="34" grpId="1" animBg="1"/>
      <p:bldP spid="34" grpId="2" animBg="1"/>
      <p:bldP spid="35" grpId="0" animBg="1"/>
      <p:bldP spid="35" grpId="1" animBg="1"/>
      <p:bldP spid="35" grpId="2" animBg="1"/>
      <p:bldP spid="36" grpId="0" animBg="1"/>
      <p:bldP spid="36" grpId="1" animBg="1"/>
      <p:bldP spid="36" grpId="2" animBg="1"/>
      <p:bldP spid="37" grpId="0" animBg="1"/>
      <p:bldP spid="37" grpId="1" animBg="1"/>
      <p:bldP spid="37" grpId="2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 bwMode="auto">
          <a:xfrm rot="18412679">
            <a:off x="1232985" y="1895429"/>
            <a:ext cx="1501489" cy="2467968"/>
          </a:xfrm>
          <a:prstGeom prst="rect">
            <a:avLst/>
          </a:prstGeom>
          <a:blipFill dpi="0" rotWithShape="1">
            <a:blip r:embed="rId3"/>
            <a:srcRect/>
            <a:stretch>
              <a:fillRect l="-45135" r="-45135"/>
            </a:stretch>
          </a:blipFill>
          <a:ln w="12700"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rgbClr val="FFFFFF"/>
              </a:solidFill>
              <a:ea typeface="方正稚艺_GBK"/>
            </a:endParaRPr>
          </a:p>
        </p:txBody>
      </p:sp>
      <p:sp>
        <p:nvSpPr>
          <p:cNvPr id="7" name="矩形 6"/>
          <p:cNvSpPr/>
          <p:nvPr/>
        </p:nvSpPr>
        <p:spPr bwMode="auto">
          <a:xfrm rot="20147881">
            <a:off x="1747989" y="896770"/>
            <a:ext cx="2617488" cy="2116778"/>
          </a:xfrm>
          <a:prstGeom prst="rect">
            <a:avLst/>
          </a:prstGeom>
          <a:blipFill dpi="0" rotWithShape="1">
            <a:blip r:embed="rId4"/>
            <a:srcRect/>
            <a:stretch>
              <a:fillRect l="-33693" r="-33693"/>
            </a:stretch>
          </a:blipFill>
          <a:ln w="12700"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rgbClr val="FFFFFF"/>
              </a:solidFill>
              <a:ea typeface="方正稚艺_GBK"/>
            </a:endParaRPr>
          </a:p>
        </p:txBody>
      </p:sp>
      <p:sp>
        <p:nvSpPr>
          <p:cNvPr id="10" name="矩形 9"/>
          <p:cNvSpPr/>
          <p:nvPr/>
        </p:nvSpPr>
        <p:spPr bwMode="auto">
          <a:xfrm rot="119492">
            <a:off x="3415278" y="654830"/>
            <a:ext cx="2538120" cy="1850976"/>
          </a:xfrm>
          <a:prstGeom prst="rect">
            <a:avLst/>
          </a:prstGeom>
          <a:blipFill dpi="0" rotWithShape="1">
            <a:blip r:embed="rId5"/>
            <a:srcRect/>
            <a:stretch>
              <a:fillRect l="-45135" r="-45135"/>
            </a:stretch>
          </a:blipFill>
          <a:ln w="12700"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rgbClr val="FFFFFF"/>
              </a:solidFill>
              <a:ea typeface="方正稚艺_GBK"/>
            </a:endParaRPr>
          </a:p>
        </p:txBody>
      </p:sp>
      <p:sp>
        <p:nvSpPr>
          <p:cNvPr id="13" name="矩形 12"/>
          <p:cNvSpPr/>
          <p:nvPr/>
        </p:nvSpPr>
        <p:spPr bwMode="auto">
          <a:xfrm rot="2300446">
            <a:off x="4705884" y="933264"/>
            <a:ext cx="2557823" cy="1850976"/>
          </a:xfrm>
          <a:prstGeom prst="rect">
            <a:avLst/>
          </a:prstGeom>
          <a:blipFill dpi="0" rotWithShape="1">
            <a:blip r:embed="rId6"/>
            <a:srcRect/>
            <a:stretch>
              <a:fillRect l="-39058" r="-39058"/>
            </a:stretch>
          </a:blipFill>
          <a:ln w="12700"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rgbClr val="FFFFFF"/>
              </a:solidFill>
              <a:ea typeface="方正稚艺_GBK"/>
            </a:endParaRPr>
          </a:p>
        </p:txBody>
      </p:sp>
      <p:sp>
        <p:nvSpPr>
          <p:cNvPr id="16" name="矩形 15"/>
          <p:cNvSpPr/>
          <p:nvPr/>
        </p:nvSpPr>
        <p:spPr bwMode="auto">
          <a:xfrm rot="4150311">
            <a:off x="6179083" y="1348355"/>
            <a:ext cx="1558015" cy="2467968"/>
          </a:xfrm>
          <a:prstGeom prst="rect">
            <a:avLst/>
          </a:prstGeom>
          <a:blipFill dpi="0" rotWithShape="1">
            <a:blip r:embed="rId7"/>
            <a:srcRect/>
            <a:stretch>
              <a:fillRect l="-37142" t="-648" r="-52882" b="648"/>
            </a:stretch>
          </a:blipFill>
          <a:ln w="12700"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1800">
              <a:solidFill>
                <a:srgbClr val="FFFFFF"/>
              </a:solidFill>
              <a:ea typeface="方正稚艺_GBK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3779912" y="4011910"/>
            <a:ext cx="3782516" cy="753486"/>
            <a:chOff x="3779912" y="4011910"/>
            <a:chExt cx="3782516" cy="753486"/>
          </a:xfrm>
        </p:grpSpPr>
        <p:sp>
          <p:nvSpPr>
            <p:cNvPr id="14" name="TextBox 13"/>
            <p:cNvSpPr txBox="1"/>
            <p:nvPr/>
          </p:nvSpPr>
          <p:spPr>
            <a:xfrm>
              <a:off x="4029252" y="4011910"/>
              <a:ext cx="3456384" cy="438150"/>
            </a:xfrm>
            <a:prstGeom prst="rect">
              <a:avLst/>
            </a:prstGeom>
            <a:noFill/>
          </p:spPr>
          <p:txBody>
            <a:bodyPr wrap="none" lIns="0" tIns="0" rIns="0" bIns="0" anchor="ctr"/>
            <a:lstStyle/>
            <a:p>
              <a:pPr algn="r">
                <a:defRPr/>
              </a:pPr>
              <a:r>
                <a:rPr lang="zh-CN" altLang="en-US" sz="320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我们结婚了</a:t>
              </a:r>
            </a:p>
          </p:txBody>
        </p:sp>
        <p:sp>
          <p:nvSpPr>
            <p:cNvPr id="17" name="TextBox 13"/>
            <p:cNvSpPr txBox="1"/>
            <p:nvPr/>
          </p:nvSpPr>
          <p:spPr>
            <a:xfrm>
              <a:off x="3779912" y="4476946"/>
              <a:ext cx="3782516" cy="288450"/>
            </a:xfrm>
            <a:prstGeom prst="rect">
              <a:avLst/>
            </a:prstGeom>
            <a:noFill/>
          </p:spPr>
          <p:txBody>
            <a:bodyPr wrap="none" anchor="ctr"/>
            <a:lstStyle/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ea typeface="方正稚艺_GBK"/>
                </a:rPr>
                <a:t>ADD </a:t>
              </a:r>
              <a:r>
                <a:rPr lang="en-US" altLang="zh-CN" sz="140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ea typeface="方正稚艺_GBK"/>
                </a:rPr>
                <a:t>YOUR TEXT HERE. </a:t>
              </a:r>
              <a:r>
                <a:rPr lang="en-US" altLang="zh-CN" sz="140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ea typeface="方正稚艺_GBK"/>
                </a:rPr>
                <a:t>ADD </a:t>
              </a:r>
              <a:r>
                <a:rPr lang="en-US" altLang="zh-CN" sz="140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ea typeface="方正稚艺_GBK"/>
                </a:rPr>
                <a:t>YOUR TEXT </a:t>
              </a:r>
              <a:r>
                <a:rPr lang="en-US" altLang="zh-CN" sz="140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ea typeface="方正稚艺_GBK"/>
                </a:rPr>
                <a:t>HERE</a:t>
              </a:r>
              <a:endParaRPr lang="en-US" altLang="zh-CN" sz="1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方正稚艺_GBK"/>
              </a:endParaRPr>
            </a:p>
          </p:txBody>
        </p:sp>
      </p:grpSp>
      <p:sp>
        <p:nvSpPr>
          <p:cNvPr id="18" name="椭圆 17"/>
          <p:cNvSpPr/>
          <p:nvPr/>
        </p:nvSpPr>
        <p:spPr>
          <a:xfrm>
            <a:off x="3060407" y="-380003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5364663" y="-450850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4428560" y="-307409"/>
            <a:ext cx="143441" cy="143441"/>
          </a:xfrm>
          <a:prstGeom prst="ellipse">
            <a:avLst/>
          </a:prstGeom>
          <a:solidFill>
            <a:schemeClr val="bg1">
              <a:alpha val="7000"/>
            </a:schemeClr>
          </a:solidFill>
          <a:ln>
            <a:noFill/>
          </a:ln>
          <a:effectLst>
            <a:glow rad="215900">
              <a:schemeClr val="bg1"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8460432" y="-452586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6156751" y="-452586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7380887" y="-452586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971600" y="-452586"/>
            <a:ext cx="143441" cy="143441"/>
          </a:xfrm>
          <a:prstGeom prst="ellipse">
            <a:avLst/>
          </a:prstGeom>
          <a:solidFill>
            <a:schemeClr val="bg1">
              <a:alpha val="7000"/>
            </a:schemeClr>
          </a:solidFill>
          <a:ln>
            <a:noFill/>
          </a:ln>
          <a:effectLst>
            <a:glow rad="215900">
              <a:schemeClr val="bg1"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3780487" y="-308581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5797286" y="-379428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2411760" y="-379428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4861183" y="-235987"/>
            <a:ext cx="143441" cy="143441"/>
          </a:xfrm>
          <a:prstGeom prst="ellipse">
            <a:avLst/>
          </a:prstGeom>
          <a:solidFill>
            <a:schemeClr val="bg1">
              <a:alpha val="7000"/>
            </a:schemeClr>
          </a:solidFill>
          <a:ln>
            <a:noFill/>
          </a:ln>
          <a:effectLst>
            <a:glow rad="215900">
              <a:schemeClr val="bg1"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8893055" y="-381164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6589374" y="-381164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7813510" y="-381164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1404223" y="-381164"/>
            <a:ext cx="143441" cy="143441"/>
          </a:xfrm>
          <a:prstGeom prst="ellipse">
            <a:avLst/>
          </a:prstGeom>
          <a:solidFill>
            <a:schemeClr val="bg1">
              <a:alpha val="7000"/>
            </a:schemeClr>
          </a:solidFill>
          <a:ln>
            <a:noFill/>
          </a:ln>
          <a:effectLst>
            <a:glow rad="215900">
              <a:schemeClr val="bg1"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4940974" y="-421055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5588471" y="-421055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5" name="椭圆 34"/>
          <p:cNvSpPr/>
          <p:nvPr/>
        </p:nvSpPr>
        <p:spPr>
          <a:xfrm>
            <a:off x="7244655" y="-421055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6" name="椭圆 35"/>
          <p:cNvSpPr/>
          <p:nvPr/>
        </p:nvSpPr>
        <p:spPr>
          <a:xfrm>
            <a:off x="8140863" y="-421055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7" name="椭圆 36"/>
          <p:cNvSpPr/>
          <p:nvPr/>
        </p:nvSpPr>
        <p:spPr>
          <a:xfrm>
            <a:off x="8821047" y="-421055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8" name="椭圆 37"/>
          <p:cNvSpPr/>
          <p:nvPr/>
        </p:nvSpPr>
        <p:spPr>
          <a:xfrm>
            <a:off x="474077" y="-452586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9" name="椭圆 38"/>
          <p:cNvSpPr/>
          <p:nvPr/>
        </p:nvSpPr>
        <p:spPr>
          <a:xfrm>
            <a:off x="1121574" y="-452586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40" name="椭圆 39"/>
          <p:cNvSpPr/>
          <p:nvPr/>
        </p:nvSpPr>
        <p:spPr>
          <a:xfrm>
            <a:off x="2057678" y="-452586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41" name="椭圆 40"/>
          <p:cNvSpPr/>
          <p:nvPr/>
        </p:nvSpPr>
        <p:spPr>
          <a:xfrm>
            <a:off x="2777758" y="-452586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42" name="椭圆 41"/>
          <p:cNvSpPr/>
          <p:nvPr/>
        </p:nvSpPr>
        <p:spPr>
          <a:xfrm>
            <a:off x="3673966" y="-452586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</p:spTree>
    <p:extLst>
      <p:ext uri="{BB962C8B-B14F-4D97-AF65-F5344CB8AC3E}">
        <p14:creationId xmlns:p14="http://schemas.microsoft.com/office/powerpoint/2010/main" val="4107702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1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8" presetClass="entr" presetSubtype="12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8" presetClass="entr" presetSubtype="1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repeatCount="indefinite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35" dur="4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8.33333E-7 -1.72946E-7 C -0.00139 0.02007 -0.00364 0.0349 -0.00642 0.05405 C -0.00694 0.05744 -0.00746 0.06115 -0.00799 0.06486 C -0.00885 0.07103 -0.01111 0.08184 -0.01111 0.08215 C -0.01458 0.13743 -0.02535 0.20352 -0.00799 0.25139 C -0.0066 0.26652 -0.00555 0.27455 -0.00156 0.28783 C -0.00017 0.30235 0.00017 0.31007 0.00469 0.3218 C 0.00521 0.32644 0.00521 0.33169 0.00625 0.33601 C 0.00677 0.33848 0.00903 0.3391 0.00955 0.34157 C 0.01059 0.34589 0.01024 0.35114 0.01111 0.35578 C 0.01389 0.37091 0.0191 0.39284 0.02379 0.40642 C 0.02708 0.416 0.03229 0.42403 0.0349 0.43484 C 0.04011 0.45584 0.04184 0.47931 0.04757 0.49969 C 0.05677 0.57443 0.04514 0.48271 0.05399 0.54478 C 0.05608 0.55991 0.05538 0.57412 0.06024 0.5874 C 0.06285 0.6155 0.06701 0.64546 0.07292 0.67202 C 0.07344 0.68221 0.07361 0.69271 0.07448 0.7029 C 0.0757 0.71618 0.07934 0.74243 0.07934 0.74274 C 0.07882 0.79061 0.07917 0.83879 0.07778 0.88666 C 0.07674 0.92465 0.07292 0.96294 0.07292 1.00247 " pathEditMode="relative" rAng="0" ptsTypes="fffffffffffffffffffA">
                                      <p:cBhvr>
                                        <p:cTn id="37" dur="4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1" y="50124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0" presetClass="path" presetSubtype="0" repeatCount="indefinite" accel="50000" decel="50000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5E-6 1.85185E-6 C -0.00138 0.01543 -0.00643 0.03642 -0.01268 0.04784 C -0.01459 0.05771 -0.01718 0.06759 -0.0191 0.07623 C -0.0257 0.10833 -0.025 0.1466 -0.02709 0.18055 C -0.02656 0.24629 -0.02656 0.31234 -0.02553 0.37778 C -0.025 0.40957 -0.01893 0.44012 -0.01598 0.47129 C -0.00938 0.53858 -0.00417 0.6071 0.01268 0.66913 C 0.01702 0.70864 0.01962 0.72284 0.01424 0.77068 C 0.01303 0.78117 0.00504 0.79599 0.00157 0.80432 C -0.01511 0.84722 -0.00468 0.82716 -0.01754 0.84969 C -0.02639 0.89012 -0.01268 0.8321 -0.02864 0.88055 C -0.03211 0.89166 -0.03299 0.90617 -0.03664 0.91759 C -0.0401 0.92778 -0.04549 0.93549 -0.0493 0.94537 C -0.05104 0.95463 -0.05087 0.95123 -0.05087 0.95679 " pathEditMode="relative" rAng="0" ptsTypes="fffffffffffffA">
                                      <p:cBhvr>
                                        <p:cTn id="39" dur="4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" y="47840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0" presetClass="exit" presetSubtype="0" repeatCount="indefinite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repeatCount="indefinite" fill="hold" grpId="2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repeatCount="indefinite" fill="hold" grpId="2" nodeType="withEffect">
                                  <p:stCondLst>
                                    <p:cond delay="6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ntr" presetSubtype="0" repeatCount="indefinite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repeatCount="indefinite" fill="hold" grpId="0" nodeType="withEffect">
                                  <p:stCondLst>
                                    <p:cond delay="59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" presetClass="entr" presetSubtype="4" repeatCount="indefinite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0" presetClass="path" presetSubtype="0" repeatCount="indefinite" accel="50000" decel="5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63" dur="4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0" presetClass="path" presetSubtype="0" repeatCount="indefinite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11022E-16 -1.72946E-7 C -0.00139 0.02007 -0.00365 0.03428 -0.00642 0.05374 C -0.00694 0.05744 -0.00747 0.06115 -0.00799 0.06486 C -0.00885 0.07134 -0.01111 0.08184 -0.01111 0.08215 C -0.01458 0.13743 -0.02535 0.20352 -0.00799 0.25139 C -0.0066 0.26652 -0.00556 0.27455 -0.00156 0.28783 C -0.00017 0.30235 0.00017 0.31007 0.00469 0.3218 C 0.00521 0.32644 0.00521 0.33169 0.00625 0.33601 C 0.00677 0.33848 0.00903 0.3391 0.00955 0.34157 C 0.01059 0.34589 0.01024 0.35114 0.01111 0.35578 C 0.01389 0.37091 0.0191 0.39284 0.02378 0.40642 C 0.02708 0.416 0.03229 0.42403 0.0349 0.43484 C 0.0401 0.45584 0.04184 0.47962 0.04757 0.5 C 0.05677 0.57474 0.04514 0.48271 0.05399 0.54509 C 0.05608 0.56022 0.05538 0.57443 0.06024 0.58771 C 0.06285 0.6155 0.06701 0.64577 0.07292 0.67233 C 0.07344 0.68252 0.07361 0.69302 0.07448 0.70321 C 0.07569 0.71649 0.07934 0.74274 0.07934 0.74305 C 0.07882 0.79092 0.07917 0.8391 0.07778 0.88697 C 0.07674 0.92495 0.07292 0.96325 0.07292 1.00278 " pathEditMode="relative" rAng="0" ptsTypes="fffffffffffffffffffA">
                                      <p:cBhvr>
                                        <p:cTn id="65" dur="4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1" y="50124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0" presetClass="path" presetSubtype="0" repeatCount="indefinite" accel="50000" decel="5000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2.77778E-7 4.97683E-6 C -0.00591 0.01421 -0.01042 0.03027 -0.0158 0.04541 C -0.01823 0.05221 -0.02223 0.05653 -0.02535 0.06209 C -0.04931 0.10411 -0.02674 0.06951 -0.03802 0.09608 C -0.03976 0.1004 -0.04271 0.10318 -0.04445 0.10751 C -0.04792 0.11554 -0.05157 0.12913 -0.05382 0.1384 C -0.05799 0.15508 -0.06181 0.17423 -0.06337 0.19215 C -0.06441 0.20451 -0.06667 0.22892 -0.06667 0.22892 C -0.06771 0.26382 -0.06823 0.33735 -0.07778 0.3701 C -0.08143 0.40315 -0.07882 0.43621 -0.08403 0.46895 C -0.08768 0.54958 -0.09098 0.63145 -0.07778 0.70899 C -0.07552 0.72196 -0.07552 0.73154 -0.07136 0.74297 C -0.06875 0.76707 -0.06615 0.79333 -0.06181 0.8165 C -0.05816 0.83596 -0.05921 0.81959 -0.05712 0.83627 C -0.05643 0.84183 -0.05643 0.8477 -0.05556 0.85295 C -0.05434 0.85975 -0.05191 0.86592 -0.0507 0.87272 C -0.05018 0.88044 -0.05018 0.88817 -0.04914 0.89558 C -0.04792 0.90485 -0.0441 0.91412 -0.04271 0.92369 C -0.04202 0.92833 -0.04184 0.93327 -0.04115 0.93791 C -0.0408 0.94069 -0.03959 0.94625 -0.03959 0.94625 " pathEditMode="relative" ptsTypes="fffffffffffffffffffA">
                                      <p:cBhvr>
                                        <p:cTn id="67" dur="4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8" presetID="0" presetClass="path" presetSubtype="0" repeatCount="indefinite" accel="50000" decel="50000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-1.66667E-6 -1.72946E-7 C -0.00139 0.01544 -0.00642 0.03644 -0.01267 0.04818 C -0.01458 0.05775 -0.01719 0.06763 -0.0191 0.07597 C -0.02569 0.1084 -0.025 0.1467 -0.02708 0.18067 C -0.02656 0.24645 -0.02656 0.31254 -0.02552 0.37801 C -0.025 0.40982 -0.01892 0.4404 -0.01597 0.47159 C -0.00937 0.53891 -0.00416 0.60747 0.01268 0.66955 C 0.01702 0.70908 0.01962 0.72329 0.01424 0.77116 C 0.01302 0.78166 0.00504 0.79648 0.00156 0.80482 C -0.0151 0.84775 -0.00469 0.82767 -0.01753 0.85022 C -0.02639 0.89067 -0.01267 0.83261 -0.02864 0.8811 C -0.03212 0.89222 -0.03298 0.90673 -0.03663 0.91816 C -0.0401 0.92835 -0.04548 0.93607 -0.0493 0.94595 C -0.05104 0.95522 -0.05087 0.95182 -0.05087 0.95738 " pathEditMode="relative" rAng="0" ptsTypes="fffffffffffffA">
                                      <p:cBhvr>
                                        <p:cTn id="69" dur="4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" y="47869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10" presetClass="exit" presetSubtype="0" repeatCount="indefinite" fill="hold" grpId="2" nodeType="withEffect">
                                  <p:stCondLst>
                                    <p:cond delay="5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0" presetClass="exit" presetSubtype="0" repeatCount="indefinite" fill="hold" grpId="2" nodeType="withEffect">
                                  <p:stCondLst>
                                    <p:cond delay="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0" presetClass="exit" presetSubtype="0" repeatCount="indefinite" fill="hold" grpId="2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0" presetClass="exit" presetSubtype="0" repeatCount="indefinite" fill="hold" grpId="2" nodeType="withEffect">
                                  <p:stCondLst>
                                    <p:cond delay="6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0" presetClass="entr" presetSubtype="0" repeatCount="indefinite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repeatCount="indefinite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repeatCount="indefinite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0" presetClass="path" presetSubtype="0" repeatCount="indefinite" accel="50000" decel="5000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95" dur="4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96" presetID="0" presetClass="path" presetSubtype="0" repeatCount="indefinite" accel="50000" decel="50000" fill="hold" grpId="1" nodeType="withEffect">
                                  <p:stCondLst>
                                    <p:cond delay="4750"/>
                                  </p:stCondLst>
                                  <p:childTnLst>
                                    <p:animMotion origin="layout" path="M -8.33333E-7 -1.72946E-7 C -0.00139 0.02007 -0.00364 0.0349 -0.00642 0.05405 C -0.00694 0.05744 -0.00746 0.06115 -0.00799 0.06486 C -0.00885 0.07103 -0.01111 0.08184 -0.01111 0.08215 C -0.01458 0.13743 -0.02535 0.20352 -0.00799 0.25139 C -0.0066 0.26652 -0.00555 0.27455 -0.00156 0.28783 C -0.00017 0.30235 0.00017 0.31007 0.00469 0.3218 C 0.00521 0.32644 0.00521 0.33169 0.00625 0.33601 C 0.00677 0.33848 0.00903 0.3391 0.00955 0.34157 C 0.01059 0.34589 0.01024 0.35114 0.01111 0.35578 C 0.01389 0.37091 0.0191 0.39284 0.02379 0.40642 C 0.02708 0.416 0.03229 0.42403 0.0349 0.43484 C 0.04011 0.45584 0.04184 0.47931 0.04757 0.49969 C 0.05677 0.57443 0.04514 0.48271 0.05399 0.54478 C 0.05608 0.55991 0.05538 0.57412 0.06024 0.5874 C 0.06285 0.6155 0.06701 0.64546 0.07292 0.67202 C 0.07344 0.68221 0.07361 0.69271 0.07448 0.7029 C 0.0757 0.71618 0.07934 0.74243 0.07934 0.74274 C 0.07882 0.79061 0.07917 0.83879 0.07778 0.88666 C 0.07674 0.92465 0.07292 0.96294 0.07292 1.00247 " pathEditMode="relative" rAng="0" ptsTypes="fffffffffffffffffffA">
                                      <p:cBhvr>
                                        <p:cTn id="97" dur="4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1" y="50124"/>
                                    </p:animMotion>
                                  </p:childTnLst>
                                </p:cTn>
                              </p:par>
                              <p:par>
                                <p:cTn id="98" presetID="0" presetClass="path" presetSubtype="0" repeatCount="indefinite" accel="50000" decel="5000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2.77778E-7 4.97683E-6 C -0.00591 0.01421 -0.01042 0.03027 -0.0158 0.04541 C -0.01823 0.05221 -0.02223 0.05653 -0.02535 0.06209 C -0.04931 0.10411 -0.02674 0.06951 -0.03802 0.09608 C -0.03976 0.1004 -0.04271 0.10318 -0.04445 0.10751 C -0.04792 0.11554 -0.05157 0.12913 -0.05382 0.1384 C -0.05799 0.15508 -0.06181 0.17423 -0.06337 0.19215 C -0.06441 0.20451 -0.06667 0.22892 -0.06667 0.22892 C -0.06771 0.26382 -0.06823 0.33735 -0.07778 0.3701 C -0.08143 0.40315 -0.07882 0.43621 -0.08403 0.46895 C -0.08768 0.54958 -0.09098 0.63145 -0.07778 0.70899 C -0.07552 0.72196 -0.07552 0.73154 -0.07136 0.74297 C -0.06875 0.76707 -0.06615 0.79333 -0.06181 0.8165 C -0.05816 0.83596 -0.05921 0.81959 -0.05712 0.83627 C -0.05643 0.84183 -0.05643 0.8477 -0.05556 0.85295 C -0.05434 0.85975 -0.05191 0.86592 -0.0507 0.87272 C -0.05018 0.88044 -0.05018 0.88817 -0.04914 0.89558 C -0.04792 0.90485 -0.0441 0.91412 -0.04271 0.92369 C -0.04202 0.92833 -0.04184 0.93327 -0.04115 0.93791 C -0.0408 0.94069 -0.03959 0.94625 -0.03959 0.94625 " pathEditMode="relative" ptsTypes="fffffffffffffffffffA">
                                      <p:cBhvr>
                                        <p:cTn id="99" dur="4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0" presetID="0" presetClass="path" presetSubtype="0" repeatCount="indefinite" accel="50000" decel="50000" fill="hold" grpId="1" nodeType="withEffect">
                                  <p:stCondLst>
                                    <p:cond delay="4750"/>
                                  </p:stCondLst>
                                  <p:childTnLst>
                                    <p:animMotion origin="layout" path="M 5E-6 1.85185E-6 C -0.00138 0.01543 -0.00643 0.03642 -0.01268 0.04784 C -0.01459 0.05771 -0.01718 0.06759 -0.0191 0.07623 C -0.0257 0.10833 -0.025 0.1466 -0.02709 0.18055 C -0.02656 0.24629 -0.02656 0.31234 -0.02553 0.37778 C -0.025 0.40957 -0.01893 0.44012 -0.01598 0.47129 C -0.00938 0.53858 -0.00417 0.6071 0.01268 0.66913 C 0.01702 0.70864 0.01962 0.72284 0.01424 0.77068 C 0.01303 0.78117 0.00504 0.79599 0.00157 0.80432 C -0.01511 0.84722 -0.00468 0.82716 -0.01754 0.84969 C -0.02639 0.89012 -0.01268 0.8321 -0.02864 0.88055 C -0.03211 0.89166 -0.03299 0.90617 -0.03664 0.91759 C -0.0401 0.92778 -0.04549 0.93549 -0.0493 0.94537 C -0.05104 0.95463 -0.05087 0.95123 -0.05087 0.95679 " pathEditMode="relative" rAng="0" ptsTypes="fffffffffffffA">
                                      <p:cBhvr>
                                        <p:cTn id="101" dur="4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" y="47840"/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10" presetClass="exit" presetSubtype="0" repeatCount="indefinite" fill="hold" grpId="2" nodeType="withEffect">
                                  <p:stCondLst>
                                    <p:cond delay="7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0" presetClass="exit" presetSubtype="0" repeatCount="indefinite" fill="hold" grpId="2" nodeType="withEffect">
                                  <p:stCondLst>
                                    <p:cond delay="6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0" presetClass="exit" presetSubtype="0" repeatCount="indefinite" fill="hold" grpId="2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0" presetClass="exit" presetSubtype="0" repeatCount="indefinite" fill="hold" grpId="2" nodeType="withEffect">
                                  <p:stCondLst>
                                    <p:cond delay="8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0" presetClass="entr" presetSubtype="0" repeatCount="indefinite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repeatCount="indefinite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repeatCount="indefinite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repeatCount="indefinite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0" presetClass="path" presetSubtype="0" repeatCount="indefinite" accel="50000" decel="5000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127" dur="4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128" presetID="10" presetClass="exit" presetSubtype="0" repeatCount="indefinite" fill="hold" grpId="2" nodeType="withEffect">
                                  <p:stCondLst>
                                    <p:cond delay="7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0" presetClass="path" presetSubtype="0" repeatCount="indefinite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11022E-16 -1.72946E-7 C -0.00139 0.02007 -0.00365 0.03428 -0.00642 0.05374 C -0.00694 0.05744 -0.00747 0.06115 -0.00799 0.06486 C -0.00885 0.07134 -0.01111 0.08184 -0.01111 0.08215 C -0.01458 0.13743 -0.02535 0.20352 -0.00799 0.25139 C -0.0066 0.26652 -0.00556 0.27455 -0.00156 0.28783 C -0.00017 0.30235 0.00017 0.31007 0.00469 0.3218 C 0.00521 0.32644 0.00521 0.33169 0.00625 0.33601 C 0.00677 0.33848 0.00903 0.3391 0.00955 0.34157 C 0.01059 0.34589 0.01024 0.35114 0.01111 0.35578 C 0.01389 0.37091 0.0191 0.39284 0.02378 0.40642 C 0.02708 0.416 0.03229 0.42403 0.0349 0.43484 C 0.0401 0.45584 0.04184 0.47962 0.04757 0.5 C 0.05677 0.57474 0.04514 0.48271 0.05399 0.54509 C 0.05608 0.56022 0.05538 0.57443 0.06024 0.58771 C 0.06285 0.6155 0.06701 0.64577 0.07292 0.67233 C 0.07344 0.68252 0.07361 0.69302 0.07448 0.70321 C 0.07569 0.71649 0.07934 0.74274 0.07934 0.74305 C 0.07882 0.79092 0.07917 0.8391 0.07778 0.88697 C 0.07674 0.92495 0.07292 0.96325 0.07292 1.00278 " pathEditMode="relative" rAng="0" ptsTypes="fffffffffffffffffffA">
                                      <p:cBhvr>
                                        <p:cTn id="132" dur="4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1" y="50124"/>
                                    </p:animMotion>
                                  </p:childTnLst>
                                </p:cTn>
                              </p:par>
                              <p:par>
                                <p:cTn id="133" presetID="0" presetClass="path" presetSubtype="0" repeatCount="indefinite" accel="50000" decel="5000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2.77778E-7 4.97683E-6 C -0.00591 0.01421 -0.01042 0.03027 -0.0158 0.04541 C -0.01823 0.05221 -0.02223 0.05653 -0.02535 0.06209 C -0.04931 0.10411 -0.02674 0.06951 -0.03802 0.09608 C -0.03976 0.1004 -0.04271 0.10318 -0.04445 0.10751 C -0.04792 0.11554 -0.05157 0.12913 -0.05382 0.1384 C -0.05799 0.15508 -0.06181 0.17423 -0.06337 0.19215 C -0.06441 0.20451 -0.06667 0.22892 -0.06667 0.22892 C -0.06771 0.26382 -0.06823 0.33735 -0.07778 0.3701 C -0.08143 0.40315 -0.07882 0.43621 -0.08403 0.46895 C -0.08768 0.54958 -0.09098 0.63145 -0.07778 0.70899 C -0.07552 0.72196 -0.07552 0.73154 -0.07136 0.74297 C -0.06875 0.76707 -0.06615 0.79333 -0.06181 0.8165 C -0.05816 0.83596 -0.05921 0.81959 -0.05712 0.83627 C -0.05643 0.84183 -0.05643 0.8477 -0.05556 0.85295 C -0.05434 0.85975 -0.05191 0.86592 -0.0507 0.87272 C -0.05018 0.88044 -0.05018 0.88817 -0.04914 0.89558 C -0.04792 0.90485 -0.0441 0.91412 -0.04271 0.92369 C -0.04202 0.92833 -0.04184 0.93327 -0.04115 0.93791 C -0.0408 0.94069 -0.03959 0.94625 -0.03959 0.94625 " pathEditMode="relative" ptsTypes="fffffffffffffffffffA">
                                      <p:cBhvr>
                                        <p:cTn id="134" dur="4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5" presetID="0" presetClass="path" presetSubtype="0" repeatCount="indefinite" accel="50000" decel="50000" fill="hold" grpId="1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-1.66667E-6 -1.72946E-7 C -0.00139 0.01544 -0.00642 0.03644 -0.01267 0.04818 C -0.01458 0.05775 -0.01719 0.06763 -0.0191 0.07597 C -0.02569 0.1084 -0.025 0.1467 -0.02708 0.18067 C -0.02656 0.24645 -0.02656 0.31254 -0.02552 0.37801 C -0.025 0.40982 -0.01892 0.4404 -0.01597 0.47159 C -0.00937 0.53891 -0.00416 0.60747 0.01268 0.66955 C 0.01702 0.70908 0.01962 0.72329 0.01424 0.77116 C 0.01302 0.78166 0.00504 0.79648 0.00156 0.80482 C -0.0151 0.84775 -0.00469 0.82767 -0.01753 0.85022 C -0.02639 0.89067 -0.01267 0.83261 -0.02864 0.8811 C -0.03212 0.89222 -0.03298 0.90673 -0.03663 0.91816 C -0.0401 0.92835 -0.04548 0.93607 -0.0493 0.94595 C -0.05104 0.95522 -0.05087 0.95182 -0.05087 0.95738 " pathEditMode="relative" rAng="0" ptsTypes="fffffffffffffA">
                                      <p:cBhvr>
                                        <p:cTn id="136" dur="4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" y="47869"/>
                                    </p:animMotion>
                                  </p:childTnLst>
                                </p:cTn>
                              </p:par>
                              <p:par>
                                <p:cTn id="137" presetID="10" presetClass="exit" presetSubtype="0" repeatCount="indefinite" fill="hold" grpId="2" nodeType="withEffect">
                                  <p:stCondLst>
                                    <p:cond delay="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0" presetClass="exit" presetSubtype="0" repeatCount="indefinite" fill="hold" grpId="2" nodeType="withEffect">
                                  <p:stCondLst>
                                    <p:cond delay="7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1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0" presetClass="exit" presetSubtype="0" repeatCount="indefinite" fill="hold" grpId="2" nodeType="withEffect">
                                  <p:stCondLst>
                                    <p:cond delay="8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150" dur="4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151" presetID="10" presetClass="exit" presetSubtype="0" repeatCount="indefinite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0" presetClass="entr" presetSubtype="0" repeatCount="indefinite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0" presetClass="path" presetSubtype="0" repeatCount="indefinite" accel="50000" decel="5000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0.01024 0.00339 C 0.01718 0.04074 0.01649 0.0895 0.00746 0.12685 C 0.00347 0.14383 0.00555 0.125 0.0033 0.14166 C 3.05556E-6 0.16543 -0.00157 0.19012 -0.0092 0.2108 C -0.01059 0.225 -0.01181 0.23704 -0.01476 0.25031 C -0.01598 0.26481 -0.01667 0.27654 -0.02032 0.28981 C -0.02344 0.3395 -0.02049 0.32006 -0.02587 0.34907 C -0.02743 0.45278 -0.02813 0.44506 -0.02587 0.56142 C -0.02518 0.59444 -0.01979 0.62747 -0.01754 0.66018 C -0.01476 0.70247 -0.0125 0.74444 -0.00782 0.78611 C -0.00643 0.84074 -0.00504 0.88518 -0.00365 0.94166 C -0.00348 0.94815 -0.00226 0.96142 -0.00226 0.96142 " pathEditMode="relative" ptsTypes="fffffffffffA">
                                      <p:cBhvr>
                                        <p:cTn id="158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9" presetID="10" presetClass="exit" presetSubtype="0" repeatCount="indefinite" fill="hold" grpId="2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5.55556E-6 -2.46914E-6 C -0.0047 0.01235 -0.00504 0.02716 -0.00973 0.03951 C -0.01338 0.10432 -0.01355 0.16975 -0.00834 0.23457 C -0.00713 0.24877 -0.00348 0.26266 -0.0014 0.27654 C 0.00208 0.29938 0.00364 0.32284 0.00694 0.34568 C 0.00815 0.37654 0.01041 0.40679 0.01388 0.43704 C 0.01492 0.45833 0.01666 0.47161 0.01944 0.49136 C 0.01909 0.51852 0.02708 0.66049 0.00277 0.7037 C -0.0073 0.75741 -0.02362 0.80741 -0.03612 0.85926 C -0.03872 0.87037 -0.03959 0.88241 -0.04167 0.89383 C -0.04324 0.91266 -0.04688 0.93148 -0.04306 0.95062 C -0.04237 0.95401 -0.03751 0.95556 -0.03751 0.95556 " pathEditMode="relative" ptsTypes="fffffffffffA">
                                      <p:cBhvr>
                                        <p:cTn id="166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67" presetID="10" presetClass="exit" presetSubtype="0" repeatCount="indefinite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0" presetClass="path" presetSubtype="0" repeatCount="indefinite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174" dur="4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175" presetID="10" presetClass="exit" presetSubtype="0" repeatCount="indefinite" fill="hold" grpId="2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6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0" presetClass="path" presetSubtype="0" repeatCount="indefinite" accel="50000" decel="5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2.77778E-6 -5.06173E-6 C 0.00053 0.04351 0.00053 0.08734 0.00139 0.13086 C 0.00191 0.1574 0.00921 0.18394 0.0125 0.20987 C 0.01459 0.22623 0.01511 0.24135 0.01945 0.25678 C 0.02084 0.26975 0.02362 0.28086 0.025 0.29382 C 0.02605 0.31604 0.02674 0.33487 0.03056 0.35555 C 0.03004 0.43209 0.03004 0.50864 0.02917 0.58518 C 0.029 0.60462 0.02084 0.64197 0.02084 0.64197 C 0.01737 0.68425 0.0224 0.63364 0.01528 0.67654 C 0.01303 0.69012 0.01198 0.70493 0.00973 0.71851 C 0.00938 0.72098 0.00869 0.72345 0.00834 0.72592 C 0.0073 0.7324 0.00643 0.73919 0.00556 0.74567 C 0.00487 0.75061 0.00278 0.76049 0.00278 0.76049 C 0.00226 0.76697 0.00226 0.77376 0.00139 0.78024 C 0.00087 0.78394 -0.00104 0.78641 -0.00138 0.79012 C -0.00694 0.83888 0.00105 0.8003 -0.00555 0.82962 C -0.00607 0.84197 -0.00625 0.85431 -0.00694 0.86666 C -0.00763 0.87901 -0.01076 0.89166 -0.01111 0.9037 C -0.01145 0.92098 -0.01111 0.93826 -0.01111 0.95555 " pathEditMode="relative" ptsTypes="ffffffffffffffffffA">
                                      <p:cBhvr>
                                        <p:cTn id="182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83" presetID="10" presetClass="exit" presetSubtype="0" repeatCount="indefinite" fill="hold" grpId="2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4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6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190" dur="4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191" presetID="10" presetClass="exit" presetSubtype="0" repeatCount="indefinite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2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0" presetClass="path" presetSubtype="0" repeatCount="indefinite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1024 0.00339 C 0.01718 0.04074 0.01649 0.0895 0.00746 0.12685 C 0.00347 0.14383 0.00555 0.125 0.0033 0.14166 C 3.05556E-6 0.16543 -0.00157 0.19012 -0.0092 0.2108 C -0.01059 0.225 -0.01181 0.23704 -0.01476 0.25031 C -0.01598 0.26481 -0.01667 0.27654 -0.02032 0.28981 C -0.02344 0.3395 -0.02049 0.32006 -0.02587 0.34907 C -0.02743 0.45278 -0.02813 0.44506 -0.02587 0.56142 C -0.02518 0.59444 -0.01979 0.62747 -0.01754 0.66018 C -0.01476 0.70247 -0.0125 0.74444 -0.00782 0.78611 C -0.00643 0.84074 -0.00504 0.88518 -0.00365 0.94166 C -0.00348 0.94815 -0.00226 0.96142 -0.00226 0.96142 " pathEditMode="relative" ptsTypes="fffffffffffA">
                                      <p:cBhvr>
                                        <p:cTn id="198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9" presetID="10" presetClass="exit" presetSubtype="0" repeatCount="indefinite" fill="hold" grpId="2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0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2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5" presetID="0" presetClass="path" presetSubtype="0" repeatCount="indefinite" accel="50000" decel="5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206" dur="4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207" presetID="10" presetClass="exit" presetSubtype="0" repeatCount="indefinite" fill="hold" grpId="2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8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0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3" presetID="0" presetClass="path" presetSubtype="0" repeatCount="indefinite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5.55556E-6 -2.46914E-6 C -0.0047 0.01235 -0.00504 0.02716 -0.00973 0.03951 C -0.01338 0.10432 -0.01355 0.16975 -0.00834 0.23457 C -0.00713 0.24877 -0.00348 0.26266 -0.0014 0.27654 C 0.00208 0.29938 0.00364 0.32284 0.00694 0.34568 C 0.00815 0.37654 0.01041 0.40679 0.01388 0.43704 C 0.01492 0.45833 0.01666 0.47161 0.01944 0.49136 C 0.01909 0.51852 0.02708 0.66049 0.00277 0.7037 C -0.0073 0.75741 -0.02362 0.80741 -0.03612 0.85926 C -0.03872 0.87037 -0.03959 0.88241 -0.04167 0.89383 C -0.04324 0.91266 -0.04688 0.93148 -0.04306 0.95062 C -0.04237 0.95401 -0.03751 0.95556 -0.03751 0.95556 " pathEditMode="relative" ptsTypes="fffffffffffA">
                                      <p:cBhvr>
                                        <p:cTn id="214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5" presetID="10" presetClass="exit" presetSubtype="0" repeatCount="indefinite" fill="hold" grpId="2" nodeType="withEffect">
                                  <p:stCondLst>
                                    <p:cond delay="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6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8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0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1" presetID="0" presetClass="path" presetSubtype="0" repeatCount="indefinite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222" dur="4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223" presetID="10" presetClass="exit" presetSubtype="0" repeatCount="indefinite" fill="hold" grpId="2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4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10" grpId="0" animBg="1"/>
      <p:bldP spid="13" grpId="0" animBg="1"/>
      <p:bldP spid="16" grpId="0" animBg="1"/>
      <p:bldP spid="18" grpId="0" animBg="1"/>
      <p:bldP spid="18" grpId="1" animBg="1"/>
      <p:bldP spid="18" grpId="2" animBg="1"/>
      <p:bldP spid="19" grpId="0" animBg="1"/>
      <p:bldP spid="19" grpId="1" animBg="1"/>
      <p:bldP spid="19" grpId="2" animBg="1"/>
      <p:bldP spid="20" grpId="0" animBg="1"/>
      <p:bldP spid="20" grpId="1" animBg="1"/>
      <p:bldP spid="20" grpId="2" animBg="1"/>
      <p:bldP spid="21" grpId="0" animBg="1"/>
      <p:bldP spid="21" grpId="1" animBg="1"/>
      <p:bldP spid="21" grpId="2" animBg="1"/>
      <p:bldP spid="22" grpId="0" animBg="1"/>
      <p:bldP spid="22" grpId="1" animBg="1"/>
      <p:bldP spid="22" grpId="2" animBg="1"/>
      <p:bldP spid="23" grpId="0" animBg="1"/>
      <p:bldP spid="23" grpId="1" animBg="1"/>
      <p:bldP spid="23" grpId="2" animBg="1"/>
      <p:bldP spid="24" grpId="0" animBg="1"/>
      <p:bldP spid="24" grpId="1" animBg="1"/>
      <p:bldP spid="24" grpId="2" animBg="1"/>
      <p:bldP spid="25" grpId="0" animBg="1"/>
      <p:bldP spid="25" grpId="1" animBg="1"/>
      <p:bldP spid="25" grpId="2" animBg="1"/>
      <p:bldP spid="26" grpId="0" animBg="1"/>
      <p:bldP spid="26" grpId="1" animBg="1"/>
      <p:bldP spid="26" grpId="2" animBg="1"/>
      <p:bldP spid="27" grpId="0" animBg="1"/>
      <p:bldP spid="27" grpId="1" animBg="1"/>
      <p:bldP spid="27" grpId="2" animBg="1"/>
      <p:bldP spid="28" grpId="0" animBg="1"/>
      <p:bldP spid="28" grpId="1" animBg="1"/>
      <p:bldP spid="28" grpId="2" animBg="1"/>
      <p:bldP spid="29" grpId="0" animBg="1"/>
      <p:bldP spid="29" grpId="1" animBg="1"/>
      <p:bldP spid="29" grpId="2" animBg="1"/>
      <p:bldP spid="30" grpId="0" animBg="1"/>
      <p:bldP spid="30" grpId="1" animBg="1"/>
      <p:bldP spid="30" grpId="2" animBg="1"/>
      <p:bldP spid="31" grpId="0" animBg="1"/>
      <p:bldP spid="31" grpId="1" animBg="1"/>
      <p:bldP spid="31" grpId="2" animBg="1"/>
      <p:bldP spid="32" grpId="0" animBg="1"/>
      <p:bldP spid="32" grpId="1" animBg="1"/>
      <p:bldP spid="32" grpId="2" animBg="1"/>
      <p:bldP spid="33" grpId="0" animBg="1"/>
      <p:bldP spid="33" grpId="1" animBg="1"/>
      <p:bldP spid="33" grpId="2" animBg="1"/>
      <p:bldP spid="34" grpId="0" animBg="1"/>
      <p:bldP spid="34" grpId="1" animBg="1"/>
      <p:bldP spid="34" grpId="2" animBg="1"/>
      <p:bldP spid="35" grpId="0" animBg="1"/>
      <p:bldP spid="35" grpId="1" animBg="1"/>
      <p:bldP spid="35" grpId="2" animBg="1"/>
      <p:bldP spid="36" grpId="0" animBg="1"/>
      <p:bldP spid="36" grpId="1" animBg="1"/>
      <p:bldP spid="36" grpId="2" animBg="1"/>
      <p:bldP spid="37" grpId="0" animBg="1"/>
      <p:bldP spid="37" grpId="1" animBg="1"/>
      <p:bldP spid="37" grpId="2" animBg="1"/>
      <p:bldP spid="38" grpId="0" animBg="1"/>
      <p:bldP spid="38" grpId="1" animBg="1"/>
      <p:bldP spid="38" grpId="2" animBg="1"/>
      <p:bldP spid="39" grpId="0" animBg="1"/>
      <p:bldP spid="39" grpId="1" animBg="1"/>
      <p:bldP spid="39" grpId="2" animBg="1"/>
      <p:bldP spid="40" grpId="0" animBg="1"/>
      <p:bldP spid="40" grpId="1" animBg="1"/>
      <p:bldP spid="40" grpId="2" animBg="1"/>
      <p:bldP spid="41" grpId="0" animBg="1"/>
      <p:bldP spid="41" grpId="1" animBg="1"/>
      <p:bldP spid="41" grpId="2" animBg="1"/>
      <p:bldP spid="42" grpId="0" animBg="1"/>
      <p:bldP spid="42" grpId="1" animBg="1"/>
      <p:bldP spid="42" grpId="2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矩形 1"/>
          <p:cNvSpPr>
            <a:spLocks noChangeArrowheads="1"/>
          </p:cNvSpPr>
          <p:nvPr/>
        </p:nvSpPr>
        <p:spPr bwMode="auto">
          <a:xfrm>
            <a:off x="-11113" y="357189"/>
            <a:ext cx="4208463" cy="1090612"/>
          </a:xfrm>
          <a:custGeom>
            <a:avLst/>
            <a:gdLst>
              <a:gd name="T0" fmla="*/ 0 w 4211960"/>
              <a:gd name="T1" fmla="*/ 0 h 1800200"/>
              <a:gd name="T2" fmla="*/ 2938514 w 4211960"/>
              <a:gd name="T3" fmla="*/ 13855 h 1800200"/>
              <a:gd name="T4" fmla="*/ 4193861 w 4211960"/>
              <a:gd name="T5" fmla="*/ 1800375 h 1800200"/>
              <a:gd name="T6" fmla="*/ 0 w 4211960"/>
              <a:gd name="T7" fmla="*/ 1800375 h 1800200"/>
              <a:gd name="T8" fmla="*/ 0 w 4211960"/>
              <a:gd name="T9" fmla="*/ 0 h 1800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211960"/>
              <a:gd name="T16" fmla="*/ 0 h 1800200"/>
              <a:gd name="T17" fmla="*/ 4211960 w 4211960"/>
              <a:gd name="T18" fmla="*/ 1800200 h 1800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211960" h="1800200">
                <a:moveTo>
                  <a:pt x="0" y="0"/>
                </a:moveTo>
                <a:lnTo>
                  <a:pt x="2951196" y="13855"/>
                </a:lnTo>
                <a:lnTo>
                  <a:pt x="4211960" y="1800200"/>
                </a:lnTo>
                <a:lnTo>
                  <a:pt x="0" y="1800200"/>
                </a:lnTo>
                <a:lnTo>
                  <a:pt x="0" y="0"/>
                </a:lnTo>
                <a:close/>
              </a:path>
            </a:pathLst>
          </a:custGeom>
          <a:solidFill>
            <a:srgbClr val="00B0F0">
              <a:alpha val="75000"/>
            </a:srgbClr>
          </a:solidFill>
          <a:ln>
            <a:noFill/>
          </a:ln>
          <a:extLst/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>
              <a:spcBef>
                <a:spcPct val="0"/>
              </a:spcBef>
            </a:pPr>
            <a:r>
              <a:rPr lang="zh-CN" alt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遇上你是我的缘</a:t>
            </a:r>
          </a:p>
        </p:txBody>
      </p:sp>
      <p:sp>
        <p:nvSpPr>
          <p:cNvPr id="3075" name="矩形 6"/>
          <p:cNvSpPr>
            <a:spLocks noChangeArrowheads="1"/>
          </p:cNvSpPr>
          <p:nvPr/>
        </p:nvSpPr>
        <p:spPr bwMode="auto">
          <a:xfrm>
            <a:off x="4572000" y="2427735"/>
            <a:ext cx="4572000" cy="2726482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/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itchFamily="34" charset="0"/>
              <a:buNone/>
            </a:pPr>
            <a:endParaRPr lang="zh-CN" altLang="zh-CN" sz="1800">
              <a:solidFill>
                <a:srgbClr val="FFFFFF"/>
              </a:solidFill>
              <a:ea typeface="方正稚艺_GBK"/>
            </a:endParaRPr>
          </a:p>
        </p:txBody>
      </p:sp>
      <p:sp>
        <p:nvSpPr>
          <p:cNvPr id="3076" name="任意多边形 11"/>
          <p:cNvSpPr>
            <a:spLocks/>
          </p:cNvSpPr>
          <p:nvPr/>
        </p:nvSpPr>
        <p:spPr bwMode="auto">
          <a:xfrm>
            <a:off x="2249214" y="1447800"/>
            <a:ext cx="1925596" cy="1167886"/>
          </a:xfrm>
          <a:custGeom>
            <a:avLst/>
            <a:gdLst>
              <a:gd name="T0" fmla="*/ 0 w 1800200"/>
              <a:gd name="T1" fmla="*/ 0 h 1584178"/>
              <a:gd name="T2" fmla="*/ 1800300 w 1800200"/>
              <a:gd name="T3" fmla="*/ 0 h 1584178"/>
              <a:gd name="T4" fmla="*/ 1800300 w 1800200"/>
              <a:gd name="T5" fmla="*/ 1584766 h 1584178"/>
              <a:gd name="T6" fmla="*/ 0 w 1800200"/>
              <a:gd name="T7" fmla="*/ 1584766 h 1584178"/>
              <a:gd name="T8" fmla="*/ 0 w 1800200"/>
              <a:gd name="T9" fmla="*/ 0 h 158417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800200" h="1584178">
                <a:moveTo>
                  <a:pt x="0" y="0"/>
                </a:moveTo>
                <a:lnTo>
                  <a:pt x="1800200" y="0"/>
                </a:lnTo>
                <a:lnTo>
                  <a:pt x="1800200" y="1584178"/>
                </a:lnTo>
                <a:lnTo>
                  <a:pt x="0" y="1584178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/>
        </p:spPr>
        <p:txBody>
          <a:bodyPr anchor="ctr"/>
          <a:lstStyle/>
          <a:p>
            <a:endParaRPr lang="zh-CN" altLang="en-US"/>
          </a:p>
        </p:txBody>
      </p:sp>
      <p:sp>
        <p:nvSpPr>
          <p:cNvPr id="3077" name="任意多边形 15"/>
          <p:cNvSpPr>
            <a:spLocks/>
          </p:cNvSpPr>
          <p:nvPr/>
        </p:nvSpPr>
        <p:spPr bwMode="auto">
          <a:xfrm>
            <a:off x="2249214" y="2700317"/>
            <a:ext cx="1925596" cy="1166716"/>
          </a:xfrm>
          <a:custGeom>
            <a:avLst/>
            <a:gdLst>
              <a:gd name="T0" fmla="*/ 0 w 1800200"/>
              <a:gd name="T1" fmla="*/ 0 h 1584178"/>
              <a:gd name="T2" fmla="*/ 1800300 w 1800200"/>
              <a:gd name="T3" fmla="*/ 0 h 1584178"/>
              <a:gd name="T4" fmla="*/ 1800300 w 1800200"/>
              <a:gd name="T5" fmla="*/ 1578426 h 1584178"/>
              <a:gd name="T6" fmla="*/ 0 w 1800200"/>
              <a:gd name="T7" fmla="*/ 1578426 h 1584178"/>
              <a:gd name="T8" fmla="*/ 0 w 1800200"/>
              <a:gd name="T9" fmla="*/ 0 h 158417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800200" h="1584178">
                <a:moveTo>
                  <a:pt x="0" y="0"/>
                </a:moveTo>
                <a:lnTo>
                  <a:pt x="1800200" y="0"/>
                </a:lnTo>
                <a:lnTo>
                  <a:pt x="1800200" y="1584178"/>
                </a:lnTo>
                <a:lnTo>
                  <a:pt x="0" y="1584178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  <a:extLst/>
        </p:spPr>
        <p:txBody>
          <a:bodyPr anchor="ctr"/>
          <a:lstStyle/>
          <a:p>
            <a:endParaRPr lang="zh-CN" altLang="en-US"/>
          </a:p>
        </p:txBody>
      </p:sp>
      <p:sp>
        <p:nvSpPr>
          <p:cNvPr id="3078" name="任意多边形 19"/>
          <p:cNvSpPr>
            <a:spLocks/>
          </p:cNvSpPr>
          <p:nvPr/>
        </p:nvSpPr>
        <p:spPr bwMode="auto">
          <a:xfrm>
            <a:off x="2249214" y="3953264"/>
            <a:ext cx="1925596" cy="1190235"/>
          </a:xfrm>
          <a:custGeom>
            <a:avLst/>
            <a:gdLst>
              <a:gd name="T0" fmla="*/ 0 w 1800200"/>
              <a:gd name="T1" fmla="*/ 0 h 1268760"/>
              <a:gd name="T2" fmla="*/ 1800300 w 1800200"/>
              <a:gd name="T3" fmla="*/ 0 h 1268760"/>
              <a:gd name="T4" fmla="*/ 1800300 w 1800200"/>
              <a:gd name="T5" fmla="*/ 1267372 h 1268760"/>
              <a:gd name="T6" fmla="*/ 0 w 1800200"/>
              <a:gd name="T7" fmla="*/ 1267372 h 1268760"/>
              <a:gd name="T8" fmla="*/ 0 w 1800200"/>
              <a:gd name="T9" fmla="*/ 0 h 126876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800200" h="1268760">
                <a:moveTo>
                  <a:pt x="0" y="0"/>
                </a:moveTo>
                <a:lnTo>
                  <a:pt x="1800200" y="0"/>
                </a:lnTo>
                <a:lnTo>
                  <a:pt x="1800200" y="1268760"/>
                </a:lnTo>
                <a:lnTo>
                  <a:pt x="0" y="126876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6"/>
            <a:srcRect/>
            <a:stretch>
              <a:fillRect/>
            </a:stretch>
          </a:blipFill>
          <a:ln>
            <a:noFill/>
          </a:ln>
          <a:extLst/>
        </p:spPr>
        <p:txBody>
          <a:bodyPr anchor="ctr"/>
          <a:lstStyle/>
          <a:p>
            <a:endParaRPr lang="zh-CN" altLang="en-US"/>
          </a:p>
        </p:txBody>
      </p:sp>
      <p:sp>
        <p:nvSpPr>
          <p:cNvPr id="3079" name="TextBox 8"/>
          <p:cNvSpPr txBox="1">
            <a:spLocks noChangeArrowheads="1"/>
          </p:cNvSpPr>
          <p:nvPr/>
        </p:nvSpPr>
        <p:spPr bwMode="auto">
          <a:xfrm>
            <a:off x="4602163" y="483518"/>
            <a:ext cx="4146550" cy="117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方正稚艺_GBK"/>
                <a:ea typeface="方正稚艺_GBK"/>
              </a:rPr>
              <a:t>如果您的演示文稿是</a:t>
            </a:r>
            <a:r>
              <a:rPr lang="en-US" altLang="zh-CN" sz="1200" dirty="0" smtClean="0">
                <a:solidFill>
                  <a:schemeClr val="bg1"/>
                </a:solidFill>
                <a:latin typeface="方正稚艺_GBK"/>
                <a:ea typeface="方正稚艺_GBK"/>
              </a:rPr>
              <a:t>2007</a:t>
            </a:r>
            <a:r>
              <a:rPr lang="zh-CN" altLang="en-US" sz="1200" dirty="0" smtClean="0">
                <a:solidFill>
                  <a:schemeClr val="bg1"/>
                </a:solidFill>
                <a:latin typeface="方正稚艺_GBK"/>
                <a:ea typeface="方正稚艺_GBK"/>
              </a:rPr>
              <a:t>及以上版本的，更改图片方法：单击选中图片，单击菜单栏的“绘图工具格式”，单击“形状填充”，选择“图片”，选择您需要展示的图片，单击“插入”。</a:t>
            </a:r>
          </a:p>
        </p:txBody>
      </p:sp>
      <p:sp>
        <p:nvSpPr>
          <p:cNvPr id="8" name="椭圆 7"/>
          <p:cNvSpPr/>
          <p:nvPr/>
        </p:nvSpPr>
        <p:spPr>
          <a:xfrm>
            <a:off x="3060407" y="-380003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5364663" y="-450850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4428560" y="-307409"/>
            <a:ext cx="143441" cy="143441"/>
          </a:xfrm>
          <a:prstGeom prst="ellipse">
            <a:avLst/>
          </a:prstGeom>
          <a:solidFill>
            <a:schemeClr val="bg1">
              <a:alpha val="7000"/>
            </a:schemeClr>
          </a:solidFill>
          <a:ln>
            <a:noFill/>
          </a:ln>
          <a:effectLst>
            <a:glow rad="215900">
              <a:schemeClr val="bg1"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8460432" y="-452586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6156751" y="-452586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7380887" y="-452586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971600" y="-452586"/>
            <a:ext cx="143441" cy="143441"/>
          </a:xfrm>
          <a:prstGeom prst="ellipse">
            <a:avLst/>
          </a:prstGeom>
          <a:solidFill>
            <a:schemeClr val="bg1">
              <a:alpha val="7000"/>
            </a:schemeClr>
          </a:solidFill>
          <a:ln>
            <a:noFill/>
          </a:ln>
          <a:effectLst>
            <a:glow rad="215900">
              <a:schemeClr val="bg1"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3780487" y="-308581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5797286" y="-379428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2411760" y="-379428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4861183" y="-235987"/>
            <a:ext cx="143441" cy="143441"/>
          </a:xfrm>
          <a:prstGeom prst="ellipse">
            <a:avLst/>
          </a:prstGeom>
          <a:solidFill>
            <a:schemeClr val="bg1">
              <a:alpha val="7000"/>
            </a:schemeClr>
          </a:solidFill>
          <a:ln>
            <a:noFill/>
          </a:ln>
          <a:effectLst>
            <a:glow rad="215900">
              <a:schemeClr val="bg1"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8893055" y="-381164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6589374" y="-381164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7813510" y="-381164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1404223" y="-381164"/>
            <a:ext cx="143441" cy="143441"/>
          </a:xfrm>
          <a:prstGeom prst="ellipse">
            <a:avLst/>
          </a:prstGeom>
          <a:solidFill>
            <a:schemeClr val="bg1">
              <a:alpha val="7000"/>
            </a:schemeClr>
          </a:solidFill>
          <a:ln>
            <a:noFill/>
          </a:ln>
          <a:effectLst>
            <a:glow rad="215900">
              <a:schemeClr val="bg1"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4940974" y="-421055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5588471" y="-421055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7244655" y="-421055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8140863" y="-421055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8821047" y="-421055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474077" y="-452586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1121574" y="-452586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2057678" y="-452586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2777758" y="-452586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3673966" y="-452586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</p:spTree>
    <p:extLst>
      <p:ext uri="{BB962C8B-B14F-4D97-AF65-F5344CB8AC3E}">
        <p14:creationId xmlns:p14="http://schemas.microsoft.com/office/powerpoint/2010/main" val="3866559356"/>
      </p:ext>
    </p:extLst>
  </p:cSld>
  <p:clrMapOvr>
    <a:masterClrMapping/>
  </p:clrMapOvr>
  <p:transition spd="slow"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5" presetClass="entr" presetSubtype="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repeatCount="indefinite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40" dur="4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8.33333E-7 -1.72946E-7 C -0.00139 0.02007 -0.00364 0.0349 -0.00642 0.05405 C -0.00694 0.05744 -0.00746 0.06115 -0.00799 0.06486 C -0.00885 0.07103 -0.01111 0.08184 -0.01111 0.08215 C -0.01458 0.13743 -0.02535 0.20352 -0.00799 0.25139 C -0.0066 0.26652 -0.00555 0.27455 -0.00156 0.28783 C -0.00017 0.30235 0.00017 0.31007 0.00469 0.3218 C 0.00521 0.32644 0.00521 0.33169 0.00625 0.33601 C 0.00677 0.33848 0.00903 0.3391 0.00955 0.34157 C 0.01059 0.34589 0.01024 0.35114 0.01111 0.35578 C 0.01389 0.37091 0.0191 0.39284 0.02379 0.40642 C 0.02708 0.416 0.03229 0.42403 0.0349 0.43484 C 0.04011 0.45584 0.04184 0.47931 0.04757 0.49969 C 0.05677 0.57443 0.04514 0.48271 0.05399 0.54478 C 0.05608 0.55991 0.05538 0.57412 0.06024 0.5874 C 0.06285 0.6155 0.06701 0.64546 0.07292 0.67202 C 0.07344 0.68221 0.07361 0.69271 0.07448 0.7029 C 0.0757 0.71618 0.07934 0.74243 0.07934 0.74274 C 0.07882 0.79061 0.07917 0.83879 0.07778 0.88666 C 0.07674 0.92465 0.07292 0.96294 0.07292 1.00247 " pathEditMode="relative" rAng="0" ptsTypes="fffffffffffffffffffA">
                                      <p:cBhvr>
                                        <p:cTn id="42" dur="4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1" y="50124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0" presetClass="path" presetSubtype="0" repeatCount="indefinite" accel="50000" decel="50000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5E-6 1.85185E-6 C -0.00138 0.01543 -0.00643 0.03642 -0.01268 0.04784 C -0.01459 0.05771 -0.01718 0.06759 -0.0191 0.07623 C -0.0257 0.10833 -0.025 0.1466 -0.02709 0.18055 C -0.02656 0.24629 -0.02656 0.31234 -0.02553 0.37778 C -0.025 0.40957 -0.01893 0.44012 -0.01598 0.47129 C -0.00938 0.53858 -0.00417 0.6071 0.01268 0.66913 C 0.01702 0.70864 0.01962 0.72284 0.01424 0.77068 C 0.01303 0.78117 0.00504 0.79599 0.00157 0.80432 C -0.01511 0.84722 -0.00468 0.82716 -0.01754 0.84969 C -0.02639 0.89012 -0.01268 0.8321 -0.02864 0.88055 C -0.03211 0.89166 -0.03299 0.90617 -0.03664 0.91759 C -0.0401 0.92778 -0.04549 0.93549 -0.0493 0.94537 C -0.05104 0.95463 -0.05087 0.95123 -0.05087 0.95679 " pathEditMode="relative" rAng="0" ptsTypes="fffffffffffffA">
                                      <p:cBhvr>
                                        <p:cTn id="44" dur="4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" y="47840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10" presetClass="exit" presetSubtype="0" repeatCount="indefinite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repeatCount="indefinite" fill="hold" grpId="2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xit" presetSubtype="0" repeatCount="indefinite" fill="hold" grpId="2" nodeType="withEffect">
                                  <p:stCondLst>
                                    <p:cond delay="6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ntr" presetSubtype="0" repeatCount="indefinite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repeatCount="indefinite" fill="hold" grpId="0" nodeType="withEffect">
                                  <p:stCondLst>
                                    <p:cond delay="59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" presetClass="entr" presetSubtype="4" repeatCount="indefinite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0" presetClass="path" presetSubtype="0" repeatCount="indefinite" accel="50000" decel="5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68" dur="4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0" presetClass="path" presetSubtype="0" repeatCount="indefinite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11022E-16 -1.72946E-7 C -0.00139 0.02007 -0.00365 0.03428 -0.00642 0.05374 C -0.00694 0.05744 -0.00747 0.06115 -0.00799 0.06486 C -0.00885 0.07134 -0.01111 0.08184 -0.01111 0.08215 C -0.01458 0.13743 -0.02535 0.20352 -0.00799 0.25139 C -0.0066 0.26652 -0.00556 0.27455 -0.00156 0.28783 C -0.00017 0.30235 0.00017 0.31007 0.00469 0.3218 C 0.00521 0.32644 0.00521 0.33169 0.00625 0.33601 C 0.00677 0.33848 0.00903 0.3391 0.00955 0.34157 C 0.01059 0.34589 0.01024 0.35114 0.01111 0.35578 C 0.01389 0.37091 0.0191 0.39284 0.02378 0.40642 C 0.02708 0.416 0.03229 0.42403 0.0349 0.43484 C 0.0401 0.45584 0.04184 0.47962 0.04757 0.5 C 0.05677 0.57474 0.04514 0.48271 0.05399 0.54509 C 0.05608 0.56022 0.05538 0.57443 0.06024 0.58771 C 0.06285 0.6155 0.06701 0.64577 0.07292 0.67233 C 0.07344 0.68252 0.07361 0.69302 0.07448 0.70321 C 0.07569 0.71649 0.07934 0.74274 0.07934 0.74305 C 0.07882 0.79092 0.07917 0.8391 0.07778 0.88697 C 0.07674 0.92495 0.07292 0.96325 0.07292 1.00278 " pathEditMode="relative" rAng="0" ptsTypes="fffffffffffffffffffA">
                                      <p:cBhvr>
                                        <p:cTn id="70" dur="4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1" y="50124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0" presetClass="path" presetSubtype="0" repeatCount="indefinite" accel="50000" decel="5000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2.77778E-7 4.97683E-6 C -0.00591 0.01421 -0.01042 0.03027 -0.0158 0.04541 C -0.01823 0.05221 -0.02223 0.05653 -0.02535 0.06209 C -0.04931 0.10411 -0.02674 0.06951 -0.03802 0.09608 C -0.03976 0.1004 -0.04271 0.10318 -0.04445 0.10751 C -0.04792 0.11554 -0.05157 0.12913 -0.05382 0.1384 C -0.05799 0.15508 -0.06181 0.17423 -0.06337 0.19215 C -0.06441 0.20451 -0.06667 0.22892 -0.06667 0.22892 C -0.06771 0.26382 -0.06823 0.33735 -0.07778 0.3701 C -0.08143 0.40315 -0.07882 0.43621 -0.08403 0.46895 C -0.08768 0.54958 -0.09098 0.63145 -0.07778 0.70899 C -0.07552 0.72196 -0.07552 0.73154 -0.07136 0.74297 C -0.06875 0.76707 -0.06615 0.79333 -0.06181 0.8165 C -0.05816 0.83596 -0.05921 0.81959 -0.05712 0.83627 C -0.05643 0.84183 -0.05643 0.8477 -0.05556 0.85295 C -0.05434 0.85975 -0.05191 0.86592 -0.0507 0.87272 C -0.05018 0.88044 -0.05018 0.88817 -0.04914 0.89558 C -0.04792 0.90485 -0.0441 0.91412 -0.04271 0.92369 C -0.04202 0.92833 -0.04184 0.93327 -0.04115 0.93791 C -0.0408 0.94069 -0.03959 0.94625 -0.03959 0.94625 " pathEditMode="relative" ptsTypes="fffffffffffffffffffA">
                                      <p:cBhvr>
                                        <p:cTn id="72" dur="4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3" presetID="0" presetClass="path" presetSubtype="0" repeatCount="indefinite" accel="50000" decel="50000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-1.66667E-6 -1.72946E-7 C -0.00139 0.01544 -0.00642 0.03644 -0.01267 0.04818 C -0.01458 0.05775 -0.01719 0.06763 -0.0191 0.07597 C -0.02569 0.1084 -0.025 0.1467 -0.02708 0.18067 C -0.02656 0.24645 -0.02656 0.31254 -0.02552 0.37801 C -0.025 0.40982 -0.01892 0.4404 -0.01597 0.47159 C -0.00937 0.53891 -0.00416 0.60747 0.01268 0.66955 C 0.01702 0.70908 0.01962 0.72329 0.01424 0.77116 C 0.01302 0.78166 0.00504 0.79648 0.00156 0.80482 C -0.0151 0.84775 -0.00469 0.82767 -0.01753 0.85022 C -0.02639 0.89067 -0.01267 0.83261 -0.02864 0.8811 C -0.03212 0.89222 -0.03298 0.90673 -0.03663 0.91816 C -0.0401 0.92835 -0.04548 0.93607 -0.0493 0.94595 C -0.05104 0.95522 -0.05087 0.95182 -0.05087 0.95738 " pathEditMode="relative" rAng="0" ptsTypes="fffffffffffffA">
                                      <p:cBhvr>
                                        <p:cTn id="74" dur="4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" y="47869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10" presetClass="exit" presetSubtype="0" repeatCount="indefinite" fill="hold" grpId="2" nodeType="withEffect">
                                  <p:stCondLst>
                                    <p:cond delay="5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0" presetClass="exit" presetSubtype="0" repeatCount="indefinite" fill="hold" grpId="2" nodeType="withEffect">
                                  <p:stCondLst>
                                    <p:cond delay="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xit" presetSubtype="0" repeatCount="indefinite" fill="hold" grpId="2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0" presetClass="exit" presetSubtype="0" repeatCount="indefinite" fill="hold" grpId="2" nodeType="withEffect">
                                  <p:stCondLst>
                                    <p:cond delay="6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ntr" presetSubtype="0" repeatCount="indefinite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repeatCount="indefinite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repeatCount="indefinite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0" presetClass="path" presetSubtype="0" repeatCount="indefinite" accel="50000" decel="5000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100" dur="4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101" presetID="0" presetClass="path" presetSubtype="0" repeatCount="indefinite" accel="50000" decel="50000" fill="hold" grpId="1" nodeType="withEffect">
                                  <p:stCondLst>
                                    <p:cond delay="4750"/>
                                  </p:stCondLst>
                                  <p:childTnLst>
                                    <p:animMotion origin="layout" path="M -8.33333E-7 -1.72946E-7 C -0.00139 0.02007 -0.00364 0.0349 -0.00642 0.05405 C -0.00694 0.05744 -0.00746 0.06115 -0.00799 0.06486 C -0.00885 0.07103 -0.01111 0.08184 -0.01111 0.08215 C -0.01458 0.13743 -0.02535 0.20352 -0.00799 0.25139 C -0.0066 0.26652 -0.00555 0.27455 -0.00156 0.28783 C -0.00017 0.30235 0.00017 0.31007 0.00469 0.3218 C 0.00521 0.32644 0.00521 0.33169 0.00625 0.33601 C 0.00677 0.33848 0.00903 0.3391 0.00955 0.34157 C 0.01059 0.34589 0.01024 0.35114 0.01111 0.35578 C 0.01389 0.37091 0.0191 0.39284 0.02379 0.40642 C 0.02708 0.416 0.03229 0.42403 0.0349 0.43484 C 0.04011 0.45584 0.04184 0.47931 0.04757 0.49969 C 0.05677 0.57443 0.04514 0.48271 0.05399 0.54478 C 0.05608 0.55991 0.05538 0.57412 0.06024 0.5874 C 0.06285 0.6155 0.06701 0.64546 0.07292 0.67202 C 0.07344 0.68221 0.07361 0.69271 0.07448 0.7029 C 0.0757 0.71618 0.07934 0.74243 0.07934 0.74274 C 0.07882 0.79061 0.07917 0.83879 0.07778 0.88666 C 0.07674 0.92465 0.07292 0.96294 0.07292 1.00247 " pathEditMode="relative" rAng="0" ptsTypes="fffffffffffffffffffA">
                                      <p:cBhvr>
                                        <p:cTn id="102" dur="4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1" y="50124"/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repeatCount="indefinite" accel="50000" decel="5000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2.77778E-7 4.97683E-6 C -0.00591 0.01421 -0.01042 0.03027 -0.0158 0.04541 C -0.01823 0.05221 -0.02223 0.05653 -0.02535 0.06209 C -0.04931 0.10411 -0.02674 0.06951 -0.03802 0.09608 C -0.03976 0.1004 -0.04271 0.10318 -0.04445 0.10751 C -0.04792 0.11554 -0.05157 0.12913 -0.05382 0.1384 C -0.05799 0.15508 -0.06181 0.17423 -0.06337 0.19215 C -0.06441 0.20451 -0.06667 0.22892 -0.06667 0.22892 C -0.06771 0.26382 -0.06823 0.33735 -0.07778 0.3701 C -0.08143 0.40315 -0.07882 0.43621 -0.08403 0.46895 C -0.08768 0.54958 -0.09098 0.63145 -0.07778 0.70899 C -0.07552 0.72196 -0.07552 0.73154 -0.07136 0.74297 C -0.06875 0.76707 -0.06615 0.79333 -0.06181 0.8165 C -0.05816 0.83596 -0.05921 0.81959 -0.05712 0.83627 C -0.05643 0.84183 -0.05643 0.8477 -0.05556 0.85295 C -0.05434 0.85975 -0.05191 0.86592 -0.0507 0.87272 C -0.05018 0.88044 -0.05018 0.88817 -0.04914 0.89558 C -0.04792 0.90485 -0.0441 0.91412 -0.04271 0.92369 C -0.04202 0.92833 -0.04184 0.93327 -0.04115 0.93791 C -0.0408 0.94069 -0.03959 0.94625 -0.03959 0.94625 " pathEditMode="relative" ptsTypes="fffffffffffffffffffA">
                                      <p:cBhvr>
                                        <p:cTn id="104" dur="4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repeatCount="indefinite" accel="50000" decel="50000" fill="hold" grpId="1" nodeType="withEffect">
                                  <p:stCondLst>
                                    <p:cond delay="4750"/>
                                  </p:stCondLst>
                                  <p:childTnLst>
                                    <p:animMotion origin="layout" path="M 5E-6 1.85185E-6 C -0.00138 0.01543 -0.00643 0.03642 -0.01268 0.04784 C -0.01459 0.05771 -0.01718 0.06759 -0.0191 0.07623 C -0.0257 0.10833 -0.025 0.1466 -0.02709 0.18055 C -0.02656 0.24629 -0.02656 0.31234 -0.02553 0.37778 C -0.025 0.40957 -0.01893 0.44012 -0.01598 0.47129 C -0.00938 0.53858 -0.00417 0.6071 0.01268 0.66913 C 0.01702 0.70864 0.01962 0.72284 0.01424 0.77068 C 0.01303 0.78117 0.00504 0.79599 0.00157 0.80432 C -0.01511 0.84722 -0.00468 0.82716 -0.01754 0.84969 C -0.02639 0.89012 -0.01268 0.8321 -0.02864 0.88055 C -0.03211 0.89166 -0.03299 0.90617 -0.03664 0.91759 C -0.0401 0.92778 -0.04549 0.93549 -0.0493 0.94537 C -0.05104 0.95463 -0.05087 0.95123 -0.05087 0.95679 " pathEditMode="relative" rAng="0" ptsTypes="fffffffffffffA">
                                      <p:cBhvr>
                                        <p:cTn id="106" dur="4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" y="47840"/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10" presetClass="exit" presetSubtype="0" repeatCount="indefinite" fill="hold" grpId="2" nodeType="withEffect">
                                  <p:stCondLst>
                                    <p:cond delay="7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0" presetClass="exit" presetSubtype="0" repeatCount="indefinite" fill="hold" grpId="2" nodeType="withEffect">
                                  <p:stCondLst>
                                    <p:cond delay="6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0" presetClass="exit" presetSubtype="0" repeatCount="indefinite" fill="hold" grpId="2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0" presetClass="exit" presetSubtype="0" repeatCount="indefinite" fill="hold" grpId="2" nodeType="withEffect">
                                  <p:stCondLst>
                                    <p:cond delay="8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0" presetClass="entr" presetSubtype="0" repeatCount="indefinite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repeatCount="indefinite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repeatCount="indefinite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repeatCount="indefinite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0" presetClass="path" presetSubtype="0" repeatCount="indefinite" accel="50000" decel="5000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132" dur="4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133" presetID="10" presetClass="exit" presetSubtype="0" repeatCount="indefinite" fill="hold" grpId="2" nodeType="withEffect">
                                  <p:stCondLst>
                                    <p:cond delay="7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0" presetClass="path" presetSubtype="0" repeatCount="indefinite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11022E-16 -1.72946E-7 C -0.00139 0.02007 -0.00365 0.03428 -0.00642 0.05374 C -0.00694 0.05744 -0.00747 0.06115 -0.00799 0.06486 C -0.00885 0.07134 -0.01111 0.08184 -0.01111 0.08215 C -0.01458 0.13743 -0.02535 0.20352 -0.00799 0.25139 C -0.0066 0.26652 -0.00556 0.27455 -0.00156 0.28783 C -0.00017 0.30235 0.00017 0.31007 0.00469 0.3218 C 0.00521 0.32644 0.00521 0.33169 0.00625 0.33601 C 0.00677 0.33848 0.00903 0.3391 0.00955 0.34157 C 0.01059 0.34589 0.01024 0.35114 0.01111 0.35578 C 0.01389 0.37091 0.0191 0.39284 0.02378 0.40642 C 0.02708 0.416 0.03229 0.42403 0.0349 0.43484 C 0.0401 0.45584 0.04184 0.47962 0.04757 0.5 C 0.05677 0.57474 0.04514 0.48271 0.05399 0.54509 C 0.05608 0.56022 0.05538 0.57443 0.06024 0.58771 C 0.06285 0.6155 0.06701 0.64577 0.07292 0.67233 C 0.07344 0.68252 0.07361 0.69302 0.07448 0.70321 C 0.07569 0.71649 0.07934 0.74274 0.07934 0.74305 C 0.07882 0.79092 0.07917 0.8391 0.07778 0.88697 C 0.07674 0.92495 0.07292 0.96325 0.07292 1.00278 " pathEditMode="relative" rAng="0" ptsTypes="fffffffffffffffffffA">
                                      <p:cBhvr>
                                        <p:cTn id="137" dur="4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1" y="50124"/>
                                    </p:animMotion>
                                  </p:childTnLst>
                                </p:cTn>
                              </p:par>
                              <p:par>
                                <p:cTn id="138" presetID="0" presetClass="path" presetSubtype="0" repeatCount="indefinite" accel="50000" decel="5000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2.77778E-7 4.97683E-6 C -0.00591 0.01421 -0.01042 0.03027 -0.0158 0.04541 C -0.01823 0.05221 -0.02223 0.05653 -0.02535 0.06209 C -0.04931 0.10411 -0.02674 0.06951 -0.03802 0.09608 C -0.03976 0.1004 -0.04271 0.10318 -0.04445 0.10751 C -0.04792 0.11554 -0.05157 0.12913 -0.05382 0.1384 C -0.05799 0.15508 -0.06181 0.17423 -0.06337 0.19215 C -0.06441 0.20451 -0.06667 0.22892 -0.06667 0.22892 C -0.06771 0.26382 -0.06823 0.33735 -0.07778 0.3701 C -0.08143 0.40315 -0.07882 0.43621 -0.08403 0.46895 C -0.08768 0.54958 -0.09098 0.63145 -0.07778 0.70899 C -0.07552 0.72196 -0.07552 0.73154 -0.07136 0.74297 C -0.06875 0.76707 -0.06615 0.79333 -0.06181 0.8165 C -0.05816 0.83596 -0.05921 0.81959 -0.05712 0.83627 C -0.05643 0.84183 -0.05643 0.8477 -0.05556 0.85295 C -0.05434 0.85975 -0.05191 0.86592 -0.0507 0.87272 C -0.05018 0.88044 -0.05018 0.88817 -0.04914 0.89558 C -0.04792 0.90485 -0.0441 0.91412 -0.04271 0.92369 C -0.04202 0.92833 -0.04184 0.93327 -0.04115 0.93791 C -0.0408 0.94069 -0.03959 0.94625 -0.03959 0.94625 " pathEditMode="relative" ptsTypes="fffffffffffffffffffA">
                                      <p:cBhvr>
                                        <p:cTn id="139" dur="4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0" presetID="0" presetClass="path" presetSubtype="0" repeatCount="indefinite" accel="50000" decel="50000" fill="hold" grpId="1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-1.66667E-6 -1.72946E-7 C -0.00139 0.01544 -0.00642 0.03644 -0.01267 0.04818 C -0.01458 0.05775 -0.01719 0.06763 -0.0191 0.07597 C -0.02569 0.1084 -0.025 0.1467 -0.02708 0.18067 C -0.02656 0.24645 -0.02656 0.31254 -0.02552 0.37801 C -0.025 0.40982 -0.01892 0.4404 -0.01597 0.47159 C -0.00937 0.53891 -0.00416 0.60747 0.01268 0.66955 C 0.01702 0.70908 0.01962 0.72329 0.01424 0.77116 C 0.01302 0.78166 0.00504 0.79648 0.00156 0.80482 C -0.0151 0.84775 -0.00469 0.82767 -0.01753 0.85022 C -0.02639 0.89067 -0.01267 0.83261 -0.02864 0.8811 C -0.03212 0.89222 -0.03298 0.90673 -0.03663 0.91816 C -0.0401 0.92835 -0.04548 0.93607 -0.0493 0.94595 C -0.05104 0.95522 -0.05087 0.95182 -0.05087 0.95738 " pathEditMode="relative" rAng="0" ptsTypes="fffffffffffffA">
                                      <p:cBhvr>
                                        <p:cTn id="141" dur="4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" y="47869"/>
                                    </p:animMotion>
                                  </p:childTnLst>
                                </p:cTn>
                              </p:par>
                              <p:par>
                                <p:cTn id="142" presetID="10" presetClass="exit" presetSubtype="0" repeatCount="indefinite" fill="hold" grpId="2" nodeType="withEffect">
                                  <p:stCondLst>
                                    <p:cond delay="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0" presetClass="exit" presetSubtype="0" repeatCount="indefinite" fill="hold" grpId="2" nodeType="withEffect">
                                  <p:stCondLst>
                                    <p:cond delay="7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0" presetClass="exit" presetSubtype="0" repeatCount="indefinite" fill="hold" grpId="2" nodeType="withEffect">
                                  <p:stCondLst>
                                    <p:cond delay="8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155" dur="4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156" presetID="10" presetClass="exit" presetSubtype="0" repeatCount="indefinite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0" presetClass="entr" presetSubtype="0" repeatCount="indefinite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0" presetClass="path" presetSubtype="0" repeatCount="indefinite" accel="50000" decel="5000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0.01024 0.00339 C 0.01718 0.04074 0.01649 0.0895 0.00746 0.12685 C 0.00347 0.14383 0.00555 0.125 0.0033 0.14166 C 3.05556E-6 0.16543 -0.00157 0.19012 -0.0092 0.2108 C -0.01059 0.225 -0.01181 0.23704 -0.01476 0.25031 C -0.01598 0.26481 -0.01667 0.27654 -0.02032 0.28981 C -0.02344 0.3395 -0.02049 0.32006 -0.02587 0.34907 C -0.02743 0.45278 -0.02813 0.44506 -0.02587 0.56142 C -0.02518 0.59444 -0.01979 0.62747 -0.01754 0.66018 C -0.01476 0.70247 -0.0125 0.74444 -0.00782 0.78611 C -0.00643 0.84074 -0.00504 0.88518 -0.00365 0.94166 C -0.00348 0.94815 -0.00226 0.96142 -0.00226 0.96142 " pathEditMode="relative" ptsTypes="fffffffffffA">
                                      <p:cBhvr>
                                        <p:cTn id="163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64" presetID="10" presetClass="exit" presetSubtype="0" repeatCount="indefinite" fill="hold" grpId="2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5.55556E-6 -2.46914E-6 C -0.0047 0.01235 -0.00504 0.02716 -0.00973 0.03951 C -0.01338 0.10432 -0.01355 0.16975 -0.00834 0.23457 C -0.00713 0.24877 -0.00348 0.26266 -0.0014 0.27654 C 0.00208 0.29938 0.00364 0.32284 0.00694 0.34568 C 0.00815 0.37654 0.01041 0.40679 0.01388 0.43704 C 0.01492 0.45833 0.01666 0.47161 0.01944 0.49136 C 0.01909 0.51852 0.02708 0.66049 0.00277 0.7037 C -0.0073 0.75741 -0.02362 0.80741 -0.03612 0.85926 C -0.03872 0.87037 -0.03959 0.88241 -0.04167 0.89383 C -0.04324 0.91266 -0.04688 0.93148 -0.04306 0.95062 C -0.04237 0.95401 -0.03751 0.95556 -0.03751 0.95556 " pathEditMode="relative" ptsTypes="fffffffffffA">
                                      <p:cBhvr>
                                        <p:cTn id="171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2" presetID="10" presetClass="exit" presetSubtype="0" repeatCount="indefinite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3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0" presetClass="path" presetSubtype="0" repeatCount="indefinite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179" dur="4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180" presetID="10" presetClass="exit" presetSubtype="0" repeatCount="indefinite" fill="hold" grpId="2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1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0" presetClass="path" presetSubtype="0" repeatCount="indefinite" accel="50000" decel="5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2.77778E-6 -5.06173E-6 C 0.00053 0.04351 0.00053 0.08734 0.00139 0.13086 C 0.00191 0.1574 0.00921 0.18394 0.0125 0.20987 C 0.01459 0.22623 0.01511 0.24135 0.01945 0.25678 C 0.02084 0.26975 0.02362 0.28086 0.025 0.29382 C 0.02605 0.31604 0.02674 0.33487 0.03056 0.35555 C 0.03004 0.43209 0.03004 0.50864 0.02917 0.58518 C 0.029 0.60462 0.02084 0.64197 0.02084 0.64197 C 0.01737 0.68425 0.0224 0.63364 0.01528 0.67654 C 0.01303 0.69012 0.01198 0.70493 0.00973 0.71851 C 0.00938 0.72098 0.00869 0.72345 0.00834 0.72592 C 0.0073 0.7324 0.00643 0.73919 0.00556 0.74567 C 0.00487 0.75061 0.00278 0.76049 0.00278 0.76049 C 0.00226 0.76697 0.00226 0.77376 0.00139 0.78024 C 0.00087 0.78394 -0.00104 0.78641 -0.00138 0.79012 C -0.00694 0.83888 0.00105 0.8003 -0.00555 0.82962 C -0.00607 0.84197 -0.00625 0.85431 -0.00694 0.86666 C -0.00763 0.87901 -0.01076 0.89166 -0.01111 0.9037 C -0.01145 0.92098 -0.01111 0.93826 -0.01111 0.95555 " pathEditMode="relative" ptsTypes="ffffffffffffffffffA">
                                      <p:cBhvr>
                                        <p:cTn id="187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88" presetID="10" presetClass="exit" presetSubtype="0" repeatCount="indefinite" fill="hold" grpId="2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9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195" dur="4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196" presetID="10" presetClass="exit" presetSubtype="0" repeatCount="indefinite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7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0" presetClass="path" presetSubtype="0" repeatCount="indefinite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1024 0.00339 C 0.01718 0.04074 0.01649 0.0895 0.00746 0.12685 C 0.00347 0.14383 0.00555 0.125 0.0033 0.14166 C 3.05556E-6 0.16543 -0.00157 0.19012 -0.0092 0.2108 C -0.01059 0.225 -0.01181 0.23704 -0.01476 0.25031 C -0.01598 0.26481 -0.01667 0.27654 -0.02032 0.28981 C -0.02344 0.3395 -0.02049 0.32006 -0.02587 0.34907 C -0.02743 0.45278 -0.02813 0.44506 -0.02587 0.56142 C -0.02518 0.59444 -0.01979 0.62747 -0.01754 0.66018 C -0.01476 0.70247 -0.0125 0.74444 -0.00782 0.78611 C -0.00643 0.84074 -0.00504 0.88518 -0.00365 0.94166 C -0.00348 0.94815 -0.00226 0.96142 -0.00226 0.96142 " pathEditMode="relative" ptsTypes="fffffffffffA">
                                      <p:cBhvr>
                                        <p:cTn id="203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04" presetID="10" presetClass="exit" presetSubtype="0" repeatCount="indefinite" fill="hold" grpId="2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5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0" presetClass="path" presetSubtype="0" repeatCount="indefinite" accel="50000" decel="5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211" dur="4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212" presetID="10" presetClass="exit" presetSubtype="0" repeatCount="indefinite" fill="hold" grpId="2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3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0" presetClass="path" presetSubtype="0" repeatCount="indefinite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5.55556E-6 -2.46914E-6 C -0.0047 0.01235 -0.00504 0.02716 -0.00973 0.03951 C -0.01338 0.10432 -0.01355 0.16975 -0.00834 0.23457 C -0.00713 0.24877 -0.00348 0.26266 -0.0014 0.27654 C 0.00208 0.29938 0.00364 0.32284 0.00694 0.34568 C 0.00815 0.37654 0.01041 0.40679 0.01388 0.43704 C 0.01492 0.45833 0.01666 0.47161 0.01944 0.49136 C 0.01909 0.51852 0.02708 0.66049 0.00277 0.7037 C -0.0073 0.75741 -0.02362 0.80741 -0.03612 0.85926 C -0.03872 0.87037 -0.03959 0.88241 -0.04167 0.89383 C -0.04324 0.91266 -0.04688 0.93148 -0.04306 0.95062 C -0.04237 0.95401 -0.03751 0.95556 -0.03751 0.95556 " pathEditMode="relative" ptsTypes="fffffffffffA">
                                      <p:cBhvr>
                                        <p:cTn id="219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20" presetID="10" presetClass="exit" presetSubtype="0" repeatCount="indefinite" fill="hold" grpId="2" nodeType="withEffect">
                                  <p:stCondLst>
                                    <p:cond delay="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1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5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6" presetID="0" presetClass="path" presetSubtype="0" repeatCount="indefinite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227" dur="4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228" presetID="10" presetClass="exit" presetSubtype="0" repeatCount="indefinite" fill="hold" grpId="2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9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 animBg="1"/>
      <p:bldP spid="3075" grpId="0" animBg="1"/>
      <p:bldP spid="3076" grpId="0" animBg="1"/>
      <p:bldP spid="3077" grpId="0" animBg="1"/>
      <p:bldP spid="3078" grpId="0" animBg="1"/>
      <p:bldP spid="3079" grpId="0"/>
      <p:bldP spid="8" grpId="0" animBg="1"/>
      <p:bldP spid="8" grpId="1" animBg="1"/>
      <p:bldP spid="8" grpId="2" animBg="1"/>
      <p:bldP spid="9" grpId="0" animBg="1"/>
      <p:bldP spid="9" grpId="1" animBg="1"/>
      <p:bldP spid="9" grpId="2" animBg="1"/>
      <p:bldP spid="10" grpId="0" animBg="1"/>
      <p:bldP spid="10" grpId="1" animBg="1"/>
      <p:bldP spid="10" grpId="2" animBg="1"/>
      <p:bldP spid="11" grpId="0" animBg="1"/>
      <p:bldP spid="11" grpId="1" animBg="1"/>
      <p:bldP spid="11" grpId="2" animBg="1"/>
      <p:bldP spid="12" grpId="0" animBg="1"/>
      <p:bldP spid="12" grpId="1" animBg="1"/>
      <p:bldP spid="12" grpId="2" animBg="1"/>
      <p:bldP spid="13" grpId="0" animBg="1"/>
      <p:bldP spid="13" grpId="1" animBg="1"/>
      <p:bldP spid="13" grpId="2" animBg="1"/>
      <p:bldP spid="14" grpId="0" animBg="1"/>
      <p:bldP spid="14" grpId="1" animBg="1"/>
      <p:bldP spid="14" grpId="2" animBg="1"/>
      <p:bldP spid="15" grpId="0" animBg="1"/>
      <p:bldP spid="15" grpId="1" animBg="1"/>
      <p:bldP spid="15" grpId="2" animBg="1"/>
      <p:bldP spid="16" grpId="0" animBg="1"/>
      <p:bldP spid="16" grpId="1" animBg="1"/>
      <p:bldP spid="16" grpId="2" animBg="1"/>
      <p:bldP spid="17" grpId="0" animBg="1"/>
      <p:bldP spid="17" grpId="1" animBg="1"/>
      <p:bldP spid="17" grpId="2" animBg="1"/>
      <p:bldP spid="18" grpId="0" animBg="1"/>
      <p:bldP spid="18" grpId="1" animBg="1"/>
      <p:bldP spid="18" grpId="2" animBg="1"/>
      <p:bldP spid="19" grpId="0" animBg="1"/>
      <p:bldP spid="19" grpId="1" animBg="1"/>
      <p:bldP spid="19" grpId="2" animBg="1"/>
      <p:bldP spid="20" grpId="0" animBg="1"/>
      <p:bldP spid="20" grpId="1" animBg="1"/>
      <p:bldP spid="20" grpId="2" animBg="1"/>
      <p:bldP spid="21" grpId="0" animBg="1"/>
      <p:bldP spid="21" grpId="1" animBg="1"/>
      <p:bldP spid="21" grpId="2" animBg="1"/>
      <p:bldP spid="22" grpId="0" animBg="1"/>
      <p:bldP spid="22" grpId="1" animBg="1"/>
      <p:bldP spid="22" grpId="2" animBg="1"/>
      <p:bldP spid="23" grpId="0" animBg="1"/>
      <p:bldP spid="23" grpId="1" animBg="1"/>
      <p:bldP spid="23" grpId="2" animBg="1"/>
      <p:bldP spid="24" grpId="0" animBg="1"/>
      <p:bldP spid="24" grpId="1" animBg="1"/>
      <p:bldP spid="24" grpId="2" animBg="1"/>
      <p:bldP spid="25" grpId="0" animBg="1"/>
      <p:bldP spid="25" grpId="1" animBg="1"/>
      <p:bldP spid="25" grpId="2" animBg="1"/>
      <p:bldP spid="26" grpId="0" animBg="1"/>
      <p:bldP spid="26" grpId="1" animBg="1"/>
      <p:bldP spid="26" grpId="2" animBg="1"/>
      <p:bldP spid="27" grpId="0" animBg="1"/>
      <p:bldP spid="27" grpId="1" animBg="1"/>
      <p:bldP spid="27" grpId="2" animBg="1"/>
      <p:bldP spid="28" grpId="0" animBg="1"/>
      <p:bldP spid="28" grpId="1" animBg="1"/>
      <p:bldP spid="28" grpId="2" animBg="1"/>
      <p:bldP spid="29" grpId="0" animBg="1"/>
      <p:bldP spid="29" grpId="1" animBg="1"/>
      <p:bldP spid="29" grpId="2" animBg="1"/>
      <p:bldP spid="30" grpId="0" animBg="1"/>
      <p:bldP spid="30" grpId="1" animBg="1"/>
      <p:bldP spid="30" grpId="2" animBg="1"/>
      <p:bldP spid="31" grpId="0" animBg="1"/>
      <p:bldP spid="31" grpId="1" animBg="1"/>
      <p:bldP spid="31" grpId="2" animBg="1"/>
      <p:bldP spid="32" grpId="0" animBg="1"/>
      <p:bldP spid="32" grpId="1" animBg="1"/>
      <p:bldP spid="32" grpId="2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任意多边形 5"/>
          <p:cNvSpPr>
            <a:spLocks/>
          </p:cNvSpPr>
          <p:nvPr/>
        </p:nvSpPr>
        <p:spPr bwMode="auto">
          <a:xfrm>
            <a:off x="3735705" y="-7144"/>
            <a:ext cx="3118485" cy="4167188"/>
          </a:xfrm>
          <a:custGeom>
            <a:avLst/>
            <a:gdLst>
              <a:gd name="T0" fmla="*/ 5414374 w 5415552"/>
              <a:gd name="T1" fmla="*/ 0 h 5560839"/>
              <a:gd name="T2" fmla="*/ 0 w 5415552"/>
              <a:gd name="T3" fmla="*/ 5551665 h 5560839"/>
              <a:gd name="T4" fmla="*/ 4151905 w 5415552"/>
              <a:gd name="T5" fmla="*/ 14490 h 5560839"/>
              <a:gd name="T6" fmla="*/ 5414374 w 5415552"/>
              <a:gd name="T7" fmla="*/ 0 h 5560839"/>
              <a:gd name="T8" fmla="*/ 0 60000 65536"/>
              <a:gd name="T9" fmla="*/ 0 60000 65536"/>
              <a:gd name="T10" fmla="*/ 0 60000 65536"/>
              <a:gd name="T11" fmla="*/ 0 60000 65536"/>
              <a:gd name="connsiteX0" fmla="*/ 5647891 w 5647891"/>
              <a:gd name="connsiteY0" fmla="*/ 15990 h 5546324"/>
              <a:gd name="connsiteX1" fmla="*/ 0 w 5647891"/>
              <a:gd name="connsiteY1" fmla="*/ 5546324 h 5546324"/>
              <a:gd name="connsiteX2" fmla="*/ 4152809 w 5647891"/>
              <a:gd name="connsiteY2" fmla="*/ -1 h 5546324"/>
              <a:gd name="connsiteX3" fmla="*/ 5647891 w 5647891"/>
              <a:gd name="connsiteY3" fmla="*/ 15990 h 5546324"/>
              <a:gd name="connsiteX0" fmla="*/ 5593223 w 5593223"/>
              <a:gd name="connsiteY0" fmla="*/ 0 h 5560839"/>
              <a:gd name="connsiteX1" fmla="*/ 0 w 5593223"/>
              <a:gd name="connsiteY1" fmla="*/ 5560839 h 5560839"/>
              <a:gd name="connsiteX2" fmla="*/ 4152809 w 5593223"/>
              <a:gd name="connsiteY2" fmla="*/ 14514 h 5560839"/>
              <a:gd name="connsiteX3" fmla="*/ 5593223 w 5593223"/>
              <a:gd name="connsiteY3" fmla="*/ 0 h 55608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93223" h="5560839">
                <a:moveTo>
                  <a:pt x="5593223" y="0"/>
                </a:moveTo>
                <a:lnTo>
                  <a:pt x="0" y="5560839"/>
                </a:lnTo>
                <a:lnTo>
                  <a:pt x="4152809" y="14514"/>
                </a:lnTo>
                <a:lnTo>
                  <a:pt x="5593223" y="0"/>
                </a:lnTo>
                <a:close/>
              </a:path>
            </a:pathLst>
          </a:custGeom>
          <a:solidFill>
            <a:srgbClr val="FFFF00">
              <a:alpha val="70000"/>
            </a:srgbClr>
          </a:solidFill>
          <a:ln>
            <a:noFill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3075" name="任意多边形 7"/>
          <p:cNvSpPr>
            <a:spLocks/>
          </p:cNvSpPr>
          <p:nvPr/>
        </p:nvSpPr>
        <p:spPr bwMode="auto">
          <a:xfrm>
            <a:off x="-4764" y="-4135"/>
            <a:ext cx="1993901" cy="1983351"/>
          </a:xfrm>
          <a:custGeom>
            <a:avLst/>
            <a:gdLst>
              <a:gd name="T0" fmla="*/ 0 w 1993900"/>
              <a:gd name="T1" fmla="*/ 5062 h 2647950"/>
              <a:gd name="T2" fmla="*/ 0 w 1993900"/>
              <a:gd name="T3" fmla="*/ 2638435 h 2647950"/>
              <a:gd name="T4" fmla="*/ 1984387 w 1993900"/>
              <a:gd name="T5" fmla="*/ 0 h 2647950"/>
              <a:gd name="T6" fmla="*/ 0 w 1993900"/>
              <a:gd name="T7" fmla="*/ 5062 h 2647950"/>
              <a:gd name="T8" fmla="*/ 0 60000 65536"/>
              <a:gd name="T9" fmla="*/ 0 60000 65536"/>
              <a:gd name="T10" fmla="*/ 0 60000 65536"/>
              <a:gd name="T11" fmla="*/ 0 60000 65536"/>
              <a:gd name="connsiteX0" fmla="*/ 0 w 1998674"/>
              <a:gd name="connsiteY0" fmla="*/ 0 h 2649232"/>
              <a:gd name="connsiteX1" fmla="*/ 4774 w 1998674"/>
              <a:gd name="connsiteY1" fmla="*/ 2649232 h 2649232"/>
              <a:gd name="connsiteX2" fmla="*/ 1998674 w 1998674"/>
              <a:gd name="connsiteY2" fmla="*/ 1282 h 2649232"/>
              <a:gd name="connsiteX3" fmla="*/ 0 w 1998674"/>
              <a:gd name="connsiteY3" fmla="*/ 0 h 2649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98674" h="2649232">
                <a:moveTo>
                  <a:pt x="0" y="0"/>
                </a:moveTo>
                <a:cubicBezTo>
                  <a:pt x="1591" y="883077"/>
                  <a:pt x="3183" y="1766155"/>
                  <a:pt x="4774" y="2649232"/>
                </a:cubicBezTo>
                <a:lnTo>
                  <a:pt x="1998674" y="1282"/>
                </a:lnTo>
                <a:lnTo>
                  <a:pt x="0" y="0"/>
                </a:lnTo>
                <a:close/>
              </a:path>
            </a:pathLst>
          </a:custGeom>
          <a:solidFill>
            <a:srgbClr val="92D050">
              <a:alpha val="70000"/>
            </a:srgbClr>
          </a:solidFill>
          <a:ln>
            <a:noFill/>
          </a:ln>
        </p:spPr>
        <p:txBody>
          <a:bodyPr anchor="ctr"/>
          <a:lstStyle/>
          <a:p>
            <a:pPr>
              <a:defRPr/>
            </a:pPr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824607" y="1563638"/>
            <a:ext cx="4035425" cy="811054"/>
            <a:chOff x="1379587" y="699542"/>
            <a:chExt cx="4035425" cy="811054"/>
          </a:xfrm>
        </p:grpSpPr>
        <p:sp>
          <p:nvSpPr>
            <p:cNvPr id="3076" name="TextBox 15"/>
            <p:cNvSpPr txBox="1">
              <a:spLocks noChangeArrowheads="1"/>
            </p:cNvSpPr>
            <p:nvPr/>
          </p:nvSpPr>
          <p:spPr bwMode="auto">
            <a:xfrm>
              <a:off x="1379587" y="699542"/>
              <a:ext cx="4035425" cy="5576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9pPr>
            </a:lstStyle>
            <a:p>
              <a:pPr>
                <a:spcBef>
                  <a:spcPct val="0"/>
                </a:spcBef>
                <a:buNone/>
                <a:defRPr/>
              </a:pPr>
              <a:r>
                <a:rPr lang="zh-CN" altLang="en-US" sz="360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遇上你是我的缘</a:t>
              </a:r>
              <a:endParaRPr lang="zh-CN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纤黑简体" panose="02000000000000000000" pitchFamily="2" charset="-122"/>
                <a:ea typeface="方正正纤黑简体" panose="02000000000000000000" pitchFamily="2" charset="-122"/>
              </a:endParaRPr>
            </a:p>
          </p:txBody>
        </p:sp>
        <p:sp>
          <p:nvSpPr>
            <p:cNvPr id="3077" name="矩形 9"/>
            <p:cNvSpPr>
              <a:spLocks noChangeArrowheads="1"/>
            </p:cNvSpPr>
            <p:nvPr/>
          </p:nvSpPr>
          <p:spPr bwMode="auto">
            <a:xfrm>
              <a:off x="1397050" y="1252231"/>
              <a:ext cx="2886918" cy="258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1200" dirty="0" smtClean="0">
                  <a:solidFill>
                    <a:schemeClr val="bg1"/>
                  </a:solidFill>
                  <a:latin typeface="Arial" panose="020B0604020202020204" pitchFamily="34" charset="0"/>
                  <a:ea typeface="方正稚艺_GBK"/>
                </a:rPr>
                <a:t>Please enter your text here . Please enter your text here</a:t>
              </a:r>
              <a:endPara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方正稚艺_GBK"/>
              </a:endParaRPr>
            </a:p>
          </p:txBody>
        </p:sp>
      </p:grpSp>
      <p:sp>
        <p:nvSpPr>
          <p:cNvPr id="3078" name="矩形 10"/>
          <p:cNvSpPr>
            <a:spLocks noChangeArrowheads="1"/>
          </p:cNvSpPr>
          <p:nvPr/>
        </p:nvSpPr>
        <p:spPr bwMode="auto">
          <a:xfrm>
            <a:off x="824607" y="2764066"/>
            <a:ext cx="2904381" cy="1391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/>
            </a:pPr>
            <a:r>
              <a:rPr lang="zh-CN" altLang="en-US" sz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/>
                <a:ea typeface="方正稚艺_GBK"/>
              </a:rPr>
              <a:t>标题框及正文框中的文字可直接改为您所需的文字</a:t>
            </a:r>
            <a:r>
              <a:rPr lang="en-US" altLang="zh-CN" sz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/>
                <a:ea typeface="方正稚艺_GBK"/>
              </a:rPr>
              <a:t>;</a:t>
            </a:r>
            <a:r>
              <a:rPr lang="zh-CN" altLang="en-US" sz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/>
                <a:ea typeface="方正稚艺_GBK"/>
              </a:rPr>
              <a:t>直接复制粘贴图片来增加图片数，复制后更改方法见“更改图片”。</a:t>
            </a:r>
          </a:p>
        </p:txBody>
      </p:sp>
      <p:sp>
        <p:nvSpPr>
          <p:cNvPr id="3079" name="任意多边形 11"/>
          <p:cNvSpPr>
            <a:spLocks/>
          </p:cNvSpPr>
          <p:nvPr/>
        </p:nvSpPr>
        <p:spPr bwMode="auto">
          <a:xfrm>
            <a:off x="3741738" y="-10373"/>
            <a:ext cx="5415372" cy="5181258"/>
          </a:xfrm>
          <a:custGeom>
            <a:avLst/>
            <a:gdLst>
              <a:gd name="T0" fmla="*/ 5409575 w 5416169"/>
              <a:gd name="T1" fmla="*/ 6854286 h 6908800"/>
              <a:gd name="T2" fmla="*/ 5396889 w 5416169"/>
              <a:gd name="T3" fmla="*/ 0 h 6908800"/>
              <a:gd name="T4" fmla="*/ 0 w 5416169"/>
              <a:gd name="T5" fmla="*/ 5539839 h 6908800"/>
              <a:gd name="T6" fmla="*/ 873475 w 5416169"/>
              <a:gd name="T7" fmla="*/ 6885023 h 6908800"/>
              <a:gd name="T8" fmla="*/ 5409575 w 5416169"/>
              <a:gd name="T9" fmla="*/ 6854286 h 69088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connsiteX0" fmla="*/ 5415607 w 5416169"/>
              <a:gd name="connsiteY0" fmla="*/ 6993307 h 7024150"/>
              <a:gd name="connsiteX1" fmla="*/ 5402907 w 5416169"/>
              <a:gd name="connsiteY1" fmla="*/ 115350 h 7024150"/>
              <a:gd name="connsiteX2" fmla="*/ 3136011 w 5416169"/>
              <a:gd name="connsiteY2" fmla="*/ 175717 h 7024150"/>
              <a:gd name="connsiteX3" fmla="*/ 0 w 5416169"/>
              <a:gd name="connsiteY3" fmla="*/ 5674321 h 7024150"/>
              <a:gd name="connsiteX4" fmla="*/ 874450 w 5416169"/>
              <a:gd name="connsiteY4" fmla="*/ 7024150 h 7024150"/>
              <a:gd name="connsiteX5" fmla="*/ 5415607 w 5416169"/>
              <a:gd name="connsiteY5" fmla="*/ 6993307 h 7024150"/>
              <a:gd name="connsiteX0" fmla="*/ 5415607 w 5416169"/>
              <a:gd name="connsiteY0" fmla="*/ 6993307 h 7024150"/>
              <a:gd name="connsiteX1" fmla="*/ 5402907 w 5416169"/>
              <a:gd name="connsiteY1" fmla="*/ 115350 h 7024150"/>
              <a:gd name="connsiteX2" fmla="*/ 3136011 w 5416169"/>
              <a:gd name="connsiteY2" fmla="*/ 175717 h 7024150"/>
              <a:gd name="connsiteX3" fmla="*/ 0 w 5416169"/>
              <a:gd name="connsiteY3" fmla="*/ 5674321 h 7024150"/>
              <a:gd name="connsiteX4" fmla="*/ 874450 w 5416169"/>
              <a:gd name="connsiteY4" fmla="*/ 7024150 h 7024150"/>
              <a:gd name="connsiteX5" fmla="*/ 5415607 w 5416169"/>
              <a:gd name="connsiteY5" fmla="*/ 6993307 h 7024150"/>
              <a:gd name="connsiteX0" fmla="*/ 5415607 w 5416169"/>
              <a:gd name="connsiteY0" fmla="*/ 6877957 h 6908800"/>
              <a:gd name="connsiteX1" fmla="*/ 5402907 w 5416169"/>
              <a:gd name="connsiteY1" fmla="*/ 0 h 6908800"/>
              <a:gd name="connsiteX2" fmla="*/ 3136011 w 5416169"/>
              <a:gd name="connsiteY2" fmla="*/ 60367 h 6908800"/>
              <a:gd name="connsiteX3" fmla="*/ 0 w 5416169"/>
              <a:gd name="connsiteY3" fmla="*/ 5558971 h 6908800"/>
              <a:gd name="connsiteX4" fmla="*/ 874450 w 5416169"/>
              <a:gd name="connsiteY4" fmla="*/ 6908800 h 6908800"/>
              <a:gd name="connsiteX5" fmla="*/ 5415607 w 5416169"/>
              <a:gd name="connsiteY5" fmla="*/ 6877957 h 6908800"/>
              <a:gd name="connsiteX0" fmla="*/ 5415607 w 5416579"/>
              <a:gd name="connsiteY0" fmla="*/ 6877957 h 6908800"/>
              <a:gd name="connsiteX1" fmla="*/ 5402907 w 5416579"/>
              <a:gd name="connsiteY1" fmla="*/ 0 h 6908800"/>
              <a:gd name="connsiteX2" fmla="*/ 3136011 w 5416579"/>
              <a:gd name="connsiteY2" fmla="*/ 60367 h 6908800"/>
              <a:gd name="connsiteX3" fmla="*/ 0 w 5416579"/>
              <a:gd name="connsiteY3" fmla="*/ 5558971 h 6908800"/>
              <a:gd name="connsiteX4" fmla="*/ 874450 w 5416579"/>
              <a:gd name="connsiteY4" fmla="*/ 6908800 h 6908800"/>
              <a:gd name="connsiteX5" fmla="*/ 5415607 w 5416579"/>
              <a:gd name="connsiteY5" fmla="*/ 6877957 h 6908800"/>
              <a:gd name="connsiteX0" fmla="*/ 5415607 w 5416579"/>
              <a:gd name="connsiteY0" fmla="*/ 6877957 h 6908800"/>
              <a:gd name="connsiteX1" fmla="*/ 5402907 w 5416579"/>
              <a:gd name="connsiteY1" fmla="*/ 0 h 6908800"/>
              <a:gd name="connsiteX2" fmla="*/ 3136011 w 5416579"/>
              <a:gd name="connsiteY2" fmla="*/ 60367 h 6908800"/>
              <a:gd name="connsiteX3" fmla="*/ 0 w 5416579"/>
              <a:gd name="connsiteY3" fmla="*/ 5558971 h 6908800"/>
              <a:gd name="connsiteX4" fmla="*/ 874450 w 5416579"/>
              <a:gd name="connsiteY4" fmla="*/ 6908800 h 6908800"/>
              <a:gd name="connsiteX5" fmla="*/ 5415607 w 5416579"/>
              <a:gd name="connsiteY5" fmla="*/ 6877957 h 6908800"/>
              <a:gd name="connsiteX0" fmla="*/ 5415607 w 5416579"/>
              <a:gd name="connsiteY0" fmla="*/ 6904086 h 6934929"/>
              <a:gd name="connsiteX1" fmla="*/ 5402907 w 5416579"/>
              <a:gd name="connsiteY1" fmla="*/ 26129 h 6934929"/>
              <a:gd name="connsiteX2" fmla="*/ 3136011 w 5416579"/>
              <a:gd name="connsiteY2" fmla="*/ 10243 h 6934929"/>
              <a:gd name="connsiteX3" fmla="*/ 0 w 5416579"/>
              <a:gd name="connsiteY3" fmla="*/ 5585100 h 6934929"/>
              <a:gd name="connsiteX4" fmla="*/ 874450 w 5416579"/>
              <a:gd name="connsiteY4" fmla="*/ 6934929 h 6934929"/>
              <a:gd name="connsiteX5" fmla="*/ 5415607 w 5416579"/>
              <a:gd name="connsiteY5" fmla="*/ 6904086 h 6934929"/>
              <a:gd name="connsiteX0" fmla="*/ 5415607 w 5416579"/>
              <a:gd name="connsiteY0" fmla="*/ 6882266 h 6913109"/>
              <a:gd name="connsiteX1" fmla="*/ 5402907 w 5416579"/>
              <a:gd name="connsiteY1" fmla="*/ 4309 h 6913109"/>
              <a:gd name="connsiteX2" fmla="*/ 3107429 w 5416579"/>
              <a:gd name="connsiteY2" fmla="*/ 13841 h 6913109"/>
              <a:gd name="connsiteX3" fmla="*/ 0 w 5416579"/>
              <a:gd name="connsiteY3" fmla="*/ 5563280 h 6913109"/>
              <a:gd name="connsiteX4" fmla="*/ 874450 w 5416579"/>
              <a:gd name="connsiteY4" fmla="*/ 6913109 h 6913109"/>
              <a:gd name="connsiteX5" fmla="*/ 5415607 w 5416579"/>
              <a:gd name="connsiteY5" fmla="*/ 6882266 h 69131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16579" h="6913109">
                <a:moveTo>
                  <a:pt x="5415607" y="6882266"/>
                </a:moveTo>
                <a:cubicBezTo>
                  <a:pt x="5419840" y="4585380"/>
                  <a:pt x="5409257" y="3443287"/>
                  <a:pt x="5402907" y="4309"/>
                </a:cubicBezTo>
                <a:cubicBezTo>
                  <a:pt x="5355458" y="28667"/>
                  <a:pt x="3107243" y="-23226"/>
                  <a:pt x="3107429" y="13841"/>
                </a:cubicBezTo>
                <a:lnTo>
                  <a:pt x="0" y="5563280"/>
                </a:lnTo>
                <a:lnTo>
                  <a:pt x="874450" y="6913109"/>
                </a:lnTo>
                <a:lnTo>
                  <a:pt x="5415607" y="6882266"/>
                </a:lnTo>
                <a:close/>
              </a:path>
            </a:pathLst>
          </a:cu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/>
        </p:spPr>
        <p:txBody>
          <a:bodyPr anchor="ctr"/>
          <a:lstStyle/>
          <a:p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3060407" y="-380003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5364663" y="-450850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4428560" y="-307409"/>
            <a:ext cx="143441" cy="143441"/>
          </a:xfrm>
          <a:prstGeom prst="ellipse">
            <a:avLst/>
          </a:prstGeom>
          <a:solidFill>
            <a:schemeClr val="bg1">
              <a:alpha val="7000"/>
            </a:schemeClr>
          </a:solidFill>
          <a:ln>
            <a:noFill/>
          </a:ln>
          <a:effectLst>
            <a:glow rad="215900">
              <a:schemeClr val="bg1"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8460432" y="-452586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6156751" y="-452586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7380887" y="-452586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971600" y="-452586"/>
            <a:ext cx="143441" cy="143441"/>
          </a:xfrm>
          <a:prstGeom prst="ellipse">
            <a:avLst/>
          </a:prstGeom>
          <a:solidFill>
            <a:schemeClr val="bg1">
              <a:alpha val="7000"/>
            </a:schemeClr>
          </a:solidFill>
          <a:ln>
            <a:noFill/>
          </a:ln>
          <a:effectLst>
            <a:glow rad="215900">
              <a:schemeClr val="bg1"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3780487" y="-308581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5797286" y="-379428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2411760" y="-379428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4861183" y="-235987"/>
            <a:ext cx="143441" cy="143441"/>
          </a:xfrm>
          <a:prstGeom prst="ellipse">
            <a:avLst/>
          </a:prstGeom>
          <a:solidFill>
            <a:schemeClr val="bg1">
              <a:alpha val="7000"/>
            </a:schemeClr>
          </a:solidFill>
          <a:ln>
            <a:noFill/>
          </a:ln>
          <a:effectLst>
            <a:glow rad="215900">
              <a:schemeClr val="bg1"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8893055" y="-381164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6589374" y="-381164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7813510" y="-381164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1404223" y="-381164"/>
            <a:ext cx="143441" cy="143441"/>
          </a:xfrm>
          <a:prstGeom prst="ellipse">
            <a:avLst/>
          </a:prstGeom>
          <a:solidFill>
            <a:schemeClr val="bg1">
              <a:alpha val="7000"/>
            </a:schemeClr>
          </a:solidFill>
          <a:ln>
            <a:noFill/>
          </a:ln>
          <a:effectLst>
            <a:glow rad="215900">
              <a:schemeClr val="bg1"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4940974" y="-421055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5588471" y="-421055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7244655" y="-421055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8140863" y="-421055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8821047" y="-421055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474077" y="-452586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1121574" y="-452586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2057678" y="-452586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2777758" y="-452586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3673966" y="-452586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</p:spTree>
    <p:extLst>
      <p:ext uri="{BB962C8B-B14F-4D97-AF65-F5344CB8AC3E}">
        <p14:creationId xmlns:p14="http://schemas.microsoft.com/office/powerpoint/2010/main" val="2300811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repeatCount="indefinite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35" dur="4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8.33333E-7 -1.72946E-7 C -0.00139 0.02007 -0.00364 0.0349 -0.00642 0.05405 C -0.00694 0.05744 -0.00746 0.06115 -0.00799 0.06486 C -0.00885 0.07103 -0.01111 0.08184 -0.01111 0.08215 C -0.01458 0.13743 -0.02535 0.20352 -0.00799 0.25139 C -0.0066 0.26652 -0.00555 0.27455 -0.00156 0.28783 C -0.00017 0.30235 0.00017 0.31007 0.00469 0.3218 C 0.00521 0.32644 0.00521 0.33169 0.00625 0.33601 C 0.00677 0.33848 0.00903 0.3391 0.00955 0.34157 C 0.01059 0.34589 0.01024 0.35114 0.01111 0.35578 C 0.01389 0.37091 0.0191 0.39284 0.02379 0.40642 C 0.02708 0.416 0.03229 0.42403 0.0349 0.43484 C 0.04011 0.45584 0.04184 0.47931 0.04757 0.49969 C 0.05677 0.57443 0.04514 0.48271 0.05399 0.54478 C 0.05608 0.55991 0.05538 0.57412 0.06024 0.5874 C 0.06285 0.6155 0.06701 0.64546 0.07292 0.67202 C 0.07344 0.68221 0.07361 0.69271 0.07448 0.7029 C 0.0757 0.71618 0.07934 0.74243 0.07934 0.74274 C 0.07882 0.79061 0.07917 0.83879 0.07778 0.88666 C 0.07674 0.92465 0.07292 0.96294 0.07292 1.00247 " pathEditMode="relative" rAng="0" ptsTypes="fffffffffffffffffffA">
                                      <p:cBhvr>
                                        <p:cTn id="37" dur="4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1" y="50124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0" presetClass="path" presetSubtype="0" repeatCount="indefinite" accel="50000" decel="50000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5E-6 1.85185E-6 C -0.00138 0.01543 -0.00643 0.03642 -0.01268 0.04784 C -0.01459 0.05771 -0.01718 0.06759 -0.0191 0.07623 C -0.0257 0.10833 -0.025 0.1466 -0.02709 0.18055 C -0.02656 0.24629 -0.02656 0.31234 -0.02553 0.37778 C -0.025 0.40957 -0.01893 0.44012 -0.01598 0.47129 C -0.00938 0.53858 -0.00417 0.6071 0.01268 0.66913 C 0.01702 0.70864 0.01962 0.72284 0.01424 0.77068 C 0.01303 0.78117 0.00504 0.79599 0.00157 0.80432 C -0.01511 0.84722 -0.00468 0.82716 -0.01754 0.84969 C -0.02639 0.89012 -0.01268 0.8321 -0.02864 0.88055 C -0.03211 0.89166 -0.03299 0.90617 -0.03664 0.91759 C -0.0401 0.92778 -0.04549 0.93549 -0.0493 0.94537 C -0.05104 0.95463 -0.05087 0.95123 -0.05087 0.95679 " pathEditMode="relative" rAng="0" ptsTypes="fffffffffffffA">
                                      <p:cBhvr>
                                        <p:cTn id="39" dur="4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" y="47840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0" presetClass="exit" presetSubtype="0" repeatCount="indefinite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repeatCount="indefinite" fill="hold" grpId="2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repeatCount="indefinite" fill="hold" grpId="2" nodeType="withEffect">
                                  <p:stCondLst>
                                    <p:cond delay="6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ntr" presetSubtype="0" repeatCount="indefinite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repeatCount="indefinite" fill="hold" grpId="0" nodeType="withEffect">
                                  <p:stCondLst>
                                    <p:cond delay="59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" presetClass="entr" presetSubtype="4" repeatCount="indefinite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0" presetClass="path" presetSubtype="0" repeatCount="indefinite" accel="50000" decel="5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63" dur="4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0" presetClass="path" presetSubtype="0" repeatCount="indefinite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11022E-16 -1.72946E-7 C -0.00139 0.02007 -0.00365 0.03428 -0.00642 0.05374 C -0.00694 0.05744 -0.00747 0.06115 -0.00799 0.06486 C -0.00885 0.07134 -0.01111 0.08184 -0.01111 0.08215 C -0.01458 0.13743 -0.02535 0.20352 -0.00799 0.25139 C -0.0066 0.26652 -0.00556 0.27455 -0.00156 0.28783 C -0.00017 0.30235 0.00017 0.31007 0.00469 0.3218 C 0.00521 0.32644 0.00521 0.33169 0.00625 0.33601 C 0.00677 0.33848 0.00903 0.3391 0.00955 0.34157 C 0.01059 0.34589 0.01024 0.35114 0.01111 0.35578 C 0.01389 0.37091 0.0191 0.39284 0.02378 0.40642 C 0.02708 0.416 0.03229 0.42403 0.0349 0.43484 C 0.0401 0.45584 0.04184 0.47962 0.04757 0.5 C 0.05677 0.57474 0.04514 0.48271 0.05399 0.54509 C 0.05608 0.56022 0.05538 0.57443 0.06024 0.58771 C 0.06285 0.6155 0.06701 0.64577 0.07292 0.67233 C 0.07344 0.68252 0.07361 0.69302 0.07448 0.70321 C 0.07569 0.71649 0.07934 0.74274 0.07934 0.74305 C 0.07882 0.79092 0.07917 0.8391 0.07778 0.88697 C 0.07674 0.92495 0.07292 0.96325 0.07292 1.00278 " pathEditMode="relative" rAng="0" ptsTypes="fffffffffffffffffffA">
                                      <p:cBhvr>
                                        <p:cTn id="65" dur="4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1" y="50124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0" presetClass="path" presetSubtype="0" repeatCount="indefinite" accel="50000" decel="5000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2.77778E-7 4.97683E-6 C -0.00591 0.01421 -0.01042 0.03027 -0.0158 0.04541 C -0.01823 0.05221 -0.02223 0.05653 -0.02535 0.06209 C -0.04931 0.10411 -0.02674 0.06951 -0.03802 0.09608 C -0.03976 0.1004 -0.04271 0.10318 -0.04445 0.10751 C -0.04792 0.11554 -0.05157 0.12913 -0.05382 0.1384 C -0.05799 0.15508 -0.06181 0.17423 -0.06337 0.19215 C -0.06441 0.20451 -0.06667 0.22892 -0.06667 0.22892 C -0.06771 0.26382 -0.06823 0.33735 -0.07778 0.3701 C -0.08143 0.40315 -0.07882 0.43621 -0.08403 0.46895 C -0.08768 0.54958 -0.09098 0.63145 -0.07778 0.70899 C -0.07552 0.72196 -0.07552 0.73154 -0.07136 0.74297 C -0.06875 0.76707 -0.06615 0.79333 -0.06181 0.8165 C -0.05816 0.83596 -0.05921 0.81959 -0.05712 0.83627 C -0.05643 0.84183 -0.05643 0.8477 -0.05556 0.85295 C -0.05434 0.85975 -0.05191 0.86592 -0.0507 0.87272 C -0.05018 0.88044 -0.05018 0.88817 -0.04914 0.89558 C -0.04792 0.90485 -0.0441 0.91412 -0.04271 0.92369 C -0.04202 0.92833 -0.04184 0.93327 -0.04115 0.93791 C -0.0408 0.94069 -0.03959 0.94625 -0.03959 0.94625 " pathEditMode="relative" ptsTypes="fffffffffffffffffffA">
                                      <p:cBhvr>
                                        <p:cTn id="67" dur="4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8" presetID="0" presetClass="path" presetSubtype="0" repeatCount="indefinite" accel="50000" decel="50000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-1.66667E-6 -1.72946E-7 C -0.00139 0.01544 -0.00642 0.03644 -0.01267 0.04818 C -0.01458 0.05775 -0.01719 0.06763 -0.0191 0.07597 C -0.02569 0.1084 -0.025 0.1467 -0.02708 0.18067 C -0.02656 0.24645 -0.02656 0.31254 -0.02552 0.37801 C -0.025 0.40982 -0.01892 0.4404 -0.01597 0.47159 C -0.00937 0.53891 -0.00416 0.60747 0.01268 0.66955 C 0.01702 0.70908 0.01962 0.72329 0.01424 0.77116 C 0.01302 0.78166 0.00504 0.79648 0.00156 0.80482 C -0.0151 0.84775 -0.00469 0.82767 -0.01753 0.85022 C -0.02639 0.89067 -0.01267 0.83261 -0.02864 0.8811 C -0.03212 0.89222 -0.03298 0.90673 -0.03663 0.91816 C -0.0401 0.92835 -0.04548 0.93607 -0.0493 0.94595 C -0.05104 0.95522 -0.05087 0.95182 -0.05087 0.95738 " pathEditMode="relative" rAng="0" ptsTypes="fffffffffffffA">
                                      <p:cBhvr>
                                        <p:cTn id="69" dur="4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" y="47869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10" presetClass="exit" presetSubtype="0" repeatCount="indefinite" fill="hold" grpId="2" nodeType="withEffect">
                                  <p:stCondLst>
                                    <p:cond delay="5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0" presetClass="exit" presetSubtype="0" repeatCount="indefinite" fill="hold" grpId="2" nodeType="withEffect">
                                  <p:stCondLst>
                                    <p:cond delay="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0" presetClass="exit" presetSubtype="0" repeatCount="indefinite" fill="hold" grpId="2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0" presetClass="exit" presetSubtype="0" repeatCount="indefinite" fill="hold" grpId="2" nodeType="withEffect">
                                  <p:stCondLst>
                                    <p:cond delay="6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0" presetClass="entr" presetSubtype="0" repeatCount="indefinite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repeatCount="indefinite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repeatCount="indefinite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0" presetClass="path" presetSubtype="0" repeatCount="indefinite" accel="50000" decel="5000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95" dur="4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96" presetID="0" presetClass="path" presetSubtype="0" repeatCount="indefinite" accel="50000" decel="50000" fill="hold" grpId="1" nodeType="withEffect">
                                  <p:stCondLst>
                                    <p:cond delay="4750"/>
                                  </p:stCondLst>
                                  <p:childTnLst>
                                    <p:animMotion origin="layout" path="M -8.33333E-7 -1.72946E-7 C -0.00139 0.02007 -0.00364 0.0349 -0.00642 0.05405 C -0.00694 0.05744 -0.00746 0.06115 -0.00799 0.06486 C -0.00885 0.07103 -0.01111 0.08184 -0.01111 0.08215 C -0.01458 0.13743 -0.02535 0.20352 -0.00799 0.25139 C -0.0066 0.26652 -0.00555 0.27455 -0.00156 0.28783 C -0.00017 0.30235 0.00017 0.31007 0.00469 0.3218 C 0.00521 0.32644 0.00521 0.33169 0.00625 0.33601 C 0.00677 0.33848 0.00903 0.3391 0.00955 0.34157 C 0.01059 0.34589 0.01024 0.35114 0.01111 0.35578 C 0.01389 0.37091 0.0191 0.39284 0.02379 0.40642 C 0.02708 0.416 0.03229 0.42403 0.0349 0.43484 C 0.04011 0.45584 0.04184 0.47931 0.04757 0.49969 C 0.05677 0.57443 0.04514 0.48271 0.05399 0.54478 C 0.05608 0.55991 0.05538 0.57412 0.06024 0.5874 C 0.06285 0.6155 0.06701 0.64546 0.07292 0.67202 C 0.07344 0.68221 0.07361 0.69271 0.07448 0.7029 C 0.0757 0.71618 0.07934 0.74243 0.07934 0.74274 C 0.07882 0.79061 0.07917 0.83879 0.07778 0.88666 C 0.07674 0.92465 0.07292 0.96294 0.07292 1.00247 " pathEditMode="relative" rAng="0" ptsTypes="fffffffffffffffffffA">
                                      <p:cBhvr>
                                        <p:cTn id="97" dur="4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1" y="50124"/>
                                    </p:animMotion>
                                  </p:childTnLst>
                                </p:cTn>
                              </p:par>
                              <p:par>
                                <p:cTn id="98" presetID="0" presetClass="path" presetSubtype="0" repeatCount="indefinite" accel="50000" decel="5000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2.77778E-7 4.97683E-6 C -0.00591 0.01421 -0.01042 0.03027 -0.0158 0.04541 C -0.01823 0.05221 -0.02223 0.05653 -0.02535 0.06209 C -0.04931 0.10411 -0.02674 0.06951 -0.03802 0.09608 C -0.03976 0.1004 -0.04271 0.10318 -0.04445 0.10751 C -0.04792 0.11554 -0.05157 0.12913 -0.05382 0.1384 C -0.05799 0.15508 -0.06181 0.17423 -0.06337 0.19215 C -0.06441 0.20451 -0.06667 0.22892 -0.06667 0.22892 C -0.06771 0.26382 -0.06823 0.33735 -0.07778 0.3701 C -0.08143 0.40315 -0.07882 0.43621 -0.08403 0.46895 C -0.08768 0.54958 -0.09098 0.63145 -0.07778 0.70899 C -0.07552 0.72196 -0.07552 0.73154 -0.07136 0.74297 C -0.06875 0.76707 -0.06615 0.79333 -0.06181 0.8165 C -0.05816 0.83596 -0.05921 0.81959 -0.05712 0.83627 C -0.05643 0.84183 -0.05643 0.8477 -0.05556 0.85295 C -0.05434 0.85975 -0.05191 0.86592 -0.0507 0.87272 C -0.05018 0.88044 -0.05018 0.88817 -0.04914 0.89558 C -0.04792 0.90485 -0.0441 0.91412 -0.04271 0.92369 C -0.04202 0.92833 -0.04184 0.93327 -0.04115 0.93791 C -0.0408 0.94069 -0.03959 0.94625 -0.03959 0.94625 " pathEditMode="relative" ptsTypes="fffffffffffffffffffA">
                                      <p:cBhvr>
                                        <p:cTn id="99" dur="4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0" presetID="0" presetClass="path" presetSubtype="0" repeatCount="indefinite" accel="50000" decel="50000" fill="hold" grpId="1" nodeType="withEffect">
                                  <p:stCondLst>
                                    <p:cond delay="4750"/>
                                  </p:stCondLst>
                                  <p:childTnLst>
                                    <p:animMotion origin="layout" path="M 5E-6 1.85185E-6 C -0.00138 0.01543 -0.00643 0.03642 -0.01268 0.04784 C -0.01459 0.05771 -0.01718 0.06759 -0.0191 0.07623 C -0.0257 0.10833 -0.025 0.1466 -0.02709 0.18055 C -0.02656 0.24629 -0.02656 0.31234 -0.02553 0.37778 C -0.025 0.40957 -0.01893 0.44012 -0.01598 0.47129 C -0.00938 0.53858 -0.00417 0.6071 0.01268 0.66913 C 0.01702 0.70864 0.01962 0.72284 0.01424 0.77068 C 0.01303 0.78117 0.00504 0.79599 0.00157 0.80432 C -0.01511 0.84722 -0.00468 0.82716 -0.01754 0.84969 C -0.02639 0.89012 -0.01268 0.8321 -0.02864 0.88055 C -0.03211 0.89166 -0.03299 0.90617 -0.03664 0.91759 C -0.0401 0.92778 -0.04549 0.93549 -0.0493 0.94537 C -0.05104 0.95463 -0.05087 0.95123 -0.05087 0.95679 " pathEditMode="relative" rAng="0" ptsTypes="fffffffffffffA">
                                      <p:cBhvr>
                                        <p:cTn id="101" dur="4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" y="47840"/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10" presetClass="exit" presetSubtype="0" repeatCount="indefinite" fill="hold" grpId="2" nodeType="withEffect">
                                  <p:stCondLst>
                                    <p:cond delay="7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0" presetClass="exit" presetSubtype="0" repeatCount="indefinite" fill="hold" grpId="2" nodeType="withEffect">
                                  <p:stCondLst>
                                    <p:cond delay="6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0" presetClass="exit" presetSubtype="0" repeatCount="indefinite" fill="hold" grpId="2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0" presetClass="exit" presetSubtype="0" repeatCount="indefinite" fill="hold" grpId="2" nodeType="withEffect">
                                  <p:stCondLst>
                                    <p:cond delay="8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0" presetClass="entr" presetSubtype="0" repeatCount="indefinite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repeatCount="indefinite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repeatCount="indefinite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repeatCount="indefinite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0" presetClass="path" presetSubtype="0" repeatCount="indefinite" accel="50000" decel="5000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127" dur="4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128" presetID="10" presetClass="exit" presetSubtype="0" repeatCount="indefinite" fill="hold" grpId="2" nodeType="withEffect">
                                  <p:stCondLst>
                                    <p:cond delay="7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0" presetClass="path" presetSubtype="0" repeatCount="indefinite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11022E-16 -1.72946E-7 C -0.00139 0.02007 -0.00365 0.03428 -0.00642 0.05374 C -0.00694 0.05744 -0.00747 0.06115 -0.00799 0.06486 C -0.00885 0.07134 -0.01111 0.08184 -0.01111 0.08215 C -0.01458 0.13743 -0.02535 0.20352 -0.00799 0.25139 C -0.0066 0.26652 -0.00556 0.27455 -0.00156 0.28783 C -0.00017 0.30235 0.00017 0.31007 0.00469 0.3218 C 0.00521 0.32644 0.00521 0.33169 0.00625 0.33601 C 0.00677 0.33848 0.00903 0.3391 0.00955 0.34157 C 0.01059 0.34589 0.01024 0.35114 0.01111 0.35578 C 0.01389 0.37091 0.0191 0.39284 0.02378 0.40642 C 0.02708 0.416 0.03229 0.42403 0.0349 0.43484 C 0.0401 0.45584 0.04184 0.47962 0.04757 0.5 C 0.05677 0.57474 0.04514 0.48271 0.05399 0.54509 C 0.05608 0.56022 0.05538 0.57443 0.06024 0.58771 C 0.06285 0.6155 0.06701 0.64577 0.07292 0.67233 C 0.07344 0.68252 0.07361 0.69302 0.07448 0.70321 C 0.07569 0.71649 0.07934 0.74274 0.07934 0.74305 C 0.07882 0.79092 0.07917 0.8391 0.07778 0.88697 C 0.07674 0.92495 0.07292 0.96325 0.07292 1.00278 " pathEditMode="relative" rAng="0" ptsTypes="fffffffffffffffffffA">
                                      <p:cBhvr>
                                        <p:cTn id="132" dur="4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1" y="50124"/>
                                    </p:animMotion>
                                  </p:childTnLst>
                                </p:cTn>
                              </p:par>
                              <p:par>
                                <p:cTn id="133" presetID="0" presetClass="path" presetSubtype="0" repeatCount="indefinite" accel="50000" decel="5000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2.77778E-7 4.97683E-6 C -0.00591 0.01421 -0.01042 0.03027 -0.0158 0.04541 C -0.01823 0.05221 -0.02223 0.05653 -0.02535 0.06209 C -0.04931 0.10411 -0.02674 0.06951 -0.03802 0.09608 C -0.03976 0.1004 -0.04271 0.10318 -0.04445 0.10751 C -0.04792 0.11554 -0.05157 0.12913 -0.05382 0.1384 C -0.05799 0.15508 -0.06181 0.17423 -0.06337 0.19215 C -0.06441 0.20451 -0.06667 0.22892 -0.06667 0.22892 C -0.06771 0.26382 -0.06823 0.33735 -0.07778 0.3701 C -0.08143 0.40315 -0.07882 0.43621 -0.08403 0.46895 C -0.08768 0.54958 -0.09098 0.63145 -0.07778 0.70899 C -0.07552 0.72196 -0.07552 0.73154 -0.07136 0.74297 C -0.06875 0.76707 -0.06615 0.79333 -0.06181 0.8165 C -0.05816 0.83596 -0.05921 0.81959 -0.05712 0.83627 C -0.05643 0.84183 -0.05643 0.8477 -0.05556 0.85295 C -0.05434 0.85975 -0.05191 0.86592 -0.0507 0.87272 C -0.05018 0.88044 -0.05018 0.88817 -0.04914 0.89558 C -0.04792 0.90485 -0.0441 0.91412 -0.04271 0.92369 C -0.04202 0.92833 -0.04184 0.93327 -0.04115 0.93791 C -0.0408 0.94069 -0.03959 0.94625 -0.03959 0.94625 " pathEditMode="relative" ptsTypes="fffffffffffffffffffA">
                                      <p:cBhvr>
                                        <p:cTn id="134" dur="4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5" presetID="0" presetClass="path" presetSubtype="0" repeatCount="indefinite" accel="50000" decel="50000" fill="hold" grpId="1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-1.66667E-6 -1.72946E-7 C -0.00139 0.01544 -0.00642 0.03644 -0.01267 0.04818 C -0.01458 0.05775 -0.01719 0.06763 -0.0191 0.07597 C -0.02569 0.1084 -0.025 0.1467 -0.02708 0.18067 C -0.02656 0.24645 -0.02656 0.31254 -0.02552 0.37801 C -0.025 0.40982 -0.01892 0.4404 -0.01597 0.47159 C -0.00937 0.53891 -0.00416 0.60747 0.01268 0.66955 C 0.01702 0.70908 0.01962 0.72329 0.01424 0.77116 C 0.01302 0.78166 0.00504 0.79648 0.00156 0.80482 C -0.0151 0.84775 -0.00469 0.82767 -0.01753 0.85022 C -0.02639 0.89067 -0.01267 0.83261 -0.02864 0.8811 C -0.03212 0.89222 -0.03298 0.90673 -0.03663 0.91816 C -0.0401 0.92835 -0.04548 0.93607 -0.0493 0.94595 C -0.05104 0.95522 -0.05087 0.95182 -0.05087 0.95738 " pathEditMode="relative" rAng="0" ptsTypes="fffffffffffffA">
                                      <p:cBhvr>
                                        <p:cTn id="136" dur="4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" y="47869"/>
                                    </p:animMotion>
                                  </p:childTnLst>
                                </p:cTn>
                              </p:par>
                              <p:par>
                                <p:cTn id="137" presetID="10" presetClass="exit" presetSubtype="0" repeatCount="indefinite" fill="hold" grpId="2" nodeType="withEffect">
                                  <p:stCondLst>
                                    <p:cond delay="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0" presetClass="exit" presetSubtype="0" repeatCount="indefinite" fill="hold" grpId="2" nodeType="withEffect">
                                  <p:stCondLst>
                                    <p:cond delay="7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1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0" presetClass="exit" presetSubtype="0" repeatCount="indefinite" fill="hold" grpId="2" nodeType="withEffect">
                                  <p:stCondLst>
                                    <p:cond delay="8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150" dur="4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151" presetID="10" presetClass="exit" presetSubtype="0" repeatCount="indefinite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0" presetClass="entr" presetSubtype="0" repeatCount="indefinite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0" presetClass="path" presetSubtype="0" repeatCount="indefinite" accel="50000" decel="5000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0.01024 0.00339 C 0.01718 0.04074 0.01649 0.0895 0.00746 0.12685 C 0.00347 0.14383 0.00555 0.125 0.0033 0.14166 C 3.05556E-6 0.16543 -0.00157 0.19012 -0.0092 0.2108 C -0.01059 0.225 -0.01181 0.23704 -0.01476 0.25031 C -0.01598 0.26481 -0.01667 0.27654 -0.02032 0.28981 C -0.02344 0.3395 -0.02049 0.32006 -0.02587 0.34907 C -0.02743 0.45278 -0.02813 0.44506 -0.02587 0.56142 C -0.02518 0.59444 -0.01979 0.62747 -0.01754 0.66018 C -0.01476 0.70247 -0.0125 0.74444 -0.00782 0.78611 C -0.00643 0.84074 -0.00504 0.88518 -0.00365 0.94166 C -0.00348 0.94815 -0.00226 0.96142 -0.00226 0.96142 " pathEditMode="relative" ptsTypes="fffffffffffA">
                                      <p:cBhvr>
                                        <p:cTn id="158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9" presetID="10" presetClass="exit" presetSubtype="0" repeatCount="indefinite" fill="hold" grpId="2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5.55556E-6 -2.46914E-6 C -0.0047 0.01235 -0.00504 0.02716 -0.00973 0.03951 C -0.01338 0.10432 -0.01355 0.16975 -0.00834 0.23457 C -0.00713 0.24877 -0.00348 0.26266 -0.0014 0.27654 C 0.00208 0.29938 0.00364 0.32284 0.00694 0.34568 C 0.00815 0.37654 0.01041 0.40679 0.01388 0.43704 C 0.01492 0.45833 0.01666 0.47161 0.01944 0.49136 C 0.01909 0.51852 0.02708 0.66049 0.00277 0.7037 C -0.0073 0.75741 -0.02362 0.80741 -0.03612 0.85926 C -0.03872 0.87037 -0.03959 0.88241 -0.04167 0.89383 C -0.04324 0.91266 -0.04688 0.93148 -0.04306 0.95062 C -0.04237 0.95401 -0.03751 0.95556 -0.03751 0.95556 " pathEditMode="relative" ptsTypes="fffffffffffA">
                                      <p:cBhvr>
                                        <p:cTn id="16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67" presetID="10" presetClass="exit" presetSubtype="0" repeatCount="indefinite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0" presetClass="path" presetSubtype="0" repeatCount="indefinite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174" dur="4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175" presetID="10" presetClass="exit" presetSubtype="0" repeatCount="indefinite" fill="hold" grpId="2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6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0" presetClass="path" presetSubtype="0" repeatCount="indefinite" accel="50000" decel="5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2.77778E-6 -5.06173E-6 C 0.00053 0.04351 0.00053 0.08734 0.00139 0.13086 C 0.00191 0.1574 0.00921 0.18394 0.0125 0.20987 C 0.01459 0.22623 0.01511 0.24135 0.01945 0.25678 C 0.02084 0.26975 0.02362 0.28086 0.025 0.29382 C 0.02605 0.31604 0.02674 0.33487 0.03056 0.35555 C 0.03004 0.43209 0.03004 0.50864 0.02917 0.58518 C 0.029 0.60462 0.02084 0.64197 0.02084 0.64197 C 0.01737 0.68425 0.0224 0.63364 0.01528 0.67654 C 0.01303 0.69012 0.01198 0.70493 0.00973 0.71851 C 0.00938 0.72098 0.00869 0.72345 0.00834 0.72592 C 0.0073 0.7324 0.00643 0.73919 0.00556 0.74567 C 0.00487 0.75061 0.00278 0.76049 0.00278 0.76049 C 0.00226 0.76697 0.00226 0.77376 0.00139 0.78024 C 0.00087 0.78394 -0.00104 0.78641 -0.00138 0.79012 C -0.00694 0.83888 0.00105 0.8003 -0.00555 0.82962 C -0.00607 0.84197 -0.00625 0.85431 -0.00694 0.86666 C -0.00763 0.87901 -0.01076 0.89166 -0.01111 0.9037 C -0.01145 0.92098 -0.01111 0.93826 -0.01111 0.95555 " pathEditMode="relative" ptsTypes="ffffffffffffffffffA">
                                      <p:cBhvr>
                                        <p:cTn id="182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83" presetID="10" presetClass="exit" presetSubtype="0" repeatCount="indefinite" fill="hold" grpId="2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4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6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190" dur="4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191" presetID="10" presetClass="exit" presetSubtype="0" repeatCount="indefinite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2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0" presetClass="path" presetSubtype="0" repeatCount="indefinite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1024 0.00339 C 0.01718 0.04074 0.01649 0.0895 0.00746 0.12685 C 0.00347 0.14383 0.00555 0.125 0.0033 0.14166 C 3.05556E-6 0.16543 -0.00157 0.19012 -0.0092 0.2108 C -0.01059 0.225 -0.01181 0.23704 -0.01476 0.25031 C -0.01598 0.26481 -0.01667 0.27654 -0.02032 0.28981 C -0.02344 0.3395 -0.02049 0.32006 -0.02587 0.34907 C -0.02743 0.45278 -0.02813 0.44506 -0.02587 0.56142 C -0.02518 0.59444 -0.01979 0.62747 -0.01754 0.66018 C -0.01476 0.70247 -0.0125 0.74444 -0.00782 0.78611 C -0.00643 0.84074 -0.00504 0.88518 -0.00365 0.94166 C -0.00348 0.94815 -0.00226 0.96142 -0.00226 0.96142 " pathEditMode="relative" ptsTypes="fffffffffffA">
                                      <p:cBhvr>
                                        <p:cTn id="198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9" presetID="10" presetClass="exit" presetSubtype="0" repeatCount="indefinite" fill="hold" grpId="2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0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2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5" presetID="0" presetClass="path" presetSubtype="0" repeatCount="indefinite" accel="50000" decel="5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206" dur="4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207" presetID="10" presetClass="exit" presetSubtype="0" repeatCount="indefinite" fill="hold" grpId="2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8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0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3" presetID="0" presetClass="path" presetSubtype="0" repeatCount="indefinite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5.55556E-6 -2.46914E-6 C -0.0047 0.01235 -0.00504 0.02716 -0.00973 0.03951 C -0.01338 0.10432 -0.01355 0.16975 -0.00834 0.23457 C -0.00713 0.24877 -0.00348 0.26266 -0.0014 0.27654 C 0.00208 0.29938 0.00364 0.32284 0.00694 0.34568 C 0.00815 0.37654 0.01041 0.40679 0.01388 0.43704 C 0.01492 0.45833 0.01666 0.47161 0.01944 0.49136 C 0.01909 0.51852 0.02708 0.66049 0.00277 0.7037 C -0.0073 0.75741 -0.02362 0.80741 -0.03612 0.85926 C -0.03872 0.87037 -0.03959 0.88241 -0.04167 0.89383 C -0.04324 0.91266 -0.04688 0.93148 -0.04306 0.95062 C -0.04237 0.95401 -0.03751 0.95556 -0.03751 0.95556 " pathEditMode="relative" ptsTypes="fffffffffffA">
                                      <p:cBhvr>
                                        <p:cTn id="214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5" presetID="10" presetClass="exit" presetSubtype="0" repeatCount="indefinite" fill="hold" grpId="2" nodeType="withEffect">
                                  <p:stCondLst>
                                    <p:cond delay="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6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8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0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1" presetID="0" presetClass="path" presetSubtype="0" repeatCount="indefinite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222" dur="4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223" presetID="10" presetClass="exit" presetSubtype="0" repeatCount="indefinite" fill="hold" grpId="2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4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 animBg="1"/>
      <p:bldP spid="3075" grpId="0" animBg="1"/>
      <p:bldP spid="3078" grpId="0"/>
      <p:bldP spid="3079" grpId="0" animBg="1"/>
      <p:bldP spid="10" grpId="0" animBg="1"/>
      <p:bldP spid="10" grpId="1" animBg="1"/>
      <p:bldP spid="10" grpId="2" animBg="1"/>
      <p:bldP spid="11" grpId="0" animBg="1"/>
      <p:bldP spid="11" grpId="1" animBg="1"/>
      <p:bldP spid="11" grpId="2" animBg="1"/>
      <p:bldP spid="12" grpId="0" animBg="1"/>
      <p:bldP spid="12" grpId="1" animBg="1"/>
      <p:bldP spid="12" grpId="2" animBg="1"/>
      <p:bldP spid="13" grpId="0" animBg="1"/>
      <p:bldP spid="13" grpId="1" animBg="1"/>
      <p:bldP spid="13" grpId="2" animBg="1"/>
      <p:bldP spid="14" grpId="0" animBg="1"/>
      <p:bldP spid="14" grpId="1" animBg="1"/>
      <p:bldP spid="14" grpId="2" animBg="1"/>
      <p:bldP spid="15" grpId="0" animBg="1"/>
      <p:bldP spid="15" grpId="1" animBg="1"/>
      <p:bldP spid="15" grpId="2" animBg="1"/>
      <p:bldP spid="16" grpId="0" animBg="1"/>
      <p:bldP spid="16" grpId="1" animBg="1"/>
      <p:bldP spid="16" grpId="2" animBg="1"/>
      <p:bldP spid="17" grpId="0" animBg="1"/>
      <p:bldP spid="17" grpId="1" animBg="1"/>
      <p:bldP spid="17" grpId="2" animBg="1"/>
      <p:bldP spid="18" grpId="0" animBg="1"/>
      <p:bldP spid="18" grpId="1" animBg="1"/>
      <p:bldP spid="18" grpId="2" animBg="1"/>
      <p:bldP spid="19" grpId="0" animBg="1"/>
      <p:bldP spid="19" grpId="1" animBg="1"/>
      <p:bldP spid="19" grpId="2" animBg="1"/>
      <p:bldP spid="20" grpId="0" animBg="1"/>
      <p:bldP spid="20" grpId="1" animBg="1"/>
      <p:bldP spid="20" grpId="2" animBg="1"/>
      <p:bldP spid="21" grpId="0" animBg="1"/>
      <p:bldP spid="21" grpId="1" animBg="1"/>
      <p:bldP spid="21" grpId="2" animBg="1"/>
      <p:bldP spid="22" grpId="0" animBg="1"/>
      <p:bldP spid="22" grpId="1" animBg="1"/>
      <p:bldP spid="22" grpId="2" animBg="1"/>
      <p:bldP spid="23" grpId="0" animBg="1"/>
      <p:bldP spid="23" grpId="1" animBg="1"/>
      <p:bldP spid="23" grpId="2" animBg="1"/>
      <p:bldP spid="24" grpId="0" animBg="1"/>
      <p:bldP spid="24" grpId="1" animBg="1"/>
      <p:bldP spid="24" grpId="2" animBg="1"/>
      <p:bldP spid="25" grpId="0" animBg="1"/>
      <p:bldP spid="25" grpId="1" animBg="1"/>
      <p:bldP spid="25" grpId="2" animBg="1"/>
      <p:bldP spid="26" grpId="0" animBg="1"/>
      <p:bldP spid="26" grpId="1" animBg="1"/>
      <p:bldP spid="26" grpId="2" animBg="1"/>
      <p:bldP spid="27" grpId="0" animBg="1"/>
      <p:bldP spid="27" grpId="1" animBg="1"/>
      <p:bldP spid="27" grpId="2" animBg="1"/>
      <p:bldP spid="28" grpId="0" animBg="1"/>
      <p:bldP spid="28" grpId="1" animBg="1"/>
      <p:bldP spid="28" grpId="2" animBg="1"/>
      <p:bldP spid="29" grpId="0" animBg="1"/>
      <p:bldP spid="29" grpId="1" animBg="1"/>
      <p:bldP spid="29" grpId="2" animBg="1"/>
      <p:bldP spid="30" grpId="0" animBg="1"/>
      <p:bldP spid="30" grpId="1" animBg="1"/>
      <p:bldP spid="30" grpId="2" animBg="1"/>
      <p:bldP spid="31" grpId="0" animBg="1"/>
      <p:bldP spid="31" grpId="1" animBg="1"/>
      <p:bldP spid="31" grpId="2" animBg="1"/>
      <p:bldP spid="32" grpId="0" animBg="1"/>
      <p:bldP spid="32" grpId="1" animBg="1"/>
      <p:bldP spid="32" grpId="2" animBg="1"/>
      <p:bldP spid="33" grpId="0" animBg="1"/>
      <p:bldP spid="33" grpId="1" animBg="1"/>
      <p:bldP spid="33" grpId="2" animBg="1"/>
      <p:bldP spid="34" grpId="0" animBg="1"/>
      <p:bldP spid="34" grpId="1" animBg="1"/>
      <p:bldP spid="34" grpId="2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TextBox 15"/>
          <p:cNvSpPr txBox="1">
            <a:spLocks noChangeArrowheads="1"/>
          </p:cNvSpPr>
          <p:nvPr/>
        </p:nvSpPr>
        <p:spPr bwMode="auto">
          <a:xfrm>
            <a:off x="6372200" y="572968"/>
            <a:ext cx="2458625" cy="509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spcBef>
                <a:spcPct val="0"/>
              </a:spcBef>
              <a:buNone/>
              <a:defRPr/>
            </a:pPr>
            <a:r>
              <a:rPr lang="zh-CN" altLang="en-US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我们结婚了</a:t>
            </a:r>
            <a:endParaRPr lang="zh-CN" altLang="en-US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</p:txBody>
      </p:sp>
      <p:sp>
        <p:nvSpPr>
          <p:cNvPr id="3077" name="矩形 17"/>
          <p:cNvSpPr>
            <a:spLocks noChangeArrowheads="1"/>
          </p:cNvSpPr>
          <p:nvPr/>
        </p:nvSpPr>
        <p:spPr bwMode="auto">
          <a:xfrm>
            <a:off x="6372200" y="1212817"/>
            <a:ext cx="2458625" cy="20070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zh-CN" altLang="en-US" sz="14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/>
                <a:ea typeface="方正稚艺_GBK"/>
              </a:rPr>
              <a:t>单击选中图片</a:t>
            </a:r>
            <a:endParaRPr lang="en-US" sz="140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稚艺_GBK"/>
              <a:ea typeface="方正稚艺_GBK"/>
            </a:endParaRPr>
          </a:p>
          <a:p>
            <a:pPr algn="ctr"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zh-CN" altLang="en-US" sz="14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/>
                <a:ea typeface="方正稚艺_GBK"/>
              </a:rPr>
              <a:t>单击菜单栏的“绘图工具格式”</a:t>
            </a:r>
            <a:endParaRPr lang="en-US" sz="140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稚艺_GBK"/>
              <a:ea typeface="方正稚艺_GBK"/>
            </a:endParaRPr>
          </a:p>
          <a:p>
            <a:pPr algn="ctr"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zh-CN" altLang="en-US" sz="14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/>
                <a:ea typeface="方正稚艺_GBK"/>
              </a:rPr>
              <a:t>单击“形状填充”</a:t>
            </a:r>
            <a:endParaRPr lang="en-US" sz="140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稚艺_GBK"/>
              <a:ea typeface="方正稚艺_GBK"/>
            </a:endParaRPr>
          </a:p>
          <a:p>
            <a:pPr algn="ctr"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zh-CN" altLang="en-US" sz="14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/>
                <a:ea typeface="方正稚艺_GBK"/>
              </a:rPr>
              <a:t>选择“图片”</a:t>
            </a:r>
            <a:endParaRPr lang="en-US" sz="140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稚艺_GBK"/>
              <a:ea typeface="方正稚艺_GBK"/>
            </a:endParaRPr>
          </a:p>
          <a:p>
            <a:pPr algn="ctr"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zh-CN" altLang="en-US" sz="14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/>
                <a:ea typeface="方正稚艺_GBK"/>
              </a:rPr>
              <a:t>选择您需要展示的图片</a:t>
            </a:r>
            <a:endParaRPr lang="en-US" sz="140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稚艺_GBK"/>
              <a:ea typeface="方正稚艺_GBK"/>
            </a:endParaRPr>
          </a:p>
          <a:p>
            <a:pPr algn="ctr"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zh-CN" altLang="en-US" sz="14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/>
                <a:ea typeface="方正稚艺_GBK"/>
              </a:rPr>
              <a:t>单击“插入”</a:t>
            </a:r>
          </a:p>
        </p:txBody>
      </p:sp>
      <p:sp>
        <p:nvSpPr>
          <p:cNvPr id="3074" name="椭圆 24"/>
          <p:cNvSpPr>
            <a:spLocks noChangeArrowheads="1"/>
          </p:cNvSpPr>
          <p:nvPr/>
        </p:nvSpPr>
        <p:spPr bwMode="auto">
          <a:xfrm>
            <a:off x="1792652" y="1073771"/>
            <a:ext cx="3924715" cy="3868013"/>
          </a:xfrm>
          <a:prstGeom prst="ellipse">
            <a:avLst/>
          </a:prstGeom>
          <a:solidFill>
            <a:schemeClr val="bg1">
              <a:alpha val="75000"/>
            </a:schemeClr>
          </a:solidFill>
          <a:ln>
            <a:noFill/>
          </a:ln>
          <a:extLst/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itchFamily="34" charset="0"/>
              <a:buNone/>
            </a:pPr>
            <a:endParaRPr lang="zh-CN" altLang="zh-CN" sz="1800">
              <a:solidFill>
                <a:srgbClr val="FFFFFF"/>
              </a:solidFill>
              <a:latin typeface="Arial" pitchFamily="34" charset="0"/>
              <a:ea typeface="方正稚艺_GBK"/>
            </a:endParaRPr>
          </a:p>
        </p:txBody>
      </p:sp>
      <p:sp>
        <p:nvSpPr>
          <p:cNvPr id="3075" name="椭圆 16"/>
          <p:cNvSpPr>
            <a:spLocks noChangeArrowheads="1"/>
          </p:cNvSpPr>
          <p:nvPr/>
        </p:nvSpPr>
        <p:spPr bwMode="auto">
          <a:xfrm>
            <a:off x="2557190" y="3013812"/>
            <a:ext cx="1761701" cy="1705333"/>
          </a:xfrm>
          <a:prstGeom prst="ellipse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28575">
            <a:solidFill>
              <a:srgbClr val="FFFFFF"/>
            </a:solidFill>
            <a:round/>
            <a:headEnd/>
            <a:tailEnd/>
          </a:ln>
        </p:spPr>
        <p:txBody>
          <a:bodyPr/>
          <a:lstStyle>
            <a:lvl1pPr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itchFamily="34" charset="0"/>
              <a:buNone/>
            </a:pPr>
            <a:endParaRPr lang="zh-CN" altLang="zh-CN" sz="1800">
              <a:latin typeface="Arial" pitchFamily="34" charset="0"/>
              <a:ea typeface="方正稚艺_GBK"/>
            </a:endParaRPr>
          </a:p>
        </p:txBody>
      </p:sp>
      <p:sp>
        <p:nvSpPr>
          <p:cNvPr id="3079" name="椭圆 1"/>
          <p:cNvSpPr>
            <a:spLocks noChangeArrowheads="1"/>
          </p:cNvSpPr>
          <p:nvPr/>
        </p:nvSpPr>
        <p:spPr bwMode="auto">
          <a:xfrm>
            <a:off x="395536" y="1164942"/>
            <a:ext cx="2794234" cy="2704830"/>
          </a:xfrm>
          <a:prstGeom prst="ellipse">
            <a:avLst/>
          </a:prstGeom>
          <a:blipFill dpi="0" rotWithShape="1">
            <a:blip r:embed="rId4"/>
            <a:srcRect/>
            <a:stretch>
              <a:fillRect/>
            </a:stretch>
          </a:blipFill>
          <a:ln w="28575">
            <a:solidFill>
              <a:srgbClr val="FFFFFF"/>
            </a:solidFill>
            <a:round/>
            <a:headEnd/>
            <a:tailEnd/>
          </a:ln>
        </p:spPr>
        <p:txBody>
          <a:bodyPr/>
          <a:lstStyle>
            <a:lvl1pPr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itchFamily="34" charset="0"/>
              <a:buNone/>
            </a:pPr>
            <a:endParaRPr lang="zh-CN" altLang="zh-CN" sz="1800">
              <a:latin typeface="Arial" pitchFamily="34" charset="0"/>
              <a:ea typeface="方正稚艺_GBK"/>
            </a:endParaRPr>
          </a:p>
        </p:txBody>
      </p:sp>
      <p:sp>
        <p:nvSpPr>
          <p:cNvPr id="3080" name="椭圆 15"/>
          <p:cNvSpPr>
            <a:spLocks noChangeArrowheads="1"/>
          </p:cNvSpPr>
          <p:nvPr/>
        </p:nvSpPr>
        <p:spPr bwMode="auto">
          <a:xfrm>
            <a:off x="3861800" y="915566"/>
            <a:ext cx="2228313" cy="2157017"/>
          </a:xfrm>
          <a:prstGeom prst="ellipse">
            <a:avLst/>
          </a:prstGeom>
          <a:blipFill dpi="0" rotWithShape="1">
            <a:blip r:embed="rId5"/>
            <a:srcRect/>
            <a:stretch>
              <a:fillRect/>
            </a:stretch>
          </a:blipFill>
          <a:ln w="28575">
            <a:solidFill>
              <a:srgbClr val="FFFFFF"/>
            </a:solidFill>
            <a:round/>
            <a:headEnd/>
            <a:tailEnd/>
          </a:ln>
        </p:spPr>
        <p:txBody>
          <a:bodyPr/>
          <a:lstStyle>
            <a:lvl1pPr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itchFamily="34" charset="0"/>
              <a:buNone/>
            </a:pPr>
            <a:endParaRPr lang="zh-CN" altLang="zh-CN" sz="1800">
              <a:latin typeface="Arial" pitchFamily="34" charset="0"/>
              <a:ea typeface="方正稚艺_GBK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3060407" y="-380003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5364663" y="-450850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4428560" y="-307409"/>
            <a:ext cx="143441" cy="143441"/>
          </a:xfrm>
          <a:prstGeom prst="ellipse">
            <a:avLst/>
          </a:prstGeom>
          <a:solidFill>
            <a:schemeClr val="bg1">
              <a:alpha val="7000"/>
            </a:schemeClr>
          </a:solidFill>
          <a:ln>
            <a:noFill/>
          </a:ln>
          <a:effectLst>
            <a:glow rad="215900">
              <a:schemeClr val="bg1"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8460432" y="-452586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6156751" y="-452586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7380887" y="-452586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971600" y="-452586"/>
            <a:ext cx="143441" cy="143441"/>
          </a:xfrm>
          <a:prstGeom prst="ellipse">
            <a:avLst/>
          </a:prstGeom>
          <a:solidFill>
            <a:schemeClr val="bg1">
              <a:alpha val="7000"/>
            </a:schemeClr>
          </a:solidFill>
          <a:ln>
            <a:noFill/>
          </a:ln>
          <a:effectLst>
            <a:glow rad="215900">
              <a:schemeClr val="bg1"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3780487" y="-308581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5797286" y="-379428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2411760" y="-379428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4861183" y="-235987"/>
            <a:ext cx="143441" cy="143441"/>
          </a:xfrm>
          <a:prstGeom prst="ellipse">
            <a:avLst/>
          </a:prstGeom>
          <a:solidFill>
            <a:schemeClr val="bg1">
              <a:alpha val="7000"/>
            </a:schemeClr>
          </a:solidFill>
          <a:ln>
            <a:noFill/>
          </a:ln>
          <a:effectLst>
            <a:glow rad="215900">
              <a:schemeClr val="bg1"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8893055" y="-381164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6589374" y="-381164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7813510" y="-381164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1404223" y="-381164"/>
            <a:ext cx="143441" cy="143441"/>
          </a:xfrm>
          <a:prstGeom prst="ellipse">
            <a:avLst/>
          </a:prstGeom>
          <a:solidFill>
            <a:schemeClr val="bg1">
              <a:alpha val="7000"/>
            </a:schemeClr>
          </a:solidFill>
          <a:ln>
            <a:noFill/>
          </a:ln>
          <a:effectLst>
            <a:glow rad="215900">
              <a:schemeClr val="bg1"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4940974" y="-421055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5588471" y="-421055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7244655" y="-421055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8140863" y="-421055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8821047" y="-421055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474077" y="-452586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1121574" y="-452586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2057678" y="-452586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2777758" y="-452586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3673966" y="-452586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</p:spTree>
    <p:extLst>
      <p:ext uri="{BB962C8B-B14F-4D97-AF65-F5344CB8AC3E}">
        <p14:creationId xmlns:p14="http://schemas.microsoft.com/office/powerpoint/2010/main" val="1122305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0">
        <p:circle/>
      </p:transition>
    </mc:Choice>
    <mc:Fallback xmlns="">
      <p:transition spd="slow" advTm="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25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7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75" decel="100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30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30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30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30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30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30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30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30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30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30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30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30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30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30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30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750"/>
                                        <p:tgtEl>
                                          <p:spTgt spid="307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307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307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1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125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1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125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1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125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repeatCount="indefinite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63" dur="4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8.33333E-7 -1.72946E-7 C -0.00139 0.02007 -0.00364 0.0349 -0.00642 0.05405 C -0.00694 0.05744 -0.00746 0.06115 -0.00799 0.06486 C -0.00885 0.07103 -0.01111 0.08184 -0.01111 0.08215 C -0.01458 0.13743 -0.02535 0.20352 -0.00799 0.25139 C -0.0066 0.26652 -0.00555 0.27455 -0.00156 0.28783 C -0.00017 0.30235 0.00017 0.31007 0.00469 0.3218 C 0.00521 0.32644 0.00521 0.33169 0.00625 0.33601 C 0.00677 0.33848 0.00903 0.3391 0.00955 0.34157 C 0.01059 0.34589 0.01024 0.35114 0.01111 0.35578 C 0.01389 0.37091 0.0191 0.39284 0.02379 0.40642 C 0.02708 0.416 0.03229 0.42403 0.0349 0.43484 C 0.04011 0.45584 0.04184 0.47931 0.04757 0.49969 C 0.05677 0.57443 0.04514 0.48271 0.05399 0.54478 C 0.05608 0.55991 0.05538 0.57412 0.06024 0.5874 C 0.06285 0.6155 0.06701 0.64546 0.07292 0.67202 C 0.07344 0.68221 0.07361 0.69271 0.07448 0.7029 C 0.0757 0.71618 0.07934 0.74243 0.07934 0.74274 C 0.07882 0.79061 0.07917 0.83879 0.07778 0.88666 C 0.07674 0.92465 0.07292 0.96294 0.07292 1.00247 " pathEditMode="relative" rAng="0" ptsTypes="fffffffffffffffffffA">
                                      <p:cBhvr>
                                        <p:cTn id="65" dur="4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1" y="50124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0" presetClass="path" presetSubtype="0" repeatCount="indefinite" accel="50000" decel="50000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5E-6 1.85185E-6 C -0.00138 0.01543 -0.00643 0.03642 -0.01268 0.04784 C -0.01459 0.05771 -0.01718 0.06759 -0.0191 0.07623 C -0.0257 0.10833 -0.025 0.1466 -0.02709 0.18055 C -0.02656 0.24629 -0.02656 0.31234 -0.02553 0.37778 C -0.025 0.40957 -0.01893 0.44012 -0.01598 0.47129 C -0.00938 0.53858 -0.00417 0.6071 0.01268 0.66913 C 0.01702 0.70864 0.01962 0.72284 0.01424 0.77068 C 0.01303 0.78117 0.00504 0.79599 0.00157 0.80432 C -0.01511 0.84722 -0.00468 0.82716 -0.01754 0.84969 C -0.02639 0.89012 -0.01268 0.8321 -0.02864 0.88055 C -0.03211 0.89166 -0.03299 0.90617 -0.03664 0.91759 C -0.0401 0.92778 -0.04549 0.93549 -0.0493 0.94537 C -0.05104 0.95463 -0.05087 0.95123 -0.05087 0.95679 " pathEditMode="relative" rAng="0" ptsTypes="fffffffffffffA">
                                      <p:cBhvr>
                                        <p:cTn id="67" dur="4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" y="47840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10" presetClass="exit" presetSubtype="0" repeatCount="indefinite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xit" presetSubtype="0" repeatCount="indefinite" fill="hold" grpId="2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0" presetClass="exit" presetSubtype="0" repeatCount="indefinite" fill="hold" grpId="2" nodeType="withEffect">
                                  <p:stCondLst>
                                    <p:cond delay="6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ntr" presetSubtype="0" repeatCount="indefinite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repeatCount="indefinite" fill="hold" grpId="0" nodeType="withEffect">
                                  <p:stCondLst>
                                    <p:cond delay="59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" presetClass="entr" presetSubtype="4" repeatCount="indefinite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0" presetClass="path" presetSubtype="0" repeatCount="indefinite" accel="50000" decel="5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91" dur="4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92" presetID="0" presetClass="path" presetSubtype="0" repeatCount="indefinite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11022E-16 -1.72946E-7 C -0.00139 0.02007 -0.00365 0.03428 -0.00642 0.05374 C -0.00694 0.05744 -0.00747 0.06115 -0.00799 0.06486 C -0.00885 0.07134 -0.01111 0.08184 -0.01111 0.08215 C -0.01458 0.13743 -0.02535 0.20352 -0.00799 0.25139 C -0.0066 0.26652 -0.00556 0.27455 -0.00156 0.28783 C -0.00017 0.30235 0.00017 0.31007 0.00469 0.3218 C 0.00521 0.32644 0.00521 0.33169 0.00625 0.33601 C 0.00677 0.33848 0.00903 0.3391 0.00955 0.34157 C 0.01059 0.34589 0.01024 0.35114 0.01111 0.35578 C 0.01389 0.37091 0.0191 0.39284 0.02378 0.40642 C 0.02708 0.416 0.03229 0.42403 0.0349 0.43484 C 0.0401 0.45584 0.04184 0.47962 0.04757 0.5 C 0.05677 0.57474 0.04514 0.48271 0.05399 0.54509 C 0.05608 0.56022 0.05538 0.57443 0.06024 0.58771 C 0.06285 0.6155 0.06701 0.64577 0.07292 0.67233 C 0.07344 0.68252 0.07361 0.69302 0.07448 0.70321 C 0.07569 0.71649 0.07934 0.74274 0.07934 0.74305 C 0.07882 0.79092 0.07917 0.8391 0.07778 0.88697 C 0.07674 0.92495 0.07292 0.96325 0.07292 1.00278 " pathEditMode="relative" rAng="0" ptsTypes="fffffffffffffffffffA">
                                      <p:cBhvr>
                                        <p:cTn id="93" dur="4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1" y="50124"/>
                                    </p:animMotion>
                                  </p:childTnLst>
                                </p:cTn>
                              </p:par>
                              <p:par>
                                <p:cTn id="94" presetID="0" presetClass="path" presetSubtype="0" repeatCount="indefinite" accel="50000" decel="5000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2.77778E-7 4.97683E-6 C -0.00591 0.01421 -0.01042 0.03027 -0.0158 0.04541 C -0.01823 0.05221 -0.02223 0.05653 -0.02535 0.06209 C -0.04931 0.10411 -0.02674 0.06951 -0.03802 0.09608 C -0.03976 0.1004 -0.04271 0.10318 -0.04445 0.10751 C -0.04792 0.11554 -0.05157 0.12913 -0.05382 0.1384 C -0.05799 0.15508 -0.06181 0.17423 -0.06337 0.19215 C -0.06441 0.20451 -0.06667 0.22892 -0.06667 0.22892 C -0.06771 0.26382 -0.06823 0.33735 -0.07778 0.3701 C -0.08143 0.40315 -0.07882 0.43621 -0.08403 0.46895 C -0.08768 0.54958 -0.09098 0.63145 -0.07778 0.70899 C -0.07552 0.72196 -0.07552 0.73154 -0.07136 0.74297 C -0.06875 0.76707 -0.06615 0.79333 -0.06181 0.8165 C -0.05816 0.83596 -0.05921 0.81959 -0.05712 0.83627 C -0.05643 0.84183 -0.05643 0.8477 -0.05556 0.85295 C -0.05434 0.85975 -0.05191 0.86592 -0.0507 0.87272 C -0.05018 0.88044 -0.05018 0.88817 -0.04914 0.89558 C -0.04792 0.90485 -0.0441 0.91412 -0.04271 0.92369 C -0.04202 0.92833 -0.04184 0.93327 -0.04115 0.93791 C -0.0408 0.94069 -0.03959 0.94625 -0.03959 0.94625 " pathEditMode="relative" ptsTypes="fffffffffffffffffffA">
                                      <p:cBhvr>
                                        <p:cTn id="95" dur="4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6" presetID="0" presetClass="path" presetSubtype="0" repeatCount="indefinite" accel="50000" decel="50000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-1.66667E-6 -1.72946E-7 C -0.00139 0.01544 -0.00642 0.03644 -0.01267 0.04818 C -0.01458 0.05775 -0.01719 0.06763 -0.0191 0.07597 C -0.02569 0.1084 -0.025 0.1467 -0.02708 0.18067 C -0.02656 0.24645 -0.02656 0.31254 -0.02552 0.37801 C -0.025 0.40982 -0.01892 0.4404 -0.01597 0.47159 C -0.00937 0.53891 -0.00416 0.60747 0.01268 0.66955 C 0.01702 0.70908 0.01962 0.72329 0.01424 0.77116 C 0.01302 0.78166 0.00504 0.79648 0.00156 0.80482 C -0.0151 0.84775 -0.00469 0.82767 -0.01753 0.85022 C -0.02639 0.89067 -0.01267 0.83261 -0.02864 0.8811 C -0.03212 0.89222 -0.03298 0.90673 -0.03663 0.91816 C -0.0401 0.92835 -0.04548 0.93607 -0.0493 0.94595 C -0.05104 0.95522 -0.05087 0.95182 -0.05087 0.95738 " pathEditMode="relative" rAng="0" ptsTypes="fffffffffffffA">
                                      <p:cBhvr>
                                        <p:cTn id="97" dur="4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" y="47869"/>
                                    </p:animMotion>
                                  </p:childTnLst>
                                </p:cTn>
                              </p:par>
                              <p:par>
                                <p:cTn id="98" presetID="10" presetClass="exit" presetSubtype="0" repeatCount="indefinite" fill="hold" grpId="2" nodeType="withEffect">
                                  <p:stCondLst>
                                    <p:cond delay="5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0" presetClass="exit" presetSubtype="0" repeatCount="indefinite" fill="hold" grpId="2" nodeType="withEffect">
                                  <p:stCondLst>
                                    <p:cond delay="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0" presetClass="exit" presetSubtype="0" repeatCount="indefinite" fill="hold" grpId="2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0" presetClass="exit" presetSubtype="0" repeatCount="indefinite" fill="hold" grpId="2" nodeType="withEffect">
                                  <p:stCondLst>
                                    <p:cond delay="6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0" presetClass="entr" presetSubtype="0" repeatCount="indefinite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repeatCount="indefinite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repeatCount="indefinite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0" presetClass="path" presetSubtype="0" repeatCount="indefinite" accel="50000" decel="5000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123" dur="4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124" presetID="0" presetClass="path" presetSubtype="0" repeatCount="indefinite" accel="50000" decel="50000" fill="hold" grpId="1" nodeType="withEffect">
                                  <p:stCondLst>
                                    <p:cond delay="4750"/>
                                  </p:stCondLst>
                                  <p:childTnLst>
                                    <p:animMotion origin="layout" path="M -8.33333E-7 -1.72946E-7 C -0.00139 0.02007 -0.00364 0.0349 -0.00642 0.05405 C -0.00694 0.05744 -0.00746 0.06115 -0.00799 0.06486 C -0.00885 0.07103 -0.01111 0.08184 -0.01111 0.08215 C -0.01458 0.13743 -0.02535 0.20352 -0.00799 0.25139 C -0.0066 0.26652 -0.00555 0.27455 -0.00156 0.28783 C -0.00017 0.30235 0.00017 0.31007 0.00469 0.3218 C 0.00521 0.32644 0.00521 0.33169 0.00625 0.33601 C 0.00677 0.33848 0.00903 0.3391 0.00955 0.34157 C 0.01059 0.34589 0.01024 0.35114 0.01111 0.35578 C 0.01389 0.37091 0.0191 0.39284 0.02379 0.40642 C 0.02708 0.416 0.03229 0.42403 0.0349 0.43484 C 0.04011 0.45584 0.04184 0.47931 0.04757 0.49969 C 0.05677 0.57443 0.04514 0.48271 0.05399 0.54478 C 0.05608 0.55991 0.05538 0.57412 0.06024 0.5874 C 0.06285 0.6155 0.06701 0.64546 0.07292 0.67202 C 0.07344 0.68221 0.07361 0.69271 0.07448 0.7029 C 0.0757 0.71618 0.07934 0.74243 0.07934 0.74274 C 0.07882 0.79061 0.07917 0.83879 0.07778 0.88666 C 0.07674 0.92465 0.07292 0.96294 0.07292 1.00247 " pathEditMode="relative" rAng="0" ptsTypes="fffffffffffffffffffA">
                                      <p:cBhvr>
                                        <p:cTn id="125" dur="4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1" y="50124"/>
                                    </p:animMotion>
                                  </p:childTnLst>
                                </p:cTn>
                              </p:par>
                              <p:par>
                                <p:cTn id="126" presetID="0" presetClass="path" presetSubtype="0" repeatCount="indefinite" accel="50000" decel="5000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2.77778E-7 4.97683E-6 C -0.00591 0.01421 -0.01042 0.03027 -0.0158 0.04541 C -0.01823 0.05221 -0.02223 0.05653 -0.02535 0.06209 C -0.04931 0.10411 -0.02674 0.06951 -0.03802 0.09608 C -0.03976 0.1004 -0.04271 0.10318 -0.04445 0.10751 C -0.04792 0.11554 -0.05157 0.12913 -0.05382 0.1384 C -0.05799 0.15508 -0.06181 0.17423 -0.06337 0.19215 C -0.06441 0.20451 -0.06667 0.22892 -0.06667 0.22892 C -0.06771 0.26382 -0.06823 0.33735 -0.07778 0.3701 C -0.08143 0.40315 -0.07882 0.43621 -0.08403 0.46895 C -0.08768 0.54958 -0.09098 0.63145 -0.07778 0.70899 C -0.07552 0.72196 -0.07552 0.73154 -0.07136 0.74297 C -0.06875 0.76707 -0.06615 0.79333 -0.06181 0.8165 C -0.05816 0.83596 -0.05921 0.81959 -0.05712 0.83627 C -0.05643 0.84183 -0.05643 0.8477 -0.05556 0.85295 C -0.05434 0.85975 -0.05191 0.86592 -0.0507 0.87272 C -0.05018 0.88044 -0.05018 0.88817 -0.04914 0.89558 C -0.04792 0.90485 -0.0441 0.91412 -0.04271 0.92369 C -0.04202 0.92833 -0.04184 0.93327 -0.04115 0.93791 C -0.0408 0.94069 -0.03959 0.94625 -0.03959 0.94625 " pathEditMode="relative" ptsTypes="fffffffffffffffffffA">
                                      <p:cBhvr>
                                        <p:cTn id="127" dur="4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8" presetID="0" presetClass="path" presetSubtype="0" repeatCount="indefinite" accel="50000" decel="50000" fill="hold" grpId="1" nodeType="withEffect">
                                  <p:stCondLst>
                                    <p:cond delay="4750"/>
                                  </p:stCondLst>
                                  <p:childTnLst>
                                    <p:animMotion origin="layout" path="M 5E-6 1.85185E-6 C -0.00138 0.01543 -0.00643 0.03642 -0.01268 0.04784 C -0.01459 0.05771 -0.01718 0.06759 -0.0191 0.07623 C -0.0257 0.10833 -0.025 0.1466 -0.02709 0.18055 C -0.02656 0.24629 -0.02656 0.31234 -0.02553 0.37778 C -0.025 0.40957 -0.01893 0.44012 -0.01598 0.47129 C -0.00938 0.53858 -0.00417 0.6071 0.01268 0.66913 C 0.01702 0.70864 0.01962 0.72284 0.01424 0.77068 C 0.01303 0.78117 0.00504 0.79599 0.00157 0.80432 C -0.01511 0.84722 -0.00468 0.82716 -0.01754 0.84969 C -0.02639 0.89012 -0.01268 0.8321 -0.02864 0.88055 C -0.03211 0.89166 -0.03299 0.90617 -0.03664 0.91759 C -0.0401 0.92778 -0.04549 0.93549 -0.0493 0.94537 C -0.05104 0.95463 -0.05087 0.95123 -0.05087 0.95679 " pathEditMode="relative" rAng="0" ptsTypes="fffffffffffffA">
                                      <p:cBhvr>
                                        <p:cTn id="129" dur="4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" y="47840"/>
                                    </p:animMotion>
                                  </p:childTnLst>
                                </p:cTn>
                              </p:par>
                              <p:par>
                                <p:cTn id="130" presetID="10" presetClass="exit" presetSubtype="0" repeatCount="indefinite" fill="hold" grpId="2" nodeType="withEffect">
                                  <p:stCondLst>
                                    <p:cond delay="7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0" presetClass="exit" presetSubtype="0" repeatCount="indefinite" fill="hold" grpId="2" nodeType="withEffect">
                                  <p:stCondLst>
                                    <p:cond delay="6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0" presetClass="exit" presetSubtype="0" repeatCount="indefinite" fill="hold" grpId="2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0" presetClass="exit" presetSubtype="0" repeatCount="indefinite" fill="hold" grpId="2" nodeType="withEffect">
                                  <p:stCondLst>
                                    <p:cond delay="8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0" presetClass="entr" presetSubtype="0" repeatCount="indefinite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repeatCount="indefinite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repeatCount="indefinite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0" presetClass="entr" presetSubtype="0" repeatCount="indefinite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0" presetClass="path" presetSubtype="0" repeatCount="indefinite" accel="50000" decel="5000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155" dur="4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156" presetID="10" presetClass="exit" presetSubtype="0" repeatCount="indefinite" fill="hold" grpId="2" nodeType="withEffect">
                                  <p:stCondLst>
                                    <p:cond delay="7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7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0" presetClass="path" presetSubtype="0" repeatCount="indefinite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11022E-16 -1.72946E-7 C -0.00139 0.02007 -0.00365 0.03428 -0.00642 0.05374 C -0.00694 0.05744 -0.00747 0.06115 -0.00799 0.06486 C -0.00885 0.07134 -0.01111 0.08184 -0.01111 0.08215 C -0.01458 0.13743 -0.02535 0.20352 -0.00799 0.25139 C -0.0066 0.26652 -0.00556 0.27455 -0.00156 0.28783 C -0.00017 0.30235 0.00017 0.31007 0.00469 0.3218 C 0.00521 0.32644 0.00521 0.33169 0.00625 0.33601 C 0.00677 0.33848 0.00903 0.3391 0.00955 0.34157 C 0.01059 0.34589 0.01024 0.35114 0.01111 0.35578 C 0.01389 0.37091 0.0191 0.39284 0.02378 0.40642 C 0.02708 0.416 0.03229 0.42403 0.0349 0.43484 C 0.0401 0.45584 0.04184 0.47962 0.04757 0.5 C 0.05677 0.57474 0.04514 0.48271 0.05399 0.54509 C 0.05608 0.56022 0.05538 0.57443 0.06024 0.58771 C 0.06285 0.6155 0.06701 0.64577 0.07292 0.67233 C 0.07344 0.68252 0.07361 0.69302 0.07448 0.70321 C 0.07569 0.71649 0.07934 0.74274 0.07934 0.74305 C 0.07882 0.79092 0.07917 0.8391 0.07778 0.88697 C 0.07674 0.92495 0.07292 0.96325 0.07292 1.00278 " pathEditMode="relative" rAng="0" ptsTypes="fffffffffffffffffffA">
                                      <p:cBhvr>
                                        <p:cTn id="160" dur="4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1" y="50124"/>
                                    </p:animMotion>
                                  </p:childTnLst>
                                </p:cTn>
                              </p:par>
                              <p:par>
                                <p:cTn id="161" presetID="0" presetClass="path" presetSubtype="0" repeatCount="indefinite" accel="50000" decel="5000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2.77778E-7 4.97683E-6 C -0.00591 0.01421 -0.01042 0.03027 -0.0158 0.04541 C -0.01823 0.05221 -0.02223 0.05653 -0.02535 0.06209 C -0.04931 0.10411 -0.02674 0.06951 -0.03802 0.09608 C -0.03976 0.1004 -0.04271 0.10318 -0.04445 0.10751 C -0.04792 0.11554 -0.05157 0.12913 -0.05382 0.1384 C -0.05799 0.15508 -0.06181 0.17423 -0.06337 0.19215 C -0.06441 0.20451 -0.06667 0.22892 -0.06667 0.22892 C -0.06771 0.26382 -0.06823 0.33735 -0.07778 0.3701 C -0.08143 0.40315 -0.07882 0.43621 -0.08403 0.46895 C -0.08768 0.54958 -0.09098 0.63145 -0.07778 0.70899 C -0.07552 0.72196 -0.07552 0.73154 -0.07136 0.74297 C -0.06875 0.76707 -0.06615 0.79333 -0.06181 0.8165 C -0.05816 0.83596 -0.05921 0.81959 -0.05712 0.83627 C -0.05643 0.84183 -0.05643 0.8477 -0.05556 0.85295 C -0.05434 0.85975 -0.05191 0.86592 -0.0507 0.87272 C -0.05018 0.88044 -0.05018 0.88817 -0.04914 0.89558 C -0.04792 0.90485 -0.0441 0.91412 -0.04271 0.92369 C -0.04202 0.92833 -0.04184 0.93327 -0.04115 0.93791 C -0.0408 0.94069 -0.03959 0.94625 -0.03959 0.94625 " pathEditMode="relative" ptsTypes="fffffffffffffffffffA">
                                      <p:cBhvr>
                                        <p:cTn id="162" dur="4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63" presetID="0" presetClass="path" presetSubtype="0" repeatCount="indefinite" accel="50000" decel="50000" fill="hold" grpId="1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-1.66667E-6 -1.72946E-7 C -0.00139 0.01544 -0.00642 0.03644 -0.01267 0.04818 C -0.01458 0.05775 -0.01719 0.06763 -0.0191 0.07597 C -0.02569 0.1084 -0.025 0.1467 -0.02708 0.18067 C -0.02656 0.24645 -0.02656 0.31254 -0.02552 0.37801 C -0.025 0.40982 -0.01892 0.4404 -0.01597 0.47159 C -0.00937 0.53891 -0.00416 0.60747 0.01268 0.66955 C 0.01702 0.70908 0.01962 0.72329 0.01424 0.77116 C 0.01302 0.78166 0.00504 0.79648 0.00156 0.80482 C -0.0151 0.84775 -0.00469 0.82767 -0.01753 0.85022 C -0.02639 0.89067 -0.01267 0.83261 -0.02864 0.8811 C -0.03212 0.89222 -0.03298 0.90673 -0.03663 0.91816 C -0.0401 0.92835 -0.04548 0.93607 -0.0493 0.94595 C -0.05104 0.95522 -0.05087 0.95182 -0.05087 0.95738 " pathEditMode="relative" rAng="0" ptsTypes="fffffffffffffA">
                                      <p:cBhvr>
                                        <p:cTn id="164" dur="4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" y="47869"/>
                                    </p:animMotion>
                                  </p:childTnLst>
                                </p:cTn>
                              </p:par>
                              <p:par>
                                <p:cTn id="165" presetID="10" presetClass="exit" presetSubtype="0" repeatCount="indefinite" fill="hold" grpId="2" nodeType="withEffect">
                                  <p:stCondLst>
                                    <p:cond delay="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6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" presetID="10" presetClass="exit" presetSubtype="0" repeatCount="indefinite" fill="hold" grpId="2" nodeType="withEffect">
                                  <p:stCondLst>
                                    <p:cond delay="7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9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0" presetClass="exit" presetSubtype="0" repeatCount="indefinite" fill="hold" grpId="2" nodeType="withEffect">
                                  <p:stCondLst>
                                    <p:cond delay="8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2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178" dur="4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179" presetID="10" presetClass="exit" presetSubtype="0" repeatCount="indefinite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10" presetClass="entr" presetSubtype="0" repeatCount="indefinite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0" presetClass="path" presetSubtype="0" repeatCount="indefinite" accel="50000" decel="5000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0.01024 0.00339 C 0.01718 0.04074 0.01649 0.0895 0.00746 0.12685 C 0.00347 0.14383 0.00555 0.125 0.0033 0.14166 C 3.05556E-6 0.16543 -0.00157 0.19012 -0.0092 0.2108 C -0.01059 0.225 -0.01181 0.23704 -0.01476 0.25031 C -0.01598 0.26481 -0.01667 0.27654 -0.02032 0.28981 C -0.02344 0.3395 -0.02049 0.32006 -0.02587 0.34907 C -0.02743 0.45278 -0.02813 0.44506 -0.02587 0.56142 C -0.02518 0.59444 -0.01979 0.62747 -0.01754 0.66018 C -0.01476 0.70247 -0.0125 0.74444 -0.00782 0.78611 C -0.00643 0.84074 -0.00504 0.88518 -0.00365 0.94166 C -0.00348 0.94815 -0.00226 0.96142 -0.00226 0.96142 " pathEditMode="relative" ptsTypes="fffffffffffA">
                                      <p:cBhvr>
                                        <p:cTn id="18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87" presetID="10" presetClass="exit" presetSubtype="0" repeatCount="indefinite" fill="hold" grpId="2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5.55556E-6 -2.46914E-6 C -0.0047 0.01235 -0.00504 0.02716 -0.00973 0.03951 C -0.01338 0.10432 -0.01355 0.16975 -0.00834 0.23457 C -0.00713 0.24877 -0.00348 0.26266 -0.0014 0.27654 C 0.00208 0.29938 0.00364 0.32284 0.00694 0.34568 C 0.00815 0.37654 0.01041 0.40679 0.01388 0.43704 C 0.01492 0.45833 0.01666 0.47161 0.01944 0.49136 C 0.01909 0.51852 0.02708 0.66049 0.00277 0.7037 C -0.0073 0.75741 -0.02362 0.80741 -0.03612 0.85926 C -0.03872 0.87037 -0.03959 0.88241 -0.04167 0.89383 C -0.04324 0.91266 -0.04688 0.93148 -0.04306 0.95062 C -0.04237 0.95401 -0.03751 0.95556 -0.03751 0.95556 " pathEditMode="relative" ptsTypes="fffffffffffA">
                                      <p:cBhvr>
                                        <p:cTn id="194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5" presetID="10" presetClass="exit" presetSubtype="0" repeatCount="indefinite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6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8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1" presetID="0" presetClass="path" presetSubtype="0" repeatCount="indefinite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202" dur="4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203" presetID="10" presetClass="exit" presetSubtype="0" repeatCount="indefinite" fill="hold" grpId="2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4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6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9" presetID="0" presetClass="path" presetSubtype="0" repeatCount="indefinite" accel="50000" decel="5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2.77778E-6 -5.06173E-6 C 0.00053 0.04351 0.00053 0.08734 0.00139 0.13086 C 0.00191 0.1574 0.00921 0.18394 0.0125 0.20987 C 0.01459 0.22623 0.01511 0.24135 0.01945 0.25678 C 0.02084 0.26975 0.02362 0.28086 0.025 0.29382 C 0.02605 0.31604 0.02674 0.33487 0.03056 0.35555 C 0.03004 0.43209 0.03004 0.50864 0.02917 0.58518 C 0.029 0.60462 0.02084 0.64197 0.02084 0.64197 C 0.01737 0.68425 0.0224 0.63364 0.01528 0.67654 C 0.01303 0.69012 0.01198 0.70493 0.00973 0.71851 C 0.00938 0.72098 0.00869 0.72345 0.00834 0.72592 C 0.0073 0.7324 0.00643 0.73919 0.00556 0.74567 C 0.00487 0.75061 0.00278 0.76049 0.00278 0.76049 C 0.00226 0.76697 0.00226 0.77376 0.00139 0.78024 C 0.00087 0.78394 -0.00104 0.78641 -0.00138 0.79012 C -0.00694 0.83888 0.00105 0.8003 -0.00555 0.82962 C -0.00607 0.84197 -0.00625 0.85431 -0.00694 0.86666 C -0.00763 0.87901 -0.01076 0.89166 -0.01111 0.9037 C -0.01145 0.92098 -0.01111 0.93826 -0.01111 0.95555 " pathEditMode="relative" ptsTypes="ffffffffffffffffffA">
                                      <p:cBhvr>
                                        <p:cTn id="210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1" presetID="10" presetClass="exit" presetSubtype="0" repeatCount="indefinite" fill="hold" grpId="2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2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4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7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218" dur="4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219" presetID="10" presetClass="exit" presetSubtype="0" repeatCount="indefinite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0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2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5" presetID="0" presetClass="path" presetSubtype="0" repeatCount="indefinite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1024 0.00339 C 0.01718 0.04074 0.01649 0.0895 0.00746 0.12685 C 0.00347 0.14383 0.00555 0.125 0.0033 0.14166 C 3.05556E-6 0.16543 -0.00157 0.19012 -0.0092 0.2108 C -0.01059 0.225 -0.01181 0.23704 -0.01476 0.25031 C -0.01598 0.26481 -0.01667 0.27654 -0.02032 0.28981 C -0.02344 0.3395 -0.02049 0.32006 -0.02587 0.34907 C -0.02743 0.45278 -0.02813 0.44506 -0.02587 0.56142 C -0.02518 0.59444 -0.01979 0.62747 -0.01754 0.66018 C -0.01476 0.70247 -0.0125 0.74444 -0.00782 0.78611 C -0.00643 0.84074 -0.00504 0.88518 -0.00365 0.94166 C -0.00348 0.94815 -0.00226 0.96142 -0.00226 0.96142 " pathEditMode="relative" ptsTypes="fffffffffffA">
                                      <p:cBhvr>
                                        <p:cTn id="226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27" presetID="10" presetClass="exit" presetSubtype="0" repeatCount="indefinite" fill="hold" grpId="2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8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0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2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3" presetID="0" presetClass="path" presetSubtype="0" repeatCount="indefinite" accel="50000" decel="5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234" dur="4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235" presetID="10" presetClass="exit" presetSubtype="0" repeatCount="indefinite" fill="hold" grpId="2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6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8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0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1" presetID="0" presetClass="path" presetSubtype="0" repeatCount="indefinite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5.55556E-6 -2.46914E-6 C -0.0047 0.01235 -0.00504 0.02716 -0.00973 0.03951 C -0.01338 0.10432 -0.01355 0.16975 -0.00834 0.23457 C -0.00713 0.24877 -0.00348 0.26266 -0.0014 0.27654 C 0.00208 0.29938 0.00364 0.32284 0.00694 0.34568 C 0.00815 0.37654 0.01041 0.40679 0.01388 0.43704 C 0.01492 0.45833 0.01666 0.47161 0.01944 0.49136 C 0.01909 0.51852 0.02708 0.66049 0.00277 0.7037 C -0.0073 0.75741 -0.02362 0.80741 -0.03612 0.85926 C -0.03872 0.87037 -0.03959 0.88241 -0.04167 0.89383 C -0.04324 0.91266 -0.04688 0.93148 -0.04306 0.95062 C -0.04237 0.95401 -0.03751 0.95556 -0.03751 0.95556 " pathEditMode="relative" ptsTypes="fffffffffffA">
                                      <p:cBhvr>
                                        <p:cTn id="242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43" presetID="10" presetClass="exit" presetSubtype="0" repeatCount="indefinite" fill="hold" grpId="2" nodeType="withEffect">
                                  <p:stCondLst>
                                    <p:cond delay="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4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6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8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9" presetID="0" presetClass="path" presetSubtype="0" repeatCount="indefinite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250" dur="4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251" presetID="10" presetClass="exit" presetSubtype="0" repeatCount="indefinite" fill="hold" grpId="2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2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4" presetID="42" presetClass="exit" presetSubtype="0" fill="hold" grpId="1" nodeType="withEffect">
                                  <p:stCondLst>
                                    <p:cond delay="8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5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6" dur="1000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7" dur="1000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9" presetID="42" presetClass="exit" presetSubtype="0" fill="hold" grpId="1" nodeType="withEffect">
                                  <p:stCondLst>
                                    <p:cond delay="85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60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1" dur="1000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2" dur="1000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4" presetID="42" presetClass="exit" presetSubtype="0" fill="hold" grpId="1" nodeType="withEffect">
                                  <p:stCondLst>
                                    <p:cond delay="8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5" dur="1000"/>
                                        <p:tgtEl>
                                          <p:spTgt spid="30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6" dur="1000"/>
                                        <p:tgtEl>
                                          <p:spTgt spid="30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7" dur="1000"/>
                                        <p:tgtEl>
                                          <p:spTgt spid="30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9" presetID="42" presetClass="exit" presetSubtype="0" fill="hold" grpId="1" nodeType="withEffect">
                                  <p:stCondLst>
                                    <p:cond delay="8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0" dur="1000"/>
                                        <p:tgtEl>
                                          <p:spTgt spid="30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1" dur="1000"/>
                                        <p:tgtEl>
                                          <p:spTgt spid="30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2" dur="1000"/>
                                        <p:tgtEl>
                                          <p:spTgt spid="30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4" presetID="42" presetClass="exit" presetSubtype="0" fill="hold" grpId="1" nodeType="withEffect">
                                  <p:stCondLst>
                                    <p:cond delay="8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5" dur="1000"/>
                                        <p:tgtEl>
                                          <p:spTgt spid="30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6" dur="1000"/>
                                        <p:tgtEl>
                                          <p:spTgt spid="30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7" dur="1000"/>
                                        <p:tgtEl>
                                          <p:spTgt spid="30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9" presetID="42" presetClass="exit" presetSubtype="0" fill="hold" grpId="1" nodeType="withEffect">
                                  <p:stCondLst>
                                    <p:cond delay="8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0" dur="1000"/>
                                        <p:tgtEl>
                                          <p:spTgt spid="30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1" dur="1000"/>
                                        <p:tgtEl>
                                          <p:spTgt spid="30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2" dur="1000"/>
                                        <p:tgtEl>
                                          <p:spTgt spid="30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4" presetID="42" presetClass="exit" presetSubtype="0" fill="hold" grpId="1" nodeType="withEffect">
                                  <p:stCondLst>
                                    <p:cond delay="8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5" dur="1000"/>
                                        <p:tgtEl>
                                          <p:spTgt spid="30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6" dur="1000"/>
                                        <p:tgtEl>
                                          <p:spTgt spid="30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7" dur="1000"/>
                                        <p:tgtEl>
                                          <p:spTgt spid="30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9" presetID="42" presetClass="exit" presetSubtype="0" fill="hold" grpId="1" nodeType="withEffect">
                                  <p:stCondLst>
                                    <p:cond delay="8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0" dur="1000"/>
                                        <p:tgtEl>
                                          <p:spTgt spid="307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1" dur="1000"/>
                                        <p:tgtEl>
                                          <p:spTgt spid="307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2" dur="1000"/>
                                        <p:tgtEl>
                                          <p:spTgt spid="307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7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4" presetID="42" presetClass="exit" presetSubtype="0" fill="hold" grpId="1" nodeType="withEffect">
                                  <p:stCondLst>
                                    <p:cond delay="8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5" dur="10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6" dur="1000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7" dur="1000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9" presetID="42" presetClass="exit" presetSubtype="0" fill="hold" grpId="1" nodeType="withEffect">
                                  <p:stCondLst>
                                    <p:cond delay="8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0" dur="10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1" dur="1000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2" dur="1000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4" presetID="42" presetClass="exit" presetSubtype="0" fill="hold" grpId="1" nodeType="withEffect">
                                  <p:stCondLst>
                                    <p:cond delay="8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5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6" dur="1000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7" dur="1000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6" grpId="0"/>
      <p:bldP spid="3076" grpId="1"/>
      <p:bldP spid="3077" grpId="0" uiExpand="1" build="p"/>
      <p:bldP spid="3077" grpId="1" build="allAtOnce"/>
      <p:bldP spid="3074" grpId="0" animBg="1"/>
      <p:bldP spid="3074" grpId="1" animBg="1"/>
      <p:bldP spid="3075" grpId="0" animBg="1"/>
      <p:bldP spid="3075" grpId="1" animBg="1"/>
      <p:bldP spid="3079" grpId="0" animBg="1"/>
      <p:bldP spid="3079" grpId="1" animBg="1"/>
      <p:bldP spid="3080" grpId="0" animBg="1"/>
      <p:bldP spid="3080" grpId="1" animBg="1"/>
      <p:bldP spid="10" grpId="0" animBg="1"/>
      <p:bldP spid="10" grpId="1" animBg="1"/>
      <p:bldP spid="10" grpId="2" animBg="1"/>
      <p:bldP spid="11" grpId="0" animBg="1"/>
      <p:bldP spid="11" grpId="1" animBg="1"/>
      <p:bldP spid="11" grpId="2" animBg="1"/>
      <p:bldP spid="12" grpId="0" animBg="1"/>
      <p:bldP spid="12" grpId="1" animBg="1"/>
      <p:bldP spid="12" grpId="2" animBg="1"/>
      <p:bldP spid="13" grpId="0" animBg="1"/>
      <p:bldP spid="13" grpId="1" animBg="1"/>
      <p:bldP spid="13" grpId="2" animBg="1"/>
      <p:bldP spid="14" grpId="0" animBg="1"/>
      <p:bldP spid="14" grpId="1" animBg="1"/>
      <p:bldP spid="14" grpId="2" animBg="1"/>
      <p:bldP spid="15" grpId="0" animBg="1"/>
      <p:bldP spid="15" grpId="1" animBg="1"/>
      <p:bldP spid="15" grpId="2" animBg="1"/>
      <p:bldP spid="16" grpId="0" animBg="1"/>
      <p:bldP spid="16" grpId="1" animBg="1"/>
      <p:bldP spid="16" grpId="2" animBg="1"/>
      <p:bldP spid="17" grpId="0" animBg="1"/>
      <p:bldP spid="17" grpId="1" animBg="1"/>
      <p:bldP spid="17" grpId="2" animBg="1"/>
      <p:bldP spid="18" grpId="0" animBg="1"/>
      <p:bldP spid="18" grpId="1" animBg="1"/>
      <p:bldP spid="18" grpId="2" animBg="1"/>
      <p:bldP spid="19" grpId="0" animBg="1"/>
      <p:bldP spid="19" grpId="1" animBg="1"/>
      <p:bldP spid="19" grpId="2" animBg="1"/>
      <p:bldP spid="20" grpId="0" animBg="1"/>
      <p:bldP spid="20" grpId="1" animBg="1"/>
      <p:bldP spid="20" grpId="2" animBg="1"/>
      <p:bldP spid="21" grpId="0" animBg="1"/>
      <p:bldP spid="21" grpId="1" animBg="1"/>
      <p:bldP spid="21" grpId="2" animBg="1"/>
      <p:bldP spid="22" grpId="0" animBg="1"/>
      <p:bldP spid="22" grpId="1" animBg="1"/>
      <p:bldP spid="22" grpId="2" animBg="1"/>
      <p:bldP spid="23" grpId="0" animBg="1"/>
      <p:bldP spid="23" grpId="1" animBg="1"/>
      <p:bldP spid="23" grpId="2" animBg="1"/>
      <p:bldP spid="24" grpId="0" animBg="1"/>
      <p:bldP spid="24" grpId="1" animBg="1"/>
      <p:bldP spid="24" grpId="2" animBg="1"/>
      <p:bldP spid="25" grpId="0" animBg="1"/>
      <p:bldP spid="25" grpId="1" animBg="1"/>
      <p:bldP spid="25" grpId="2" animBg="1"/>
      <p:bldP spid="26" grpId="0" animBg="1"/>
      <p:bldP spid="26" grpId="1" animBg="1"/>
      <p:bldP spid="26" grpId="2" animBg="1"/>
      <p:bldP spid="27" grpId="0" animBg="1"/>
      <p:bldP spid="27" grpId="1" animBg="1"/>
      <p:bldP spid="27" grpId="2" animBg="1"/>
      <p:bldP spid="28" grpId="0" animBg="1"/>
      <p:bldP spid="28" grpId="1" animBg="1"/>
      <p:bldP spid="28" grpId="2" animBg="1"/>
      <p:bldP spid="29" grpId="0" animBg="1"/>
      <p:bldP spid="29" grpId="1" animBg="1"/>
      <p:bldP spid="29" grpId="2" animBg="1"/>
      <p:bldP spid="30" grpId="0" animBg="1"/>
      <p:bldP spid="30" grpId="1" animBg="1"/>
      <p:bldP spid="30" grpId="2" animBg="1"/>
      <p:bldP spid="31" grpId="0" animBg="1"/>
      <p:bldP spid="31" grpId="1" animBg="1"/>
      <p:bldP spid="31" grpId="2" animBg="1"/>
      <p:bldP spid="32" grpId="0" animBg="1"/>
      <p:bldP spid="32" grpId="1" animBg="1"/>
      <p:bldP spid="32" grpId="2" animBg="1"/>
      <p:bldP spid="33" grpId="0" animBg="1"/>
      <p:bldP spid="33" grpId="1" animBg="1"/>
      <p:bldP spid="33" grpId="2" animBg="1"/>
      <p:bldP spid="34" grpId="0" animBg="1"/>
      <p:bldP spid="34" grpId="1" animBg="1"/>
      <p:bldP spid="34" grpId="2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任意多边形 4"/>
          <p:cNvSpPr>
            <a:spLocks/>
          </p:cNvSpPr>
          <p:nvPr/>
        </p:nvSpPr>
        <p:spPr bwMode="auto">
          <a:xfrm>
            <a:off x="2024063" y="1368534"/>
            <a:ext cx="3192462" cy="3787666"/>
          </a:xfrm>
          <a:custGeom>
            <a:avLst/>
            <a:gdLst>
              <a:gd name="T0" fmla="*/ 0 w 2897109"/>
              <a:gd name="T1" fmla="*/ 0 h 5595041"/>
              <a:gd name="T2" fmla="*/ 4692561 w 2897109"/>
              <a:gd name="T3" fmla="*/ 511973 h 5595041"/>
              <a:gd name="T4" fmla="*/ 4707272 w 2897109"/>
              <a:gd name="T5" fmla="*/ 3858532 h 5595041"/>
              <a:gd name="T6" fmla="*/ 0 w 2897109"/>
              <a:gd name="T7" fmla="*/ 3852288 h 5595041"/>
              <a:gd name="T8" fmla="*/ 0 w 2897109"/>
              <a:gd name="T9" fmla="*/ 0 h 559504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897109" h="5595041">
                <a:moveTo>
                  <a:pt x="0" y="0"/>
                </a:moveTo>
                <a:lnTo>
                  <a:pt x="2888055" y="742384"/>
                </a:lnTo>
                <a:lnTo>
                  <a:pt x="2897109" y="5595041"/>
                </a:lnTo>
                <a:lnTo>
                  <a:pt x="0" y="5585988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/>
            <a:srcRect/>
            <a:stretch>
              <a:fillRect/>
            </a:stretch>
          </a:blipFill>
          <a:ln w="12700">
            <a:solidFill>
              <a:schemeClr val="bg1"/>
            </a:solidFill>
            <a:round/>
            <a:headEnd/>
            <a:tailEnd/>
          </a:ln>
          <a:extLst/>
        </p:spPr>
        <p:txBody>
          <a:bodyPr anchor="ctr"/>
          <a:lstStyle/>
          <a:p>
            <a:endParaRPr lang="zh-CN" altLang="en-US"/>
          </a:p>
        </p:txBody>
      </p:sp>
      <p:sp>
        <p:nvSpPr>
          <p:cNvPr id="3075" name="文本框 2"/>
          <p:cNvSpPr txBox="1">
            <a:spLocks noChangeArrowheads="1"/>
          </p:cNvSpPr>
          <p:nvPr/>
        </p:nvSpPr>
        <p:spPr bwMode="auto">
          <a:xfrm rot="720000">
            <a:off x="2049463" y="1200151"/>
            <a:ext cx="3205162" cy="308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zh-CN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/>
                <a:ea typeface="方正稚艺_GBK"/>
              </a:rPr>
              <a:t>更改文字的方法</a:t>
            </a:r>
          </a:p>
        </p:txBody>
      </p:sp>
      <p:sp>
        <p:nvSpPr>
          <p:cNvPr id="3076" name="任意多边形 10"/>
          <p:cNvSpPr>
            <a:spLocks/>
          </p:cNvSpPr>
          <p:nvPr/>
        </p:nvSpPr>
        <p:spPr bwMode="auto">
          <a:xfrm>
            <a:off x="5462588" y="-12699"/>
            <a:ext cx="3192462" cy="3783724"/>
          </a:xfrm>
          <a:custGeom>
            <a:avLst/>
            <a:gdLst>
              <a:gd name="T0" fmla="*/ 0 w 2897109"/>
              <a:gd name="T1" fmla="*/ 0 h 5595041"/>
              <a:gd name="T2" fmla="*/ 4707272 w 2897109"/>
              <a:gd name="T3" fmla="*/ 6243 h 5595041"/>
              <a:gd name="T4" fmla="*/ 4707272 w 2897109"/>
              <a:gd name="T5" fmla="*/ 3858532 h 5595041"/>
              <a:gd name="T6" fmla="*/ 14711 w 2897109"/>
              <a:gd name="T7" fmla="*/ 3346558 h 5595041"/>
              <a:gd name="T8" fmla="*/ 0 w 2897109"/>
              <a:gd name="T9" fmla="*/ 0 h 559504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897109" h="5595041">
                <a:moveTo>
                  <a:pt x="0" y="0"/>
                </a:moveTo>
                <a:lnTo>
                  <a:pt x="2897109" y="9053"/>
                </a:lnTo>
                <a:lnTo>
                  <a:pt x="2897109" y="5595041"/>
                </a:lnTo>
                <a:lnTo>
                  <a:pt x="9054" y="4852657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4"/>
            <a:srcRect/>
            <a:stretch>
              <a:fillRect/>
            </a:stretch>
          </a:blipFill>
          <a:ln w="12700">
            <a:solidFill>
              <a:schemeClr val="bg1"/>
            </a:solidFill>
            <a:round/>
            <a:headEnd/>
            <a:tailEnd/>
          </a:ln>
          <a:extLst/>
        </p:spPr>
        <p:txBody>
          <a:bodyPr anchor="ctr"/>
          <a:lstStyle/>
          <a:p>
            <a:endParaRPr lang="zh-CN" altLang="en-US"/>
          </a:p>
        </p:txBody>
      </p:sp>
      <p:sp>
        <p:nvSpPr>
          <p:cNvPr id="3077" name="文本框 7"/>
          <p:cNvSpPr txBox="1">
            <a:spLocks noChangeArrowheads="1"/>
          </p:cNvSpPr>
          <p:nvPr/>
        </p:nvSpPr>
        <p:spPr bwMode="auto">
          <a:xfrm rot="720000">
            <a:off x="5378451" y="3637360"/>
            <a:ext cx="3205163" cy="307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zh-CN" sz="20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/>
                <a:ea typeface="方正稚艺_GBK"/>
              </a:rPr>
              <a:t>更改图片的方法</a:t>
            </a:r>
          </a:p>
        </p:txBody>
      </p:sp>
      <p:sp>
        <p:nvSpPr>
          <p:cNvPr id="3078" name="TextBox 15"/>
          <p:cNvSpPr txBox="1">
            <a:spLocks noChangeArrowheads="1"/>
          </p:cNvSpPr>
          <p:nvPr/>
        </p:nvSpPr>
        <p:spPr bwMode="auto">
          <a:xfrm>
            <a:off x="355601" y="576263"/>
            <a:ext cx="677863" cy="3604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0"/>
              </a:spcBef>
              <a:buNone/>
              <a:defRPr/>
            </a:pPr>
            <a:r>
              <a:rPr lang="zh-CN" alt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我们的爱</a:t>
            </a:r>
            <a:endParaRPr lang="zh-CN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</p:txBody>
      </p:sp>
      <p:sp>
        <p:nvSpPr>
          <p:cNvPr id="3079" name="矩形 15"/>
          <p:cNvSpPr>
            <a:spLocks noChangeArrowheads="1"/>
          </p:cNvSpPr>
          <p:nvPr/>
        </p:nvSpPr>
        <p:spPr bwMode="auto">
          <a:xfrm rot="5400000">
            <a:off x="-646906" y="2769271"/>
            <a:ext cx="3779044" cy="686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en-US" altLang="zh-CN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方正稚艺_GBK"/>
              </a:rPr>
              <a:t>Please enter your text here . Please enter your text here</a:t>
            </a:r>
            <a:endParaRPr lang="zh-CN" altLang="en-US" sz="14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方正稚艺_GBK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3060407" y="-380003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5364663" y="-450850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4428560" y="-307409"/>
            <a:ext cx="143441" cy="143441"/>
          </a:xfrm>
          <a:prstGeom prst="ellipse">
            <a:avLst/>
          </a:prstGeom>
          <a:solidFill>
            <a:schemeClr val="bg1">
              <a:alpha val="7000"/>
            </a:schemeClr>
          </a:solidFill>
          <a:ln>
            <a:noFill/>
          </a:ln>
          <a:effectLst>
            <a:glow rad="215900">
              <a:schemeClr val="bg1"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8460432" y="-452586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6156751" y="-452586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7380887" y="-452586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971600" y="-452586"/>
            <a:ext cx="143441" cy="143441"/>
          </a:xfrm>
          <a:prstGeom prst="ellipse">
            <a:avLst/>
          </a:prstGeom>
          <a:solidFill>
            <a:schemeClr val="bg1">
              <a:alpha val="7000"/>
            </a:schemeClr>
          </a:solidFill>
          <a:ln>
            <a:noFill/>
          </a:ln>
          <a:effectLst>
            <a:glow rad="215900">
              <a:schemeClr val="bg1"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3780487" y="-308581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5797286" y="-379428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2411760" y="-379428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4861183" y="-235987"/>
            <a:ext cx="143441" cy="143441"/>
          </a:xfrm>
          <a:prstGeom prst="ellipse">
            <a:avLst/>
          </a:prstGeom>
          <a:solidFill>
            <a:schemeClr val="bg1">
              <a:alpha val="7000"/>
            </a:schemeClr>
          </a:solidFill>
          <a:ln>
            <a:noFill/>
          </a:ln>
          <a:effectLst>
            <a:glow rad="215900">
              <a:schemeClr val="bg1"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8893055" y="-381164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6589374" y="-381164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7813510" y="-381164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1404223" y="-381164"/>
            <a:ext cx="143441" cy="143441"/>
          </a:xfrm>
          <a:prstGeom prst="ellipse">
            <a:avLst/>
          </a:prstGeom>
          <a:solidFill>
            <a:schemeClr val="bg1">
              <a:alpha val="7000"/>
            </a:schemeClr>
          </a:solidFill>
          <a:ln>
            <a:noFill/>
          </a:ln>
          <a:effectLst>
            <a:glow rad="215900">
              <a:schemeClr val="bg1"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4940974" y="-421055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5588471" y="-421055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7244655" y="-421055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8140863" y="-421055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8821047" y="-421055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474077" y="-452586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1121574" y="-452586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2057678" y="-452586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2777758" y="-452586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3673966" y="-452586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</p:spTree>
    <p:extLst>
      <p:ext uri="{BB962C8B-B14F-4D97-AF65-F5344CB8AC3E}">
        <p14:creationId xmlns:p14="http://schemas.microsoft.com/office/powerpoint/2010/main" val="830652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7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repeatCount="indefinite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39" dur="4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8.33333E-7 -1.72946E-7 C -0.00139 0.02007 -0.00364 0.0349 -0.00642 0.05405 C -0.00694 0.05744 -0.00746 0.06115 -0.00799 0.06486 C -0.00885 0.07103 -0.01111 0.08184 -0.01111 0.08215 C -0.01458 0.13743 -0.02535 0.20352 -0.00799 0.25139 C -0.0066 0.26652 -0.00555 0.27455 -0.00156 0.28783 C -0.00017 0.30235 0.00017 0.31007 0.00469 0.3218 C 0.00521 0.32644 0.00521 0.33169 0.00625 0.33601 C 0.00677 0.33848 0.00903 0.3391 0.00955 0.34157 C 0.01059 0.34589 0.01024 0.35114 0.01111 0.35578 C 0.01389 0.37091 0.0191 0.39284 0.02379 0.40642 C 0.02708 0.416 0.03229 0.42403 0.0349 0.43484 C 0.04011 0.45584 0.04184 0.47931 0.04757 0.49969 C 0.05677 0.57443 0.04514 0.48271 0.05399 0.54478 C 0.05608 0.55991 0.05538 0.57412 0.06024 0.5874 C 0.06285 0.6155 0.06701 0.64546 0.07292 0.67202 C 0.07344 0.68221 0.07361 0.69271 0.07448 0.7029 C 0.0757 0.71618 0.07934 0.74243 0.07934 0.74274 C 0.07882 0.79061 0.07917 0.83879 0.07778 0.88666 C 0.07674 0.92465 0.07292 0.96294 0.07292 1.00247 " pathEditMode="relative" rAng="0" ptsTypes="fffffffffffffffffffA">
                                      <p:cBhvr>
                                        <p:cTn id="41" dur="4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1" y="50124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0" presetClass="path" presetSubtype="0" repeatCount="indefinite" accel="50000" decel="50000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5E-6 1.85185E-6 C -0.00138 0.01543 -0.00643 0.03642 -0.01268 0.04784 C -0.01459 0.05771 -0.01718 0.06759 -0.0191 0.07623 C -0.0257 0.10833 -0.025 0.1466 -0.02709 0.18055 C -0.02656 0.24629 -0.02656 0.31234 -0.02553 0.37778 C -0.025 0.40957 -0.01893 0.44012 -0.01598 0.47129 C -0.00938 0.53858 -0.00417 0.6071 0.01268 0.66913 C 0.01702 0.70864 0.01962 0.72284 0.01424 0.77068 C 0.01303 0.78117 0.00504 0.79599 0.00157 0.80432 C -0.01511 0.84722 -0.00468 0.82716 -0.01754 0.84969 C -0.02639 0.89012 -0.01268 0.8321 -0.02864 0.88055 C -0.03211 0.89166 -0.03299 0.90617 -0.03664 0.91759 C -0.0401 0.92778 -0.04549 0.93549 -0.0493 0.94537 C -0.05104 0.95463 -0.05087 0.95123 -0.05087 0.95679 " pathEditMode="relative" rAng="0" ptsTypes="fffffffffffffA">
                                      <p:cBhvr>
                                        <p:cTn id="43" dur="4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" y="47840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10" presetClass="exit" presetSubtype="0" repeatCount="indefinite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xit" presetSubtype="0" repeatCount="indefinite" fill="hold" grpId="2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xit" presetSubtype="0" repeatCount="indefinite" fill="hold" grpId="2" nodeType="withEffect">
                                  <p:stCondLst>
                                    <p:cond delay="6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ntr" presetSubtype="0" repeatCount="indefinite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repeatCount="indefinite" fill="hold" grpId="0" nodeType="withEffect">
                                  <p:stCondLst>
                                    <p:cond delay="59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" presetClass="entr" presetSubtype="4" repeatCount="indefinite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0" presetClass="path" presetSubtype="0" repeatCount="indefinite" accel="50000" decel="5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67" dur="4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0" presetClass="path" presetSubtype="0" repeatCount="indefinite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11022E-16 -1.72946E-7 C -0.00139 0.02007 -0.00365 0.03428 -0.00642 0.05374 C -0.00694 0.05744 -0.00747 0.06115 -0.00799 0.06486 C -0.00885 0.07134 -0.01111 0.08184 -0.01111 0.08215 C -0.01458 0.13743 -0.02535 0.20352 -0.00799 0.25139 C -0.0066 0.26652 -0.00556 0.27455 -0.00156 0.28783 C -0.00017 0.30235 0.00017 0.31007 0.00469 0.3218 C 0.00521 0.32644 0.00521 0.33169 0.00625 0.33601 C 0.00677 0.33848 0.00903 0.3391 0.00955 0.34157 C 0.01059 0.34589 0.01024 0.35114 0.01111 0.35578 C 0.01389 0.37091 0.0191 0.39284 0.02378 0.40642 C 0.02708 0.416 0.03229 0.42403 0.0349 0.43484 C 0.0401 0.45584 0.04184 0.47962 0.04757 0.5 C 0.05677 0.57474 0.04514 0.48271 0.05399 0.54509 C 0.05608 0.56022 0.05538 0.57443 0.06024 0.58771 C 0.06285 0.6155 0.06701 0.64577 0.07292 0.67233 C 0.07344 0.68252 0.07361 0.69302 0.07448 0.70321 C 0.07569 0.71649 0.07934 0.74274 0.07934 0.74305 C 0.07882 0.79092 0.07917 0.8391 0.07778 0.88697 C 0.07674 0.92495 0.07292 0.96325 0.07292 1.00278 " pathEditMode="relative" rAng="0" ptsTypes="fffffffffffffffffffA">
                                      <p:cBhvr>
                                        <p:cTn id="69" dur="4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1" y="50124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0" presetClass="path" presetSubtype="0" repeatCount="indefinite" accel="50000" decel="5000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2.77778E-7 4.97683E-6 C -0.00591 0.01421 -0.01042 0.03027 -0.0158 0.04541 C -0.01823 0.05221 -0.02223 0.05653 -0.02535 0.06209 C -0.04931 0.10411 -0.02674 0.06951 -0.03802 0.09608 C -0.03976 0.1004 -0.04271 0.10318 -0.04445 0.10751 C -0.04792 0.11554 -0.05157 0.12913 -0.05382 0.1384 C -0.05799 0.15508 -0.06181 0.17423 -0.06337 0.19215 C -0.06441 0.20451 -0.06667 0.22892 -0.06667 0.22892 C -0.06771 0.26382 -0.06823 0.33735 -0.07778 0.3701 C -0.08143 0.40315 -0.07882 0.43621 -0.08403 0.46895 C -0.08768 0.54958 -0.09098 0.63145 -0.07778 0.70899 C -0.07552 0.72196 -0.07552 0.73154 -0.07136 0.74297 C -0.06875 0.76707 -0.06615 0.79333 -0.06181 0.8165 C -0.05816 0.83596 -0.05921 0.81959 -0.05712 0.83627 C -0.05643 0.84183 -0.05643 0.8477 -0.05556 0.85295 C -0.05434 0.85975 -0.05191 0.86592 -0.0507 0.87272 C -0.05018 0.88044 -0.05018 0.88817 -0.04914 0.89558 C -0.04792 0.90485 -0.0441 0.91412 -0.04271 0.92369 C -0.04202 0.92833 -0.04184 0.93327 -0.04115 0.93791 C -0.0408 0.94069 -0.03959 0.94625 -0.03959 0.94625 " pathEditMode="relative" ptsTypes="fffffffffffffffffffA">
                                      <p:cBhvr>
                                        <p:cTn id="71" dur="4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2" presetID="0" presetClass="path" presetSubtype="0" repeatCount="indefinite" accel="50000" decel="50000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-1.66667E-6 -1.72946E-7 C -0.00139 0.01544 -0.00642 0.03644 -0.01267 0.04818 C -0.01458 0.05775 -0.01719 0.06763 -0.0191 0.07597 C -0.02569 0.1084 -0.025 0.1467 -0.02708 0.18067 C -0.02656 0.24645 -0.02656 0.31254 -0.02552 0.37801 C -0.025 0.40982 -0.01892 0.4404 -0.01597 0.47159 C -0.00937 0.53891 -0.00416 0.60747 0.01268 0.66955 C 0.01702 0.70908 0.01962 0.72329 0.01424 0.77116 C 0.01302 0.78166 0.00504 0.79648 0.00156 0.80482 C -0.0151 0.84775 -0.00469 0.82767 -0.01753 0.85022 C -0.02639 0.89067 -0.01267 0.83261 -0.02864 0.8811 C -0.03212 0.89222 -0.03298 0.90673 -0.03663 0.91816 C -0.0401 0.92835 -0.04548 0.93607 -0.0493 0.94595 C -0.05104 0.95522 -0.05087 0.95182 -0.05087 0.95738 " pathEditMode="relative" rAng="0" ptsTypes="fffffffffffffA">
                                      <p:cBhvr>
                                        <p:cTn id="73" dur="4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" y="47869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10" presetClass="exit" presetSubtype="0" repeatCount="indefinite" fill="hold" grpId="2" nodeType="withEffect">
                                  <p:stCondLst>
                                    <p:cond delay="5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xit" presetSubtype="0" repeatCount="indefinite" fill="hold" grpId="2" nodeType="withEffect">
                                  <p:stCondLst>
                                    <p:cond delay="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0" presetClass="exit" presetSubtype="0" repeatCount="indefinite" fill="hold" grpId="2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0" presetClass="exit" presetSubtype="0" repeatCount="indefinite" fill="hold" grpId="2" nodeType="withEffect">
                                  <p:stCondLst>
                                    <p:cond delay="6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0" presetClass="entr" presetSubtype="0" repeatCount="indefinite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repeatCount="indefinite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repeatCount="indefinite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0" presetClass="path" presetSubtype="0" repeatCount="indefinite" accel="50000" decel="5000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99" dur="4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100" presetID="0" presetClass="path" presetSubtype="0" repeatCount="indefinite" accel="50000" decel="50000" fill="hold" grpId="1" nodeType="withEffect">
                                  <p:stCondLst>
                                    <p:cond delay="4750"/>
                                  </p:stCondLst>
                                  <p:childTnLst>
                                    <p:animMotion origin="layout" path="M -8.33333E-7 -1.72946E-7 C -0.00139 0.02007 -0.00364 0.0349 -0.00642 0.05405 C -0.00694 0.05744 -0.00746 0.06115 -0.00799 0.06486 C -0.00885 0.07103 -0.01111 0.08184 -0.01111 0.08215 C -0.01458 0.13743 -0.02535 0.20352 -0.00799 0.25139 C -0.0066 0.26652 -0.00555 0.27455 -0.00156 0.28783 C -0.00017 0.30235 0.00017 0.31007 0.00469 0.3218 C 0.00521 0.32644 0.00521 0.33169 0.00625 0.33601 C 0.00677 0.33848 0.00903 0.3391 0.00955 0.34157 C 0.01059 0.34589 0.01024 0.35114 0.01111 0.35578 C 0.01389 0.37091 0.0191 0.39284 0.02379 0.40642 C 0.02708 0.416 0.03229 0.42403 0.0349 0.43484 C 0.04011 0.45584 0.04184 0.47931 0.04757 0.49969 C 0.05677 0.57443 0.04514 0.48271 0.05399 0.54478 C 0.05608 0.55991 0.05538 0.57412 0.06024 0.5874 C 0.06285 0.6155 0.06701 0.64546 0.07292 0.67202 C 0.07344 0.68221 0.07361 0.69271 0.07448 0.7029 C 0.0757 0.71618 0.07934 0.74243 0.07934 0.74274 C 0.07882 0.79061 0.07917 0.83879 0.07778 0.88666 C 0.07674 0.92465 0.07292 0.96294 0.07292 1.00247 " pathEditMode="relative" rAng="0" ptsTypes="fffffffffffffffffffA">
                                      <p:cBhvr>
                                        <p:cTn id="101" dur="4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1" y="50124"/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0" presetClass="path" presetSubtype="0" repeatCount="indefinite" accel="50000" decel="5000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2.77778E-7 4.97683E-6 C -0.00591 0.01421 -0.01042 0.03027 -0.0158 0.04541 C -0.01823 0.05221 -0.02223 0.05653 -0.02535 0.06209 C -0.04931 0.10411 -0.02674 0.06951 -0.03802 0.09608 C -0.03976 0.1004 -0.04271 0.10318 -0.04445 0.10751 C -0.04792 0.11554 -0.05157 0.12913 -0.05382 0.1384 C -0.05799 0.15508 -0.06181 0.17423 -0.06337 0.19215 C -0.06441 0.20451 -0.06667 0.22892 -0.06667 0.22892 C -0.06771 0.26382 -0.06823 0.33735 -0.07778 0.3701 C -0.08143 0.40315 -0.07882 0.43621 -0.08403 0.46895 C -0.08768 0.54958 -0.09098 0.63145 -0.07778 0.70899 C -0.07552 0.72196 -0.07552 0.73154 -0.07136 0.74297 C -0.06875 0.76707 -0.06615 0.79333 -0.06181 0.8165 C -0.05816 0.83596 -0.05921 0.81959 -0.05712 0.83627 C -0.05643 0.84183 -0.05643 0.8477 -0.05556 0.85295 C -0.05434 0.85975 -0.05191 0.86592 -0.0507 0.87272 C -0.05018 0.88044 -0.05018 0.88817 -0.04914 0.89558 C -0.04792 0.90485 -0.0441 0.91412 -0.04271 0.92369 C -0.04202 0.92833 -0.04184 0.93327 -0.04115 0.93791 C -0.0408 0.94069 -0.03959 0.94625 -0.03959 0.94625 " pathEditMode="relative" ptsTypes="fffffffffffffffffffA">
                                      <p:cBhvr>
                                        <p:cTn id="103" dur="4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4" presetID="0" presetClass="path" presetSubtype="0" repeatCount="indefinite" accel="50000" decel="50000" fill="hold" grpId="1" nodeType="withEffect">
                                  <p:stCondLst>
                                    <p:cond delay="4750"/>
                                  </p:stCondLst>
                                  <p:childTnLst>
                                    <p:animMotion origin="layout" path="M 5E-6 1.85185E-6 C -0.00138 0.01543 -0.00643 0.03642 -0.01268 0.04784 C -0.01459 0.05771 -0.01718 0.06759 -0.0191 0.07623 C -0.0257 0.10833 -0.025 0.1466 -0.02709 0.18055 C -0.02656 0.24629 -0.02656 0.31234 -0.02553 0.37778 C -0.025 0.40957 -0.01893 0.44012 -0.01598 0.47129 C -0.00938 0.53858 -0.00417 0.6071 0.01268 0.66913 C 0.01702 0.70864 0.01962 0.72284 0.01424 0.77068 C 0.01303 0.78117 0.00504 0.79599 0.00157 0.80432 C -0.01511 0.84722 -0.00468 0.82716 -0.01754 0.84969 C -0.02639 0.89012 -0.01268 0.8321 -0.02864 0.88055 C -0.03211 0.89166 -0.03299 0.90617 -0.03664 0.91759 C -0.0401 0.92778 -0.04549 0.93549 -0.0493 0.94537 C -0.05104 0.95463 -0.05087 0.95123 -0.05087 0.95679 " pathEditMode="relative" rAng="0" ptsTypes="fffffffffffffA">
                                      <p:cBhvr>
                                        <p:cTn id="105" dur="4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" y="47840"/>
                                    </p:animMotion>
                                  </p:childTnLst>
                                </p:cTn>
                              </p:par>
                              <p:par>
                                <p:cTn id="106" presetID="10" presetClass="exit" presetSubtype="0" repeatCount="indefinite" fill="hold" grpId="2" nodeType="withEffect">
                                  <p:stCondLst>
                                    <p:cond delay="7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0" presetClass="exit" presetSubtype="0" repeatCount="indefinite" fill="hold" grpId="2" nodeType="withEffect">
                                  <p:stCondLst>
                                    <p:cond delay="6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0" presetClass="exit" presetSubtype="0" repeatCount="indefinite" fill="hold" grpId="2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0" presetClass="exit" presetSubtype="0" repeatCount="indefinite" fill="hold" grpId="2" nodeType="withEffect">
                                  <p:stCondLst>
                                    <p:cond delay="8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0" presetClass="entr" presetSubtype="0" repeatCount="indefinite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repeatCount="indefinite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repeatCount="indefinite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repeatCount="indefinite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0" presetClass="path" presetSubtype="0" repeatCount="indefinite" accel="50000" decel="5000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131" dur="4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132" presetID="10" presetClass="exit" presetSubtype="0" repeatCount="indefinite" fill="hold" grpId="2" nodeType="withEffect">
                                  <p:stCondLst>
                                    <p:cond delay="7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3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0" presetClass="path" presetSubtype="0" repeatCount="indefinite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11022E-16 -1.72946E-7 C -0.00139 0.02007 -0.00365 0.03428 -0.00642 0.05374 C -0.00694 0.05744 -0.00747 0.06115 -0.00799 0.06486 C -0.00885 0.07134 -0.01111 0.08184 -0.01111 0.08215 C -0.01458 0.13743 -0.02535 0.20352 -0.00799 0.25139 C -0.0066 0.26652 -0.00556 0.27455 -0.00156 0.28783 C -0.00017 0.30235 0.00017 0.31007 0.00469 0.3218 C 0.00521 0.32644 0.00521 0.33169 0.00625 0.33601 C 0.00677 0.33848 0.00903 0.3391 0.00955 0.34157 C 0.01059 0.34589 0.01024 0.35114 0.01111 0.35578 C 0.01389 0.37091 0.0191 0.39284 0.02378 0.40642 C 0.02708 0.416 0.03229 0.42403 0.0349 0.43484 C 0.0401 0.45584 0.04184 0.47962 0.04757 0.5 C 0.05677 0.57474 0.04514 0.48271 0.05399 0.54509 C 0.05608 0.56022 0.05538 0.57443 0.06024 0.58771 C 0.06285 0.6155 0.06701 0.64577 0.07292 0.67233 C 0.07344 0.68252 0.07361 0.69302 0.07448 0.70321 C 0.07569 0.71649 0.07934 0.74274 0.07934 0.74305 C 0.07882 0.79092 0.07917 0.8391 0.07778 0.88697 C 0.07674 0.92495 0.07292 0.96325 0.07292 1.00278 " pathEditMode="relative" rAng="0" ptsTypes="fffffffffffffffffffA">
                                      <p:cBhvr>
                                        <p:cTn id="136" dur="4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1" y="50124"/>
                                    </p:animMotion>
                                  </p:childTnLst>
                                </p:cTn>
                              </p:par>
                              <p:par>
                                <p:cTn id="137" presetID="0" presetClass="path" presetSubtype="0" repeatCount="indefinite" accel="50000" decel="5000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2.77778E-7 4.97683E-6 C -0.00591 0.01421 -0.01042 0.03027 -0.0158 0.04541 C -0.01823 0.05221 -0.02223 0.05653 -0.02535 0.06209 C -0.04931 0.10411 -0.02674 0.06951 -0.03802 0.09608 C -0.03976 0.1004 -0.04271 0.10318 -0.04445 0.10751 C -0.04792 0.11554 -0.05157 0.12913 -0.05382 0.1384 C -0.05799 0.15508 -0.06181 0.17423 -0.06337 0.19215 C -0.06441 0.20451 -0.06667 0.22892 -0.06667 0.22892 C -0.06771 0.26382 -0.06823 0.33735 -0.07778 0.3701 C -0.08143 0.40315 -0.07882 0.43621 -0.08403 0.46895 C -0.08768 0.54958 -0.09098 0.63145 -0.07778 0.70899 C -0.07552 0.72196 -0.07552 0.73154 -0.07136 0.74297 C -0.06875 0.76707 -0.06615 0.79333 -0.06181 0.8165 C -0.05816 0.83596 -0.05921 0.81959 -0.05712 0.83627 C -0.05643 0.84183 -0.05643 0.8477 -0.05556 0.85295 C -0.05434 0.85975 -0.05191 0.86592 -0.0507 0.87272 C -0.05018 0.88044 -0.05018 0.88817 -0.04914 0.89558 C -0.04792 0.90485 -0.0441 0.91412 -0.04271 0.92369 C -0.04202 0.92833 -0.04184 0.93327 -0.04115 0.93791 C -0.0408 0.94069 -0.03959 0.94625 -0.03959 0.94625 " pathEditMode="relative" ptsTypes="fffffffffffffffffffA">
                                      <p:cBhvr>
                                        <p:cTn id="138" dur="4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9" presetID="0" presetClass="path" presetSubtype="0" repeatCount="indefinite" accel="50000" decel="50000" fill="hold" grpId="1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-1.66667E-6 -1.72946E-7 C -0.00139 0.01544 -0.00642 0.03644 -0.01267 0.04818 C -0.01458 0.05775 -0.01719 0.06763 -0.0191 0.07597 C -0.02569 0.1084 -0.025 0.1467 -0.02708 0.18067 C -0.02656 0.24645 -0.02656 0.31254 -0.02552 0.37801 C -0.025 0.40982 -0.01892 0.4404 -0.01597 0.47159 C -0.00937 0.53891 -0.00416 0.60747 0.01268 0.66955 C 0.01702 0.70908 0.01962 0.72329 0.01424 0.77116 C 0.01302 0.78166 0.00504 0.79648 0.00156 0.80482 C -0.0151 0.84775 -0.00469 0.82767 -0.01753 0.85022 C -0.02639 0.89067 -0.01267 0.83261 -0.02864 0.8811 C -0.03212 0.89222 -0.03298 0.90673 -0.03663 0.91816 C -0.0401 0.92835 -0.04548 0.93607 -0.0493 0.94595 C -0.05104 0.95522 -0.05087 0.95182 -0.05087 0.95738 " pathEditMode="relative" rAng="0" ptsTypes="fffffffffffffA">
                                      <p:cBhvr>
                                        <p:cTn id="140" dur="4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" y="47869"/>
                                    </p:animMotion>
                                  </p:childTnLst>
                                </p:cTn>
                              </p:par>
                              <p:par>
                                <p:cTn id="141" presetID="10" presetClass="exit" presetSubtype="0" repeatCount="indefinite" fill="hold" grpId="2" nodeType="withEffect">
                                  <p:stCondLst>
                                    <p:cond delay="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10" presetClass="exit" presetSubtype="0" repeatCount="indefinite" fill="hold" grpId="2" nodeType="withEffect">
                                  <p:stCondLst>
                                    <p:cond delay="7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5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0" presetClass="exit" presetSubtype="0" repeatCount="indefinite" fill="hold" grpId="2" nodeType="withEffect">
                                  <p:stCondLst>
                                    <p:cond delay="8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8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154" dur="4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155" presetID="10" presetClass="exit" presetSubtype="0" repeatCount="indefinite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10" presetClass="entr" presetSubtype="0" repeatCount="indefinite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0" presetClass="path" presetSubtype="0" repeatCount="indefinite" accel="50000" decel="5000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0.01024 0.00339 C 0.01718 0.04074 0.01649 0.0895 0.00746 0.12685 C 0.00347 0.14383 0.00555 0.125 0.0033 0.14166 C 3.05556E-6 0.16543 -0.00157 0.19012 -0.0092 0.2108 C -0.01059 0.225 -0.01181 0.23704 -0.01476 0.25031 C -0.01598 0.26481 -0.01667 0.27654 -0.02032 0.28981 C -0.02344 0.3395 -0.02049 0.32006 -0.02587 0.34907 C -0.02743 0.45278 -0.02813 0.44506 -0.02587 0.56142 C -0.02518 0.59444 -0.01979 0.62747 -0.01754 0.66018 C -0.01476 0.70247 -0.0125 0.74444 -0.00782 0.78611 C -0.00643 0.84074 -0.00504 0.88518 -0.00365 0.94166 C -0.00348 0.94815 -0.00226 0.96142 -0.00226 0.96142 " pathEditMode="relative" ptsTypes="fffffffffffA">
                                      <p:cBhvr>
                                        <p:cTn id="162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63" presetID="10" presetClass="exit" presetSubtype="0" repeatCount="indefinite" fill="hold" grpId="2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5.55556E-6 -2.46914E-6 C -0.0047 0.01235 -0.00504 0.02716 -0.00973 0.03951 C -0.01338 0.10432 -0.01355 0.16975 -0.00834 0.23457 C -0.00713 0.24877 -0.00348 0.26266 -0.0014 0.27654 C 0.00208 0.29938 0.00364 0.32284 0.00694 0.34568 C 0.00815 0.37654 0.01041 0.40679 0.01388 0.43704 C 0.01492 0.45833 0.01666 0.47161 0.01944 0.49136 C 0.01909 0.51852 0.02708 0.66049 0.00277 0.7037 C -0.0073 0.75741 -0.02362 0.80741 -0.03612 0.85926 C -0.03872 0.87037 -0.03959 0.88241 -0.04167 0.89383 C -0.04324 0.91266 -0.04688 0.93148 -0.04306 0.95062 C -0.04237 0.95401 -0.03751 0.95556 -0.03751 0.95556 " pathEditMode="relative" ptsTypes="fffffffffffA">
                                      <p:cBhvr>
                                        <p:cTn id="170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1" presetID="10" presetClass="exit" presetSubtype="0" repeatCount="indefinite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2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0" presetClass="path" presetSubtype="0" repeatCount="indefinite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178" dur="4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179" presetID="10" presetClass="exit" presetSubtype="0" repeatCount="indefinite" fill="hold" grpId="2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0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0" presetClass="path" presetSubtype="0" repeatCount="indefinite" accel="50000" decel="5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2.77778E-6 -5.06173E-6 C 0.00053 0.04351 0.00053 0.08734 0.00139 0.13086 C 0.00191 0.1574 0.00921 0.18394 0.0125 0.20987 C 0.01459 0.22623 0.01511 0.24135 0.01945 0.25678 C 0.02084 0.26975 0.02362 0.28086 0.025 0.29382 C 0.02605 0.31604 0.02674 0.33487 0.03056 0.35555 C 0.03004 0.43209 0.03004 0.50864 0.02917 0.58518 C 0.029 0.60462 0.02084 0.64197 0.02084 0.64197 C 0.01737 0.68425 0.0224 0.63364 0.01528 0.67654 C 0.01303 0.69012 0.01198 0.70493 0.00973 0.71851 C 0.00938 0.72098 0.00869 0.72345 0.00834 0.72592 C 0.0073 0.7324 0.00643 0.73919 0.00556 0.74567 C 0.00487 0.75061 0.00278 0.76049 0.00278 0.76049 C 0.00226 0.76697 0.00226 0.77376 0.00139 0.78024 C 0.00087 0.78394 -0.00104 0.78641 -0.00138 0.79012 C -0.00694 0.83888 0.00105 0.8003 -0.00555 0.82962 C -0.00607 0.84197 -0.00625 0.85431 -0.00694 0.86666 C -0.00763 0.87901 -0.01076 0.89166 -0.01111 0.9037 C -0.01145 0.92098 -0.01111 0.93826 -0.01111 0.95555 " pathEditMode="relative" ptsTypes="ffffffffffffffffffA">
                                      <p:cBhvr>
                                        <p:cTn id="18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87" presetID="10" presetClass="exit" presetSubtype="0" repeatCount="indefinite" fill="hold" grpId="2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8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194" dur="4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195" presetID="10" presetClass="exit" presetSubtype="0" repeatCount="indefinite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6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8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1" presetID="0" presetClass="path" presetSubtype="0" repeatCount="indefinite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1024 0.00339 C 0.01718 0.04074 0.01649 0.0895 0.00746 0.12685 C 0.00347 0.14383 0.00555 0.125 0.0033 0.14166 C 3.05556E-6 0.16543 -0.00157 0.19012 -0.0092 0.2108 C -0.01059 0.225 -0.01181 0.23704 -0.01476 0.25031 C -0.01598 0.26481 -0.01667 0.27654 -0.02032 0.28981 C -0.02344 0.3395 -0.02049 0.32006 -0.02587 0.34907 C -0.02743 0.45278 -0.02813 0.44506 -0.02587 0.56142 C -0.02518 0.59444 -0.01979 0.62747 -0.01754 0.66018 C -0.01476 0.70247 -0.0125 0.74444 -0.00782 0.78611 C -0.00643 0.84074 -0.00504 0.88518 -0.00365 0.94166 C -0.00348 0.94815 -0.00226 0.96142 -0.00226 0.96142 " pathEditMode="relative" ptsTypes="fffffffffffA">
                                      <p:cBhvr>
                                        <p:cTn id="202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03" presetID="10" presetClass="exit" presetSubtype="0" repeatCount="indefinite" fill="hold" grpId="2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4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6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9" presetID="0" presetClass="path" presetSubtype="0" repeatCount="indefinite" accel="50000" decel="5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210" dur="4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211" presetID="10" presetClass="exit" presetSubtype="0" repeatCount="indefinite" fill="hold" grpId="2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2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4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7" presetID="0" presetClass="path" presetSubtype="0" repeatCount="indefinite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5.55556E-6 -2.46914E-6 C -0.0047 0.01235 -0.00504 0.02716 -0.00973 0.03951 C -0.01338 0.10432 -0.01355 0.16975 -0.00834 0.23457 C -0.00713 0.24877 -0.00348 0.26266 -0.0014 0.27654 C 0.00208 0.29938 0.00364 0.32284 0.00694 0.34568 C 0.00815 0.37654 0.01041 0.40679 0.01388 0.43704 C 0.01492 0.45833 0.01666 0.47161 0.01944 0.49136 C 0.01909 0.51852 0.02708 0.66049 0.00277 0.7037 C -0.0073 0.75741 -0.02362 0.80741 -0.03612 0.85926 C -0.03872 0.87037 -0.03959 0.88241 -0.04167 0.89383 C -0.04324 0.91266 -0.04688 0.93148 -0.04306 0.95062 C -0.04237 0.95401 -0.03751 0.95556 -0.03751 0.95556 " pathEditMode="relative" ptsTypes="fffffffffffA">
                                      <p:cBhvr>
                                        <p:cTn id="218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9" presetID="10" presetClass="exit" presetSubtype="0" repeatCount="indefinite" fill="hold" grpId="2" nodeType="withEffect">
                                  <p:stCondLst>
                                    <p:cond delay="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0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2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5" presetID="0" presetClass="path" presetSubtype="0" repeatCount="indefinite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226" dur="4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227" presetID="10" presetClass="exit" presetSubtype="0" repeatCount="indefinite" fill="hold" grpId="2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8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 animBg="1"/>
      <p:bldP spid="3075" grpId="0"/>
      <p:bldP spid="3076" grpId="0" animBg="1"/>
      <p:bldP spid="3077" grpId="0"/>
      <p:bldP spid="3078" grpId="0"/>
      <p:bldP spid="3079" grpId="0"/>
      <p:bldP spid="8" grpId="0" animBg="1"/>
      <p:bldP spid="8" grpId="1" animBg="1"/>
      <p:bldP spid="8" grpId="2" animBg="1"/>
      <p:bldP spid="9" grpId="0" animBg="1"/>
      <p:bldP spid="9" grpId="1" animBg="1"/>
      <p:bldP spid="9" grpId="2" animBg="1"/>
      <p:bldP spid="10" grpId="0" animBg="1"/>
      <p:bldP spid="10" grpId="1" animBg="1"/>
      <p:bldP spid="10" grpId="2" animBg="1"/>
      <p:bldP spid="11" grpId="0" animBg="1"/>
      <p:bldP spid="11" grpId="1" animBg="1"/>
      <p:bldP spid="11" grpId="2" animBg="1"/>
      <p:bldP spid="12" grpId="0" animBg="1"/>
      <p:bldP spid="12" grpId="1" animBg="1"/>
      <p:bldP spid="12" grpId="2" animBg="1"/>
      <p:bldP spid="13" grpId="0" animBg="1"/>
      <p:bldP spid="13" grpId="1" animBg="1"/>
      <p:bldP spid="13" grpId="2" animBg="1"/>
      <p:bldP spid="14" grpId="0" animBg="1"/>
      <p:bldP spid="14" grpId="1" animBg="1"/>
      <p:bldP spid="14" grpId="2" animBg="1"/>
      <p:bldP spid="15" grpId="0" animBg="1"/>
      <p:bldP spid="15" grpId="1" animBg="1"/>
      <p:bldP spid="15" grpId="2" animBg="1"/>
      <p:bldP spid="16" grpId="0" animBg="1"/>
      <p:bldP spid="16" grpId="1" animBg="1"/>
      <p:bldP spid="16" grpId="2" animBg="1"/>
      <p:bldP spid="17" grpId="0" animBg="1"/>
      <p:bldP spid="17" grpId="1" animBg="1"/>
      <p:bldP spid="17" grpId="2" animBg="1"/>
      <p:bldP spid="18" grpId="0" animBg="1"/>
      <p:bldP spid="18" grpId="1" animBg="1"/>
      <p:bldP spid="18" grpId="2" animBg="1"/>
      <p:bldP spid="19" grpId="0" animBg="1"/>
      <p:bldP spid="19" grpId="1" animBg="1"/>
      <p:bldP spid="19" grpId="2" animBg="1"/>
      <p:bldP spid="20" grpId="0" animBg="1"/>
      <p:bldP spid="20" grpId="1" animBg="1"/>
      <p:bldP spid="20" grpId="2" animBg="1"/>
      <p:bldP spid="21" grpId="0" animBg="1"/>
      <p:bldP spid="21" grpId="1" animBg="1"/>
      <p:bldP spid="21" grpId="2" animBg="1"/>
      <p:bldP spid="22" grpId="0" animBg="1"/>
      <p:bldP spid="22" grpId="1" animBg="1"/>
      <p:bldP spid="22" grpId="2" animBg="1"/>
      <p:bldP spid="23" grpId="0" animBg="1"/>
      <p:bldP spid="23" grpId="1" animBg="1"/>
      <p:bldP spid="23" grpId="2" animBg="1"/>
      <p:bldP spid="24" grpId="0" animBg="1"/>
      <p:bldP spid="24" grpId="1" animBg="1"/>
      <p:bldP spid="24" grpId="2" animBg="1"/>
      <p:bldP spid="25" grpId="0" animBg="1"/>
      <p:bldP spid="25" grpId="1" animBg="1"/>
      <p:bldP spid="25" grpId="2" animBg="1"/>
      <p:bldP spid="26" grpId="0" animBg="1"/>
      <p:bldP spid="26" grpId="1" animBg="1"/>
      <p:bldP spid="26" grpId="2" animBg="1"/>
      <p:bldP spid="27" grpId="0" animBg="1"/>
      <p:bldP spid="27" grpId="1" animBg="1"/>
      <p:bldP spid="27" grpId="2" animBg="1"/>
      <p:bldP spid="28" grpId="0" animBg="1"/>
      <p:bldP spid="28" grpId="1" animBg="1"/>
      <p:bldP spid="28" grpId="2" animBg="1"/>
      <p:bldP spid="29" grpId="0" animBg="1"/>
      <p:bldP spid="29" grpId="1" animBg="1"/>
      <p:bldP spid="29" grpId="2" animBg="1"/>
      <p:bldP spid="30" grpId="0" animBg="1"/>
      <p:bldP spid="30" grpId="1" animBg="1"/>
      <p:bldP spid="30" grpId="2" animBg="1"/>
      <p:bldP spid="31" grpId="0" animBg="1"/>
      <p:bldP spid="31" grpId="1" animBg="1"/>
      <p:bldP spid="31" grpId="2" animBg="1"/>
      <p:bldP spid="32" grpId="0" animBg="1"/>
      <p:bldP spid="32" grpId="1" animBg="1"/>
      <p:bldP spid="32" grpId="2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任意多边形 34"/>
          <p:cNvSpPr>
            <a:spLocks/>
          </p:cNvSpPr>
          <p:nvPr/>
        </p:nvSpPr>
        <p:spPr bwMode="auto">
          <a:xfrm>
            <a:off x="3347864" y="915566"/>
            <a:ext cx="5421486" cy="3707340"/>
          </a:xfrm>
          <a:custGeom>
            <a:avLst/>
            <a:gdLst>
              <a:gd name="T0" fmla="*/ 1145707 w 5530850"/>
              <a:gd name="T1" fmla="*/ 4788120 h 5043016"/>
              <a:gd name="T2" fmla="*/ 1448935 w 5530850"/>
              <a:gd name="T3" fmla="*/ 4788120 h 5043016"/>
              <a:gd name="T4" fmla="*/ 2710414 w 5530850"/>
              <a:gd name="T5" fmla="*/ 4788120 h 5043016"/>
              <a:gd name="T6" fmla="*/ 2952651 w 5530850"/>
              <a:gd name="T7" fmla="*/ 4788120 h 5043016"/>
              <a:gd name="T8" fmla="*/ 4214127 w 5530850"/>
              <a:gd name="T9" fmla="*/ 4788120 h 5043016"/>
              <a:gd name="T10" fmla="*/ 4517354 w 5530850"/>
              <a:gd name="T11" fmla="*/ 4788120 h 5043016"/>
              <a:gd name="T12" fmla="*/ 4517354 w 5530850"/>
              <a:gd name="T13" fmla="*/ 5091307 h 5043016"/>
              <a:gd name="T14" fmla="*/ 4517354 w 5530850"/>
              <a:gd name="T15" fmla="*/ 5823474 h 5043016"/>
              <a:gd name="T16" fmla="*/ 4517354 w 5530850"/>
              <a:gd name="T17" fmla="*/ 7482314 h 5043016"/>
              <a:gd name="T18" fmla="*/ 4517353 w 5530850"/>
              <a:gd name="T19" fmla="*/ 7482321 h 5043016"/>
              <a:gd name="T20" fmla="*/ 4517353 w 5530850"/>
              <a:gd name="T21" fmla="*/ 7785496 h 5043016"/>
              <a:gd name="T22" fmla="*/ 4214127 w 5530850"/>
              <a:gd name="T23" fmla="*/ 7785496 h 5043016"/>
              <a:gd name="T24" fmla="*/ 3941855 w 5530850"/>
              <a:gd name="T25" fmla="*/ 7785496 h 5043016"/>
              <a:gd name="T26" fmla="*/ 1448935 w 5530850"/>
              <a:gd name="T27" fmla="*/ 7785496 h 5043016"/>
              <a:gd name="T28" fmla="*/ 1145707 w 5530850"/>
              <a:gd name="T29" fmla="*/ 7482314 h 5043016"/>
              <a:gd name="T30" fmla="*/ 1145707 w 5530850"/>
              <a:gd name="T31" fmla="*/ 5823474 h 5043016"/>
              <a:gd name="T32" fmla="*/ 1145707 w 5530850"/>
              <a:gd name="T33" fmla="*/ 5091307 h 5043016"/>
              <a:gd name="T34" fmla="*/ 1145707 w 5530850"/>
              <a:gd name="T35" fmla="*/ 4788120 h 5043016"/>
              <a:gd name="T36" fmla="*/ 4565598 w 5530850"/>
              <a:gd name="T37" fmla="*/ 0 h 5043016"/>
              <a:gd name="T38" fmla="*/ 5043533 w 5530850"/>
              <a:gd name="T39" fmla="*/ 0 h 5043016"/>
              <a:gd name="T40" fmla="*/ 6849371 w 5530850"/>
              <a:gd name="T41" fmla="*/ 0 h 5043016"/>
              <a:gd name="T42" fmla="*/ 8605013 w 5530850"/>
              <a:gd name="T43" fmla="*/ 0 h 5043016"/>
              <a:gd name="T44" fmla="*/ 9082949 w 5530850"/>
              <a:gd name="T45" fmla="*/ 477867 h 5043016"/>
              <a:gd name="T46" fmla="*/ 9082949 w 5530850"/>
              <a:gd name="T47" fmla="*/ 7802750 h 5043016"/>
              <a:gd name="T48" fmla="*/ 8605013 w 5530850"/>
              <a:gd name="T49" fmla="*/ 8280616 h 5043016"/>
              <a:gd name="T50" fmla="*/ 6849371 w 5530850"/>
              <a:gd name="T51" fmla="*/ 8280616 h 5043016"/>
              <a:gd name="T52" fmla="*/ 5043533 w 5530850"/>
              <a:gd name="T53" fmla="*/ 8280616 h 5043016"/>
              <a:gd name="T54" fmla="*/ 4565598 w 5530850"/>
              <a:gd name="T55" fmla="*/ 8280616 h 5043016"/>
              <a:gd name="T56" fmla="*/ 4565598 w 5530850"/>
              <a:gd name="T57" fmla="*/ 7802750 h 5043016"/>
              <a:gd name="T58" fmla="*/ 4565598 w 5530850"/>
              <a:gd name="T59" fmla="*/ 477867 h 5043016"/>
              <a:gd name="T60" fmla="*/ 4565598 w 5530850"/>
              <a:gd name="T61" fmla="*/ 0 h 5043016"/>
              <a:gd name="T62" fmla="*/ 477936 w 5530850"/>
              <a:gd name="T63" fmla="*/ 0 h 5043016"/>
              <a:gd name="T64" fmla="*/ 1380302 w 5530850"/>
              <a:gd name="T65" fmla="*/ 0 h 5043016"/>
              <a:gd name="T66" fmla="*/ 4039417 w 5530850"/>
              <a:gd name="T67" fmla="*/ 0 h 5043016"/>
              <a:gd name="T68" fmla="*/ 4517353 w 5530850"/>
              <a:gd name="T69" fmla="*/ 0 h 5043016"/>
              <a:gd name="T70" fmla="*/ 4517353 w 5530850"/>
              <a:gd name="T71" fmla="*/ 486954 h 5043016"/>
              <a:gd name="T72" fmla="*/ 4517353 w 5530850"/>
              <a:gd name="T73" fmla="*/ 4249033 h 5043016"/>
              <a:gd name="T74" fmla="*/ 4517353 w 5530850"/>
              <a:gd name="T75" fmla="*/ 4735989 h 5043016"/>
              <a:gd name="T76" fmla="*/ 4039417 w 5530850"/>
              <a:gd name="T77" fmla="*/ 4735989 h 5043016"/>
              <a:gd name="T78" fmla="*/ 1380302 w 5530850"/>
              <a:gd name="T79" fmla="*/ 4735989 h 5043016"/>
              <a:gd name="T80" fmla="*/ 477936 w 5530850"/>
              <a:gd name="T81" fmla="*/ 4735989 h 5043016"/>
              <a:gd name="T82" fmla="*/ 477917 w 5530850"/>
              <a:gd name="T83" fmla="*/ 4735985 h 5043016"/>
              <a:gd name="T84" fmla="*/ 0 w 5530850"/>
              <a:gd name="T85" fmla="*/ 4735985 h 5043016"/>
              <a:gd name="T86" fmla="*/ 0 w 5530850"/>
              <a:gd name="T87" fmla="*/ 4249033 h 5043016"/>
              <a:gd name="T88" fmla="*/ 0 w 5530850"/>
              <a:gd name="T89" fmla="*/ 2326861 h 5043016"/>
              <a:gd name="T90" fmla="*/ 0 w 5530850"/>
              <a:gd name="T91" fmla="*/ 486954 h 5043016"/>
              <a:gd name="T92" fmla="*/ 477936 w 5530850"/>
              <a:gd name="T93" fmla="*/ 0 h 504301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5530850" h="5043016">
                <a:moveTo>
                  <a:pt x="697652" y="2916036"/>
                </a:moveTo>
                <a:lnTo>
                  <a:pt x="882296" y="2916036"/>
                </a:lnTo>
                <a:lnTo>
                  <a:pt x="1650443" y="2916036"/>
                </a:lnTo>
                <a:lnTo>
                  <a:pt x="1797947" y="2916036"/>
                </a:lnTo>
                <a:lnTo>
                  <a:pt x="2566094" y="2916036"/>
                </a:lnTo>
                <a:lnTo>
                  <a:pt x="2750737" y="2916036"/>
                </a:lnTo>
                <a:lnTo>
                  <a:pt x="2750737" y="3100680"/>
                </a:lnTo>
                <a:lnTo>
                  <a:pt x="2750737" y="3546580"/>
                </a:lnTo>
                <a:lnTo>
                  <a:pt x="2750737" y="4556838"/>
                </a:lnTo>
                <a:lnTo>
                  <a:pt x="2750736" y="4556843"/>
                </a:lnTo>
                <a:lnTo>
                  <a:pt x="2750736" y="4741481"/>
                </a:lnTo>
                <a:lnTo>
                  <a:pt x="2566094" y="4741481"/>
                </a:lnTo>
                <a:lnTo>
                  <a:pt x="2400300" y="4741481"/>
                </a:lnTo>
                <a:lnTo>
                  <a:pt x="882296" y="4741481"/>
                </a:lnTo>
                <a:cubicBezTo>
                  <a:pt x="780320" y="4741481"/>
                  <a:pt x="697652" y="4658814"/>
                  <a:pt x="697652" y="4556838"/>
                </a:cubicBezTo>
                <a:lnTo>
                  <a:pt x="697652" y="3546580"/>
                </a:lnTo>
                <a:lnTo>
                  <a:pt x="697652" y="3100680"/>
                </a:lnTo>
                <a:lnTo>
                  <a:pt x="697652" y="2916036"/>
                </a:lnTo>
                <a:close/>
                <a:moveTo>
                  <a:pt x="2780114" y="0"/>
                </a:moveTo>
                <a:lnTo>
                  <a:pt x="3071142" y="0"/>
                </a:lnTo>
                <a:lnTo>
                  <a:pt x="4170764" y="0"/>
                </a:lnTo>
                <a:lnTo>
                  <a:pt x="5239822" y="0"/>
                </a:lnTo>
                <a:cubicBezTo>
                  <a:pt x="5400552" y="0"/>
                  <a:pt x="5530850" y="130298"/>
                  <a:pt x="5530850" y="291028"/>
                </a:cubicBezTo>
                <a:lnTo>
                  <a:pt x="5530850" y="4751988"/>
                </a:lnTo>
                <a:cubicBezTo>
                  <a:pt x="5530850" y="4912718"/>
                  <a:pt x="5400552" y="5043016"/>
                  <a:pt x="5239822" y="5043016"/>
                </a:cubicBezTo>
                <a:lnTo>
                  <a:pt x="4170764" y="5043016"/>
                </a:lnTo>
                <a:lnTo>
                  <a:pt x="3071142" y="5043016"/>
                </a:lnTo>
                <a:lnTo>
                  <a:pt x="2780114" y="5043016"/>
                </a:lnTo>
                <a:lnTo>
                  <a:pt x="2780114" y="4751988"/>
                </a:lnTo>
                <a:lnTo>
                  <a:pt x="2780114" y="291028"/>
                </a:lnTo>
                <a:lnTo>
                  <a:pt x="2780114" y="0"/>
                </a:lnTo>
                <a:close/>
                <a:moveTo>
                  <a:pt x="291028" y="0"/>
                </a:moveTo>
                <a:lnTo>
                  <a:pt x="840503" y="0"/>
                </a:lnTo>
                <a:lnTo>
                  <a:pt x="2459708" y="0"/>
                </a:lnTo>
                <a:lnTo>
                  <a:pt x="2750736" y="0"/>
                </a:lnTo>
                <a:lnTo>
                  <a:pt x="2750736" y="296562"/>
                </a:lnTo>
                <a:lnTo>
                  <a:pt x="2750736" y="2587724"/>
                </a:lnTo>
                <a:lnTo>
                  <a:pt x="2750736" y="2884286"/>
                </a:lnTo>
                <a:lnTo>
                  <a:pt x="2459708" y="2884286"/>
                </a:lnTo>
                <a:lnTo>
                  <a:pt x="840503" y="2884286"/>
                </a:lnTo>
                <a:lnTo>
                  <a:pt x="291028" y="2884286"/>
                </a:lnTo>
                <a:lnTo>
                  <a:pt x="291016" y="2884285"/>
                </a:lnTo>
                <a:lnTo>
                  <a:pt x="0" y="2884285"/>
                </a:lnTo>
                <a:lnTo>
                  <a:pt x="0" y="2587724"/>
                </a:lnTo>
                <a:lnTo>
                  <a:pt x="0" y="1417092"/>
                </a:lnTo>
                <a:lnTo>
                  <a:pt x="0" y="296562"/>
                </a:lnTo>
                <a:cubicBezTo>
                  <a:pt x="0" y="132775"/>
                  <a:pt x="130298" y="0"/>
                  <a:pt x="291028" y="0"/>
                </a:cubicBezTo>
                <a:close/>
              </a:path>
            </a:pathLst>
          </a:cu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/>
        </p:spPr>
        <p:txBody>
          <a:bodyPr anchor="ctr"/>
          <a:lstStyle/>
          <a:p>
            <a:endParaRPr lang="zh-CN" altLang="en-US"/>
          </a:p>
        </p:txBody>
      </p:sp>
      <p:sp>
        <p:nvSpPr>
          <p:cNvPr id="3075" name="TextBox 15"/>
          <p:cNvSpPr txBox="1">
            <a:spLocks noChangeArrowheads="1"/>
          </p:cNvSpPr>
          <p:nvPr/>
        </p:nvSpPr>
        <p:spPr bwMode="auto">
          <a:xfrm>
            <a:off x="112872" y="339502"/>
            <a:ext cx="1737172" cy="1766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4400" smtClean="0">
                <a:solidFill>
                  <a:srgbClr val="FF3399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我</a:t>
            </a:r>
            <a:endParaRPr lang="en-US" altLang="zh-CN" sz="4400" smtClean="0">
              <a:solidFill>
                <a:srgbClr val="FF3399"/>
              </a:solidFill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  <a:p>
            <a:pPr algn="r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4400" smtClean="0">
                <a:solidFill>
                  <a:srgbClr val="FF3399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们</a:t>
            </a:r>
            <a:endParaRPr lang="en-US" altLang="zh-CN" sz="4400" smtClean="0">
              <a:solidFill>
                <a:srgbClr val="FF3399"/>
              </a:solidFill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  <a:p>
            <a:pPr algn="r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3200" smtClean="0">
                <a:solidFill>
                  <a:srgbClr val="FF3399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结</a:t>
            </a:r>
            <a:r>
              <a:rPr lang="zh-CN" altLang="en-US" sz="3200">
                <a:solidFill>
                  <a:srgbClr val="FF3399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婚了</a:t>
            </a:r>
          </a:p>
        </p:txBody>
      </p:sp>
      <p:sp>
        <p:nvSpPr>
          <p:cNvPr id="6" name="矩形 36"/>
          <p:cNvSpPr>
            <a:spLocks noChangeArrowheads="1"/>
          </p:cNvSpPr>
          <p:nvPr/>
        </p:nvSpPr>
        <p:spPr bwMode="auto">
          <a:xfrm>
            <a:off x="467716" y="2283718"/>
            <a:ext cx="2474913" cy="13081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just" eaLnBrk="1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/>
            </a:pPr>
            <a:r>
              <a:rPr lang="zh-CN" altLang="en-US" sz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/>
                <a:ea typeface="方正稚艺_GBK"/>
              </a:rPr>
              <a:t>标题框及正文框中的文字可直接改为您所需的文字。</a:t>
            </a:r>
            <a:endParaRPr lang="en-US" sz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稚艺_GBK"/>
              <a:ea typeface="方正稚艺_GBK"/>
            </a:endParaRPr>
          </a:p>
          <a:p>
            <a:pPr algn="just" eaLnBrk="1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/>
            </a:pPr>
            <a:r>
              <a:rPr lang="zh-CN" altLang="en-US" sz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/>
                <a:ea typeface="方正稚艺_GBK"/>
              </a:rPr>
              <a:t>点中图片》绘图工具》格式》填充》图片》选择您需要展示的图片。</a:t>
            </a:r>
          </a:p>
        </p:txBody>
      </p:sp>
      <p:sp>
        <p:nvSpPr>
          <p:cNvPr id="5" name="椭圆 4"/>
          <p:cNvSpPr/>
          <p:nvPr/>
        </p:nvSpPr>
        <p:spPr>
          <a:xfrm>
            <a:off x="3060407" y="-380003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5364663" y="-450850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4428560" y="-307409"/>
            <a:ext cx="143441" cy="143441"/>
          </a:xfrm>
          <a:prstGeom prst="ellipse">
            <a:avLst/>
          </a:prstGeom>
          <a:solidFill>
            <a:schemeClr val="bg1">
              <a:alpha val="7000"/>
            </a:schemeClr>
          </a:solidFill>
          <a:ln>
            <a:noFill/>
          </a:ln>
          <a:effectLst>
            <a:glow rad="215900">
              <a:schemeClr val="bg1"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8460432" y="-452586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6156751" y="-452586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7380887" y="-452586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971600" y="-452586"/>
            <a:ext cx="143441" cy="143441"/>
          </a:xfrm>
          <a:prstGeom prst="ellipse">
            <a:avLst/>
          </a:prstGeom>
          <a:solidFill>
            <a:schemeClr val="bg1">
              <a:alpha val="7000"/>
            </a:schemeClr>
          </a:solidFill>
          <a:ln>
            <a:noFill/>
          </a:ln>
          <a:effectLst>
            <a:glow rad="215900">
              <a:schemeClr val="bg1"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3780487" y="-308581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5797286" y="-379428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2411760" y="-379428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4861183" y="-235987"/>
            <a:ext cx="143441" cy="143441"/>
          </a:xfrm>
          <a:prstGeom prst="ellipse">
            <a:avLst/>
          </a:prstGeom>
          <a:solidFill>
            <a:schemeClr val="bg1">
              <a:alpha val="7000"/>
            </a:schemeClr>
          </a:solidFill>
          <a:ln>
            <a:noFill/>
          </a:ln>
          <a:effectLst>
            <a:glow rad="215900">
              <a:schemeClr val="bg1"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8893055" y="-381164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6589374" y="-381164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7813510" y="-381164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1404223" y="-381164"/>
            <a:ext cx="143441" cy="143441"/>
          </a:xfrm>
          <a:prstGeom prst="ellipse">
            <a:avLst/>
          </a:prstGeom>
          <a:solidFill>
            <a:schemeClr val="bg1">
              <a:alpha val="7000"/>
            </a:schemeClr>
          </a:solidFill>
          <a:ln>
            <a:noFill/>
          </a:ln>
          <a:effectLst>
            <a:glow rad="215900">
              <a:schemeClr val="bg1"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4940974" y="-421055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5588471" y="-421055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7244655" y="-421055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8140863" y="-421055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8821047" y="-421055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474077" y="-452586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1121574" y="-452586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2057678" y="-452586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2777758" y="-452586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3673966" y="-452586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</p:spTree>
    <p:extLst>
      <p:ext uri="{BB962C8B-B14F-4D97-AF65-F5344CB8AC3E}">
        <p14:creationId xmlns:p14="http://schemas.microsoft.com/office/powerpoint/2010/main" val="2463600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5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repeatCount="indefinite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26" dur="4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8.33333E-7 -1.72946E-7 C -0.00139 0.02007 -0.00364 0.0349 -0.00642 0.05405 C -0.00694 0.05744 -0.00746 0.06115 -0.00799 0.06486 C -0.00885 0.07103 -0.01111 0.08184 -0.01111 0.08215 C -0.01458 0.13743 -0.02535 0.20352 -0.00799 0.25139 C -0.0066 0.26652 -0.00555 0.27455 -0.00156 0.28783 C -0.00017 0.30235 0.00017 0.31007 0.00469 0.3218 C 0.00521 0.32644 0.00521 0.33169 0.00625 0.33601 C 0.00677 0.33848 0.00903 0.3391 0.00955 0.34157 C 0.01059 0.34589 0.01024 0.35114 0.01111 0.35578 C 0.01389 0.37091 0.0191 0.39284 0.02379 0.40642 C 0.02708 0.416 0.03229 0.42403 0.0349 0.43484 C 0.04011 0.45584 0.04184 0.47931 0.04757 0.49969 C 0.05677 0.57443 0.04514 0.48271 0.05399 0.54478 C 0.05608 0.55991 0.05538 0.57412 0.06024 0.5874 C 0.06285 0.6155 0.06701 0.64546 0.07292 0.67202 C 0.07344 0.68221 0.07361 0.69271 0.07448 0.7029 C 0.0757 0.71618 0.07934 0.74243 0.07934 0.74274 C 0.07882 0.79061 0.07917 0.83879 0.07778 0.88666 C 0.07674 0.92465 0.07292 0.96294 0.07292 1.00247 " pathEditMode="relative" rAng="0" ptsTypes="fffffffffffffffffffA">
                                      <p:cBhvr>
                                        <p:cTn id="28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1" y="50124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0" presetClass="path" presetSubtype="0" repeatCount="indefinite" accel="50000" decel="50000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5E-6 1.85185E-6 C -0.00138 0.01543 -0.00643 0.03642 -0.01268 0.04784 C -0.01459 0.05771 -0.01718 0.06759 -0.0191 0.07623 C -0.0257 0.10833 -0.025 0.1466 -0.02709 0.18055 C -0.02656 0.24629 -0.02656 0.31234 -0.02553 0.37778 C -0.025 0.40957 -0.01893 0.44012 -0.01598 0.47129 C -0.00938 0.53858 -0.00417 0.6071 0.01268 0.66913 C 0.01702 0.70864 0.01962 0.72284 0.01424 0.77068 C 0.01303 0.78117 0.00504 0.79599 0.00157 0.80432 C -0.01511 0.84722 -0.00468 0.82716 -0.01754 0.84969 C -0.02639 0.89012 -0.01268 0.8321 -0.02864 0.88055 C -0.03211 0.89166 -0.03299 0.90617 -0.03664 0.91759 C -0.0401 0.92778 -0.04549 0.93549 -0.0493 0.94537 C -0.05104 0.95463 -0.05087 0.95123 -0.05087 0.95679 " pathEditMode="relative" rAng="0" ptsTypes="fffffffffffffA">
                                      <p:cBhvr>
                                        <p:cTn id="30" dur="4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" y="4784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10" presetClass="exit" presetSubtype="0" repeatCount="indefinite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repeatCount="indefinite" fill="hold" grpId="2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repeatCount="indefinite" fill="hold" grpId="2" nodeType="withEffect">
                                  <p:stCondLst>
                                    <p:cond delay="6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ntr" presetSubtype="0" repeatCount="indefinite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repeatCount="indefinite" fill="hold" grpId="0" nodeType="withEffect">
                                  <p:stCondLst>
                                    <p:cond delay="59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" presetClass="entr" presetSubtype="4" repeatCount="indefinite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0" presetClass="path" presetSubtype="0" repeatCount="indefinite" accel="50000" decel="5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54" dur="4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0" presetClass="path" presetSubtype="0" repeatCount="indefinite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11022E-16 -1.72946E-7 C -0.00139 0.02007 -0.00365 0.03428 -0.00642 0.05374 C -0.00694 0.05744 -0.00747 0.06115 -0.00799 0.06486 C -0.00885 0.07134 -0.01111 0.08184 -0.01111 0.08215 C -0.01458 0.13743 -0.02535 0.20352 -0.00799 0.25139 C -0.0066 0.26652 -0.00556 0.27455 -0.00156 0.28783 C -0.00017 0.30235 0.00017 0.31007 0.00469 0.3218 C 0.00521 0.32644 0.00521 0.33169 0.00625 0.33601 C 0.00677 0.33848 0.00903 0.3391 0.00955 0.34157 C 0.01059 0.34589 0.01024 0.35114 0.01111 0.35578 C 0.01389 0.37091 0.0191 0.39284 0.02378 0.40642 C 0.02708 0.416 0.03229 0.42403 0.0349 0.43484 C 0.0401 0.45584 0.04184 0.47962 0.04757 0.5 C 0.05677 0.57474 0.04514 0.48271 0.05399 0.54509 C 0.05608 0.56022 0.05538 0.57443 0.06024 0.58771 C 0.06285 0.6155 0.06701 0.64577 0.07292 0.67233 C 0.07344 0.68252 0.07361 0.69302 0.07448 0.70321 C 0.07569 0.71649 0.07934 0.74274 0.07934 0.74305 C 0.07882 0.79092 0.07917 0.8391 0.07778 0.88697 C 0.07674 0.92495 0.07292 0.96325 0.07292 1.00278 " pathEditMode="relative" rAng="0" ptsTypes="fffffffffffffffffffA">
                                      <p:cBhvr>
                                        <p:cTn id="56" dur="4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1" y="50124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0" presetClass="path" presetSubtype="0" repeatCount="indefinite" accel="50000" decel="5000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2.77778E-7 4.97683E-6 C -0.00591 0.01421 -0.01042 0.03027 -0.0158 0.04541 C -0.01823 0.05221 -0.02223 0.05653 -0.02535 0.06209 C -0.04931 0.10411 -0.02674 0.06951 -0.03802 0.09608 C -0.03976 0.1004 -0.04271 0.10318 -0.04445 0.10751 C -0.04792 0.11554 -0.05157 0.12913 -0.05382 0.1384 C -0.05799 0.15508 -0.06181 0.17423 -0.06337 0.19215 C -0.06441 0.20451 -0.06667 0.22892 -0.06667 0.22892 C -0.06771 0.26382 -0.06823 0.33735 -0.07778 0.3701 C -0.08143 0.40315 -0.07882 0.43621 -0.08403 0.46895 C -0.08768 0.54958 -0.09098 0.63145 -0.07778 0.70899 C -0.07552 0.72196 -0.07552 0.73154 -0.07136 0.74297 C -0.06875 0.76707 -0.06615 0.79333 -0.06181 0.8165 C -0.05816 0.83596 -0.05921 0.81959 -0.05712 0.83627 C -0.05643 0.84183 -0.05643 0.8477 -0.05556 0.85295 C -0.05434 0.85975 -0.05191 0.86592 -0.0507 0.87272 C -0.05018 0.88044 -0.05018 0.88817 -0.04914 0.89558 C -0.04792 0.90485 -0.0441 0.91412 -0.04271 0.92369 C -0.04202 0.92833 -0.04184 0.93327 -0.04115 0.93791 C -0.0408 0.94069 -0.03959 0.94625 -0.03959 0.94625 " pathEditMode="relative" ptsTypes="fffffffffffffffffffA">
                                      <p:cBhvr>
                                        <p:cTn id="58" dur="4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9" presetID="0" presetClass="path" presetSubtype="0" repeatCount="indefinite" accel="50000" decel="50000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-1.66667E-6 -1.72946E-7 C -0.00139 0.01544 -0.00642 0.03644 -0.01267 0.04818 C -0.01458 0.05775 -0.01719 0.06763 -0.0191 0.07597 C -0.02569 0.1084 -0.025 0.1467 -0.02708 0.18067 C -0.02656 0.24645 -0.02656 0.31254 -0.02552 0.37801 C -0.025 0.40982 -0.01892 0.4404 -0.01597 0.47159 C -0.00937 0.53891 -0.00416 0.60747 0.01268 0.66955 C 0.01702 0.70908 0.01962 0.72329 0.01424 0.77116 C 0.01302 0.78166 0.00504 0.79648 0.00156 0.80482 C -0.0151 0.84775 -0.00469 0.82767 -0.01753 0.85022 C -0.02639 0.89067 -0.01267 0.83261 -0.02864 0.8811 C -0.03212 0.89222 -0.03298 0.90673 -0.03663 0.91816 C -0.0401 0.92835 -0.04548 0.93607 -0.0493 0.94595 C -0.05104 0.95522 -0.05087 0.95182 -0.05087 0.95738 " pathEditMode="relative" rAng="0" ptsTypes="fffffffffffffA">
                                      <p:cBhvr>
                                        <p:cTn id="60" dur="4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" y="47869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10" presetClass="exit" presetSubtype="0" repeatCount="indefinite" fill="hold" grpId="2" nodeType="withEffect">
                                  <p:stCondLst>
                                    <p:cond delay="5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xit" presetSubtype="0" repeatCount="indefinite" fill="hold" grpId="2" nodeType="withEffect">
                                  <p:stCondLst>
                                    <p:cond delay="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0" presetClass="exit" presetSubtype="0" repeatCount="indefinite" fill="hold" grpId="2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xit" presetSubtype="0" repeatCount="indefinite" fill="hold" grpId="2" nodeType="withEffect">
                                  <p:stCondLst>
                                    <p:cond delay="6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0" presetClass="entr" presetSubtype="0" repeatCount="indefinite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repeatCount="indefinite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repeatCount="indefinite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0" presetClass="path" presetSubtype="0" repeatCount="indefinite" accel="50000" decel="5000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86" dur="4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87" presetID="0" presetClass="path" presetSubtype="0" repeatCount="indefinite" accel="50000" decel="50000" fill="hold" grpId="1" nodeType="withEffect">
                                  <p:stCondLst>
                                    <p:cond delay="4750"/>
                                  </p:stCondLst>
                                  <p:childTnLst>
                                    <p:animMotion origin="layout" path="M -8.33333E-7 -1.72946E-7 C -0.00139 0.02007 -0.00364 0.0349 -0.00642 0.05405 C -0.00694 0.05744 -0.00746 0.06115 -0.00799 0.06486 C -0.00885 0.07103 -0.01111 0.08184 -0.01111 0.08215 C -0.01458 0.13743 -0.02535 0.20352 -0.00799 0.25139 C -0.0066 0.26652 -0.00555 0.27455 -0.00156 0.28783 C -0.00017 0.30235 0.00017 0.31007 0.00469 0.3218 C 0.00521 0.32644 0.00521 0.33169 0.00625 0.33601 C 0.00677 0.33848 0.00903 0.3391 0.00955 0.34157 C 0.01059 0.34589 0.01024 0.35114 0.01111 0.35578 C 0.01389 0.37091 0.0191 0.39284 0.02379 0.40642 C 0.02708 0.416 0.03229 0.42403 0.0349 0.43484 C 0.04011 0.45584 0.04184 0.47931 0.04757 0.49969 C 0.05677 0.57443 0.04514 0.48271 0.05399 0.54478 C 0.05608 0.55991 0.05538 0.57412 0.06024 0.5874 C 0.06285 0.6155 0.06701 0.64546 0.07292 0.67202 C 0.07344 0.68221 0.07361 0.69271 0.07448 0.7029 C 0.0757 0.71618 0.07934 0.74243 0.07934 0.74274 C 0.07882 0.79061 0.07917 0.83879 0.07778 0.88666 C 0.07674 0.92465 0.07292 0.96294 0.07292 1.00247 " pathEditMode="relative" rAng="0" ptsTypes="fffffffffffffffffffA">
                                      <p:cBhvr>
                                        <p:cTn id="88" dur="4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1" y="50124"/>
                                    </p:animMotion>
                                  </p:childTnLst>
                                </p:cTn>
                              </p:par>
                              <p:par>
                                <p:cTn id="89" presetID="0" presetClass="path" presetSubtype="0" repeatCount="indefinite" accel="50000" decel="5000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2.77778E-7 4.97683E-6 C -0.00591 0.01421 -0.01042 0.03027 -0.0158 0.04541 C -0.01823 0.05221 -0.02223 0.05653 -0.02535 0.06209 C -0.04931 0.10411 -0.02674 0.06951 -0.03802 0.09608 C -0.03976 0.1004 -0.04271 0.10318 -0.04445 0.10751 C -0.04792 0.11554 -0.05157 0.12913 -0.05382 0.1384 C -0.05799 0.15508 -0.06181 0.17423 -0.06337 0.19215 C -0.06441 0.20451 -0.06667 0.22892 -0.06667 0.22892 C -0.06771 0.26382 -0.06823 0.33735 -0.07778 0.3701 C -0.08143 0.40315 -0.07882 0.43621 -0.08403 0.46895 C -0.08768 0.54958 -0.09098 0.63145 -0.07778 0.70899 C -0.07552 0.72196 -0.07552 0.73154 -0.07136 0.74297 C -0.06875 0.76707 -0.06615 0.79333 -0.06181 0.8165 C -0.05816 0.83596 -0.05921 0.81959 -0.05712 0.83627 C -0.05643 0.84183 -0.05643 0.8477 -0.05556 0.85295 C -0.05434 0.85975 -0.05191 0.86592 -0.0507 0.87272 C -0.05018 0.88044 -0.05018 0.88817 -0.04914 0.89558 C -0.04792 0.90485 -0.0441 0.91412 -0.04271 0.92369 C -0.04202 0.92833 -0.04184 0.93327 -0.04115 0.93791 C -0.0408 0.94069 -0.03959 0.94625 -0.03959 0.94625 " pathEditMode="relative" ptsTypes="fffffffffffffffffffA">
                                      <p:cBhvr>
                                        <p:cTn id="90" dur="4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1" presetID="0" presetClass="path" presetSubtype="0" repeatCount="indefinite" accel="50000" decel="50000" fill="hold" grpId="1" nodeType="withEffect">
                                  <p:stCondLst>
                                    <p:cond delay="4750"/>
                                  </p:stCondLst>
                                  <p:childTnLst>
                                    <p:animMotion origin="layout" path="M 5E-6 1.85185E-6 C -0.00138 0.01543 -0.00643 0.03642 -0.01268 0.04784 C -0.01459 0.05771 -0.01718 0.06759 -0.0191 0.07623 C -0.0257 0.10833 -0.025 0.1466 -0.02709 0.18055 C -0.02656 0.24629 -0.02656 0.31234 -0.02553 0.37778 C -0.025 0.40957 -0.01893 0.44012 -0.01598 0.47129 C -0.00938 0.53858 -0.00417 0.6071 0.01268 0.66913 C 0.01702 0.70864 0.01962 0.72284 0.01424 0.77068 C 0.01303 0.78117 0.00504 0.79599 0.00157 0.80432 C -0.01511 0.84722 -0.00468 0.82716 -0.01754 0.84969 C -0.02639 0.89012 -0.01268 0.8321 -0.02864 0.88055 C -0.03211 0.89166 -0.03299 0.90617 -0.03664 0.91759 C -0.0401 0.92778 -0.04549 0.93549 -0.0493 0.94537 C -0.05104 0.95463 -0.05087 0.95123 -0.05087 0.95679 " pathEditMode="relative" rAng="0" ptsTypes="fffffffffffffA">
                                      <p:cBhvr>
                                        <p:cTn id="92" dur="4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" y="47840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10" presetClass="exit" presetSubtype="0" repeatCount="indefinite" fill="hold" grpId="2" nodeType="withEffect">
                                  <p:stCondLst>
                                    <p:cond delay="7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0" presetClass="exit" presetSubtype="0" repeatCount="indefinite" fill="hold" grpId="2" nodeType="withEffect">
                                  <p:stCondLst>
                                    <p:cond delay="6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0" presetClass="exit" presetSubtype="0" repeatCount="indefinite" fill="hold" grpId="2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0" presetClass="exit" presetSubtype="0" repeatCount="indefinite" fill="hold" grpId="2" nodeType="withEffect">
                                  <p:stCondLst>
                                    <p:cond delay="8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0" presetClass="entr" presetSubtype="0" repeatCount="indefinite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repeatCount="indefinite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repeatCount="indefinite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repeatCount="indefinite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0" presetClass="path" presetSubtype="0" repeatCount="indefinite" accel="50000" decel="5000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118" dur="4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119" presetID="10" presetClass="exit" presetSubtype="0" repeatCount="indefinite" fill="hold" grpId="2" nodeType="withEffect">
                                  <p:stCondLst>
                                    <p:cond delay="7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0" presetClass="path" presetSubtype="0" repeatCount="indefinite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11022E-16 -1.72946E-7 C -0.00139 0.02007 -0.00365 0.03428 -0.00642 0.05374 C -0.00694 0.05744 -0.00747 0.06115 -0.00799 0.06486 C -0.00885 0.07134 -0.01111 0.08184 -0.01111 0.08215 C -0.01458 0.13743 -0.02535 0.20352 -0.00799 0.25139 C -0.0066 0.26652 -0.00556 0.27455 -0.00156 0.28783 C -0.00017 0.30235 0.00017 0.31007 0.00469 0.3218 C 0.00521 0.32644 0.00521 0.33169 0.00625 0.33601 C 0.00677 0.33848 0.00903 0.3391 0.00955 0.34157 C 0.01059 0.34589 0.01024 0.35114 0.01111 0.35578 C 0.01389 0.37091 0.0191 0.39284 0.02378 0.40642 C 0.02708 0.416 0.03229 0.42403 0.0349 0.43484 C 0.0401 0.45584 0.04184 0.47962 0.04757 0.5 C 0.05677 0.57474 0.04514 0.48271 0.05399 0.54509 C 0.05608 0.56022 0.05538 0.57443 0.06024 0.58771 C 0.06285 0.6155 0.06701 0.64577 0.07292 0.67233 C 0.07344 0.68252 0.07361 0.69302 0.07448 0.70321 C 0.07569 0.71649 0.07934 0.74274 0.07934 0.74305 C 0.07882 0.79092 0.07917 0.8391 0.07778 0.88697 C 0.07674 0.92495 0.07292 0.96325 0.07292 1.00278 " pathEditMode="relative" rAng="0" ptsTypes="fffffffffffffffffffA">
                                      <p:cBhvr>
                                        <p:cTn id="123" dur="4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1" y="50124"/>
                                    </p:animMotion>
                                  </p:childTnLst>
                                </p:cTn>
                              </p:par>
                              <p:par>
                                <p:cTn id="124" presetID="0" presetClass="path" presetSubtype="0" repeatCount="indefinite" accel="50000" decel="5000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2.77778E-7 4.97683E-6 C -0.00591 0.01421 -0.01042 0.03027 -0.0158 0.04541 C -0.01823 0.05221 -0.02223 0.05653 -0.02535 0.06209 C -0.04931 0.10411 -0.02674 0.06951 -0.03802 0.09608 C -0.03976 0.1004 -0.04271 0.10318 -0.04445 0.10751 C -0.04792 0.11554 -0.05157 0.12913 -0.05382 0.1384 C -0.05799 0.15508 -0.06181 0.17423 -0.06337 0.19215 C -0.06441 0.20451 -0.06667 0.22892 -0.06667 0.22892 C -0.06771 0.26382 -0.06823 0.33735 -0.07778 0.3701 C -0.08143 0.40315 -0.07882 0.43621 -0.08403 0.46895 C -0.08768 0.54958 -0.09098 0.63145 -0.07778 0.70899 C -0.07552 0.72196 -0.07552 0.73154 -0.07136 0.74297 C -0.06875 0.76707 -0.06615 0.79333 -0.06181 0.8165 C -0.05816 0.83596 -0.05921 0.81959 -0.05712 0.83627 C -0.05643 0.84183 -0.05643 0.8477 -0.05556 0.85295 C -0.05434 0.85975 -0.05191 0.86592 -0.0507 0.87272 C -0.05018 0.88044 -0.05018 0.88817 -0.04914 0.89558 C -0.04792 0.90485 -0.0441 0.91412 -0.04271 0.92369 C -0.04202 0.92833 -0.04184 0.93327 -0.04115 0.93791 C -0.0408 0.94069 -0.03959 0.94625 -0.03959 0.94625 " pathEditMode="relative" ptsTypes="fffffffffffffffffffA">
                                      <p:cBhvr>
                                        <p:cTn id="125" dur="4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6" presetID="0" presetClass="path" presetSubtype="0" repeatCount="indefinite" accel="50000" decel="50000" fill="hold" grpId="1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-1.66667E-6 -1.72946E-7 C -0.00139 0.01544 -0.00642 0.03644 -0.01267 0.04818 C -0.01458 0.05775 -0.01719 0.06763 -0.0191 0.07597 C -0.02569 0.1084 -0.025 0.1467 -0.02708 0.18067 C -0.02656 0.24645 -0.02656 0.31254 -0.02552 0.37801 C -0.025 0.40982 -0.01892 0.4404 -0.01597 0.47159 C -0.00937 0.53891 -0.00416 0.60747 0.01268 0.66955 C 0.01702 0.70908 0.01962 0.72329 0.01424 0.77116 C 0.01302 0.78166 0.00504 0.79648 0.00156 0.80482 C -0.0151 0.84775 -0.00469 0.82767 -0.01753 0.85022 C -0.02639 0.89067 -0.01267 0.83261 -0.02864 0.8811 C -0.03212 0.89222 -0.03298 0.90673 -0.03663 0.91816 C -0.0401 0.92835 -0.04548 0.93607 -0.0493 0.94595 C -0.05104 0.95522 -0.05087 0.95182 -0.05087 0.95738 " pathEditMode="relative" rAng="0" ptsTypes="fffffffffffffA">
                                      <p:cBhvr>
                                        <p:cTn id="127" dur="4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" y="47869"/>
                                    </p:animMotion>
                                  </p:childTnLst>
                                </p:cTn>
                              </p:par>
                              <p:par>
                                <p:cTn id="128" presetID="10" presetClass="exit" presetSubtype="0" repeatCount="indefinite" fill="hold" grpId="2" nodeType="withEffect">
                                  <p:stCondLst>
                                    <p:cond delay="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0" presetClass="exit" presetSubtype="0" repeatCount="indefinite" fill="hold" grpId="2" nodeType="withEffect">
                                  <p:stCondLst>
                                    <p:cond delay="7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0" presetClass="exit" presetSubtype="0" repeatCount="indefinite" fill="hold" grpId="2" nodeType="withEffect">
                                  <p:stCondLst>
                                    <p:cond delay="8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5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141" dur="4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142" presetID="10" presetClass="exit" presetSubtype="0" repeatCount="indefinite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0" presetClass="entr" presetSubtype="0" repeatCount="indefinite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0" presetClass="path" presetSubtype="0" repeatCount="indefinite" accel="50000" decel="5000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0.01024 0.00339 C 0.01718 0.04074 0.01649 0.0895 0.00746 0.12685 C 0.00347 0.14383 0.00555 0.125 0.0033 0.14166 C 3.05556E-6 0.16543 -0.00157 0.19012 -0.0092 0.2108 C -0.01059 0.225 -0.01181 0.23704 -0.01476 0.25031 C -0.01598 0.26481 -0.01667 0.27654 -0.02032 0.28981 C -0.02344 0.3395 -0.02049 0.32006 -0.02587 0.34907 C -0.02743 0.45278 -0.02813 0.44506 -0.02587 0.56142 C -0.02518 0.59444 -0.01979 0.62747 -0.01754 0.66018 C -0.01476 0.70247 -0.0125 0.74444 -0.00782 0.78611 C -0.00643 0.84074 -0.00504 0.88518 -0.00365 0.94166 C -0.00348 0.94815 -0.00226 0.96142 -0.00226 0.96142 " pathEditMode="relative" ptsTypes="fffffffffffA">
                                      <p:cBhvr>
                                        <p:cTn id="149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0" presetID="10" presetClass="exit" presetSubtype="0" repeatCount="indefinite" fill="hold" grpId="2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5.55556E-6 -2.46914E-6 C -0.0047 0.01235 -0.00504 0.02716 -0.00973 0.03951 C -0.01338 0.10432 -0.01355 0.16975 -0.00834 0.23457 C -0.00713 0.24877 -0.00348 0.26266 -0.0014 0.27654 C 0.00208 0.29938 0.00364 0.32284 0.00694 0.34568 C 0.00815 0.37654 0.01041 0.40679 0.01388 0.43704 C 0.01492 0.45833 0.01666 0.47161 0.01944 0.49136 C 0.01909 0.51852 0.02708 0.66049 0.00277 0.7037 C -0.0073 0.75741 -0.02362 0.80741 -0.03612 0.85926 C -0.03872 0.87037 -0.03959 0.88241 -0.04167 0.89383 C -0.04324 0.91266 -0.04688 0.93148 -0.04306 0.95062 C -0.04237 0.95401 -0.03751 0.95556 -0.03751 0.95556 " pathEditMode="relative" ptsTypes="fffffffffffA">
                                      <p:cBhvr>
                                        <p:cTn id="157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8" presetID="10" presetClass="exit" presetSubtype="0" repeatCount="indefinite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9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0" presetClass="path" presetSubtype="0" repeatCount="indefinite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165" dur="4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166" presetID="10" presetClass="exit" presetSubtype="0" repeatCount="indefinite" fill="hold" grpId="2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7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0" presetClass="path" presetSubtype="0" repeatCount="indefinite" accel="50000" decel="5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2.77778E-6 -5.06173E-6 C 0.00053 0.04351 0.00053 0.08734 0.00139 0.13086 C 0.00191 0.1574 0.00921 0.18394 0.0125 0.20987 C 0.01459 0.22623 0.01511 0.24135 0.01945 0.25678 C 0.02084 0.26975 0.02362 0.28086 0.025 0.29382 C 0.02605 0.31604 0.02674 0.33487 0.03056 0.35555 C 0.03004 0.43209 0.03004 0.50864 0.02917 0.58518 C 0.029 0.60462 0.02084 0.64197 0.02084 0.64197 C 0.01737 0.68425 0.0224 0.63364 0.01528 0.67654 C 0.01303 0.69012 0.01198 0.70493 0.00973 0.71851 C 0.00938 0.72098 0.00869 0.72345 0.00834 0.72592 C 0.0073 0.7324 0.00643 0.73919 0.00556 0.74567 C 0.00487 0.75061 0.00278 0.76049 0.00278 0.76049 C 0.00226 0.76697 0.00226 0.77376 0.00139 0.78024 C 0.00087 0.78394 -0.00104 0.78641 -0.00138 0.79012 C -0.00694 0.83888 0.00105 0.8003 -0.00555 0.82962 C -0.00607 0.84197 -0.00625 0.85431 -0.00694 0.86666 C -0.00763 0.87901 -0.01076 0.89166 -0.01111 0.9037 C -0.01145 0.92098 -0.01111 0.93826 -0.01111 0.95555 " pathEditMode="relative" ptsTypes="ffffffffffffffffffA">
                                      <p:cBhvr>
                                        <p:cTn id="173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4" presetID="10" presetClass="exit" presetSubtype="0" repeatCount="indefinite" fill="hold" grpId="2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5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181" dur="4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182" presetID="10" presetClass="exit" presetSubtype="0" repeatCount="indefinite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3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0" presetClass="path" presetSubtype="0" repeatCount="indefinite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1024 0.00339 C 0.01718 0.04074 0.01649 0.0895 0.00746 0.12685 C 0.00347 0.14383 0.00555 0.125 0.0033 0.14166 C 3.05556E-6 0.16543 -0.00157 0.19012 -0.0092 0.2108 C -0.01059 0.225 -0.01181 0.23704 -0.01476 0.25031 C -0.01598 0.26481 -0.01667 0.27654 -0.02032 0.28981 C -0.02344 0.3395 -0.02049 0.32006 -0.02587 0.34907 C -0.02743 0.45278 -0.02813 0.44506 -0.02587 0.56142 C -0.02518 0.59444 -0.01979 0.62747 -0.01754 0.66018 C -0.01476 0.70247 -0.0125 0.74444 -0.00782 0.78611 C -0.00643 0.84074 -0.00504 0.88518 -0.00365 0.94166 C -0.00348 0.94815 -0.00226 0.96142 -0.00226 0.96142 " pathEditMode="relative" ptsTypes="fffffffffffA">
                                      <p:cBhvr>
                                        <p:cTn id="189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0" presetID="10" presetClass="exit" presetSubtype="0" repeatCount="indefinite" fill="hold" grpId="2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1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0" presetClass="path" presetSubtype="0" repeatCount="indefinite" accel="50000" decel="5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197" dur="4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198" presetID="10" presetClass="exit" presetSubtype="0" repeatCount="indefinite" fill="hold" grpId="2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9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4" presetID="0" presetClass="path" presetSubtype="0" repeatCount="indefinite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5.55556E-6 -2.46914E-6 C -0.0047 0.01235 -0.00504 0.02716 -0.00973 0.03951 C -0.01338 0.10432 -0.01355 0.16975 -0.00834 0.23457 C -0.00713 0.24877 -0.00348 0.26266 -0.0014 0.27654 C 0.00208 0.29938 0.00364 0.32284 0.00694 0.34568 C 0.00815 0.37654 0.01041 0.40679 0.01388 0.43704 C 0.01492 0.45833 0.01666 0.47161 0.01944 0.49136 C 0.01909 0.51852 0.02708 0.66049 0.00277 0.7037 C -0.0073 0.75741 -0.02362 0.80741 -0.03612 0.85926 C -0.03872 0.87037 -0.03959 0.88241 -0.04167 0.89383 C -0.04324 0.91266 -0.04688 0.93148 -0.04306 0.95062 C -0.04237 0.95401 -0.03751 0.95556 -0.03751 0.95556 " pathEditMode="relative" ptsTypes="fffffffffffA">
                                      <p:cBhvr>
                                        <p:cTn id="205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06" presetID="10" presetClass="exit" presetSubtype="0" repeatCount="indefinite" fill="hold" grpId="2" nodeType="withEffect">
                                  <p:stCondLst>
                                    <p:cond delay="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7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2" presetID="0" presetClass="path" presetSubtype="0" repeatCount="indefinite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213" dur="4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214" presetID="10" presetClass="exit" presetSubtype="0" repeatCount="indefinite" fill="hold" grpId="2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5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 animBg="1"/>
      <p:bldP spid="3075" grpId="0"/>
      <p:bldP spid="6" grpId="0"/>
      <p:bldP spid="5" grpId="0" animBg="1"/>
      <p:bldP spid="5" grpId="1" animBg="1"/>
      <p:bldP spid="5" grpId="2" animBg="1"/>
      <p:bldP spid="7" grpId="0" animBg="1"/>
      <p:bldP spid="7" grpId="1" animBg="1"/>
      <p:bldP spid="7" grpId="2" animBg="1"/>
      <p:bldP spid="8" grpId="0" animBg="1"/>
      <p:bldP spid="8" grpId="1" animBg="1"/>
      <p:bldP spid="8" grpId="2" animBg="1"/>
      <p:bldP spid="9" grpId="0" animBg="1"/>
      <p:bldP spid="9" grpId="1" animBg="1"/>
      <p:bldP spid="9" grpId="2" animBg="1"/>
      <p:bldP spid="10" grpId="0" animBg="1"/>
      <p:bldP spid="10" grpId="1" animBg="1"/>
      <p:bldP spid="10" grpId="2" animBg="1"/>
      <p:bldP spid="11" grpId="0" animBg="1"/>
      <p:bldP spid="11" grpId="1" animBg="1"/>
      <p:bldP spid="11" grpId="2" animBg="1"/>
      <p:bldP spid="12" grpId="0" animBg="1"/>
      <p:bldP spid="12" grpId="1" animBg="1"/>
      <p:bldP spid="12" grpId="2" animBg="1"/>
      <p:bldP spid="13" grpId="0" animBg="1"/>
      <p:bldP spid="13" grpId="1" animBg="1"/>
      <p:bldP spid="13" grpId="2" animBg="1"/>
      <p:bldP spid="14" grpId="0" animBg="1"/>
      <p:bldP spid="14" grpId="1" animBg="1"/>
      <p:bldP spid="14" grpId="2" animBg="1"/>
      <p:bldP spid="15" grpId="0" animBg="1"/>
      <p:bldP spid="15" grpId="1" animBg="1"/>
      <p:bldP spid="15" grpId="2" animBg="1"/>
      <p:bldP spid="16" grpId="0" animBg="1"/>
      <p:bldP spid="16" grpId="1" animBg="1"/>
      <p:bldP spid="16" grpId="2" animBg="1"/>
      <p:bldP spid="17" grpId="0" animBg="1"/>
      <p:bldP spid="17" grpId="1" animBg="1"/>
      <p:bldP spid="17" grpId="2" animBg="1"/>
      <p:bldP spid="18" grpId="0" animBg="1"/>
      <p:bldP spid="18" grpId="1" animBg="1"/>
      <p:bldP spid="18" grpId="2" animBg="1"/>
      <p:bldP spid="19" grpId="0" animBg="1"/>
      <p:bldP spid="19" grpId="1" animBg="1"/>
      <p:bldP spid="19" grpId="2" animBg="1"/>
      <p:bldP spid="20" grpId="0" animBg="1"/>
      <p:bldP spid="20" grpId="1" animBg="1"/>
      <p:bldP spid="20" grpId="2" animBg="1"/>
      <p:bldP spid="21" grpId="0" animBg="1"/>
      <p:bldP spid="21" grpId="1" animBg="1"/>
      <p:bldP spid="21" grpId="2" animBg="1"/>
      <p:bldP spid="22" grpId="0" animBg="1"/>
      <p:bldP spid="22" grpId="1" animBg="1"/>
      <p:bldP spid="22" grpId="2" animBg="1"/>
      <p:bldP spid="23" grpId="0" animBg="1"/>
      <p:bldP spid="23" grpId="1" animBg="1"/>
      <p:bldP spid="23" grpId="2" animBg="1"/>
      <p:bldP spid="24" grpId="0" animBg="1"/>
      <p:bldP spid="24" grpId="1" animBg="1"/>
      <p:bldP spid="24" grpId="2" animBg="1"/>
      <p:bldP spid="25" grpId="0" animBg="1"/>
      <p:bldP spid="25" grpId="1" animBg="1"/>
      <p:bldP spid="25" grpId="2" animBg="1"/>
      <p:bldP spid="26" grpId="0" animBg="1"/>
      <p:bldP spid="26" grpId="1" animBg="1"/>
      <p:bldP spid="26" grpId="2" animBg="1"/>
      <p:bldP spid="27" grpId="0" animBg="1"/>
      <p:bldP spid="27" grpId="1" animBg="1"/>
      <p:bldP spid="27" grpId="2" animBg="1"/>
      <p:bldP spid="28" grpId="0" animBg="1"/>
      <p:bldP spid="28" grpId="1" animBg="1"/>
      <p:bldP spid="28" grpId="2" animBg="1"/>
      <p:bldP spid="29" grpId="0" animBg="1"/>
      <p:bldP spid="29" grpId="1" animBg="1"/>
      <p:bldP spid="29" grpId="2" animBg="1"/>
      <p:bldP spid="30" grpId="0" animBg="1"/>
      <p:bldP spid="30" grpId="1" animBg="1"/>
      <p:bldP spid="30" grpId="2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矩形 2"/>
          <p:cNvSpPr>
            <a:spLocks noChangeArrowheads="1"/>
          </p:cNvSpPr>
          <p:nvPr/>
        </p:nvSpPr>
        <p:spPr bwMode="auto">
          <a:xfrm>
            <a:off x="4574550" y="613605"/>
            <a:ext cx="1906984" cy="1300787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/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itchFamily="34" charset="0"/>
              <a:ea typeface="方正稚艺_GBK"/>
            </a:endParaRPr>
          </a:p>
        </p:txBody>
      </p:sp>
      <p:sp>
        <p:nvSpPr>
          <p:cNvPr id="3075" name="矩形 3"/>
          <p:cNvSpPr>
            <a:spLocks noChangeArrowheads="1"/>
          </p:cNvSpPr>
          <p:nvPr/>
        </p:nvSpPr>
        <p:spPr bwMode="auto">
          <a:xfrm>
            <a:off x="1697078" y="1914392"/>
            <a:ext cx="1626545" cy="1300787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/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" pitchFamily="34" charset="0"/>
              <a:ea typeface="方正稚艺_GBK"/>
            </a:endParaRPr>
          </a:p>
        </p:txBody>
      </p:sp>
      <p:sp>
        <p:nvSpPr>
          <p:cNvPr id="3076" name="矩形 4"/>
          <p:cNvSpPr>
            <a:spLocks noChangeArrowheads="1"/>
          </p:cNvSpPr>
          <p:nvPr/>
        </p:nvSpPr>
        <p:spPr bwMode="auto">
          <a:xfrm>
            <a:off x="5825476" y="1914392"/>
            <a:ext cx="1624846" cy="1300787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  <a:extLst/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itchFamily="34" charset="0"/>
              <a:buNone/>
            </a:pPr>
            <a:endParaRPr lang="zh-CN" altLang="zh-CN" sz="1800">
              <a:solidFill>
                <a:srgbClr val="FFFFFF"/>
              </a:solidFill>
              <a:latin typeface="Arial" pitchFamily="34" charset="0"/>
              <a:ea typeface="方正稚艺_GBK"/>
            </a:endParaRPr>
          </a:p>
        </p:txBody>
      </p:sp>
      <p:sp>
        <p:nvSpPr>
          <p:cNvPr id="3077" name="矩形 7"/>
          <p:cNvSpPr>
            <a:spLocks noChangeArrowheads="1"/>
          </p:cNvSpPr>
          <p:nvPr/>
        </p:nvSpPr>
        <p:spPr bwMode="auto">
          <a:xfrm>
            <a:off x="3323622" y="1914392"/>
            <a:ext cx="1250927" cy="1300787"/>
          </a:xfrm>
          <a:prstGeom prst="rect">
            <a:avLst/>
          </a:prstGeom>
          <a:solidFill>
            <a:srgbClr val="92D050">
              <a:alpha val="75000"/>
            </a:srgbClr>
          </a:solidFill>
          <a:ln>
            <a:noFill/>
          </a:ln>
          <a:extLst/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itchFamily="34" charset="0"/>
              <a:buNone/>
            </a:pPr>
            <a:endParaRPr lang="zh-CN" altLang="zh-CN" sz="1800">
              <a:solidFill>
                <a:srgbClr val="FFFFFF"/>
              </a:solidFill>
              <a:latin typeface="Arial" pitchFamily="34" charset="0"/>
              <a:ea typeface="方正稚艺_GBK"/>
            </a:endParaRPr>
          </a:p>
        </p:txBody>
      </p:sp>
      <p:sp>
        <p:nvSpPr>
          <p:cNvPr id="5126" name="矩形 8"/>
          <p:cNvSpPr>
            <a:spLocks noChangeArrowheads="1"/>
          </p:cNvSpPr>
          <p:nvPr/>
        </p:nvSpPr>
        <p:spPr bwMode="auto">
          <a:xfrm>
            <a:off x="4574549" y="1914392"/>
            <a:ext cx="1250927" cy="1300787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  <a:defRPr/>
            </a:pPr>
            <a:endParaRPr lang="zh-CN" altLang="zh-CN" sz="1800" smtClean="0">
              <a:solidFill>
                <a:srgbClr val="FFFFFF"/>
              </a:solidFill>
              <a:latin typeface="Arial" panose="020B0604020202020204" pitchFamily="34" charset="0"/>
              <a:ea typeface="方正稚艺_GBK"/>
            </a:endParaRPr>
          </a:p>
        </p:txBody>
      </p:sp>
      <p:sp>
        <p:nvSpPr>
          <p:cNvPr id="5127" name="矩形 17"/>
          <p:cNvSpPr>
            <a:spLocks noChangeArrowheads="1"/>
          </p:cNvSpPr>
          <p:nvPr/>
        </p:nvSpPr>
        <p:spPr bwMode="auto">
          <a:xfrm>
            <a:off x="446150" y="1914392"/>
            <a:ext cx="1250927" cy="1300787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  <a:defRPr/>
            </a:pPr>
            <a:endParaRPr lang="zh-CN" altLang="zh-CN" sz="1800" smtClean="0">
              <a:solidFill>
                <a:srgbClr val="FFFFFF"/>
              </a:solidFill>
              <a:latin typeface="Arial" panose="020B0604020202020204" pitchFamily="34" charset="0"/>
              <a:ea typeface="方正稚艺_GBK"/>
            </a:endParaRPr>
          </a:p>
        </p:txBody>
      </p:sp>
      <p:sp>
        <p:nvSpPr>
          <p:cNvPr id="3080" name="矩形 18"/>
          <p:cNvSpPr>
            <a:spLocks noChangeArrowheads="1"/>
          </p:cNvSpPr>
          <p:nvPr/>
        </p:nvSpPr>
        <p:spPr bwMode="auto">
          <a:xfrm>
            <a:off x="7446923" y="1914392"/>
            <a:ext cx="1250927" cy="1300787"/>
          </a:xfrm>
          <a:prstGeom prst="rect">
            <a:avLst/>
          </a:prstGeom>
          <a:solidFill>
            <a:srgbClr val="FFFF00">
              <a:alpha val="75000"/>
            </a:srgbClr>
          </a:solidFill>
          <a:ln>
            <a:noFill/>
          </a:ln>
          <a:extLst/>
        </p:spPr>
        <p:txBody>
          <a:bodyPr anchor="ctr"/>
          <a:lstStyle/>
          <a:p>
            <a:pPr algn="ctr">
              <a:spcBef>
                <a:spcPct val="0"/>
              </a:spcBef>
              <a:buFont typeface="Arial" pitchFamily="34" charset="0"/>
              <a:buNone/>
            </a:pPr>
            <a:endParaRPr lang="zh-CN" altLang="zh-CN">
              <a:solidFill>
                <a:srgbClr val="FFFFFF"/>
              </a:solidFill>
              <a:latin typeface="Arial" pitchFamily="34" charset="0"/>
              <a:ea typeface="方正稚艺_GBK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446151" y="728730"/>
            <a:ext cx="4130099" cy="964035"/>
            <a:chOff x="446151" y="728730"/>
            <a:chExt cx="4130099" cy="964035"/>
          </a:xfrm>
        </p:grpSpPr>
        <p:sp>
          <p:nvSpPr>
            <p:cNvPr id="3081" name="TextBox 15"/>
            <p:cNvSpPr txBox="1">
              <a:spLocks noChangeArrowheads="1"/>
            </p:cNvSpPr>
            <p:nvPr/>
          </p:nvSpPr>
          <p:spPr bwMode="auto">
            <a:xfrm>
              <a:off x="446151" y="728730"/>
              <a:ext cx="4014525" cy="5432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/>
            <a:lstStyle>
              <a:lvl1pPr>
                <a:lnSpc>
                  <a:spcPct val="90000"/>
                </a:lnSpc>
                <a:spcBef>
                  <a:spcPts val="750"/>
                </a:spcBef>
                <a:buFont typeface="Arial" pitchFamily="34" charset="0"/>
                <a:buChar char="•"/>
                <a:defRPr sz="21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375"/>
                </a:spcBef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375"/>
                </a:spcBef>
                <a:buFont typeface="Arial" pitchFamily="34" charset="0"/>
                <a:buChar char="•"/>
                <a:defRPr sz="15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375"/>
                </a:spcBef>
                <a:buFont typeface="Arial" pitchFamily="34" charset="0"/>
                <a:buChar char="•"/>
                <a:defRPr sz="13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375"/>
                </a:spcBef>
                <a:buFont typeface="Arial" pitchFamily="34" charset="0"/>
                <a:buChar char="•"/>
                <a:defRPr sz="13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itchFamily="34" charset="0"/>
                <a:buChar char="•"/>
                <a:defRPr sz="13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itchFamily="34" charset="0"/>
                <a:buChar char="•"/>
                <a:defRPr sz="13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itchFamily="34" charset="0"/>
                <a:buChar char="•"/>
                <a:defRPr sz="13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itchFamily="34" charset="0"/>
                <a:buChar char="•"/>
                <a:defRPr sz="13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3200">
                  <a:solidFill>
                    <a:srgbClr val="FF33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因为爱情</a:t>
              </a:r>
              <a:endParaRPr lang="zh-CN" altLang="zh-CN" sz="3200">
                <a:solidFill>
                  <a:srgbClr val="FF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纤黑简体" panose="02000000000000000000" pitchFamily="2" charset="-122"/>
                <a:ea typeface="方正正纤黑简体" panose="02000000000000000000" pitchFamily="2" charset="-122"/>
              </a:endParaRPr>
            </a:p>
          </p:txBody>
        </p:sp>
        <p:sp>
          <p:nvSpPr>
            <p:cNvPr id="3082" name="矩形 21"/>
            <p:cNvSpPr>
              <a:spLocks noChangeArrowheads="1"/>
            </p:cNvSpPr>
            <p:nvPr/>
          </p:nvSpPr>
          <p:spPr bwMode="auto">
            <a:xfrm>
              <a:off x="486942" y="1297314"/>
              <a:ext cx="4089308" cy="3954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750"/>
                </a:spcBef>
                <a:buFont typeface="Arial" pitchFamily="34" charset="0"/>
                <a:buChar char="•"/>
                <a:defRPr sz="21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375"/>
                </a:spcBef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375"/>
                </a:spcBef>
                <a:buFont typeface="Arial" pitchFamily="34" charset="0"/>
                <a:buChar char="•"/>
                <a:defRPr sz="15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375"/>
                </a:spcBef>
                <a:buFont typeface="Arial" pitchFamily="34" charset="0"/>
                <a:buChar char="•"/>
                <a:defRPr sz="13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375"/>
                </a:spcBef>
                <a:buFont typeface="Arial" pitchFamily="34" charset="0"/>
                <a:buChar char="•"/>
                <a:defRPr sz="13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itchFamily="34" charset="0"/>
                <a:buChar char="•"/>
                <a:defRPr sz="13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itchFamily="34" charset="0"/>
                <a:buChar char="•"/>
                <a:defRPr sz="13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itchFamily="34" charset="0"/>
                <a:buChar char="•"/>
                <a:defRPr sz="13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itchFamily="34" charset="0"/>
                <a:buChar char="•"/>
                <a:defRPr sz="13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itchFamily="34" charset="0"/>
                <a:buNone/>
              </a:pPr>
              <a:r>
                <a:rPr lang="en-US" altLang="zh-CN" sz="110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ea typeface="方正稚艺_GBK"/>
                </a:rPr>
                <a:t>Please enter your text here . Please enter your text here</a:t>
              </a:r>
              <a:endParaRPr lang="zh-CN" altLang="en-US" sz="11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方正稚艺_GBK"/>
              </a:endParaRPr>
            </a:p>
          </p:txBody>
        </p:sp>
      </p:grpSp>
      <p:sp>
        <p:nvSpPr>
          <p:cNvPr id="3083" name="矩形 22"/>
          <p:cNvSpPr>
            <a:spLocks noChangeArrowheads="1"/>
          </p:cNvSpPr>
          <p:nvPr/>
        </p:nvSpPr>
        <p:spPr bwMode="auto">
          <a:xfrm>
            <a:off x="3318525" y="3215179"/>
            <a:ext cx="1906984" cy="1300787"/>
          </a:xfrm>
          <a:prstGeom prst="rect">
            <a:avLst/>
          </a:prstGeom>
          <a:blipFill dpi="0" rotWithShape="1">
            <a:blip r:embed="rId6"/>
            <a:srcRect/>
            <a:stretch>
              <a:fillRect/>
            </a:stretch>
          </a:blipFill>
          <a:ln>
            <a:noFill/>
          </a:ln>
          <a:extLst/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itchFamily="34" charset="0"/>
              <a:buNone/>
            </a:pPr>
            <a:endParaRPr lang="zh-CN" altLang="zh-CN" sz="1800">
              <a:solidFill>
                <a:srgbClr val="FFFFFF"/>
              </a:solidFill>
              <a:latin typeface="Arial" pitchFamily="34" charset="0"/>
              <a:ea typeface="方正稚艺_GBK"/>
            </a:endParaRPr>
          </a:p>
        </p:txBody>
      </p:sp>
      <p:sp>
        <p:nvSpPr>
          <p:cNvPr id="5132" name="矩形 24"/>
          <p:cNvSpPr>
            <a:spLocks noChangeArrowheads="1"/>
          </p:cNvSpPr>
          <p:nvPr/>
        </p:nvSpPr>
        <p:spPr bwMode="auto">
          <a:xfrm>
            <a:off x="6481533" y="651793"/>
            <a:ext cx="2216317" cy="929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44000" rIns="14400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just" eaLnBrk="1" hangingPunct="1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None/>
              <a:defRPr/>
            </a:pPr>
            <a:r>
              <a:rPr lang="zh-CN" altLang="en-US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/>
                <a:ea typeface="方正稚艺_GBK"/>
              </a:rPr>
              <a:t>更改文字</a:t>
            </a:r>
            <a:endParaRPr lang="en-US" sz="14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稚艺_GBK"/>
              <a:ea typeface="方正稚艺_GBK"/>
            </a:endParaRPr>
          </a:p>
          <a:p>
            <a:pPr algn="just" eaLnBrk="1" hangingPunct="1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None/>
              <a:defRPr/>
            </a:pPr>
            <a:r>
              <a:rPr lang="zh-CN" altLang="en-US" sz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/>
                <a:ea typeface="方正稚艺_GBK"/>
              </a:rPr>
              <a:t>标题框及正文框中的文字可直接改为您所需的文字</a:t>
            </a:r>
          </a:p>
        </p:txBody>
      </p:sp>
      <p:sp>
        <p:nvSpPr>
          <p:cNvPr id="5133" name="矩形 25"/>
          <p:cNvSpPr>
            <a:spLocks noChangeArrowheads="1"/>
          </p:cNvSpPr>
          <p:nvPr/>
        </p:nvSpPr>
        <p:spPr bwMode="auto">
          <a:xfrm>
            <a:off x="5225508" y="3325374"/>
            <a:ext cx="2670117" cy="929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44000" rIns="14400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just" eaLnBrk="1" hangingPunct="1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None/>
              <a:defRPr/>
            </a:pPr>
            <a:r>
              <a:rPr lang="zh-CN" altLang="en-US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/>
                <a:ea typeface="方正稚艺_GBK"/>
              </a:rPr>
              <a:t>增加图片</a:t>
            </a:r>
            <a:endParaRPr lang="en-US" sz="14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稚艺_GBK"/>
              <a:ea typeface="方正稚艺_GBK"/>
            </a:endParaRPr>
          </a:p>
          <a:p>
            <a:pPr algn="just" eaLnBrk="1" hangingPunct="1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None/>
              <a:defRPr/>
            </a:pPr>
            <a:r>
              <a:rPr lang="zh-CN" altLang="en-US" sz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/>
                <a:ea typeface="方正稚艺_GBK"/>
              </a:rPr>
              <a:t>直接复制粘贴图片来增加图片数，复制后更改方法见“更改图片”</a:t>
            </a:r>
          </a:p>
        </p:txBody>
      </p:sp>
      <p:sp>
        <p:nvSpPr>
          <p:cNvPr id="5134" name="矩形 26"/>
          <p:cNvSpPr>
            <a:spLocks noChangeArrowheads="1"/>
          </p:cNvSpPr>
          <p:nvPr/>
        </p:nvSpPr>
        <p:spPr bwMode="auto">
          <a:xfrm>
            <a:off x="486942" y="3325374"/>
            <a:ext cx="2831583" cy="929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44000" rIns="14400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just" eaLnBrk="1" hangingPunct="1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None/>
              <a:defRPr/>
            </a:pPr>
            <a:r>
              <a:rPr lang="zh-CN" altLang="en-US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/>
                <a:ea typeface="方正稚艺_GBK"/>
              </a:rPr>
              <a:t>更改图片</a:t>
            </a:r>
            <a:endParaRPr lang="en-US" sz="14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稚艺_GBK"/>
              <a:ea typeface="方正稚艺_GBK"/>
            </a:endParaRPr>
          </a:p>
          <a:p>
            <a:pPr algn="just" eaLnBrk="1" hangingPunct="1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None/>
              <a:defRPr/>
            </a:pPr>
            <a:r>
              <a:rPr lang="zh-CN" altLang="en-US" sz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/>
                <a:ea typeface="方正稚艺_GBK"/>
              </a:rPr>
              <a:t>点中图片</a:t>
            </a:r>
            <a:r>
              <a:rPr lang="en-US" altLang="zh-CN" sz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/>
                <a:ea typeface="方正稚艺_GBK"/>
              </a:rPr>
              <a:t>》</a:t>
            </a:r>
            <a:r>
              <a:rPr lang="zh-CN" altLang="en-US" sz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/>
                <a:ea typeface="方正稚艺_GBK"/>
              </a:rPr>
              <a:t>图片工具</a:t>
            </a:r>
            <a:r>
              <a:rPr lang="en-US" altLang="zh-CN" sz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/>
                <a:ea typeface="方正稚艺_GBK"/>
              </a:rPr>
              <a:t>》</a:t>
            </a:r>
            <a:r>
              <a:rPr lang="zh-CN" altLang="en-US" sz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/>
                <a:ea typeface="方正稚艺_GBK"/>
              </a:rPr>
              <a:t>格式</a:t>
            </a:r>
            <a:r>
              <a:rPr lang="en-US" altLang="zh-CN" sz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/>
                <a:ea typeface="方正稚艺_GBK"/>
              </a:rPr>
              <a:t>》</a:t>
            </a:r>
            <a:r>
              <a:rPr lang="zh-CN" altLang="en-US" sz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/>
                <a:ea typeface="方正稚艺_GBK"/>
              </a:rPr>
              <a:t>色彩（重新着色）</a:t>
            </a:r>
            <a:r>
              <a:rPr lang="en-US" altLang="zh-CN" sz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/>
                <a:ea typeface="方正稚艺_GBK"/>
              </a:rPr>
              <a:t>》</a:t>
            </a:r>
            <a:r>
              <a:rPr lang="zh-CN" altLang="en-US" sz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/>
                <a:ea typeface="方正稚艺_GBK"/>
              </a:rPr>
              <a:t>选择您喜欢的色彩</a:t>
            </a:r>
          </a:p>
        </p:txBody>
      </p:sp>
      <p:sp>
        <p:nvSpPr>
          <p:cNvPr id="16" name="椭圆 15"/>
          <p:cNvSpPr/>
          <p:nvPr/>
        </p:nvSpPr>
        <p:spPr>
          <a:xfrm>
            <a:off x="3060407" y="-380003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5364663" y="-450850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4428560" y="-307409"/>
            <a:ext cx="143441" cy="143441"/>
          </a:xfrm>
          <a:prstGeom prst="ellipse">
            <a:avLst/>
          </a:prstGeom>
          <a:solidFill>
            <a:schemeClr val="bg1">
              <a:alpha val="7000"/>
            </a:schemeClr>
          </a:solidFill>
          <a:ln>
            <a:noFill/>
          </a:ln>
          <a:effectLst>
            <a:glow rad="215900">
              <a:schemeClr val="bg1"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8460432" y="-452586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6156751" y="-452586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7380887" y="-452586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971600" y="-452586"/>
            <a:ext cx="143441" cy="143441"/>
          </a:xfrm>
          <a:prstGeom prst="ellipse">
            <a:avLst/>
          </a:prstGeom>
          <a:solidFill>
            <a:schemeClr val="bg1">
              <a:alpha val="7000"/>
            </a:schemeClr>
          </a:solidFill>
          <a:ln>
            <a:noFill/>
          </a:ln>
          <a:effectLst>
            <a:glow rad="215900">
              <a:schemeClr val="bg1"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3780487" y="-308581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5797286" y="-379428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2411760" y="-379428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4861183" y="-235987"/>
            <a:ext cx="143441" cy="143441"/>
          </a:xfrm>
          <a:prstGeom prst="ellipse">
            <a:avLst/>
          </a:prstGeom>
          <a:solidFill>
            <a:schemeClr val="bg1">
              <a:alpha val="7000"/>
            </a:schemeClr>
          </a:solidFill>
          <a:ln>
            <a:noFill/>
          </a:ln>
          <a:effectLst>
            <a:glow rad="215900">
              <a:schemeClr val="bg1"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8893055" y="-381164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6589374" y="-381164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7813510" y="-381164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1404223" y="-381164"/>
            <a:ext cx="143441" cy="143441"/>
          </a:xfrm>
          <a:prstGeom prst="ellipse">
            <a:avLst/>
          </a:prstGeom>
          <a:solidFill>
            <a:schemeClr val="bg1">
              <a:alpha val="7000"/>
            </a:schemeClr>
          </a:solidFill>
          <a:ln>
            <a:noFill/>
          </a:ln>
          <a:effectLst>
            <a:glow rad="215900">
              <a:schemeClr val="bg1"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4940974" y="-421055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5588471" y="-421055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7244655" y="-421055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8140863" y="-421055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5" name="椭圆 34"/>
          <p:cNvSpPr/>
          <p:nvPr/>
        </p:nvSpPr>
        <p:spPr>
          <a:xfrm>
            <a:off x="8821047" y="-421055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6" name="椭圆 35"/>
          <p:cNvSpPr/>
          <p:nvPr/>
        </p:nvSpPr>
        <p:spPr>
          <a:xfrm>
            <a:off x="474077" y="-452586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7" name="椭圆 36"/>
          <p:cNvSpPr/>
          <p:nvPr/>
        </p:nvSpPr>
        <p:spPr>
          <a:xfrm>
            <a:off x="1121574" y="-452586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8" name="椭圆 37"/>
          <p:cNvSpPr/>
          <p:nvPr/>
        </p:nvSpPr>
        <p:spPr>
          <a:xfrm>
            <a:off x="2057678" y="-452586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9" name="椭圆 38"/>
          <p:cNvSpPr/>
          <p:nvPr/>
        </p:nvSpPr>
        <p:spPr>
          <a:xfrm>
            <a:off x="2777758" y="-452586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40" name="椭圆 39"/>
          <p:cNvSpPr/>
          <p:nvPr/>
        </p:nvSpPr>
        <p:spPr>
          <a:xfrm>
            <a:off x="3673966" y="-452586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</p:spTree>
    <p:extLst>
      <p:ext uri="{BB962C8B-B14F-4D97-AF65-F5344CB8AC3E}">
        <p14:creationId xmlns:p14="http://schemas.microsoft.com/office/powerpoint/2010/main" val="2589405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6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6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26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0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1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3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5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7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8" presetID="26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6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7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9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1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3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4" presetID="31" presetClass="entr" presetSubtype="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31" presetClass="entr" presetSubtype="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31" presetClass="entr" presetSubtype="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31" presetClass="entr" presetSubtype="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" presetClass="entr" presetSubtype="1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2" presetClass="entr" presetSubtype="4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5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5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2" presetClass="entr" presetSubtype="4" fill="hold" grpId="0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5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5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repeatCount="indefinite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120" dur="4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121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8.33333E-7 -1.72946E-7 C -0.00139 0.02007 -0.00364 0.0349 -0.00642 0.05405 C -0.00694 0.05744 -0.00746 0.06115 -0.00799 0.06486 C -0.00885 0.07103 -0.01111 0.08184 -0.01111 0.08215 C -0.01458 0.13743 -0.02535 0.20352 -0.00799 0.25139 C -0.0066 0.26652 -0.00555 0.27455 -0.00156 0.28783 C -0.00017 0.30235 0.00017 0.31007 0.00469 0.3218 C 0.00521 0.32644 0.00521 0.33169 0.00625 0.33601 C 0.00677 0.33848 0.00903 0.3391 0.00955 0.34157 C 0.01059 0.34589 0.01024 0.35114 0.01111 0.35578 C 0.01389 0.37091 0.0191 0.39284 0.02379 0.40642 C 0.02708 0.416 0.03229 0.42403 0.0349 0.43484 C 0.04011 0.45584 0.04184 0.47931 0.04757 0.49969 C 0.05677 0.57443 0.04514 0.48271 0.05399 0.54478 C 0.05608 0.55991 0.05538 0.57412 0.06024 0.5874 C 0.06285 0.6155 0.06701 0.64546 0.07292 0.67202 C 0.07344 0.68221 0.07361 0.69271 0.07448 0.7029 C 0.0757 0.71618 0.07934 0.74243 0.07934 0.74274 C 0.07882 0.79061 0.07917 0.83879 0.07778 0.88666 C 0.07674 0.92465 0.07292 0.96294 0.07292 1.00247 " pathEditMode="relative" rAng="0" ptsTypes="fffffffffffffffffffA">
                                      <p:cBhvr>
                                        <p:cTn id="122" dur="4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1" y="50124"/>
                                    </p:animMotion>
                                  </p:childTnLst>
                                </p:cTn>
                              </p:par>
                              <p:par>
                                <p:cTn id="123" presetID="0" presetClass="path" presetSubtype="0" repeatCount="indefinite" accel="50000" decel="50000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5E-6 1.85185E-6 C -0.00138 0.01543 -0.00643 0.03642 -0.01268 0.04784 C -0.01459 0.05771 -0.01718 0.06759 -0.0191 0.07623 C -0.0257 0.10833 -0.025 0.1466 -0.02709 0.18055 C -0.02656 0.24629 -0.02656 0.31234 -0.02553 0.37778 C -0.025 0.40957 -0.01893 0.44012 -0.01598 0.47129 C -0.00938 0.53858 -0.00417 0.6071 0.01268 0.66913 C 0.01702 0.70864 0.01962 0.72284 0.01424 0.77068 C 0.01303 0.78117 0.00504 0.79599 0.00157 0.80432 C -0.01511 0.84722 -0.00468 0.82716 -0.01754 0.84969 C -0.02639 0.89012 -0.01268 0.8321 -0.02864 0.88055 C -0.03211 0.89166 -0.03299 0.90617 -0.03664 0.91759 C -0.0401 0.92778 -0.04549 0.93549 -0.0493 0.94537 C -0.05104 0.95463 -0.05087 0.95123 -0.05087 0.95679 " pathEditMode="relative" rAng="0" ptsTypes="fffffffffffffA">
                                      <p:cBhvr>
                                        <p:cTn id="124" dur="4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" y="47840"/>
                                    </p:animMotion>
                                  </p:childTnLst>
                                </p:cTn>
                              </p:par>
                              <p:par>
                                <p:cTn id="125" presetID="10" presetClass="exit" presetSubtype="0" repeatCount="indefinite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0" presetClass="exit" presetSubtype="0" repeatCount="indefinite" fill="hold" grpId="2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0" presetClass="exit" presetSubtype="0" repeatCount="indefinite" fill="hold" grpId="2" nodeType="withEffect">
                                  <p:stCondLst>
                                    <p:cond delay="6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0" presetClass="entr" presetSubtype="0" repeatCount="indefinite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repeatCount="indefinite" fill="hold" grpId="0" nodeType="withEffect">
                                  <p:stCondLst>
                                    <p:cond delay="59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2" presetClass="entr" presetSubtype="4" repeatCount="indefinite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0" presetClass="path" presetSubtype="0" repeatCount="indefinite" accel="50000" decel="5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148" dur="4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149" presetID="0" presetClass="path" presetSubtype="0" repeatCount="indefinite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11022E-16 -1.72946E-7 C -0.00139 0.02007 -0.00365 0.03428 -0.00642 0.05374 C -0.00694 0.05744 -0.00747 0.06115 -0.00799 0.06486 C -0.00885 0.07134 -0.01111 0.08184 -0.01111 0.08215 C -0.01458 0.13743 -0.02535 0.20352 -0.00799 0.25139 C -0.0066 0.26652 -0.00556 0.27455 -0.00156 0.28783 C -0.00017 0.30235 0.00017 0.31007 0.00469 0.3218 C 0.00521 0.32644 0.00521 0.33169 0.00625 0.33601 C 0.00677 0.33848 0.00903 0.3391 0.00955 0.34157 C 0.01059 0.34589 0.01024 0.35114 0.01111 0.35578 C 0.01389 0.37091 0.0191 0.39284 0.02378 0.40642 C 0.02708 0.416 0.03229 0.42403 0.0349 0.43484 C 0.0401 0.45584 0.04184 0.47962 0.04757 0.5 C 0.05677 0.57474 0.04514 0.48271 0.05399 0.54509 C 0.05608 0.56022 0.05538 0.57443 0.06024 0.58771 C 0.06285 0.6155 0.06701 0.64577 0.07292 0.67233 C 0.07344 0.68252 0.07361 0.69302 0.07448 0.70321 C 0.07569 0.71649 0.07934 0.74274 0.07934 0.74305 C 0.07882 0.79092 0.07917 0.8391 0.07778 0.88697 C 0.07674 0.92495 0.07292 0.96325 0.07292 1.00278 " pathEditMode="relative" rAng="0" ptsTypes="fffffffffffffffffffA">
                                      <p:cBhvr>
                                        <p:cTn id="150" dur="4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1" y="50124"/>
                                    </p:animMotion>
                                  </p:childTnLst>
                                </p:cTn>
                              </p:par>
                              <p:par>
                                <p:cTn id="151" presetID="0" presetClass="path" presetSubtype="0" repeatCount="indefinite" accel="50000" decel="5000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2.77778E-7 4.97683E-6 C -0.00591 0.01421 -0.01042 0.03027 -0.0158 0.04541 C -0.01823 0.05221 -0.02223 0.05653 -0.02535 0.06209 C -0.04931 0.10411 -0.02674 0.06951 -0.03802 0.09608 C -0.03976 0.1004 -0.04271 0.10318 -0.04445 0.10751 C -0.04792 0.11554 -0.05157 0.12913 -0.05382 0.1384 C -0.05799 0.15508 -0.06181 0.17423 -0.06337 0.19215 C -0.06441 0.20451 -0.06667 0.22892 -0.06667 0.22892 C -0.06771 0.26382 -0.06823 0.33735 -0.07778 0.3701 C -0.08143 0.40315 -0.07882 0.43621 -0.08403 0.46895 C -0.08768 0.54958 -0.09098 0.63145 -0.07778 0.70899 C -0.07552 0.72196 -0.07552 0.73154 -0.07136 0.74297 C -0.06875 0.76707 -0.06615 0.79333 -0.06181 0.8165 C -0.05816 0.83596 -0.05921 0.81959 -0.05712 0.83627 C -0.05643 0.84183 -0.05643 0.8477 -0.05556 0.85295 C -0.05434 0.85975 -0.05191 0.86592 -0.0507 0.87272 C -0.05018 0.88044 -0.05018 0.88817 -0.04914 0.89558 C -0.04792 0.90485 -0.0441 0.91412 -0.04271 0.92369 C -0.04202 0.92833 -0.04184 0.93327 -0.04115 0.93791 C -0.0408 0.94069 -0.03959 0.94625 -0.03959 0.94625 " pathEditMode="relative" ptsTypes="fffffffffffffffffffA">
                                      <p:cBhvr>
                                        <p:cTn id="152" dur="4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3" presetID="0" presetClass="path" presetSubtype="0" repeatCount="indefinite" accel="50000" decel="50000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-1.66667E-6 -1.72946E-7 C -0.00139 0.01544 -0.00642 0.03644 -0.01267 0.04818 C -0.01458 0.05775 -0.01719 0.06763 -0.0191 0.07597 C -0.02569 0.1084 -0.025 0.1467 -0.02708 0.18067 C -0.02656 0.24645 -0.02656 0.31254 -0.02552 0.37801 C -0.025 0.40982 -0.01892 0.4404 -0.01597 0.47159 C -0.00937 0.53891 -0.00416 0.60747 0.01268 0.66955 C 0.01702 0.70908 0.01962 0.72329 0.01424 0.77116 C 0.01302 0.78166 0.00504 0.79648 0.00156 0.80482 C -0.0151 0.84775 -0.00469 0.82767 -0.01753 0.85022 C -0.02639 0.89067 -0.01267 0.83261 -0.02864 0.8811 C -0.03212 0.89222 -0.03298 0.90673 -0.03663 0.91816 C -0.0401 0.92835 -0.04548 0.93607 -0.0493 0.94595 C -0.05104 0.95522 -0.05087 0.95182 -0.05087 0.95738 " pathEditMode="relative" rAng="0" ptsTypes="fffffffffffffA">
                                      <p:cBhvr>
                                        <p:cTn id="154" dur="4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" y="47869"/>
                                    </p:animMotion>
                                  </p:childTnLst>
                                </p:cTn>
                              </p:par>
                              <p:par>
                                <p:cTn id="155" presetID="10" presetClass="exit" presetSubtype="0" repeatCount="indefinite" fill="hold" grpId="2" nodeType="withEffect">
                                  <p:stCondLst>
                                    <p:cond delay="5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6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10" presetClass="exit" presetSubtype="0" repeatCount="indefinite" fill="hold" grpId="2" nodeType="withEffect">
                                  <p:stCondLst>
                                    <p:cond delay="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9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0" presetClass="exit" presetSubtype="0" repeatCount="indefinite" fill="hold" grpId="2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2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10" presetClass="exit" presetSubtype="0" repeatCount="indefinite" fill="hold" grpId="2" nodeType="withEffect">
                                  <p:stCondLst>
                                    <p:cond delay="6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5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0" presetClass="entr" presetSubtype="0" repeatCount="indefinite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10" presetClass="entr" presetSubtype="0" repeatCount="indefinite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10" presetClass="entr" presetSubtype="0" repeatCount="indefinite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0" presetClass="path" presetSubtype="0" repeatCount="indefinite" accel="50000" decel="5000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180" dur="4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181" presetID="0" presetClass="path" presetSubtype="0" repeatCount="indefinite" accel="50000" decel="50000" fill="hold" grpId="1" nodeType="withEffect">
                                  <p:stCondLst>
                                    <p:cond delay="4750"/>
                                  </p:stCondLst>
                                  <p:childTnLst>
                                    <p:animMotion origin="layout" path="M -8.33333E-7 -1.72946E-7 C -0.00139 0.02007 -0.00364 0.0349 -0.00642 0.05405 C -0.00694 0.05744 -0.00746 0.06115 -0.00799 0.06486 C -0.00885 0.07103 -0.01111 0.08184 -0.01111 0.08215 C -0.01458 0.13743 -0.02535 0.20352 -0.00799 0.25139 C -0.0066 0.26652 -0.00555 0.27455 -0.00156 0.28783 C -0.00017 0.30235 0.00017 0.31007 0.00469 0.3218 C 0.00521 0.32644 0.00521 0.33169 0.00625 0.33601 C 0.00677 0.33848 0.00903 0.3391 0.00955 0.34157 C 0.01059 0.34589 0.01024 0.35114 0.01111 0.35578 C 0.01389 0.37091 0.0191 0.39284 0.02379 0.40642 C 0.02708 0.416 0.03229 0.42403 0.0349 0.43484 C 0.04011 0.45584 0.04184 0.47931 0.04757 0.49969 C 0.05677 0.57443 0.04514 0.48271 0.05399 0.54478 C 0.05608 0.55991 0.05538 0.57412 0.06024 0.5874 C 0.06285 0.6155 0.06701 0.64546 0.07292 0.67202 C 0.07344 0.68221 0.07361 0.69271 0.07448 0.7029 C 0.0757 0.71618 0.07934 0.74243 0.07934 0.74274 C 0.07882 0.79061 0.07917 0.83879 0.07778 0.88666 C 0.07674 0.92465 0.07292 0.96294 0.07292 1.00247 " pathEditMode="relative" rAng="0" ptsTypes="fffffffffffffffffffA">
                                      <p:cBhvr>
                                        <p:cTn id="182" dur="4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1" y="50124"/>
                                    </p:animMotion>
                                  </p:childTnLst>
                                </p:cTn>
                              </p:par>
                              <p:par>
                                <p:cTn id="183" presetID="0" presetClass="path" presetSubtype="0" repeatCount="indefinite" accel="50000" decel="5000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2.77778E-7 4.97683E-6 C -0.00591 0.01421 -0.01042 0.03027 -0.0158 0.04541 C -0.01823 0.05221 -0.02223 0.05653 -0.02535 0.06209 C -0.04931 0.10411 -0.02674 0.06951 -0.03802 0.09608 C -0.03976 0.1004 -0.04271 0.10318 -0.04445 0.10751 C -0.04792 0.11554 -0.05157 0.12913 -0.05382 0.1384 C -0.05799 0.15508 -0.06181 0.17423 -0.06337 0.19215 C -0.06441 0.20451 -0.06667 0.22892 -0.06667 0.22892 C -0.06771 0.26382 -0.06823 0.33735 -0.07778 0.3701 C -0.08143 0.40315 -0.07882 0.43621 -0.08403 0.46895 C -0.08768 0.54958 -0.09098 0.63145 -0.07778 0.70899 C -0.07552 0.72196 -0.07552 0.73154 -0.07136 0.74297 C -0.06875 0.76707 -0.06615 0.79333 -0.06181 0.8165 C -0.05816 0.83596 -0.05921 0.81959 -0.05712 0.83627 C -0.05643 0.84183 -0.05643 0.8477 -0.05556 0.85295 C -0.05434 0.85975 -0.05191 0.86592 -0.0507 0.87272 C -0.05018 0.88044 -0.05018 0.88817 -0.04914 0.89558 C -0.04792 0.90485 -0.0441 0.91412 -0.04271 0.92369 C -0.04202 0.92833 -0.04184 0.93327 -0.04115 0.93791 C -0.0408 0.94069 -0.03959 0.94625 -0.03959 0.94625 " pathEditMode="relative" ptsTypes="fffffffffffffffffffA">
                                      <p:cBhvr>
                                        <p:cTn id="184" dur="4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85" presetID="0" presetClass="path" presetSubtype="0" repeatCount="indefinite" accel="50000" decel="50000" fill="hold" grpId="1" nodeType="withEffect">
                                  <p:stCondLst>
                                    <p:cond delay="4750"/>
                                  </p:stCondLst>
                                  <p:childTnLst>
                                    <p:animMotion origin="layout" path="M 5E-6 1.85185E-6 C -0.00138 0.01543 -0.00643 0.03642 -0.01268 0.04784 C -0.01459 0.05771 -0.01718 0.06759 -0.0191 0.07623 C -0.0257 0.10833 -0.025 0.1466 -0.02709 0.18055 C -0.02656 0.24629 -0.02656 0.31234 -0.02553 0.37778 C -0.025 0.40957 -0.01893 0.44012 -0.01598 0.47129 C -0.00938 0.53858 -0.00417 0.6071 0.01268 0.66913 C 0.01702 0.70864 0.01962 0.72284 0.01424 0.77068 C 0.01303 0.78117 0.00504 0.79599 0.00157 0.80432 C -0.01511 0.84722 -0.00468 0.82716 -0.01754 0.84969 C -0.02639 0.89012 -0.01268 0.8321 -0.02864 0.88055 C -0.03211 0.89166 -0.03299 0.90617 -0.03664 0.91759 C -0.0401 0.92778 -0.04549 0.93549 -0.0493 0.94537 C -0.05104 0.95463 -0.05087 0.95123 -0.05087 0.95679 " pathEditMode="relative" rAng="0" ptsTypes="fffffffffffffA">
                                      <p:cBhvr>
                                        <p:cTn id="186" dur="4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" y="47840"/>
                                    </p:animMotion>
                                  </p:childTnLst>
                                </p:cTn>
                              </p:par>
                              <p:par>
                                <p:cTn id="187" presetID="10" presetClass="exit" presetSubtype="0" repeatCount="indefinite" fill="hold" grpId="2" nodeType="withEffect">
                                  <p:stCondLst>
                                    <p:cond delay="7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8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10" presetClass="exit" presetSubtype="0" repeatCount="indefinite" fill="hold" grpId="2" nodeType="withEffect">
                                  <p:stCondLst>
                                    <p:cond delay="6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1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0" presetClass="exit" presetSubtype="0" repeatCount="indefinite" fill="hold" grpId="2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4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6" presetID="10" presetClass="exit" presetSubtype="0" repeatCount="indefinite" fill="hold" grpId="2" nodeType="withEffect">
                                  <p:stCondLst>
                                    <p:cond delay="8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7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0" presetClass="entr" presetSubtype="0" repeatCount="indefinite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10" presetClass="entr" presetSubtype="0" repeatCount="indefinite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5" presetID="10" presetClass="entr" presetSubtype="0" repeatCount="indefinite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10" presetClass="entr" presetSubtype="0" repeatCount="indefinite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1" presetID="0" presetClass="path" presetSubtype="0" repeatCount="indefinite" accel="50000" decel="5000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212" dur="4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213" presetID="10" presetClass="exit" presetSubtype="0" repeatCount="indefinite" fill="hold" grpId="2" nodeType="withEffect">
                                  <p:stCondLst>
                                    <p:cond delay="7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4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6" presetID="0" presetClass="path" presetSubtype="0" repeatCount="indefinite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11022E-16 -1.72946E-7 C -0.00139 0.02007 -0.00365 0.03428 -0.00642 0.05374 C -0.00694 0.05744 -0.00747 0.06115 -0.00799 0.06486 C -0.00885 0.07134 -0.01111 0.08184 -0.01111 0.08215 C -0.01458 0.13743 -0.02535 0.20352 -0.00799 0.25139 C -0.0066 0.26652 -0.00556 0.27455 -0.00156 0.28783 C -0.00017 0.30235 0.00017 0.31007 0.00469 0.3218 C 0.00521 0.32644 0.00521 0.33169 0.00625 0.33601 C 0.00677 0.33848 0.00903 0.3391 0.00955 0.34157 C 0.01059 0.34589 0.01024 0.35114 0.01111 0.35578 C 0.01389 0.37091 0.0191 0.39284 0.02378 0.40642 C 0.02708 0.416 0.03229 0.42403 0.0349 0.43484 C 0.0401 0.45584 0.04184 0.47962 0.04757 0.5 C 0.05677 0.57474 0.04514 0.48271 0.05399 0.54509 C 0.05608 0.56022 0.05538 0.57443 0.06024 0.58771 C 0.06285 0.6155 0.06701 0.64577 0.07292 0.67233 C 0.07344 0.68252 0.07361 0.69302 0.07448 0.70321 C 0.07569 0.71649 0.07934 0.74274 0.07934 0.74305 C 0.07882 0.79092 0.07917 0.8391 0.07778 0.88697 C 0.07674 0.92495 0.07292 0.96325 0.07292 1.00278 " pathEditMode="relative" rAng="0" ptsTypes="fffffffffffffffffffA">
                                      <p:cBhvr>
                                        <p:cTn id="217" dur="4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1" y="50124"/>
                                    </p:animMotion>
                                  </p:childTnLst>
                                </p:cTn>
                              </p:par>
                              <p:par>
                                <p:cTn id="218" presetID="0" presetClass="path" presetSubtype="0" repeatCount="indefinite" accel="50000" decel="5000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2.77778E-7 4.97683E-6 C -0.00591 0.01421 -0.01042 0.03027 -0.0158 0.04541 C -0.01823 0.05221 -0.02223 0.05653 -0.02535 0.06209 C -0.04931 0.10411 -0.02674 0.06951 -0.03802 0.09608 C -0.03976 0.1004 -0.04271 0.10318 -0.04445 0.10751 C -0.04792 0.11554 -0.05157 0.12913 -0.05382 0.1384 C -0.05799 0.15508 -0.06181 0.17423 -0.06337 0.19215 C -0.06441 0.20451 -0.06667 0.22892 -0.06667 0.22892 C -0.06771 0.26382 -0.06823 0.33735 -0.07778 0.3701 C -0.08143 0.40315 -0.07882 0.43621 -0.08403 0.46895 C -0.08768 0.54958 -0.09098 0.63145 -0.07778 0.70899 C -0.07552 0.72196 -0.07552 0.73154 -0.07136 0.74297 C -0.06875 0.76707 -0.06615 0.79333 -0.06181 0.8165 C -0.05816 0.83596 -0.05921 0.81959 -0.05712 0.83627 C -0.05643 0.84183 -0.05643 0.8477 -0.05556 0.85295 C -0.05434 0.85975 -0.05191 0.86592 -0.0507 0.87272 C -0.05018 0.88044 -0.05018 0.88817 -0.04914 0.89558 C -0.04792 0.90485 -0.0441 0.91412 -0.04271 0.92369 C -0.04202 0.92833 -0.04184 0.93327 -0.04115 0.93791 C -0.0408 0.94069 -0.03959 0.94625 -0.03959 0.94625 " pathEditMode="relative" ptsTypes="fffffffffffffffffffA">
                                      <p:cBhvr>
                                        <p:cTn id="219" dur="4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20" presetID="0" presetClass="path" presetSubtype="0" repeatCount="indefinite" accel="50000" decel="50000" fill="hold" grpId="1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-1.66667E-6 -1.72946E-7 C -0.00139 0.01544 -0.00642 0.03644 -0.01267 0.04818 C -0.01458 0.05775 -0.01719 0.06763 -0.0191 0.07597 C -0.02569 0.1084 -0.025 0.1467 -0.02708 0.18067 C -0.02656 0.24645 -0.02656 0.31254 -0.02552 0.37801 C -0.025 0.40982 -0.01892 0.4404 -0.01597 0.47159 C -0.00937 0.53891 -0.00416 0.60747 0.01268 0.66955 C 0.01702 0.70908 0.01962 0.72329 0.01424 0.77116 C 0.01302 0.78166 0.00504 0.79648 0.00156 0.80482 C -0.0151 0.84775 -0.00469 0.82767 -0.01753 0.85022 C -0.02639 0.89067 -0.01267 0.83261 -0.02864 0.8811 C -0.03212 0.89222 -0.03298 0.90673 -0.03663 0.91816 C -0.0401 0.92835 -0.04548 0.93607 -0.0493 0.94595 C -0.05104 0.95522 -0.05087 0.95182 -0.05087 0.95738 " pathEditMode="relative" rAng="0" ptsTypes="fffffffffffffA">
                                      <p:cBhvr>
                                        <p:cTn id="221" dur="4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" y="47869"/>
                                    </p:animMotion>
                                  </p:childTnLst>
                                </p:cTn>
                              </p:par>
                              <p:par>
                                <p:cTn id="222" presetID="10" presetClass="exit" presetSubtype="0" repeatCount="indefinite" fill="hold" grpId="2" nodeType="withEffect">
                                  <p:stCondLst>
                                    <p:cond delay="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3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10" presetClass="exit" presetSubtype="0" repeatCount="indefinite" fill="hold" grpId="2" nodeType="withEffect">
                                  <p:stCondLst>
                                    <p:cond delay="7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6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8" presetID="10" presetClass="exit" presetSubtype="0" repeatCount="indefinite" fill="hold" grpId="2" nodeType="withEffect">
                                  <p:stCondLst>
                                    <p:cond delay="8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9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3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4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235" dur="4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236" presetID="10" presetClass="exit" presetSubtype="0" repeatCount="indefinite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10" presetClass="entr" presetSubtype="0" repeatCount="indefinite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1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2" presetID="0" presetClass="path" presetSubtype="0" repeatCount="indefinite" accel="50000" decel="5000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0.01024 0.00339 C 0.01718 0.04074 0.01649 0.0895 0.00746 0.12685 C 0.00347 0.14383 0.00555 0.125 0.0033 0.14166 C 3.05556E-6 0.16543 -0.00157 0.19012 -0.0092 0.2108 C -0.01059 0.225 -0.01181 0.23704 -0.01476 0.25031 C -0.01598 0.26481 -0.01667 0.27654 -0.02032 0.28981 C -0.02344 0.3395 -0.02049 0.32006 -0.02587 0.34907 C -0.02743 0.45278 -0.02813 0.44506 -0.02587 0.56142 C -0.02518 0.59444 -0.01979 0.62747 -0.01754 0.66018 C -0.01476 0.70247 -0.0125 0.74444 -0.00782 0.78611 C -0.00643 0.84074 -0.00504 0.88518 -0.00365 0.94166 C -0.00348 0.94815 -0.00226 0.96142 -0.00226 0.96142 " pathEditMode="relative" ptsTypes="fffffffffffA">
                                      <p:cBhvr>
                                        <p:cTn id="243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44" presetID="10" presetClass="exit" presetSubtype="0" repeatCount="indefinite" fill="hold" grpId="2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7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9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0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5.55556E-6 -2.46914E-6 C -0.0047 0.01235 -0.00504 0.02716 -0.00973 0.03951 C -0.01338 0.10432 -0.01355 0.16975 -0.00834 0.23457 C -0.00713 0.24877 -0.00348 0.26266 -0.0014 0.27654 C 0.00208 0.29938 0.00364 0.32284 0.00694 0.34568 C 0.00815 0.37654 0.01041 0.40679 0.01388 0.43704 C 0.01492 0.45833 0.01666 0.47161 0.01944 0.49136 C 0.01909 0.51852 0.02708 0.66049 0.00277 0.7037 C -0.0073 0.75741 -0.02362 0.80741 -0.03612 0.85926 C -0.03872 0.87037 -0.03959 0.88241 -0.04167 0.89383 C -0.04324 0.91266 -0.04688 0.93148 -0.04306 0.95062 C -0.04237 0.95401 -0.03751 0.95556 -0.03751 0.95556 " pathEditMode="relative" ptsTypes="fffffffffffA">
                                      <p:cBhvr>
                                        <p:cTn id="251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52" presetID="10" presetClass="exit" presetSubtype="0" repeatCount="indefinite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3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5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7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8" presetID="0" presetClass="path" presetSubtype="0" repeatCount="indefinite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259" dur="4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260" presetID="10" presetClass="exit" presetSubtype="0" repeatCount="indefinite" fill="hold" grpId="2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1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3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5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6" presetID="0" presetClass="path" presetSubtype="0" repeatCount="indefinite" accel="50000" decel="5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2.77778E-6 -5.06173E-6 C 0.00053 0.04351 0.00053 0.08734 0.00139 0.13086 C 0.00191 0.1574 0.00921 0.18394 0.0125 0.20987 C 0.01459 0.22623 0.01511 0.24135 0.01945 0.25678 C 0.02084 0.26975 0.02362 0.28086 0.025 0.29382 C 0.02605 0.31604 0.02674 0.33487 0.03056 0.35555 C 0.03004 0.43209 0.03004 0.50864 0.02917 0.58518 C 0.029 0.60462 0.02084 0.64197 0.02084 0.64197 C 0.01737 0.68425 0.0224 0.63364 0.01528 0.67654 C 0.01303 0.69012 0.01198 0.70493 0.00973 0.71851 C 0.00938 0.72098 0.00869 0.72345 0.00834 0.72592 C 0.0073 0.7324 0.00643 0.73919 0.00556 0.74567 C 0.00487 0.75061 0.00278 0.76049 0.00278 0.76049 C 0.00226 0.76697 0.00226 0.77376 0.00139 0.78024 C 0.00087 0.78394 -0.00104 0.78641 -0.00138 0.79012 C -0.00694 0.83888 0.00105 0.8003 -0.00555 0.82962 C -0.00607 0.84197 -0.00625 0.85431 -0.00694 0.86666 C -0.00763 0.87901 -0.01076 0.89166 -0.01111 0.9037 C -0.01145 0.92098 -0.01111 0.93826 -0.01111 0.95555 " pathEditMode="relative" ptsTypes="ffffffffffffffffffA">
                                      <p:cBhvr>
                                        <p:cTn id="267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68" presetID="10" presetClass="exit" presetSubtype="0" repeatCount="indefinite" fill="hold" grpId="2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9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1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3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4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275" dur="4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276" presetID="10" presetClass="exit" presetSubtype="0" repeatCount="indefinite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7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9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1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2" presetID="0" presetClass="path" presetSubtype="0" repeatCount="indefinite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1024 0.00339 C 0.01718 0.04074 0.01649 0.0895 0.00746 0.12685 C 0.00347 0.14383 0.00555 0.125 0.0033 0.14166 C 3.05556E-6 0.16543 -0.00157 0.19012 -0.0092 0.2108 C -0.01059 0.225 -0.01181 0.23704 -0.01476 0.25031 C -0.01598 0.26481 -0.01667 0.27654 -0.02032 0.28981 C -0.02344 0.3395 -0.02049 0.32006 -0.02587 0.34907 C -0.02743 0.45278 -0.02813 0.44506 -0.02587 0.56142 C -0.02518 0.59444 -0.01979 0.62747 -0.01754 0.66018 C -0.01476 0.70247 -0.0125 0.74444 -0.00782 0.78611 C -0.00643 0.84074 -0.00504 0.88518 -0.00365 0.94166 C -0.00348 0.94815 -0.00226 0.96142 -0.00226 0.96142 " pathEditMode="relative" ptsTypes="fffffffffffA">
                                      <p:cBhvr>
                                        <p:cTn id="283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84" presetID="10" presetClass="exit" presetSubtype="0" repeatCount="indefinite" fill="hold" grpId="2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5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7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9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0" presetID="0" presetClass="path" presetSubtype="0" repeatCount="indefinite" accel="50000" decel="5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291" dur="4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292" presetID="10" presetClass="exit" presetSubtype="0" repeatCount="indefinite" fill="hold" grpId="2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3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5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7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8" presetID="0" presetClass="path" presetSubtype="0" repeatCount="indefinite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5.55556E-6 -2.46914E-6 C -0.0047 0.01235 -0.00504 0.02716 -0.00973 0.03951 C -0.01338 0.10432 -0.01355 0.16975 -0.00834 0.23457 C -0.00713 0.24877 -0.00348 0.26266 -0.0014 0.27654 C 0.00208 0.29938 0.00364 0.32284 0.00694 0.34568 C 0.00815 0.37654 0.01041 0.40679 0.01388 0.43704 C 0.01492 0.45833 0.01666 0.47161 0.01944 0.49136 C 0.01909 0.51852 0.02708 0.66049 0.00277 0.7037 C -0.0073 0.75741 -0.02362 0.80741 -0.03612 0.85926 C -0.03872 0.87037 -0.03959 0.88241 -0.04167 0.89383 C -0.04324 0.91266 -0.04688 0.93148 -0.04306 0.95062 C -0.04237 0.95401 -0.03751 0.95556 -0.03751 0.95556 " pathEditMode="relative" ptsTypes="fffffffffffA">
                                      <p:cBhvr>
                                        <p:cTn id="299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00" presetID="10" presetClass="exit" presetSubtype="0" repeatCount="indefinite" fill="hold" grpId="2" nodeType="withEffect">
                                  <p:stCondLst>
                                    <p:cond delay="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1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3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5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6" presetID="0" presetClass="path" presetSubtype="0" repeatCount="indefinite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307" dur="4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308" presetID="10" presetClass="exit" presetSubtype="0" repeatCount="indefinite" fill="hold" grpId="2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9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 animBg="1"/>
      <p:bldP spid="3075" grpId="0" animBg="1"/>
      <p:bldP spid="3076" grpId="0" animBg="1"/>
      <p:bldP spid="3077" grpId="0" animBg="1"/>
      <p:bldP spid="5126" grpId="0" animBg="1"/>
      <p:bldP spid="5127" grpId="0" animBg="1"/>
      <p:bldP spid="3080" grpId="0" animBg="1"/>
      <p:bldP spid="3083" grpId="0" animBg="1"/>
      <p:bldP spid="5132" grpId="0"/>
      <p:bldP spid="5133" grpId="0"/>
      <p:bldP spid="5134" grpId="0"/>
      <p:bldP spid="16" grpId="0" animBg="1"/>
      <p:bldP spid="16" grpId="1" animBg="1"/>
      <p:bldP spid="16" grpId="2" animBg="1"/>
      <p:bldP spid="17" grpId="0" animBg="1"/>
      <p:bldP spid="17" grpId="1" animBg="1"/>
      <p:bldP spid="17" grpId="2" animBg="1"/>
      <p:bldP spid="18" grpId="0" animBg="1"/>
      <p:bldP spid="18" grpId="1" animBg="1"/>
      <p:bldP spid="18" grpId="2" animBg="1"/>
      <p:bldP spid="19" grpId="0" animBg="1"/>
      <p:bldP spid="19" grpId="1" animBg="1"/>
      <p:bldP spid="19" grpId="2" animBg="1"/>
      <p:bldP spid="20" grpId="0" animBg="1"/>
      <p:bldP spid="20" grpId="1" animBg="1"/>
      <p:bldP spid="20" grpId="2" animBg="1"/>
      <p:bldP spid="21" grpId="0" animBg="1"/>
      <p:bldP spid="21" grpId="1" animBg="1"/>
      <p:bldP spid="21" grpId="2" animBg="1"/>
      <p:bldP spid="22" grpId="0" animBg="1"/>
      <p:bldP spid="22" grpId="1" animBg="1"/>
      <p:bldP spid="22" grpId="2" animBg="1"/>
      <p:bldP spid="23" grpId="0" animBg="1"/>
      <p:bldP spid="23" grpId="1" animBg="1"/>
      <p:bldP spid="23" grpId="2" animBg="1"/>
      <p:bldP spid="24" grpId="0" animBg="1"/>
      <p:bldP spid="24" grpId="1" animBg="1"/>
      <p:bldP spid="24" grpId="2" animBg="1"/>
      <p:bldP spid="25" grpId="0" animBg="1"/>
      <p:bldP spid="25" grpId="1" animBg="1"/>
      <p:bldP spid="25" grpId="2" animBg="1"/>
      <p:bldP spid="26" grpId="0" animBg="1"/>
      <p:bldP spid="26" grpId="1" animBg="1"/>
      <p:bldP spid="26" grpId="2" animBg="1"/>
      <p:bldP spid="27" grpId="0" animBg="1"/>
      <p:bldP spid="27" grpId="1" animBg="1"/>
      <p:bldP spid="27" grpId="2" animBg="1"/>
      <p:bldP spid="28" grpId="0" animBg="1"/>
      <p:bldP spid="28" grpId="1" animBg="1"/>
      <p:bldP spid="28" grpId="2" animBg="1"/>
      <p:bldP spid="29" grpId="0" animBg="1"/>
      <p:bldP spid="29" grpId="1" animBg="1"/>
      <p:bldP spid="29" grpId="2" animBg="1"/>
      <p:bldP spid="30" grpId="0" animBg="1"/>
      <p:bldP spid="30" grpId="1" animBg="1"/>
      <p:bldP spid="30" grpId="2" animBg="1"/>
      <p:bldP spid="31" grpId="0" animBg="1"/>
      <p:bldP spid="31" grpId="1" animBg="1"/>
      <p:bldP spid="31" grpId="2" animBg="1"/>
      <p:bldP spid="32" grpId="0" animBg="1"/>
      <p:bldP spid="32" grpId="1" animBg="1"/>
      <p:bldP spid="32" grpId="2" animBg="1"/>
      <p:bldP spid="33" grpId="0" animBg="1"/>
      <p:bldP spid="33" grpId="1" animBg="1"/>
      <p:bldP spid="33" grpId="2" animBg="1"/>
      <p:bldP spid="34" grpId="0" animBg="1"/>
      <p:bldP spid="34" grpId="1" animBg="1"/>
      <p:bldP spid="34" grpId="2" animBg="1"/>
      <p:bldP spid="35" grpId="0" animBg="1"/>
      <p:bldP spid="35" grpId="1" animBg="1"/>
      <p:bldP spid="35" grpId="2" animBg="1"/>
      <p:bldP spid="36" grpId="0" animBg="1"/>
      <p:bldP spid="36" grpId="1" animBg="1"/>
      <p:bldP spid="36" grpId="2" animBg="1"/>
      <p:bldP spid="37" grpId="0" animBg="1"/>
      <p:bldP spid="37" grpId="1" animBg="1"/>
      <p:bldP spid="37" grpId="2" animBg="1"/>
      <p:bldP spid="38" grpId="0" animBg="1"/>
      <p:bldP spid="38" grpId="1" animBg="1"/>
      <p:bldP spid="38" grpId="2" animBg="1"/>
      <p:bldP spid="39" grpId="0" animBg="1"/>
      <p:bldP spid="39" grpId="1" animBg="1"/>
      <p:bldP spid="39" grpId="2" animBg="1"/>
      <p:bldP spid="40" grpId="0" animBg="1"/>
      <p:bldP spid="40" grpId="1" animBg="1"/>
      <p:bldP spid="40" grpId="2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8" name="椭圆 1"/>
          <p:cNvSpPr>
            <a:spLocks/>
          </p:cNvSpPr>
          <p:nvPr/>
        </p:nvSpPr>
        <p:spPr bwMode="auto">
          <a:xfrm flipH="1">
            <a:off x="6324599" y="1190"/>
            <a:ext cx="2814639" cy="3149203"/>
          </a:xfrm>
          <a:custGeom>
            <a:avLst/>
            <a:gdLst>
              <a:gd name="T0" fmla="*/ 0 w 3563888"/>
              <a:gd name="T1" fmla="*/ 0 h 4437112"/>
              <a:gd name="T2" fmla="*/ 2539705 w 3563888"/>
              <a:gd name="T3" fmla="*/ 0 h 4437112"/>
              <a:gd name="T4" fmla="*/ 3563888 w 3563888"/>
              <a:gd name="T5" fmla="*/ 1988840 h 4437112"/>
              <a:gd name="T6" fmla="*/ 1115616 w 3563888"/>
              <a:gd name="T7" fmla="*/ 4437112 h 4437112"/>
              <a:gd name="T8" fmla="*/ 0 w 3563888"/>
              <a:gd name="T9" fmla="*/ 4166368 h 4437112"/>
              <a:gd name="T10" fmla="*/ 0 w 3563888"/>
              <a:gd name="T11" fmla="*/ 0 h 4437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563888" h="4437112">
                <a:moveTo>
                  <a:pt x="0" y="0"/>
                </a:moveTo>
                <a:lnTo>
                  <a:pt x="2539705" y="0"/>
                </a:lnTo>
                <a:cubicBezTo>
                  <a:pt x="3160408" y="442363"/>
                  <a:pt x="3563888" y="1168483"/>
                  <a:pt x="3563888" y="1988840"/>
                </a:cubicBezTo>
                <a:cubicBezTo>
                  <a:pt x="3563888" y="3340983"/>
                  <a:pt x="2467759" y="4437112"/>
                  <a:pt x="1115616" y="4437112"/>
                </a:cubicBezTo>
                <a:cubicBezTo>
                  <a:pt x="713398" y="4437112"/>
                  <a:pt x="333833" y="4340119"/>
                  <a:pt x="0" y="4166368"/>
                </a:cubicBezTo>
                <a:lnTo>
                  <a:pt x="0" y="0"/>
                </a:lnTo>
                <a:close/>
              </a:path>
            </a:pathLst>
          </a:custGeom>
          <a:solidFill>
            <a:srgbClr val="FFFF00">
              <a:alpha val="75000"/>
            </a:srgbClr>
          </a:solidFill>
          <a:ln>
            <a:noFill/>
          </a:ln>
          <a:extLst/>
        </p:spPr>
        <p:txBody>
          <a:bodyPr anchor="ctr"/>
          <a:lstStyle/>
          <a:p>
            <a:pPr algn="ctr">
              <a:spcBef>
                <a:spcPct val="0"/>
              </a:spcBef>
              <a:buFont typeface="Arial" pitchFamily="34" charset="0"/>
              <a:buNone/>
            </a:pPr>
            <a:endParaRPr lang="zh-CN" altLang="en-US">
              <a:solidFill>
                <a:srgbClr val="FFFFFF"/>
              </a:solidFill>
              <a:latin typeface="Arial" pitchFamily="34" charset="0"/>
              <a:ea typeface="方正稚艺_GBK"/>
            </a:endParaRPr>
          </a:p>
        </p:txBody>
      </p:sp>
      <p:sp>
        <p:nvSpPr>
          <p:cNvPr id="31749" name="椭圆 1"/>
          <p:cNvSpPr>
            <a:spLocks/>
          </p:cNvSpPr>
          <p:nvPr/>
        </p:nvSpPr>
        <p:spPr bwMode="auto">
          <a:xfrm flipH="1">
            <a:off x="6524625" y="1190"/>
            <a:ext cx="2613025" cy="2932510"/>
          </a:xfrm>
          <a:custGeom>
            <a:avLst/>
            <a:gdLst>
              <a:gd name="T0" fmla="*/ 0 w 3563888"/>
              <a:gd name="T1" fmla="*/ 0 h 4437112"/>
              <a:gd name="T2" fmla="*/ 2539705 w 3563888"/>
              <a:gd name="T3" fmla="*/ 0 h 4437112"/>
              <a:gd name="T4" fmla="*/ 3563888 w 3563888"/>
              <a:gd name="T5" fmla="*/ 1988840 h 4437112"/>
              <a:gd name="T6" fmla="*/ 1115616 w 3563888"/>
              <a:gd name="T7" fmla="*/ 4437112 h 4437112"/>
              <a:gd name="T8" fmla="*/ 0 w 3563888"/>
              <a:gd name="T9" fmla="*/ 4166368 h 4437112"/>
              <a:gd name="T10" fmla="*/ 0 w 3563888"/>
              <a:gd name="T11" fmla="*/ 0 h 4437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563888" h="4437112">
                <a:moveTo>
                  <a:pt x="0" y="0"/>
                </a:moveTo>
                <a:lnTo>
                  <a:pt x="2539705" y="0"/>
                </a:lnTo>
                <a:cubicBezTo>
                  <a:pt x="3160408" y="442363"/>
                  <a:pt x="3563888" y="1168483"/>
                  <a:pt x="3563888" y="1988840"/>
                </a:cubicBezTo>
                <a:cubicBezTo>
                  <a:pt x="3563888" y="3340983"/>
                  <a:pt x="2467759" y="4437112"/>
                  <a:pt x="1115616" y="4437112"/>
                </a:cubicBezTo>
                <a:cubicBezTo>
                  <a:pt x="713398" y="4437112"/>
                  <a:pt x="333833" y="4340119"/>
                  <a:pt x="0" y="4166368"/>
                </a:cubicBezTo>
                <a:lnTo>
                  <a:pt x="0" y="0"/>
                </a:lnTo>
                <a:close/>
              </a:path>
            </a:pathLst>
          </a:cu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/>
        </p:spPr>
        <p:txBody>
          <a:bodyPr anchor="ctr"/>
          <a:lstStyle/>
          <a:p>
            <a:endParaRPr lang="zh-CN" altLang="en-US"/>
          </a:p>
        </p:txBody>
      </p:sp>
      <p:sp>
        <p:nvSpPr>
          <p:cNvPr id="31750" name="TextBox 11"/>
          <p:cNvSpPr txBox="1">
            <a:spLocks noChangeArrowheads="1"/>
          </p:cNvSpPr>
          <p:nvPr/>
        </p:nvSpPr>
        <p:spPr bwMode="auto">
          <a:xfrm>
            <a:off x="3816351" y="3363838"/>
            <a:ext cx="4557713" cy="13120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zh-CN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/>
                <a:ea typeface="方正稚艺_GBK"/>
              </a:rPr>
              <a:t>更改文字：标题框及正文框中的文字可直接改为您所需文字。</a:t>
            </a:r>
          </a:p>
          <a:p>
            <a:pPr algn="just" eaLnBrk="1" hangingPunct="1">
              <a:lnSpc>
                <a:spcPct val="13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zh-CN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/>
                <a:ea typeface="方正稚艺_GBK"/>
              </a:rPr>
              <a:t>增加图片：直接复制粘贴图片来增加图片数，复制后更改方法见“更改图片”。</a:t>
            </a:r>
          </a:p>
        </p:txBody>
      </p:sp>
      <p:sp>
        <p:nvSpPr>
          <p:cNvPr id="31751" name="TextBox 9"/>
          <p:cNvSpPr txBox="1">
            <a:spLocks noChangeArrowheads="1"/>
          </p:cNvSpPr>
          <p:nvPr/>
        </p:nvSpPr>
        <p:spPr bwMode="auto">
          <a:xfrm>
            <a:off x="4044255" y="1608683"/>
            <a:ext cx="4848225" cy="531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 因为爱</a:t>
            </a:r>
            <a:endParaRPr lang="zh-CN" alt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</p:txBody>
      </p:sp>
      <p:sp>
        <p:nvSpPr>
          <p:cNvPr id="31746" name="任意多边形 13"/>
          <p:cNvSpPr>
            <a:spLocks/>
          </p:cNvSpPr>
          <p:nvPr/>
        </p:nvSpPr>
        <p:spPr bwMode="auto">
          <a:xfrm>
            <a:off x="1" y="1191"/>
            <a:ext cx="3992563" cy="4442767"/>
          </a:xfrm>
          <a:custGeom>
            <a:avLst/>
            <a:gdLst>
              <a:gd name="T0" fmla="*/ 0 w 3992616"/>
              <a:gd name="T1" fmla="*/ 0 h 5112568"/>
              <a:gd name="T2" fmla="*/ 2841055 w 3992616"/>
              <a:gd name="T3" fmla="*/ 0 h 5112568"/>
              <a:gd name="T4" fmla="*/ 3992616 w 3992616"/>
              <a:gd name="T5" fmla="*/ 2291599 h 5112568"/>
              <a:gd name="T6" fmla="*/ 1239852 w 3992616"/>
              <a:gd name="T7" fmla="*/ 5112568 h 5112568"/>
              <a:gd name="T8" fmla="*/ 276236 w 3992616"/>
              <a:gd name="T9" fmla="*/ 4933813 h 5112568"/>
              <a:gd name="T10" fmla="*/ 0 w 3992616"/>
              <a:gd name="T11" fmla="*/ 4807259 h 5112568"/>
              <a:gd name="T12" fmla="*/ 0 w 3992616"/>
              <a:gd name="T13" fmla="*/ 0 h 51125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992616" h="5112568">
                <a:moveTo>
                  <a:pt x="0" y="0"/>
                </a:moveTo>
                <a:lnTo>
                  <a:pt x="2841055" y="0"/>
                </a:lnTo>
                <a:cubicBezTo>
                  <a:pt x="3538955" y="509703"/>
                  <a:pt x="3992616" y="1346360"/>
                  <a:pt x="3992616" y="2291599"/>
                </a:cubicBezTo>
                <a:cubicBezTo>
                  <a:pt x="3992616" y="3849577"/>
                  <a:pt x="2760161" y="5112568"/>
                  <a:pt x="1239852" y="5112568"/>
                </a:cubicBezTo>
                <a:cubicBezTo>
                  <a:pt x="900670" y="5112568"/>
                  <a:pt x="575816" y="5049704"/>
                  <a:pt x="276236" y="4933813"/>
                </a:cubicBezTo>
                <a:lnTo>
                  <a:pt x="0" y="4807259"/>
                </a:lnTo>
                <a:lnTo>
                  <a:pt x="0" y="0"/>
                </a:lnTo>
                <a:close/>
              </a:path>
            </a:pathLst>
          </a:custGeom>
          <a:solidFill>
            <a:srgbClr val="92D050">
              <a:alpha val="75000"/>
            </a:srgbClr>
          </a:solidFill>
          <a:ln>
            <a:noFill/>
          </a:ln>
          <a:extLst/>
        </p:spPr>
        <p:txBody>
          <a:bodyPr anchor="ctr"/>
          <a:lstStyle/>
          <a:p>
            <a:pPr algn="ctr">
              <a:spcBef>
                <a:spcPct val="0"/>
              </a:spcBef>
              <a:buFont typeface="Arial" pitchFamily="34" charset="0"/>
              <a:buNone/>
            </a:pPr>
            <a:endParaRPr lang="zh-CN" altLang="en-US">
              <a:solidFill>
                <a:srgbClr val="FFFFFF"/>
              </a:solidFill>
              <a:latin typeface="Arial" pitchFamily="34" charset="0"/>
              <a:ea typeface="方正稚艺_GBK"/>
            </a:endParaRPr>
          </a:p>
        </p:txBody>
      </p:sp>
      <p:sp>
        <p:nvSpPr>
          <p:cNvPr id="31747" name="椭圆 1"/>
          <p:cNvSpPr>
            <a:spLocks/>
          </p:cNvSpPr>
          <p:nvPr/>
        </p:nvSpPr>
        <p:spPr bwMode="auto">
          <a:xfrm>
            <a:off x="-3175" y="1191"/>
            <a:ext cx="3819525" cy="4235870"/>
          </a:xfrm>
          <a:custGeom>
            <a:avLst/>
            <a:gdLst>
              <a:gd name="T0" fmla="*/ 0 w 3563888"/>
              <a:gd name="T1" fmla="*/ 0 h 4437112"/>
              <a:gd name="T2" fmla="*/ 2539705 w 3563888"/>
              <a:gd name="T3" fmla="*/ 0 h 4437112"/>
              <a:gd name="T4" fmla="*/ 3563888 w 3563888"/>
              <a:gd name="T5" fmla="*/ 1988840 h 4437112"/>
              <a:gd name="T6" fmla="*/ 1115616 w 3563888"/>
              <a:gd name="T7" fmla="*/ 4437112 h 4437112"/>
              <a:gd name="T8" fmla="*/ 0 w 3563888"/>
              <a:gd name="T9" fmla="*/ 4166368 h 4437112"/>
              <a:gd name="T10" fmla="*/ 0 w 3563888"/>
              <a:gd name="T11" fmla="*/ 0 h 4437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563888" h="4437112">
                <a:moveTo>
                  <a:pt x="0" y="0"/>
                </a:moveTo>
                <a:lnTo>
                  <a:pt x="2539705" y="0"/>
                </a:lnTo>
                <a:cubicBezTo>
                  <a:pt x="3160408" y="442363"/>
                  <a:pt x="3563888" y="1168483"/>
                  <a:pt x="3563888" y="1988840"/>
                </a:cubicBezTo>
                <a:cubicBezTo>
                  <a:pt x="3563888" y="3340983"/>
                  <a:pt x="2467759" y="4437112"/>
                  <a:pt x="1115616" y="4437112"/>
                </a:cubicBezTo>
                <a:cubicBezTo>
                  <a:pt x="713398" y="4437112"/>
                  <a:pt x="333833" y="4340119"/>
                  <a:pt x="0" y="4166368"/>
                </a:cubicBezTo>
                <a:lnTo>
                  <a:pt x="0" y="0"/>
                </a:lnTo>
                <a:close/>
              </a:path>
            </a:pathLst>
          </a:cu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/>
        </p:spPr>
        <p:txBody>
          <a:bodyPr anchor="ctr"/>
          <a:lstStyle/>
          <a:p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>
            <a:off x="3060407" y="-380003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6" name="椭圆 35"/>
          <p:cNvSpPr/>
          <p:nvPr/>
        </p:nvSpPr>
        <p:spPr>
          <a:xfrm>
            <a:off x="5364663" y="-450850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7" name="椭圆 36"/>
          <p:cNvSpPr/>
          <p:nvPr/>
        </p:nvSpPr>
        <p:spPr>
          <a:xfrm>
            <a:off x="4428560" y="-307409"/>
            <a:ext cx="143441" cy="143441"/>
          </a:xfrm>
          <a:prstGeom prst="ellipse">
            <a:avLst/>
          </a:prstGeom>
          <a:solidFill>
            <a:schemeClr val="bg1">
              <a:alpha val="7000"/>
            </a:schemeClr>
          </a:solidFill>
          <a:ln>
            <a:noFill/>
          </a:ln>
          <a:effectLst>
            <a:glow rad="215900">
              <a:schemeClr val="bg1"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8" name="椭圆 37"/>
          <p:cNvSpPr/>
          <p:nvPr/>
        </p:nvSpPr>
        <p:spPr>
          <a:xfrm>
            <a:off x="8460432" y="-452586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9" name="椭圆 38"/>
          <p:cNvSpPr/>
          <p:nvPr/>
        </p:nvSpPr>
        <p:spPr>
          <a:xfrm>
            <a:off x="6156751" y="-452586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40" name="椭圆 39"/>
          <p:cNvSpPr/>
          <p:nvPr/>
        </p:nvSpPr>
        <p:spPr>
          <a:xfrm>
            <a:off x="7380887" y="-452586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41" name="椭圆 40"/>
          <p:cNvSpPr/>
          <p:nvPr/>
        </p:nvSpPr>
        <p:spPr>
          <a:xfrm>
            <a:off x="971600" y="-452586"/>
            <a:ext cx="143441" cy="143441"/>
          </a:xfrm>
          <a:prstGeom prst="ellipse">
            <a:avLst/>
          </a:prstGeom>
          <a:solidFill>
            <a:schemeClr val="bg1">
              <a:alpha val="7000"/>
            </a:schemeClr>
          </a:solidFill>
          <a:ln>
            <a:noFill/>
          </a:ln>
          <a:effectLst>
            <a:glow rad="215900">
              <a:schemeClr val="bg1"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42" name="椭圆 41"/>
          <p:cNvSpPr/>
          <p:nvPr/>
        </p:nvSpPr>
        <p:spPr>
          <a:xfrm>
            <a:off x="3780487" y="-308581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43" name="椭圆 42"/>
          <p:cNvSpPr/>
          <p:nvPr/>
        </p:nvSpPr>
        <p:spPr>
          <a:xfrm>
            <a:off x="5797286" y="-379428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44" name="椭圆 43"/>
          <p:cNvSpPr/>
          <p:nvPr/>
        </p:nvSpPr>
        <p:spPr>
          <a:xfrm>
            <a:off x="2411760" y="-379428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4861183" y="-235987"/>
            <a:ext cx="143441" cy="143441"/>
          </a:xfrm>
          <a:prstGeom prst="ellipse">
            <a:avLst/>
          </a:prstGeom>
          <a:solidFill>
            <a:schemeClr val="bg1">
              <a:alpha val="7000"/>
            </a:schemeClr>
          </a:solidFill>
          <a:ln>
            <a:noFill/>
          </a:ln>
          <a:effectLst>
            <a:glow rad="215900">
              <a:schemeClr val="bg1"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46" name="椭圆 45"/>
          <p:cNvSpPr/>
          <p:nvPr/>
        </p:nvSpPr>
        <p:spPr>
          <a:xfrm>
            <a:off x="8893055" y="-381164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47" name="椭圆 46"/>
          <p:cNvSpPr/>
          <p:nvPr/>
        </p:nvSpPr>
        <p:spPr>
          <a:xfrm>
            <a:off x="6589374" y="-381164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48" name="椭圆 47"/>
          <p:cNvSpPr/>
          <p:nvPr/>
        </p:nvSpPr>
        <p:spPr>
          <a:xfrm>
            <a:off x="7813510" y="-381164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49" name="椭圆 48"/>
          <p:cNvSpPr/>
          <p:nvPr/>
        </p:nvSpPr>
        <p:spPr>
          <a:xfrm>
            <a:off x="1404223" y="-381164"/>
            <a:ext cx="143441" cy="143441"/>
          </a:xfrm>
          <a:prstGeom prst="ellipse">
            <a:avLst/>
          </a:prstGeom>
          <a:solidFill>
            <a:schemeClr val="bg1">
              <a:alpha val="7000"/>
            </a:schemeClr>
          </a:solidFill>
          <a:ln>
            <a:noFill/>
          </a:ln>
          <a:effectLst>
            <a:glow rad="215900">
              <a:schemeClr val="bg1"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50" name="椭圆 49"/>
          <p:cNvSpPr/>
          <p:nvPr/>
        </p:nvSpPr>
        <p:spPr>
          <a:xfrm>
            <a:off x="4940974" y="-421055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51" name="椭圆 50"/>
          <p:cNvSpPr/>
          <p:nvPr/>
        </p:nvSpPr>
        <p:spPr>
          <a:xfrm>
            <a:off x="5588471" y="-421055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52" name="椭圆 51"/>
          <p:cNvSpPr/>
          <p:nvPr/>
        </p:nvSpPr>
        <p:spPr>
          <a:xfrm>
            <a:off x="7244655" y="-421055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53" name="椭圆 52"/>
          <p:cNvSpPr/>
          <p:nvPr/>
        </p:nvSpPr>
        <p:spPr>
          <a:xfrm>
            <a:off x="8140863" y="-421055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54" name="椭圆 53"/>
          <p:cNvSpPr/>
          <p:nvPr/>
        </p:nvSpPr>
        <p:spPr>
          <a:xfrm>
            <a:off x="8821047" y="-421055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55" name="椭圆 54"/>
          <p:cNvSpPr/>
          <p:nvPr/>
        </p:nvSpPr>
        <p:spPr>
          <a:xfrm>
            <a:off x="474077" y="-452586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56" name="椭圆 55"/>
          <p:cNvSpPr/>
          <p:nvPr/>
        </p:nvSpPr>
        <p:spPr>
          <a:xfrm>
            <a:off x="1121574" y="-452586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57" name="椭圆 56"/>
          <p:cNvSpPr/>
          <p:nvPr/>
        </p:nvSpPr>
        <p:spPr>
          <a:xfrm>
            <a:off x="2057678" y="-452586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58" name="椭圆 57"/>
          <p:cNvSpPr/>
          <p:nvPr/>
        </p:nvSpPr>
        <p:spPr>
          <a:xfrm>
            <a:off x="2777758" y="-452586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59" name="椭圆 58"/>
          <p:cNvSpPr/>
          <p:nvPr/>
        </p:nvSpPr>
        <p:spPr>
          <a:xfrm>
            <a:off x="3673966" y="-452586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</p:spTree>
    <p:extLst>
      <p:ext uri="{BB962C8B-B14F-4D97-AF65-F5344CB8AC3E}">
        <p14:creationId xmlns:p14="http://schemas.microsoft.com/office/powerpoint/2010/main" val="770800500"/>
      </p:ext>
    </p:extLst>
  </p:cSld>
  <p:clrMapOvr>
    <a:masterClrMapping/>
  </p:clrMapOvr>
  <p:transition spd="slow"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17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17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3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17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17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3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17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17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1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6" presetClass="entr" presetSubtype="0" fill="hold" grpId="0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6" dur="1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7" dur="12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8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9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repeatCount="indefinite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40" dur="4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8.33333E-7 -1.72946E-7 C -0.00139 0.02007 -0.00364 0.0349 -0.00642 0.05405 C -0.00694 0.05744 -0.00746 0.06115 -0.00799 0.06486 C -0.00885 0.07103 -0.01111 0.08184 -0.01111 0.08215 C -0.01458 0.13743 -0.02535 0.20352 -0.00799 0.25139 C -0.0066 0.26652 -0.00555 0.27455 -0.00156 0.28783 C -0.00017 0.30235 0.00017 0.31007 0.00469 0.3218 C 0.00521 0.32644 0.00521 0.33169 0.00625 0.33601 C 0.00677 0.33848 0.00903 0.3391 0.00955 0.34157 C 0.01059 0.34589 0.01024 0.35114 0.01111 0.35578 C 0.01389 0.37091 0.0191 0.39284 0.02379 0.40642 C 0.02708 0.416 0.03229 0.42403 0.0349 0.43484 C 0.04011 0.45584 0.04184 0.47931 0.04757 0.49969 C 0.05677 0.57443 0.04514 0.48271 0.05399 0.54478 C 0.05608 0.55991 0.05538 0.57412 0.06024 0.5874 C 0.06285 0.6155 0.06701 0.64546 0.07292 0.67202 C 0.07344 0.68221 0.07361 0.69271 0.07448 0.7029 C 0.0757 0.71618 0.07934 0.74243 0.07934 0.74274 C 0.07882 0.79061 0.07917 0.83879 0.07778 0.88666 C 0.07674 0.92465 0.07292 0.96294 0.07292 1.00247 " pathEditMode="relative" rAng="0" ptsTypes="fffffffffffffffffffA">
                                      <p:cBhvr>
                                        <p:cTn id="42" dur="4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1" y="50124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0" presetClass="path" presetSubtype="0" repeatCount="indefinite" accel="50000" decel="50000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5E-6 1.85185E-6 C -0.00138 0.01543 -0.00643 0.03642 -0.01268 0.04784 C -0.01459 0.05771 -0.01718 0.06759 -0.0191 0.07623 C -0.0257 0.10833 -0.025 0.1466 -0.02709 0.18055 C -0.02656 0.24629 -0.02656 0.31234 -0.02553 0.37778 C -0.025 0.40957 -0.01893 0.44012 -0.01598 0.47129 C -0.00938 0.53858 -0.00417 0.6071 0.01268 0.66913 C 0.01702 0.70864 0.01962 0.72284 0.01424 0.77068 C 0.01303 0.78117 0.00504 0.79599 0.00157 0.80432 C -0.01511 0.84722 -0.00468 0.82716 -0.01754 0.84969 C -0.02639 0.89012 -0.01268 0.8321 -0.02864 0.88055 C -0.03211 0.89166 -0.03299 0.90617 -0.03664 0.91759 C -0.0401 0.92778 -0.04549 0.93549 -0.0493 0.94537 C -0.05104 0.95463 -0.05087 0.95123 -0.05087 0.95679 " pathEditMode="relative" rAng="0" ptsTypes="fffffffffffffA">
                                      <p:cBhvr>
                                        <p:cTn id="44" dur="4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" y="47840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10" presetClass="exit" presetSubtype="0" repeatCount="indefinite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repeatCount="indefinite" fill="hold" grpId="2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xit" presetSubtype="0" repeatCount="indefinite" fill="hold" grpId="2" nodeType="withEffect">
                                  <p:stCondLst>
                                    <p:cond delay="6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ntr" presetSubtype="0" repeatCount="indefinite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repeatCount="indefinite" fill="hold" grpId="0" nodeType="withEffect">
                                  <p:stCondLst>
                                    <p:cond delay="59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" presetClass="entr" presetSubtype="4" repeatCount="indefinite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0" presetClass="path" presetSubtype="0" repeatCount="indefinite" accel="50000" decel="5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68" dur="4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0" presetClass="path" presetSubtype="0" repeatCount="indefinite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11022E-16 -1.72946E-7 C -0.00139 0.02007 -0.00365 0.03428 -0.00642 0.05374 C -0.00694 0.05744 -0.00747 0.06115 -0.00799 0.06486 C -0.00885 0.07134 -0.01111 0.08184 -0.01111 0.08215 C -0.01458 0.13743 -0.02535 0.20352 -0.00799 0.25139 C -0.0066 0.26652 -0.00556 0.27455 -0.00156 0.28783 C -0.00017 0.30235 0.00017 0.31007 0.00469 0.3218 C 0.00521 0.32644 0.00521 0.33169 0.00625 0.33601 C 0.00677 0.33848 0.00903 0.3391 0.00955 0.34157 C 0.01059 0.34589 0.01024 0.35114 0.01111 0.35578 C 0.01389 0.37091 0.0191 0.39284 0.02378 0.40642 C 0.02708 0.416 0.03229 0.42403 0.0349 0.43484 C 0.0401 0.45584 0.04184 0.47962 0.04757 0.5 C 0.05677 0.57474 0.04514 0.48271 0.05399 0.54509 C 0.05608 0.56022 0.05538 0.57443 0.06024 0.58771 C 0.06285 0.6155 0.06701 0.64577 0.07292 0.67233 C 0.07344 0.68252 0.07361 0.69302 0.07448 0.70321 C 0.07569 0.71649 0.07934 0.74274 0.07934 0.74305 C 0.07882 0.79092 0.07917 0.8391 0.07778 0.88697 C 0.07674 0.92495 0.07292 0.96325 0.07292 1.00278 " pathEditMode="relative" rAng="0" ptsTypes="fffffffffffffffffffA">
                                      <p:cBhvr>
                                        <p:cTn id="70" dur="4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1" y="50124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0" presetClass="path" presetSubtype="0" repeatCount="indefinite" accel="50000" decel="5000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2.77778E-7 4.97683E-6 C -0.00591 0.01421 -0.01042 0.03027 -0.0158 0.04541 C -0.01823 0.05221 -0.02223 0.05653 -0.02535 0.06209 C -0.04931 0.10411 -0.02674 0.06951 -0.03802 0.09608 C -0.03976 0.1004 -0.04271 0.10318 -0.04445 0.10751 C -0.04792 0.11554 -0.05157 0.12913 -0.05382 0.1384 C -0.05799 0.15508 -0.06181 0.17423 -0.06337 0.19215 C -0.06441 0.20451 -0.06667 0.22892 -0.06667 0.22892 C -0.06771 0.26382 -0.06823 0.33735 -0.07778 0.3701 C -0.08143 0.40315 -0.07882 0.43621 -0.08403 0.46895 C -0.08768 0.54958 -0.09098 0.63145 -0.07778 0.70899 C -0.07552 0.72196 -0.07552 0.73154 -0.07136 0.74297 C -0.06875 0.76707 -0.06615 0.79333 -0.06181 0.8165 C -0.05816 0.83596 -0.05921 0.81959 -0.05712 0.83627 C -0.05643 0.84183 -0.05643 0.8477 -0.05556 0.85295 C -0.05434 0.85975 -0.05191 0.86592 -0.0507 0.87272 C -0.05018 0.88044 -0.05018 0.88817 -0.04914 0.89558 C -0.04792 0.90485 -0.0441 0.91412 -0.04271 0.92369 C -0.04202 0.92833 -0.04184 0.93327 -0.04115 0.93791 C -0.0408 0.94069 -0.03959 0.94625 -0.03959 0.94625 " pathEditMode="relative" ptsTypes="fffffffffffffffffffA">
                                      <p:cBhvr>
                                        <p:cTn id="72" dur="4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3" presetID="0" presetClass="path" presetSubtype="0" repeatCount="indefinite" accel="50000" decel="50000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-1.66667E-6 -1.72946E-7 C -0.00139 0.01544 -0.00642 0.03644 -0.01267 0.04818 C -0.01458 0.05775 -0.01719 0.06763 -0.0191 0.07597 C -0.02569 0.1084 -0.025 0.1467 -0.02708 0.18067 C -0.02656 0.24645 -0.02656 0.31254 -0.02552 0.37801 C -0.025 0.40982 -0.01892 0.4404 -0.01597 0.47159 C -0.00937 0.53891 -0.00416 0.60747 0.01268 0.66955 C 0.01702 0.70908 0.01962 0.72329 0.01424 0.77116 C 0.01302 0.78166 0.00504 0.79648 0.00156 0.80482 C -0.0151 0.84775 -0.00469 0.82767 -0.01753 0.85022 C -0.02639 0.89067 -0.01267 0.83261 -0.02864 0.8811 C -0.03212 0.89222 -0.03298 0.90673 -0.03663 0.91816 C -0.0401 0.92835 -0.04548 0.93607 -0.0493 0.94595 C -0.05104 0.95522 -0.05087 0.95182 -0.05087 0.95738 " pathEditMode="relative" rAng="0" ptsTypes="fffffffffffffA">
                                      <p:cBhvr>
                                        <p:cTn id="74" dur="4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" y="47869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10" presetClass="exit" presetSubtype="0" repeatCount="indefinite" fill="hold" grpId="2" nodeType="withEffect">
                                  <p:stCondLst>
                                    <p:cond delay="5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0" presetClass="exit" presetSubtype="0" repeatCount="indefinite" fill="hold" grpId="2" nodeType="withEffect">
                                  <p:stCondLst>
                                    <p:cond delay="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xit" presetSubtype="0" repeatCount="indefinite" fill="hold" grpId="2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0" presetClass="exit" presetSubtype="0" repeatCount="indefinite" fill="hold" grpId="2" nodeType="withEffect">
                                  <p:stCondLst>
                                    <p:cond delay="6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ntr" presetSubtype="0" repeatCount="indefinite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repeatCount="indefinite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repeatCount="indefinite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0" presetClass="path" presetSubtype="0" repeatCount="indefinite" accel="50000" decel="5000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100" dur="4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101" presetID="0" presetClass="path" presetSubtype="0" repeatCount="indefinite" accel="50000" decel="50000" fill="hold" grpId="1" nodeType="withEffect">
                                  <p:stCondLst>
                                    <p:cond delay="4750"/>
                                  </p:stCondLst>
                                  <p:childTnLst>
                                    <p:animMotion origin="layout" path="M -8.33333E-7 -1.72946E-7 C -0.00139 0.02007 -0.00364 0.0349 -0.00642 0.05405 C -0.00694 0.05744 -0.00746 0.06115 -0.00799 0.06486 C -0.00885 0.07103 -0.01111 0.08184 -0.01111 0.08215 C -0.01458 0.13743 -0.02535 0.20352 -0.00799 0.25139 C -0.0066 0.26652 -0.00555 0.27455 -0.00156 0.28783 C -0.00017 0.30235 0.00017 0.31007 0.00469 0.3218 C 0.00521 0.32644 0.00521 0.33169 0.00625 0.33601 C 0.00677 0.33848 0.00903 0.3391 0.00955 0.34157 C 0.01059 0.34589 0.01024 0.35114 0.01111 0.35578 C 0.01389 0.37091 0.0191 0.39284 0.02379 0.40642 C 0.02708 0.416 0.03229 0.42403 0.0349 0.43484 C 0.04011 0.45584 0.04184 0.47931 0.04757 0.49969 C 0.05677 0.57443 0.04514 0.48271 0.05399 0.54478 C 0.05608 0.55991 0.05538 0.57412 0.06024 0.5874 C 0.06285 0.6155 0.06701 0.64546 0.07292 0.67202 C 0.07344 0.68221 0.07361 0.69271 0.07448 0.7029 C 0.0757 0.71618 0.07934 0.74243 0.07934 0.74274 C 0.07882 0.79061 0.07917 0.83879 0.07778 0.88666 C 0.07674 0.92465 0.07292 0.96294 0.07292 1.00247 " pathEditMode="relative" rAng="0" ptsTypes="fffffffffffffffffffA">
                                      <p:cBhvr>
                                        <p:cTn id="102" dur="4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1" y="50124"/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repeatCount="indefinite" accel="50000" decel="5000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2.77778E-7 4.97683E-6 C -0.00591 0.01421 -0.01042 0.03027 -0.0158 0.04541 C -0.01823 0.05221 -0.02223 0.05653 -0.02535 0.06209 C -0.04931 0.10411 -0.02674 0.06951 -0.03802 0.09608 C -0.03976 0.1004 -0.04271 0.10318 -0.04445 0.10751 C -0.04792 0.11554 -0.05157 0.12913 -0.05382 0.1384 C -0.05799 0.15508 -0.06181 0.17423 -0.06337 0.19215 C -0.06441 0.20451 -0.06667 0.22892 -0.06667 0.22892 C -0.06771 0.26382 -0.06823 0.33735 -0.07778 0.3701 C -0.08143 0.40315 -0.07882 0.43621 -0.08403 0.46895 C -0.08768 0.54958 -0.09098 0.63145 -0.07778 0.70899 C -0.07552 0.72196 -0.07552 0.73154 -0.07136 0.74297 C -0.06875 0.76707 -0.06615 0.79333 -0.06181 0.8165 C -0.05816 0.83596 -0.05921 0.81959 -0.05712 0.83627 C -0.05643 0.84183 -0.05643 0.8477 -0.05556 0.85295 C -0.05434 0.85975 -0.05191 0.86592 -0.0507 0.87272 C -0.05018 0.88044 -0.05018 0.88817 -0.04914 0.89558 C -0.04792 0.90485 -0.0441 0.91412 -0.04271 0.92369 C -0.04202 0.92833 -0.04184 0.93327 -0.04115 0.93791 C -0.0408 0.94069 -0.03959 0.94625 -0.03959 0.94625 " pathEditMode="relative" ptsTypes="fffffffffffffffffffA">
                                      <p:cBhvr>
                                        <p:cTn id="104" dur="4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repeatCount="indefinite" accel="50000" decel="50000" fill="hold" grpId="1" nodeType="withEffect">
                                  <p:stCondLst>
                                    <p:cond delay="4750"/>
                                  </p:stCondLst>
                                  <p:childTnLst>
                                    <p:animMotion origin="layout" path="M 5E-6 1.85185E-6 C -0.00138 0.01543 -0.00643 0.03642 -0.01268 0.04784 C -0.01459 0.05771 -0.01718 0.06759 -0.0191 0.07623 C -0.0257 0.10833 -0.025 0.1466 -0.02709 0.18055 C -0.02656 0.24629 -0.02656 0.31234 -0.02553 0.37778 C -0.025 0.40957 -0.01893 0.44012 -0.01598 0.47129 C -0.00938 0.53858 -0.00417 0.6071 0.01268 0.66913 C 0.01702 0.70864 0.01962 0.72284 0.01424 0.77068 C 0.01303 0.78117 0.00504 0.79599 0.00157 0.80432 C -0.01511 0.84722 -0.00468 0.82716 -0.01754 0.84969 C -0.02639 0.89012 -0.01268 0.8321 -0.02864 0.88055 C -0.03211 0.89166 -0.03299 0.90617 -0.03664 0.91759 C -0.0401 0.92778 -0.04549 0.93549 -0.0493 0.94537 C -0.05104 0.95463 -0.05087 0.95123 -0.05087 0.95679 " pathEditMode="relative" rAng="0" ptsTypes="fffffffffffffA">
                                      <p:cBhvr>
                                        <p:cTn id="106" dur="4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" y="47840"/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10" presetClass="exit" presetSubtype="0" repeatCount="indefinite" fill="hold" grpId="2" nodeType="withEffect">
                                  <p:stCondLst>
                                    <p:cond delay="7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0" presetClass="exit" presetSubtype="0" repeatCount="indefinite" fill="hold" grpId="2" nodeType="withEffect">
                                  <p:stCondLst>
                                    <p:cond delay="6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0" presetClass="exit" presetSubtype="0" repeatCount="indefinite" fill="hold" grpId="2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0" presetClass="exit" presetSubtype="0" repeatCount="indefinite" fill="hold" grpId="2" nodeType="withEffect">
                                  <p:stCondLst>
                                    <p:cond delay="8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0" presetClass="entr" presetSubtype="0" repeatCount="indefinite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repeatCount="indefinite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repeatCount="indefinite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repeatCount="indefinite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0" presetClass="path" presetSubtype="0" repeatCount="indefinite" accel="50000" decel="5000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132" dur="4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133" presetID="10" presetClass="exit" presetSubtype="0" repeatCount="indefinite" fill="hold" grpId="2" nodeType="withEffect">
                                  <p:stCondLst>
                                    <p:cond delay="7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0" presetClass="path" presetSubtype="0" repeatCount="indefinite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11022E-16 -1.72946E-7 C -0.00139 0.02007 -0.00365 0.03428 -0.00642 0.05374 C -0.00694 0.05744 -0.00747 0.06115 -0.00799 0.06486 C -0.00885 0.07134 -0.01111 0.08184 -0.01111 0.08215 C -0.01458 0.13743 -0.02535 0.20352 -0.00799 0.25139 C -0.0066 0.26652 -0.00556 0.27455 -0.00156 0.28783 C -0.00017 0.30235 0.00017 0.31007 0.00469 0.3218 C 0.00521 0.32644 0.00521 0.33169 0.00625 0.33601 C 0.00677 0.33848 0.00903 0.3391 0.00955 0.34157 C 0.01059 0.34589 0.01024 0.35114 0.01111 0.35578 C 0.01389 0.37091 0.0191 0.39284 0.02378 0.40642 C 0.02708 0.416 0.03229 0.42403 0.0349 0.43484 C 0.0401 0.45584 0.04184 0.47962 0.04757 0.5 C 0.05677 0.57474 0.04514 0.48271 0.05399 0.54509 C 0.05608 0.56022 0.05538 0.57443 0.06024 0.58771 C 0.06285 0.6155 0.06701 0.64577 0.07292 0.67233 C 0.07344 0.68252 0.07361 0.69302 0.07448 0.70321 C 0.07569 0.71649 0.07934 0.74274 0.07934 0.74305 C 0.07882 0.79092 0.07917 0.8391 0.07778 0.88697 C 0.07674 0.92495 0.07292 0.96325 0.07292 1.00278 " pathEditMode="relative" rAng="0" ptsTypes="fffffffffffffffffffA">
                                      <p:cBhvr>
                                        <p:cTn id="137" dur="4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1" y="50124"/>
                                    </p:animMotion>
                                  </p:childTnLst>
                                </p:cTn>
                              </p:par>
                              <p:par>
                                <p:cTn id="138" presetID="0" presetClass="path" presetSubtype="0" repeatCount="indefinite" accel="50000" decel="5000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2.77778E-7 4.97683E-6 C -0.00591 0.01421 -0.01042 0.03027 -0.0158 0.04541 C -0.01823 0.05221 -0.02223 0.05653 -0.02535 0.06209 C -0.04931 0.10411 -0.02674 0.06951 -0.03802 0.09608 C -0.03976 0.1004 -0.04271 0.10318 -0.04445 0.10751 C -0.04792 0.11554 -0.05157 0.12913 -0.05382 0.1384 C -0.05799 0.15508 -0.06181 0.17423 -0.06337 0.19215 C -0.06441 0.20451 -0.06667 0.22892 -0.06667 0.22892 C -0.06771 0.26382 -0.06823 0.33735 -0.07778 0.3701 C -0.08143 0.40315 -0.07882 0.43621 -0.08403 0.46895 C -0.08768 0.54958 -0.09098 0.63145 -0.07778 0.70899 C -0.07552 0.72196 -0.07552 0.73154 -0.07136 0.74297 C -0.06875 0.76707 -0.06615 0.79333 -0.06181 0.8165 C -0.05816 0.83596 -0.05921 0.81959 -0.05712 0.83627 C -0.05643 0.84183 -0.05643 0.8477 -0.05556 0.85295 C -0.05434 0.85975 -0.05191 0.86592 -0.0507 0.87272 C -0.05018 0.88044 -0.05018 0.88817 -0.04914 0.89558 C -0.04792 0.90485 -0.0441 0.91412 -0.04271 0.92369 C -0.04202 0.92833 -0.04184 0.93327 -0.04115 0.93791 C -0.0408 0.94069 -0.03959 0.94625 -0.03959 0.94625 " pathEditMode="relative" ptsTypes="fffffffffffffffffffA">
                                      <p:cBhvr>
                                        <p:cTn id="139" dur="4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0" presetID="0" presetClass="path" presetSubtype="0" repeatCount="indefinite" accel="50000" decel="50000" fill="hold" grpId="1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-1.66667E-6 -1.72946E-7 C -0.00139 0.01544 -0.00642 0.03644 -0.01267 0.04818 C -0.01458 0.05775 -0.01719 0.06763 -0.0191 0.07597 C -0.02569 0.1084 -0.025 0.1467 -0.02708 0.18067 C -0.02656 0.24645 -0.02656 0.31254 -0.02552 0.37801 C -0.025 0.40982 -0.01892 0.4404 -0.01597 0.47159 C -0.00937 0.53891 -0.00416 0.60747 0.01268 0.66955 C 0.01702 0.70908 0.01962 0.72329 0.01424 0.77116 C 0.01302 0.78166 0.00504 0.79648 0.00156 0.80482 C -0.0151 0.84775 -0.00469 0.82767 -0.01753 0.85022 C -0.02639 0.89067 -0.01267 0.83261 -0.02864 0.8811 C -0.03212 0.89222 -0.03298 0.90673 -0.03663 0.91816 C -0.0401 0.92835 -0.04548 0.93607 -0.0493 0.94595 C -0.05104 0.95522 -0.05087 0.95182 -0.05087 0.95738 " pathEditMode="relative" rAng="0" ptsTypes="fffffffffffffA">
                                      <p:cBhvr>
                                        <p:cTn id="141" dur="4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" y="47869"/>
                                    </p:animMotion>
                                  </p:childTnLst>
                                </p:cTn>
                              </p:par>
                              <p:par>
                                <p:cTn id="142" presetID="10" presetClass="exit" presetSubtype="0" repeatCount="indefinite" fill="hold" grpId="2" nodeType="withEffect">
                                  <p:stCondLst>
                                    <p:cond delay="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0" presetClass="exit" presetSubtype="0" repeatCount="indefinite" fill="hold" grpId="2" nodeType="withEffect">
                                  <p:stCondLst>
                                    <p:cond delay="7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0" presetClass="exit" presetSubtype="0" repeatCount="indefinite" fill="hold" grpId="2" nodeType="withEffect">
                                  <p:stCondLst>
                                    <p:cond delay="8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155" dur="4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156" presetID="10" presetClass="exit" presetSubtype="0" repeatCount="indefinite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0" presetClass="entr" presetSubtype="0" repeatCount="indefinite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0" presetClass="path" presetSubtype="0" repeatCount="indefinite" accel="50000" decel="5000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0.01024 0.00339 C 0.01718 0.04074 0.01649 0.0895 0.00746 0.12685 C 0.00347 0.14383 0.00555 0.125 0.0033 0.14166 C 3.05556E-6 0.16543 -0.00157 0.19012 -0.0092 0.2108 C -0.01059 0.225 -0.01181 0.23704 -0.01476 0.25031 C -0.01598 0.26481 -0.01667 0.27654 -0.02032 0.28981 C -0.02344 0.3395 -0.02049 0.32006 -0.02587 0.34907 C -0.02743 0.45278 -0.02813 0.44506 -0.02587 0.56142 C -0.02518 0.59444 -0.01979 0.62747 -0.01754 0.66018 C -0.01476 0.70247 -0.0125 0.74444 -0.00782 0.78611 C -0.00643 0.84074 -0.00504 0.88518 -0.00365 0.94166 C -0.00348 0.94815 -0.00226 0.96142 -0.00226 0.96142 " pathEditMode="relative" ptsTypes="fffffffffffA">
                                      <p:cBhvr>
                                        <p:cTn id="163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64" presetID="10" presetClass="exit" presetSubtype="0" repeatCount="indefinite" fill="hold" grpId="2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5.55556E-6 -2.46914E-6 C -0.0047 0.01235 -0.00504 0.02716 -0.00973 0.03951 C -0.01338 0.10432 -0.01355 0.16975 -0.00834 0.23457 C -0.00713 0.24877 -0.00348 0.26266 -0.0014 0.27654 C 0.00208 0.29938 0.00364 0.32284 0.00694 0.34568 C 0.00815 0.37654 0.01041 0.40679 0.01388 0.43704 C 0.01492 0.45833 0.01666 0.47161 0.01944 0.49136 C 0.01909 0.51852 0.02708 0.66049 0.00277 0.7037 C -0.0073 0.75741 -0.02362 0.80741 -0.03612 0.85926 C -0.03872 0.87037 -0.03959 0.88241 -0.04167 0.89383 C -0.04324 0.91266 -0.04688 0.93148 -0.04306 0.95062 C -0.04237 0.95401 -0.03751 0.95556 -0.03751 0.95556 " pathEditMode="relative" ptsTypes="fffffffffffA">
                                      <p:cBhvr>
                                        <p:cTn id="171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2" presetID="10" presetClass="exit" presetSubtype="0" repeatCount="indefinite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3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0" presetClass="path" presetSubtype="0" repeatCount="indefinite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179" dur="4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180" presetID="10" presetClass="exit" presetSubtype="0" repeatCount="indefinite" fill="hold" grpId="2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1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0" presetClass="path" presetSubtype="0" repeatCount="indefinite" accel="50000" decel="5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2.77778E-6 -5.06173E-6 C 0.00053 0.04351 0.00053 0.08734 0.00139 0.13086 C 0.00191 0.1574 0.00921 0.18394 0.0125 0.20987 C 0.01459 0.22623 0.01511 0.24135 0.01945 0.25678 C 0.02084 0.26975 0.02362 0.28086 0.025 0.29382 C 0.02605 0.31604 0.02674 0.33487 0.03056 0.35555 C 0.03004 0.43209 0.03004 0.50864 0.02917 0.58518 C 0.029 0.60462 0.02084 0.64197 0.02084 0.64197 C 0.01737 0.68425 0.0224 0.63364 0.01528 0.67654 C 0.01303 0.69012 0.01198 0.70493 0.00973 0.71851 C 0.00938 0.72098 0.00869 0.72345 0.00834 0.72592 C 0.0073 0.7324 0.00643 0.73919 0.00556 0.74567 C 0.00487 0.75061 0.00278 0.76049 0.00278 0.76049 C 0.00226 0.76697 0.00226 0.77376 0.00139 0.78024 C 0.00087 0.78394 -0.00104 0.78641 -0.00138 0.79012 C -0.00694 0.83888 0.00105 0.8003 -0.00555 0.82962 C -0.00607 0.84197 -0.00625 0.85431 -0.00694 0.86666 C -0.00763 0.87901 -0.01076 0.89166 -0.01111 0.9037 C -0.01145 0.92098 -0.01111 0.93826 -0.01111 0.95555 " pathEditMode="relative" ptsTypes="ffffffffffffffffffA">
                                      <p:cBhvr>
                                        <p:cTn id="187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88" presetID="10" presetClass="exit" presetSubtype="0" repeatCount="indefinite" fill="hold" grpId="2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9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195" dur="4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196" presetID="10" presetClass="exit" presetSubtype="0" repeatCount="indefinite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7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7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0" presetClass="path" presetSubtype="0" repeatCount="indefinite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1024 0.00339 C 0.01718 0.04074 0.01649 0.0895 0.00746 0.12685 C 0.00347 0.14383 0.00555 0.125 0.0033 0.14166 C 3.05556E-6 0.16543 -0.00157 0.19012 -0.0092 0.2108 C -0.01059 0.225 -0.01181 0.23704 -0.01476 0.25031 C -0.01598 0.26481 -0.01667 0.27654 -0.02032 0.28981 C -0.02344 0.3395 -0.02049 0.32006 -0.02587 0.34907 C -0.02743 0.45278 -0.02813 0.44506 -0.02587 0.56142 C -0.02518 0.59444 -0.01979 0.62747 -0.01754 0.66018 C -0.01476 0.70247 -0.0125 0.74444 -0.00782 0.78611 C -0.00643 0.84074 -0.00504 0.88518 -0.00365 0.94166 C -0.00348 0.94815 -0.00226 0.96142 -0.00226 0.96142 " pathEditMode="relative" ptsTypes="fffffffffffA">
                                      <p:cBhvr>
                                        <p:cTn id="203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04" presetID="10" presetClass="exit" presetSubtype="0" repeatCount="indefinite" fill="hold" grpId="2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5" dur="7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7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0" presetClass="path" presetSubtype="0" repeatCount="indefinite" accel="50000" decel="5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211" dur="4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212" presetID="10" presetClass="exit" presetSubtype="0" repeatCount="indefinite" fill="hold" grpId="2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3" dur="7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0" presetClass="path" presetSubtype="0" repeatCount="indefinite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5.55556E-6 -2.46914E-6 C -0.0047 0.01235 -0.00504 0.02716 -0.00973 0.03951 C -0.01338 0.10432 -0.01355 0.16975 -0.00834 0.23457 C -0.00713 0.24877 -0.00348 0.26266 -0.0014 0.27654 C 0.00208 0.29938 0.00364 0.32284 0.00694 0.34568 C 0.00815 0.37654 0.01041 0.40679 0.01388 0.43704 C 0.01492 0.45833 0.01666 0.47161 0.01944 0.49136 C 0.01909 0.51852 0.02708 0.66049 0.00277 0.7037 C -0.0073 0.75741 -0.02362 0.80741 -0.03612 0.85926 C -0.03872 0.87037 -0.03959 0.88241 -0.04167 0.89383 C -0.04324 0.91266 -0.04688 0.93148 -0.04306 0.95062 C -0.04237 0.95401 -0.03751 0.95556 -0.03751 0.95556 " pathEditMode="relative" ptsTypes="fffffffffffA">
                                      <p:cBhvr>
                                        <p:cTn id="219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20" presetID="10" presetClass="exit" presetSubtype="0" repeatCount="indefinite" fill="hold" grpId="2" nodeType="withEffect">
                                  <p:stCondLst>
                                    <p:cond delay="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1" dur="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5" dur="7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6" presetID="0" presetClass="path" presetSubtype="0" repeatCount="indefinite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227" dur="4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228" presetID="10" presetClass="exit" presetSubtype="0" repeatCount="indefinite" fill="hold" grpId="2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9" dur="7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8" grpId="0" animBg="1"/>
      <p:bldP spid="31749" grpId="0" animBg="1"/>
      <p:bldP spid="31750" grpId="0"/>
      <p:bldP spid="31751" grpId="0"/>
      <p:bldP spid="31746" grpId="0" animBg="1"/>
      <p:bldP spid="31747" grpId="0" animBg="1"/>
      <p:bldP spid="35" grpId="0" animBg="1"/>
      <p:bldP spid="35" grpId="1" animBg="1"/>
      <p:bldP spid="35" grpId="2" animBg="1"/>
      <p:bldP spid="36" grpId="0" animBg="1"/>
      <p:bldP spid="36" grpId="1" animBg="1"/>
      <p:bldP spid="36" grpId="2" animBg="1"/>
      <p:bldP spid="37" grpId="0" animBg="1"/>
      <p:bldP spid="37" grpId="1" animBg="1"/>
      <p:bldP spid="37" grpId="2" animBg="1"/>
      <p:bldP spid="38" grpId="0" animBg="1"/>
      <p:bldP spid="38" grpId="1" animBg="1"/>
      <p:bldP spid="38" grpId="2" animBg="1"/>
      <p:bldP spid="39" grpId="0" animBg="1"/>
      <p:bldP spid="39" grpId="1" animBg="1"/>
      <p:bldP spid="39" grpId="2" animBg="1"/>
      <p:bldP spid="40" grpId="0" animBg="1"/>
      <p:bldP spid="40" grpId="1" animBg="1"/>
      <p:bldP spid="40" grpId="2" animBg="1"/>
      <p:bldP spid="41" grpId="0" animBg="1"/>
      <p:bldP spid="41" grpId="1" animBg="1"/>
      <p:bldP spid="41" grpId="2" animBg="1"/>
      <p:bldP spid="42" grpId="0" animBg="1"/>
      <p:bldP spid="42" grpId="1" animBg="1"/>
      <p:bldP spid="42" grpId="2" animBg="1"/>
      <p:bldP spid="43" grpId="0" animBg="1"/>
      <p:bldP spid="43" grpId="1" animBg="1"/>
      <p:bldP spid="43" grpId="2" animBg="1"/>
      <p:bldP spid="44" grpId="0" animBg="1"/>
      <p:bldP spid="44" grpId="1" animBg="1"/>
      <p:bldP spid="44" grpId="2" animBg="1"/>
      <p:bldP spid="45" grpId="0" animBg="1"/>
      <p:bldP spid="45" grpId="1" animBg="1"/>
      <p:bldP spid="45" grpId="2" animBg="1"/>
      <p:bldP spid="46" grpId="0" animBg="1"/>
      <p:bldP spid="46" grpId="1" animBg="1"/>
      <p:bldP spid="46" grpId="2" animBg="1"/>
      <p:bldP spid="47" grpId="0" animBg="1"/>
      <p:bldP spid="47" grpId="1" animBg="1"/>
      <p:bldP spid="47" grpId="2" animBg="1"/>
      <p:bldP spid="48" grpId="0" animBg="1"/>
      <p:bldP spid="48" grpId="1" animBg="1"/>
      <p:bldP spid="48" grpId="2" animBg="1"/>
      <p:bldP spid="49" grpId="0" animBg="1"/>
      <p:bldP spid="49" grpId="1" animBg="1"/>
      <p:bldP spid="49" grpId="2" animBg="1"/>
      <p:bldP spid="50" grpId="0" animBg="1"/>
      <p:bldP spid="50" grpId="1" animBg="1"/>
      <p:bldP spid="50" grpId="2" animBg="1"/>
      <p:bldP spid="51" grpId="0" animBg="1"/>
      <p:bldP spid="51" grpId="1" animBg="1"/>
      <p:bldP spid="51" grpId="2" animBg="1"/>
      <p:bldP spid="52" grpId="0" animBg="1"/>
      <p:bldP spid="52" grpId="1" animBg="1"/>
      <p:bldP spid="52" grpId="2" animBg="1"/>
      <p:bldP spid="53" grpId="0" animBg="1"/>
      <p:bldP spid="53" grpId="1" animBg="1"/>
      <p:bldP spid="53" grpId="2" animBg="1"/>
      <p:bldP spid="54" grpId="0" animBg="1"/>
      <p:bldP spid="54" grpId="1" animBg="1"/>
      <p:bldP spid="54" grpId="2" animBg="1"/>
      <p:bldP spid="55" grpId="0" animBg="1"/>
      <p:bldP spid="55" grpId="1" animBg="1"/>
      <p:bldP spid="55" grpId="2" animBg="1"/>
      <p:bldP spid="56" grpId="0" animBg="1"/>
      <p:bldP spid="56" grpId="1" animBg="1"/>
      <p:bldP spid="56" grpId="2" animBg="1"/>
      <p:bldP spid="57" grpId="0" animBg="1"/>
      <p:bldP spid="57" grpId="1" animBg="1"/>
      <p:bldP spid="57" grpId="2" animBg="1"/>
      <p:bldP spid="58" grpId="0" animBg="1"/>
      <p:bldP spid="58" grpId="1" animBg="1"/>
      <p:bldP spid="58" grpId="2" animBg="1"/>
      <p:bldP spid="59" grpId="0" animBg="1"/>
      <p:bldP spid="59" grpId="1" animBg="1"/>
      <p:bldP spid="59" grpId="2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任意多边形 3"/>
          <p:cNvSpPr>
            <a:spLocks/>
          </p:cNvSpPr>
          <p:nvPr/>
        </p:nvSpPr>
        <p:spPr bwMode="auto">
          <a:xfrm>
            <a:off x="2794000" y="3619500"/>
            <a:ext cx="2725626" cy="1531144"/>
          </a:xfrm>
          <a:custGeom>
            <a:avLst/>
            <a:gdLst>
              <a:gd name="T0" fmla="*/ 0 w 2933700"/>
              <a:gd name="T1" fmla="*/ 1765935 h 1775460"/>
              <a:gd name="T2" fmla="*/ 685800 w 2933700"/>
              <a:gd name="T3" fmla="*/ 3810 h 1775460"/>
              <a:gd name="T4" fmla="*/ 2933700 w 2933700"/>
              <a:gd name="T5" fmla="*/ 0 h 1775460"/>
              <a:gd name="T6" fmla="*/ 2276475 w 2933700"/>
              <a:gd name="T7" fmla="*/ 1775460 h 1775460"/>
              <a:gd name="T8" fmla="*/ 0 w 2933700"/>
              <a:gd name="T9" fmla="*/ 1765935 h 17754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33700" h="1775460">
                <a:moveTo>
                  <a:pt x="0" y="1765935"/>
                </a:moveTo>
                <a:lnTo>
                  <a:pt x="685800" y="3810"/>
                </a:lnTo>
                <a:lnTo>
                  <a:pt x="2933700" y="0"/>
                </a:lnTo>
                <a:lnTo>
                  <a:pt x="2276475" y="1775460"/>
                </a:lnTo>
                <a:lnTo>
                  <a:pt x="0" y="1765935"/>
                </a:lnTo>
                <a:close/>
              </a:path>
            </a:pathLst>
          </a:custGeom>
          <a:blipFill dpi="0" rotWithShape="1">
            <a:blip r:embed="rId3"/>
            <a:srcRect/>
            <a:stretch>
              <a:fillRect/>
            </a:stretch>
          </a:blipFill>
          <a:ln w="12700">
            <a:solidFill>
              <a:schemeClr val="bg1"/>
            </a:solidFill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17411" name="任意多边形 4"/>
          <p:cNvSpPr>
            <a:spLocks/>
          </p:cNvSpPr>
          <p:nvPr/>
        </p:nvSpPr>
        <p:spPr bwMode="auto">
          <a:xfrm>
            <a:off x="5076056" y="3618790"/>
            <a:ext cx="3955696" cy="1527007"/>
          </a:xfrm>
          <a:custGeom>
            <a:avLst/>
            <a:gdLst>
              <a:gd name="T0" fmla="*/ 0 w 4258129"/>
              <a:gd name="T1" fmla="*/ 1756682 h 1756682"/>
              <a:gd name="T2" fmla="*/ 654050 w 4258129"/>
              <a:gd name="T3" fmla="*/ 907 h 1756682"/>
              <a:gd name="T4" fmla="*/ 4258129 w 4258129"/>
              <a:gd name="T5" fmla="*/ 0 h 1756682"/>
              <a:gd name="T6" fmla="*/ 3663950 w 4258129"/>
              <a:gd name="T7" fmla="*/ 1753507 h 1756682"/>
              <a:gd name="T8" fmla="*/ 0 w 4258129"/>
              <a:gd name="T9" fmla="*/ 1756682 h 17566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258129" h="1756682">
                <a:moveTo>
                  <a:pt x="0" y="1756682"/>
                </a:moveTo>
                <a:lnTo>
                  <a:pt x="654050" y="907"/>
                </a:lnTo>
                <a:lnTo>
                  <a:pt x="4258129" y="0"/>
                </a:lnTo>
                <a:lnTo>
                  <a:pt x="3663950" y="1753507"/>
                </a:lnTo>
                <a:lnTo>
                  <a:pt x="0" y="1756682"/>
                </a:lnTo>
                <a:close/>
              </a:path>
            </a:pathLst>
          </a:custGeom>
          <a:blipFill dpi="0" rotWithShape="1">
            <a:blip r:embed="rId4"/>
            <a:srcRect/>
            <a:stretch>
              <a:fillRect/>
            </a:stretch>
          </a:blipFill>
          <a:ln w="12700">
            <a:solidFill>
              <a:schemeClr val="bg1"/>
            </a:solidFill>
          </a:ln>
          <a:effectLst/>
        </p:spPr>
        <p:txBody>
          <a:bodyPr anchor="ctr"/>
          <a:lstStyle/>
          <a:p>
            <a:endParaRPr lang="zh-CN" altLang="en-US"/>
          </a:p>
        </p:txBody>
      </p:sp>
      <p:sp>
        <p:nvSpPr>
          <p:cNvPr id="17412" name="任意多边形 5"/>
          <p:cNvSpPr>
            <a:spLocks/>
          </p:cNvSpPr>
          <p:nvPr/>
        </p:nvSpPr>
        <p:spPr bwMode="auto">
          <a:xfrm>
            <a:off x="3491881" y="1364000"/>
            <a:ext cx="3456384" cy="2143854"/>
          </a:xfrm>
          <a:custGeom>
            <a:avLst/>
            <a:gdLst>
              <a:gd name="T0" fmla="*/ 0 w 4413613"/>
              <a:gd name="T1" fmla="*/ 3160667 h 3168559"/>
              <a:gd name="T2" fmla="*/ 3285037 w 4413613"/>
              <a:gd name="T3" fmla="*/ 3168559 h 3168559"/>
              <a:gd name="T4" fmla="*/ 4413613 w 4413613"/>
              <a:gd name="T5" fmla="*/ 0 h 3168559"/>
              <a:gd name="T6" fmla="*/ 1180012 w 4413613"/>
              <a:gd name="T7" fmla="*/ 0 h 3168559"/>
              <a:gd name="T8" fmla="*/ 0 w 4413613"/>
              <a:gd name="T9" fmla="*/ 3160667 h 31685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13613" h="3168559">
                <a:moveTo>
                  <a:pt x="0" y="3160667"/>
                </a:moveTo>
                <a:lnTo>
                  <a:pt x="3285037" y="3168559"/>
                </a:lnTo>
                <a:lnTo>
                  <a:pt x="4413613" y="0"/>
                </a:lnTo>
                <a:lnTo>
                  <a:pt x="1180012" y="0"/>
                </a:lnTo>
                <a:lnTo>
                  <a:pt x="0" y="3160667"/>
                </a:lnTo>
                <a:close/>
              </a:path>
            </a:pathLst>
          </a:custGeom>
          <a:blipFill dpi="0" rotWithShape="1">
            <a:blip r:embed="rId5"/>
            <a:srcRect/>
            <a:stretch>
              <a:fillRect/>
            </a:stretch>
          </a:blipFill>
          <a:ln w="12700">
            <a:solidFill>
              <a:schemeClr val="bg1"/>
            </a:solidFill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17413" name="任意多边形 6"/>
          <p:cNvSpPr>
            <a:spLocks/>
          </p:cNvSpPr>
          <p:nvPr/>
        </p:nvSpPr>
        <p:spPr bwMode="auto">
          <a:xfrm>
            <a:off x="1121574" y="2794777"/>
            <a:ext cx="2539430" cy="1505165"/>
          </a:xfrm>
          <a:custGeom>
            <a:avLst/>
            <a:gdLst>
              <a:gd name="T0" fmla="*/ 742950 w 2967718"/>
              <a:gd name="T1" fmla="*/ 0 h 1971675"/>
              <a:gd name="T2" fmla="*/ 2967718 w 2967718"/>
              <a:gd name="T3" fmla="*/ 19050 h 1971675"/>
              <a:gd name="T4" fmla="*/ 2209800 w 2967718"/>
              <a:gd name="T5" fmla="*/ 1971675 h 1971675"/>
              <a:gd name="T6" fmla="*/ 0 w 2967718"/>
              <a:gd name="T7" fmla="*/ 1971675 h 1971675"/>
              <a:gd name="T8" fmla="*/ 742950 w 2967718"/>
              <a:gd name="T9" fmla="*/ 0 h 19716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67718" h="1971675">
                <a:moveTo>
                  <a:pt x="742950" y="0"/>
                </a:moveTo>
                <a:lnTo>
                  <a:pt x="2967718" y="19050"/>
                </a:lnTo>
                <a:lnTo>
                  <a:pt x="2209800" y="1971675"/>
                </a:lnTo>
                <a:lnTo>
                  <a:pt x="0" y="1971675"/>
                </a:lnTo>
                <a:lnTo>
                  <a:pt x="742950" y="0"/>
                </a:lnTo>
                <a:close/>
              </a:path>
            </a:pathLst>
          </a:custGeom>
          <a:blipFill dpi="0" rotWithShape="1">
            <a:blip r:embed="rId6"/>
            <a:srcRect/>
            <a:stretch>
              <a:fillRect/>
            </a:stretch>
          </a:blipFill>
          <a:ln w="12700">
            <a:solidFill>
              <a:schemeClr val="bg1"/>
            </a:solidFill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17414" name="矩形 7"/>
          <p:cNvSpPr>
            <a:spLocks noChangeArrowheads="1"/>
          </p:cNvSpPr>
          <p:nvPr/>
        </p:nvSpPr>
        <p:spPr bwMode="auto">
          <a:xfrm>
            <a:off x="459473" y="270580"/>
            <a:ext cx="614775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因为爱情</a:t>
            </a:r>
            <a:endParaRPr lang="zh-CN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</p:txBody>
      </p:sp>
      <p:sp>
        <p:nvSpPr>
          <p:cNvPr id="17415" name="矩形 8"/>
          <p:cNvSpPr>
            <a:spLocks noChangeArrowheads="1"/>
          </p:cNvSpPr>
          <p:nvPr/>
        </p:nvSpPr>
        <p:spPr bwMode="auto">
          <a:xfrm>
            <a:off x="459472" y="786324"/>
            <a:ext cx="3659362" cy="2062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/>
                <a:ea typeface="方正稚艺_GBK"/>
              </a:rPr>
              <a:t>演示文稿是</a:t>
            </a:r>
            <a:r>
              <a:rPr lang="en-U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/>
                <a:ea typeface="方正稚艺_GBK"/>
              </a:rPr>
              <a:t>2007</a:t>
            </a:r>
            <a:r>
              <a:rPr lang="zh-CN" altLang="en-U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/>
                <a:ea typeface="方正稚艺_GBK"/>
              </a:rPr>
              <a:t>及以上版本的：</a:t>
            </a:r>
            <a:endParaRPr lang="en-US" sz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稚艺_GBK"/>
              <a:ea typeface="方正稚艺_GBK"/>
            </a:endParaRPr>
          </a:p>
          <a:p>
            <a:pPr algn="just" eaLnBrk="1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AutoNum type="arabicPeriod"/>
            </a:pPr>
            <a:r>
              <a:rPr lang="zh-CN" altLang="en-U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/>
                <a:ea typeface="方正稚艺_GBK"/>
              </a:rPr>
              <a:t>单击选中图片</a:t>
            </a:r>
            <a:endParaRPr lang="en-US" sz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稚艺_GBK"/>
              <a:ea typeface="方正稚艺_GBK"/>
            </a:endParaRPr>
          </a:p>
          <a:p>
            <a:pPr algn="just" eaLnBrk="1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AutoNum type="arabicPeriod"/>
            </a:pPr>
            <a:r>
              <a:rPr lang="zh-CN" altLang="en-U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/>
                <a:ea typeface="方正稚艺_GBK"/>
              </a:rPr>
              <a:t>单击菜单栏的【绘图工具格式】</a:t>
            </a:r>
            <a:endParaRPr lang="en-US" sz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稚艺_GBK"/>
              <a:ea typeface="方正稚艺_GBK"/>
            </a:endParaRPr>
          </a:p>
          <a:p>
            <a:pPr algn="just" eaLnBrk="1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AutoNum type="arabicPeriod"/>
            </a:pPr>
            <a:r>
              <a:rPr lang="zh-CN" altLang="en-U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/>
                <a:ea typeface="方正稚艺_GBK"/>
              </a:rPr>
              <a:t>单击【形状填充】</a:t>
            </a:r>
            <a:endParaRPr lang="en-US" sz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稚艺_GBK"/>
              <a:ea typeface="方正稚艺_GBK"/>
            </a:endParaRPr>
          </a:p>
          <a:p>
            <a:pPr algn="just" eaLnBrk="1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AutoNum type="arabicPeriod"/>
            </a:pPr>
            <a:r>
              <a:rPr lang="zh-CN" altLang="en-U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/>
                <a:ea typeface="方正稚艺_GBK"/>
              </a:rPr>
              <a:t>选择【图片】</a:t>
            </a:r>
            <a:endParaRPr lang="en-US" sz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稚艺_GBK"/>
              <a:ea typeface="方正稚艺_GBK"/>
            </a:endParaRPr>
          </a:p>
          <a:p>
            <a:pPr algn="just" eaLnBrk="1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AutoNum type="arabicPeriod"/>
            </a:pPr>
            <a:r>
              <a:rPr lang="zh-CN" altLang="en-U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/>
                <a:ea typeface="方正稚艺_GBK"/>
              </a:rPr>
              <a:t>选择您需要展示的图片</a:t>
            </a:r>
            <a:endParaRPr lang="en-US" sz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稚艺_GBK"/>
              <a:ea typeface="方正稚艺_GBK"/>
            </a:endParaRPr>
          </a:p>
          <a:p>
            <a:pPr algn="just" eaLnBrk="1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AutoNum type="arabicPeriod"/>
            </a:pPr>
            <a:r>
              <a:rPr lang="zh-CN" altLang="en-U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/>
                <a:ea typeface="方正稚艺_GBK"/>
              </a:rPr>
              <a:t>单击【插入】</a:t>
            </a:r>
          </a:p>
        </p:txBody>
      </p:sp>
      <p:sp>
        <p:nvSpPr>
          <p:cNvPr id="9" name="椭圆 8"/>
          <p:cNvSpPr/>
          <p:nvPr/>
        </p:nvSpPr>
        <p:spPr>
          <a:xfrm>
            <a:off x="3060407" y="-380003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5364663" y="-450850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4428560" y="-307409"/>
            <a:ext cx="143441" cy="143441"/>
          </a:xfrm>
          <a:prstGeom prst="ellipse">
            <a:avLst/>
          </a:prstGeom>
          <a:solidFill>
            <a:schemeClr val="bg1">
              <a:alpha val="7000"/>
            </a:schemeClr>
          </a:solidFill>
          <a:ln>
            <a:noFill/>
          </a:ln>
          <a:effectLst>
            <a:glow rad="215900">
              <a:schemeClr val="bg1"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8460432" y="-452586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6156751" y="-452586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7380887" y="-452586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971600" y="-452586"/>
            <a:ext cx="143441" cy="143441"/>
          </a:xfrm>
          <a:prstGeom prst="ellipse">
            <a:avLst/>
          </a:prstGeom>
          <a:solidFill>
            <a:schemeClr val="bg1">
              <a:alpha val="7000"/>
            </a:schemeClr>
          </a:solidFill>
          <a:ln>
            <a:noFill/>
          </a:ln>
          <a:effectLst>
            <a:glow rad="215900">
              <a:schemeClr val="bg1"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3780487" y="-308581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5797286" y="-379428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2411760" y="-379428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4861183" y="-235987"/>
            <a:ext cx="143441" cy="143441"/>
          </a:xfrm>
          <a:prstGeom prst="ellipse">
            <a:avLst/>
          </a:prstGeom>
          <a:solidFill>
            <a:schemeClr val="bg1">
              <a:alpha val="7000"/>
            </a:schemeClr>
          </a:solidFill>
          <a:ln>
            <a:noFill/>
          </a:ln>
          <a:effectLst>
            <a:glow rad="215900">
              <a:schemeClr val="bg1"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8893055" y="-381164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6589374" y="-381164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7813510" y="-381164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1404223" y="-381164"/>
            <a:ext cx="143441" cy="143441"/>
          </a:xfrm>
          <a:prstGeom prst="ellipse">
            <a:avLst/>
          </a:prstGeom>
          <a:solidFill>
            <a:schemeClr val="bg1">
              <a:alpha val="7000"/>
            </a:schemeClr>
          </a:solidFill>
          <a:ln>
            <a:noFill/>
          </a:ln>
          <a:effectLst>
            <a:glow rad="215900">
              <a:schemeClr val="bg1"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4940974" y="-421055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5588471" y="-421055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7244655" y="-421055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8140863" y="-421055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8821047" y="-421055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474077" y="-452586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1121574" y="-452586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2057678" y="-452586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2777758" y="-452586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3673966" y="-452586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</p:spTree>
    <p:extLst>
      <p:ext uri="{BB962C8B-B14F-4D97-AF65-F5344CB8AC3E}">
        <p14:creationId xmlns:p14="http://schemas.microsoft.com/office/powerpoint/2010/main" val="3237833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4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3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800" decel="1000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3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800" decel="100000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3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800" decel="100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800" decel="100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30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800" decel="1000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800" decel="1000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repeatCount="indefinite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56" dur="4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8.33333E-7 -1.72946E-7 C -0.00139 0.02007 -0.00364 0.0349 -0.00642 0.05405 C -0.00694 0.05744 -0.00746 0.06115 -0.00799 0.06486 C -0.00885 0.07103 -0.01111 0.08184 -0.01111 0.08215 C -0.01458 0.13743 -0.02535 0.20352 -0.00799 0.25139 C -0.0066 0.26652 -0.00555 0.27455 -0.00156 0.28783 C -0.00017 0.30235 0.00017 0.31007 0.00469 0.3218 C 0.00521 0.32644 0.00521 0.33169 0.00625 0.33601 C 0.00677 0.33848 0.00903 0.3391 0.00955 0.34157 C 0.01059 0.34589 0.01024 0.35114 0.01111 0.35578 C 0.01389 0.37091 0.0191 0.39284 0.02379 0.40642 C 0.02708 0.416 0.03229 0.42403 0.0349 0.43484 C 0.04011 0.45584 0.04184 0.47931 0.04757 0.49969 C 0.05677 0.57443 0.04514 0.48271 0.05399 0.54478 C 0.05608 0.55991 0.05538 0.57412 0.06024 0.5874 C 0.06285 0.6155 0.06701 0.64546 0.07292 0.67202 C 0.07344 0.68221 0.07361 0.69271 0.07448 0.7029 C 0.0757 0.71618 0.07934 0.74243 0.07934 0.74274 C 0.07882 0.79061 0.07917 0.83879 0.07778 0.88666 C 0.07674 0.92465 0.07292 0.96294 0.07292 1.00247 " pathEditMode="relative" rAng="0" ptsTypes="fffffffffffffffffffA">
                                      <p:cBhvr>
                                        <p:cTn id="58" dur="4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1" y="50124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0" presetClass="path" presetSubtype="0" repeatCount="indefinite" accel="50000" decel="50000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5E-6 1.85185E-6 C -0.00138 0.01543 -0.00643 0.03642 -0.01268 0.04784 C -0.01459 0.05771 -0.01718 0.06759 -0.0191 0.07623 C -0.0257 0.10833 -0.025 0.1466 -0.02709 0.18055 C -0.02656 0.24629 -0.02656 0.31234 -0.02553 0.37778 C -0.025 0.40957 -0.01893 0.44012 -0.01598 0.47129 C -0.00938 0.53858 -0.00417 0.6071 0.01268 0.66913 C 0.01702 0.70864 0.01962 0.72284 0.01424 0.77068 C 0.01303 0.78117 0.00504 0.79599 0.00157 0.80432 C -0.01511 0.84722 -0.00468 0.82716 -0.01754 0.84969 C -0.02639 0.89012 -0.01268 0.8321 -0.02864 0.88055 C -0.03211 0.89166 -0.03299 0.90617 -0.03664 0.91759 C -0.0401 0.92778 -0.04549 0.93549 -0.0493 0.94537 C -0.05104 0.95463 -0.05087 0.95123 -0.05087 0.95679 " pathEditMode="relative" rAng="0" ptsTypes="fffffffffffffA">
                                      <p:cBhvr>
                                        <p:cTn id="60" dur="4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" y="47840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10" presetClass="exit" presetSubtype="0" repeatCount="indefinite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xit" presetSubtype="0" repeatCount="indefinite" fill="hold" grpId="2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0" presetClass="exit" presetSubtype="0" repeatCount="indefinite" fill="hold" grpId="2" nodeType="withEffect">
                                  <p:stCondLst>
                                    <p:cond delay="6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ntr" presetSubtype="0" repeatCount="indefinite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repeatCount="indefinite" fill="hold" grpId="0" nodeType="withEffect">
                                  <p:stCondLst>
                                    <p:cond delay="59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" presetClass="entr" presetSubtype="4" repeatCount="indefinite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0" presetClass="path" presetSubtype="0" repeatCount="indefinite" accel="50000" decel="5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84" dur="4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85" presetID="0" presetClass="path" presetSubtype="0" repeatCount="indefinite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11022E-16 -1.72946E-7 C -0.00139 0.02007 -0.00365 0.03428 -0.00642 0.05374 C -0.00694 0.05744 -0.00747 0.06115 -0.00799 0.06486 C -0.00885 0.07134 -0.01111 0.08184 -0.01111 0.08215 C -0.01458 0.13743 -0.02535 0.20352 -0.00799 0.25139 C -0.0066 0.26652 -0.00556 0.27455 -0.00156 0.28783 C -0.00017 0.30235 0.00017 0.31007 0.00469 0.3218 C 0.00521 0.32644 0.00521 0.33169 0.00625 0.33601 C 0.00677 0.33848 0.00903 0.3391 0.00955 0.34157 C 0.01059 0.34589 0.01024 0.35114 0.01111 0.35578 C 0.01389 0.37091 0.0191 0.39284 0.02378 0.40642 C 0.02708 0.416 0.03229 0.42403 0.0349 0.43484 C 0.0401 0.45584 0.04184 0.47962 0.04757 0.5 C 0.05677 0.57474 0.04514 0.48271 0.05399 0.54509 C 0.05608 0.56022 0.05538 0.57443 0.06024 0.58771 C 0.06285 0.6155 0.06701 0.64577 0.07292 0.67233 C 0.07344 0.68252 0.07361 0.69302 0.07448 0.70321 C 0.07569 0.71649 0.07934 0.74274 0.07934 0.74305 C 0.07882 0.79092 0.07917 0.8391 0.07778 0.88697 C 0.07674 0.92495 0.07292 0.96325 0.07292 1.00278 " pathEditMode="relative" rAng="0" ptsTypes="fffffffffffffffffffA">
                                      <p:cBhvr>
                                        <p:cTn id="86" dur="4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1" y="50124"/>
                                    </p:animMotion>
                                  </p:childTnLst>
                                </p:cTn>
                              </p:par>
                              <p:par>
                                <p:cTn id="87" presetID="0" presetClass="path" presetSubtype="0" repeatCount="indefinite" accel="50000" decel="5000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2.77778E-7 4.97683E-6 C -0.00591 0.01421 -0.01042 0.03027 -0.0158 0.04541 C -0.01823 0.05221 -0.02223 0.05653 -0.02535 0.06209 C -0.04931 0.10411 -0.02674 0.06951 -0.03802 0.09608 C -0.03976 0.1004 -0.04271 0.10318 -0.04445 0.10751 C -0.04792 0.11554 -0.05157 0.12913 -0.05382 0.1384 C -0.05799 0.15508 -0.06181 0.17423 -0.06337 0.19215 C -0.06441 0.20451 -0.06667 0.22892 -0.06667 0.22892 C -0.06771 0.26382 -0.06823 0.33735 -0.07778 0.3701 C -0.08143 0.40315 -0.07882 0.43621 -0.08403 0.46895 C -0.08768 0.54958 -0.09098 0.63145 -0.07778 0.70899 C -0.07552 0.72196 -0.07552 0.73154 -0.07136 0.74297 C -0.06875 0.76707 -0.06615 0.79333 -0.06181 0.8165 C -0.05816 0.83596 -0.05921 0.81959 -0.05712 0.83627 C -0.05643 0.84183 -0.05643 0.8477 -0.05556 0.85295 C -0.05434 0.85975 -0.05191 0.86592 -0.0507 0.87272 C -0.05018 0.88044 -0.05018 0.88817 -0.04914 0.89558 C -0.04792 0.90485 -0.0441 0.91412 -0.04271 0.92369 C -0.04202 0.92833 -0.04184 0.93327 -0.04115 0.93791 C -0.0408 0.94069 -0.03959 0.94625 -0.03959 0.94625 " pathEditMode="relative" ptsTypes="fffffffffffffffffffA">
                                      <p:cBhvr>
                                        <p:cTn id="88" dur="4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9" presetID="0" presetClass="path" presetSubtype="0" repeatCount="indefinite" accel="50000" decel="50000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-1.66667E-6 -1.72946E-7 C -0.00139 0.01544 -0.00642 0.03644 -0.01267 0.04818 C -0.01458 0.05775 -0.01719 0.06763 -0.0191 0.07597 C -0.02569 0.1084 -0.025 0.1467 -0.02708 0.18067 C -0.02656 0.24645 -0.02656 0.31254 -0.02552 0.37801 C -0.025 0.40982 -0.01892 0.4404 -0.01597 0.47159 C -0.00937 0.53891 -0.00416 0.60747 0.01268 0.66955 C 0.01702 0.70908 0.01962 0.72329 0.01424 0.77116 C 0.01302 0.78166 0.00504 0.79648 0.00156 0.80482 C -0.0151 0.84775 -0.00469 0.82767 -0.01753 0.85022 C -0.02639 0.89067 -0.01267 0.83261 -0.02864 0.8811 C -0.03212 0.89222 -0.03298 0.90673 -0.03663 0.91816 C -0.0401 0.92835 -0.04548 0.93607 -0.0493 0.94595 C -0.05104 0.95522 -0.05087 0.95182 -0.05087 0.95738 " pathEditMode="relative" rAng="0" ptsTypes="fffffffffffffA">
                                      <p:cBhvr>
                                        <p:cTn id="90" dur="4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" y="47869"/>
                                    </p:animMotion>
                                  </p:childTnLst>
                                </p:cTn>
                              </p:par>
                              <p:par>
                                <p:cTn id="91" presetID="10" presetClass="exit" presetSubtype="0" repeatCount="indefinite" fill="hold" grpId="2" nodeType="withEffect">
                                  <p:stCondLst>
                                    <p:cond delay="5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0" presetClass="exit" presetSubtype="0" repeatCount="indefinite" fill="hold" grpId="2" nodeType="withEffect">
                                  <p:stCondLst>
                                    <p:cond delay="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0" presetClass="exit" presetSubtype="0" repeatCount="indefinite" fill="hold" grpId="2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0" presetClass="exit" presetSubtype="0" repeatCount="indefinite" fill="hold" grpId="2" nodeType="withEffect">
                                  <p:stCondLst>
                                    <p:cond delay="6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0" presetClass="entr" presetSubtype="0" repeatCount="indefinite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repeatCount="indefinite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repeatCount="indefinite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0" presetClass="path" presetSubtype="0" repeatCount="indefinite" accel="50000" decel="5000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116" dur="4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117" presetID="0" presetClass="path" presetSubtype="0" repeatCount="indefinite" accel="50000" decel="50000" fill="hold" grpId="1" nodeType="withEffect">
                                  <p:stCondLst>
                                    <p:cond delay="4750"/>
                                  </p:stCondLst>
                                  <p:childTnLst>
                                    <p:animMotion origin="layout" path="M -8.33333E-7 -1.72946E-7 C -0.00139 0.02007 -0.00364 0.0349 -0.00642 0.05405 C -0.00694 0.05744 -0.00746 0.06115 -0.00799 0.06486 C -0.00885 0.07103 -0.01111 0.08184 -0.01111 0.08215 C -0.01458 0.13743 -0.02535 0.20352 -0.00799 0.25139 C -0.0066 0.26652 -0.00555 0.27455 -0.00156 0.28783 C -0.00017 0.30235 0.00017 0.31007 0.00469 0.3218 C 0.00521 0.32644 0.00521 0.33169 0.00625 0.33601 C 0.00677 0.33848 0.00903 0.3391 0.00955 0.34157 C 0.01059 0.34589 0.01024 0.35114 0.01111 0.35578 C 0.01389 0.37091 0.0191 0.39284 0.02379 0.40642 C 0.02708 0.416 0.03229 0.42403 0.0349 0.43484 C 0.04011 0.45584 0.04184 0.47931 0.04757 0.49969 C 0.05677 0.57443 0.04514 0.48271 0.05399 0.54478 C 0.05608 0.55991 0.05538 0.57412 0.06024 0.5874 C 0.06285 0.6155 0.06701 0.64546 0.07292 0.67202 C 0.07344 0.68221 0.07361 0.69271 0.07448 0.7029 C 0.0757 0.71618 0.07934 0.74243 0.07934 0.74274 C 0.07882 0.79061 0.07917 0.83879 0.07778 0.88666 C 0.07674 0.92465 0.07292 0.96294 0.07292 1.00247 " pathEditMode="relative" rAng="0" ptsTypes="fffffffffffffffffffA">
                                      <p:cBhvr>
                                        <p:cTn id="118" dur="4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1" y="50124"/>
                                    </p:animMotion>
                                  </p:childTnLst>
                                </p:cTn>
                              </p:par>
                              <p:par>
                                <p:cTn id="119" presetID="0" presetClass="path" presetSubtype="0" repeatCount="indefinite" accel="50000" decel="5000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2.77778E-7 4.97683E-6 C -0.00591 0.01421 -0.01042 0.03027 -0.0158 0.04541 C -0.01823 0.05221 -0.02223 0.05653 -0.02535 0.06209 C -0.04931 0.10411 -0.02674 0.06951 -0.03802 0.09608 C -0.03976 0.1004 -0.04271 0.10318 -0.04445 0.10751 C -0.04792 0.11554 -0.05157 0.12913 -0.05382 0.1384 C -0.05799 0.15508 -0.06181 0.17423 -0.06337 0.19215 C -0.06441 0.20451 -0.06667 0.22892 -0.06667 0.22892 C -0.06771 0.26382 -0.06823 0.33735 -0.07778 0.3701 C -0.08143 0.40315 -0.07882 0.43621 -0.08403 0.46895 C -0.08768 0.54958 -0.09098 0.63145 -0.07778 0.70899 C -0.07552 0.72196 -0.07552 0.73154 -0.07136 0.74297 C -0.06875 0.76707 -0.06615 0.79333 -0.06181 0.8165 C -0.05816 0.83596 -0.05921 0.81959 -0.05712 0.83627 C -0.05643 0.84183 -0.05643 0.8477 -0.05556 0.85295 C -0.05434 0.85975 -0.05191 0.86592 -0.0507 0.87272 C -0.05018 0.88044 -0.05018 0.88817 -0.04914 0.89558 C -0.04792 0.90485 -0.0441 0.91412 -0.04271 0.92369 C -0.04202 0.92833 -0.04184 0.93327 -0.04115 0.93791 C -0.0408 0.94069 -0.03959 0.94625 -0.03959 0.94625 " pathEditMode="relative" ptsTypes="fffffffffffffffffffA">
                                      <p:cBhvr>
                                        <p:cTn id="120" dur="4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1" presetID="0" presetClass="path" presetSubtype="0" repeatCount="indefinite" accel="50000" decel="50000" fill="hold" grpId="1" nodeType="withEffect">
                                  <p:stCondLst>
                                    <p:cond delay="4750"/>
                                  </p:stCondLst>
                                  <p:childTnLst>
                                    <p:animMotion origin="layout" path="M 5E-6 1.85185E-6 C -0.00138 0.01543 -0.00643 0.03642 -0.01268 0.04784 C -0.01459 0.05771 -0.01718 0.06759 -0.0191 0.07623 C -0.0257 0.10833 -0.025 0.1466 -0.02709 0.18055 C -0.02656 0.24629 -0.02656 0.31234 -0.02553 0.37778 C -0.025 0.40957 -0.01893 0.44012 -0.01598 0.47129 C -0.00938 0.53858 -0.00417 0.6071 0.01268 0.66913 C 0.01702 0.70864 0.01962 0.72284 0.01424 0.77068 C 0.01303 0.78117 0.00504 0.79599 0.00157 0.80432 C -0.01511 0.84722 -0.00468 0.82716 -0.01754 0.84969 C -0.02639 0.89012 -0.01268 0.8321 -0.02864 0.88055 C -0.03211 0.89166 -0.03299 0.90617 -0.03664 0.91759 C -0.0401 0.92778 -0.04549 0.93549 -0.0493 0.94537 C -0.05104 0.95463 -0.05087 0.95123 -0.05087 0.95679 " pathEditMode="relative" rAng="0" ptsTypes="fffffffffffffA">
                                      <p:cBhvr>
                                        <p:cTn id="122" dur="4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" y="47840"/>
                                    </p:animMotion>
                                  </p:childTnLst>
                                </p:cTn>
                              </p:par>
                              <p:par>
                                <p:cTn id="123" presetID="10" presetClass="exit" presetSubtype="0" repeatCount="indefinite" fill="hold" grpId="2" nodeType="withEffect">
                                  <p:stCondLst>
                                    <p:cond delay="7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4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10" presetClass="exit" presetSubtype="0" repeatCount="indefinite" fill="hold" grpId="2" nodeType="withEffect">
                                  <p:stCondLst>
                                    <p:cond delay="6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7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0" presetClass="exit" presetSubtype="0" repeatCount="indefinite" fill="hold" grpId="2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0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0" presetClass="exit" presetSubtype="0" repeatCount="indefinite" fill="hold" grpId="2" nodeType="withEffect">
                                  <p:stCondLst>
                                    <p:cond delay="8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3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0" presetClass="entr" presetSubtype="0" repeatCount="indefinite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repeatCount="indefinite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repeatCount="indefinite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0" presetClass="entr" presetSubtype="0" repeatCount="indefinite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0" presetClass="path" presetSubtype="0" repeatCount="indefinite" accel="50000" decel="5000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148" dur="4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149" presetID="10" presetClass="exit" presetSubtype="0" repeatCount="indefinite" fill="hold" grpId="2" nodeType="withEffect">
                                  <p:stCondLst>
                                    <p:cond delay="7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0" presetClass="path" presetSubtype="0" repeatCount="indefinite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11022E-16 -1.72946E-7 C -0.00139 0.02007 -0.00365 0.03428 -0.00642 0.05374 C -0.00694 0.05744 -0.00747 0.06115 -0.00799 0.06486 C -0.00885 0.07134 -0.01111 0.08184 -0.01111 0.08215 C -0.01458 0.13743 -0.02535 0.20352 -0.00799 0.25139 C -0.0066 0.26652 -0.00556 0.27455 -0.00156 0.28783 C -0.00017 0.30235 0.00017 0.31007 0.00469 0.3218 C 0.00521 0.32644 0.00521 0.33169 0.00625 0.33601 C 0.00677 0.33848 0.00903 0.3391 0.00955 0.34157 C 0.01059 0.34589 0.01024 0.35114 0.01111 0.35578 C 0.01389 0.37091 0.0191 0.39284 0.02378 0.40642 C 0.02708 0.416 0.03229 0.42403 0.0349 0.43484 C 0.0401 0.45584 0.04184 0.47962 0.04757 0.5 C 0.05677 0.57474 0.04514 0.48271 0.05399 0.54509 C 0.05608 0.56022 0.05538 0.57443 0.06024 0.58771 C 0.06285 0.6155 0.06701 0.64577 0.07292 0.67233 C 0.07344 0.68252 0.07361 0.69302 0.07448 0.70321 C 0.07569 0.71649 0.07934 0.74274 0.07934 0.74305 C 0.07882 0.79092 0.07917 0.8391 0.07778 0.88697 C 0.07674 0.92495 0.07292 0.96325 0.07292 1.00278 " pathEditMode="relative" rAng="0" ptsTypes="fffffffffffffffffffA">
                                      <p:cBhvr>
                                        <p:cTn id="153" dur="4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1" y="50124"/>
                                    </p:animMotion>
                                  </p:childTnLst>
                                </p:cTn>
                              </p:par>
                              <p:par>
                                <p:cTn id="154" presetID="0" presetClass="path" presetSubtype="0" repeatCount="indefinite" accel="50000" decel="5000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2.77778E-7 4.97683E-6 C -0.00591 0.01421 -0.01042 0.03027 -0.0158 0.04541 C -0.01823 0.05221 -0.02223 0.05653 -0.02535 0.06209 C -0.04931 0.10411 -0.02674 0.06951 -0.03802 0.09608 C -0.03976 0.1004 -0.04271 0.10318 -0.04445 0.10751 C -0.04792 0.11554 -0.05157 0.12913 -0.05382 0.1384 C -0.05799 0.15508 -0.06181 0.17423 -0.06337 0.19215 C -0.06441 0.20451 -0.06667 0.22892 -0.06667 0.22892 C -0.06771 0.26382 -0.06823 0.33735 -0.07778 0.3701 C -0.08143 0.40315 -0.07882 0.43621 -0.08403 0.46895 C -0.08768 0.54958 -0.09098 0.63145 -0.07778 0.70899 C -0.07552 0.72196 -0.07552 0.73154 -0.07136 0.74297 C -0.06875 0.76707 -0.06615 0.79333 -0.06181 0.8165 C -0.05816 0.83596 -0.05921 0.81959 -0.05712 0.83627 C -0.05643 0.84183 -0.05643 0.8477 -0.05556 0.85295 C -0.05434 0.85975 -0.05191 0.86592 -0.0507 0.87272 C -0.05018 0.88044 -0.05018 0.88817 -0.04914 0.89558 C -0.04792 0.90485 -0.0441 0.91412 -0.04271 0.92369 C -0.04202 0.92833 -0.04184 0.93327 -0.04115 0.93791 C -0.0408 0.94069 -0.03959 0.94625 -0.03959 0.94625 " pathEditMode="relative" ptsTypes="fffffffffffffffffffA">
                                      <p:cBhvr>
                                        <p:cTn id="155" dur="4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6" presetID="0" presetClass="path" presetSubtype="0" repeatCount="indefinite" accel="50000" decel="50000" fill="hold" grpId="1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-1.66667E-6 -1.72946E-7 C -0.00139 0.01544 -0.00642 0.03644 -0.01267 0.04818 C -0.01458 0.05775 -0.01719 0.06763 -0.0191 0.07597 C -0.02569 0.1084 -0.025 0.1467 -0.02708 0.18067 C -0.02656 0.24645 -0.02656 0.31254 -0.02552 0.37801 C -0.025 0.40982 -0.01892 0.4404 -0.01597 0.47159 C -0.00937 0.53891 -0.00416 0.60747 0.01268 0.66955 C 0.01702 0.70908 0.01962 0.72329 0.01424 0.77116 C 0.01302 0.78166 0.00504 0.79648 0.00156 0.80482 C -0.0151 0.84775 -0.00469 0.82767 -0.01753 0.85022 C -0.02639 0.89067 -0.01267 0.83261 -0.02864 0.8811 C -0.03212 0.89222 -0.03298 0.90673 -0.03663 0.91816 C -0.0401 0.92835 -0.04548 0.93607 -0.0493 0.94595 C -0.05104 0.95522 -0.05087 0.95182 -0.05087 0.95738 " pathEditMode="relative" rAng="0" ptsTypes="fffffffffffffA">
                                      <p:cBhvr>
                                        <p:cTn id="157" dur="4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" y="47869"/>
                                    </p:animMotion>
                                  </p:childTnLst>
                                </p:cTn>
                              </p:par>
                              <p:par>
                                <p:cTn id="158" presetID="10" presetClass="exit" presetSubtype="0" repeatCount="indefinite" fill="hold" grpId="2" nodeType="withEffect">
                                  <p:stCondLst>
                                    <p:cond delay="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9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0" presetClass="exit" presetSubtype="0" repeatCount="indefinite" fill="hold" grpId="2" nodeType="withEffect">
                                  <p:stCondLst>
                                    <p:cond delay="7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2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10" presetClass="exit" presetSubtype="0" repeatCount="indefinite" fill="hold" grpId="2" nodeType="withEffect">
                                  <p:stCondLst>
                                    <p:cond delay="8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5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171" dur="4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172" presetID="10" presetClass="exit" presetSubtype="0" repeatCount="indefinite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0" presetClass="entr" presetSubtype="0" repeatCount="indefinite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0" presetClass="path" presetSubtype="0" repeatCount="indefinite" accel="50000" decel="5000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0.01024 0.00339 C 0.01718 0.04074 0.01649 0.0895 0.00746 0.12685 C 0.00347 0.14383 0.00555 0.125 0.0033 0.14166 C 3.05556E-6 0.16543 -0.00157 0.19012 -0.0092 0.2108 C -0.01059 0.225 -0.01181 0.23704 -0.01476 0.25031 C -0.01598 0.26481 -0.01667 0.27654 -0.02032 0.28981 C -0.02344 0.3395 -0.02049 0.32006 -0.02587 0.34907 C -0.02743 0.45278 -0.02813 0.44506 -0.02587 0.56142 C -0.02518 0.59444 -0.01979 0.62747 -0.01754 0.66018 C -0.01476 0.70247 -0.0125 0.74444 -0.00782 0.78611 C -0.00643 0.84074 -0.00504 0.88518 -0.00365 0.94166 C -0.00348 0.94815 -0.00226 0.96142 -0.00226 0.96142 " pathEditMode="relative" ptsTypes="fffffffffffA">
                                      <p:cBhvr>
                                        <p:cTn id="179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80" presetID="10" presetClass="exit" presetSubtype="0" repeatCount="indefinite" fill="hold" grpId="2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5.55556E-6 -2.46914E-6 C -0.0047 0.01235 -0.00504 0.02716 -0.00973 0.03951 C -0.01338 0.10432 -0.01355 0.16975 -0.00834 0.23457 C -0.00713 0.24877 -0.00348 0.26266 -0.0014 0.27654 C 0.00208 0.29938 0.00364 0.32284 0.00694 0.34568 C 0.00815 0.37654 0.01041 0.40679 0.01388 0.43704 C 0.01492 0.45833 0.01666 0.47161 0.01944 0.49136 C 0.01909 0.51852 0.02708 0.66049 0.00277 0.7037 C -0.0073 0.75741 -0.02362 0.80741 -0.03612 0.85926 C -0.03872 0.87037 -0.03959 0.88241 -0.04167 0.89383 C -0.04324 0.91266 -0.04688 0.93148 -0.04306 0.95062 C -0.04237 0.95401 -0.03751 0.95556 -0.03751 0.95556 " pathEditMode="relative" ptsTypes="fffffffffffA">
                                      <p:cBhvr>
                                        <p:cTn id="187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88" presetID="10" presetClass="exit" presetSubtype="0" repeatCount="indefinite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9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0" presetClass="path" presetSubtype="0" repeatCount="indefinite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195" dur="4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196" presetID="10" presetClass="exit" presetSubtype="0" repeatCount="indefinite" fill="hold" grpId="2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7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0" presetClass="path" presetSubtype="0" repeatCount="indefinite" accel="50000" decel="5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2.77778E-6 -5.06173E-6 C 0.00053 0.04351 0.00053 0.08734 0.00139 0.13086 C 0.00191 0.1574 0.00921 0.18394 0.0125 0.20987 C 0.01459 0.22623 0.01511 0.24135 0.01945 0.25678 C 0.02084 0.26975 0.02362 0.28086 0.025 0.29382 C 0.02605 0.31604 0.02674 0.33487 0.03056 0.35555 C 0.03004 0.43209 0.03004 0.50864 0.02917 0.58518 C 0.029 0.60462 0.02084 0.64197 0.02084 0.64197 C 0.01737 0.68425 0.0224 0.63364 0.01528 0.67654 C 0.01303 0.69012 0.01198 0.70493 0.00973 0.71851 C 0.00938 0.72098 0.00869 0.72345 0.00834 0.72592 C 0.0073 0.7324 0.00643 0.73919 0.00556 0.74567 C 0.00487 0.75061 0.00278 0.76049 0.00278 0.76049 C 0.00226 0.76697 0.00226 0.77376 0.00139 0.78024 C 0.00087 0.78394 -0.00104 0.78641 -0.00138 0.79012 C -0.00694 0.83888 0.00105 0.8003 -0.00555 0.82962 C -0.00607 0.84197 -0.00625 0.85431 -0.00694 0.86666 C -0.00763 0.87901 -0.01076 0.89166 -0.01111 0.9037 C -0.01145 0.92098 -0.01111 0.93826 -0.01111 0.95555 " pathEditMode="relative" ptsTypes="ffffffffffffffffffA">
                                      <p:cBhvr>
                                        <p:cTn id="203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04" presetID="10" presetClass="exit" presetSubtype="0" repeatCount="indefinite" fill="hold" grpId="2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5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211" dur="4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212" presetID="10" presetClass="exit" presetSubtype="0" repeatCount="indefinite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3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0" presetClass="path" presetSubtype="0" repeatCount="indefinite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1024 0.00339 C 0.01718 0.04074 0.01649 0.0895 0.00746 0.12685 C 0.00347 0.14383 0.00555 0.125 0.0033 0.14166 C 3.05556E-6 0.16543 -0.00157 0.19012 -0.0092 0.2108 C -0.01059 0.225 -0.01181 0.23704 -0.01476 0.25031 C -0.01598 0.26481 -0.01667 0.27654 -0.02032 0.28981 C -0.02344 0.3395 -0.02049 0.32006 -0.02587 0.34907 C -0.02743 0.45278 -0.02813 0.44506 -0.02587 0.56142 C -0.02518 0.59444 -0.01979 0.62747 -0.01754 0.66018 C -0.01476 0.70247 -0.0125 0.74444 -0.00782 0.78611 C -0.00643 0.84074 -0.00504 0.88518 -0.00365 0.94166 C -0.00348 0.94815 -0.00226 0.96142 -0.00226 0.96142 " pathEditMode="relative" ptsTypes="fffffffffffA">
                                      <p:cBhvr>
                                        <p:cTn id="219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20" presetID="10" presetClass="exit" presetSubtype="0" repeatCount="indefinite" fill="hold" grpId="2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1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5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6" presetID="0" presetClass="path" presetSubtype="0" repeatCount="indefinite" accel="50000" decel="5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227" dur="4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228" presetID="10" presetClass="exit" presetSubtype="0" repeatCount="indefinite" fill="hold" grpId="2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9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3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4" presetID="0" presetClass="path" presetSubtype="0" repeatCount="indefinite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5.55556E-6 -2.46914E-6 C -0.0047 0.01235 -0.00504 0.02716 -0.00973 0.03951 C -0.01338 0.10432 -0.01355 0.16975 -0.00834 0.23457 C -0.00713 0.24877 -0.00348 0.26266 -0.0014 0.27654 C 0.00208 0.29938 0.00364 0.32284 0.00694 0.34568 C 0.00815 0.37654 0.01041 0.40679 0.01388 0.43704 C 0.01492 0.45833 0.01666 0.47161 0.01944 0.49136 C 0.01909 0.51852 0.02708 0.66049 0.00277 0.7037 C -0.0073 0.75741 -0.02362 0.80741 -0.03612 0.85926 C -0.03872 0.87037 -0.03959 0.88241 -0.04167 0.89383 C -0.04324 0.91266 -0.04688 0.93148 -0.04306 0.95062 C -0.04237 0.95401 -0.03751 0.95556 -0.03751 0.95556 " pathEditMode="relative" ptsTypes="fffffffffffA">
                                      <p:cBhvr>
                                        <p:cTn id="235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36" presetID="10" presetClass="exit" presetSubtype="0" repeatCount="indefinite" fill="hold" grpId="2" nodeType="withEffect">
                                  <p:stCondLst>
                                    <p:cond delay="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7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1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2" presetID="0" presetClass="path" presetSubtype="0" repeatCount="indefinite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243" dur="4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244" presetID="10" presetClass="exit" presetSubtype="0" repeatCount="indefinite" fill="hold" grpId="2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5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7" presetID="55" presetClass="exit" presetSubtype="0" fill="hold" grpId="1" nodeType="withEffect">
                                  <p:stCondLst>
                                    <p:cond delay="8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248" dur="1000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1000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0" dur="1000"/>
                                        <p:tgtEl>
                                          <p:spTgt spid="174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2" presetID="55" presetClass="exit" presetSubtype="0" fill="hold" grpId="1" nodeType="withEffect">
                                  <p:stCondLst>
                                    <p:cond delay="8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3" dur="1000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" dur="1000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5" dur="1000"/>
                                        <p:tgtEl>
                                          <p:spTgt spid="174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7" presetID="55" presetClass="exit" presetSubtype="0" fill="hold" grpId="1" nodeType="withEffect">
                                  <p:stCondLst>
                                    <p:cond delay="8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8" dur="1000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9" dur="1000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0" dur="10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2" presetID="55" presetClass="exit" presetSubtype="0" fill="hold" grpId="1" nodeType="withEffect">
                                  <p:stCondLst>
                                    <p:cond delay="8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3" dur="1000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4" dur="1000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5" dur="1000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7" presetID="55" presetClass="exit" presetSubtype="0" fill="hold" grpId="1" nodeType="withEffect">
                                  <p:stCondLst>
                                    <p:cond delay="8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8" dur="1000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9" dur="1000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0" dur="1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2" presetID="55" presetClass="exit" presetSubtype="0" fill="hold" grpId="1" nodeType="withEffect">
                                  <p:stCondLst>
                                    <p:cond delay="8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3" dur="1000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4" dur="1000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5" dur="10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 animBg="1"/>
      <p:bldP spid="17410" grpId="1" animBg="1"/>
      <p:bldP spid="17411" grpId="0" animBg="1"/>
      <p:bldP spid="17411" grpId="1" animBg="1"/>
      <p:bldP spid="17412" grpId="0" animBg="1"/>
      <p:bldP spid="17412" grpId="1" animBg="1"/>
      <p:bldP spid="17413" grpId="0" animBg="1"/>
      <p:bldP spid="17413" grpId="1" animBg="1"/>
      <p:bldP spid="17414" grpId="0"/>
      <p:bldP spid="17414" grpId="1"/>
      <p:bldP spid="17415" grpId="0"/>
      <p:bldP spid="17415" grpId="1"/>
      <p:bldP spid="9" grpId="0" animBg="1"/>
      <p:bldP spid="9" grpId="1" animBg="1"/>
      <p:bldP spid="9" grpId="2" animBg="1"/>
      <p:bldP spid="10" grpId="0" animBg="1"/>
      <p:bldP spid="10" grpId="1" animBg="1"/>
      <p:bldP spid="10" grpId="2" animBg="1"/>
      <p:bldP spid="11" grpId="0" animBg="1"/>
      <p:bldP spid="11" grpId="1" animBg="1"/>
      <p:bldP spid="11" grpId="2" animBg="1"/>
      <p:bldP spid="12" grpId="0" animBg="1"/>
      <p:bldP spid="12" grpId="1" animBg="1"/>
      <p:bldP spid="12" grpId="2" animBg="1"/>
      <p:bldP spid="13" grpId="0" animBg="1"/>
      <p:bldP spid="13" grpId="1" animBg="1"/>
      <p:bldP spid="13" grpId="2" animBg="1"/>
      <p:bldP spid="14" grpId="0" animBg="1"/>
      <p:bldP spid="14" grpId="1" animBg="1"/>
      <p:bldP spid="14" grpId="2" animBg="1"/>
      <p:bldP spid="15" grpId="0" animBg="1"/>
      <p:bldP spid="15" grpId="1" animBg="1"/>
      <p:bldP spid="15" grpId="2" animBg="1"/>
      <p:bldP spid="16" grpId="0" animBg="1"/>
      <p:bldP spid="16" grpId="1" animBg="1"/>
      <p:bldP spid="16" grpId="2" animBg="1"/>
      <p:bldP spid="17" grpId="0" animBg="1"/>
      <p:bldP spid="17" grpId="1" animBg="1"/>
      <p:bldP spid="17" grpId="2" animBg="1"/>
      <p:bldP spid="18" grpId="0" animBg="1"/>
      <p:bldP spid="18" grpId="1" animBg="1"/>
      <p:bldP spid="18" grpId="2" animBg="1"/>
      <p:bldP spid="19" grpId="0" animBg="1"/>
      <p:bldP spid="19" grpId="1" animBg="1"/>
      <p:bldP spid="19" grpId="2" animBg="1"/>
      <p:bldP spid="20" grpId="0" animBg="1"/>
      <p:bldP spid="20" grpId="1" animBg="1"/>
      <p:bldP spid="20" grpId="2" animBg="1"/>
      <p:bldP spid="21" grpId="0" animBg="1"/>
      <p:bldP spid="21" grpId="1" animBg="1"/>
      <p:bldP spid="21" grpId="2" animBg="1"/>
      <p:bldP spid="22" grpId="0" animBg="1"/>
      <p:bldP spid="22" grpId="1" animBg="1"/>
      <p:bldP spid="22" grpId="2" animBg="1"/>
      <p:bldP spid="23" grpId="0" animBg="1"/>
      <p:bldP spid="23" grpId="1" animBg="1"/>
      <p:bldP spid="23" grpId="2" animBg="1"/>
      <p:bldP spid="24" grpId="0" animBg="1"/>
      <p:bldP spid="24" grpId="1" animBg="1"/>
      <p:bldP spid="24" grpId="2" animBg="1"/>
      <p:bldP spid="25" grpId="0" animBg="1"/>
      <p:bldP spid="25" grpId="1" animBg="1"/>
      <p:bldP spid="25" grpId="2" animBg="1"/>
      <p:bldP spid="26" grpId="0" animBg="1"/>
      <p:bldP spid="26" grpId="1" animBg="1"/>
      <p:bldP spid="26" grpId="2" animBg="1"/>
      <p:bldP spid="27" grpId="0" animBg="1"/>
      <p:bldP spid="27" grpId="1" animBg="1"/>
      <p:bldP spid="27" grpId="2" animBg="1"/>
      <p:bldP spid="28" grpId="0" animBg="1"/>
      <p:bldP spid="28" grpId="1" animBg="1"/>
      <p:bldP spid="28" grpId="2" animBg="1"/>
      <p:bldP spid="29" grpId="0" animBg="1"/>
      <p:bldP spid="29" grpId="1" animBg="1"/>
      <p:bldP spid="29" grpId="2" animBg="1"/>
      <p:bldP spid="30" grpId="0" animBg="1"/>
      <p:bldP spid="30" grpId="1" animBg="1"/>
      <p:bldP spid="30" grpId="2" animBg="1"/>
      <p:bldP spid="31" grpId="0" animBg="1"/>
      <p:bldP spid="31" grpId="1" animBg="1"/>
      <p:bldP spid="31" grpId="2" animBg="1"/>
      <p:bldP spid="32" grpId="0" animBg="1"/>
      <p:bldP spid="32" grpId="1" animBg="1"/>
      <p:bldP spid="32" grpId="2" animBg="1"/>
      <p:bldP spid="33" grpId="0" animBg="1"/>
      <p:bldP spid="33" grpId="1" animBg="1"/>
      <p:bldP spid="33" grpId="2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任意多边形 8"/>
          <p:cNvSpPr/>
          <p:nvPr/>
        </p:nvSpPr>
        <p:spPr>
          <a:xfrm>
            <a:off x="0" y="1995686"/>
            <a:ext cx="9144000" cy="1143000"/>
          </a:xfrm>
          <a:custGeom>
            <a:avLst/>
            <a:gdLst>
              <a:gd name="connsiteX0" fmla="*/ 0 w 4876800"/>
              <a:gd name="connsiteY0" fmla="*/ 35169 h 1524034"/>
              <a:gd name="connsiteX1" fmla="*/ 2708031 w 4876800"/>
              <a:gd name="connsiteY1" fmla="*/ 1524000 h 1524034"/>
              <a:gd name="connsiteX2" fmla="*/ 4876800 w 4876800"/>
              <a:gd name="connsiteY2" fmla="*/ 0 h 1524034"/>
              <a:gd name="connsiteX0" fmla="*/ 0 w 5017477"/>
              <a:gd name="connsiteY0" fmla="*/ 0 h 1524000"/>
              <a:gd name="connsiteX1" fmla="*/ 2848708 w 5017477"/>
              <a:gd name="connsiteY1" fmla="*/ 1524000 h 1524000"/>
              <a:gd name="connsiteX2" fmla="*/ 5017477 w 5017477"/>
              <a:gd name="connsiteY2" fmla="*/ 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017477" h="1524000">
                <a:moveTo>
                  <a:pt x="0" y="0"/>
                </a:moveTo>
                <a:cubicBezTo>
                  <a:pt x="947615" y="747346"/>
                  <a:pt x="2012462" y="1524000"/>
                  <a:pt x="2848708" y="1524000"/>
                </a:cubicBezTo>
                <a:cubicBezTo>
                  <a:pt x="3684954" y="1524000"/>
                  <a:pt x="4859216" y="220785"/>
                  <a:pt x="5017477" y="0"/>
                </a:cubicBezTo>
              </a:path>
            </a:pathLst>
          </a:cu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 rot="20706583">
            <a:off x="6261265" y="2359691"/>
            <a:ext cx="2396944" cy="1698336"/>
          </a:xfrm>
          <a:prstGeom prst="rect">
            <a:avLst/>
          </a:prstGeom>
          <a:blipFill dpi="0" rotWithShape="1">
            <a:blip r:embed="rId3"/>
            <a:srcRect/>
            <a:stretch>
              <a:fillRect b="236"/>
            </a:stretch>
          </a:blipFill>
          <a:ln w="76200">
            <a:solidFill>
              <a:srgbClr val="FFFFFF"/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方正稚艺_GBK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437320" y="2700309"/>
            <a:ext cx="2472564" cy="1779467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 w="76200">
            <a:solidFill>
              <a:srgbClr val="FFFFFF"/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方正稚艺_GBK"/>
            </a:endParaRPr>
          </a:p>
        </p:txBody>
      </p:sp>
      <p:sp>
        <p:nvSpPr>
          <p:cNvPr id="12" name="矩形 11"/>
          <p:cNvSpPr/>
          <p:nvPr/>
        </p:nvSpPr>
        <p:spPr>
          <a:xfrm rot="736888">
            <a:off x="534612" y="2319650"/>
            <a:ext cx="2593906" cy="1800464"/>
          </a:xfrm>
          <a:prstGeom prst="rect">
            <a:avLst/>
          </a:prstGeom>
          <a:blipFill dpi="0" rotWithShape="1">
            <a:blip r:embed="rId5"/>
            <a:srcRect/>
            <a:stretch>
              <a:fillRect b="329"/>
            </a:stretch>
          </a:blipFill>
          <a:ln w="76200">
            <a:solidFill>
              <a:srgbClr val="FFFFFF"/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方正稚艺_GBK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0" y="1145629"/>
            <a:ext cx="9144000" cy="34528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bg1"/>
              </a:solidFill>
              <a:ea typeface="方正稚艺_GBK"/>
            </a:endParaRPr>
          </a:p>
        </p:txBody>
      </p:sp>
      <p:sp>
        <p:nvSpPr>
          <p:cNvPr id="17" name="TextBox 14"/>
          <p:cNvSpPr txBox="1"/>
          <p:nvPr/>
        </p:nvSpPr>
        <p:spPr>
          <a:xfrm>
            <a:off x="2195736" y="1324173"/>
            <a:ext cx="4831953" cy="671513"/>
          </a:xfrm>
          <a:prstGeom prst="rect">
            <a:avLst/>
          </a:prstGeom>
          <a:noFill/>
        </p:spPr>
        <p:txBody>
          <a:bodyPr anchor="ctr"/>
          <a:lstStyle/>
          <a:p>
            <a:pPr algn="just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/>
                <a:ea typeface="方正稚艺_GBK"/>
              </a:rPr>
              <a:t>如果您的演示文稿是</a:t>
            </a:r>
            <a:r>
              <a:rPr lang="en-US" altLang="zh-CN" sz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/>
                <a:ea typeface="方正稚艺_GBK"/>
              </a:rPr>
              <a:t>2007</a:t>
            </a:r>
            <a:r>
              <a:rPr lang="zh-CN" altLang="en-US" sz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/>
                <a:ea typeface="方正稚艺_GBK"/>
              </a:rPr>
              <a:t>及以上版本的，更改图片方法：单击选中图片，单击菜单栏的“绘图工具格式”，单击“形状填充”，选择“图片”，选择您需要展示的图片，单击“插入”。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2170112" y="356517"/>
            <a:ext cx="6905625" cy="703065"/>
            <a:chOff x="2170112" y="356517"/>
            <a:chExt cx="6905625" cy="703065"/>
          </a:xfrm>
        </p:grpSpPr>
        <p:sp>
          <p:nvSpPr>
            <p:cNvPr id="14" name="TextBox 13"/>
            <p:cNvSpPr txBox="1"/>
            <p:nvPr/>
          </p:nvSpPr>
          <p:spPr>
            <a:xfrm>
              <a:off x="2170112" y="356517"/>
              <a:ext cx="4287838" cy="438150"/>
            </a:xfrm>
            <a:prstGeom prst="rect">
              <a:avLst/>
            </a:prstGeom>
            <a:noFill/>
          </p:spPr>
          <p:txBody>
            <a:bodyPr wrap="none" anchor="ctr"/>
            <a:lstStyle/>
            <a:p>
              <a:pPr>
                <a:defRPr/>
              </a:pPr>
              <a:r>
                <a:rPr lang="zh-CN" altLang="en-US" sz="2800">
                  <a:solidFill>
                    <a:srgbClr val="00B0F0"/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因为爱情</a:t>
              </a:r>
            </a:p>
          </p:txBody>
        </p:sp>
        <p:sp>
          <p:nvSpPr>
            <p:cNvPr id="15" name="矩形 14"/>
            <p:cNvSpPr/>
            <p:nvPr/>
          </p:nvSpPr>
          <p:spPr>
            <a:xfrm>
              <a:off x="2190750" y="751805"/>
              <a:ext cx="6884987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>
                  <a:solidFill>
                    <a:schemeClr val="bg1"/>
                  </a:solidFill>
                  <a:latin typeface="Calibri" panose="020F0502020204030204" pitchFamily="34" charset="0"/>
                  <a:ea typeface="方正稚艺_GBK"/>
                </a:rPr>
                <a:t>Please enter your text here . Please enter your text here</a:t>
              </a:r>
              <a:endParaRPr lang="zh-CN" altLang="en-US" sz="1400">
                <a:solidFill>
                  <a:schemeClr val="bg1"/>
                </a:solidFill>
                <a:latin typeface="Calibri" panose="020F0502020204030204" pitchFamily="34" charset="0"/>
                <a:ea typeface="方正稚艺_GBK"/>
              </a:endParaRPr>
            </a:p>
          </p:txBody>
        </p:sp>
      </p:grpSp>
      <p:sp>
        <p:nvSpPr>
          <p:cNvPr id="16" name="椭圆 15"/>
          <p:cNvSpPr/>
          <p:nvPr/>
        </p:nvSpPr>
        <p:spPr>
          <a:xfrm>
            <a:off x="3060407" y="-380003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5364663" y="-450850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4428560" y="-307409"/>
            <a:ext cx="143441" cy="143441"/>
          </a:xfrm>
          <a:prstGeom prst="ellipse">
            <a:avLst/>
          </a:prstGeom>
          <a:solidFill>
            <a:schemeClr val="bg1">
              <a:alpha val="7000"/>
            </a:schemeClr>
          </a:solidFill>
          <a:ln>
            <a:noFill/>
          </a:ln>
          <a:effectLst>
            <a:glow rad="215900">
              <a:schemeClr val="bg1"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8460432" y="-452586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6156751" y="-452586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7380887" y="-452586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971600" y="-452586"/>
            <a:ext cx="143441" cy="143441"/>
          </a:xfrm>
          <a:prstGeom prst="ellipse">
            <a:avLst/>
          </a:prstGeom>
          <a:solidFill>
            <a:schemeClr val="bg1">
              <a:alpha val="7000"/>
            </a:schemeClr>
          </a:solidFill>
          <a:ln>
            <a:noFill/>
          </a:ln>
          <a:effectLst>
            <a:glow rad="215900">
              <a:schemeClr val="bg1"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3780487" y="-308581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5797286" y="-379428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2411760" y="-379428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4861183" y="-235987"/>
            <a:ext cx="143441" cy="143441"/>
          </a:xfrm>
          <a:prstGeom prst="ellipse">
            <a:avLst/>
          </a:prstGeom>
          <a:solidFill>
            <a:schemeClr val="bg1">
              <a:alpha val="7000"/>
            </a:schemeClr>
          </a:solidFill>
          <a:ln>
            <a:noFill/>
          </a:ln>
          <a:effectLst>
            <a:glow rad="215900">
              <a:schemeClr val="bg1"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8893055" y="-381164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6589374" y="-381164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7813510" y="-381164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1404223" y="-381164"/>
            <a:ext cx="143441" cy="143441"/>
          </a:xfrm>
          <a:prstGeom prst="ellipse">
            <a:avLst/>
          </a:prstGeom>
          <a:solidFill>
            <a:schemeClr val="bg1">
              <a:alpha val="7000"/>
            </a:schemeClr>
          </a:solidFill>
          <a:ln>
            <a:noFill/>
          </a:ln>
          <a:effectLst>
            <a:glow rad="215900">
              <a:schemeClr val="bg1"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4940974" y="-421055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5588471" y="-421055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7244655" y="-421055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5" name="椭圆 34"/>
          <p:cNvSpPr/>
          <p:nvPr/>
        </p:nvSpPr>
        <p:spPr>
          <a:xfrm>
            <a:off x="8140863" y="-421055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6" name="椭圆 35"/>
          <p:cNvSpPr/>
          <p:nvPr/>
        </p:nvSpPr>
        <p:spPr>
          <a:xfrm>
            <a:off x="8821047" y="-421055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7" name="椭圆 36"/>
          <p:cNvSpPr/>
          <p:nvPr/>
        </p:nvSpPr>
        <p:spPr>
          <a:xfrm>
            <a:off x="474077" y="-452586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8" name="椭圆 37"/>
          <p:cNvSpPr/>
          <p:nvPr/>
        </p:nvSpPr>
        <p:spPr>
          <a:xfrm>
            <a:off x="1121574" y="-452586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9" name="椭圆 38"/>
          <p:cNvSpPr/>
          <p:nvPr/>
        </p:nvSpPr>
        <p:spPr>
          <a:xfrm>
            <a:off x="2057678" y="-452586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40" name="椭圆 39"/>
          <p:cNvSpPr/>
          <p:nvPr/>
        </p:nvSpPr>
        <p:spPr>
          <a:xfrm>
            <a:off x="2777758" y="-452586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41" name="椭圆 40"/>
          <p:cNvSpPr/>
          <p:nvPr/>
        </p:nvSpPr>
        <p:spPr>
          <a:xfrm>
            <a:off x="3673966" y="-452586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</p:spTree>
    <p:extLst>
      <p:ext uri="{BB962C8B-B14F-4D97-AF65-F5344CB8AC3E}">
        <p14:creationId xmlns:p14="http://schemas.microsoft.com/office/powerpoint/2010/main" val="1554209275"/>
      </p:ext>
    </p:extLst>
  </p:cSld>
  <p:clrMapOvr>
    <a:masterClrMapping/>
  </p:clrMapOvr>
  <p:transition spd="slow"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2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repeatCount="indefinite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43" dur="4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8.33333E-7 -1.72946E-7 C -0.00139 0.02007 -0.00364 0.0349 -0.00642 0.05405 C -0.00694 0.05744 -0.00746 0.06115 -0.00799 0.06486 C -0.00885 0.07103 -0.01111 0.08184 -0.01111 0.08215 C -0.01458 0.13743 -0.02535 0.20352 -0.00799 0.25139 C -0.0066 0.26652 -0.00555 0.27455 -0.00156 0.28783 C -0.00017 0.30235 0.00017 0.31007 0.00469 0.3218 C 0.00521 0.32644 0.00521 0.33169 0.00625 0.33601 C 0.00677 0.33848 0.00903 0.3391 0.00955 0.34157 C 0.01059 0.34589 0.01024 0.35114 0.01111 0.35578 C 0.01389 0.37091 0.0191 0.39284 0.02379 0.40642 C 0.02708 0.416 0.03229 0.42403 0.0349 0.43484 C 0.04011 0.45584 0.04184 0.47931 0.04757 0.49969 C 0.05677 0.57443 0.04514 0.48271 0.05399 0.54478 C 0.05608 0.55991 0.05538 0.57412 0.06024 0.5874 C 0.06285 0.6155 0.06701 0.64546 0.07292 0.67202 C 0.07344 0.68221 0.07361 0.69271 0.07448 0.7029 C 0.0757 0.71618 0.07934 0.74243 0.07934 0.74274 C 0.07882 0.79061 0.07917 0.83879 0.07778 0.88666 C 0.07674 0.92465 0.07292 0.96294 0.07292 1.00247 " pathEditMode="relative" rAng="0" ptsTypes="fffffffffffffffffffA">
                                      <p:cBhvr>
                                        <p:cTn id="45" dur="4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1" y="50124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0" presetClass="path" presetSubtype="0" repeatCount="indefinite" accel="50000" decel="50000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5E-6 1.85185E-6 C -0.00138 0.01543 -0.00643 0.03642 -0.01268 0.04784 C -0.01459 0.05771 -0.01718 0.06759 -0.0191 0.07623 C -0.0257 0.10833 -0.025 0.1466 -0.02709 0.18055 C -0.02656 0.24629 -0.02656 0.31234 -0.02553 0.37778 C -0.025 0.40957 -0.01893 0.44012 -0.01598 0.47129 C -0.00938 0.53858 -0.00417 0.6071 0.01268 0.66913 C 0.01702 0.70864 0.01962 0.72284 0.01424 0.77068 C 0.01303 0.78117 0.00504 0.79599 0.00157 0.80432 C -0.01511 0.84722 -0.00468 0.82716 -0.01754 0.84969 C -0.02639 0.89012 -0.01268 0.8321 -0.02864 0.88055 C -0.03211 0.89166 -0.03299 0.90617 -0.03664 0.91759 C -0.0401 0.92778 -0.04549 0.93549 -0.0493 0.94537 C -0.05104 0.95463 -0.05087 0.95123 -0.05087 0.95679 " pathEditMode="relative" rAng="0" ptsTypes="fffffffffffffA">
                                      <p:cBhvr>
                                        <p:cTn id="47" dur="4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" y="47840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10" presetClass="exit" presetSubtype="0" repeatCount="indefinite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xit" presetSubtype="0" repeatCount="indefinite" fill="hold" grpId="2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xit" presetSubtype="0" repeatCount="indefinite" fill="hold" grpId="2" nodeType="withEffect">
                                  <p:stCondLst>
                                    <p:cond delay="6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ntr" presetSubtype="0" repeatCount="indefinite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repeatCount="indefinite" fill="hold" grpId="0" nodeType="withEffect">
                                  <p:stCondLst>
                                    <p:cond delay="59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" presetClass="entr" presetSubtype="4" repeatCount="indefinite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0" presetClass="path" presetSubtype="0" repeatCount="indefinite" accel="50000" decel="5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71" dur="4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0" presetClass="path" presetSubtype="0" repeatCount="indefinite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11022E-16 -1.72946E-7 C -0.00139 0.02007 -0.00365 0.03428 -0.00642 0.05374 C -0.00694 0.05744 -0.00747 0.06115 -0.00799 0.06486 C -0.00885 0.07134 -0.01111 0.08184 -0.01111 0.08215 C -0.01458 0.13743 -0.02535 0.20352 -0.00799 0.25139 C -0.0066 0.26652 -0.00556 0.27455 -0.00156 0.28783 C -0.00017 0.30235 0.00017 0.31007 0.00469 0.3218 C 0.00521 0.32644 0.00521 0.33169 0.00625 0.33601 C 0.00677 0.33848 0.00903 0.3391 0.00955 0.34157 C 0.01059 0.34589 0.01024 0.35114 0.01111 0.35578 C 0.01389 0.37091 0.0191 0.39284 0.02378 0.40642 C 0.02708 0.416 0.03229 0.42403 0.0349 0.43484 C 0.0401 0.45584 0.04184 0.47962 0.04757 0.5 C 0.05677 0.57474 0.04514 0.48271 0.05399 0.54509 C 0.05608 0.56022 0.05538 0.57443 0.06024 0.58771 C 0.06285 0.6155 0.06701 0.64577 0.07292 0.67233 C 0.07344 0.68252 0.07361 0.69302 0.07448 0.70321 C 0.07569 0.71649 0.07934 0.74274 0.07934 0.74305 C 0.07882 0.79092 0.07917 0.8391 0.07778 0.88697 C 0.07674 0.92495 0.07292 0.96325 0.07292 1.00278 " pathEditMode="relative" rAng="0" ptsTypes="fffffffffffffffffffA">
                                      <p:cBhvr>
                                        <p:cTn id="73" dur="4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1" y="50124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0" presetClass="path" presetSubtype="0" repeatCount="indefinite" accel="50000" decel="5000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2.77778E-7 4.97683E-6 C -0.00591 0.01421 -0.01042 0.03027 -0.0158 0.04541 C -0.01823 0.05221 -0.02223 0.05653 -0.02535 0.06209 C -0.04931 0.10411 -0.02674 0.06951 -0.03802 0.09608 C -0.03976 0.1004 -0.04271 0.10318 -0.04445 0.10751 C -0.04792 0.11554 -0.05157 0.12913 -0.05382 0.1384 C -0.05799 0.15508 -0.06181 0.17423 -0.06337 0.19215 C -0.06441 0.20451 -0.06667 0.22892 -0.06667 0.22892 C -0.06771 0.26382 -0.06823 0.33735 -0.07778 0.3701 C -0.08143 0.40315 -0.07882 0.43621 -0.08403 0.46895 C -0.08768 0.54958 -0.09098 0.63145 -0.07778 0.70899 C -0.07552 0.72196 -0.07552 0.73154 -0.07136 0.74297 C -0.06875 0.76707 -0.06615 0.79333 -0.06181 0.8165 C -0.05816 0.83596 -0.05921 0.81959 -0.05712 0.83627 C -0.05643 0.84183 -0.05643 0.8477 -0.05556 0.85295 C -0.05434 0.85975 -0.05191 0.86592 -0.0507 0.87272 C -0.05018 0.88044 -0.05018 0.88817 -0.04914 0.89558 C -0.04792 0.90485 -0.0441 0.91412 -0.04271 0.92369 C -0.04202 0.92833 -0.04184 0.93327 -0.04115 0.93791 C -0.0408 0.94069 -0.03959 0.94625 -0.03959 0.94625 " pathEditMode="relative" ptsTypes="fffffffffffffffffffA">
                                      <p:cBhvr>
                                        <p:cTn id="75" dur="4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6" presetID="0" presetClass="path" presetSubtype="0" repeatCount="indefinite" accel="50000" decel="50000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-1.66667E-6 -1.72946E-7 C -0.00139 0.01544 -0.00642 0.03644 -0.01267 0.04818 C -0.01458 0.05775 -0.01719 0.06763 -0.0191 0.07597 C -0.02569 0.1084 -0.025 0.1467 -0.02708 0.18067 C -0.02656 0.24645 -0.02656 0.31254 -0.02552 0.37801 C -0.025 0.40982 -0.01892 0.4404 -0.01597 0.47159 C -0.00937 0.53891 -0.00416 0.60747 0.01268 0.66955 C 0.01702 0.70908 0.01962 0.72329 0.01424 0.77116 C 0.01302 0.78166 0.00504 0.79648 0.00156 0.80482 C -0.0151 0.84775 -0.00469 0.82767 -0.01753 0.85022 C -0.02639 0.89067 -0.01267 0.83261 -0.02864 0.8811 C -0.03212 0.89222 -0.03298 0.90673 -0.03663 0.91816 C -0.0401 0.92835 -0.04548 0.93607 -0.0493 0.94595 C -0.05104 0.95522 -0.05087 0.95182 -0.05087 0.95738 " pathEditMode="relative" rAng="0" ptsTypes="fffffffffffffA">
                                      <p:cBhvr>
                                        <p:cTn id="77" dur="4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" y="47869"/>
                                    </p:animMotion>
                                  </p:childTnLst>
                                </p:cTn>
                              </p:par>
                              <p:par>
                                <p:cTn id="78" presetID="10" presetClass="exit" presetSubtype="0" repeatCount="indefinite" fill="hold" grpId="2" nodeType="withEffect">
                                  <p:stCondLst>
                                    <p:cond delay="5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xit" presetSubtype="0" repeatCount="indefinite" fill="hold" grpId="2" nodeType="withEffect">
                                  <p:stCondLst>
                                    <p:cond delay="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0" presetClass="exit" presetSubtype="0" repeatCount="indefinite" fill="hold" grpId="2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xit" presetSubtype="0" repeatCount="indefinite" fill="hold" grpId="2" nodeType="withEffect">
                                  <p:stCondLst>
                                    <p:cond delay="6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0" presetClass="entr" presetSubtype="0" repeatCount="indefinite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repeatCount="indefinite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repeatCount="indefinite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0" presetClass="path" presetSubtype="0" repeatCount="indefinite" accel="50000" decel="5000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103" dur="4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104" presetID="0" presetClass="path" presetSubtype="0" repeatCount="indefinite" accel="50000" decel="50000" fill="hold" grpId="1" nodeType="withEffect">
                                  <p:stCondLst>
                                    <p:cond delay="4750"/>
                                  </p:stCondLst>
                                  <p:childTnLst>
                                    <p:animMotion origin="layout" path="M -8.33333E-7 -1.72946E-7 C -0.00139 0.02007 -0.00364 0.0349 -0.00642 0.05405 C -0.00694 0.05744 -0.00746 0.06115 -0.00799 0.06486 C -0.00885 0.07103 -0.01111 0.08184 -0.01111 0.08215 C -0.01458 0.13743 -0.02535 0.20352 -0.00799 0.25139 C -0.0066 0.26652 -0.00555 0.27455 -0.00156 0.28783 C -0.00017 0.30235 0.00017 0.31007 0.00469 0.3218 C 0.00521 0.32644 0.00521 0.33169 0.00625 0.33601 C 0.00677 0.33848 0.00903 0.3391 0.00955 0.34157 C 0.01059 0.34589 0.01024 0.35114 0.01111 0.35578 C 0.01389 0.37091 0.0191 0.39284 0.02379 0.40642 C 0.02708 0.416 0.03229 0.42403 0.0349 0.43484 C 0.04011 0.45584 0.04184 0.47931 0.04757 0.49969 C 0.05677 0.57443 0.04514 0.48271 0.05399 0.54478 C 0.05608 0.55991 0.05538 0.57412 0.06024 0.5874 C 0.06285 0.6155 0.06701 0.64546 0.07292 0.67202 C 0.07344 0.68221 0.07361 0.69271 0.07448 0.7029 C 0.0757 0.71618 0.07934 0.74243 0.07934 0.74274 C 0.07882 0.79061 0.07917 0.83879 0.07778 0.88666 C 0.07674 0.92465 0.07292 0.96294 0.07292 1.00247 " pathEditMode="relative" rAng="0" ptsTypes="fffffffffffffffffffA">
                                      <p:cBhvr>
                                        <p:cTn id="105" dur="4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1" y="50124"/>
                                    </p:animMotion>
                                  </p:childTnLst>
                                </p:cTn>
                              </p:par>
                              <p:par>
                                <p:cTn id="106" presetID="0" presetClass="path" presetSubtype="0" repeatCount="indefinite" accel="50000" decel="5000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2.77778E-7 4.97683E-6 C -0.00591 0.01421 -0.01042 0.03027 -0.0158 0.04541 C -0.01823 0.05221 -0.02223 0.05653 -0.02535 0.06209 C -0.04931 0.10411 -0.02674 0.06951 -0.03802 0.09608 C -0.03976 0.1004 -0.04271 0.10318 -0.04445 0.10751 C -0.04792 0.11554 -0.05157 0.12913 -0.05382 0.1384 C -0.05799 0.15508 -0.06181 0.17423 -0.06337 0.19215 C -0.06441 0.20451 -0.06667 0.22892 -0.06667 0.22892 C -0.06771 0.26382 -0.06823 0.33735 -0.07778 0.3701 C -0.08143 0.40315 -0.07882 0.43621 -0.08403 0.46895 C -0.08768 0.54958 -0.09098 0.63145 -0.07778 0.70899 C -0.07552 0.72196 -0.07552 0.73154 -0.07136 0.74297 C -0.06875 0.76707 -0.06615 0.79333 -0.06181 0.8165 C -0.05816 0.83596 -0.05921 0.81959 -0.05712 0.83627 C -0.05643 0.84183 -0.05643 0.8477 -0.05556 0.85295 C -0.05434 0.85975 -0.05191 0.86592 -0.0507 0.87272 C -0.05018 0.88044 -0.05018 0.88817 -0.04914 0.89558 C -0.04792 0.90485 -0.0441 0.91412 -0.04271 0.92369 C -0.04202 0.92833 -0.04184 0.93327 -0.04115 0.93791 C -0.0408 0.94069 -0.03959 0.94625 -0.03959 0.94625 " pathEditMode="relative" ptsTypes="fffffffffffffffffffA">
                                      <p:cBhvr>
                                        <p:cTn id="107" dur="4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8" presetID="0" presetClass="path" presetSubtype="0" repeatCount="indefinite" accel="50000" decel="50000" fill="hold" grpId="1" nodeType="withEffect">
                                  <p:stCondLst>
                                    <p:cond delay="4750"/>
                                  </p:stCondLst>
                                  <p:childTnLst>
                                    <p:animMotion origin="layout" path="M 5E-6 1.85185E-6 C -0.00138 0.01543 -0.00643 0.03642 -0.01268 0.04784 C -0.01459 0.05771 -0.01718 0.06759 -0.0191 0.07623 C -0.0257 0.10833 -0.025 0.1466 -0.02709 0.18055 C -0.02656 0.24629 -0.02656 0.31234 -0.02553 0.37778 C -0.025 0.40957 -0.01893 0.44012 -0.01598 0.47129 C -0.00938 0.53858 -0.00417 0.6071 0.01268 0.66913 C 0.01702 0.70864 0.01962 0.72284 0.01424 0.77068 C 0.01303 0.78117 0.00504 0.79599 0.00157 0.80432 C -0.01511 0.84722 -0.00468 0.82716 -0.01754 0.84969 C -0.02639 0.89012 -0.01268 0.8321 -0.02864 0.88055 C -0.03211 0.89166 -0.03299 0.90617 -0.03664 0.91759 C -0.0401 0.92778 -0.04549 0.93549 -0.0493 0.94537 C -0.05104 0.95463 -0.05087 0.95123 -0.05087 0.95679 " pathEditMode="relative" rAng="0" ptsTypes="fffffffffffffA">
                                      <p:cBhvr>
                                        <p:cTn id="109" dur="4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" y="47840"/>
                                    </p:animMotion>
                                  </p:childTnLst>
                                </p:cTn>
                              </p:par>
                              <p:par>
                                <p:cTn id="110" presetID="10" presetClass="exit" presetSubtype="0" repeatCount="indefinite" fill="hold" grpId="2" nodeType="withEffect">
                                  <p:stCondLst>
                                    <p:cond delay="7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0" presetClass="exit" presetSubtype="0" repeatCount="indefinite" fill="hold" grpId="2" nodeType="withEffect">
                                  <p:stCondLst>
                                    <p:cond delay="6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0" presetClass="exit" presetSubtype="0" repeatCount="indefinite" fill="hold" grpId="2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0" presetClass="exit" presetSubtype="0" repeatCount="indefinite" fill="hold" grpId="2" nodeType="withEffect">
                                  <p:stCondLst>
                                    <p:cond delay="8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0" presetClass="entr" presetSubtype="0" repeatCount="indefinite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repeatCount="indefinite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repeatCount="indefinite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repeatCount="indefinite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0" presetClass="path" presetSubtype="0" repeatCount="indefinite" accel="50000" decel="5000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135" dur="4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136" presetID="10" presetClass="exit" presetSubtype="0" repeatCount="indefinite" fill="hold" grpId="2" nodeType="withEffect">
                                  <p:stCondLst>
                                    <p:cond delay="7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0" presetClass="path" presetSubtype="0" repeatCount="indefinite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11022E-16 -1.72946E-7 C -0.00139 0.02007 -0.00365 0.03428 -0.00642 0.05374 C -0.00694 0.05744 -0.00747 0.06115 -0.00799 0.06486 C -0.00885 0.07134 -0.01111 0.08184 -0.01111 0.08215 C -0.01458 0.13743 -0.02535 0.20352 -0.00799 0.25139 C -0.0066 0.26652 -0.00556 0.27455 -0.00156 0.28783 C -0.00017 0.30235 0.00017 0.31007 0.00469 0.3218 C 0.00521 0.32644 0.00521 0.33169 0.00625 0.33601 C 0.00677 0.33848 0.00903 0.3391 0.00955 0.34157 C 0.01059 0.34589 0.01024 0.35114 0.01111 0.35578 C 0.01389 0.37091 0.0191 0.39284 0.02378 0.40642 C 0.02708 0.416 0.03229 0.42403 0.0349 0.43484 C 0.0401 0.45584 0.04184 0.47962 0.04757 0.5 C 0.05677 0.57474 0.04514 0.48271 0.05399 0.54509 C 0.05608 0.56022 0.05538 0.57443 0.06024 0.58771 C 0.06285 0.6155 0.06701 0.64577 0.07292 0.67233 C 0.07344 0.68252 0.07361 0.69302 0.07448 0.70321 C 0.07569 0.71649 0.07934 0.74274 0.07934 0.74305 C 0.07882 0.79092 0.07917 0.8391 0.07778 0.88697 C 0.07674 0.92495 0.07292 0.96325 0.07292 1.00278 " pathEditMode="relative" rAng="0" ptsTypes="fffffffffffffffffffA">
                                      <p:cBhvr>
                                        <p:cTn id="140" dur="4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1" y="50124"/>
                                    </p:animMotion>
                                  </p:childTnLst>
                                </p:cTn>
                              </p:par>
                              <p:par>
                                <p:cTn id="141" presetID="0" presetClass="path" presetSubtype="0" repeatCount="indefinite" accel="50000" decel="5000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2.77778E-7 4.97683E-6 C -0.00591 0.01421 -0.01042 0.03027 -0.0158 0.04541 C -0.01823 0.05221 -0.02223 0.05653 -0.02535 0.06209 C -0.04931 0.10411 -0.02674 0.06951 -0.03802 0.09608 C -0.03976 0.1004 -0.04271 0.10318 -0.04445 0.10751 C -0.04792 0.11554 -0.05157 0.12913 -0.05382 0.1384 C -0.05799 0.15508 -0.06181 0.17423 -0.06337 0.19215 C -0.06441 0.20451 -0.06667 0.22892 -0.06667 0.22892 C -0.06771 0.26382 -0.06823 0.33735 -0.07778 0.3701 C -0.08143 0.40315 -0.07882 0.43621 -0.08403 0.46895 C -0.08768 0.54958 -0.09098 0.63145 -0.07778 0.70899 C -0.07552 0.72196 -0.07552 0.73154 -0.07136 0.74297 C -0.06875 0.76707 -0.06615 0.79333 -0.06181 0.8165 C -0.05816 0.83596 -0.05921 0.81959 -0.05712 0.83627 C -0.05643 0.84183 -0.05643 0.8477 -0.05556 0.85295 C -0.05434 0.85975 -0.05191 0.86592 -0.0507 0.87272 C -0.05018 0.88044 -0.05018 0.88817 -0.04914 0.89558 C -0.04792 0.90485 -0.0441 0.91412 -0.04271 0.92369 C -0.04202 0.92833 -0.04184 0.93327 -0.04115 0.93791 C -0.0408 0.94069 -0.03959 0.94625 -0.03959 0.94625 " pathEditMode="relative" ptsTypes="fffffffffffffffffffA">
                                      <p:cBhvr>
                                        <p:cTn id="142" dur="4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3" presetID="0" presetClass="path" presetSubtype="0" repeatCount="indefinite" accel="50000" decel="50000" fill="hold" grpId="1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-1.66667E-6 -1.72946E-7 C -0.00139 0.01544 -0.00642 0.03644 -0.01267 0.04818 C -0.01458 0.05775 -0.01719 0.06763 -0.0191 0.07597 C -0.02569 0.1084 -0.025 0.1467 -0.02708 0.18067 C -0.02656 0.24645 -0.02656 0.31254 -0.02552 0.37801 C -0.025 0.40982 -0.01892 0.4404 -0.01597 0.47159 C -0.00937 0.53891 -0.00416 0.60747 0.01268 0.66955 C 0.01702 0.70908 0.01962 0.72329 0.01424 0.77116 C 0.01302 0.78166 0.00504 0.79648 0.00156 0.80482 C -0.0151 0.84775 -0.00469 0.82767 -0.01753 0.85022 C -0.02639 0.89067 -0.01267 0.83261 -0.02864 0.8811 C -0.03212 0.89222 -0.03298 0.90673 -0.03663 0.91816 C -0.0401 0.92835 -0.04548 0.93607 -0.0493 0.94595 C -0.05104 0.95522 -0.05087 0.95182 -0.05087 0.95738 " pathEditMode="relative" rAng="0" ptsTypes="fffffffffffffA">
                                      <p:cBhvr>
                                        <p:cTn id="144" dur="4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" y="47869"/>
                                    </p:animMotion>
                                  </p:childTnLst>
                                </p:cTn>
                              </p:par>
                              <p:par>
                                <p:cTn id="145" presetID="10" presetClass="exit" presetSubtype="0" repeatCount="indefinite" fill="hold" grpId="2" nodeType="withEffect">
                                  <p:stCondLst>
                                    <p:cond delay="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0" presetClass="exit" presetSubtype="0" repeatCount="indefinite" fill="hold" grpId="2" nodeType="withEffect">
                                  <p:stCondLst>
                                    <p:cond delay="7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0" presetClass="exit" presetSubtype="0" repeatCount="indefinite" fill="hold" grpId="2" nodeType="withEffect">
                                  <p:stCondLst>
                                    <p:cond delay="8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2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158" dur="4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159" presetID="10" presetClass="exit" presetSubtype="0" repeatCount="indefinite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10" presetClass="entr" presetSubtype="0" repeatCount="indefinite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0" presetClass="path" presetSubtype="0" repeatCount="indefinite" accel="50000" decel="5000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0.01024 0.00339 C 0.01718 0.04074 0.01649 0.0895 0.00746 0.12685 C 0.00347 0.14383 0.00555 0.125 0.0033 0.14166 C 3.05556E-6 0.16543 -0.00157 0.19012 -0.0092 0.2108 C -0.01059 0.225 -0.01181 0.23704 -0.01476 0.25031 C -0.01598 0.26481 -0.01667 0.27654 -0.02032 0.28981 C -0.02344 0.3395 -0.02049 0.32006 -0.02587 0.34907 C -0.02743 0.45278 -0.02813 0.44506 -0.02587 0.56142 C -0.02518 0.59444 -0.01979 0.62747 -0.01754 0.66018 C -0.01476 0.70247 -0.0125 0.74444 -0.00782 0.78611 C -0.00643 0.84074 -0.00504 0.88518 -0.00365 0.94166 C -0.00348 0.94815 -0.00226 0.96142 -0.00226 0.96142 " pathEditMode="relative" ptsTypes="fffffffffffA">
                                      <p:cBhvr>
                                        <p:cTn id="166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67" presetID="10" presetClass="exit" presetSubtype="0" repeatCount="indefinite" fill="hold" grpId="2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5.55556E-6 -2.46914E-6 C -0.0047 0.01235 -0.00504 0.02716 -0.00973 0.03951 C -0.01338 0.10432 -0.01355 0.16975 -0.00834 0.23457 C -0.00713 0.24877 -0.00348 0.26266 -0.0014 0.27654 C 0.00208 0.29938 0.00364 0.32284 0.00694 0.34568 C 0.00815 0.37654 0.01041 0.40679 0.01388 0.43704 C 0.01492 0.45833 0.01666 0.47161 0.01944 0.49136 C 0.01909 0.51852 0.02708 0.66049 0.00277 0.7037 C -0.0073 0.75741 -0.02362 0.80741 -0.03612 0.85926 C -0.03872 0.87037 -0.03959 0.88241 -0.04167 0.89383 C -0.04324 0.91266 -0.04688 0.93148 -0.04306 0.95062 C -0.04237 0.95401 -0.03751 0.95556 -0.03751 0.95556 " pathEditMode="relative" ptsTypes="fffffffffffA">
                                      <p:cBhvr>
                                        <p:cTn id="174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5" presetID="10" presetClass="exit" presetSubtype="0" repeatCount="indefinite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6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0" presetClass="path" presetSubtype="0" repeatCount="indefinite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182" dur="4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183" presetID="10" presetClass="exit" presetSubtype="0" repeatCount="indefinite" fill="hold" grpId="2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4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6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0" presetClass="path" presetSubtype="0" repeatCount="indefinite" accel="50000" decel="5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2.77778E-6 -5.06173E-6 C 0.00053 0.04351 0.00053 0.08734 0.00139 0.13086 C 0.00191 0.1574 0.00921 0.18394 0.0125 0.20987 C 0.01459 0.22623 0.01511 0.24135 0.01945 0.25678 C 0.02084 0.26975 0.02362 0.28086 0.025 0.29382 C 0.02605 0.31604 0.02674 0.33487 0.03056 0.35555 C 0.03004 0.43209 0.03004 0.50864 0.02917 0.58518 C 0.029 0.60462 0.02084 0.64197 0.02084 0.64197 C 0.01737 0.68425 0.0224 0.63364 0.01528 0.67654 C 0.01303 0.69012 0.01198 0.70493 0.00973 0.71851 C 0.00938 0.72098 0.00869 0.72345 0.00834 0.72592 C 0.0073 0.7324 0.00643 0.73919 0.00556 0.74567 C 0.00487 0.75061 0.00278 0.76049 0.00278 0.76049 C 0.00226 0.76697 0.00226 0.77376 0.00139 0.78024 C 0.00087 0.78394 -0.00104 0.78641 -0.00138 0.79012 C -0.00694 0.83888 0.00105 0.8003 -0.00555 0.82962 C -0.00607 0.84197 -0.00625 0.85431 -0.00694 0.86666 C -0.00763 0.87901 -0.01076 0.89166 -0.01111 0.9037 C -0.01145 0.92098 -0.01111 0.93826 -0.01111 0.95555 " pathEditMode="relative" ptsTypes="ffffffffffffffffffA">
                                      <p:cBhvr>
                                        <p:cTn id="190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1" presetID="10" presetClass="exit" presetSubtype="0" repeatCount="indefinite" fill="hold" grpId="2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2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198" dur="4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199" presetID="10" presetClass="exit" presetSubtype="0" repeatCount="indefinite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0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2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5" presetID="0" presetClass="path" presetSubtype="0" repeatCount="indefinite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1024 0.00339 C 0.01718 0.04074 0.01649 0.0895 0.00746 0.12685 C 0.00347 0.14383 0.00555 0.125 0.0033 0.14166 C 3.05556E-6 0.16543 -0.00157 0.19012 -0.0092 0.2108 C -0.01059 0.225 -0.01181 0.23704 -0.01476 0.25031 C -0.01598 0.26481 -0.01667 0.27654 -0.02032 0.28981 C -0.02344 0.3395 -0.02049 0.32006 -0.02587 0.34907 C -0.02743 0.45278 -0.02813 0.44506 -0.02587 0.56142 C -0.02518 0.59444 -0.01979 0.62747 -0.01754 0.66018 C -0.01476 0.70247 -0.0125 0.74444 -0.00782 0.78611 C -0.00643 0.84074 -0.00504 0.88518 -0.00365 0.94166 C -0.00348 0.94815 -0.00226 0.96142 -0.00226 0.96142 " pathEditMode="relative" ptsTypes="fffffffffffA">
                                      <p:cBhvr>
                                        <p:cTn id="206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07" presetID="10" presetClass="exit" presetSubtype="0" repeatCount="indefinite" fill="hold" grpId="2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8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0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3" presetID="0" presetClass="path" presetSubtype="0" repeatCount="indefinite" accel="50000" decel="5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214" dur="4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215" presetID="10" presetClass="exit" presetSubtype="0" repeatCount="indefinite" fill="hold" grpId="2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6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8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0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1" presetID="0" presetClass="path" presetSubtype="0" repeatCount="indefinite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5.55556E-6 -2.46914E-6 C -0.0047 0.01235 -0.00504 0.02716 -0.00973 0.03951 C -0.01338 0.10432 -0.01355 0.16975 -0.00834 0.23457 C -0.00713 0.24877 -0.00348 0.26266 -0.0014 0.27654 C 0.00208 0.29938 0.00364 0.32284 0.00694 0.34568 C 0.00815 0.37654 0.01041 0.40679 0.01388 0.43704 C 0.01492 0.45833 0.01666 0.47161 0.01944 0.49136 C 0.01909 0.51852 0.02708 0.66049 0.00277 0.7037 C -0.0073 0.75741 -0.02362 0.80741 -0.03612 0.85926 C -0.03872 0.87037 -0.03959 0.88241 -0.04167 0.89383 C -0.04324 0.91266 -0.04688 0.93148 -0.04306 0.95062 C -0.04237 0.95401 -0.03751 0.95556 -0.03751 0.95556 " pathEditMode="relative" ptsTypes="fffffffffffA">
                                      <p:cBhvr>
                                        <p:cTn id="222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23" presetID="10" presetClass="exit" presetSubtype="0" repeatCount="indefinite" fill="hold" grpId="2" nodeType="withEffect">
                                  <p:stCondLst>
                                    <p:cond delay="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4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6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8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9" presetID="0" presetClass="path" presetSubtype="0" repeatCount="indefinite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230" dur="4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231" presetID="10" presetClass="exit" presetSubtype="0" repeatCount="indefinite" fill="hold" grpId="2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2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7" grpId="0"/>
      <p:bldP spid="16" grpId="0" animBg="1"/>
      <p:bldP spid="16" grpId="1" animBg="1"/>
      <p:bldP spid="16" grpId="2" animBg="1"/>
      <p:bldP spid="18" grpId="0" animBg="1"/>
      <p:bldP spid="18" grpId="1" animBg="1"/>
      <p:bldP spid="18" grpId="2" animBg="1"/>
      <p:bldP spid="19" grpId="0" animBg="1"/>
      <p:bldP spid="19" grpId="1" animBg="1"/>
      <p:bldP spid="19" grpId="2" animBg="1"/>
      <p:bldP spid="20" grpId="0" animBg="1"/>
      <p:bldP spid="20" grpId="1" animBg="1"/>
      <p:bldP spid="20" grpId="2" animBg="1"/>
      <p:bldP spid="21" grpId="0" animBg="1"/>
      <p:bldP spid="21" grpId="1" animBg="1"/>
      <p:bldP spid="21" grpId="2" animBg="1"/>
      <p:bldP spid="22" grpId="0" animBg="1"/>
      <p:bldP spid="22" grpId="1" animBg="1"/>
      <p:bldP spid="22" grpId="2" animBg="1"/>
      <p:bldP spid="23" grpId="0" animBg="1"/>
      <p:bldP spid="23" grpId="1" animBg="1"/>
      <p:bldP spid="23" grpId="2" animBg="1"/>
      <p:bldP spid="24" grpId="0" animBg="1"/>
      <p:bldP spid="24" grpId="1" animBg="1"/>
      <p:bldP spid="24" grpId="2" animBg="1"/>
      <p:bldP spid="25" grpId="0" animBg="1"/>
      <p:bldP spid="25" grpId="1" animBg="1"/>
      <p:bldP spid="25" grpId="2" animBg="1"/>
      <p:bldP spid="26" grpId="0" animBg="1"/>
      <p:bldP spid="26" grpId="1" animBg="1"/>
      <p:bldP spid="26" grpId="2" animBg="1"/>
      <p:bldP spid="27" grpId="0" animBg="1"/>
      <p:bldP spid="27" grpId="1" animBg="1"/>
      <p:bldP spid="27" grpId="2" animBg="1"/>
      <p:bldP spid="28" grpId="0" animBg="1"/>
      <p:bldP spid="28" grpId="1" animBg="1"/>
      <p:bldP spid="28" grpId="2" animBg="1"/>
      <p:bldP spid="29" grpId="0" animBg="1"/>
      <p:bldP spid="29" grpId="1" animBg="1"/>
      <p:bldP spid="29" grpId="2" animBg="1"/>
      <p:bldP spid="30" grpId="0" animBg="1"/>
      <p:bldP spid="30" grpId="1" animBg="1"/>
      <p:bldP spid="30" grpId="2" animBg="1"/>
      <p:bldP spid="31" grpId="0" animBg="1"/>
      <p:bldP spid="31" grpId="1" animBg="1"/>
      <p:bldP spid="31" grpId="2" animBg="1"/>
      <p:bldP spid="32" grpId="0" animBg="1"/>
      <p:bldP spid="32" grpId="1" animBg="1"/>
      <p:bldP spid="32" grpId="2" animBg="1"/>
      <p:bldP spid="33" grpId="0" animBg="1"/>
      <p:bldP spid="33" grpId="1" animBg="1"/>
      <p:bldP spid="33" grpId="2" animBg="1"/>
      <p:bldP spid="34" grpId="0" animBg="1"/>
      <p:bldP spid="34" grpId="1" animBg="1"/>
      <p:bldP spid="34" grpId="2" animBg="1"/>
      <p:bldP spid="35" grpId="0" animBg="1"/>
      <p:bldP spid="35" grpId="1" animBg="1"/>
      <p:bldP spid="35" grpId="2" animBg="1"/>
      <p:bldP spid="36" grpId="0" animBg="1"/>
      <p:bldP spid="36" grpId="1" animBg="1"/>
      <p:bldP spid="36" grpId="2" animBg="1"/>
      <p:bldP spid="37" grpId="0" animBg="1"/>
      <p:bldP spid="37" grpId="1" animBg="1"/>
      <p:bldP spid="37" grpId="2" animBg="1"/>
      <p:bldP spid="38" grpId="0" animBg="1"/>
      <p:bldP spid="38" grpId="1" animBg="1"/>
      <p:bldP spid="38" grpId="2" animBg="1"/>
      <p:bldP spid="39" grpId="0" animBg="1"/>
      <p:bldP spid="39" grpId="1" animBg="1"/>
      <p:bldP spid="39" grpId="2" animBg="1"/>
      <p:bldP spid="40" grpId="0" animBg="1"/>
      <p:bldP spid="40" grpId="1" animBg="1"/>
      <p:bldP spid="40" grpId="2" animBg="1"/>
      <p:bldP spid="41" grpId="0" animBg="1"/>
      <p:bldP spid="41" grpId="1" animBg="1"/>
      <p:bldP spid="41" grpId="2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任意多边形 28"/>
          <p:cNvSpPr/>
          <p:nvPr/>
        </p:nvSpPr>
        <p:spPr>
          <a:xfrm>
            <a:off x="-4080" y="1422899"/>
            <a:ext cx="3062314" cy="3196800"/>
          </a:xfrm>
          <a:custGeom>
            <a:avLst/>
            <a:gdLst>
              <a:gd name="connsiteX0" fmla="*/ 12039 w 2299544"/>
              <a:gd name="connsiteY0" fmla="*/ 0 h 4091715"/>
              <a:gd name="connsiteX1" fmla="*/ 2287503 w 2299544"/>
              <a:gd name="connsiteY1" fmla="*/ 506276 h 4091715"/>
              <a:gd name="connsiteX2" fmla="*/ 2299544 w 2299544"/>
              <a:gd name="connsiteY2" fmla="*/ 3626936 h 4091715"/>
              <a:gd name="connsiteX3" fmla="*/ 0 w 2299544"/>
              <a:gd name="connsiteY3" fmla="*/ 4091715 h 4091715"/>
              <a:gd name="connsiteX0" fmla="*/ 881 w 2303626"/>
              <a:gd name="connsiteY0" fmla="*/ 0 h 4091715"/>
              <a:gd name="connsiteX1" fmla="*/ 2291585 w 2303626"/>
              <a:gd name="connsiteY1" fmla="*/ 506276 h 4091715"/>
              <a:gd name="connsiteX2" fmla="*/ 2303626 w 2303626"/>
              <a:gd name="connsiteY2" fmla="*/ 3626936 h 4091715"/>
              <a:gd name="connsiteX3" fmla="*/ 4082 w 2303626"/>
              <a:gd name="connsiteY3" fmla="*/ 4091715 h 4091715"/>
              <a:gd name="connsiteX4" fmla="*/ 881 w 2303626"/>
              <a:gd name="connsiteY4" fmla="*/ 0 h 4091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03626" h="4091715">
                <a:moveTo>
                  <a:pt x="881" y="0"/>
                </a:moveTo>
                <a:lnTo>
                  <a:pt x="2291585" y="506276"/>
                </a:lnTo>
                <a:cubicBezTo>
                  <a:pt x="2295599" y="1546496"/>
                  <a:pt x="2299612" y="2586716"/>
                  <a:pt x="2303626" y="3626936"/>
                </a:cubicBezTo>
                <a:lnTo>
                  <a:pt x="4082" y="4091715"/>
                </a:lnTo>
                <a:cubicBezTo>
                  <a:pt x="8095" y="2727810"/>
                  <a:pt x="-3132" y="1363905"/>
                  <a:pt x="881" y="0"/>
                </a:cubicBezTo>
                <a:close/>
              </a:path>
            </a:pathLst>
          </a:cu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任意多边形 29"/>
          <p:cNvSpPr/>
          <p:nvPr/>
        </p:nvSpPr>
        <p:spPr>
          <a:xfrm>
            <a:off x="3014223" y="1419622"/>
            <a:ext cx="3082143" cy="3200212"/>
          </a:xfrm>
          <a:custGeom>
            <a:avLst/>
            <a:gdLst>
              <a:gd name="connsiteX0" fmla="*/ 2300172 w 2318543"/>
              <a:gd name="connsiteY0" fmla="*/ 0 h 4096081"/>
              <a:gd name="connsiteX1" fmla="*/ 2318543 w 2318543"/>
              <a:gd name="connsiteY1" fmla="*/ 4096081 h 4096081"/>
              <a:gd name="connsiteX2" fmla="*/ 0 w 2318543"/>
              <a:gd name="connsiteY2" fmla="*/ 3631302 h 4096081"/>
              <a:gd name="connsiteX3" fmla="*/ 12040 w 2318543"/>
              <a:gd name="connsiteY3" fmla="*/ 510643 h 4096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18543" h="4096081">
                <a:moveTo>
                  <a:pt x="2300172" y="0"/>
                </a:moveTo>
                <a:lnTo>
                  <a:pt x="2318543" y="4096081"/>
                </a:lnTo>
                <a:lnTo>
                  <a:pt x="0" y="3631302"/>
                </a:lnTo>
                <a:lnTo>
                  <a:pt x="12040" y="510643"/>
                </a:lnTo>
                <a:close/>
              </a:path>
            </a:pathLst>
          </a:cu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任意多边形 30"/>
          <p:cNvSpPr/>
          <p:nvPr/>
        </p:nvSpPr>
        <p:spPr>
          <a:xfrm>
            <a:off x="6052602" y="1419624"/>
            <a:ext cx="3091398" cy="3200212"/>
          </a:xfrm>
          <a:custGeom>
            <a:avLst/>
            <a:gdLst>
              <a:gd name="connsiteX0" fmla="*/ 0 w 2325505"/>
              <a:gd name="connsiteY0" fmla="*/ 0 h 4096081"/>
              <a:gd name="connsiteX1" fmla="*/ 2313465 w 2325505"/>
              <a:gd name="connsiteY1" fmla="*/ 510643 h 4096081"/>
              <a:gd name="connsiteX2" fmla="*/ 2325505 w 2325505"/>
              <a:gd name="connsiteY2" fmla="*/ 3631302 h 4096081"/>
              <a:gd name="connsiteX3" fmla="*/ 25961 w 2325505"/>
              <a:gd name="connsiteY3" fmla="*/ 4096081 h 4096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25505" h="4096081">
                <a:moveTo>
                  <a:pt x="0" y="0"/>
                </a:moveTo>
                <a:lnTo>
                  <a:pt x="2313465" y="510643"/>
                </a:lnTo>
                <a:lnTo>
                  <a:pt x="2325505" y="3631302"/>
                </a:lnTo>
                <a:lnTo>
                  <a:pt x="25961" y="4096081"/>
                </a:lnTo>
                <a:close/>
              </a:path>
            </a:pathLst>
          </a:cu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Box 7"/>
          <p:cNvSpPr txBox="1"/>
          <p:nvPr/>
        </p:nvSpPr>
        <p:spPr>
          <a:xfrm>
            <a:off x="2170112" y="428525"/>
            <a:ext cx="4287838" cy="438150"/>
          </a:xfrm>
          <a:prstGeom prst="rect">
            <a:avLst/>
          </a:prstGeom>
          <a:noFill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smtClean="0">
                <a:solidFill>
                  <a:srgbClr val="00B0F0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因为有你</a:t>
            </a:r>
            <a:endParaRPr lang="zh-CN" altLang="en-US" sz="2800">
              <a:solidFill>
                <a:srgbClr val="00B0F0"/>
              </a:solidFill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190750" y="823813"/>
            <a:ext cx="688498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>
                <a:solidFill>
                  <a:srgbClr val="00B0F0"/>
                </a:solidFill>
                <a:latin typeface="Calibri" panose="020F0502020204030204" pitchFamily="34" charset="0"/>
                <a:ea typeface="方正稚艺_GBK"/>
              </a:rPr>
              <a:t>Please enter your text here . Please enter your text here</a:t>
            </a:r>
            <a:endParaRPr lang="zh-CN" altLang="en-US" sz="1400">
              <a:solidFill>
                <a:srgbClr val="00B0F0"/>
              </a:solidFill>
              <a:latin typeface="Calibri" panose="020F0502020204030204" pitchFamily="34" charset="0"/>
              <a:ea typeface="方正稚艺_GBK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3060407" y="-380003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5364663" y="-450850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4428560" y="-307409"/>
            <a:ext cx="143441" cy="143441"/>
          </a:xfrm>
          <a:prstGeom prst="ellipse">
            <a:avLst/>
          </a:prstGeom>
          <a:solidFill>
            <a:schemeClr val="bg1">
              <a:alpha val="7000"/>
            </a:schemeClr>
          </a:solidFill>
          <a:ln>
            <a:noFill/>
          </a:ln>
          <a:effectLst>
            <a:glow rad="215900">
              <a:schemeClr val="bg1"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8460432" y="-452586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6156751" y="-452586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7380887" y="-452586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971600" y="-452586"/>
            <a:ext cx="143441" cy="143441"/>
          </a:xfrm>
          <a:prstGeom prst="ellipse">
            <a:avLst/>
          </a:prstGeom>
          <a:solidFill>
            <a:schemeClr val="bg1">
              <a:alpha val="7000"/>
            </a:schemeClr>
          </a:solidFill>
          <a:ln>
            <a:noFill/>
          </a:ln>
          <a:effectLst>
            <a:glow rad="215900">
              <a:schemeClr val="bg1"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3780487" y="-308581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5797286" y="-379428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2411760" y="-379428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4861183" y="-235987"/>
            <a:ext cx="143441" cy="143441"/>
          </a:xfrm>
          <a:prstGeom prst="ellipse">
            <a:avLst/>
          </a:prstGeom>
          <a:solidFill>
            <a:schemeClr val="bg1">
              <a:alpha val="7000"/>
            </a:schemeClr>
          </a:solidFill>
          <a:ln>
            <a:noFill/>
          </a:ln>
          <a:effectLst>
            <a:glow rad="215900">
              <a:schemeClr val="bg1"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8893055" y="-381164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6589374" y="-381164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7813510" y="-381164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1404223" y="-381164"/>
            <a:ext cx="143441" cy="143441"/>
          </a:xfrm>
          <a:prstGeom prst="ellipse">
            <a:avLst/>
          </a:prstGeom>
          <a:solidFill>
            <a:schemeClr val="bg1">
              <a:alpha val="7000"/>
            </a:schemeClr>
          </a:solidFill>
          <a:ln>
            <a:noFill/>
          </a:ln>
          <a:effectLst>
            <a:glow rad="215900">
              <a:schemeClr val="bg1"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4940974" y="-421055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5588471" y="-421055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7244655" y="-421055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8140863" y="-421055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5" name="椭圆 34"/>
          <p:cNvSpPr/>
          <p:nvPr/>
        </p:nvSpPr>
        <p:spPr>
          <a:xfrm>
            <a:off x="8821047" y="-421055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6" name="椭圆 35"/>
          <p:cNvSpPr/>
          <p:nvPr/>
        </p:nvSpPr>
        <p:spPr>
          <a:xfrm>
            <a:off x="474077" y="-452586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7" name="椭圆 36"/>
          <p:cNvSpPr/>
          <p:nvPr/>
        </p:nvSpPr>
        <p:spPr>
          <a:xfrm>
            <a:off x="1121574" y="-452586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8" name="椭圆 37"/>
          <p:cNvSpPr/>
          <p:nvPr/>
        </p:nvSpPr>
        <p:spPr>
          <a:xfrm>
            <a:off x="2057678" y="-452586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9" name="椭圆 38"/>
          <p:cNvSpPr/>
          <p:nvPr/>
        </p:nvSpPr>
        <p:spPr>
          <a:xfrm>
            <a:off x="2777758" y="-452586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40" name="椭圆 39"/>
          <p:cNvSpPr/>
          <p:nvPr/>
        </p:nvSpPr>
        <p:spPr>
          <a:xfrm>
            <a:off x="3673966" y="-452586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</p:spTree>
    <p:extLst>
      <p:ext uri="{BB962C8B-B14F-4D97-AF65-F5344CB8AC3E}">
        <p14:creationId xmlns:p14="http://schemas.microsoft.com/office/powerpoint/2010/main" val="3185642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repeatCount="indefinite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34" dur="4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8.33333E-7 -1.72946E-7 C -0.00139 0.02007 -0.00364 0.0349 -0.00642 0.05405 C -0.00694 0.05744 -0.00746 0.06115 -0.00799 0.06486 C -0.00885 0.07103 -0.01111 0.08184 -0.01111 0.08215 C -0.01458 0.13743 -0.02535 0.20352 -0.00799 0.25139 C -0.0066 0.26652 -0.00555 0.27455 -0.00156 0.28783 C -0.00017 0.30235 0.00017 0.31007 0.00469 0.3218 C 0.00521 0.32644 0.00521 0.33169 0.00625 0.33601 C 0.00677 0.33848 0.00903 0.3391 0.00955 0.34157 C 0.01059 0.34589 0.01024 0.35114 0.01111 0.35578 C 0.01389 0.37091 0.0191 0.39284 0.02379 0.40642 C 0.02708 0.416 0.03229 0.42403 0.0349 0.43484 C 0.04011 0.45584 0.04184 0.47931 0.04757 0.49969 C 0.05677 0.57443 0.04514 0.48271 0.05399 0.54478 C 0.05608 0.55991 0.05538 0.57412 0.06024 0.5874 C 0.06285 0.6155 0.06701 0.64546 0.07292 0.67202 C 0.07344 0.68221 0.07361 0.69271 0.07448 0.7029 C 0.0757 0.71618 0.07934 0.74243 0.07934 0.74274 C 0.07882 0.79061 0.07917 0.83879 0.07778 0.88666 C 0.07674 0.92465 0.07292 0.96294 0.07292 1.00247 " pathEditMode="relative" rAng="0" ptsTypes="fffffffffffffffffffA">
                                      <p:cBhvr>
                                        <p:cTn id="36" dur="4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1" y="50124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0" presetClass="path" presetSubtype="0" repeatCount="indefinite" accel="50000" decel="50000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5E-6 1.85185E-6 C -0.00138 0.01543 -0.00643 0.03642 -0.01268 0.04784 C -0.01459 0.05771 -0.01718 0.06759 -0.0191 0.07623 C -0.0257 0.10833 -0.025 0.1466 -0.02709 0.18055 C -0.02656 0.24629 -0.02656 0.31234 -0.02553 0.37778 C -0.025 0.40957 -0.01893 0.44012 -0.01598 0.47129 C -0.00938 0.53858 -0.00417 0.6071 0.01268 0.66913 C 0.01702 0.70864 0.01962 0.72284 0.01424 0.77068 C 0.01303 0.78117 0.00504 0.79599 0.00157 0.80432 C -0.01511 0.84722 -0.00468 0.82716 -0.01754 0.84969 C -0.02639 0.89012 -0.01268 0.8321 -0.02864 0.88055 C -0.03211 0.89166 -0.03299 0.90617 -0.03664 0.91759 C -0.0401 0.92778 -0.04549 0.93549 -0.0493 0.94537 C -0.05104 0.95463 -0.05087 0.95123 -0.05087 0.95679 " pathEditMode="relative" rAng="0" ptsTypes="fffffffffffffA">
                                      <p:cBhvr>
                                        <p:cTn id="38" dur="4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" y="47840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10" presetClass="exit" presetSubtype="0" repeatCount="indefinite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repeatCount="indefinite" fill="hold" grpId="2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repeatCount="indefinite" fill="hold" grpId="2" nodeType="withEffect">
                                  <p:stCondLst>
                                    <p:cond delay="6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ntr" presetSubtype="0" repeatCount="indefinite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repeatCount="indefinite" fill="hold" grpId="0" nodeType="withEffect">
                                  <p:stCondLst>
                                    <p:cond delay="59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" presetClass="entr" presetSubtype="4" repeatCount="indefinite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0" presetClass="path" presetSubtype="0" repeatCount="indefinite" accel="50000" decel="5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62" dur="4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0" presetClass="path" presetSubtype="0" repeatCount="indefinite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11022E-16 -1.72946E-7 C -0.00139 0.02007 -0.00365 0.03428 -0.00642 0.05374 C -0.00694 0.05744 -0.00747 0.06115 -0.00799 0.06486 C -0.00885 0.07134 -0.01111 0.08184 -0.01111 0.08215 C -0.01458 0.13743 -0.02535 0.20352 -0.00799 0.25139 C -0.0066 0.26652 -0.00556 0.27455 -0.00156 0.28783 C -0.00017 0.30235 0.00017 0.31007 0.00469 0.3218 C 0.00521 0.32644 0.00521 0.33169 0.00625 0.33601 C 0.00677 0.33848 0.00903 0.3391 0.00955 0.34157 C 0.01059 0.34589 0.01024 0.35114 0.01111 0.35578 C 0.01389 0.37091 0.0191 0.39284 0.02378 0.40642 C 0.02708 0.416 0.03229 0.42403 0.0349 0.43484 C 0.0401 0.45584 0.04184 0.47962 0.04757 0.5 C 0.05677 0.57474 0.04514 0.48271 0.05399 0.54509 C 0.05608 0.56022 0.05538 0.57443 0.06024 0.58771 C 0.06285 0.6155 0.06701 0.64577 0.07292 0.67233 C 0.07344 0.68252 0.07361 0.69302 0.07448 0.70321 C 0.07569 0.71649 0.07934 0.74274 0.07934 0.74305 C 0.07882 0.79092 0.07917 0.8391 0.07778 0.88697 C 0.07674 0.92495 0.07292 0.96325 0.07292 1.00278 " pathEditMode="relative" rAng="0" ptsTypes="fffffffffffffffffffA">
                                      <p:cBhvr>
                                        <p:cTn id="64" dur="4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1" y="50124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0" presetClass="path" presetSubtype="0" repeatCount="indefinite" accel="50000" decel="5000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2.77778E-7 4.97683E-6 C -0.00591 0.01421 -0.01042 0.03027 -0.0158 0.04541 C -0.01823 0.05221 -0.02223 0.05653 -0.02535 0.06209 C -0.04931 0.10411 -0.02674 0.06951 -0.03802 0.09608 C -0.03976 0.1004 -0.04271 0.10318 -0.04445 0.10751 C -0.04792 0.11554 -0.05157 0.12913 -0.05382 0.1384 C -0.05799 0.15508 -0.06181 0.17423 -0.06337 0.19215 C -0.06441 0.20451 -0.06667 0.22892 -0.06667 0.22892 C -0.06771 0.26382 -0.06823 0.33735 -0.07778 0.3701 C -0.08143 0.40315 -0.07882 0.43621 -0.08403 0.46895 C -0.08768 0.54958 -0.09098 0.63145 -0.07778 0.70899 C -0.07552 0.72196 -0.07552 0.73154 -0.07136 0.74297 C -0.06875 0.76707 -0.06615 0.79333 -0.06181 0.8165 C -0.05816 0.83596 -0.05921 0.81959 -0.05712 0.83627 C -0.05643 0.84183 -0.05643 0.8477 -0.05556 0.85295 C -0.05434 0.85975 -0.05191 0.86592 -0.0507 0.87272 C -0.05018 0.88044 -0.05018 0.88817 -0.04914 0.89558 C -0.04792 0.90485 -0.0441 0.91412 -0.04271 0.92369 C -0.04202 0.92833 -0.04184 0.93327 -0.04115 0.93791 C -0.0408 0.94069 -0.03959 0.94625 -0.03959 0.94625 " pathEditMode="relative" ptsTypes="fffffffffffffffffffA">
                                      <p:cBhvr>
                                        <p:cTn id="66" dur="4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7" presetID="0" presetClass="path" presetSubtype="0" repeatCount="indefinite" accel="50000" decel="50000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-1.66667E-6 -1.72946E-7 C -0.00139 0.01544 -0.00642 0.03644 -0.01267 0.04818 C -0.01458 0.05775 -0.01719 0.06763 -0.0191 0.07597 C -0.02569 0.1084 -0.025 0.1467 -0.02708 0.18067 C -0.02656 0.24645 -0.02656 0.31254 -0.02552 0.37801 C -0.025 0.40982 -0.01892 0.4404 -0.01597 0.47159 C -0.00937 0.53891 -0.00416 0.60747 0.01268 0.66955 C 0.01702 0.70908 0.01962 0.72329 0.01424 0.77116 C 0.01302 0.78166 0.00504 0.79648 0.00156 0.80482 C -0.0151 0.84775 -0.00469 0.82767 -0.01753 0.85022 C -0.02639 0.89067 -0.01267 0.83261 -0.02864 0.8811 C -0.03212 0.89222 -0.03298 0.90673 -0.03663 0.91816 C -0.0401 0.92835 -0.04548 0.93607 -0.0493 0.94595 C -0.05104 0.95522 -0.05087 0.95182 -0.05087 0.95738 " pathEditMode="relative" rAng="0" ptsTypes="fffffffffffffA">
                                      <p:cBhvr>
                                        <p:cTn id="68" dur="4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" y="47869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10" presetClass="exit" presetSubtype="0" repeatCount="indefinite" fill="hold" grpId="2" nodeType="withEffect">
                                  <p:stCondLst>
                                    <p:cond delay="5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xit" presetSubtype="0" repeatCount="indefinite" fill="hold" grpId="2" nodeType="withEffect">
                                  <p:stCondLst>
                                    <p:cond delay="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0" presetClass="exit" presetSubtype="0" repeatCount="indefinite" fill="hold" grpId="2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0" presetClass="exit" presetSubtype="0" repeatCount="indefinite" fill="hold" grpId="2" nodeType="withEffect">
                                  <p:stCondLst>
                                    <p:cond delay="6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ntr" presetSubtype="0" repeatCount="indefinite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repeatCount="indefinite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repeatCount="indefinite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0" presetClass="path" presetSubtype="0" repeatCount="indefinite" accel="50000" decel="5000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94" dur="4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95" presetID="0" presetClass="path" presetSubtype="0" repeatCount="indefinite" accel="50000" decel="50000" fill="hold" grpId="1" nodeType="withEffect">
                                  <p:stCondLst>
                                    <p:cond delay="4750"/>
                                  </p:stCondLst>
                                  <p:childTnLst>
                                    <p:animMotion origin="layout" path="M -8.33333E-7 -1.72946E-7 C -0.00139 0.02007 -0.00364 0.0349 -0.00642 0.05405 C -0.00694 0.05744 -0.00746 0.06115 -0.00799 0.06486 C -0.00885 0.07103 -0.01111 0.08184 -0.01111 0.08215 C -0.01458 0.13743 -0.02535 0.20352 -0.00799 0.25139 C -0.0066 0.26652 -0.00555 0.27455 -0.00156 0.28783 C -0.00017 0.30235 0.00017 0.31007 0.00469 0.3218 C 0.00521 0.32644 0.00521 0.33169 0.00625 0.33601 C 0.00677 0.33848 0.00903 0.3391 0.00955 0.34157 C 0.01059 0.34589 0.01024 0.35114 0.01111 0.35578 C 0.01389 0.37091 0.0191 0.39284 0.02379 0.40642 C 0.02708 0.416 0.03229 0.42403 0.0349 0.43484 C 0.04011 0.45584 0.04184 0.47931 0.04757 0.49969 C 0.05677 0.57443 0.04514 0.48271 0.05399 0.54478 C 0.05608 0.55991 0.05538 0.57412 0.06024 0.5874 C 0.06285 0.6155 0.06701 0.64546 0.07292 0.67202 C 0.07344 0.68221 0.07361 0.69271 0.07448 0.7029 C 0.0757 0.71618 0.07934 0.74243 0.07934 0.74274 C 0.07882 0.79061 0.07917 0.83879 0.07778 0.88666 C 0.07674 0.92465 0.07292 0.96294 0.07292 1.00247 " pathEditMode="relative" rAng="0" ptsTypes="fffffffffffffffffffA">
                                      <p:cBhvr>
                                        <p:cTn id="96" dur="4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1" y="50124"/>
                                    </p:animMotion>
                                  </p:childTnLst>
                                </p:cTn>
                              </p:par>
                              <p:par>
                                <p:cTn id="97" presetID="0" presetClass="path" presetSubtype="0" repeatCount="indefinite" accel="50000" decel="5000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2.77778E-7 4.97683E-6 C -0.00591 0.01421 -0.01042 0.03027 -0.0158 0.04541 C -0.01823 0.05221 -0.02223 0.05653 -0.02535 0.06209 C -0.04931 0.10411 -0.02674 0.06951 -0.03802 0.09608 C -0.03976 0.1004 -0.04271 0.10318 -0.04445 0.10751 C -0.04792 0.11554 -0.05157 0.12913 -0.05382 0.1384 C -0.05799 0.15508 -0.06181 0.17423 -0.06337 0.19215 C -0.06441 0.20451 -0.06667 0.22892 -0.06667 0.22892 C -0.06771 0.26382 -0.06823 0.33735 -0.07778 0.3701 C -0.08143 0.40315 -0.07882 0.43621 -0.08403 0.46895 C -0.08768 0.54958 -0.09098 0.63145 -0.07778 0.70899 C -0.07552 0.72196 -0.07552 0.73154 -0.07136 0.74297 C -0.06875 0.76707 -0.06615 0.79333 -0.06181 0.8165 C -0.05816 0.83596 -0.05921 0.81959 -0.05712 0.83627 C -0.05643 0.84183 -0.05643 0.8477 -0.05556 0.85295 C -0.05434 0.85975 -0.05191 0.86592 -0.0507 0.87272 C -0.05018 0.88044 -0.05018 0.88817 -0.04914 0.89558 C -0.04792 0.90485 -0.0441 0.91412 -0.04271 0.92369 C -0.04202 0.92833 -0.04184 0.93327 -0.04115 0.93791 C -0.0408 0.94069 -0.03959 0.94625 -0.03959 0.94625 " pathEditMode="relative" ptsTypes="fffffffffffffffffffA">
                                      <p:cBhvr>
                                        <p:cTn id="98" dur="4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9" presetID="0" presetClass="path" presetSubtype="0" repeatCount="indefinite" accel="50000" decel="50000" fill="hold" grpId="1" nodeType="withEffect">
                                  <p:stCondLst>
                                    <p:cond delay="4750"/>
                                  </p:stCondLst>
                                  <p:childTnLst>
                                    <p:animMotion origin="layout" path="M 5E-6 1.85185E-6 C -0.00138 0.01543 -0.00643 0.03642 -0.01268 0.04784 C -0.01459 0.05771 -0.01718 0.06759 -0.0191 0.07623 C -0.0257 0.10833 -0.025 0.1466 -0.02709 0.18055 C -0.02656 0.24629 -0.02656 0.31234 -0.02553 0.37778 C -0.025 0.40957 -0.01893 0.44012 -0.01598 0.47129 C -0.00938 0.53858 -0.00417 0.6071 0.01268 0.66913 C 0.01702 0.70864 0.01962 0.72284 0.01424 0.77068 C 0.01303 0.78117 0.00504 0.79599 0.00157 0.80432 C -0.01511 0.84722 -0.00468 0.82716 -0.01754 0.84969 C -0.02639 0.89012 -0.01268 0.8321 -0.02864 0.88055 C -0.03211 0.89166 -0.03299 0.90617 -0.03664 0.91759 C -0.0401 0.92778 -0.04549 0.93549 -0.0493 0.94537 C -0.05104 0.95463 -0.05087 0.95123 -0.05087 0.95679 " pathEditMode="relative" rAng="0" ptsTypes="fffffffffffffA">
                                      <p:cBhvr>
                                        <p:cTn id="100" dur="4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" y="47840"/>
                                    </p:animMotion>
                                  </p:childTnLst>
                                </p:cTn>
                              </p:par>
                              <p:par>
                                <p:cTn id="101" presetID="10" presetClass="exit" presetSubtype="0" repeatCount="indefinite" fill="hold" grpId="2" nodeType="withEffect">
                                  <p:stCondLst>
                                    <p:cond delay="7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0" presetClass="exit" presetSubtype="0" repeatCount="indefinite" fill="hold" grpId="2" nodeType="withEffect">
                                  <p:stCondLst>
                                    <p:cond delay="6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0" presetClass="exit" presetSubtype="0" repeatCount="indefinite" fill="hold" grpId="2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0" presetClass="exit" presetSubtype="0" repeatCount="indefinite" fill="hold" grpId="2" nodeType="withEffect">
                                  <p:stCondLst>
                                    <p:cond delay="8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0" presetClass="entr" presetSubtype="0" repeatCount="indefinite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repeatCount="indefinite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repeatCount="indefinite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repeatCount="indefinite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0" presetClass="path" presetSubtype="0" repeatCount="indefinite" accel="50000" decel="5000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126" dur="4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127" presetID="10" presetClass="exit" presetSubtype="0" repeatCount="indefinite" fill="hold" grpId="2" nodeType="withEffect">
                                  <p:stCondLst>
                                    <p:cond delay="7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8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0" presetClass="path" presetSubtype="0" repeatCount="indefinite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11022E-16 -1.72946E-7 C -0.00139 0.02007 -0.00365 0.03428 -0.00642 0.05374 C -0.00694 0.05744 -0.00747 0.06115 -0.00799 0.06486 C -0.00885 0.07134 -0.01111 0.08184 -0.01111 0.08215 C -0.01458 0.13743 -0.02535 0.20352 -0.00799 0.25139 C -0.0066 0.26652 -0.00556 0.27455 -0.00156 0.28783 C -0.00017 0.30235 0.00017 0.31007 0.00469 0.3218 C 0.00521 0.32644 0.00521 0.33169 0.00625 0.33601 C 0.00677 0.33848 0.00903 0.3391 0.00955 0.34157 C 0.01059 0.34589 0.01024 0.35114 0.01111 0.35578 C 0.01389 0.37091 0.0191 0.39284 0.02378 0.40642 C 0.02708 0.416 0.03229 0.42403 0.0349 0.43484 C 0.0401 0.45584 0.04184 0.47962 0.04757 0.5 C 0.05677 0.57474 0.04514 0.48271 0.05399 0.54509 C 0.05608 0.56022 0.05538 0.57443 0.06024 0.58771 C 0.06285 0.6155 0.06701 0.64577 0.07292 0.67233 C 0.07344 0.68252 0.07361 0.69302 0.07448 0.70321 C 0.07569 0.71649 0.07934 0.74274 0.07934 0.74305 C 0.07882 0.79092 0.07917 0.8391 0.07778 0.88697 C 0.07674 0.92495 0.07292 0.96325 0.07292 1.00278 " pathEditMode="relative" rAng="0" ptsTypes="fffffffffffffffffffA">
                                      <p:cBhvr>
                                        <p:cTn id="131" dur="4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1" y="50124"/>
                                    </p:animMotion>
                                  </p:childTnLst>
                                </p:cTn>
                              </p:par>
                              <p:par>
                                <p:cTn id="132" presetID="0" presetClass="path" presetSubtype="0" repeatCount="indefinite" accel="50000" decel="5000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2.77778E-7 4.97683E-6 C -0.00591 0.01421 -0.01042 0.03027 -0.0158 0.04541 C -0.01823 0.05221 -0.02223 0.05653 -0.02535 0.06209 C -0.04931 0.10411 -0.02674 0.06951 -0.03802 0.09608 C -0.03976 0.1004 -0.04271 0.10318 -0.04445 0.10751 C -0.04792 0.11554 -0.05157 0.12913 -0.05382 0.1384 C -0.05799 0.15508 -0.06181 0.17423 -0.06337 0.19215 C -0.06441 0.20451 -0.06667 0.22892 -0.06667 0.22892 C -0.06771 0.26382 -0.06823 0.33735 -0.07778 0.3701 C -0.08143 0.40315 -0.07882 0.43621 -0.08403 0.46895 C -0.08768 0.54958 -0.09098 0.63145 -0.07778 0.70899 C -0.07552 0.72196 -0.07552 0.73154 -0.07136 0.74297 C -0.06875 0.76707 -0.06615 0.79333 -0.06181 0.8165 C -0.05816 0.83596 -0.05921 0.81959 -0.05712 0.83627 C -0.05643 0.84183 -0.05643 0.8477 -0.05556 0.85295 C -0.05434 0.85975 -0.05191 0.86592 -0.0507 0.87272 C -0.05018 0.88044 -0.05018 0.88817 -0.04914 0.89558 C -0.04792 0.90485 -0.0441 0.91412 -0.04271 0.92369 C -0.04202 0.92833 -0.04184 0.93327 -0.04115 0.93791 C -0.0408 0.94069 -0.03959 0.94625 -0.03959 0.94625 " pathEditMode="relative" ptsTypes="fffffffffffffffffffA">
                                      <p:cBhvr>
                                        <p:cTn id="133" dur="4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4" presetID="0" presetClass="path" presetSubtype="0" repeatCount="indefinite" accel="50000" decel="50000" fill="hold" grpId="1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-1.66667E-6 -1.72946E-7 C -0.00139 0.01544 -0.00642 0.03644 -0.01267 0.04818 C -0.01458 0.05775 -0.01719 0.06763 -0.0191 0.07597 C -0.02569 0.1084 -0.025 0.1467 -0.02708 0.18067 C -0.02656 0.24645 -0.02656 0.31254 -0.02552 0.37801 C -0.025 0.40982 -0.01892 0.4404 -0.01597 0.47159 C -0.00937 0.53891 -0.00416 0.60747 0.01268 0.66955 C 0.01702 0.70908 0.01962 0.72329 0.01424 0.77116 C 0.01302 0.78166 0.00504 0.79648 0.00156 0.80482 C -0.0151 0.84775 -0.00469 0.82767 -0.01753 0.85022 C -0.02639 0.89067 -0.01267 0.83261 -0.02864 0.8811 C -0.03212 0.89222 -0.03298 0.90673 -0.03663 0.91816 C -0.0401 0.92835 -0.04548 0.93607 -0.0493 0.94595 C -0.05104 0.95522 -0.05087 0.95182 -0.05087 0.95738 " pathEditMode="relative" rAng="0" ptsTypes="fffffffffffffA">
                                      <p:cBhvr>
                                        <p:cTn id="135" dur="4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" y="47869"/>
                                    </p:animMotion>
                                  </p:childTnLst>
                                </p:cTn>
                              </p:par>
                              <p:par>
                                <p:cTn id="136" presetID="10" presetClass="exit" presetSubtype="0" repeatCount="indefinite" fill="hold" grpId="2" nodeType="withEffect">
                                  <p:stCondLst>
                                    <p:cond delay="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0" presetClass="exit" presetSubtype="0" repeatCount="indefinite" fill="hold" grpId="2" nodeType="withEffect">
                                  <p:stCondLst>
                                    <p:cond delay="7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0" presetClass="exit" presetSubtype="0" repeatCount="indefinite" fill="hold" grpId="2" nodeType="withEffect">
                                  <p:stCondLst>
                                    <p:cond delay="8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149" dur="4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150" presetID="10" presetClass="exit" presetSubtype="0" repeatCount="indefinite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0" presetClass="entr" presetSubtype="0" repeatCount="indefinite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0" presetClass="path" presetSubtype="0" repeatCount="indefinite" accel="50000" decel="5000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0.01024 0.00339 C 0.01718 0.04074 0.01649 0.0895 0.00746 0.12685 C 0.00347 0.14383 0.00555 0.125 0.0033 0.14166 C 3.05556E-6 0.16543 -0.00157 0.19012 -0.0092 0.2108 C -0.01059 0.225 -0.01181 0.23704 -0.01476 0.25031 C -0.01598 0.26481 -0.01667 0.27654 -0.02032 0.28981 C -0.02344 0.3395 -0.02049 0.32006 -0.02587 0.34907 C -0.02743 0.45278 -0.02813 0.44506 -0.02587 0.56142 C -0.02518 0.59444 -0.01979 0.62747 -0.01754 0.66018 C -0.01476 0.70247 -0.0125 0.74444 -0.00782 0.78611 C -0.00643 0.84074 -0.00504 0.88518 -0.00365 0.94166 C -0.00348 0.94815 -0.00226 0.96142 -0.00226 0.96142 " pathEditMode="relative" ptsTypes="fffffffffffA">
                                      <p:cBhvr>
                                        <p:cTn id="157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8" presetID="10" presetClass="exit" presetSubtype="0" repeatCount="indefinite" fill="hold" grpId="2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5.55556E-6 -2.46914E-6 C -0.0047 0.01235 -0.00504 0.02716 -0.00973 0.03951 C -0.01338 0.10432 -0.01355 0.16975 -0.00834 0.23457 C -0.00713 0.24877 -0.00348 0.26266 -0.0014 0.27654 C 0.00208 0.29938 0.00364 0.32284 0.00694 0.34568 C 0.00815 0.37654 0.01041 0.40679 0.01388 0.43704 C 0.01492 0.45833 0.01666 0.47161 0.01944 0.49136 C 0.01909 0.51852 0.02708 0.66049 0.00277 0.7037 C -0.0073 0.75741 -0.02362 0.80741 -0.03612 0.85926 C -0.03872 0.87037 -0.03959 0.88241 -0.04167 0.89383 C -0.04324 0.91266 -0.04688 0.93148 -0.04306 0.95062 C -0.04237 0.95401 -0.03751 0.95556 -0.03751 0.95556 " pathEditMode="relative" ptsTypes="fffffffffffA">
                                      <p:cBhvr>
                                        <p:cTn id="165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66" presetID="10" presetClass="exit" presetSubtype="0" repeatCount="indefinite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7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0" presetClass="path" presetSubtype="0" repeatCount="indefinite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173" dur="4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174" presetID="10" presetClass="exit" presetSubtype="0" repeatCount="indefinite" fill="hold" grpId="2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5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0" presetClass="path" presetSubtype="0" repeatCount="indefinite" accel="50000" decel="5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2.77778E-6 -5.06173E-6 C 0.00053 0.04351 0.00053 0.08734 0.00139 0.13086 C 0.00191 0.1574 0.00921 0.18394 0.0125 0.20987 C 0.01459 0.22623 0.01511 0.24135 0.01945 0.25678 C 0.02084 0.26975 0.02362 0.28086 0.025 0.29382 C 0.02605 0.31604 0.02674 0.33487 0.03056 0.35555 C 0.03004 0.43209 0.03004 0.50864 0.02917 0.58518 C 0.029 0.60462 0.02084 0.64197 0.02084 0.64197 C 0.01737 0.68425 0.0224 0.63364 0.01528 0.67654 C 0.01303 0.69012 0.01198 0.70493 0.00973 0.71851 C 0.00938 0.72098 0.00869 0.72345 0.00834 0.72592 C 0.0073 0.7324 0.00643 0.73919 0.00556 0.74567 C 0.00487 0.75061 0.00278 0.76049 0.00278 0.76049 C 0.00226 0.76697 0.00226 0.77376 0.00139 0.78024 C 0.00087 0.78394 -0.00104 0.78641 -0.00138 0.79012 C -0.00694 0.83888 0.00105 0.8003 -0.00555 0.82962 C -0.00607 0.84197 -0.00625 0.85431 -0.00694 0.86666 C -0.00763 0.87901 -0.01076 0.89166 -0.01111 0.9037 C -0.01145 0.92098 -0.01111 0.93826 -0.01111 0.95555 " pathEditMode="relative" ptsTypes="ffffffffffffffffffA">
                                      <p:cBhvr>
                                        <p:cTn id="181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82" presetID="10" presetClass="exit" presetSubtype="0" repeatCount="indefinite" fill="hold" grpId="2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3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189" dur="4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190" presetID="10" presetClass="exit" presetSubtype="0" repeatCount="indefinite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1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0" presetClass="path" presetSubtype="0" repeatCount="indefinite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1024 0.00339 C 0.01718 0.04074 0.01649 0.0895 0.00746 0.12685 C 0.00347 0.14383 0.00555 0.125 0.0033 0.14166 C 3.05556E-6 0.16543 -0.00157 0.19012 -0.0092 0.2108 C -0.01059 0.225 -0.01181 0.23704 -0.01476 0.25031 C -0.01598 0.26481 -0.01667 0.27654 -0.02032 0.28981 C -0.02344 0.3395 -0.02049 0.32006 -0.02587 0.34907 C -0.02743 0.45278 -0.02813 0.44506 -0.02587 0.56142 C -0.02518 0.59444 -0.01979 0.62747 -0.01754 0.66018 C -0.01476 0.70247 -0.0125 0.74444 -0.00782 0.78611 C -0.00643 0.84074 -0.00504 0.88518 -0.00365 0.94166 C -0.00348 0.94815 -0.00226 0.96142 -0.00226 0.96142 " pathEditMode="relative" ptsTypes="fffffffffffA">
                                      <p:cBhvr>
                                        <p:cTn id="197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8" presetID="10" presetClass="exit" presetSubtype="0" repeatCount="indefinite" fill="hold" grpId="2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9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4" presetID="0" presetClass="path" presetSubtype="0" repeatCount="indefinite" accel="50000" decel="5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205" dur="4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206" presetID="10" presetClass="exit" presetSubtype="0" repeatCount="indefinite" fill="hold" grpId="2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7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2" presetID="0" presetClass="path" presetSubtype="0" repeatCount="indefinite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5.55556E-6 -2.46914E-6 C -0.0047 0.01235 -0.00504 0.02716 -0.00973 0.03951 C -0.01338 0.10432 -0.01355 0.16975 -0.00834 0.23457 C -0.00713 0.24877 -0.00348 0.26266 -0.0014 0.27654 C 0.00208 0.29938 0.00364 0.32284 0.00694 0.34568 C 0.00815 0.37654 0.01041 0.40679 0.01388 0.43704 C 0.01492 0.45833 0.01666 0.47161 0.01944 0.49136 C 0.01909 0.51852 0.02708 0.66049 0.00277 0.7037 C -0.0073 0.75741 -0.02362 0.80741 -0.03612 0.85926 C -0.03872 0.87037 -0.03959 0.88241 -0.04167 0.89383 C -0.04324 0.91266 -0.04688 0.93148 -0.04306 0.95062 C -0.04237 0.95401 -0.03751 0.95556 -0.03751 0.95556 " pathEditMode="relative" ptsTypes="fffffffffffA">
                                      <p:cBhvr>
                                        <p:cTn id="213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4" presetID="10" presetClass="exit" presetSubtype="0" repeatCount="indefinite" fill="hold" grpId="2" nodeType="withEffect">
                                  <p:stCondLst>
                                    <p:cond delay="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5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0" presetID="0" presetClass="path" presetSubtype="0" repeatCount="indefinite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221" dur="4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222" presetID="10" presetClass="exit" presetSubtype="0" repeatCount="indefinite" fill="hold" grpId="2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3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8" grpId="0"/>
      <p:bldP spid="9" grpId="0"/>
      <p:bldP spid="11" grpId="0" animBg="1"/>
      <p:bldP spid="11" grpId="1" animBg="1"/>
      <p:bldP spid="11" grpId="2" animBg="1"/>
      <p:bldP spid="12" grpId="0" animBg="1"/>
      <p:bldP spid="12" grpId="1" animBg="1"/>
      <p:bldP spid="12" grpId="2" animBg="1"/>
      <p:bldP spid="13" grpId="0" animBg="1"/>
      <p:bldP spid="13" grpId="1" animBg="1"/>
      <p:bldP spid="13" grpId="2" animBg="1"/>
      <p:bldP spid="14" grpId="0" animBg="1"/>
      <p:bldP spid="14" grpId="1" animBg="1"/>
      <p:bldP spid="14" grpId="2" animBg="1"/>
      <p:bldP spid="15" grpId="0" animBg="1"/>
      <p:bldP spid="15" grpId="1" animBg="1"/>
      <p:bldP spid="15" grpId="2" animBg="1"/>
      <p:bldP spid="18" grpId="0" animBg="1"/>
      <p:bldP spid="18" grpId="1" animBg="1"/>
      <p:bldP spid="18" grpId="2" animBg="1"/>
      <p:bldP spid="19" grpId="0" animBg="1"/>
      <p:bldP spid="19" grpId="1" animBg="1"/>
      <p:bldP spid="19" grpId="2" animBg="1"/>
      <p:bldP spid="20" grpId="0" animBg="1"/>
      <p:bldP spid="20" grpId="1" animBg="1"/>
      <p:bldP spid="20" grpId="2" animBg="1"/>
      <p:bldP spid="21" grpId="0" animBg="1"/>
      <p:bldP spid="21" grpId="1" animBg="1"/>
      <p:bldP spid="21" grpId="2" animBg="1"/>
      <p:bldP spid="22" grpId="0" animBg="1"/>
      <p:bldP spid="22" grpId="1" animBg="1"/>
      <p:bldP spid="22" grpId="2" animBg="1"/>
      <p:bldP spid="23" grpId="0" animBg="1"/>
      <p:bldP spid="23" grpId="1" animBg="1"/>
      <p:bldP spid="23" grpId="2" animBg="1"/>
      <p:bldP spid="24" grpId="0" animBg="1"/>
      <p:bldP spid="24" grpId="1" animBg="1"/>
      <p:bldP spid="24" grpId="2" animBg="1"/>
      <p:bldP spid="25" grpId="0" animBg="1"/>
      <p:bldP spid="25" grpId="1" animBg="1"/>
      <p:bldP spid="25" grpId="2" animBg="1"/>
      <p:bldP spid="26" grpId="0" animBg="1"/>
      <p:bldP spid="26" grpId="1" animBg="1"/>
      <p:bldP spid="26" grpId="2" animBg="1"/>
      <p:bldP spid="27" grpId="0" animBg="1"/>
      <p:bldP spid="27" grpId="1" animBg="1"/>
      <p:bldP spid="27" grpId="2" animBg="1"/>
      <p:bldP spid="28" grpId="0" animBg="1"/>
      <p:bldP spid="28" grpId="1" animBg="1"/>
      <p:bldP spid="28" grpId="2" animBg="1"/>
      <p:bldP spid="32" grpId="0" animBg="1"/>
      <p:bldP spid="32" grpId="1" animBg="1"/>
      <p:bldP spid="32" grpId="2" animBg="1"/>
      <p:bldP spid="33" grpId="0" animBg="1"/>
      <p:bldP spid="33" grpId="1" animBg="1"/>
      <p:bldP spid="33" grpId="2" animBg="1"/>
      <p:bldP spid="34" grpId="0" animBg="1"/>
      <p:bldP spid="34" grpId="1" animBg="1"/>
      <p:bldP spid="34" grpId="2" animBg="1"/>
      <p:bldP spid="35" grpId="0" animBg="1"/>
      <p:bldP spid="35" grpId="1" animBg="1"/>
      <p:bldP spid="35" grpId="2" animBg="1"/>
      <p:bldP spid="36" grpId="0" animBg="1"/>
      <p:bldP spid="36" grpId="1" animBg="1"/>
      <p:bldP spid="36" grpId="2" animBg="1"/>
      <p:bldP spid="37" grpId="0" animBg="1"/>
      <p:bldP spid="37" grpId="1" animBg="1"/>
      <p:bldP spid="37" grpId="2" animBg="1"/>
      <p:bldP spid="38" grpId="0" animBg="1"/>
      <p:bldP spid="38" grpId="1" animBg="1"/>
      <p:bldP spid="38" grpId="2" animBg="1"/>
      <p:bldP spid="39" grpId="0" animBg="1"/>
      <p:bldP spid="39" grpId="1" animBg="1"/>
      <p:bldP spid="39" grpId="2" animBg="1"/>
      <p:bldP spid="40" grpId="0" animBg="1"/>
      <p:bldP spid="40" grpId="1" animBg="1"/>
      <p:bldP spid="40" grpId="2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1"/>
          <p:cNvSpPr/>
          <p:nvPr/>
        </p:nvSpPr>
        <p:spPr>
          <a:xfrm rot="1103988">
            <a:off x="4024675" y="1675486"/>
            <a:ext cx="5566765" cy="3356497"/>
          </a:xfrm>
          <a:custGeom>
            <a:avLst/>
            <a:gdLst>
              <a:gd name="connsiteX0" fmla="*/ 0 w 6148266"/>
              <a:gd name="connsiteY0" fmla="*/ 0 h 4947939"/>
              <a:gd name="connsiteX1" fmla="*/ 5153459 w 6148266"/>
              <a:gd name="connsiteY1" fmla="*/ 6066 h 4947939"/>
              <a:gd name="connsiteX2" fmla="*/ 6148266 w 6148266"/>
              <a:gd name="connsiteY2" fmla="*/ 3955919 h 4947939"/>
              <a:gd name="connsiteX3" fmla="*/ 2324812 w 6148266"/>
              <a:gd name="connsiteY3" fmla="*/ 4947939 h 4947939"/>
              <a:gd name="connsiteX4" fmla="*/ 0 w 6148266"/>
              <a:gd name="connsiteY4" fmla="*/ 4947939 h 4947939"/>
              <a:gd name="connsiteX5" fmla="*/ 0 w 6148266"/>
              <a:gd name="connsiteY5" fmla="*/ 0 h 4947939"/>
              <a:gd name="connsiteX0" fmla="*/ 0 w 6148266"/>
              <a:gd name="connsiteY0" fmla="*/ 12060 h 4959999"/>
              <a:gd name="connsiteX1" fmla="*/ 5148956 w 6148266"/>
              <a:gd name="connsiteY1" fmla="*/ -1 h 4959999"/>
              <a:gd name="connsiteX2" fmla="*/ 6148266 w 6148266"/>
              <a:gd name="connsiteY2" fmla="*/ 3967979 h 4959999"/>
              <a:gd name="connsiteX3" fmla="*/ 2324812 w 6148266"/>
              <a:gd name="connsiteY3" fmla="*/ 4959999 h 4959999"/>
              <a:gd name="connsiteX4" fmla="*/ 0 w 6148266"/>
              <a:gd name="connsiteY4" fmla="*/ 4959999 h 4959999"/>
              <a:gd name="connsiteX5" fmla="*/ 0 w 6148266"/>
              <a:gd name="connsiteY5" fmla="*/ 12060 h 4959999"/>
              <a:gd name="connsiteX0" fmla="*/ 0 w 6148266"/>
              <a:gd name="connsiteY0" fmla="*/ 27154 h 4975093"/>
              <a:gd name="connsiteX1" fmla="*/ 5160242 w 6148266"/>
              <a:gd name="connsiteY1" fmla="*/ 0 h 4975093"/>
              <a:gd name="connsiteX2" fmla="*/ 6148266 w 6148266"/>
              <a:gd name="connsiteY2" fmla="*/ 3983073 h 4975093"/>
              <a:gd name="connsiteX3" fmla="*/ 2324812 w 6148266"/>
              <a:gd name="connsiteY3" fmla="*/ 4975093 h 4975093"/>
              <a:gd name="connsiteX4" fmla="*/ 0 w 6148266"/>
              <a:gd name="connsiteY4" fmla="*/ 4975093 h 4975093"/>
              <a:gd name="connsiteX5" fmla="*/ 0 w 6148266"/>
              <a:gd name="connsiteY5" fmla="*/ 27154 h 4975093"/>
              <a:gd name="connsiteX0" fmla="*/ 0 w 6148266"/>
              <a:gd name="connsiteY0" fmla="*/ 27154 h 5063803"/>
              <a:gd name="connsiteX1" fmla="*/ 5160242 w 6148266"/>
              <a:gd name="connsiteY1" fmla="*/ 0 h 5063803"/>
              <a:gd name="connsiteX2" fmla="*/ 6148266 w 6148266"/>
              <a:gd name="connsiteY2" fmla="*/ 3983073 h 5063803"/>
              <a:gd name="connsiteX3" fmla="*/ 3685171 w 6148266"/>
              <a:gd name="connsiteY3" fmla="*/ 5063803 h 5063803"/>
              <a:gd name="connsiteX4" fmla="*/ 0 w 6148266"/>
              <a:gd name="connsiteY4" fmla="*/ 4975093 h 5063803"/>
              <a:gd name="connsiteX5" fmla="*/ 0 w 6148266"/>
              <a:gd name="connsiteY5" fmla="*/ 27154 h 5063803"/>
              <a:gd name="connsiteX0" fmla="*/ 0 w 6148266"/>
              <a:gd name="connsiteY0" fmla="*/ 27154 h 5048728"/>
              <a:gd name="connsiteX1" fmla="*/ 5160242 w 6148266"/>
              <a:gd name="connsiteY1" fmla="*/ 0 h 5048728"/>
              <a:gd name="connsiteX2" fmla="*/ 6148266 w 6148266"/>
              <a:gd name="connsiteY2" fmla="*/ 3983073 h 5048728"/>
              <a:gd name="connsiteX3" fmla="*/ 3719019 w 6148266"/>
              <a:gd name="connsiteY3" fmla="*/ 5048728 h 5048728"/>
              <a:gd name="connsiteX4" fmla="*/ 0 w 6148266"/>
              <a:gd name="connsiteY4" fmla="*/ 4975093 h 5048728"/>
              <a:gd name="connsiteX5" fmla="*/ 0 w 6148266"/>
              <a:gd name="connsiteY5" fmla="*/ 27154 h 5048728"/>
              <a:gd name="connsiteX0" fmla="*/ 0 w 6148266"/>
              <a:gd name="connsiteY0" fmla="*/ 27154 h 5048728"/>
              <a:gd name="connsiteX1" fmla="*/ 5160242 w 6148266"/>
              <a:gd name="connsiteY1" fmla="*/ 0 h 5048728"/>
              <a:gd name="connsiteX2" fmla="*/ 6148266 w 6148266"/>
              <a:gd name="connsiteY2" fmla="*/ 3983073 h 5048728"/>
              <a:gd name="connsiteX3" fmla="*/ 3719019 w 6148266"/>
              <a:gd name="connsiteY3" fmla="*/ 5048728 h 5048728"/>
              <a:gd name="connsiteX4" fmla="*/ 0 w 6148266"/>
              <a:gd name="connsiteY4" fmla="*/ 4975093 h 5048728"/>
              <a:gd name="connsiteX5" fmla="*/ 0 w 6148266"/>
              <a:gd name="connsiteY5" fmla="*/ 27154 h 5048728"/>
              <a:gd name="connsiteX0" fmla="*/ 106032 w 6254298"/>
              <a:gd name="connsiteY0" fmla="*/ 27154 h 5048728"/>
              <a:gd name="connsiteX1" fmla="*/ 5266274 w 6254298"/>
              <a:gd name="connsiteY1" fmla="*/ 0 h 5048728"/>
              <a:gd name="connsiteX2" fmla="*/ 6254298 w 6254298"/>
              <a:gd name="connsiteY2" fmla="*/ 3983073 h 5048728"/>
              <a:gd name="connsiteX3" fmla="*/ 3825051 w 6254298"/>
              <a:gd name="connsiteY3" fmla="*/ 5048728 h 5048728"/>
              <a:gd name="connsiteX4" fmla="*/ 0 w 6254298"/>
              <a:gd name="connsiteY4" fmla="*/ 4971986 h 5048728"/>
              <a:gd name="connsiteX5" fmla="*/ 106032 w 6254298"/>
              <a:gd name="connsiteY5" fmla="*/ 27154 h 5048728"/>
              <a:gd name="connsiteX0" fmla="*/ 187246 w 6254298"/>
              <a:gd name="connsiteY0" fmla="*/ 36283 h 5048728"/>
              <a:gd name="connsiteX1" fmla="*/ 5266274 w 6254298"/>
              <a:gd name="connsiteY1" fmla="*/ 0 h 5048728"/>
              <a:gd name="connsiteX2" fmla="*/ 6254298 w 6254298"/>
              <a:gd name="connsiteY2" fmla="*/ 3983073 h 5048728"/>
              <a:gd name="connsiteX3" fmla="*/ 3825051 w 6254298"/>
              <a:gd name="connsiteY3" fmla="*/ 5048728 h 5048728"/>
              <a:gd name="connsiteX4" fmla="*/ 0 w 6254298"/>
              <a:gd name="connsiteY4" fmla="*/ 4971986 h 5048728"/>
              <a:gd name="connsiteX5" fmla="*/ 187246 w 6254298"/>
              <a:gd name="connsiteY5" fmla="*/ 36283 h 5048728"/>
              <a:gd name="connsiteX0" fmla="*/ 136475 w 6254298"/>
              <a:gd name="connsiteY0" fmla="*/ 58895 h 5048728"/>
              <a:gd name="connsiteX1" fmla="*/ 5266274 w 6254298"/>
              <a:gd name="connsiteY1" fmla="*/ 0 h 5048728"/>
              <a:gd name="connsiteX2" fmla="*/ 6254298 w 6254298"/>
              <a:gd name="connsiteY2" fmla="*/ 3983073 h 5048728"/>
              <a:gd name="connsiteX3" fmla="*/ 3825051 w 6254298"/>
              <a:gd name="connsiteY3" fmla="*/ 5048728 h 5048728"/>
              <a:gd name="connsiteX4" fmla="*/ 0 w 6254298"/>
              <a:gd name="connsiteY4" fmla="*/ 4971986 h 5048728"/>
              <a:gd name="connsiteX5" fmla="*/ 136475 w 6254298"/>
              <a:gd name="connsiteY5" fmla="*/ 58895 h 5048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254298" h="5048728">
                <a:moveTo>
                  <a:pt x="136475" y="58895"/>
                </a:moveTo>
                <a:lnTo>
                  <a:pt x="5266274" y="0"/>
                </a:lnTo>
                <a:lnTo>
                  <a:pt x="6254298" y="3983073"/>
                </a:lnTo>
                <a:lnTo>
                  <a:pt x="3825051" y="5048728"/>
                </a:lnTo>
                <a:lnTo>
                  <a:pt x="0" y="4971986"/>
                </a:lnTo>
                <a:lnTo>
                  <a:pt x="136475" y="58895"/>
                </a:lnTo>
                <a:close/>
              </a:path>
            </a:pathLst>
          </a:cu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 rot="21216466">
            <a:off x="1603211" y="2808419"/>
            <a:ext cx="3062244" cy="1867401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 w="381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4700097" y="701271"/>
            <a:ext cx="4503026" cy="909170"/>
            <a:chOff x="4700097" y="701271"/>
            <a:chExt cx="4503026" cy="909170"/>
          </a:xfrm>
        </p:grpSpPr>
        <p:sp>
          <p:nvSpPr>
            <p:cNvPr id="27" name="TextBox 15"/>
            <p:cNvSpPr txBox="1"/>
            <p:nvPr/>
          </p:nvSpPr>
          <p:spPr>
            <a:xfrm rot="1074796">
              <a:off x="4824265" y="701271"/>
              <a:ext cx="4034972" cy="542190"/>
            </a:xfrm>
            <a:prstGeom prst="rect">
              <a:avLst/>
            </a:prstGeom>
            <a:noFill/>
          </p:spPr>
          <p:txBody>
            <a:bodyPr vert="horz" wrap="none" rtlCol="0">
              <a:noAutofit/>
            </a:bodyPr>
            <a:lstStyle/>
            <a:p>
              <a:r>
                <a:rPr lang="zh-CN" altLang="en-US" sz="3600" spc="300" smtClean="0">
                  <a:solidFill>
                    <a:srgbClr val="00B0F0"/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你是唯一</a:t>
              </a:r>
              <a:endParaRPr lang="zh-CN" altLang="en-US" sz="3600" spc="300" dirty="0">
                <a:solidFill>
                  <a:srgbClr val="00B0F0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 rot="1078889">
              <a:off x="4700097" y="1285347"/>
              <a:ext cx="4503026" cy="325094"/>
            </a:xfrm>
            <a:prstGeom prst="rect">
              <a:avLst/>
            </a:prstGeom>
          </p:spPr>
          <p:txBody>
            <a:bodyPr wrap="square">
              <a:noAutofit/>
            </a:bodyPr>
            <a:lstStyle/>
            <a:p>
              <a:r>
                <a:rPr lang="en-US" altLang="zh-CN" sz="1400">
                  <a:solidFill>
                    <a:schemeClr val="bg1"/>
                  </a:solidFill>
                  <a:latin typeface="Calibri" panose="020F0502020204030204" pitchFamily="34" charset="0"/>
                  <a:ea typeface="方正稚艺_GBK"/>
                </a:rPr>
                <a:t>Please enter your text here </a:t>
              </a:r>
              <a:r>
                <a:rPr lang="en-US" altLang="zh-CN" sz="1400" smtClean="0">
                  <a:solidFill>
                    <a:schemeClr val="bg1"/>
                  </a:solidFill>
                  <a:latin typeface="Calibri" panose="020F0502020204030204" pitchFamily="34" charset="0"/>
                  <a:ea typeface="方正稚艺_GBK"/>
                </a:rPr>
                <a:t>.</a:t>
              </a:r>
              <a:r>
                <a:rPr lang="en-US" altLang="zh-CN" sz="1400">
                  <a:solidFill>
                    <a:schemeClr val="bg1"/>
                  </a:solidFill>
                  <a:latin typeface="Calibri" panose="020F0502020204030204" pitchFamily="34" charset="0"/>
                  <a:ea typeface="方正稚艺_GBK"/>
                </a:rPr>
                <a:t> </a:t>
              </a:r>
              <a:r>
                <a:rPr lang="en-US" altLang="zh-CN" sz="1400" smtClean="0">
                  <a:solidFill>
                    <a:schemeClr val="bg1"/>
                  </a:solidFill>
                  <a:latin typeface="Calibri" panose="020F0502020204030204" pitchFamily="34" charset="0"/>
                  <a:ea typeface="方正稚艺_GBK"/>
                </a:rPr>
                <a:t>enter </a:t>
              </a:r>
              <a:r>
                <a:rPr lang="en-US" altLang="zh-CN" sz="1400">
                  <a:solidFill>
                    <a:schemeClr val="bg1"/>
                  </a:solidFill>
                  <a:latin typeface="Calibri" panose="020F0502020204030204" pitchFamily="34" charset="0"/>
                  <a:ea typeface="方正稚艺_GBK"/>
                </a:rPr>
                <a:t>your text </a:t>
              </a:r>
              <a:r>
                <a:rPr lang="en-US" altLang="zh-CN" sz="1400" smtClean="0">
                  <a:solidFill>
                    <a:schemeClr val="bg1"/>
                  </a:solidFill>
                  <a:latin typeface="Calibri" panose="020F0502020204030204" pitchFamily="34" charset="0"/>
                  <a:ea typeface="方正稚艺_GBK"/>
                </a:rPr>
                <a:t>here</a:t>
              </a:r>
              <a:endParaRPr lang="zh-CN" altLang="en-US" sz="1400">
                <a:solidFill>
                  <a:schemeClr val="bg1"/>
                </a:solidFill>
                <a:latin typeface="Calibri" panose="020F0502020204030204" pitchFamily="34" charset="0"/>
                <a:ea typeface="方正稚艺_GBK"/>
              </a:endParaRPr>
            </a:p>
          </p:txBody>
        </p:sp>
      </p:grpSp>
      <p:sp>
        <p:nvSpPr>
          <p:cNvPr id="29" name="矩形 28"/>
          <p:cNvSpPr/>
          <p:nvPr/>
        </p:nvSpPr>
        <p:spPr>
          <a:xfrm>
            <a:off x="493486" y="771550"/>
            <a:ext cx="3381334" cy="1313793"/>
          </a:xfrm>
          <a:prstGeom prst="rect">
            <a:avLst/>
          </a:prstGeom>
        </p:spPr>
        <p:txBody>
          <a:bodyPr vert="horz" anchor="ctr" anchorCtr="0">
            <a:noAutofit/>
          </a:bodyPr>
          <a:lstStyle/>
          <a:p>
            <a:pPr algn="just">
              <a:lnSpc>
                <a:spcPct val="130000"/>
              </a:lnSpc>
              <a:spcBef>
                <a:spcPts val="600"/>
              </a:spcBef>
            </a:pPr>
            <a:r>
              <a:rPr lang="zh-CN" altLang="en-US" sz="1400" kern="1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/>
                <a:ea typeface="方正稚艺_GBK"/>
              </a:rPr>
              <a:t>标题框及正文框中的文字可直接改为您所需的文字</a:t>
            </a:r>
            <a:endParaRPr lang="en-US" altLang="zh-CN" sz="1400" kern="1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稚艺_GBK"/>
              <a:ea typeface="方正稚艺_GBK"/>
            </a:endParaRPr>
          </a:p>
          <a:p>
            <a:pPr algn="just">
              <a:lnSpc>
                <a:spcPct val="130000"/>
              </a:lnSpc>
              <a:spcBef>
                <a:spcPts val="600"/>
              </a:spcBef>
            </a:pPr>
            <a:r>
              <a:rPr lang="zh-CN" altLang="en-US" sz="1400" kern="1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/>
                <a:ea typeface="方正稚艺_GBK"/>
              </a:rPr>
              <a:t>直接复制粘贴图片来增加图片数，复制后图片可以更改</a:t>
            </a:r>
          </a:p>
        </p:txBody>
      </p:sp>
      <p:sp>
        <p:nvSpPr>
          <p:cNvPr id="37" name="椭圆 36"/>
          <p:cNvSpPr/>
          <p:nvPr/>
        </p:nvSpPr>
        <p:spPr>
          <a:xfrm>
            <a:off x="3060407" y="-380003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8" name="椭圆 37"/>
          <p:cNvSpPr/>
          <p:nvPr/>
        </p:nvSpPr>
        <p:spPr>
          <a:xfrm>
            <a:off x="5364663" y="-450850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9" name="椭圆 38"/>
          <p:cNvSpPr/>
          <p:nvPr/>
        </p:nvSpPr>
        <p:spPr>
          <a:xfrm>
            <a:off x="4428560" y="-307409"/>
            <a:ext cx="143441" cy="143441"/>
          </a:xfrm>
          <a:prstGeom prst="ellipse">
            <a:avLst/>
          </a:prstGeom>
          <a:solidFill>
            <a:schemeClr val="bg1">
              <a:alpha val="7000"/>
            </a:schemeClr>
          </a:solidFill>
          <a:ln>
            <a:noFill/>
          </a:ln>
          <a:effectLst>
            <a:glow rad="215900">
              <a:schemeClr val="bg1"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40" name="椭圆 39"/>
          <p:cNvSpPr/>
          <p:nvPr/>
        </p:nvSpPr>
        <p:spPr>
          <a:xfrm>
            <a:off x="8460432" y="-452586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41" name="椭圆 40"/>
          <p:cNvSpPr/>
          <p:nvPr/>
        </p:nvSpPr>
        <p:spPr>
          <a:xfrm>
            <a:off x="6156751" y="-452586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42" name="椭圆 41"/>
          <p:cNvSpPr/>
          <p:nvPr/>
        </p:nvSpPr>
        <p:spPr>
          <a:xfrm>
            <a:off x="7380887" y="-452586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43" name="椭圆 42"/>
          <p:cNvSpPr/>
          <p:nvPr/>
        </p:nvSpPr>
        <p:spPr>
          <a:xfrm>
            <a:off x="971600" y="-452586"/>
            <a:ext cx="143441" cy="143441"/>
          </a:xfrm>
          <a:prstGeom prst="ellipse">
            <a:avLst/>
          </a:prstGeom>
          <a:solidFill>
            <a:schemeClr val="bg1">
              <a:alpha val="7000"/>
            </a:schemeClr>
          </a:solidFill>
          <a:ln>
            <a:noFill/>
          </a:ln>
          <a:effectLst>
            <a:glow rad="215900">
              <a:schemeClr val="bg1"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44" name="椭圆 43"/>
          <p:cNvSpPr/>
          <p:nvPr/>
        </p:nvSpPr>
        <p:spPr>
          <a:xfrm>
            <a:off x="3780487" y="-308581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5797286" y="-379428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46" name="椭圆 45"/>
          <p:cNvSpPr/>
          <p:nvPr/>
        </p:nvSpPr>
        <p:spPr>
          <a:xfrm>
            <a:off x="2411760" y="-379428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47" name="椭圆 46"/>
          <p:cNvSpPr/>
          <p:nvPr/>
        </p:nvSpPr>
        <p:spPr>
          <a:xfrm>
            <a:off x="4861183" y="-235987"/>
            <a:ext cx="143441" cy="143441"/>
          </a:xfrm>
          <a:prstGeom prst="ellipse">
            <a:avLst/>
          </a:prstGeom>
          <a:solidFill>
            <a:schemeClr val="bg1">
              <a:alpha val="7000"/>
            </a:schemeClr>
          </a:solidFill>
          <a:ln>
            <a:noFill/>
          </a:ln>
          <a:effectLst>
            <a:glow rad="215900">
              <a:schemeClr val="bg1"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48" name="椭圆 47"/>
          <p:cNvSpPr/>
          <p:nvPr/>
        </p:nvSpPr>
        <p:spPr>
          <a:xfrm>
            <a:off x="8893055" y="-381164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49" name="椭圆 48"/>
          <p:cNvSpPr/>
          <p:nvPr/>
        </p:nvSpPr>
        <p:spPr>
          <a:xfrm>
            <a:off x="6589374" y="-381164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50" name="椭圆 49"/>
          <p:cNvSpPr/>
          <p:nvPr/>
        </p:nvSpPr>
        <p:spPr>
          <a:xfrm>
            <a:off x="7813510" y="-381164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51" name="椭圆 50"/>
          <p:cNvSpPr/>
          <p:nvPr/>
        </p:nvSpPr>
        <p:spPr>
          <a:xfrm>
            <a:off x="1404223" y="-381164"/>
            <a:ext cx="143441" cy="143441"/>
          </a:xfrm>
          <a:prstGeom prst="ellipse">
            <a:avLst/>
          </a:prstGeom>
          <a:solidFill>
            <a:schemeClr val="bg1">
              <a:alpha val="7000"/>
            </a:schemeClr>
          </a:solidFill>
          <a:ln>
            <a:noFill/>
          </a:ln>
          <a:effectLst>
            <a:glow rad="215900">
              <a:schemeClr val="bg1"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52" name="椭圆 51"/>
          <p:cNvSpPr/>
          <p:nvPr/>
        </p:nvSpPr>
        <p:spPr>
          <a:xfrm>
            <a:off x="4940974" y="-421055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53" name="椭圆 52"/>
          <p:cNvSpPr/>
          <p:nvPr/>
        </p:nvSpPr>
        <p:spPr>
          <a:xfrm>
            <a:off x="5588471" y="-421055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54" name="椭圆 53"/>
          <p:cNvSpPr/>
          <p:nvPr/>
        </p:nvSpPr>
        <p:spPr>
          <a:xfrm>
            <a:off x="7244655" y="-421055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55" name="椭圆 54"/>
          <p:cNvSpPr/>
          <p:nvPr/>
        </p:nvSpPr>
        <p:spPr>
          <a:xfrm>
            <a:off x="8140863" y="-421055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56" name="椭圆 55"/>
          <p:cNvSpPr/>
          <p:nvPr/>
        </p:nvSpPr>
        <p:spPr>
          <a:xfrm>
            <a:off x="8821047" y="-421055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57" name="椭圆 56"/>
          <p:cNvSpPr/>
          <p:nvPr/>
        </p:nvSpPr>
        <p:spPr>
          <a:xfrm>
            <a:off x="474077" y="-452586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58" name="椭圆 57"/>
          <p:cNvSpPr/>
          <p:nvPr/>
        </p:nvSpPr>
        <p:spPr>
          <a:xfrm>
            <a:off x="1121574" y="-452586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59" name="椭圆 58"/>
          <p:cNvSpPr/>
          <p:nvPr/>
        </p:nvSpPr>
        <p:spPr>
          <a:xfrm>
            <a:off x="2057678" y="-452586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60" name="椭圆 59"/>
          <p:cNvSpPr/>
          <p:nvPr/>
        </p:nvSpPr>
        <p:spPr>
          <a:xfrm>
            <a:off x="2777758" y="-452586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61" name="椭圆 60"/>
          <p:cNvSpPr/>
          <p:nvPr/>
        </p:nvSpPr>
        <p:spPr>
          <a:xfrm>
            <a:off x="3673966" y="-452586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</p:spTree>
    <p:extLst>
      <p:ext uri="{BB962C8B-B14F-4D97-AF65-F5344CB8AC3E}">
        <p14:creationId xmlns:p14="http://schemas.microsoft.com/office/powerpoint/2010/main" val="4075941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3" presetClass="entr" presetSubtype="28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repeatCount="indefinite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30" dur="4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8.33333E-7 -1.72946E-7 C -0.00139 0.02007 -0.00364 0.0349 -0.00642 0.05405 C -0.00694 0.05744 -0.00746 0.06115 -0.00799 0.06486 C -0.00885 0.07103 -0.01111 0.08184 -0.01111 0.08215 C -0.01458 0.13743 -0.02535 0.20352 -0.00799 0.25139 C -0.0066 0.26652 -0.00555 0.27455 -0.00156 0.28783 C -0.00017 0.30235 0.00017 0.31007 0.00469 0.3218 C 0.00521 0.32644 0.00521 0.33169 0.00625 0.33601 C 0.00677 0.33848 0.00903 0.3391 0.00955 0.34157 C 0.01059 0.34589 0.01024 0.35114 0.01111 0.35578 C 0.01389 0.37091 0.0191 0.39284 0.02379 0.40642 C 0.02708 0.416 0.03229 0.42403 0.0349 0.43484 C 0.04011 0.45584 0.04184 0.47931 0.04757 0.49969 C 0.05677 0.57443 0.04514 0.48271 0.05399 0.54478 C 0.05608 0.55991 0.05538 0.57412 0.06024 0.5874 C 0.06285 0.6155 0.06701 0.64546 0.07292 0.67202 C 0.07344 0.68221 0.07361 0.69271 0.07448 0.7029 C 0.0757 0.71618 0.07934 0.74243 0.07934 0.74274 C 0.07882 0.79061 0.07917 0.83879 0.07778 0.88666 C 0.07674 0.92465 0.07292 0.96294 0.07292 1.00247 " pathEditMode="relative" rAng="0" ptsTypes="fffffffffffffffffffA">
                                      <p:cBhvr>
                                        <p:cTn id="32" dur="4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1" y="50124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0" presetClass="path" presetSubtype="0" repeatCount="indefinite" accel="50000" decel="50000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5E-6 1.85185E-6 C -0.00138 0.01543 -0.00643 0.03642 -0.01268 0.04784 C -0.01459 0.05771 -0.01718 0.06759 -0.0191 0.07623 C -0.0257 0.10833 -0.025 0.1466 -0.02709 0.18055 C -0.02656 0.24629 -0.02656 0.31234 -0.02553 0.37778 C -0.025 0.40957 -0.01893 0.44012 -0.01598 0.47129 C -0.00938 0.53858 -0.00417 0.6071 0.01268 0.66913 C 0.01702 0.70864 0.01962 0.72284 0.01424 0.77068 C 0.01303 0.78117 0.00504 0.79599 0.00157 0.80432 C -0.01511 0.84722 -0.00468 0.82716 -0.01754 0.84969 C -0.02639 0.89012 -0.01268 0.8321 -0.02864 0.88055 C -0.03211 0.89166 -0.03299 0.90617 -0.03664 0.91759 C -0.0401 0.92778 -0.04549 0.93549 -0.0493 0.94537 C -0.05104 0.95463 -0.05087 0.95123 -0.05087 0.95679 " pathEditMode="relative" rAng="0" ptsTypes="fffffffffffffA">
                                      <p:cBhvr>
                                        <p:cTn id="34" dur="4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" y="47840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0" presetClass="exit" presetSubtype="0" repeatCount="indefinite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repeatCount="indefinite" fill="hold" grpId="2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repeatCount="indefinite" fill="hold" grpId="2" nodeType="withEffect">
                                  <p:stCondLst>
                                    <p:cond delay="6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ntr" presetSubtype="0" repeatCount="indefinite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repeatCount="indefinite" fill="hold" grpId="0" nodeType="withEffect">
                                  <p:stCondLst>
                                    <p:cond delay="59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" presetClass="entr" presetSubtype="4" repeatCount="indefinite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0" presetClass="path" presetSubtype="0" repeatCount="indefinite" accel="50000" decel="5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58" dur="4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0" presetClass="path" presetSubtype="0" repeatCount="indefinite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11022E-16 -1.72946E-7 C -0.00139 0.02007 -0.00365 0.03428 -0.00642 0.05374 C -0.00694 0.05744 -0.00747 0.06115 -0.00799 0.06486 C -0.00885 0.07134 -0.01111 0.08184 -0.01111 0.08215 C -0.01458 0.13743 -0.02535 0.20352 -0.00799 0.25139 C -0.0066 0.26652 -0.00556 0.27455 -0.00156 0.28783 C -0.00017 0.30235 0.00017 0.31007 0.00469 0.3218 C 0.00521 0.32644 0.00521 0.33169 0.00625 0.33601 C 0.00677 0.33848 0.00903 0.3391 0.00955 0.34157 C 0.01059 0.34589 0.01024 0.35114 0.01111 0.35578 C 0.01389 0.37091 0.0191 0.39284 0.02378 0.40642 C 0.02708 0.416 0.03229 0.42403 0.0349 0.43484 C 0.0401 0.45584 0.04184 0.47962 0.04757 0.5 C 0.05677 0.57474 0.04514 0.48271 0.05399 0.54509 C 0.05608 0.56022 0.05538 0.57443 0.06024 0.58771 C 0.06285 0.6155 0.06701 0.64577 0.07292 0.67233 C 0.07344 0.68252 0.07361 0.69302 0.07448 0.70321 C 0.07569 0.71649 0.07934 0.74274 0.07934 0.74305 C 0.07882 0.79092 0.07917 0.8391 0.07778 0.88697 C 0.07674 0.92495 0.07292 0.96325 0.07292 1.00278 " pathEditMode="relative" rAng="0" ptsTypes="fffffffffffffffffffA">
                                      <p:cBhvr>
                                        <p:cTn id="60" dur="4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1" y="50124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0" presetClass="path" presetSubtype="0" repeatCount="indefinite" accel="50000" decel="5000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2.77778E-7 4.97683E-6 C -0.00591 0.01421 -0.01042 0.03027 -0.0158 0.04541 C -0.01823 0.05221 -0.02223 0.05653 -0.02535 0.06209 C -0.04931 0.10411 -0.02674 0.06951 -0.03802 0.09608 C -0.03976 0.1004 -0.04271 0.10318 -0.04445 0.10751 C -0.04792 0.11554 -0.05157 0.12913 -0.05382 0.1384 C -0.05799 0.15508 -0.06181 0.17423 -0.06337 0.19215 C -0.06441 0.20451 -0.06667 0.22892 -0.06667 0.22892 C -0.06771 0.26382 -0.06823 0.33735 -0.07778 0.3701 C -0.08143 0.40315 -0.07882 0.43621 -0.08403 0.46895 C -0.08768 0.54958 -0.09098 0.63145 -0.07778 0.70899 C -0.07552 0.72196 -0.07552 0.73154 -0.07136 0.74297 C -0.06875 0.76707 -0.06615 0.79333 -0.06181 0.8165 C -0.05816 0.83596 -0.05921 0.81959 -0.05712 0.83627 C -0.05643 0.84183 -0.05643 0.8477 -0.05556 0.85295 C -0.05434 0.85975 -0.05191 0.86592 -0.0507 0.87272 C -0.05018 0.88044 -0.05018 0.88817 -0.04914 0.89558 C -0.04792 0.90485 -0.0441 0.91412 -0.04271 0.92369 C -0.04202 0.92833 -0.04184 0.93327 -0.04115 0.93791 C -0.0408 0.94069 -0.03959 0.94625 -0.03959 0.94625 " pathEditMode="relative" ptsTypes="fffffffffffffffffffA">
                                      <p:cBhvr>
                                        <p:cTn id="62" dur="4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3" presetID="0" presetClass="path" presetSubtype="0" repeatCount="indefinite" accel="50000" decel="50000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-1.66667E-6 -1.72946E-7 C -0.00139 0.01544 -0.00642 0.03644 -0.01267 0.04818 C -0.01458 0.05775 -0.01719 0.06763 -0.0191 0.07597 C -0.02569 0.1084 -0.025 0.1467 -0.02708 0.18067 C -0.02656 0.24645 -0.02656 0.31254 -0.02552 0.37801 C -0.025 0.40982 -0.01892 0.4404 -0.01597 0.47159 C -0.00937 0.53891 -0.00416 0.60747 0.01268 0.66955 C 0.01702 0.70908 0.01962 0.72329 0.01424 0.77116 C 0.01302 0.78166 0.00504 0.79648 0.00156 0.80482 C -0.0151 0.84775 -0.00469 0.82767 -0.01753 0.85022 C -0.02639 0.89067 -0.01267 0.83261 -0.02864 0.8811 C -0.03212 0.89222 -0.03298 0.90673 -0.03663 0.91816 C -0.0401 0.92835 -0.04548 0.93607 -0.0493 0.94595 C -0.05104 0.95522 -0.05087 0.95182 -0.05087 0.95738 " pathEditMode="relative" rAng="0" ptsTypes="fffffffffffffA">
                                      <p:cBhvr>
                                        <p:cTn id="64" dur="4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" y="47869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10" presetClass="exit" presetSubtype="0" repeatCount="indefinite" fill="hold" grpId="2" nodeType="withEffect">
                                  <p:stCondLst>
                                    <p:cond delay="5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xit" presetSubtype="0" repeatCount="indefinite" fill="hold" grpId="2" nodeType="withEffect">
                                  <p:stCondLst>
                                    <p:cond delay="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xit" presetSubtype="0" repeatCount="indefinite" fill="hold" grpId="2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0" presetClass="exit" presetSubtype="0" repeatCount="indefinite" fill="hold" grpId="2" nodeType="withEffect">
                                  <p:stCondLst>
                                    <p:cond delay="6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ntr" presetSubtype="0" repeatCount="indefinite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repeatCount="indefinite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repeatCount="indefinite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0" presetClass="path" presetSubtype="0" repeatCount="indefinite" accel="50000" decel="5000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90" dur="4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91" presetID="0" presetClass="path" presetSubtype="0" repeatCount="indefinite" accel="50000" decel="50000" fill="hold" grpId="1" nodeType="withEffect">
                                  <p:stCondLst>
                                    <p:cond delay="4750"/>
                                  </p:stCondLst>
                                  <p:childTnLst>
                                    <p:animMotion origin="layout" path="M -8.33333E-7 -1.72946E-7 C -0.00139 0.02007 -0.00364 0.0349 -0.00642 0.05405 C -0.00694 0.05744 -0.00746 0.06115 -0.00799 0.06486 C -0.00885 0.07103 -0.01111 0.08184 -0.01111 0.08215 C -0.01458 0.13743 -0.02535 0.20352 -0.00799 0.25139 C -0.0066 0.26652 -0.00555 0.27455 -0.00156 0.28783 C -0.00017 0.30235 0.00017 0.31007 0.00469 0.3218 C 0.00521 0.32644 0.00521 0.33169 0.00625 0.33601 C 0.00677 0.33848 0.00903 0.3391 0.00955 0.34157 C 0.01059 0.34589 0.01024 0.35114 0.01111 0.35578 C 0.01389 0.37091 0.0191 0.39284 0.02379 0.40642 C 0.02708 0.416 0.03229 0.42403 0.0349 0.43484 C 0.04011 0.45584 0.04184 0.47931 0.04757 0.49969 C 0.05677 0.57443 0.04514 0.48271 0.05399 0.54478 C 0.05608 0.55991 0.05538 0.57412 0.06024 0.5874 C 0.06285 0.6155 0.06701 0.64546 0.07292 0.67202 C 0.07344 0.68221 0.07361 0.69271 0.07448 0.7029 C 0.0757 0.71618 0.07934 0.74243 0.07934 0.74274 C 0.07882 0.79061 0.07917 0.83879 0.07778 0.88666 C 0.07674 0.92465 0.07292 0.96294 0.07292 1.00247 " pathEditMode="relative" rAng="0" ptsTypes="fffffffffffffffffffA">
                                      <p:cBhvr>
                                        <p:cTn id="92" dur="4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1" y="50124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0" presetClass="path" presetSubtype="0" repeatCount="indefinite" accel="50000" decel="5000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2.77778E-7 4.97683E-6 C -0.00591 0.01421 -0.01042 0.03027 -0.0158 0.04541 C -0.01823 0.05221 -0.02223 0.05653 -0.02535 0.06209 C -0.04931 0.10411 -0.02674 0.06951 -0.03802 0.09608 C -0.03976 0.1004 -0.04271 0.10318 -0.04445 0.10751 C -0.04792 0.11554 -0.05157 0.12913 -0.05382 0.1384 C -0.05799 0.15508 -0.06181 0.17423 -0.06337 0.19215 C -0.06441 0.20451 -0.06667 0.22892 -0.06667 0.22892 C -0.06771 0.26382 -0.06823 0.33735 -0.07778 0.3701 C -0.08143 0.40315 -0.07882 0.43621 -0.08403 0.46895 C -0.08768 0.54958 -0.09098 0.63145 -0.07778 0.70899 C -0.07552 0.72196 -0.07552 0.73154 -0.07136 0.74297 C -0.06875 0.76707 -0.06615 0.79333 -0.06181 0.8165 C -0.05816 0.83596 -0.05921 0.81959 -0.05712 0.83627 C -0.05643 0.84183 -0.05643 0.8477 -0.05556 0.85295 C -0.05434 0.85975 -0.05191 0.86592 -0.0507 0.87272 C -0.05018 0.88044 -0.05018 0.88817 -0.04914 0.89558 C -0.04792 0.90485 -0.0441 0.91412 -0.04271 0.92369 C -0.04202 0.92833 -0.04184 0.93327 -0.04115 0.93791 C -0.0408 0.94069 -0.03959 0.94625 -0.03959 0.94625 " pathEditMode="relative" ptsTypes="fffffffffffffffffffA">
                                      <p:cBhvr>
                                        <p:cTn id="94" dur="4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5" presetID="0" presetClass="path" presetSubtype="0" repeatCount="indefinite" accel="50000" decel="50000" fill="hold" grpId="1" nodeType="withEffect">
                                  <p:stCondLst>
                                    <p:cond delay="4750"/>
                                  </p:stCondLst>
                                  <p:childTnLst>
                                    <p:animMotion origin="layout" path="M 5E-6 1.85185E-6 C -0.00138 0.01543 -0.00643 0.03642 -0.01268 0.04784 C -0.01459 0.05771 -0.01718 0.06759 -0.0191 0.07623 C -0.0257 0.10833 -0.025 0.1466 -0.02709 0.18055 C -0.02656 0.24629 -0.02656 0.31234 -0.02553 0.37778 C -0.025 0.40957 -0.01893 0.44012 -0.01598 0.47129 C -0.00938 0.53858 -0.00417 0.6071 0.01268 0.66913 C 0.01702 0.70864 0.01962 0.72284 0.01424 0.77068 C 0.01303 0.78117 0.00504 0.79599 0.00157 0.80432 C -0.01511 0.84722 -0.00468 0.82716 -0.01754 0.84969 C -0.02639 0.89012 -0.01268 0.8321 -0.02864 0.88055 C -0.03211 0.89166 -0.03299 0.90617 -0.03664 0.91759 C -0.0401 0.92778 -0.04549 0.93549 -0.0493 0.94537 C -0.05104 0.95463 -0.05087 0.95123 -0.05087 0.95679 " pathEditMode="relative" rAng="0" ptsTypes="fffffffffffffA">
                                      <p:cBhvr>
                                        <p:cTn id="96" dur="4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" y="47840"/>
                                    </p:animMotion>
                                  </p:childTnLst>
                                </p:cTn>
                              </p:par>
                              <p:par>
                                <p:cTn id="97" presetID="10" presetClass="exit" presetSubtype="0" repeatCount="indefinite" fill="hold" grpId="2" nodeType="withEffect">
                                  <p:stCondLst>
                                    <p:cond delay="7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0" presetClass="exit" presetSubtype="0" repeatCount="indefinite" fill="hold" grpId="2" nodeType="withEffect">
                                  <p:stCondLst>
                                    <p:cond delay="6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0" presetClass="exit" presetSubtype="0" repeatCount="indefinite" fill="hold" grpId="2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0" presetClass="exit" presetSubtype="0" repeatCount="indefinite" fill="hold" grpId="2" nodeType="withEffect">
                                  <p:stCondLst>
                                    <p:cond delay="8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0" presetClass="entr" presetSubtype="0" repeatCount="indefinite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repeatCount="indefinite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repeatCount="indefinite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repeatCount="indefinite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0" presetClass="path" presetSubtype="0" repeatCount="indefinite" accel="50000" decel="5000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122" dur="4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123" presetID="10" presetClass="exit" presetSubtype="0" repeatCount="indefinite" fill="hold" grpId="2" nodeType="withEffect">
                                  <p:stCondLst>
                                    <p:cond delay="7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4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0" presetClass="path" presetSubtype="0" repeatCount="indefinite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11022E-16 -1.72946E-7 C -0.00139 0.02007 -0.00365 0.03428 -0.00642 0.05374 C -0.00694 0.05744 -0.00747 0.06115 -0.00799 0.06486 C -0.00885 0.07134 -0.01111 0.08184 -0.01111 0.08215 C -0.01458 0.13743 -0.02535 0.20352 -0.00799 0.25139 C -0.0066 0.26652 -0.00556 0.27455 -0.00156 0.28783 C -0.00017 0.30235 0.00017 0.31007 0.00469 0.3218 C 0.00521 0.32644 0.00521 0.33169 0.00625 0.33601 C 0.00677 0.33848 0.00903 0.3391 0.00955 0.34157 C 0.01059 0.34589 0.01024 0.35114 0.01111 0.35578 C 0.01389 0.37091 0.0191 0.39284 0.02378 0.40642 C 0.02708 0.416 0.03229 0.42403 0.0349 0.43484 C 0.0401 0.45584 0.04184 0.47962 0.04757 0.5 C 0.05677 0.57474 0.04514 0.48271 0.05399 0.54509 C 0.05608 0.56022 0.05538 0.57443 0.06024 0.58771 C 0.06285 0.6155 0.06701 0.64577 0.07292 0.67233 C 0.07344 0.68252 0.07361 0.69302 0.07448 0.70321 C 0.07569 0.71649 0.07934 0.74274 0.07934 0.74305 C 0.07882 0.79092 0.07917 0.8391 0.07778 0.88697 C 0.07674 0.92495 0.07292 0.96325 0.07292 1.00278 " pathEditMode="relative" rAng="0" ptsTypes="fffffffffffffffffffA">
                                      <p:cBhvr>
                                        <p:cTn id="127" dur="4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1" y="50124"/>
                                    </p:animMotion>
                                  </p:childTnLst>
                                </p:cTn>
                              </p:par>
                              <p:par>
                                <p:cTn id="128" presetID="0" presetClass="path" presetSubtype="0" repeatCount="indefinite" accel="50000" decel="5000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2.77778E-7 4.97683E-6 C -0.00591 0.01421 -0.01042 0.03027 -0.0158 0.04541 C -0.01823 0.05221 -0.02223 0.05653 -0.02535 0.06209 C -0.04931 0.10411 -0.02674 0.06951 -0.03802 0.09608 C -0.03976 0.1004 -0.04271 0.10318 -0.04445 0.10751 C -0.04792 0.11554 -0.05157 0.12913 -0.05382 0.1384 C -0.05799 0.15508 -0.06181 0.17423 -0.06337 0.19215 C -0.06441 0.20451 -0.06667 0.22892 -0.06667 0.22892 C -0.06771 0.26382 -0.06823 0.33735 -0.07778 0.3701 C -0.08143 0.40315 -0.07882 0.43621 -0.08403 0.46895 C -0.08768 0.54958 -0.09098 0.63145 -0.07778 0.70899 C -0.07552 0.72196 -0.07552 0.73154 -0.07136 0.74297 C -0.06875 0.76707 -0.06615 0.79333 -0.06181 0.8165 C -0.05816 0.83596 -0.05921 0.81959 -0.05712 0.83627 C -0.05643 0.84183 -0.05643 0.8477 -0.05556 0.85295 C -0.05434 0.85975 -0.05191 0.86592 -0.0507 0.87272 C -0.05018 0.88044 -0.05018 0.88817 -0.04914 0.89558 C -0.04792 0.90485 -0.0441 0.91412 -0.04271 0.92369 C -0.04202 0.92833 -0.04184 0.93327 -0.04115 0.93791 C -0.0408 0.94069 -0.03959 0.94625 -0.03959 0.94625 " pathEditMode="relative" ptsTypes="fffffffffffffffffffA">
                                      <p:cBhvr>
                                        <p:cTn id="129" dur="4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0" presetID="0" presetClass="path" presetSubtype="0" repeatCount="indefinite" accel="50000" decel="50000" fill="hold" grpId="1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-1.66667E-6 -1.72946E-7 C -0.00139 0.01544 -0.00642 0.03644 -0.01267 0.04818 C -0.01458 0.05775 -0.01719 0.06763 -0.0191 0.07597 C -0.02569 0.1084 -0.025 0.1467 -0.02708 0.18067 C -0.02656 0.24645 -0.02656 0.31254 -0.02552 0.37801 C -0.025 0.40982 -0.01892 0.4404 -0.01597 0.47159 C -0.00937 0.53891 -0.00416 0.60747 0.01268 0.66955 C 0.01702 0.70908 0.01962 0.72329 0.01424 0.77116 C 0.01302 0.78166 0.00504 0.79648 0.00156 0.80482 C -0.0151 0.84775 -0.00469 0.82767 -0.01753 0.85022 C -0.02639 0.89067 -0.01267 0.83261 -0.02864 0.8811 C -0.03212 0.89222 -0.03298 0.90673 -0.03663 0.91816 C -0.0401 0.92835 -0.04548 0.93607 -0.0493 0.94595 C -0.05104 0.95522 -0.05087 0.95182 -0.05087 0.95738 " pathEditMode="relative" rAng="0" ptsTypes="fffffffffffffA">
                                      <p:cBhvr>
                                        <p:cTn id="131" dur="4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" y="47869"/>
                                    </p:animMotion>
                                  </p:childTnLst>
                                </p:cTn>
                              </p:par>
                              <p:par>
                                <p:cTn id="132" presetID="10" presetClass="exit" presetSubtype="0" repeatCount="indefinite" fill="hold" grpId="2" nodeType="withEffect">
                                  <p:stCondLst>
                                    <p:cond delay="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3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0" presetClass="exit" presetSubtype="0" repeatCount="indefinite" fill="hold" grpId="2" nodeType="withEffect">
                                  <p:stCondLst>
                                    <p:cond delay="7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6" dur="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10" presetClass="exit" presetSubtype="0" repeatCount="indefinite" fill="hold" grpId="2" nodeType="withEffect">
                                  <p:stCondLst>
                                    <p:cond delay="8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145" dur="4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146" presetID="10" presetClass="exit" presetSubtype="0" repeatCount="indefinite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0" presetClass="entr" presetSubtype="0" repeatCount="indefinite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0" presetClass="path" presetSubtype="0" repeatCount="indefinite" accel="50000" decel="5000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0.01024 0.00339 C 0.01718 0.04074 0.01649 0.0895 0.00746 0.12685 C 0.00347 0.14383 0.00555 0.125 0.0033 0.14166 C 3.05556E-6 0.16543 -0.00157 0.19012 -0.0092 0.2108 C -0.01059 0.225 -0.01181 0.23704 -0.01476 0.25031 C -0.01598 0.26481 -0.01667 0.27654 -0.02032 0.28981 C -0.02344 0.3395 -0.02049 0.32006 -0.02587 0.34907 C -0.02743 0.45278 -0.02813 0.44506 -0.02587 0.56142 C -0.02518 0.59444 -0.01979 0.62747 -0.01754 0.66018 C -0.01476 0.70247 -0.0125 0.74444 -0.00782 0.78611 C -0.00643 0.84074 -0.00504 0.88518 -0.00365 0.94166 C -0.00348 0.94815 -0.00226 0.96142 -0.00226 0.96142 " pathEditMode="relative" ptsTypes="fffffffffffA">
                                      <p:cBhvr>
                                        <p:cTn id="153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4" presetID="10" presetClass="exit" presetSubtype="0" repeatCount="indefinite" fill="hold" grpId="2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5.55556E-6 -2.46914E-6 C -0.0047 0.01235 -0.00504 0.02716 -0.00973 0.03951 C -0.01338 0.10432 -0.01355 0.16975 -0.00834 0.23457 C -0.00713 0.24877 -0.00348 0.26266 -0.0014 0.27654 C 0.00208 0.29938 0.00364 0.32284 0.00694 0.34568 C 0.00815 0.37654 0.01041 0.40679 0.01388 0.43704 C 0.01492 0.45833 0.01666 0.47161 0.01944 0.49136 C 0.01909 0.51852 0.02708 0.66049 0.00277 0.7037 C -0.0073 0.75741 -0.02362 0.80741 -0.03612 0.85926 C -0.03872 0.87037 -0.03959 0.88241 -0.04167 0.89383 C -0.04324 0.91266 -0.04688 0.93148 -0.04306 0.95062 C -0.04237 0.95401 -0.03751 0.95556 -0.03751 0.95556 " pathEditMode="relative" ptsTypes="fffffffffffA">
                                      <p:cBhvr>
                                        <p:cTn id="161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62" presetID="10" presetClass="exit" presetSubtype="0" repeatCount="indefinite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3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0" presetClass="path" presetSubtype="0" repeatCount="indefinite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169" dur="4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170" presetID="10" presetClass="exit" presetSubtype="0" repeatCount="indefinite" fill="hold" grpId="2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1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7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0" presetClass="path" presetSubtype="0" repeatCount="indefinite" accel="50000" decel="5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2.77778E-6 -5.06173E-6 C 0.00053 0.04351 0.00053 0.08734 0.00139 0.13086 C 0.00191 0.1574 0.00921 0.18394 0.0125 0.20987 C 0.01459 0.22623 0.01511 0.24135 0.01945 0.25678 C 0.02084 0.26975 0.02362 0.28086 0.025 0.29382 C 0.02605 0.31604 0.02674 0.33487 0.03056 0.35555 C 0.03004 0.43209 0.03004 0.50864 0.02917 0.58518 C 0.029 0.60462 0.02084 0.64197 0.02084 0.64197 C 0.01737 0.68425 0.0224 0.63364 0.01528 0.67654 C 0.01303 0.69012 0.01198 0.70493 0.00973 0.71851 C 0.00938 0.72098 0.00869 0.72345 0.00834 0.72592 C 0.0073 0.7324 0.00643 0.73919 0.00556 0.74567 C 0.00487 0.75061 0.00278 0.76049 0.00278 0.76049 C 0.00226 0.76697 0.00226 0.77376 0.00139 0.78024 C 0.00087 0.78394 -0.00104 0.78641 -0.00138 0.79012 C -0.00694 0.83888 0.00105 0.8003 -0.00555 0.82962 C -0.00607 0.84197 -0.00625 0.85431 -0.00694 0.86666 C -0.00763 0.87901 -0.01076 0.89166 -0.01111 0.9037 C -0.01145 0.92098 -0.01111 0.93826 -0.01111 0.95555 " pathEditMode="relative" ptsTypes="ffffffffffffffffffA">
                                      <p:cBhvr>
                                        <p:cTn id="177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8" presetID="10" presetClass="exit" presetSubtype="0" repeatCount="indefinite" fill="hold" grpId="2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7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7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185" dur="4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186" presetID="10" presetClass="exit" presetSubtype="0" repeatCount="indefinite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7" dur="7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0" presetClass="path" presetSubtype="0" repeatCount="indefinite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1024 0.00339 C 0.01718 0.04074 0.01649 0.0895 0.00746 0.12685 C 0.00347 0.14383 0.00555 0.125 0.0033 0.14166 C 3.05556E-6 0.16543 -0.00157 0.19012 -0.0092 0.2108 C -0.01059 0.225 -0.01181 0.23704 -0.01476 0.25031 C -0.01598 0.26481 -0.01667 0.27654 -0.02032 0.28981 C -0.02344 0.3395 -0.02049 0.32006 -0.02587 0.34907 C -0.02743 0.45278 -0.02813 0.44506 -0.02587 0.56142 C -0.02518 0.59444 -0.01979 0.62747 -0.01754 0.66018 C -0.01476 0.70247 -0.0125 0.74444 -0.00782 0.78611 C -0.00643 0.84074 -0.00504 0.88518 -0.00365 0.94166 C -0.00348 0.94815 -0.00226 0.96142 -0.00226 0.96142 " pathEditMode="relative" ptsTypes="fffffffffffA">
                                      <p:cBhvr>
                                        <p:cTn id="193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4" presetID="10" presetClass="exit" presetSubtype="0" repeatCount="indefinite" fill="hold" grpId="2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5" dur="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7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0" presetClass="path" presetSubtype="0" repeatCount="indefinite" accel="50000" decel="5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201" dur="4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202" presetID="10" presetClass="exit" presetSubtype="0" repeatCount="indefinite" fill="hold" grpId="2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3" dur="7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7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0" presetClass="path" presetSubtype="0" repeatCount="indefinite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5.55556E-6 -2.46914E-6 C -0.0047 0.01235 -0.00504 0.02716 -0.00973 0.03951 C -0.01338 0.10432 -0.01355 0.16975 -0.00834 0.23457 C -0.00713 0.24877 -0.00348 0.26266 -0.0014 0.27654 C 0.00208 0.29938 0.00364 0.32284 0.00694 0.34568 C 0.00815 0.37654 0.01041 0.40679 0.01388 0.43704 C 0.01492 0.45833 0.01666 0.47161 0.01944 0.49136 C 0.01909 0.51852 0.02708 0.66049 0.00277 0.7037 C -0.0073 0.75741 -0.02362 0.80741 -0.03612 0.85926 C -0.03872 0.87037 -0.03959 0.88241 -0.04167 0.89383 C -0.04324 0.91266 -0.04688 0.93148 -0.04306 0.95062 C -0.04237 0.95401 -0.03751 0.95556 -0.03751 0.95556 " pathEditMode="relative" ptsTypes="fffffffffffA">
                                      <p:cBhvr>
                                        <p:cTn id="209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0" presetID="10" presetClass="exit" presetSubtype="0" repeatCount="indefinite" fill="hold" grpId="2" nodeType="withEffect">
                                  <p:stCondLst>
                                    <p:cond delay="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1" dur="7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7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0" presetClass="path" presetSubtype="0" repeatCount="indefinite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217" dur="4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218" presetID="10" presetClass="exit" presetSubtype="0" repeatCount="indefinite" fill="hold" grpId="2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9" dur="7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  <p:bldP spid="29" grpId="0"/>
      <p:bldP spid="37" grpId="0" animBg="1"/>
      <p:bldP spid="37" grpId="1" animBg="1"/>
      <p:bldP spid="37" grpId="2" animBg="1"/>
      <p:bldP spid="38" grpId="0" animBg="1"/>
      <p:bldP spid="38" grpId="1" animBg="1"/>
      <p:bldP spid="38" grpId="2" animBg="1"/>
      <p:bldP spid="39" grpId="0" animBg="1"/>
      <p:bldP spid="39" grpId="1" animBg="1"/>
      <p:bldP spid="39" grpId="2" animBg="1"/>
      <p:bldP spid="40" grpId="0" animBg="1"/>
      <p:bldP spid="40" grpId="1" animBg="1"/>
      <p:bldP spid="40" grpId="2" animBg="1"/>
      <p:bldP spid="41" grpId="0" animBg="1"/>
      <p:bldP spid="41" grpId="1" animBg="1"/>
      <p:bldP spid="41" grpId="2" animBg="1"/>
      <p:bldP spid="42" grpId="0" animBg="1"/>
      <p:bldP spid="42" grpId="1" animBg="1"/>
      <p:bldP spid="42" grpId="2" animBg="1"/>
      <p:bldP spid="43" grpId="0" animBg="1"/>
      <p:bldP spid="43" grpId="1" animBg="1"/>
      <p:bldP spid="43" grpId="2" animBg="1"/>
      <p:bldP spid="44" grpId="0" animBg="1"/>
      <p:bldP spid="44" grpId="1" animBg="1"/>
      <p:bldP spid="44" grpId="2" animBg="1"/>
      <p:bldP spid="45" grpId="0" animBg="1"/>
      <p:bldP spid="45" grpId="1" animBg="1"/>
      <p:bldP spid="45" grpId="2" animBg="1"/>
      <p:bldP spid="46" grpId="0" animBg="1"/>
      <p:bldP spid="46" grpId="1" animBg="1"/>
      <p:bldP spid="46" grpId="2" animBg="1"/>
      <p:bldP spid="47" grpId="0" animBg="1"/>
      <p:bldP spid="47" grpId="1" animBg="1"/>
      <p:bldP spid="47" grpId="2" animBg="1"/>
      <p:bldP spid="48" grpId="0" animBg="1"/>
      <p:bldP spid="48" grpId="1" animBg="1"/>
      <p:bldP spid="48" grpId="2" animBg="1"/>
      <p:bldP spid="49" grpId="0" animBg="1"/>
      <p:bldP spid="49" grpId="1" animBg="1"/>
      <p:bldP spid="49" grpId="2" animBg="1"/>
      <p:bldP spid="50" grpId="0" animBg="1"/>
      <p:bldP spid="50" grpId="1" animBg="1"/>
      <p:bldP spid="50" grpId="2" animBg="1"/>
      <p:bldP spid="51" grpId="0" animBg="1"/>
      <p:bldP spid="51" grpId="1" animBg="1"/>
      <p:bldP spid="51" grpId="2" animBg="1"/>
      <p:bldP spid="52" grpId="0" animBg="1"/>
      <p:bldP spid="52" grpId="1" animBg="1"/>
      <p:bldP spid="52" grpId="2" animBg="1"/>
      <p:bldP spid="53" grpId="0" animBg="1"/>
      <p:bldP spid="53" grpId="1" animBg="1"/>
      <p:bldP spid="53" grpId="2" animBg="1"/>
      <p:bldP spid="54" grpId="0" animBg="1"/>
      <p:bldP spid="54" grpId="1" animBg="1"/>
      <p:bldP spid="54" grpId="2" animBg="1"/>
      <p:bldP spid="55" grpId="0" animBg="1"/>
      <p:bldP spid="55" grpId="1" animBg="1"/>
      <p:bldP spid="55" grpId="2" animBg="1"/>
      <p:bldP spid="56" grpId="0" animBg="1"/>
      <p:bldP spid="56" grpId="1" animBg="1"/>
      <p:bldP spid="56" grpId="2" animBg="1"/>
      <p:bldP spid="57" grpId="0" animBg="1"/>
      <p:bldP spid="57" grpId="1" animBg="1"/>
      <p:bldP spid="57" grpId="2" animBg="1"/>
      <p:bldP spid="58" grpId="0" animBg="1"/>
      <p:bldP spid="58" grpId="1" animBg="1"/>
      <p:bldP spid="58" grpId="2" animBg="1"/>
      <p:bldP spid="59" grpId="0" animBg="1"/>
      <p:bldP spid="59" grpId="1" animBg="1"/>
      <p:bldP spid="59" grpId="2" animBg="1"/>
      <p:bldP spid="60" grpId="0" animBg="1"/>
      <p:bldP spid="60" grpId="1" animBg="1"/>
      <p:bldP spid="60" grpId="2" animBg="1"/>
      <p:bldP spid="61" grpId="0" animBg="1"/>
      <p:bldP spid="61" grpId="1" animBg="1"/>
      <p:bldP spid="61" grpId="2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" y="685801"/>
            <a:ext cx="5660571" cy="3635828"/>
          </a:xfrm>
          <a:prstGeom prst="rect">
            <a:avLst/>
          </a:prstGeom>
          <a:blipFill dpi="0" rotWithShape="1">
            <a:blip r:embed="rId3"/>
            <a:srcRect/>
            <a:stretch>
              <a:fillRect l="-4615" r="-23589"/>
            </a:stretch>
          </a:blipFill>
          <a:ln w="254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" y="685801"/>
            <a:ext cx="1553028" cy="3635828"/>
          </a:xfrm>
          <a:prstGeom prst="rect">
            <a:avLst/>
          </a:prstGeom>
          <a:solidFill>
            <a:schemeClr val="accent1">
              <a:lumMod val="60000"/>
              <a:lumOff val="40000"/>
              <a:alpha val="30000"/>
            </a:schemeClr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093029" y="685801"/>
            <a:ext cx="1567542" cy="3635828"/>
          </a:xfrm>
          <a:prstGeom prst="rect">
            <a:avLst/>
          </a:prstGeom>
          <a:solidFill>
            <a:schemeClr val="accent1">
              <a:lumMod val="60000"/>
              <a:lumOff val="40000"/>
              <a:alpha val="30000"/>
            </a:schemeClr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9027886" y="685801"/>
            <a:ext cx="116114" cy="3635828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732737" y="1347614"/>
            <a:ext cx="3159743" cy="2187682"/>
          </a:xfrm>
          <a:prstGeom prst="rect">
            <a:avLst/>
          </a:prstGeom>
        </p:spPr>
        <p:txBody>
          <a:bodyPr vert="horz" lIns="360000" tIns="90000" rIns="360000" bIns="90000">
            <a:noAutofit/>
          </a:bodyPr>
          <a:lstStyle/>
          <a:p>
            <a:pPr algn="ctr">
              <a:lnSpc>
                <a:spcPct val="130000"/>
              </a:lnSpc>
              <a:spcBef>
                <a:spcPts val="600"/>
              </a:spcBef>
            </a:pPr>
            <a:r>
              <a:rPr lang="zh-CN" altLang="en-US" sz="1200" kern="1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/>
                <a:ea typeface="方正稚艺_GBK"/>
              </a:rPr>
              <a:t>单击选中</a:t>
            </a:r>
            <a:r>
              <a:rPr lang="zh-CN" altLang="en-US" sz="1200" kern="1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/>
                <a:ea typeface="方正稚艺_GBK"/>
              </a:rPr>
              <a:t>图片</a:t>
            </a:r>
            <a:endParaRPr lang="en-US" altLang="zh-CN" sz="1200" kern="10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稚艺_GBK"/>
              <a:ea typeface="方正稚艺_GBK"/>
            </a:endParaRPr>
          </a:p>
          <a:p>
            <a:pPr algn="ctr">
              <a:lnSpc>
                <a:spcPct val="130000"/>
              </a:lnSpc>
              <a:spcBef>
                <a:spcPts val="600"/>
              </a:spcBef>
            </a:pPr>
            <a:r>
              <a:rPr lang="zh-CN" altLang="en-US" sz="1200" kern="1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/>
                <a:ea typeface="方正稚艺_GBK"/>
              </a:rPr>
              <a:t>单击</a:t>
            </a:r>
            <a:r>
              <a:rPr lang="zh-CN" altLang="en-US" sz="1200" kern="1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/>
                <a:ea typeface="方正稚艺_GBK"/>
              </a:rPr>
              <a:t>菜单栏的</a:t>
            </a:r>
            <a:r>
              <a:rPr lang="zh-CN" altLang="en-US" sz="1200" kern="1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/>
                <a:ea typeface="方正稚艺_GBK"/>
              </a:rPr>
              <a:t>“绘图工具格式”</a:t>
            </a:r>
            <a:endParaRPr lang="en-US" altLang="zh-CN" sz="1200" kern="10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稚艺_GBK"/>
              <a:ea typeface="方正稚艺_GBK"/>
            </a:endParaRPr>
          </a:p>
          <a:p>
            <a:pPr algn="ctr">
              <a:lnSpc>
                <a:spcPct val="130000"/>
              </a:lnSpc>
              <a:spcBef>
                <a:spcPts val="600"/>
              </a:spcBef>
            </a:pPr>
            <a:r>
              <a:rPr lang="zh-CN" altLang="en-US" sz="1200" kern="1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/>
                <a:ea typeface="方正稚艺_GBK"/>
              </a:rPr>
              <a:t>单击“形状填充”</a:t>
            </a:r>
            <a:endParaRPr lang="en-US" altLang="zh-CN" sz="1200" kern="10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稚艺_GBK"/>
              <a:ea typeface="方正稚艺_GBK"/>
            </a:endParaRPr>
          </a:p>
          <a:p>
            <a:pPr algn="ctr">
              <a:lnSpc>
                <a:spcPct val="130000"/>
              </a:lnSpc>
              <a:spcBef>
                <a:spcPts val="600"/>
              </a:spcBef>
            </a:pPr>
            <a:r>
              <a:rPr lang="zh-CN" altLang="en-US" sz="1200" kern="1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/>
                <a:ea typeface="方正稚艺_GBK"/>
              </a:rPr>
              <a:t>选择“图片”</a:t>
            </a:r>
            <a:endParaRPr lang="en-US" altLang="zh-CN" sz="1200" kern="10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稚艺_GBK"/>
              <a:ea typeface="方正稚艺_GBK"/>
            </a:endParaRPr>
          </a:p>
          <a:p>
            <a:pPr algn="ctr">
              <a:lnSpc>
                <a:spcPct val="130000"/>
              </a:lnSpc>
              <a:spcBef>
                <a:spcPts val="600"/>
              </a:spcBef>
            </a:pPr>
            <a:r>
              <a:rPr lang="zh-CN" altLang="en-US" sz="1200" kern="1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/>
                <a:ea typeface="方正稚艺_GBK"/>
              </a:rPr>
              <a:t>选择</a:t>
            </a:r>
            <a:r>
              <a:rPr lang="zh-CN" altLang="en-US" sz="1200" kern="1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/>
                <a:ea typeface="方正稚艺_GBK"/>
              </a:rPr>
              <a:t>您需要展示的</a:t>
            </a:r>
            <a:r>
              <a:rPr lang="zh-CN" altLang="en-US" sz="1200" kern="1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/>
                <a:ea typeface="方正稚艺_GBK"/>
              </a:rPr>
              <a:t>图片</a:t>
            </a:r>
            <a:endParaRPr lang="en-US" altLang="zh-CN" sz="1200" kern="10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稚艺_GBK"/>
              <a:ea typeface="方正稚艺_GBK"/>
            </a:endParaRPr>
          </a:p>
          <a:p>
            <a:pPr algn="ctr">
              <a:lnSpc>
                <a:spcPct val="130000"/>
              </a:lnSpc>
              <a:spcBef>
                <a:spcPts val="600"/>
              </a:spcBef>
            </a:pPr>
            <a:r>
              <a:rPr lang="zh-CN" altLang="en-US" sz="1200" kern="1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/>
                <a:ea typeface="方正稚艺_GBK"/>
              </a:rPr>
              <a:t>单击“插入”</a:t>
            </a:r>
            <a:endParaRPr lang="zh-CN" altLang="en-US" sz="1200" kern="1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稚艺_GBK"/>
              <a:ea typeface="方正稚艺_GBK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868144" y="699542"/>
            <a:ext cx="2880320" cy="438150"/>
          </a:xfrm>
          <a:prstGeom prst="rect">
            <a:avLst/>
          </a:prstGeom>
          <a:noFill/>
        </p:spPr>
        <p:txBody>
          <a:bodyPr wrap="none" anchor="ctr"/>
          <a:lstStyle/>
          <a:p>
            <a:pPr algn="ctr">
              <a:defRPr/>
            </a:pPr>
            <a:r>
              <a:rPr lang="zh-CN" altLang="en-US" sz="2800">
                <a:solidFill>
                  <a:srgbClr val="00B0F0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你是唯一</a:t>
            </a:r>
          </a:p>
        </p:txBody>
      </p:sp>
      <p:sp>
        <p:nvSpPr>
          <p:cNvPr id="9" name="椭圆 8"/>
          <p:cNvSpPr/>
          <p:nvPr/>
        </p:nvSpPr>
        <p:spPr>
          <a:xfrm>
            <a:off x="3060407" y="-380003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5364663" y="-450850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4428560" y="-307409"/>
            <a:ext cx="143441" cy="143441"/>
          </a:xfrm>
          <a:prstGeom prst="ellipse">
            <a:avLst/>
          </a:prstGeom>
          <a:solidFill>
            <a:schemeClr val="bg1">
              <a:alpha val="7000"/>
            </a:schemeClr>
          </a:solidFill>
          <a:ln>
            <a:noFill/>
          </a:ln>
          <a:effectLst>
            <a:glow rad="215900">
              <a:schemeClr val="bg1"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8460432" y="-452586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6156751" y="-452586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7380887" y="-452586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971600" y="-452586"/>
            <a:ext cx="143441" cy="143441"/>
          </a:xfrm>
          <a:prstGeom prst="ellipse">
            <a:avLst/>
          </a:prstGeom>
          <a:solidFill>
            <a:schemeClr val="bg1">
              <a:alpha val="7000"/>
            </a:schemeClr>
          </a:solidFill>
          <a:ln>
            <a:noFill/>
          </a:ln>
          <a:effectLst>
            <a:glow rad="215900">
              <a:schemeClr val="bg1"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3780487" y="-308581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5797286" y="-379428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2411760" y="-379428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4861183" y="-235987"/>
            <a:ext cx="143441" cy="143441"/>
          </a:xfrm>
          <a:prstGeom prst="ellipse">
            <a:avLst/>
          </a:prstGeom>
          <a:solidFill>
            <a:schemeClr val="bg1">
              <a:alpha val="7000"/>
            </a:schemeClr>
          </a:solidFill>
          <a:ln>
            <a:noFill/>
          </a:ln>
          <a:effectLst>
            <a:glow rad="215900">
              <a:schemeClr val="bg1"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8893055" y="-381164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6589374" y="-381164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7813510" y="-381164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1404223" y="-381164"/>
            <a:ext cx="143441" cy="143441"/>
          </a:xfrm>
          <a:prstGeom prst="ellipse">
            <a:avLst/>
          </a:prstGeom>
          <a:solidFill>
            <a:schemeClr val="bg1">
              <a:alpha val="7000"/>
            </a:schemeClr>
          </a:solidFill>
          <a:ln>
            <a:noFill/>
          </a:ln>
          <a:effectLst>
            <a:glow rad="215900">
              <a:schemeClr val="bg1"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4940974" y="-421055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5588471" y="-421055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7244655" y="-421055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8140863" y="-421055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8821047" y="-421055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474077" y="-452586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1121574" y="-452586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2057678" y="-452586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2777758" y="-452586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5" name="椭圆 34"/>
          <p:cNvSpPr/>
          <p:nvPr/>
        </p:nvSpPr>
        <p:spPr>
          <a:xfrm>
            <a:off x="3673966" y="-452586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</p:spTree>
    <p:extLst>
      <p:ext uri="{BB962C8B-B14F-4D97-AF65-F5344CB8AC3E}">
        <p14:creationId xmlns:p14="http://schemas.microsoft.com/office/powerpoint/2010/main" val="1858090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0">
        <p:circle/>
      </p:transition>
    </mc:Choice>
    <mc:Fallback xmlns="">
      <p:transition spd="slow" advTm="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" fill="hold" grpId="0" nodeType="withEffect">
                                  <p:stCondLst>
                                    <p:cond delay="1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repeatCount="indefinite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35" dur="4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8.33333E-7 -1.72946E-7 C -0.00139 0.02007 -0.00364 0.0349 -0.00642 0.05405 C -0.00694 0.05744 -0.00746 0.06115 -0.00799 0.06486 C -0.00885 0.07103 -0.01111 0.08184 -0.01111 0.08215 C -0.01458 0.13743 -0.02535 0.20352 -0.00799 0.25139 C -0.0066 0.26652 -0.00555 0.27455 -0.00156 0.28783 C -0.00017 0.30235 0.00017 0.31007 0.00469 0.3218 C 0.00521 0.32644 0.00521 0.33169 0.00625 0.33601 C 0.00677 0.33848 0.00903 0.3391 0.00955 0.34157 C 0.01059 0.34589 0.01024 0.35114 0.01111 0.35578 C 0.01389 0.37091 0.0191 0.39284 0.02379 0.40642 C 0.02708 0.416 0.03229 0.42403 0.0349 0.43484 C 0.04011 0.45584 0.04184 0.47931 0.04757 0.49969 C 0.05677 0.57443 0.04514 0.48271 0.05399 0.54478 C 0.05608 0.55991 0.05538 0.57412 0.06024 0.5874 C 0.06285 0.6155 0.06701 0.64546 0.07292 0.67202 C 0.07344 0.68221 0.07361 0.69271 0.07448 0.7029 C 0.0757 0.71618 0.07934 0.74243 0.07934 0.74274 C 0.07882 0.79061 0.07917 0.83879 0.07778 0.88666 C 0.07674 0.92465 0.07292 0.96294 0.07292 1.00247 " pathEditMode="relative" rAng="0" ptsTypes="fffffffffffffffffffA">
                                      <p:cBhvr>
                                        <p:cTn id="37" dur="4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1" y="50124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0" presetClass="path" presetSubtype="0" repeatCount="indefinite" accel="50000" decel="50000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5E-6 1.85185E-6 C -0.00138 0.01543 -0.00643 0.03642 -0.01268 0.04784 C -0.01459 0.05771 -0.01718 0.06759 -0.0191 0.07623 C -0.0257 0.10833 -0.025 0.1466 -0.02709 0.18055 C -0.02656 0.24629 -0.02656 0.31234 -0.02553 0.37778 C -0.025 0.40957 -0.01893 0.44012 -0.01598 0.47129 C -0.00938 0.53858 -0.00417 0.6071 0.01268 0.66913 C 0.01702 0.70864 0.01962 0.72284 0.01424 0.77068 C 0.01303 0.78117 0.00504 0.79599 0.00157 0.80432 C -0.01511 0.84722 -0.00468 0.82716 -0.01754 0.84969 C -0.02639 0.89012 -0.01268 0.8321 -0.02864 0.88055 C -0.03211 0.89166 -0.03299 0.90617 -0.03664 0.91759 C -0.0401 0.92778 -0.04549 0.93549 -0.0493 0.94537 C -0.05104 0.95463 -0.05087 0.95123 -0.05087 0.95679 " pathEditMode="relative" rAng="0" ptsTypes="fffffffffffffA">
                                      <p:cBhvr>
                                        <p:cTn id="39" dur="4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" y="47840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0" presetClass="exit" presetSubtype="0" repeatCount="indefinite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repeatCount="indefinite" fill="hold" grpId="2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repeatCount="indefinite" fill="hold" grpId="2" nodeType="withEffect">
                                  <p:stCondLst>
                                    <p:cond delay="6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ntr" presetSubtype="0" repeatCount="indefinite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repeatCount="indefinite" fill="hold" grpId="0" nodeType="withEffect">
                                  <p:stCondLst>
                                    <p:cond delay="59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" presetClass="entr" presetSubtype="4" repeatCount="indefinite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0" presetClass="path" presetSubtype="0" repeatCount="indefinite" accel="50000" decel="5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63" dur="4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0" presetClass="path" presetSubtype="0" repeatCount="indefinite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11022E-16 -1.72946E-7 C -0.00139 0.02007 -0.00365 0.03428 -0.00642 0.05374 C -0.00694 0.05744 -0.00747 0.06115 -0.00799 0.06486 C -0.00885 0.07134 -0.01111 0.08184 -0.01111 0.08215 C -0.01458 0.13743 -0.02535 0.20352 -0.00799 0.25139 C -0.0066 0.26652 -0.00556 0.27455 -0.00156 0.28783 C -0.00017 0.30235 0.00017 0.31007 0.00469 0.3218 C 0.00521 0.32644 0.00521 0.33169 0.00625 0.33601 C 0.00677 0.33848 0.00903 0.3391 0.00955 0.34157 C 0.01059 0.34589 0.01024 0.35114 0.01111 0.35578 C 0.01389 0.37091 0.0191 0.39284 0.02378 0.40642 C 0.02708 0.416 0.03229 0.42403 0.0349 0.43484 C 0.0401 0.45584 0.04184 0.47962 0.04757 0.5 C 0.05677 0.57474 0.04514 0.48271 0.05399 0.54509 C 0.05608 0.56022 0.05538 0.57443 0.06024 0.58771 C 0.06285 0.6155 0.06701 0.64577 0.07292 0.67233 C 0.07344 0.68252 0.07361 0.69302 0.07448 0.70321 C 0.07569 0.71649 0.07934 0.74274 0.07934 0.74305 C 0.07882 0.79092 0.07917 0.8391 0.07778 0.88697 C 0.07674 0.92495 0.07292 0.96325 0.07292 1.00278 " pathEditMode="relative" rAng="0" ptsTypes="fffffffffffffffffffA">
                                      <p:cBhvr>
                                        <p:cTn id="65" dur="4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1" y="50124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0" presetClass="path" presetSubtype="0" repeatCount="indefinite" accel="50000" decel="5000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2.77778E-7 4.97683E-6 C -0.00591 0.01421 -0.01042 0.03027 -0.0158 0.04541 C -0.01823 0.05221 -0.02223 0.05653 -0.02535 0.06209 C -0.04931 0.10411 -0.02674 0.06951 -0.03802 0.09608 C -0.03976 0.1004 -0.04271 0.10318 -0.04445 0.10751 C -0.04792 0.11554 -0.05157 0.12913 -0.05382 0.1384 C -0.05799 0.15508 -0.06181 0.17423 -0.06337 0.19215 C -0.06441 0.20451 -0.06667 0.22892 -0.06667 0.22892 C -0.06771 0.26382 -0.06823 0.33735 -0.07778 0.3701 C -0.08143 0.40315 -0.07882 0.43621 -0.08403 0.46895 C -0.08768 0.54958 -0.09098 0.63145 -0.07778 0.70899 C -0.07552 0.72196 -0.07552 0.73154 -0.07136 0.74297 C -0.06875 0.76707 -0.06615 0.79333 -0.06181 0.8165 C -0.05816 0.83596 -0.05921 0.81959 -0.05712 0.83627 C -0.05643 0.84183 -0.05643 0.8477 -0.05556 0.85295 C -0.05434 0.85975 -0.05191 0.86592 -0.0507 0.87272 C -0.05018 0.88044 -0.05018 0.88817 -0.04914 0.89558 C -0.04792 0.90485 -0.0441 0.91412 -0.04271 0.92369 C -0.04202 0.92833 -0.04184 0.93327 -0.04115 0.93791 C -0.0408 0.94069 -0.03959 0.94625 -0.03959 0.94625 " pathEditMode="relative" ptsTypes="fffffffffffffffffffA">
                                      <p:cBhvr>
                                        <p:cTn id="67" dur="4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8" presetID="0" presetClass="path" presetSubtype="0" repeatCount="indefinite" accel="50000" decel="50000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-1.66667E-6 -1.72946E-7 C -0.00139 0.01544 -0.00642 0.03644 -0.01267 0.04818 C -0.01458 0.05775 -0.01719 0.06763 -0.0191 0.07597 C -0.02569 0.1084 -0.025 0.1467 -0.02708 0.18067 C -0.02656 0.24645 -0.02656 0.31254 -0.02552 0.37801 C -0.025 0.40982 -0.01892 0.4404 -0.01597 0.47159 C -0.00937 0.53891 -0.00416 0.60747 0.01268 0.66955 C 0.01702 0.70908 0.01962 0.72329 0.01424 0.77116 C 0.01302 0.78166 0.00504 0.79648 0.00156 0.80482 C -0.0151 0.84775 -0.00469 0.82767 -0.01753 0.85022 C -0.02639 0.89067 -0.01267 0.83261 -0.02864 0.8811 C -0.03212 0.89222 -0.03298 0.90673 -0.03663 0.91816 C -0.0401 0.92835 -0.04548 0.93607 -0.0493 0.94595 C -0.05104 0.95522 -0.05087 0.95182 -0.05087 0.95738 " pathEditMode="relative" rAng="0" ptsTypes="fffffffffffffA">
                                      <p:cBhvr>
                                        <p:cTn id="69" dur="4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" y="47869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10" presetClass="exit" presetSubtype="0" repeatCount="indefinite" fill="hold" grpId="2" nodeType="withEffect">
                                  <p:stCondLst>
                                    <p:cond delay="5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0" presetClass="exit" presetSubtype="0" repeatCount="indefinite" fill="hold" grpId="2" nodeType="withEffect">
                                  <p:stCondLst>
                                    <p:cond delay="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0" presetClass="exit" presetSubtype="0" repeatCount="indefinite" fill="hold" grpId="2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0" presetClass="exit" presetSubtype="0" repeatCount="indefinite" fill="hold" grpId="2" nodeType="withEffect">
                                  <p:stCondLst>
                                    <p:cond delay="6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0" presetClass="entr" presetSubtype="0" repeatCount="indefinite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repeatCount="indefinite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repeatCount="indefinite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0" presetClass="path" presetSubtype="0" repeatCount="indefinite" accel="50000" decel="5000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95" dur="4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96" presetID="0" presetClass="path" presetSubtype="0" repeatCount="indefinite" accel="50000" decel="50000" fill="hold" grpId="1" nodeType="withEffect">
                                  <p:stCondLst>
                                    <p:cond delay="4750"/>
                                  </p:stCondLst>
                                  <p:childTnLst>
                                    <p:animMotion origin="layout" path="M -8.33333E-7 -1.72946E-7 C -0.00139 0.02007 -0.00364 0.0349 -0.00642 0.05405 C -0.00694 0.05744 -0.00746 0.06115 -0.00799 0.06486 C -0.00885 0.07103 -0.01111 0.08184 -0.01111 0.08215 C -0.01458 0.13743 -0.02535 0.20352 -0.00799 0.25139 C -0.0066 0.26652 -0.00555 0.27455 -0.00156 0.28783 C -0.00017 0.30235 0.00017 0.31007 0.00469 0.3218 C 0.00521 0.32644 0.00521 0.33169 0.00625 0.33601 C 0.00677 0.33848 0.00903 0.3391 0.00955 0.34157 C 0.01059 0.34589 0.01024 0.35114 0.01111 0.35578 C 0.01389 0.37091 0.0191 0.39284 0.02379 0.40642 C 0.02708 0.416 0.03229 0.42403 0.0349 0.43484 C 0.04011 0.45584 0.04184 0.47931 0.04757 0.49969 C 0.05677 0.57443 0.04514 0.48271 0.05399 0.54478 C 0.05608 0.55991 0.05538 0.57412 0.06024 0.5874 C 0.06285 0.6155 0.06701 0.64546 0.07292 0.67202 C 0.07344 0.68221 0.07361 0.69271 0.07448 0.7029 C 0.0757 0.71618 0.07934 0.74243 0.07934 0.74274 C 0.07882 0.79061 0.07917 0.83879 0.07778 0.88666 C 0.07674 0.92465 0.07292 0.96294 0.07292 1.00247 " pathEditMode="relative" rAng="0" ptsTypes="fffffffffffffffffffA">
                                      <p:cBhvr>
                                        <p:cTn id="97" dur="4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1" y="50124"/>
                                    </p:animMotion>
                                  </p:childTnLst>
                                </p:cTn>
                              </p:par>
                              <p:par>
                                <p:cTn id="98" presetID="0" presetClass="path" presetSubtype="0" repeatCount="indefinite" accel="50000" decel="5000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2.77778E-7 4.97683E-6 C -0.00591 0.01421 -0.01042 0.03027 -0.0158 0.04541 C -0.01823 0.05221 -0.02223 0.05653 -0.02535 0.06209 C -0.04931 0.10411 -0.02674 0.06951 -0.03802 0.09608 C -0.03976 0.1004 -0.04271 0.10318 -0.04445 0.10751 C -0.04792 0.11554 -0.05157 0.12913 -0.05382 0.1384 C -0.05799 0.15508 -0.06181 0.17423 -0.06337 0.19215 C -0.06441 0.20451 -0.06667 0.22892 -0.06667 0.22892 C -0.06771 0.26382 -0.06823 0.33735 -0.07778 0.3701 C -0.08143 0.40315 -0.07882 0.43621 -0.08403 0.46895 C -0.08768 0.54958 -0.09098 0.63145 -0.07778 0.70899 C -0.07552 0.72196 -0.07552 0.73154 -0.07136 0.74297 C -0.06875 0.76707 -0.06615 0.79333 -0.06181 0.8165 C -0.05816 0.83596 -0.05921 0.81959 -0.05712 0.83627 C -0.05643 0.84183 -0.05643 0.8477 -0.05556 0.85295 C -0.05434 0.85975 -0.05191 0.86592 -0.0507 0.87272 C -0.05018 0.88044 -0.05018 0.88817 -0.04914 0.89558 C -0.04792 0.90485 -0.0441 0.91412 -0.04271 0.92369 C -0.04202 0.92833 -0.04184 0.93327 -0.04115 0.93791 C -0.0408 0.94069 -0.03959 0.94625 -0.03959 0.94625 " pathEditMode="relative" ptsTypes="fffffffffffffffffffA">
                                      <p:cBhvr>
                                        <p:cTn id="99" dur="4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0" presetID="0" presetClass="path" presetSubtype="0" repeatCount="indefinite" accel="50000" decel="50000" fill="hold" grpId="1" nodeType="withEffect">
                                  <p:stCondLst>
                                    <p:cond delay="4750"/>
                                  </p:stCondLst>
                                  <p:childTnLst>
                                    <p:animMotion origin="layout" path="M 5E-6 1.85185E-6 C -0.00138 0.01543 -0.00643 0.03642 -0.01268 0.04784 C -0.01459 0.05771 -0.01718 0.06759 -0.0191 0.07623 C -0.0257 0.10833 -0.025 0.1466 -0.02709 0.18055 C -0.02656 0.24629 -0.02656 0.31234 -0.02553 0.37778 C -0.025 0.40957 -0.01893 0.44012 -0.01598 0.47129 C -0.00938 0.53858 -0.00417 0.6071 0.01268 0.66913 C 0.01702 0.70864 0.01962 0.72284 0.01424 0.77068 C 0.01303 0.78117 0.00504 0.79599 0.00157 0.80432 C -0.01511 0.84722 -0.00468 0.82716 -0.01754 0.84969 C -0.02639 0.89012 -0.01268 0.8321 -0.02864 0.88055 C -0.03211 0.89166 -0.03299 0.90617 -0.03664 0.91759 C -0.0401 0.92778 -0.04549 0.93549 -0.0493 0.94537 C -0.05104 0.95463 -0.05087 0.95123 -0.05087 0.95679 " pathEditMode="relative" rAng="0" ptsTypes="fffffffffffffA">
                                      <p:cBhvr>
                                        <p:cTn id="101" dur="4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" y="47840"/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10" presetClass="exit" presetSubtype="0" repeatCount="indefinite" fill="hold" grpId="2" nodeType="withEffect">
                                  <p:stCondLst>
                                    <p:cond delay="7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0" presetClass="exit" presetSubtype="0" repeatCount="indefinite" fill="hold" grpId="2" nodeType="withEffect">
                                  <p:stCondLst>
                                    <p:cond delay="6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0" presetClass="exit" presetSubtype="0" repeatCount="indefinite" fill="hold" grpId="2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0" presetClass="exit" presetSubtype="0" repeatCount="indefinite" fill="hold" grpId="2" nodeType="withEffect">
                                  <p:stCondLst>
                                    <p:cond delay="8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0" presetClass="entr" presetSubtype="0" repeatCount="indefinite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repeatCount="indefinite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repeatCount="indefinite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repeatCount="indefinite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0" presetClass="path" presetSubtype="0" repeatCount="indefinite" accel="50000" decel="5000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127" dur="4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128" presetID="10" presetClass="exit" presetSubtype="0" repeatCount="indefinite" fill="hold" grpId="2" nodeType="withEffect">
                                  <p:stCondLst>
                                    <p:cond delay="7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0" presetClass="path" presetSubtype="0" repeatCount="indefinite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11022E-16 -1.72946E-7 C -0.00139 0.02007 -0.00365 0.03428 -0.00642 0.05374 C -0.00694 0.05744 -0.00747 0.06115 -0.00799 0.06486 C -0.00885 0.07134 -0.01111 0.08184 -0.01111 0.08215 C -0.01458 0.13743 -0.02535 0.20352 -0.00799 0.25139 C -0.0066 0.26652 -0.00556 0.27455 -0.00156 0.28783 C -0.00017 0.30235 0.00017 0.31007 0.00469 0.3218 C 0.00521 0.32644 0.00521 0.33169 0.00625 0.33601 C 0.00677 0.33848 0.00903 0.3391 0.00955 0.34157 C 0.01059 0.34589 0.01024 0.35114 0.01111 0.35578 C 0.01389 0.37091 0.0191 0.39284 0.02378 0.40642 C 0.02708 0.416 0.03229 0.42403 0.0349 0.43484 C 0.0401 0.45584 0.04184 0.47962 0.04757 0.5 C 0.05677 0.57474 0.04514 0.48271 0.05399 0.54509 C 0.05608 0.56022 0.05538 0.57443 0.06024 0.58771 C 0.06285 0.6155 0.06701 0.64577 0.07292 0.67233 C 0.07344 0.68252 0.07361 0.69302 0.07448 0.70321 C 0.07569 0.71649 0.07934 0.74274 0.07934 0.74305 C 0.07882 0.79092 0.07917 0.8391 0.07778 0.88697 C 0.07674 0.92495 0.07292 0.96325 0.07292 1.00278 " pathEditMode="relative" rAng="0" ptsTypes="fffffffffffffffffffA">
                                      <p:cBhvr>
                                        <p:cTn id="132" dur="4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1" y="50124"/>
                                    </p:animMotion>
                                  </p:childTnLst>
                                </p:cTn>
                              </p:par>
                              <p:par>
                                <p:cTn id="133" presetID="0" presetClass="path" presetSubtype="0" repeatCount="indefinite" accel="50000" decel="5000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2.77778E-7 4.97683E-6 C -0.00591 0.01421 -0.01042 0.03027 -0.0158 0.04541 C -0.01823 0.05221 -0.02223 0.05653 -0.02535 0.06209 C -0.04931 0.10411 -0.02674 0.06951 -0.03802 0.09608 C -0.03976 0.1004 -0.04271 0.10318 -0.04445 0.10751 C -0.04792 0.11554 -0.05157 0.12913 -0.05382 0.1384 C -0.05799 0.15508 -0.06181 0.17423 -0.06337 0.19215 C -0.06441 0.20451 -0.06667 0.22892 -0.06667 0.22892 C -0.06771 0.26382 -0.06823 0.33735 -0.07778 0.3701 C -0.08143 0.40315 -0.07882 0.43621 -0.08403 0.46895 C -0.08768 0.54958 -0.09098 0.63145 -0.07778 0.70899 C -0.07552 0.72196 -0.07552 0.73154 -0.07136 0.74297 C -0.06875 0.76707 -0.06615 0.79333 -0.06181 0.8165 C -0.05816 0.83596 -0.05921 0.81959 -0.05712 0.83627 C -0.05643 0.84183 -0.05643 0.8477 -0.05556 0.85295 C -0.05434 0.85975 -0.05191 0.86592 -0.0507 0.87272 C -0.05018 0.88044 -0.05018 0.88817 -0.04914 0.89558 C -0.04792 0.90485 -0.0441 0.91412 -0.04271 0.92369 C -0.04202 0.92833 -0.04184 0.93327 -0.04115 0.93791 C -0.0408 0.94069 -0.03959 0.94625 -0.03959 0.94625 " pathEditMode="relative" ptsTypes="fffffffffffffffffffA">
                                      <p:cBhvr>
                                        <p:cTn id="134" dur="4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5" presetID="0" presetClass="path" presetSubtype="0" repeatCount="indefinite" accel="50000" decel="50000" fill="hold" grpId="1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-1.66667E-6 -1.72946E-7 C -0.00139 0.01544 -0.00642 0.03644 -0.01267 0.04818 C -0.01458 0.05775 -0.01719 0.06763 -0.0191 0.07597 C -0.02569 0.1084 -0.025 0.1467 -0.02708 0.18067 C -0.02656 0.24645 -0.02656 0.31254 -0.02552 0.37801 C -0.025 0.40982 -0.01892 0.4404 -0.01597 0.47159 C -0.00937 0.53891 -0.00416 0.60747 0.01268 0.66955 C 0.01702 0.70908 0.01962 0.72329 0.01424 0.77116 C 0.01302 0.78166 0.00504 0.79648 0.00156 0.80482 C -0.0151 0.84775 -0.00469 0.82767 -0.01753 0.85022 C -0.02639 0.89067 -0.01267 0.83261 -0.02864 0.8811 C -0.03212 0.89222 -0.03298 0.90673 -0.03663 0.91816 C -0.0401 0.92835 -0.04548 0.93607 -0.0493 0.94595 C -0.05104 0.95522 -0.05087 0.95182 -0.05087 0.95738 " pathEditMode="relative" rAng="0" ptsTypes="fffffffffffffA">
                                      <p:cBhvr>
                                        <p:cTn id="136" dur="4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" y="47869"/>
                                    </p:animMotion>
                                  </p:childTnLst>
                                </p:cTn>
                              </p:par>
                              <p:par>
                                <p:cTn id="137" presetID="10" presetClass="exit" presetSubtype="0" repeatCount="indefinite" fill="hold" grpId="2" nodeType="withEffect">
                                  <p:stCondLst>
                                    <p:cond delay="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0" presetClass="exit" presetSubtype="0" repeatCount="indefinite" fill="hold" grpId="2" nodeType="withEffect">
                                  <p:stCondLst>
                                    <p:cond delay="7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1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0" presetClass="exit" presetSubtype="0" repeatCount="indefinite" fill="hold" grpId="2" nodeType="withEffect">
                                  <p:stCondLst>
                                    <p:cond delay="8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150" dur="4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151" presetID="10" presetClass="exit" presetSubtype="0" repeatCount="indefinite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0" presetClass="entr" presetSubtype="0" repeatCount="indefinite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0" presetClass="path" presetSubtype="0" repeatCount="indefinite" accel="50000" decel="5000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0.01024 0.00339 C 0.01718 0.04074 0.01649 0.0895 0.00746 0.12685 C 0.00347 0.14383 0.00555 0.125 0.0033 0.14166 C 3.05556E-6 0.16543 -0.00157 0.19012 -0.0092 0.2108 C -0.01059 0.225 -0.01181 0.23704 -0.01476 0.25031 C -0.01598 0.26481 -0.01667 0.27654 -0.02032 0.28981 C -0.02344 0.3395 -0.02049 0.32006 -0.02587 0.34907 C -0.02743 0.45278 -0.02813 0.44506 -0.02587 0.56142 C -0.02518 0.59444 -0.01979 0.62747 -0.01754 0.66018 C -0.01476 0.70247 -0.0125 0.74444 -0.00782 0.78611 C -0.00643 0.84074 -0.00504 0.88518 -0.00365 0.94166 C -0.00348 0.94815 -0.00226 0.96142 -0.00226 0.96142 " pathEditMode="relative" ptsTypes="fffffffffffA">
                                      <p:cBhvr>
                                        <p:cTn id="158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9" presetID="10" presetClass="exit" presetSubtype="0" repeatCount="indefinite" fill="hold" grpId="2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5.55556E-6 -2.46914E-6 C -0.0047 0.01235 -0.00504 0.02716 -0.00973 0.03951 C -0.01338 0.10432 -0.01355 0.16975 -0.00834 0.23457 C -0.00713 0.24877 -0.00348 0.26266 -0.0014 0.27654 C 0.00208 0.29938 0.00364 0.32284 0.00694 0.34568 C 0.00815 0.37654 0.01041 0.40679 0.01388 0.43704 C 0.01492 0.45833 0.01666 0.47161 0.01944 0.49136 C 0.01909 0.51852 0.02708 0.66049 0.00277 0.7037 C -0.0073 0.75741 -0.02362 0.80741 -0.03612 0.85926 C -0.03872 0.87037 -0.03959 0.88241 -0.04167 0.89383 C -0.04324 0.91266 -0.04688 0.93148 -0.04306 0.95062 C -0.04237 0.95401 -0.03751 0.95556 -0.03751 0.95556 " pathEditMode="relative" ptsTypes="fffffffffffA">
                                      <p:cBhvr>
                                        <p:cTn id="166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67" presetID="10" presetClass="exit" presetSubtype="0" repeatCount="indefinite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0" presetClass="path" presetSubtype="0" repeatCount="indefinite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174" dur="4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175" presetID="10" presetClass="exit" presetSubtype="0" repeatCount="indefinite" fill="hold" grpId="2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6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0" presetClass="path" presetSubtype="0" repeatCount="indefinite" accel="50000" decel="5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2.77778E-6 -5.06173E-6 C 0.00053 0.04351 0.00053 0.08734 0.00139 0.13086 C 0.00191 0.1574 0.00921 0.18394 0.0125 0.20987 C 0.01459 0.22623 0.01511 0.24135 0.01945 0.25678 C 0.02084 0.26975 0.02362 0.28086 0.025 0.29382 C 0.02605 0.31604 0.02674 0.33487 0.03056 0.35555 C 0.03004 0.43209 0.03004 0.50864 0.02917 0.58518 C 0.029 0.60462 0.02084 0.64197 0.02084 0.64197 C 0.01737 0.68425 0.0224 0.63364 0.01528 0.67654 C 0.01303 0.69012 0.01198 0.70493 0.00973 0.71851 C 0.00938 0.72098 0.00869 0.72345 0.00834 0.72592 C 0.0073 0.7324 0.00643 0.73919 0.00556 0.74567 C 0.00487 0.75061 0.00278 0.76049 0.00278 0.76049 C 0.00226 0.76697 0.00226 0.77376 0.00139 0.78024 C 0.00087 0.78394 -0.00104 0.78641 -0.00138 0.79012 C -0.00694 0.83888 0.00105 0.8003 -0.00555 0.82962 C -0.00607 0.84197 -0.00625 0.85431 -0.00694 0.86666 C -0.00763 0.87901 -0.01076 0.89166 -0.01111 0.9037 C -0.01145 0.92098 -0.01111 0.93826 -0.01111 0.95555 " pathEditMode="relative" ptsTypes="ffffffffffffffffffA">
                                      <p:cBhvr>
                                        <p:cTn id="182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83" presetID="10" presetClass="exit" presetSubtype="0" repeatCount="indefinite" fill="hold" grpId="2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4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6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190" dur="4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191" presetID="10" presetClass="exit" presetSubtype="0" repeatCount="indefinite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2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0" presetClass="path" presetSubtype="0" repeatCount="indefinite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1024 0.00339 C 0.01718 0.04074 0.01649 0.0895 0.00746 0.12685 C 0.00347 0.14383 0.00555 0.125 0.0033 0.14166 C 3.05556E-6 0.16543 -0.00157 0.19012 -0.0092 0.2108 C -0.01059 0.225 -0.01181 0.23704 -0.01476 0.25031 C -0.01598 0.26481 -0.01667 0.27654 -0.02032 0.28981 C -0.02344 0.3395 -0.02049 0.32006 -0.02587 0.34907 C -0.02743 0.45278 -0.02813 0.44506 -0.02587 0.56142 C -0.02518 0.59444 -0.01979 0.62747 -0.01754 0.66018 C -0.01476 0.70247 -0.0125 0.74444 -0.00782 0.78611 C -0.00643 0.84074 -0.00504 0.88518 -0.00365 0.94166 C -0.00348 0.94815 -0.00226 0.96142 -0.00226 0.96142 " pathEditMode="relative" ptsTypes="fffffffffffA">
                                      <p:cBhvr>
                                        <p:cTn id="198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9" presetID="10" presetClass="exit" presetSubtype="0" repeatCount="indefinite" fill="hold" grpId="2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0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2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5" presetID="0" presetClass="path" presetSubtype="0" repeatCount="indefinite" accel="50000" decel="5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206" dur="4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207" presetID="10" presetClass="exit" presetSubtype="0" repeatCount="indefinite" fill="hold" grpId="2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8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0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3" presetID="0" presetClass="path" presetSubtype="0" repeatCount="indefinite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5.55556E-6 -2.46914E-6 C -0.0047 0.01235 -0.00504 0.02716 -0.00973 0.03951 C -0.01338 0.10432 -0.01355 0.16975 -0.00834 0.23457 C -0.00713 0.24877 -0.00348 0.26266 -0.0014 0.27654 C 0.00208 0.29938 0.00364 0.32284 0.00694 0.34568 C 0.00815 0.37654 0.01041 0.40679 0.01388 0.43704 C 0.01492 0.45833 0.01666 0.47161 0.01944 0.49136 C 0.01909 0.51852 0.02708 0.66049 0.00277 0.7037 C -0.0073 0.75741 -0.02362 0.80741 -0.03612 0.85926 C -0.03872 0.87037 -0.03959 0.88241 -0.04167 0.89383 C -0.04324 0.91266 -0.04688 0.93148 -0.04306 0.95062 C -0.04237 0.95401 -0.03751 0.95556 -0.03751 0.95556 " pathEditMode="relative" ptsTypes="fffffffffffA">
                                      <p:cBhvr>
                                        <p:cTn id="214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5" presetID="10" presetClass="exit" presetSubtype="0" repeatCount="indefinite" fill="hold" grpId="2" nodeType="withEffect">
                                  <p:stCondLst>
                                    <p:cond delay="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6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8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0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1" presetID="0" presetClass="path" presetSubtype="0" repeatCount="indefinite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222" dur="4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223" presetID="10" presetClass="exit" presetSubtype="0" repeatCount="indefinite" fill="hold" grpId="2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4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" grpId="0" animBg="1"/>
      <p:bldP spid="5" grpId="0" animBg="1"/>
      <p:bldP spid="13" grpId="0"/>
      <p:bldP spid="8" grpId="0"/>
      <p:bldP spid="9" grpId="0" animBg="1"/>
      <p:bldP spid="9" grpId="1" animBg="1"/>
      <p:bldP spid="9" grpId="2" animBg="1"/>
      <p:bldP spid="10" grpId="0" animBg="1"/>
      <p:bldP spid="10" grpId="1" animBg="1"/>
      <p:bldP spid="10" grpId="2" animBg="1"/>
      <p:bldP spid="12" grpId="0" animBg="1"/>
      <p:bldP spid="12" grpId="1" animBg="1"/>
      <p:bldP spid="12" grpId="2" animBg="1"/>
      <p:bldP spid="14" grpId="0" animBg="1"/>
      <p:bldP spid="14" grpId="1" animBg="1"/>
      <p:bldP spid="14" grpId="2" animBg="1"/>
      <p:bldP spid="15" grpId="0" animBg="1"/>
      <p:bldP spid="15" grpId="1" animBg="1"/>
      <p:bldP spid="15" grpId="2" animBg="1"/>
      <p:bldP spid="16" grpId="0" animBg="1"/>
      <p:bldP spid="16" grpId="1" animBg="1"/>
      <p:bldP spid="16" grpId="2" animBg="1"/>
      <p:bldP spid="17" grpId="0" animBg="1"/>
      <p:bldP spid="17" grpId="1" animBg="1"/>
      <p:bldP spid="17" grpId="2" animBg="1"/>
      <p:bldP spid="18" grpId="0" animBg="1"/>
      <p:bldP spid="18" grpId="1" animBg="1"/>
      <p:bldP spid="18" grpId="2" animBg="1"/>
      <p:bldP spid="19" grpId="0" animBg="1"/>
      <p:bldP spid="19" grpId="1" animBg="1"/>
      <p:bldP spid="19" grpId="2" animBg="1"/>
      <p:bldP spid="20" grpId="0" animBg="1"/>
      <p:bldP spid="20" grpId="1" animBg="1"/>
      <p:bldP spid="20" grpId="2" animBg="1"/>
      <p:bldP spid="21" grpId="0" animBg="1"/>
      <p:bldP spid="21" grpId="1" animBg="1"/>
      <p:bldP spid="21" grpId="2" animBg="1"/>
      <p:bldP spid="22" grpId="0" animBg="1"/>
      <p:bldP spid="22" grpId="1" animBg="1"/>
      <p:bldP spid="22" grpId="2" animBg="1"/>
      <p:bldP spid="23" grpId="0" animBg="1"/>
      <p:bldP spid="23" grpId="1" animBg="1"/>
      <p:bldP spid="23" grpId="2" animBg="1"/>
      <p:bldP spid="24" grpId="0" animBg="1"/>
      <p:bldP spid="24" grpId="1" animBg="1"/>
      <p:bldP spid="24" grpId="2" animBg="1"/>
      <p:bldP spid="25" grpId="0" animBg="1"/>
      <p:bldP spid="25" grpId="1" animBg="1"/>
      <p:bldP spid="25" grpId="2" animBg="1"/>
      <p:bldP spid="26" grpId="0" animBg="1"/>
      <p:bldP spid="26" grpId="1" animBg="1"/>
      <p:bldP spid="26" grpId="2" animBg="1"/>
      <p:bldP spid="27" grpId="0" animBg="1"/>
      <p:bldP spid="27" grpId="1" animBg="1"/>
      <p:bldP spid="27" grpId="2" animBg="1"/>
      <p:bldP spid="28" grpId="0" animBg="1"/>
      <p:bldP spid="28" grpId="1" animBg="1"/>
      <p:bldP spid="28" grpId="2" animBg="1"/>
      <p:bldP spid="29" grpId="0" animBg="1"/>
      <p:bldP spid="29" grpId="1" animBg="1"/>
      <p:bldP spid="29" grpId="2" animBg="1"/>
      <p:bldP spid="30" grpId="0" animBg="1"/>
      <p:bldP spid="30" grpId="1" animBg="1"/>
      <p:bldP spid="30" grpId="2" animBg="1"/>
      <p:bldP spid="31" grpId="0" animBg="1"/>
      <p:bldP spid="31" grpId="1" animBg="1"/>
      <p:bldP spid="31" grpId="2" animBg="1"/>
      <p:bldP spid="32" grpId="0" animBg="1"/>
      <p:bldP spid="32" grpId="1" animBg="1"/>
      <p:bldP spid="32" grpId="2" animBg="1"/>
      <p:bldP spid="33" grpId="0" animBg="1"/>
      <p:bldP spid="33" grpId="1" animBg="1"/>
      <p:bldP spid="33" grpId="2" animBg="1"/>
      <p:bldP spid="34" grpId="0" animBg="1"/>
      <p:bldP spid="34" grpId="1" animBg="1"/>
      <p:bldP spid="34" grpId="2" animBg="1"/>
      <p:bldP spid="35" grpId="0" animBg="1"/>
      <p:bldP spid="35" grpId="1" animBg="1"/>
      <p:bldP spid="35" grpId="2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999368" y="538052"/>
            <a:ext cx="6886497" cy="894270"/>
            <a:chOff x="1999368" y="538052"/>
            <a:chExt cx="6886497" cy="894270"/>
          </a:xfrm>
        </p:grpSpPr>
        <p:sp>
          <p:nvSpPr>
            <p:cNvPr id="16" name="TextBox 15"/>
            <p:cNvSpPr txBox="1"/>
            <p:nvPr/>
          </p:nvSpPr>
          <p:spPr>
            <a:xfrm>
              <a:off x="3701291" y="538052"/>
              <a:ext cx="5184574" cy="484175"/>
            </a:xfrm>
            <a:prstGeom prst="rect">
              <a:avLst/>
            </a:prstGeom>
            <a:noFill/>
          </p:spPr>
          <p:txBody>
            <a:bodyPr vert="horz" wrap="none" rtlCol="0">
              <a:noAutofit/>
            </a:bodyPr>
            <a:lstStyle/>
            <a:p>
              <a:pPr algn="r"/>
              <a:r>
                <a:rPr lang="zh-CN" altLang="en-US" sz="3200" spc="300">
                  <a:solidFill>
                    <a:srgbClr val="92D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真的爱你</a:t>
              </a:r>
            </a:p>
          </p:txBody>
        </p:sp>
        <p:sp>
          <p:nvSpPr>
            <p:cNvPr id="17" name="矩形 16"/>
            <p:cNvSpPr/>
            <p:nvPr/>
          </p:nvSpPr>
          <p:spPr>
            <a:xfrm>
              <a:off x="1999368" y="1070747"/>
              <a:ext cx="6844457" cy="361575"/>
            </a:xfrm>
            <a:prstGeom prst="rect">
              <a:avLst/>
            </a:prstGeom>
          </p:spPr>
          <p:txBody>
            <a:bodyPr wrap="square">
              <a:noAutofit/>
            </a:bodyPr>
            <a:lstStyle/>
            <a:p>
              <a:pPr algn="r"/>
              <a:r>
                <a:rPr lang="en-US" altLang="zh-CN" sz="140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ea typeface="方正稚艺_GBK"/>
                </a:rPr>
                <a:t>Please enter your text here </a:t>
              </a:r>
              <a:r>
                <a:rPr lang="en-US" altLang="zh-CN" sz="140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ea typeface="方正稚艺_GBK"/>
                </a:rPr>
                <a:t>.</a:t>
              </a:r>
              <a:r>
                <a:rPr lang="en-US" altLang="zh-CN" sz="140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ea typeface="方正稚艺_GBK"/>
                </a:rPr>
                <a:t> Please enter your text </a:t>
              </a:r>
              <a:r>
                <a:rPr lang="en-US" altLang="zh-CN" sz="140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ea typeface="方正稚艺_GBK"/>
                </a:rPr>
                <a:t>here</a:t>
              </a:r>
              <a:endParaRPr lang="zh-CN" altLang="en-US" sz="1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方正稚艺_GBK"/>
              </a:endParaRPr>
            </a:p>
          </p:txBody>
        </p:sp>
      </p:grpSp>
      <p:sp>
        <p:nvSpPr>
          <p:cNvPr id="29" name="任意多边形 28"/>
          <p:cNvSpPr/>
          <p:nvPr/>
        </p:nvSpPr>
        <p:spPr>
          <a:xfrm>
            <a:off x="-4080" y="1782804"/>
            <a:ext cx="2303626" cy="2942246"/>
          </a:xfrm>
          <a:custGeom>
            <a:avLst/>
            <a:gdLst>
              <a:gd name="connsiteX0" fmla="*/ 12039 w 2299544"/>
              <a:gd name="connsiteY0" fmla="*/ 0 h 4091715"/>
              <a:gd name="connsiteX1" fmla="*/ 2287503 w 2299544"/>
              <a:gd name="connsiteY1" fmla="*/ 506276 h 4091715"/>
              <a:gd name="connsiteX2" fmla="*/ 2299544 w 2299544"/>
              <a:gd name="connsiteY2" fmla="*/ 3626936 h 4091715"/>
              <a:gd name="connsiteX3" fmla="*/ 0 w 2299544"/>
              <a:gd name="connsiteY3" fmla="*/ 4091715 h 4091715"/>
              <a:gd name="connsiteX0" fmla="*/ 881 w 2303626"/>
              <a:gd name="connsiteY0" fmla="*/ 0 h 4091715"/>
              <a:gd name="connsiteX1" fmla="*/ 2291585 w 2303626"/>
              <a:gd name="connsiteY1" fmla="*/ 506276 h 4091715"/>
              <a:gd name="connsiteX2" fmla="*/ 2303626 w 2303626"/>
              <a:gd name="connsiteY2" fmla="*/ 3626936 h 4091715"/>
              <a:gd name="connsiteX3" fmla="*/ 4082 w 2303626"/>
              <a:gd name="connsiteY3" fmla="*/ 4091715 h 4091715"/>
              <a:gd name="connsiteX4" fmla="*/ 881 w 2303626"/>
              <a:gd name="connsiteY4" fmla="*/ 0 h 4091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03626" h="4091715">
                <a:moveTo>
                  <a:pt x="881" y="0"/>
                </a:moveTo>
                <a:lnTo>
                  <a:pt x="2291585" y="506276"/>
                </a:lnTo>
                <a:cubicBezTo>
                  <a:pt x="2295599" y="1546496"/>
                  <a:pt x="2299612" y="2586716"/>
                  <a:pt x="2303626" y="3626936"/>
                </a:cubicBezTo>
                <a:lnTo>
                  <a:pt x="4082" y="4091715"/>
                </a:lnTo>
                <a:cubicBezTo>
                  <a:pt x="8095" y="2727810"/>
                  <a:pt x="-3132" y="1363905"/>
                  <a:pt x="881" y="0"/>
                </a:cubicBezTo>
                <a:close/>
              </a:path>
            </a:pathLst>
          </a:cu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任意多边形 29"/>
          <p:cNvSpPr/>
          <p:nvPr/>
        </p:nvSpPr>
        <p:spPr>
          <a:xfrm>
            <a:off x="2266439" y="1779662"/>
            <a:ext cx="2318543" cy="2945386"/>
          </a:xfrm>
          <a:custGeom>
            <a:avLst/>
            <a:gdLst>
              <a:gd name="connsiteX0" fmla="*/ 2300172 w 2318543"/>
              <a:gd name="connsiteY0" fmla="*/ 0 h 4096081"/>
              <a:gd name="connsiteX1" fmla="*/ 2318543 w 2318543"/>
              <a:gd name="connsiteY1" fmla="*/ 4096081 h 4096081"/>
              <a:gd name="connsiteX2" fmla="*/ 0 w 2318543"/>
              <a:gd name="connsiteY2" fmla="*/ 3631302 h 4096081"/>
              <a:gd name="connsiteX3" fmla="*/ 12040 w 2318543"/>
              <a:gd name="connsiteY3" fmla="*/ 510643 h 4096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18543" h="4096081">
                <a:moveTo>
                  <a:pt x="2300172" y="0"/>
                </a:moveTo>
                <a:lnTo>
                  <a:pt x="2318543" y="4096081"/>
                </a:lnTo>
                <a:lnTo>
                  <a:pt x="0" y="3631302"/>
                </a:lnTo>
                <a:lnTo>
                  <a:pt x="12040" y="510643"/>
                </a:lnTo>
                <a:close/>
              </a:path>
            </a:pathLst>
          </a:cu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任意多边形 30"/>
          <p:cNvSpPr/>
          <p:nvPr/>
        </p:nvSpPr>
        <p:spPr>
          <a:xfrm>
            <a:off x="4552061" y="1779664"/>
            <a:ext cx="2325505" cy="2945386"/>
          </a:xfrm>
          <a:custGeom>
            <a:avLst/>
            <a:gdLst>
              <a:gd name="connsiteX0" fmla="*/ 0 w 2325505"/>
              <a:gd name="connsiteY0" fmla="*/ 0 h 4096081"/>
              <a:gd name="connsiteX1" fmla="*/ 2313465 w 2325505"/>
              <a:gd name="connsiteY1" fmla="*/ 510643 h 4096081"/>
              <a:gd name="connsiteX2" fmla="*/ 2325505 w 2325505"/>
              <a:gd name="connsiteY2" fmla="*/ 3631302 h 4096081"/>
              <a:gd name="connsiteX3" fmla="*/ 25961 w 2325505"/>
              <a:gd name="connsiteY3" fmla="*/ 4096081 h 4096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25505" h="4096081">
                <a:moveTo>
                  <a:pt x="0" y="0"/>
                </a:moveTo>
                <a:lnTo>
                  <a:pt x="2313465" y="510643"/>
                </a:lnTo>
                <a:lnTo>
                  <a:pt x="2325505" y="3631302"/>
                </a:lnTo>
                <a:lnTo>
                  <a:pt x="25961" y="4096081"/>
                </a:lnTo>
                <a:close/>
              </a:path>
            </a:pathLst>
          </a:cu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任意多边形 31"/>
          <p:cNvSpPr/>
          <p:nvPr/>
        </p:nvSpPr>
        <p:spPr>
          <a:xfrm>
            <a:off x="6844458" y="1788283"/>
            <a:ext cx="2302745" cy="2936767"/>
          </a:xfrm>
          <a:custGeom>
            <a:avLst/>
            <a:gdLst>
              <a:gd name="connsiteX0" fmla="*/ 2287505 w 2299545"/>
              <a:gd name="connsiteY0" fmla="*/ 0 h 4091715"/>
              <a:gd name="connsiteX1" fmla="*/ 2299545 w 2299545"/>
              <a:gd name="connsiteY1" fmla="*/ 4091715 h 4091715"/>
              <a:gd name="connsiteX2" fmla="*/ 0 w 2299545"/>
              <a:gd name="connsiteY2" fmla="*/ 3626936 h 4091715"/>
              <a:gd name="connsiteX3" fmla="*/ 12040 w 2299545"/>
              <a:gd name="connsiteY3" fmla="*/ 506277 h 4091715"/>
              <a:gd name="connsiteX0" fmla="*/ 2302745 w 2302745"/>
              <a:gd name="connsiteY0" fmla="*/ 0 h 4084095"/>
              <a:gd name="connsiteX1" fmla="*/ 2299545 w 2302745"/>
              <a:gd name="connsiteY1" fmla="*/ 4084095 h 4084095"/>
              <a:gd name="connsiteX2" fmla="*/ 0 w 2302745"/>
              <a:gd name="connsiteY2" fmla="*/ 3619316 h 4084095"/>
              <a:gd name="connsiteX3" fmla="*/ 12040 w 2302745"/>
              <a:gd name="connsiteY3" fmla="*/ 498657 h 4084095"/>
              <a:gd name="connsiteX4" fmla="*/ 2302745 w 2302745"/>
              <a:gd name="connsiteY4" fmla="*/ 0 h 4084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02745" h="4084095">
                <a:moveTo>
                  <a:pt x="2302745" y="0"/>
                </a:moveTo>
                <a:cubicBezTo>
                  <a:pt x="2301678" y="1361365"/>
                  <a:pt x="2300612" y="2722730"/>
                  <a:pt x="2299545" y="4084095"/>
                </a:cubicBezTo>
                <a:lnTo>
                  <a:pt x="0" y="3619316"/>
                </a:lnTo>
                <a:cubicBezTo>
                  <a:pt x="4013" y="2579096"/>
                  <a:pt x="8027" y="1538877"/>
                  <a:pt x="12040" y="498657"/>
                </a:cubicBezTo>
                <a:lnTo>
                  <a:pt x="2302745" y="0"/>
                </a:lnTo>
                <a:close/>
              </a:path>
            </a:pathLst>
          </a:custGeom>
          <a:blipFill dpi="0" rotWithShape="1">
            <a:blip r:embed="rId6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3060407" y="-380003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5364663" y="-450850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4428560" y="-307409"/>
            <a:ext cx="143441" cy="143441"/>
          </a:xfrm>
          <a:prstGeom prst="ellipse">
            <a:avLst/>
          </a:prstGeom>
          <a:solidFill>
            <a:schemeClr val="bg1">
              <a:alpha val="7000"/>
            </a:schemeClr>
          </a:solidFill>
          <a:ln>
            <a:noFill/>
          </a:ln>
          <a:effectLst>
            <a:glow rad="215900">
              <a:schemeClr val="bg1"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8460432" y="-452586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6156751" y="-452586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7380887" y="-452586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971600" y="-452586"/>
            <a:ext cx="143441" cy="143441"/>
          </a:xfrm>
          <a:prstGeom prst="ellipse">
            <a:avLst/>
          </a:prstGeom>
          <a:solidFill>
            <a:schemeClr val="bg1">
              <a:alpha val="7000"/>
            </a:schemeClr>
          </a:solidFill>
          <a:ln>
            <a:noFill/>
          </a:ln>
          <a:effectLst>
            <a:glow rad="215900">
              <a:schemeClr val="bg1"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3780487" y="-308581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5797286" y="-379428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2411760" y="-379428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4861183" y="-235987"/>
            <a:ext cx="143441" cy="143441"/>
          </a:xfrm>
          <a:prstGeom prst="ellipse">
            <a:avLst/>
          </a:prstGeom>
          <a:solidFill>
            <a:schemeClr val="bg1">
              <a:alpha val="7000"/>
            </a:schemeClr>
          </a:solidFill>
          <a:ln>
            <a:noFill/>
          </a:ln>
          <a:effectLst>
            <a:glow rad="215900">
              <a:schemeClr val="bg1"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8893055" y="-381164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6589374" y="-381164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7813510" y="-381164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1404223" y="-381164"/>
            <a:ext cx="143441" cy="143441"/>
          </a:xfrm>
          <a:prstGeom prst="ellipse">
            <a:avLst/>
          </a:prstGeom>
          <a:solidFill>
            <a:schemeClr val="bg1">
              <a:alpha val="7000"/>
            </a:schemeClr>
          </a:solidFill>
          <a:ln>
            <a:noFill/>
          </a:ln>
          <a:effectLst>
            <a:glow rad="215900">
              <a:schemeClr val="bg1"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4940974" y="-421055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5588471" y="-421055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7244655" y="-421055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5" name="椭圆 34"/>
          <p:cNvSpPr/>
          <p:nvPr/>
        </p:nvSpPr>
        <p:spPr>
          <a:xfrm>
            <a:off x="8140863" y="-421055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6" name="椭圆 35"/>
          <p:cNvSpPr/>
          <p:nvPr/>
        </p:nvSpPr>
        <p:spPr>
          <a:xfrm>
            <a:off x="8821047" y="-421055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7" name="椭圆 36"/>
          <p:cNvSpPr/>
          <p:nvPr/>
        </p:nvSpPr>
        <p:spPr>
          <a:xfrm>
            <a:off x="474077" y="-452586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8" name="椭圆 37"/>
          <p:cNvSpPr/>
          <p:nvPr/>
        </p:nvSpPr>
        <p:spPr>
          <a:xfrm>
            <a:off x="1121574" y="-452586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9" name="椭圆 38"/>
          <p:cNvSpPr/>
          <p:nvPr/>
        </p:nvSpPr>
        <p:spPr>
          <a:xfrm>
            <a:off x="2057678" y="-452586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40" name="椭圆 39"/>
          <p:cNvSpPr/>
          <p:nvPr/>
        </p:nvSpPr>
        <p:spPr>
          <a:xfrm>
            <a:off x="2777758" y="-452586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41" name="椭圆 40"/>
          <p:cNvSpPr/>
          <p:nvPr/>
        </p:nvSpPr>
        <p:spPr>
          <a:xfrm>
            <a:off x="3673966" y="-452586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</p:spTree>
    <p:extLst>
      <p:ext uri="{BB962C8B-B14F-4D97-AF65-F5344CB8AC3E}">
        <p14:creationId xmlns:p14="http://schemas.microsoft.com/office/powerpoint/2010/main" val="4077336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0">
        <p:circle/>
      </p:transition>
    </mc:Choice>
    <mc:Fallback xmlns="">
      <p:transition spd="slow" advTm="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5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repeatCount="indefinite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45" dur="4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8.33333E-7 -1.72946E-7 C -0.00139 0.02007 -0.00364 0.0349 -0.00642 0.05405 C -0.00694 0.05744 -0.00746 0.06115 -0.00799 0.06486 C -0.00885 0.07103 -0.01111 0.08184 -0.01111 0.08215 C -0.01458 0.13743 -0.02535 0.20352 -0.00799 0.25139 C -0.0066 0.26652 -0.00555 0.27455 -0.00156 0.28783 C -0.00017 0.30235 0.00017 0.31007 0.00469 0.3218 C 0.00521 0.32644 0.00521 0.33169 0.00625 0.33601 C 0.00677 0.33848 0.00903 0.3391 0.00955 0.34157 C 0.01059 0.34589 0.01024 0.35114 0.01111 0.35578 C 0.01389 0.37091 0.0191 0.39284 0.02379 0.40642 C 0.02708 0.416 0.03229 0.42403 0.0349 0.43484 C 0.04011 0.45584 0.04184 0.47931 0.04757 0.49969 C 0.05677 0.57443 0.04514 0.48271 0.05399 0.54478 C 0.05608 0.55991 0.05538 0.57412 0.06024 0.5874 C 0.06285 0.6155 0.06701 0.64546 0.07292 0.67202 C 0.07344 0.68221 0.07361 0.69271 0.07448 0.7029 C 0.0757 0.71618 0.07934 0.74243 0.07934 0.74274 C 0.07882 0.79061 0.07917 0.83879 0.07778 0.88666 C 0.07674 0.92465 0.07292 0.96294 0.07292 1.00247 " pathEditMode="relative" rAng="0" ptsTypes="fffffffffffffffffffA">
                                      <p:cBhvr>
                                        <p:cTn id="47" dur="4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1" y="50124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0" presetClass="path" presetSubtype="0" repeatCount="indefinite" accel="50000" decel="50000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5E-6 1.85185E-6 C -0.00138 0.01543 -0.00643 0.03642 -0.01268 0.04784 C -0.01459 0.05771 -0.01718 0.06759 -0.0191 0.07623 C -0.0257 0.10833 -0.025 0.1466 -0.02709 0.18055 C -0.02656 0.24629 -0.02656 0.31234 -0.02553 0.37778 C -0.025 0.40957 -0.01893 0.44012 -0.01598 0.47129 C -0.00938 0.53858 -0.00417 0.6071 0.01268 0.66913 C 0.01702 0.70864 0.01962 0.72284 0.01424 0.77068 C 0.01303 0.78117 0.00504 0.79599 0.00157 0.80432 C -0.01511 0.84722 -0.00468 0.82716 -0.01754 0.84969 C -0.02639 0.89012 -0.01268 0.8321 -0.02864 0.88055 C -0.03211 0.89166 -0.03299 0.90617 -0.03664 0.91759 C -0.0401 0.92778 -0.04549 0.93549 -0.0493 0.94537 C -0.05104 0.95463 -0.05087 0.95123 -0.05087 0.95679 " pathEditMode="relative" rAng="0" ptsTypes="fffffffffffffA">
                                      <p:cBhvr>
                                        <p:cTn id="49" dur="4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" y="47840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10" presetClass="exit" presetSubtype="0" repeatCount="indefinite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repeatCount="indefinite" fill="hold" grpId="2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repeatCount="indefinite" fill="hold" grpId="2" nodeType="withEffect">
                                  <p:stCondLst>
                                    <p:cond delay="6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ntr" presetSubtype="0" repeatCount="indefinite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repeatCount="indefinite" fill="hold" grpId="0" nodeType="withEffect">
                                  <p:stCondLst>
                                    <p:cond delay="59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" presetClass="entr" presetSubtype="4" repeatCount="indefinite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0" presetClass="path" presetSubtype="0" repeatCount="indefinite" accel="50000" decel="5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73" dur="4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0" presetClass="path" presetSubtype="0" repeatCount="indefinite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11022E-16 -1.72946E-7 C -0.00139 0.02007 -0.00365 0.03428 -0.00642 0.05374 C -0.00694 0.05744 -0.00747 0.06115 -0.00799 0.06486 C -0.00885 0.07134 -0.01111 0.08184 -0.01111 0.08215 C -0.01458 0.13743 -0.02535 0.20352 -0.00799 0.25139 C -0.0066 0.26652 -0.00556 0.27455 -0.00156 0.28783 C -0.00017 0.30235 0.00017 0.31007 0.00469 0.3218 C 0.00521 0.32644 0.00521 0.33169 0.00625 0.33601 C 0.00677 0.33848 0.00903 0.3391 0.00955 0.34157 C 0.01059 0.34589 0.01024 0.35114 0.01111 0.35578 C 0.01389 0.37091 0.0191 0.39284 0.02378 0.40642 C 0.02708 0.416 0.03229 0.42403 0.0349 0.43484 C 0.0401 0.45584 0.04184 0.47962 0.04757 0.5 C 0.05677 0.57474 0.04514 0.48271 0.05399 0.54509 C 0.05608 0.56022 0.05538 0.57443 0.06024 0.58771 C 0.06285 0.6155 0.06701 0.64577 0.07292 0.67233 C 0.07344 0.68252 0.07361 0.69302 0.07448 0.70321 C 0.07569 0.71649 0.07934 0.74274 0.07934 0.74305 C 0.07882 0.79092 0.07917 0.8391 0.07778 0.88697 C 0.07674 0.92495 0.07292 0.96325 0.07292 1.00278 " pathEditMode="relative" rAng="0" ptsTypes="fffffffffffffffffffA">
                                      <p:cBhvr>
                                        <p:cTn id="75" dur="4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1" y="50124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0" presetClass="path" presetSubtype="0" repeatCount="indefinite" accel="50000" decel="5000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2.77778E-7 4.97683E-6 C -0.00591 0.01421 -0.01042 0.03027 -0.0158 0.04541 C -0.01823 0.05221 -0.02223 0.05653 -0.02535 0.06209 C -0.04931 0.10411 -0.02674 0.06951 -0.03802 0.09608 C -0.03976 0.1004 -0.04271 0.10318 -0.04445 0.10751 C -0.04792 0.11554 -0.05157 0.12913 -0.05382 0.1384 C -0.05799 0.15508 -0.06181 0.17423 -0.06337 0.19215 C -0.06441 0.20451 -0.06667 0.22892 -0.06667 0.22892 C -0.06771 0.26382 -0.06823 0.33735 -0.07778 0.3701 C -0.08143 0.40315 -0.07882 0.43621 -0.08403 0.46895 C -0.08768 0.54958 -0.09098 0.63145 -0.07778 0.70899 C -0.07552 0.72196 -0.07552 0.73154 -0.07136 0.74297 C -0.06875 0.76707 -0.06615 0.79333 -0.06181 0.8165 C -0.05816 0.83596 -0.05921 0.81959 -0.05712 0.83627 C -0.05643 0.84183 -0.05643 0.8477 -0.05556 0.85295 C -0.05434 0.85975 -0.05191 0.86592 -0.0507 0.87272 C -0.05018 0.88044 -0.05018 0.88817 -0.04914 0.89558 C -0.04792 0.90485 -0.0441 0.91412 -0.04271 0.92369 C -0.04202 0.92833 -0.04184 0.93327 -0.04115 0.93791 C -0.0408 0.94069 -0.03959 0.94625 -0.03959 0.94625 " pathEditMode="relative" ptsTypes="fffffffffffffffffffA">
                                      <p:cBhvr>
                                        <p:cTn id="77" dur="4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8" presetID="0" presetClass="path" presetSubtype="0" repeatCount="indefinite" accel="50000" decel="50000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-1.66667E-6 -1.72946E-7 C -0.00139 0.01544 -0.00642 0.03644 -0.01267 0.04818 C -0.01458 0.05775 -0.01719 0.06763 -0.0191 0.07597 C -0.02569 0.1084 -0.025 0.1467 -0.02708 0.18067 C -0.02656 0.24645 -0.02656 0.31254 -0.02552 0.37801 C -0.025 0.40982 -0.01892 0.4404 -0.01597 0.47159 C -0.00937 0.53891 -0.00416 0.60747 0.01268 0.66955 C 0.01702 0.70908 0.01962 0.72329 0.01424 0.77116 C 0.01302 0.78166 0.00504 0.79648 0.00156 0.80482 C -0.0151 0.84775 -0.00469 0.82767 -0.01753 0.85022 C -0.02639 0.89067 -0.01267 0.83261 -0.02864 0.8811 C -0.03212 0.89222 -0.03298 0.90673 -0.03663 0.91816 C -0.0401 0.92835 -0.04548 0.93607 -0.0493 0.94595 C -0.05104 0.95522 -0.05087 0.95182 -0.05087 0.95738 " pathEditMode="relative" rAng="0" ptsTypes="fffffffffffffA">
                                      <p:cBhvr>
                                        <p:cTn id="79" dur="4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" y="47869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10" presetClass="exit" presetSubtype="0" repeatCount="indefinite" fill="hold" grpId="2" nodeType="withEffect">
                                  <p:stCondLst>
                                    <p:cond delay="5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0" presetClass="exit" presetSubtype="0" repeatCount="indefinite" fill="hold" grpId="2" nodeType="withEffect">
                                  <p:stCondLst>
                                    <p:cond delay="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0" presetClass="exit" presetSubtype="0" repeatCount="indefinite" fill="hold" grpId="2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0" presetClass="exit" presetSubtype="0" repeatCount="indefinite" fill="hold" grpId="2" nodeType="withEffect">
                                  <p:stCondLst>
                                    <p:cond delay="6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ntr" presetSubtype="0" repeatCount="indefinite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repeatCount="indefinite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repeatCount="indefinite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0" presetClass="path" presetSubtype="0" repeatCount="indefinite" accel="50000" decel="5000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105" dur="4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106" presetID="0" presetClass="path" presetSubtype="0" repeatCount="indefinite" accel="50000" decel="50000" fill="hold" grpId="1" nodeType="withEffect">
                                  <p:stCondLst>
                                    <p:cond delay="4750"/>
                                  </p:stCondLst>
                                  <p:childTnLst>
                                    <p:animMotion origin="layout" path="M -8.33333E-7 -1.72946E-7 C -0.00139 0.02007 -0.00364 0.0349 -0.00642 0.05405 C -0.00694 0.05744 -0.00746 0.06115 -0.00799 0.06486 C -0.00885 0.07103 -0.01111 0.08184 -0.01111 0.08215 C -0.01458 0.13743 -0.02535 0.20352 -0.00799 0.25139 C -0.0066 0.26652 -0.00555 0.27455 -0.00156 0.28783 C -0.00017 0.30235 0.00017 0.31007 0.00469 0.3218 C 0.00521 0.32644 0.00521 0.33169 0.00625 0.33601 C 0.00677 0.33848 0.00903 0.3391 0.00955 0.34157 C 0.01059 0.34589 0.01024 0.35114 0.01111 0.35578 C 0.01389 0.37091 0.0191 0.39284 0.02379 0.40642 C 0.02708 0.416 0.03229 0.42403 0.0349 0.43484 C 0.04011 0.45584 0.04184 0.47931 0.04757 0.49969 C 0.05677 0.57443 0.04514 0.48271 0.05399 0.54478 C 0.05608 0.55991 0.05538 0.57412 0.06024 0.5874 C 0.06285 0.6155 0.06701 0.64546 0.07292 0.67202 C 0.07344 0.68221 0.07361 0.69271 0.07448 0.7029 C 0.0757 0.71618 0.07934 0.74243 0.07934 0.74274 C 0.07882 0.79061 0.07917 0.83879 0.07778 0.88666 C 0.07674 0.92465 0.07292 0.96294 0.07292 1.00247 " pathEditMode="relative" rAng="0" ptsTypes="fffffffffffffffffffA">
                                      <p:cBhvr>
                                        <p:cTn id="107" dur="4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1" y="50124"/>
                                    </p:animMotion>
                                  </p:childTnLst>
                                </p:cTn>
                              </p:par>
                              <p:par>
                                <p:cTn id="108" presetID="0" presetClass="path" presetSubtype="0" repeatCount="indefinite" accel="50000" decel="5000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2.77778E-7 4.97683E-6 C -0.00591 0.01421 -0.01042 0.03027 -0.0158 0.04541 C -0.01823 0.05221 -0.02223 0.05653 -0.02535 0.06209 C -0.04931 0.10411 -0.02674 0.06951 -0.03802 0.09608 C -0.03976 0.1004 -0.04271 0.10318 -0.04445 0.10751 C -0.04792 0.11554 -0.05157 0.12913 -0.05382 0.1384 C -0.05799 0.15508 -0.06181 0.17423 -0.06337 0.19215 C -0.06441 0.20451 -0.06667 0.22892 -0.06667 0.22892 C -0.06771 0.26382 -0.06823 0.33735 -0.07778 0.3701 C -0.08143 0.40315 -0.07882 0.43621 -0.08403 0.46895 C -0.08768 0.54958 -0.09098 0.63145 -0.07778 0.70899 C -0.07552 0.72196 -0.07552 0.73154 -0.07136 0.74297 C -0.06875 0.76707 -0.06615 0.79333 -0.06181 0.8165 C -0.05816 0.83596 -0.05921 0.81959 -0.05712 0.83627 C -0.05643 0.84183 -0.05643 0.8477 -0.05556 0.85295 C -0.05434 0.85975 -0.05191 0.86592 -0.0507 0.87272 C -0.05018 0.88044 -0.05018 0.88817 -0.04914 0.89558 C -0.04792 0.90485 -0.0441 0.91412 -0.04271 0.92369 C -0.04202 0.92833 -0.04184 0.93327 -0.04115 0.93791 C -0.0408 0.94069 -0.03959 0.94625 -0.03959 0.94625 " pathEditMode="relative" ptsTypes="fffffffffffffffffffA">
                                      <p:cBhvr>
                                        <p:cTn id="109" dur="4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0" presetID="0" presetClass="path" presetSubtype="0" repeatCount="indefinite" accel="50000" decel="50000" fill="hold" grpId="1" nodeType="withEffect">
                                  <p:stCondLst>
                                    <p:cond delay="4750"/>
                                  </p:stCondLst>
                                  <p:childTnLst>
                                    <p:animMotion origin="layout" path="M 5E-6 1.85185E-6 C -0.00138 0.01543 -0.00643 0.03642 -0.01268 0.04784 C -0.01459 0.05771 -0.01718 0.06759 -0.0191 0.07623 C -0.0257 0.10833 -0.025 0.1466 -0.02709 0.18055 C -0.02656 0.24629 -0.02656 0.31234 -0.02553 0.37778 C -0.025 0.40957 -0.01893 0.44012 -0.01598 0.47129 C -0.00938 0.53858 -0.00417 0.6071 0.01268 0.66913 C 0.01702 0.70864 0.01962 0.72284 0.01424 0.77068 C 0.01303 0.78117 0.00504 0.79599 0.00157 0.80432 C -0.01511 0.84722 -0.00468 0.82716 -0.01754 0.84969 C -0.02639 0.89012 -0.01268 0.8321 -0.02864 0.88055 C -0.03211 0.89166 -0.03299 0.90617 -0.03664 0.91759 C -0.0401 0.92778 -0.04549 0.93549 -0.0493 0.94537 C -0.05104 0.95463 -0.05087 0.95123 -0.05087 0.95679 " pathEditMode="relative" rAng="0" ptsTypes="fffffffffffffA">
                                      <p:cBhvr>
                                        <p:cTn id="111" dur="4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" y="47840"/>
                                    </p:animMotion>
                                  </p:childTnLst>
                                </p:cTn>
                              </p:par>
                              <p:par>
                                <p:cTn id="112" presetID="10" presetClass="exit" presetSubtype="0" repeatCount="indefinite" fill="hold" grpId="2" nodeType="withEffect">
                                  <p:stCondLst>
                                    <p:cond delay="7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0" presetClass="exit" presetSubtype="0" repeatCount="indefinite" fill="hold" grpId="2" nodeType="withEffect">
                                  <p:stCondLst>
                                    <p:cond delay="6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0" presetClass="exit" presetSubtype="0" repeatCount="indefinite" fill="hold" grpId="2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9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0" presetClass="exit" presetSubtype="0" repeatCount="indefinite" fill="hold" grpId="2" nodeType="withEffect">
                                  <p:stCondLst>
                                    <p:cond delay="8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2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0" presetClass="entr" presetSubtype="0" repeatCount="indefinite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repeatCount="indefinite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repeatCount="indefinite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repeatCount="indefinite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0" presetClass="path" presetSubtype="0" repeatCount="indefinite" accel="50000" decel="5000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137" dur="4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138" presetID="10" presetClass="exit" presetSubtype="0" repeatCount="indefinite" fill="hold" grpId="2" nodeType="withEffect">
                                  <p:stCondLst>
                                    <p:cond delay="7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0" presetClass="path" presetSubtype="0" repeatCount="indefinite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11022E-16 -1.72946E-7 C -0.00139 0.02007 -0.00365 0.03428 -0.00642 0.05374 C -0.00694 0.05744 -0.00747 0.06115 -0.00799 0.06486 C -0.00885 0.07134 -0.01111 0.08184 -0.01111 0.08215 C -0.01458 0.13743 -0.02535 0.20352 -0.00799 0.25139 C -0.0066 0.26652 -0.00556 0.27455 -0.00156 0.28783 C -0.00017 0.30235 0.00017 0.31007 0.00469 0.3218 C 0.00521 0.32644 0.00521 0.33169 0.00625 0.33601 C 0.00677 0.33848 0.00903 0.3391 0.00955 0.34157 C 0.01059 0.34589 0.01024 0.35114 0.01111 0.35578 C 0.01389 0.37091 0.0191 0.39284 0.02378 0.40642 C 0.02708 0.416 0.03229 0.42403 0.0349 0.43484 C 0.0401 0.45584 0.04184 0.47962 0.04757 0.5 C 0.05677 0.57474 0.04514 0.48271 0.05399 0.54509 C 0.05608 0.56022 0.05538 0.57443 0.06024 0.58771 C 0.06285 0.6155 0.06701 0.64577 0.07292 0.67233 C 0.07344 0.68252 0.07361 0.69302 0.07448 0.70321 C 0.07569 0.71649 0.07934 0.74274 0.07934 0.74305 C 0.07882 0.79092 0.07917 0.8391 0.07778 0.88697 C 0.07674 0.92495 0.07292 0.96325 0.07292 1.00278 " pathEditMode="relative" rAng="0" ptsTypes="fffffffffffffffffffA">
                                      <p:cBhvr>
                                        <p:cTn id="142" dur="4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1" y="50124"/>
                                    </p:animMotion>
                                  </p:childTnLst>
                                </p:cTn>
                              </p:par>
                              <p:par>
                                <p:cTn id="143" presetID="0" presetClass="path" presetSubtype="0" repeatCount="indefinite" accel="50000" decel="5000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2.77778E-7 4.97683E-6 C -0.00591 0.01421 -0.01042 0.03027 -0.0158 0.04541 C -0.01823 0.05221 -0.02223 0.05653 -0.02535 0.06209 C -0.04931 0.10411 -0.02674 0.06951 -0.03802 0.09608 C -0.03976 0.1004 -0.04271 0.10318 -0.04445 0.10751 C -0.04792 0.11554 -0.05157 0.12913 -0.05382 0.1384 C -0.05799 0.15508 -0.06181 0.17423 -0.06337 0.19215 C -0.06441 0.20451 -0.06667 0.22892 -0.06667 0.22892 C -0.06771 0.26382 -0.06823 0.33735 -0.07778 0.3701 C -0.08143 0.40315 -0.07882 0.43621 -0.08403 0.46895 C -0.08768 0.54958 -0.09098 0.63145 -0.07778 0.70899 C -0.07552 0.72196 -0.07552 0.73154 -0.07136 0.74297 C -0.06875 0.76707 -0.06615 0.79333 -0.06181 0.8165 C -0.05816 0.83596 -0.05921 0.81959 -0.05712 0.83627 C -0.05643 0.84183 -0.05643 0.8477 -0.05556 0.85295 C -0.05434 0.85975 -0.05191 0.86592 -0.0507 0.87272 C -0.05018 0.88044 -0.05018 0.88817 -0.04914 0.89558 C -0.04792 0.90485 -0.0441 0.91412 -0.04271 0.92369 C -0.04202 0.92833 -0.04184 0.93327 -0.04115 0.93791 C -0.0408 0.94069 -0.03959 0.94625 -0.03959 0.94625 " pathEditMode="relative" ptsTypes="fffffffffffffffffffA">
                                      <p:cBhvr>
                                        <p:cTn id="144" dur="4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5" presetID="0" presetClass="path" presetSubtype="0" repeatCount="indefinite" accel="50000" decel="50000" fill="hold" grpId="1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-1.66667E-6 -1.72946E-7 C -0.00139 0.01544 -0.00642 0.03644 -0.01267 0.04818 C -0.01458 0.05775 -0.01719 0.06763 -0.0191 0.07597 C -0.02569 0.1084 -0.025 0.1467 -0.02708 0.18067 C -0.02656 0.24645 -0.02656 0.31254 -0.02552 0.37801 C -0.025 0.40982 -0.01892 0.4404 -0.01597 0.47159 C -0.00937 0.53891 -0.00416 0.60747 0.01268 0.66955 C 0.01702 0.70908 0.01962 0.72329 0.01424 0.77116 C 0.01302 0.78166 0.00504 0.79648 0.00156 0.80482 C -0.0151 0.84775 -0.00469 0.82767 -0.01753 0.85022 C -0.02639 0.89067 -0.01267 0.83261 -0.02864 0.8811 C -0.03212 0.89222 -0.03298 0.90673 -0.03663 0.91816 C -0.0401 0.92835 -0.04548 0.93607 -0.0493 0.94595 C -0.05104 0.95522 -0.05087 0.95182 -0.05087 0.95738 " pathEditMode="relative" rAng="0" ptsTypes="fffffffffffffA">
                                      <p:cBhvr>
                                        <p:cTn id="146" dur="4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" y="47869"/>
                                    </p:animMotion>
                                  </p:childTnLst>
                                </p:cTn>
                              </p:par>
                              <p:par>
                                <p:cTn id="147" presetID="10" presetClass="exit" presetSubtype="0" repeatCount="indefinite" fill="hold" grpId="2" nodeType="withEffect">
                                  <p:stCondLst>
                                    <p:cond delay="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8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0" presetClass="exit" presetSubtype="0" repeatCount="indefinite" fill="hold" grpId="2" nodeType="withEffect">
                                  <p:stCondLst>
                                    <p:cond delay="7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1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0" presetClass="exit" presetSubtype="0" repeatCount="indefinite" fill="hold" grpId="2" nodeType="withEffect">
                                  <p:stCondLst>
                                    <p:cond delay="8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4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160" dur="4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161" presetID="10" presetClass="exit" presetSubtype="0" repeatCount="indefinite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10" presetClass="entr" presetSubtype="0" repeatCount="indefinite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0" presetClass="path" presetSubtype="0" repeatCount="indefinite" accel="50000" decel="5000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0.01024 0.00339 C 0.01718 0.04074 0.01649 0.0895 0.00746 0.12685 C 0.00347 0.14383 0.00555 0.125 0.0033 0.14166 C 3.05556E-6 0.16543 -0.00157 0.19012 -0.0092 0.2108 C -0.01059 0.225 -0.01181 0.23704 -0.01476 0.25031 C -0.01598 0.26481 -0.01667 0.27654 -0.02032 0.28981 C -0.02344 0.3395 -0.02049 0.32006 -0.02587 0.34907 C -0.02743 0.45278 -0.02813 0.44506 -0.02587 0.56142 C -0.02518 0.59444 -0.01979 0.62747 -0.01754 0.66018 C -0.01476 0.70247 -0.0125 0.74444 -0.00782 0.78611 C -0.00643 0.84074 -0.00504 0.88518 -0.00365 0.94166 C -0.00348 0.94815 -0.00226 0.96142 -0.00226 0.96142 " pathEditMode="relative" ptsTypes="fffffffffffA">
                                      <p:cBhvr>
                                        <p:cTn id="168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69" presetID="10" presetClass="exit" presetSubtype="0" repeatCount="indefinite" fill="hold" grpId="2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5.55556E-6 -2.46914E-6 C -0.0047 0.01235 -0.00504 0.02716 -0.00973 0.03951 C -0.01338 0.10432 -0.01355 0.16975 -0.00834 0.23457 C -0.00713 0.24877 -0.00348 0.26266 -0.0014 0.27654 C 0.00208 0.29938 0.00364 0.32284 0.00694 0.34568 C 0.00815 0.37654 0.01041 0.40679 0.01388 0.43704 C 0.01492 0.45833 0.01666 0.47161 0.01944 0.49136 C 0.01909 0.51852 0.02708 0.66049 0.00277 0.7037 C -0.0073 0.75741 -0.02362 0.80741 -0.03612 0.85926 C -0.03872 0.87037 -0.03959 0.88241 -0.04167 0.89383 C -0.04324 0.91266 -0.04688 0.93148 -0.04306 0.95062 C -0.04237 0.95401 -0.03751 0.95556 -0.03751 0.95556 " pathEditMode="relative" ptsTypes="fffffffffffA">
                                      <p:cBhvr>
                                        <p:cTn id="176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7" presetID="10" presetClass="exit" presetSubtype="0" repeatCount="indefinite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8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0" presetClass="path" presetSubtype="0" repeatCount="indefinite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184" dur="4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185" presetID="10" presetClass="exit" presetSubtype="0" repeatCount="indefinite" fill="hold" grpId="2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6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0" presetClass="path" presetSubtype="0" repeatCount="indefinite" accel="50000" decel="5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2.77778E-6 -5.06173E-6 C 0.00053 0.04351 0.00053 0.08734 0.00139 0.13086 C 0.00191 0.1574 0.00921 0.18394 0.0125 0.20987 C 0.01459 0.22623 0.01511 0.24135 0.01945 0.25678 C 0.02084 0.26975 0.02362 0.28086 0.025 0.29382 C 0.02605 0.31604 0.02674 0.33487 0.03056 0.35555 C 0.03004 0.43209 0.03004 0.50864 0.02917 0.58518 C 0.029 0.60462 0.02084 0.64197 0.02084 0.64197 C 0.01737 0.68425 0.0224 0.63364 0.01528 0.67654 C 0.01303 0.69012 0.01198 0.70493 0.00973 0.71851 C 0.00938 0.72098 0.00869 0.72345 0.00834 0.72592 C 0.0073 0.7324 0.00643 0.73919 0.00556 0.74567 C 0.00487 0.75061 0.00278 0.76049 0.00278 0.76049 C 0.00226 0.76697 0.00226 0.77376 0.00139 0.78024 C 0.00087 0.78394 -0.00104 0.78641 -0.00138 0.79012 C -0.00694 0.83888 0.00105 0.8003 -0.00555 0.82962 C -0.00607 0.84197 -0.00625 0.85431 -0.00694 0.86666 C -0.00763 0.87901 -0.01076 0.89166 -0.01111 0.9037 C -0.01145 0.92098 -0.01111 0.93826 -0.01111 0.95555 " pathEditMode="relative" ptsTypes="ffffffffffffffffffA">
                                      <p:cBhvr>
                                        <p:cTn id="192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3" presetID="10" presetClass="exit" presetSubtype="0" repeatCount="indefinite" fill="hold" grpId="2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4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6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9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200" dur="4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201" presetID="10" presetClass="exit" presetSubtype="0" repeatCount="indefinite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2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4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7" presetID="0" presetClass="path" presetSubtype="0" repeatCount="indefinite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1024 0.00339 C 0.01718 0.04074 0.01649 0.0895 0.00746 0.12685 C 0.00347 0.14383 0.00555 0.125 0.0033 0.14166 C 3.05556E-6 0.16543 -0.00157 0.19012 -0.0092 0.2108 C -0.01059 0.225 -0.01181 0.23704 -0.01476 0.25031 C -0.01598 0.26481 -0.01667 0.27654 -0.02032 0.28981 C -0.02344 0.3395 -0.02049 0.32006 -0.02587 0.34907 C -0.02743 0.45278 -0.02813 0.44506 -0.02587 0.56142 C -0.02518 0.59444 -0.01979 0.62747 -0.01754 0.66018 C -0.01476 0.70247 -0.0125 0.74444 -0.00782 0.78611 C -0.00643 0.84074 -0.00504 0.88518 -0.00365 0.94166 C -0.00348 0.94815 -0.00226 0.96142 -0.00226 0.96142 " pathEditMode="relative" ptsTypes="fffffffffffA">
                                      <p:cBhvr>
                                        <p:cTn id="208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09" presetID="10" presetClass="exit" presetSubtype="0" repeatCount="indefinite" fill="hold" grpId="2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0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2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4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" presetID="0" presetClass="path" presetSubtype="0" repeatCount="indefinite" accel="50000" decel="5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216" dur="4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217" presetID="10" presetClass="exit" presetSubtype="0" repeatCount="indefinite" fill="hold" grpId="2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8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3" presetID="0" presetClass="path" presetSubtype="0" repeatCount="indefinite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5.55556E-6 -2.46914E-6 C -0.0047 0.01235 -0.00504 0.02716 -0.00973 0.03951 C -0.01338 0.10432 -0.01355 0.16975 -0.00834 0.23457 C -0.00713 0.24877 -0.00348 0.26266 -0.0014 0.27654 C 0.00208 0.29938 0.00364 0.32284 0.00694 0.34568 C 0.00815 0.37654 0.01041 0.40679 0.01388 0.43704 C 0.01492 0.45833 0.01666 0.47161 0.01944 0.49136 C 0.01909 0.51852 0.02708 0.66049 0.00277 0.7037 C -0.0073 0.75741 -0.02362 0.80741 -0.03612 0.85926 C -0.03872 0.87037 -0.03959 0.88241 -0.04167 0.89383 C -0.04324 0.91266 -0.04688 0.93148 -0.04306 0.95062 C -0.04237 0.95401 -0.03751 0.95556 -0.03751 0.95556 " pathEditMode="relative" ptsTypes="fffffffffffA">
                                      <p:cBhvr>
                                        <p:cTn id="224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25" presetID="10" presetClass="exit" presetSubtype="0" repeatCount="indefinite" fill="hold" grpId="2" nodeType="withEffect">
                                  <p:stCondLst>
                                    <p:cond delay="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6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8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0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1" presetID="0" presetClass="path" presetSubtype="0" repeatCount="indefinite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232" dur="4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233" presetID="10" presetClass="exit" presetSubtype="0" repeatCount="indefinite" fill="hold" grpId="2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4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  <p:bldP spid="10" grpId="0" animBg="1"/>
      <p:bldP spid="10" grpId="1" animBg="1"/>
      <p:bldP spid="10" grpId="2" animBg="1"/>
      <p:bldP spid="11" grpId="0" animBg="1"/>
      <p:bldP spid="11" grpId="1" animBg="1"/>
      <p:bldP spid="11" grpId="2" animBg="1"/>
      <p:bldP spid="12" grpId="0" animBg="1"/>
      <p:bldP spid="12" grpId="1" animBg="1"/>
      <p:bldP spid="12" grpId="2" animBg="1"/>
      <p:bldP spid="13" grpId="0" animBg="1"/>
      <p:bldP spid="13" grpId="1" animBg="1"/>
      <p:bldP spid="13" grpId="2" animBg="1"/>
      <p:bldP spid="14" grpId="0" animBg="1"/>
      <p:bldP spid="14" grpId="1" animBg="1"/>
      <p:bldP spid="14" grpId="2" animBg="1"/>
      <p:bldP spid="18" grpId="0" animBg="1"/>
      <p:bldP spid="18" grpId="1" animBg="1"/>
      <p:bldP spid="18" grpId="2" animBg="1"/>
      <p:bldP spid="19" grpId="0" animBg="1"/>
      <p:bldP spid="19" grpId="1" animBg="1"/>
      <p:bldP spid="19" grpId="2" animBg="1"/>
      <p:bldP spid="20" grpId="0" animBg="1"/>
      <p:bldP spid="20" grpId="1" animBg="1"/>
      <p:bldP spid="20" grpId="2" animBg="1"/>
      <p:bldP spid="21" grpId="0" animBg="1"/>
      <p:bldP spid="21" grpId="1" animBg="1"/>
      <p:bldP spid="21" grpId="2" animBg="1"/>
      <p:bldP spid="22" grpId="0" animBg="1"/>
      <p:bldP spid="22" grpId="1" animBg="1"/>
      <p:bldP spid="22" grpId="2" animBg="1"/>
      <p:bldP spid="23" grpId="0" animBg="1"/>
      <p:bldP spid="23" grpId="1" animBg="1"/>
      <p:bldP spid="23" grpId="2" animBg="1"/>
      <p:bldP spid="24" grpId="0" animBg="1"/>
      <p:bldP spid="24" grpId="1" animBg="1"/>
      <p:bldP spid="24" grpId="2" animBg="1"/>
      <p:bldP spid="25" grpId="0" animBg="1"/>
      <p:bldP spid="25" grpId="1" animBg="1"/>
      <p:bldP spid="25" grpId="2" animBg="1"/>
      <p:bldP spid="26" grpId="0" animBg="1"/>
      <p:bldP spid="26" grpId="1" animBg="1"/>
      <p:bldP spid="26" grpId="2" animBg="1"/>
      <p:bldP spid="27" grpId="0" animBg="1"/>
      <p:bldP spid="27" grpId="1" animBg="1"/>
      <p:bldP spid="27" grpId="2" animBg="1"/>
      <p:bldP spid="28" grpId="0" animBg="1"/>
      <p:bldP spid="28" grpId="1" animBg="1"/>
      <p:bldP spid="28" grpId="2" animBg="1"/>
      <p:bldP spid="33" grpId="0" animBg="1"/>
      <p:bldP spid="33" grpId="1" animBg="1"/>
      <p:bldP spid="33" grpId="2" animBg="1"/>
      <p:bldP spid="34" grpId="0" animBg="1"/>
      <p:bldP spid="34" grpId="1" animBg="1"/>
      <p:bldP spid="34" grpId="2" animBg="1"/>
      <p:bldP spid="35" grpId="0" animBg="1"/>
      <p:bldP spid="35" grpId="1" animBg="1"/>
      <p:bldP spid="35" grpId="2" animBg="1"/>
      <p:bldP spid="36" grpId="0" animBg="1"/>
      <p:bldP spid="36" grpId="1" animBg="1"/>
      <p:bldP spid="36" grpId="2" animBg="1"/>
      <p:bldP spid="37" grpId="0" animBg="1"/>
      <p:bldP spid="37" grpId="1" animBg="1"/>
      <p:bldP spid="37" grpId="2" animBg="1"/>
      <p:bldP spid="38" grpId="0" animBg="1"/>
      <p:bldP spid="38" grpId="1" animBg="1"/>
      <p:bldP spid="38" grpId="2" animBg="1"/>
      <p:bldP spid="39" grpId="0" animBg="1"/>
      <p:bldP spid="39" grpId="1" animBg="1"/>
      <p:bldP spid="39" grpId="2" animBg="1"/>
      <p:bldP spid="40" grpId="0" animBg="1"/>
      <p:bldP spid="40" grpId="1" animBg="1"/>
      <p:bldP spid="40" grpId="2" animBg="1"/>
      <p:bldP spid="41" grpId="0" animBg="1"/>
      <p:bldP spid="41" grpId="1" animBg="1"/>
      <p:bldP spid="41" grpId="2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任意多边形 79"/>
          <p:cNvSpPr/>
          <p:nvPr/>
        </p:nvSpPr>
        <p:spPr>
          <a:xfrm>
            <a:off x="-12695" y="2680138"/>
            <a:ext cx="9156695" cy="2066710"/>
          </a:xfrm>
          <a:custGeom>
            <a:avLst/>
            <a:gdLst>
              <a:gd name="connsiteX0" fmla="*/ 8580811 w 9156695"/>
              <a:gd name="connsiteY0" fmla="*/ 2006828 h 2307771"/>
              <a:gd name="connsiteX1" fmla="*/ 8580811 w 9156695"/>
              <a:gd name="connsiteY1" fmla="*/ 2231344 h 2307771"/>
              <a:gd name="connsiteX2" fmla="*/ 8805327 w 9156695"/>
              <a:gd name="connsiteY2" fmla="*/ 2231344 h 2307771"/>
              <a:gd name="connsiteX3" fmla="*/ 8805327 w 9156695"/>
              <a:gd name="connsiteY3" fmla="*/ 2006828 h 2307771"/>
              <a:gd name="connsiteX4" fmla="*/ 8129231 w 9156695"/>
              <a:gd name="connsiteY4" fmla="*/ 2006828 h 2307771"/>
              <a:gd name="connsiteX5" fmla="*/ 8129231 w 9156695"/>
              <a:gd name="connsiteY5" fmla="*/ 2231344 h 2307771"/>
              <a:gd name="connsiteX6" fmla="*/ 8353747 w 9156695"/>
              <a:gd name="connsiteY6" fmla="*/ 2231344 h 2307771"/>
              <a:gd name="connsiteX7" fmla="*/ 8353747 w 9156695"/>
              <a:gd name="connsiteY7" fmla="*/ 2006828 h 2307771"/>
              <a:gd name="connsiteX8" fmla="*/ 7677651 w 9156695"/>
              <a:gd name="connsiteY8" fmla="*/ 2006828 h 2307771"/>
              <a:gd name="connsiteX9" fmla="*/ 7677651 w 9156695"/>
              <a:gd name="connsiteY9" fmla="*/ 2231344 h 2307771"/>
              <a:gd name="connsiteX10" fmla="*/ 7902167 w 9156695"/>
              <a:gd name="connsiteY10" fmla="*/ 2231344 h 2307771"/>
              <a:gd name="connsiteX11" fmla="*/ 7902167 w 9156695"/>
              <a:gd name="connsiteY11" fmla="*/ 2006828 h 2307771"/>
              <a:gd name="connsiteX12" fmla="*/ 7226071 w 9156695"/>
              <a:gd name="connsiteY12" fmla="*/ 2006828 h 2307771"/>
              <a:gd name="connsiteX13" fmla="*/ 7226071 w 9156695"/>
              <a:gd name="connsiteY13" fmla="*/ 2231344 h 2307771"/>
              <a:gd name="connsiteX14" fmla="*/ 7450587 w 9156695"/>
              <a:gd name="connsiteY14" fmla="*/ 2231344 h 2307771"/>
              <a:gd name="connsiteX15" fmla="*/ 7450587 w 9156695"/>
              <a:gd name="connsiteY15" fmla="*/ 2006828 h 2307771"/>
              <a:gd name="connsiteX16" fmla="*/ 6774491 w 9156695"/>
              <a:gd name="connsiteY16" fmla="*/ 2006828 h 2307771"/>
              <a:gd name="connsiteX17" fmla="*/ 6774491 w 9156695"/>
              <a:gd name="connsiteY17" fmla="*/ 2231344 h 2307771"/>
              <a:gd name="connsiteX18" fmla="*/ 6999007 w 9156695"/>
              <a:gd name="connsiteY18" fmla="*/ 2231344 h 2307771"/>
              <a:gd name="connsiteX19" fmla="*/ 6999007 w 9156695"/>
              <a:gd name="connsiteY19" fmla="*/ 2006828 h 2307771"/>
              <a:gd name="connsiteX20" fmla="*/ 6322911 w 9156695"/>
              <a:gd name="connsiteY20" fmla="*/ 2006828 h 2307771"/>
              <a:gd name="connsiteX21" fmla="*/ 6322911 w 9156695"/>
              <a:gd name="connsiteY21" fmla="*/ 2231344 h 2307771"/>
              <a:gd name="connsiteX22" fmla="*/ 6547427 w 9156695"/>
              <a:gd name="connsiteY22" fmla="*/ 2231344 h 2307771"/>
              <a:gd name="connsiteX23" fmla="*/ 6547427 w 9156695"/>
              <a:gd name="connsiteY23" fmla="*/ 2006828 h 2307771"/>
              <a:gd name="connsiteX24" fmla="*/ 5871331 w 9156695"/>
              <a:gd name="connsiteY24" fmla="*/ 2006828 h 2307771"/>
              <a:gd name="connsiteX25" fmla="*/ 5871331 w 9156695"/>
              <a:gd name="connsiteY25" fmla="*/ 2231344 h 2307771"/>
              <a:gd name="connsiteX26" fmla="*/ 6095847 w 9156695"/>
              <a:gd name="connsiteY26" fmla="*/ 2231344 h 2307771"/>
              <a:gd name="connsiteX27" fmla="*/ 6095847 w 9156695"/>
              <a:gd name="connsiteY27" fmla="*/ 2006828 h 2307771"/>
              <a:gd name="connsiteX28" fmla="*/ 5419751 w 9156695"/>
              <a:gd name="connsiteY28" fmla="*/ 2006828 h 2307771"/>
              <a:gd name="connsiteX29" fmla="*/ 5419751 w 9156695"/>
              <a:gd name="connsiteY29" fmla="*/ 2231344 h 2307771"/>
              <a:gd name="connsiteX30" fmla="*/ 5644267 w 9156695"/>
              <a:gd name="connsiteY30" fmla="*/ 2231344 h 2307771"/>
              <a:gd name="connsiteX31" fmla="*/ 5644267 w 9156695"/>
              <a:gd name="connsiteY31" fmla="*/ 2006828 h 2307771"/>
              <a:gd name="connsiteX32" fmla="*/ 4968171 w 9156695"/>
              <a:gd name="connsiteY32" fmla="*/ 2006828 h 2307771"/>
              <a:gd name="connsiteX33" fmla="*/ 4968171 w 9156695"/>
              <a:gd name="connsiteY33" fmla="*/ 2231344 h 2307771"/>
              <a:gd name="connsiteX34" fmla="*/ 5192687 w 9156695"/>
              <a:gd name="connsiteY34" fmla="*/ 2231344 h 2307771"/>
              <a:gd name="connsiteX35" fmla="*/ 5192687 w 9156695"/>
              <a:gd name="connsiteY35" fmla="*/ 2006828 h 2307771"/>
              <a:gd name="connsiteX36" fmla="*/ 4516591 w 9156695"/>
              <a:gd name="connsiteY36" fmla="*/ 2006828 h 2307771"/>
              <a:gd name="connsiteX37" fmla="*/ 4516591 w 9156695"/>
              <a:gd name="connsiteY37" fmla="*/ 2231344 h 2307771"/>
              <a:gd name="connsiteX38" fmla="*/ 4741107 w 9156695"/>
              <a:gd name="connsiteY38" fmla="*/ 2231344 h 2307771"/>
              <a:gd name="connsiteX39" fmla="*/ 4741107 w 9156695"/>
              <a:gd name="connsiteY39" fmla="*/ 2006828 h 2307771"/>
              <a:gd name="connsiteX40" fmla="*/ 4065013 w 9156695"/>
              <a:gd name="connsiteY40" fmla="*/ 2006828 h 2307771"/>
              <a:gd name="connsiteX41" fmla="*/ 4065013 w 9156695"/>
              <a:gd name="connsiteY41" fmla="*/ 2231344 h 2307771"/>
              <a:gd name="connsiteX42" fmla="*/ 4289527 w 9156695"/>
              <a:gd name="connsiteY42" fmla="*/ 2231344 h 2307771"/>
              <a:gd name="connsiteX43" fmla="*/ 4289527 w 9156695"/>
              <a:gd name="connsiteY43" fmla="*/ 2006828 h 2307771"/>
              <a:gd name="connsiteX44" fmla="*/ 3613433 w 9156695"/>
              <a:gd name="connsiteY44" fmla="*/ 2006828 h 2307771"/>
              <a:gd name="connsiteX45" fmla="*/ 3613433 w 9156695"/>
              <a:gd name="connsiteY45" fmla="*/ 2231344 h 2307771"/>
              <a:gd name="connsiteX46" fmla="*/ 3837949 w 9156695"/>
              <a:gd name="connsiteY46" fmla="*/ 2231344 h 2307771"/>
              <a:gd name="connsiteX47" fmla="*/ 3837949 w 9156695"/>
              <a:gd name="connsiteY47" fmla="*/ 2006828 h 2307771"/>
              <a:gd name="connsiteX48" fmla="*/ 3161853 w 9156695"/>
              <a:gd name="connsiteY48" fmla="*/ 2006828 h 2307771"/>
              <a:gd name="connsiteX49" fmla="*/ 3161853 w 9156695"/>
              <a:gd name="connsiteY49" fmla="*/ 2231344 h 2307771"/>
              <a:gd name="connsiteX50" fmla="*/ 3386369 w 9156695"/>
              <a:gd name="connsiteY50" fmla="*/ 2231344 h 2307771"/>
              <a:gd name="connsiteX51" fmla="*/ 3386369 w 9156695"/>
              <a:gd name="connsiteY51" fmla="*/ 2006828 h 2307771"/>
              <a:gd name="connsiteX52" fmla="*/ 2710274 w 9156695"/>
              <a:gd name="connsiteY52" fmla="*/ 2006828 h 2307771"/>
              <a:gd name="connsiteX53" fmla="*/ 2710274 w 9156695"/>
              <a:gd name="connsiteY53" fmla="*/ 2231344 h 2307771"/>
              <a:gd name="connsiteX54" fmla="*/ 2934790 w 9156695"/>
              <a:gd name="connsiteY54" fmla="*/ 2231344 h 2307771"/>
              <a:gd name="connsiteX55" fmla="*/ 2934790 w 9156695"/>
              <a:gd name="connsiteY55" fmla="*/ 2006828 h 2307771"/>
              <a:gd name="connsiteX56" fmla="*/ 2258694 w 9156695"/>
              <a:gd name="connsiteY56" fmla="*/ 2006828 h 2307771"/>
              <a:gd name="connsiteX57" fmla="*/ 2258694 w 9156695"/>
              <a:gd name="connsiteY57" fmla="*/ 2231344 h 2307771"/>
              <a:gd name="connsiteX58" fmla="*/ 2483210 w 9156695"/>
              <a:gd name="connsiteY58" fmla="*/ 2231344 h 2307771"/>
              <a:gd name="connsiteX59" fmla="*/ 2483210 w 9156695"/>
              <a:gd name="connsiteY59" fmla="*/ 2006828 h 2307771"/>
              <a:gd name="connsiteX60" fmla="*/ 1807114 w 9156695"/>
              <a:gd name="connsiteY60" fmla="*/ 2006828 h 2307771"/>
              <a:gd name="connsiteX61" fmla="*/ 1807114 w 9156695"/>
              <a:gd name="connsiteY61" fmla="*/ 2231344 h 2307771"/>
              <a:gd name="connsiteX62" fmla="*/ 2031629 w 9156695"/>
              <a:gd name="connsiteY62" fmla="*/ 2231344 h 2307771"/>
              <a:gd name="connsiteX63" fmla="*/ 2031629 w 9156695"/>
              <a:gd name="connsiteY63" fmla="*/ 2006828 h 2307771"/>
              <a:gd name="connsiteX64" fmla="*/ 1355534 w 9156695"/>
              <a:gd name="connsiteY64" fmla="*/ 2006828 h 2307771"/>
              <a:gd name="connsiteX65" fmla="*/ 1355534 w 9156695"/>
              <a:gd name="connsiteY65" fmla="*/ 2231344 h 2307771"/>
              <a:gd name="connsiteX66" fmla="*/ 1580051 w 9156695"/>
              <a:gd name="connsiteY66" fmla="*/ 2231344 h 2307771"/>
              <a:gd name="connsiteX67" fmla="*/ 1580051 w 9156695"/>
              <a:gd name="connsiteY67" fmla="*/ 2006828 h 2307771"/>
              <a:gd name="connsiteX68" fmla="*/ 903953 w 9156695"/>
              <a:gd name="connsiteY68" fmla="*/ 2006828 h 2307771"/>
              <a:gd name="connsiteX69" fmla="*/ 903953 w 9156695"/>
              <a:gd name="connsiteY69" fmla="*/ 2231344 h 2307771"/>
              <a:gd name="connsiteX70" fmla="*/ 1128470 w 9156695"/>
              <a:gd name="connsiteY70" fmla="*/ 2231344 h 2307771"/>
              <a:gd name="connsiteX71" fmla="*/ 1128470 w 9156695"/>
              <a:gd name="connsiteY71" fmla="*/ 2006828 h 2307771"/>
              <a:gd name="connsiteX72" fmla="*/ 452374 w 9156695"/>
              <a:gd name="connsiteY72" fmla="*/ 2006828 h 2307771"/>
              <a:gd name="connsiteX73" fmla="*/ 452374 w 9156695"/>
              <a:gd name="connsiteY73" fmla="*/ 2231344 h 2307771"/>
              <a:gd name="connsiteX74" fmla="*/ 676890 w 9156695"/>
              <a:gd name="connsiteY74" fmla="*/ 2231344 h 2307771"/>
              <a:gd name="connsiteX75" fmla="*/ 676890 w 9156695"/>
              <a:gd name="connsiteY75" fmla="*/ 2006828 h 2307771"/>
              <a:gd name="connsiteX76" fmla="*/ 794 w 9156695"/>
              <a:gd name="connsiteY76" fmla="*/ 2006828 h 2307771"/>
              <a:gd name="connsiteX77" fmla="*/ 794 w 9156695"/>
              <a:gd name="connsiteY77" fmla="*/ 2231344 h 2307771"/>
              <a:gd name="connsiteX78" fmla="*/ 225310 w 9156695"/>
              <a:gd name="connsiteY78" fmla="*/ 2231344 h 2307771"/>
              <a:gd name="connsiteX79" fmla="*/ 225310 w 9156695"/>
              <a:gd name="connsiteY79" fmla="*/ 2006828 h 2307771"/>
              <a:gd name="connsiteX80" fmla="*/ 8580811 w 9156695"/>
              <a:gd name="connsiteY80" fmla="*/ 101940 h 2307771"/>
              <a:gd name="connsiteX81" fmla="*/ 8580811 w 9156695"/>
              <a:gd name="connsiteY81" fmla="*/ 326456 h 2307771"/>
              <a:gd name="connsiteX82" fmla="*/ 8805327 w 9156695"/>
              <a:gd name="connsiteY82" fmla="*/ 326456 h 2307771"/>
              <a:gd name="connsiteX83" fmla="*/ 8805327 w 9156695"/>
              <a:gd name="connsiteY83" fmla="*/ 101940 h 2307771"/>
              <a:gd name="connsiteX84" fmla="*/ 8129231 w 9156695"/>
              <a:gd name="connsiteY84" fmla="*/ 101940 h 2307771"/>
              <a:gd name="connsiteX85" fmla="*/ 8129231 w 9156695"/>
              <a:gd name="connsiteY85" fmla="*/ 326456 h 2307771"/>
              <a:gd name="connsiteX86" fmla="*/ 8353747 w 9156695"/>
              <a:gd name="connsiteY86" fmla="*/ 326456 h 2307771"/>
              <a:gd name="connsiteX87" fmla="*/ 8353747 w 9156695"/>
              <a:gd name="connsiteY87" fmla="*/ 101940 h 2307771"/>
              <a:gd name="connsiteX88" fmla="*/ 7677651 w 9156695"/>
              <a:gd name="connsiteY88" fmla="*/ 101940 h 2307771"/>
              <a:gd name="connsiteX89" fmla="*/ 7677651 w 9156695"/>
              <a:gd name="connsiteY89" fmla="*/ 326456 h 2307771"/>
              <a:gd name="connsiteX90" fmla="*/ 7902167 w 9156695"/>
              <a:gd name="connsiteY90" fmla="*/ 326456 h 2307771"/>
              <a:gd name="connsiteX91" fmla="*/ 7902167 w 9156695"/>
              <a:gd name="connsiteY91" fmla="*/ 101940 h 2307771"/>
              <a:gd name="connsiteX92" fmla="*/ 7226071 w 9156695"/>
              <a:gd name="connsiteY92" fmla="*/ 101940 h 2307771"/>
              <a:gd name="connsiteX93" fmla="*/ 7226071 w 9156695"/>
              <a:gd name="connsiteY93" fmla="*/ 326456 h 2307771"/>
              <a:gd name="connsiteX94" fmla="*/ 7450587 w 9156695"/>
              <a:gd name="connsiteY94" fmla="*/ 326456 h 2307771"/>
              <a:gd name="connsiteX95" fmla="*/ 7450587 w 9156695"/>
              <a:gd name="connsiteY95" fmla="*/ 101940 h 2307771"/>
              <a:gd name="connsiteX96" fmla="*/ 6774491 w 9156695"/>
              <a:gd name="connsiteY96" fmla="*/ 101940 h 2307771"/>
              <a:gd name="connsiteX97" fmla="*/ 6774491 w 9156695"/>
              <a:gd name="connsiteY97" fmla="*/ 326456 h 2307771"/>
              <a:gd name="connsiteX98" fmla="*/ 6999007 w 9156695"/>
              <a:gd name="connsiteY98" fmla="*/ 326456 h 2307771"/>
              <a:gd name="connsiteX99" fmla="*/ 6999007 w 9156695"/>
              <a:gd name="connsiteY99" fmla="*/ 101940 h 2307771"/>
              <a:gd name="connsiteX100" fmla="*/ 6322911 w 9156695"/>
              <a:gd name="connsiteY100" fmla="*/ 101940 h 2307771"/>
              <a:gd name="connsiteX101" fmla="*/ 6322911 w 9156695"/>
              <a:gd name="connsiteY101" fmla="*/ 326456 h 2307771"/>
              <a:gd name="connsiteX102" fmla="*/ 6547427 w 9156695"/>
              <a:gd name="connsiteY102" fmla="*/ 326456 h 2307771"/>
              <a:gd name="connsiteX103" fmla="*/ 6547427 w 9156695"/>
              <a:gd name="connsiteY103" fmla="*/ 101940 h 2307771"/>
              <a:gd name="connsiteX104" fmla="*/ 5871331 w 9156695"/>
              <a:gd name="connsiteY104" fmla="*/ 101940 h 2307771"/>
              <a:gd name="connsiteX105" fmla="*/ 5871331 w 9156695"/>
              <a:gd name="connsiteY105" fmla="*/ 326456 h 2307771"/>
              <a:gd name="connsiteX106" fmla="*/ 6095847 w 9156695"/>
              <a:gd name="connsiteY106" fmla="*/ 326456 h 2307771"/>
              <a:gd name="connsiteX107" fmla="*/ 6095847 w 9156695"/>
              <a:gd name="connsiteY107" fmla="*/ 101940 h 2307771"/>
              <a:gd name="connsiteX108" fmla="*/ 5419751 w 9156695"/>
              <a:gd name="connsiteY108" fmla="*/ 101940 h 2307771"/>
              <a:gd name="connsiteX109" fmla="*/ 5419751 w 9156695"/>
              <a:gd name="connsiteY109" fmla="*/ 326456 h 2307771"/>
              <a:gd name="connsiteX110" fmla="*/ 5644267 w 9156695"/>
              <a:gd name="connsiteY110" fmla="*/ 326456 h 2307771"/>
              <a:gd name="connsiteX111" fmla="*/ 5644267 w 9156695"/>
              <a:gd name="connsiteY111" fmla="*/ 101940 h 2307771"/>
              <a:gd name="connsiteX112" fmla="*/ 4968171 w 9156695"/>
              <a:gd name="connsiteY112" fmla="*/ 101940 h 2307771"/>
              <a:gd name="connsiteX113" fmla="*/ 4968171 w 9156695"/>
              <a:gd name="connsiteY113" fmla="*/ 326456 h 2307771"/>
              <a:gd name="connsiteX114" fmla="*/ 5192687 w 9156695"/>
              <a:gd name="connsiteY114" fmla="*/ 326456 h 2307771"/>
              <a:gd name="connsiteX115" fmla="*/ 5192687 w 9156695"/>
              <a:gd name="connsiteY115" fmla="*/ 101940 h 2307771"/>
              <a:gd name="connsiteX116" fmla="*/ 4516591 w 9156695"/>
              <a:gd name="connsiteY116" fmla="*/ 101940 h 2307771"/>
              <a:gd name="connsiteX117" fmla="*/ 4516591 w 9156695"/>
              <a:gd name="connsiteY117" fmla="*/ 326456 h 2307771"/>
              <a:gd name="connsiteX118" fmla="*/ 4741107 w 9156695"/>
              <a:gd name="connsiteY118" fmla="*/ 326456 h 2307771"/>
              <a:gd name="connsiteX119" fmla="*/ 4741107 w 9156695"/>
              <a:gd name="connsiteY119" fmla="*/ 101940 h 2307771"/>
              <a:gd name="connsiteX120" fmla="*/ 4065017 w 9156695"/>
              <a:gd name="connsiteY120" fmla="*/ 101940 h 2307771"/>
              <a:gd name="connsiteX121" fmla="*/ 4065017 w 9156695"/>
              <a:gd name="connsiteY121" fmla="*/ 326456 h 2307771"/>
              <a:gd name="connsiteX122" fmla="*/ 4289527 w 9156695"/>
              <a:gd name="connsiteY122" fmla="*/ 326456 h 2307771"/>
              <a:gd name="connsiteX123" fmla="*/ 4289527 w 9156695"/>
              <a:gd name="connsiteY123" fmla="*/ 101940 h 2307771"/>
              <a:gd name="connsiteX124" fmla="*/ 3613437 w 9156695"/>
              <a:gd name="connsiteY124" fmla="*/ 101940 h 2307771"/>
              <a:gd name="connsiteX125" fmla="*/ 3613437 w 9156695"/>
              <a:gd name="connsiteY125" fmla="*/ 326456 h 2307771"/>
              <a:gd name="connsiteX126" fmla="*/ 3837953 w 9156695"/>
              <a:gd name="connsiteY126" fmla="*/ 326456 h 2307771"/>
              <a:gd name="connsiteX127" fmla="*/ 3837953 w 9156695"/>
              <a:gd name="connsiteY127" fmla="*/ 101940 h 2307771"/>
              <a:gd name="connsiteX128" fmla="*/ 3161857 w 9156695"/>
              <a:gd name="connsiteY128" fmla="*/ 101940 h 2307771"/>
              <a:gd name="connsiteX129" fmla="*/ 3161857 w 9156695"/>
              <a:gd name="connsiteY129" fmla="*/ 326456 h 2307771"/>
              <a:gd name="connsiteX130" fmla="*/ 3386373 w 9156695"/>
              <a:gd name="connsiteY130" fmla="*/ 326456 h 2307771"/>
              <a:gd name="connsiteX131" fmla="*/ 3386373 w 9156695"/>
              <a:gd name="connsiteY131" fmla="*/ 101940 h 2307771"/>
              <a:gd name="connsiteX132" fmla="*/ 2710277 w 9156695"/>
              <a:gd name="connsiteY132" fmla="*/ 101940 h 2307771"/>
              <a:gd name="connsiteX133" fmla="*/ 2710277 w 9156695"/>
              <a:gd name="connsiteY133" fmla="*/ 326456 h 2307771"/>
              <a:gd name="connsiteX134" fmla="*/ 2934793 w 9156695"/>
              <a:gd name="connsiteY134" fmla="*/ 326456 h 2307771"/>
              <a:gd name="connsiteX135" fmla="*/ 2934793 w 9156695"/>
              <a:gd name="connsiteY135" fmla="*/ 101940 h 2307771"/>
              <a:gd name="connsiteX136" fmla="*/ 2258698 w 9156695"/>
              <a:gd name="connsiteY136" fmla="*/ 101940 h 2307771"/>
              <a:gd name="connsiteX137" fmla="*/ 2258698 w 9156695"/>
              <a:gd name="connsiteY137" fmla="*/ 326456 h 2307771"/>
              <a:gd name="connsiteX138" fmla="*/ 2483214 w 9156695"/>
              <a:gd name="connsiteY138" fmla="*/ 326456 h 2307771"/>
              <a:gd name="connsiteX139" fmla="*/ 2483214 w 9156695"/>
              <a:gd name="connsiteY139" fmla="*/ 101940 h 2307771"/>
              <a:gd name="connsiteX140" fmla="*/ 1807117 w 9156695"/>
              <a:gd name="connsiteY140" fmla="*/ 101940 h 2307771"/>
              <a:gd name="connsiteX141" fmla="*/ 1807117 w 9156695"/>
              <a:gd name="connsiteY141" fmla="*/ 326456 h 2307771"/>
              <a:gd name="connsiteX142" fmla="*/ 2031632 w 9156695"/>
              <a:gd name="connsiteY142" fmla="*/ 326456 h 2307771"/>
              <a:gd name="connsiteX143" fmla="*/ 2031632 w 9156695"/>
              <a:gd name="connsiteY143" fmla="*/ 101940 h 2307771"/>
              <a:gd name="connsiteX144" fmla="*/ 1355539 w 9156695"/>
              <a:gd name="connsiteY144" fmla="*/ 101940 h 2307771"/>
              <a:gd name="connsiteX145" fmla="*/ 1355539 w 9156695"/>
              <a:gd name="connsiteY145" fmla="*/ 326456 h 2307771"/>
              <a:gd name="connsiteX146" fmla="*/ 1580056 w 9156695"/>
              <a:gd name="connsiteY146" fmla="*/ 326456 h 2307771"/>
              <a:gd name="connsiteX147" fmla="*/ 1580056 w 9156695"/>
              <a:gd name="connsiteY147" fmla="*/ 101940 h 2307771"/>
              <a:gd name="connsiteX148" fmla="*/ 903956 w 9156695"/>
              <a:gd name="connsiteY148" fmla="*/ 101940 h 2307771"/>
              <a:gd name="connsiteX149" fmla="*/ 903956 w 9156695"/>
              <a:gd name="connsiteY149" fmla="*/ 326456 h 2307771"/>
              <a:gd name="connsiteX150" fmla="*/ 1128474 w 9156695"/>
              <a:gd name="connsiteY150" fmla="*/ 326456 h 2307771"/>
              <a:gd name="connsiteX151" fmla="*/ 1128474 w 9156695"/>
              <a:gd name="connsiteY151" fmla="*/ 101940 h 2307771"/>
              <a:gd name="connsiteX152" fmla="*/ 452376 w 9156695"/>
              <a:gd name="connsiteY152" fmla="*/ 101940 h 2307771"/>
              <a:gd name="connsiteX153" fmla="*/ 452376 w 9156695"/>
              <a:gd name="connsiteY153" fmla="*/ 326456 h 2307771"/>
              <a:gd name="connsiteX154" fmla="*/ 676892 w 9156695"/>
              <a:gd name="connsiteY154" fmla="*/ 326456 h 2307771"/>
              <a:gd name="connsiteX155" fmla="*/ 676892 w 9156695"/>
              <a:gd name="connsiteY155" fmla="*/ 101940 h 2307771"/>
              <a:gd name="connsiteX156" fmla="*/ 797 w 9156695"/>
              <a:gd name="connsiteY156" fmla="*/ 101940 h 2307771"/>
              <a:gd name="connsiteX157" fmla="*/ 797 w 9156695"/>
              <a:gd name="connsiteY157" fmla="*/ 326456 h 2307771"/>
              <a:gd name="connsiteX158" fmla="*/ 225313 w 9156695"/>
              <a:gd name="connsiteY158" fmla="*/ 326456 h 2307771"/>
              <a:gd name="connsiteX159" fmla="*/ 225313 w 9156695"/>
              <a:gd name="connsiteY159" fmla="*/ 101940 h 2307771"/>
              <a:gd name="connsiteX160" fmla="*/ 0 w 9156695"/>
              <a:gd name="connsiteY160" fmla="*/ 0 h 2307771"/>
              <a:gd name="connsiteX161" fmla="*/ 9156695 w 9156695"/>
              <a:gd name="connsiteY161" fmla="*/ 0 h 2307771"/>
              <a:gd name="connsiteX162" fmla="*/ 9156695 w 9156695"/>
              <a:gd name="connsiteY162" fmla="*/ 101940 h 2307771"/>
              <a:gd name="connsiteX163" fmla="*/ 9032391 w 9156695"/>
              <a:gd name="connsiteY163" fmla="*/ 101940 h 2307771"/>
              <a:gd name="connsiteX164" fmla="*/ 9032391 w 9156695"/>
              <a:gd name="connsiteY164" fmla="*/ 326456 h 2307771"/>
              <a:gd name="connsiteX165" fmla="*/ 9156695 w 9156695"/>
              <a:gd name="connsiteY165" fmla="*/ 326456 h 2307771"/>
              <a:gd name="connsiteX166" fmla="*/ 9156695 w 9156695"/>
              <a:gd name="connsiteY166" fmla="*/ 2006828 h 2307771"/>
              <a:gd name="connsiteX167" fmla="*/ 9032391 w 9156695"/>
              <a:gd name="connsiteY167" fmla="*/ 2006828 h 2307771"/>
              <a:gd name="connsiteX168" fmla="*/ 9032391 w 9156695"/>
              <a:gd name="connsiteY168" fmla="*/ 2231344 h 2307771"/>
              <a:gd name="connsiteX169" fmla="*/ 9156695 w 9156695"/>
              <a:gd name="connsiteY169" fmla="*/ 2231344 h 2307771"/>
              <a:gd name="connsiteX170" fmla="*/ 9156695 w 9156695"/>
              <a:gd name="connsiteY170" fmla="*/ 2307771 h 2307771"/>
              <a:gd name="connsiteX171" fmla="*/ 0 w 9156695"/>
              <a:gd name="connsiteY171" fmla="*/ 2307771 h 2307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</a:cxnLst>
            <a:rect l="l" t="t" r="r" b="b"/>
            <a:pathLst>
              <a:path w="9156695" h="2307771">
                <a:moveTo>
                  <a:pt x="8580811" y="2006828"/>
                </a:moveTo>
                <a:lnTo>
                  <a:pt x="8580811" y="2231344"/>
                </a:lnTo>
                <a:lnTo>
                  <a:pt x="8805327" y="2231344"/>
                </a:lnTo>
                <a:lnTo>
                  <a:pt x="8805327" y="2006828"/>
                </a:lnTo>
                <a:close/>
                <a:moveTo>
                  <a:pt x="8129231" y="2006828"/>
                </a:moveTo>
                <a:lnTo>
                  <a:pt x="8129231" y="2231344"/>
                </a:lnTo>
                <a:lnTo>
                  <a:pt x="8353747" y="2231344"/>
                </a:lnTo>
                <a:lnTo>
                  <a:pt x="8353747" y="2006828"/>
                </a:lnTo>
                <a:close/>
                <a:moveTo>
                  <a:pt x="7677651" y="2006828"/>
                </a:moveTo>
                <a:lnTo>
                  <a:pt x="7677651" y="2231344"/>
                </a:lnTo>
                <a:lnTo>
                  <a:pt x="7902167" y="2231344"/>
                </a:lnTo>
                <a:lnTo>
                  <a:pt x="7902167" y="2006828"/>
                </a:lnTo>
                <a:close/>
                <a:moveTo>
                  <a:pt x="7226071" y="2006828"/>
                </a:moveTo>
                <a:lnTo>
                  <a:pt x="7226071" y="2231344"/>
                </a:lnTo>
                <a:lnTo>
                  <a:pt x="7450587" y="2231344"/>
                </a:lnTo>
                <a:lnTo>
                  <a:pt x="7450587" y="2006828"/>
                </a:lnTo>
                <a:close/>
                <a:moveTo>
                  <a:pt x="6774491" y="2006828"/>
                </a:moveTo>
                <a:lnTo>
                  <a:pt x="6774491" y="2231344"/>
                </a:lnTo>
                <a:lnTo>
                  <a:pt x="6999007" y="2231344"/>
                </a:lnTo>
                <a:lnTo>
                  <a:pt x="6999007" y="2006828"/>
                </a:lnTo>
                <a:close/>
                <a:moveTo>
                  <a:pt x="6322911" y="2006828"/>
                </a:moveTo>
                <a:lnTo>
                  <a:pt x="6322911" y="2231344"/>
                </a:lnTo>
                <a:lnTo>
                  <a:pt x="6547427" y="2231344"/>
                </a:lnTo>
                <a:lnTo>
                  <a:pt x="6547427" y="2006828"/>
                </a:lnTo>
                <a:close/>
                <a:moveTo>
                  <a:pt x="5871331" y="2006828"/>
                </a:moveTo>
                <a:lnTo>
                  <a:pt x="5871331" y="2231344"/>
                </a:lnTo>
                <a:lnTo>
                  <a:pt x="6095847" y="2231344"/>
                </a:lnTo>
                <a:lnTo>
                  <a:pt x="6095847" y="2006828"/>
                </a:lnTo>
                <a:close/>
                <a:moveTo>
                  <a:pt x="5419751" y="2006828"/>
                </a:moveTo>
                <a:lnTo>
                  <a:pt x="5419751" y="2231344"/>
                </a:lnTo>
                <a:lnTo>
                  <a:pt x="5644267" y="2231344"/>
                </a:lnTo>
                <a:lnTo>
                  <a:pt x="5644267" y="2006828"/>
                </a:lnTo>
                <a:close/>
                <a:moveTo>
                  <a:pt x="4968171" y="2006828"/>
                </a:moveTo>
                <a:lnTo>
                  <a:pt x="4968171" y="2231344"/>
                </a:lnTo>
                <a:lnTo>
                  <a:pt x="5192687" y="2231344"/>
                </a:lnTo>
                <a:lnTo>
                  <a:pt x="5192687" y="2006828"/>
                </a:lnTo>
                <a:close/>
                <a:moveTo>
                  <a:pt x="4516591" y="2006828"/>
                </a:moveTo>
                <a:lnTo>
                  <a:pt x="4516591" y="2231344"/>
                </a:lnTo>
                <a:lnTo>
                  <a:pt x="4741107" y="2231344"/>
                </a:lnTo>
                <a:lnTo>
                  <a:pt x="4741107" y="2006828"/>
                </a:lnTo>
                <a:close/>
                <a:moveTo>
                  <a:pt x="4065013" y="2006828"/>
                </a:moveTo>
                <a:lnTo>
                  <a:pt x="4065013" y="2231344"/>
                </a:lnTo>
                <a:lnTo>
                  <a:pt x="4289527" y="2231344"/>
                </a:lnTo>
                <a:lnTo>
                  <a:pt x="4289527" y="2006828"/>
                </a:lnTo>
                <a:close/>
                <a:moveTo>
                  <a:pt x="3613433" y="2006828"/>
                </a:moveTo>
                <a:lnTo>
                  <a:pt x="3613433" y="2231344"/>
                </a:lnTo>
                <a:lnTo>
                  <a:pt x="3837949" y="2231344"/>
                </a:lnTo>
                <a:lnTo>
                  <a:pt x="3837949" y="2006828"/>
                </a:lnTo>
                <a:close/>
                <a:moveTo>
                  <a:pt x="3161853" y="2006828"/>
                </a:moveTo>
                <a:lnTo>
                  <a:pt x="3161853" y="2231344"/>
                </a:lnTo>
                <a:lnTo>
                  <a:pt x="3386369" y="2231344"/>
                </a:lnTo>
                <a:lnTo>
                  <a:pt x="3386369" y="2006828"/>
                </a:lnTo>
                <a:close/>
                <a:moveTo>
                  <a:pt x="2710274" y="2006828"/>
                </a:moveTo>
                <a:lnTo>
                  <a:pt x="2710274" y="2231344"/>
                </a:lnTo>
                <a:lnTo>
                  <a:pt x="2934790" y="2231344"/>
                </a:lnTo>
                <a:lnTo>
                  <a:pt x="2934790" y="2006828"/>
                </a:lnTo>
                <a:close/>
                <a:moveTo>
                  <a:pt x="2258694" y="2006828"/>
                </a:moveTo>
                <a:lnTo>
                  <a:pt x="2258694" y="2231344"/>
                </a:lnTo>
                <a:lnTo>
                  <a:pt x="2483210" y="2231344"/>
                </a:lnTo>
                <a:lnTo>
                  <a:pt x="2483210" y="2006828"/>
                </a:lnTo>
                <a:close/>
                <a:moveTo>
                  <a:pt x="1807114" y="2006828"/>
                </a:moveTo>
                <a:lnTo>
                  <a:pt x="1807114" y="2231344"/>
                </a:lnTo>
                <a:lnTo>
                  <a:pt x="2031629" y="2231344"/>
                </a:lnTo>
                <a:lnTo>
                  <a:pt x="2031629" y="2006828"/>
                </a:lnTo>
                <a:close/>
                <a:moveTo>
                  <a:pt x="1355534" y="2006828"/>
                </a:moveTo>
                <a:lnTo>
                  <a:pt x="1355534" y="2231344"/>
                </a:lnTo>
                <a:lnTo>
                  <a:pt x="1580051" y="2231344"/>
                </a:lnTo>
                <a:lnTo>
                  <a:pt x="1580051" y="2006828"/>
                </a:lnTo>
                <a:close/>
                <a:moveTo>
                  <a:pt x="903953" y="2006828"/>
                </a:moveTo>
                <a:lnTo>
                  <a:pt x="903953" y="2231344"/>
                </a:lnTo>
                <a:lnTo>
                  <a:pt x="1128470" y="2231344"/>
                </a:lnTo>
                <a:lnTo>
                  <a:pt x="1128470" y="2006828"/>
                </a:lnTo>
                <a:close/>
                <a:moveTo>
                  <a:pt x="452374" y="2006828"/>
                </a:moveTo>
                <a:lnTo>
                  <a:pt x="452374" y="2231344"/>
                </a:lnTo>
                <a:lnTo>
                  <a:pt x="676890" y="2231344"/>
                </a:lnTo>
                <a:lnTo>
                  <a:pt x="676890" y="2006828"/>
                </a:lnTo>
                <a:close/>
                <a:moveTo>
                  <a:pt x="794" y="2006828"/>
                </a:moveTo>
                <a:lnTo>
                  <a:pt x="794" y="2231344"/>
                </a:lnTo>
                <a:lnTo>
                  <a:pt x="225310" y="2231344"/>
                </a:lnTo>
                <a:lnTo>
                  <a:pt x="225310" y="2006828"/>
                </a:lnTo>
                <a:close/>
                <a:moveTo>
                  <a:pt x="8580811" y="101940"/>
                </a:moveTo>
                <a:lnTo>
                  <a:pt x="8580811" y="326456"/>
                </a:lnTo>
                <a:lnTo>
                  <a:pt x="8805327" y="326456"/>
                </a:lnTo>
                <a:lnTo>
                  <a:pt x="8805327" y="101940"/>
                </a:lnTo>
                <a:close/>
                <a:moveTo>
                  <a:pt x="8129231" y="101940"/>
                </a:moveTo>
                <a:lnTo>
                  <a:pt x="8129231" y="326456"/>
                </a:lnTo>
                <a:lnTo>
                  <a:pt x="8353747" y="326456"/>
                </a:lnTo>
                <a:lnTo>
                  <a:pt x="8353747" y="101940"/>
                </a:lnTo>
                <a:close/>
                <a:moveTo>
                  <a:pt x="7677651" y="101940"/>
                </a:moveTo>
                <a:lnTo>
                  <a:pt x="7677651" y="326456"/>
                </a:lnTo>
                <a:lnTo>
                  <a:pt x="7902167" y="326456"/>
                </a:lnTo>
                <a:lnTo>
                  <a:pt x="7902167" y="101940"/>
                </a:lnTo>
                <a:close/>
                <a:moveTo>
                  <a:pt x="7226071" y="101940"/>
                </a:moveTo>
                <a:lnTo>
                  <a:pt x="7226071" y="326456"/>
                </a:lnTo>
                <a:lnTo>
                  <a:pt x="7450587" y="326456"/>
                </a:lnTo>
                <a:lnTo>
                  <a:pt x="7450587" y="101940"/>
                </a:lnTo>
                <a:close/>
                <a:moveTo>
                  <a:pt x="6774491" y="101940"/>
                </a:moveTo>
                <a:lnTo>
                  <a:pt x="6774491" y="326456"/>
                </a:lnTo>
                <a:lnTo>
                  <a:pt x="6999007" y="326456"/>
                </a:lnTo>
                <a:lnTo>
                  <a:pt x="6999007" y="101940"/>
                </a:lnTo>
                <a:close/>
                <a:moveTo>
                  <a:pt x="6322911" y="101940"/>
                </a:moveTo>
                <a:lnTo>
                  <a:pt x="6322911" y="326456"/>
                </a:lnTo>
                <a:lnTo>
                  <a:pt x="6547427" y="326456"/>
                </a:lnTo>
                <a:lnTo>
                  <a:pt x="6547427" y="101940"/>
                </a:lnTo>
                <a:close/>
                <a:moveTo>
                  <a:pt x="5871331" y="101940"/>
                </a:moveTo>
                <a:lnTo>
                  <a:pt x="5871331" y="326456"/>
                </a:lnTo>
                <a:lnTo>
                  <a:pt x="6095847" y="326456"/>
                </a:lnTo>
                <a:lnTo>
                  <a:pt x="6095847" y="101940"/>
                </a:lnTo>
                <a:close/>
                <a:moveTo>
                  <a:pt x="5419751" y="101940"/>
                </a:moveTo>
                <a:lnTo>
                  <a:pt x="5419751" y="326456"/>
                </a:lnTo>
                <a:lnTo>
                  <a:pt x="5644267" y="326456"/>
                </a:lnTo>
                <a:lnTo>
                  <a:pt x="5644267" y="101940"/>
                </a:lnTo>
                <a:close/>
                <a:moveTo>
                  <a:pt x="4968171" y="101940"/>
                </a:moveTo>
                <a:lnTo>
                  <a:pt x="4968171" y="326456"/>
                </a:lnTo>
                <a:lnTo>
                  <a:pt x="5192687" y="326456"/>
                </a:lnTo>
                <a:lnTo>
                  <a:pt x="5192687" y="101940"/>
                </a:lnTo>
                <a:close/>
                <a:moveTo>
                  <a:pt x="4516591" y="101940"/>
                </a:moveTo>
                <a:lnTo>
                  <a:pt x="4516591" y="326456"/>
                </a:lnTo>
                <a:lnTo>
                  <a:pt x="4741107" y="326456"/>
                </a:lnTo>
                <a:lnTo>
                  <a:pt x="4741107" y="101940"/>
                </a:lnTo>
                <a:close/>
                <a:moveTo>
                  <a:pt x="4065017" y="101940"/>
                </a:moveTo>
                <a:lnTo>
                  <a:pt x="4065017" y="326456"/>
                </a:lnTo>
                <a:lnTo>
                  <a:pt x="4289527" y="326456"/>
                </a:lnTo>
                <a:lnTo>
                  <a:pt x="4289527" y="101940"/>
                </a:lnTo>
                <a:close/>
                <a:moveTo>
                  <a:pt x="3613437" y="101940"/>
                </a:moveTo>
                <a:lnTo>
                  <a:pt x="3613437" y="326456"/>
                </a:lnTo>
                <a:lnTo>
                  <a:pt x="3837953" y="326456"/>
                </a:lnTo>
                <a:lnTo>
                  <a:pt x="3837953" y="101940"/>
                </a:lnTo>
                <a:close/>
                <a:moveTo>
                  <a:pt x="3161857" y="101940"/>
                </a:moveTo>
                <a:lnTo>
                  <a:pt x="3161857" y="326456"/>
                </a:lnTo>
                <a:lnTo>
                  <a:pt x="3386373" y="326456"/>
                </a:lnTo>
                <a:lnTo>
                  <a:pt x="3386373" y="101940"/>
                </a:lnTo>
                <a:close/>
                <a:moveTo>
                  <a:pt x="2710277" y="101940"/>
                </a:moveTo>
                <a:lnTo>
                  <a:pt x="2710277" y="326456"/>
                </a:lnTo>
                <a:lnTo>
                  <a:pt x="2934793" y="326456"/>
                </a:lnTo>
                <a:lnTo>
                  <a:pt x="2934793" y="101940"/>
                </a:lnTo>
                <a:close/>
                <a:moveTo>
                  <a:pt x="2258698" y="101940"/>
                </a:moveTo>
                <a:lnTo>
                  <a:pt x="2258698" y="326456"/>
                </a:lnTo>
                <a:lnTo>
                  <a:pt x="2483214" y="326456"/>
                </a:lnTo>
                <a:lnTo>
                  <a:pt x="2483214" y="101940"/>
                </a:lnTo>
                <a:close/>
                <a:moveTo>
                  <a:pt x="1807117" y="101940"/>
                </a:moveTo>
                <a:lnTo>
                  <a:pt x="1807117" y="326456"/>
                </a:lnTo>
                <a:lnTo>
                  <a:pt x="2031632" y="326456"/>
                </a:lnTo>
                <a:lnTo>
                  <a:pt x="2031632" y="101940"/>
                </a:lnTo>
                <a:close/>
                <a:moveTo>
                  <a:pt x="1355539" y="101940"/>
                </a:moveTo>
                <a:lnTo>
                  <a:pt x="1355539" y="326456"/>
                </a:lnTo>
                <a:lnTo>
                  <a:pt x="1580056" y="326456"/>
                </a:lnTo>
                <a:lnTo>
                  <a:pt x="1580056" y="101940"/>
                </a:lnTo>
                <a:close/>
                <a:moveTo>
                  <a:pt x="903956" y="101940"/>
                </a:moveTo>
                <a:lnTo>
                  <a:pt x="903956" y="326456"/>
                </a:lnTo>
                <a:lnTo>
                  <a:pt x="1128474" y="326456"/>
                </a:lnTo>
                <a:lnTo>
                  <a:pt x="1128474" y="101940"/>
                </a:lnTo>
                <a:close/>
                <a:moveTo>
                  <a:pt x="452376" y="101940"/>
                </a:moveTo>
                <a:lnTo>
                  <a:pt x="452376" y="326456"/>
                </a:lnTo>
                <a:lnTo>
                  <a:pt x="676892" y="326456"/>
                </a:lnTo>
                <a:lnTo>
                  <a:pt x="676892" y="101940"/>
                </a:lnTo>
                <a:close/>
                <a:moveTo>
                  <a:pt x="797" y="101940"/>
                </a:moveTo>
                <a:lnTo>
                  <a:pt x="797" y="326456"/>
                </a:lnTo>
                <a:lnTo>
                  <a:pt x="225313" y="326456"/>
                </a:lnTo>
                <a:lnTo>
                  <a:pt x="225313" y="101940"/>
                </a:lnTo>
                <a:close/>
                <a:moveTo>
                  <a:pt x="0" y="0"/>
                </a:moveTo>
                <a:lnTo>
                  <a:pt x="9156695" y="0"/>
                </a:lnTo>
                <a:lnTo>
                  <a:pt x="9156695" y="101940"/>
                </a:lnTo>
                <a:lnTo>
                  <a:pt x="9032391" y="101940"/>
                </a:lnTo>
                <a:lnTo>
                  <a:pt x="9032391" y="326456"/>
                </a:lnTo>
                <a:lnTo>
                  <a:pt x="9156695" y="326456"/>
                </a:lnTo>
                <a:lnTo>
                  <a:pt x="9156695" y="2006828"/>
                </a:lnTo>
                <a:lnTo>
                  <a:pt x="9032391" y="2006828"/>
                </a:lnTo>
                <a:lnTo>
                  <a:pt x="9032391" y="2231344"/>
                </a:lnTo>
                <a:lnTo>
                  <a:pt x="9156695" y="2231344"/>
                </a:lnTo>
                <a:lnTo>
                  <a:pt x="9156695" y="2307771"/>
                </a:lnTo>
                <a:lnTo>
                  <a:pt x="0" y="2307771"/>
                </a:lnTo>
                <a:close/>
              </a:path>
            </a:pathLst>
          </a:custGeom>
          <a:solidFill>
            <a:srgbClr val="00B0F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文本框 72"/>
          <p:cNvSpPr txBox="1"/>
          <p:nvPr/>
        </p:nvSpPr>
        <p:spPr>
          <a:xfrm>
            <a:off x="775841" y="228145"/>
            <a:ext cx="3940175" cy="750094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r>
              <a:rPr lang="zh-CN" altLang="en-US" sz="320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携子之手</a:t>
            </a:r>
            <a:r>
              <a:rPr lang="en-US" altLang="zh-CN" sz="320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  </a:t>
            </a:r>
            <a:r>
              <a:rPr lang="zh-CN" altLang="en-US" sz="320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与子偕老</a:t>
            </a:r>
            <a:endParaRPr lang="zh-CN" altLang="en-US" sz="320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</p:txBody>
      </p:sp>
      <p:sp>
        <p:nvSpPr>
          <p:cNvPr id="74" name="文本框 73"/>
          <p:cNvSpPr txBox="1"/>
          <p:nvPr/>
        </p:nvSpPr>
        <p:spPr>
          <a:xfrm>
            <a:off x="814994" y="932043"/>
            <a:ext cx="7687657" cy="1288642"/>
          </a:xfrm>
          <a:prstGeom prst="rect">
            <a:avLst/>
          </a:prstGeom>
          <a:noFill/>
        </p:spPr>
        <p:txBody>
          <a:bodyPr wrap="square" rtlCol="0" anchor="t" anchorCtr="0">
            <a:no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zh-CN" altLang="en-US" sz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/>
                <a:ea typeface="方正稚艺_GBK"/>
              </a:rPr>
              <a:t>更改文字：标题框及正文框中的文字可直接改为您所需的文字</a:t>
            </a:r>
            <a:r>
              <a:rPr lang="zh-CN" altLang="en-US" sz="12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/>
                <a:ea typeface="方正稚艺_GBK"/>
              </a:rPr>
              <a:t>。</a:t>
            </a:r>
            <a:endParaRPr lang="en-US" altLang="zh-CN" sz="120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稚艺_GBK"/>
              <a:ea typeface="方正稚艺_GBK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zh-CN" altLang="en-US" sz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/>
                <a:ea typeface="方正稚艺_GBK"/>
              </a:rPr>
              <a:t>更改图片：点中图片</a:t>
            </a:r>
            <a:r>
              <a:rPr lang="en-US" altLang="zh-CN" sz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/>
                <a:ea typeface="方正稚艺_GBK"/>
              </a:rPr>
              <a:t>》</a:t>
            </a:r>
            <a:r>
              <a:rPr lang="zh-CN" altLang="en-US" sz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/>
                <a:ea typeface="方正稚艺_GBK"/>
              </a:rPr>
              <a:t>绘图工具</a:t>
            </a:r>
            <a:r>
              <a:rPr lang="en-US" altLang="zh-CN" sz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/>
                <a:ea typeface="方正稚艺_GBK"/>
              </a:rPr>
              <a:t>》</a:t>
            </a:r>
            <a:r>
              <a:rPr lang="zh-CN" altLang="en-US" sz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/>
                <a:ea typeface="方正稚艺_GBK"/>
              </a:rPr>
              <a:t>格式</a:t>
            </a:r>
            <a:r>
              <a:rPr lang="en-US" altLang="zh-CN" sz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/>
                <a:ea typeface="方正稚艺_GBK"/>
              </a:rPr>
              <a:t>》</a:t>
            </a:r>
            <a:r>
              <a:rPr lang="zh-CN" altLang="en-US" sz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/>
                <a:ea typeface="方正稚艺_GBK"/>
              </a:rPr>
              <a:t>填充</a:t>
            </a:r>
            <a:r>
              <a:rPr lang="en-US" altLang="zh-CN" sz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/>
                <a:ea typeface="方正稚艺_GBK"/>
              </a:rPr>
              <a:t>》</a:t>
            </a:r>
            <a:r>
              <a:rPr lang="zh-CN" altLang="en-US" sz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/>
                <a:ea typeface="方正稚艺_GBK"/>
              </a:rPr>
              <a:t>图片</a:t>
            </a:r>
            <a:r>
              <a:rPr lang="en-US" altLang="zh-CN" sz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/>
                <a:ea typeface="方正稚艺_GBK"/>
              </a:rPr>
              <a:t>》</a:t>
            </a:r>
            <a:r>
              <a:rPr lang="zh-CN" altLang="en-US" sz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/>
                <a:ea typeface="方正稚艺_GBK"/>
              </a:rPr>
              <a:t>选择您需要展示的图片。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zh-CN" altLang="en-US" sz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/>
                <a:ea typeface="方正稚艺_GBK"/>
              </a:rPr>
              <a:t>增加图片：直接复制粘贴图片来增加图片数，复制后更改</a:t>
            </a:r>
            <a:r>
              <a:rPr lang="zh-CN" altLang="en-US" sz="12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/>
                <a:ea typeface="方正稚艺_GBK"/>
              </a:rPr>
              <a:t>方法请见</a:t>
            </a:r>
            <a:r>
              <a:rPr lang="zh-CN" altLang="en-US" sz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/>
                <a:ea typeface="方正稚艺_GBK"/>
              </a:rPr>
              <a:t>“更改图片”。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zh-CN" altLang="en-US" sz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/>
                <a:ea typeface="方正稚艺_GBK"/>
              </a:rPr>
              <a:t>更改图片色彩：点中图片</a:t>
            </a:r>
            <a:r>
              <a:rPr lang="en-US" altLang="zh-CN" sz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/>
                <a:ea typeface="方正稚艺_GBK"/>
              </a:rPr>
              <a:t>》</a:t>
            </a:r>
            <a:r>
              <a:rPr lang="zh-CN" altLang="en-US" sz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/>
                <a:ea typeface="方正稚艺_GBK"/>
              </a:rPr>
              <a:t>图片工具</a:t>
            </a:r>
            <a:r>
              <a:rPr lang="en-US" altLang="zh-CN" sz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/>
                <a:ea typeface="方正稚艺_GBK"/>
              </a:rPr>
              <a:t>》</a:t>
            </a:r>
            <a:r>
              <a:rPr lang="zh-CN" altLang="en-US" sz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/>
                <a:ea typeface="方正稚艺_GBK"/>
              </a:rPr>
              <a:t>格式</a:t>
            </a:r>
            <a:r>
              <a:rPr lang="en-US" altLang="zh-CN" sz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/>
                <a:ea typeface="方正稚艺_GBK"/>
              </a:rPr>
              <a:t>》</a:t>
            </a:r>
            <a:r>
              <a:rPr lang="zh-CN" altLang="en-US" sz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/>
                <a:ea typeface="方正稚艺_GBK"/>
              </a:rPr>
              <a:t>色彩（重新着色）</a:t>
            </a:r>
            <a:r>
              <a:rPr lang="en-US" altLang="zh-CN" sz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/>
                <a:ea typeface="方正稚艺_GBK"/>
              </a:rPr>
              <a:t>》</a:t>
            </a:r>
            <a:r>
              <a:rPr lang="zh-CN" altLang="en-US" sz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/>
                <a:ea typeface="方正稚艺_GBK"/>
              </a:rPr>
              <a:t>选择您喜欢的色彩。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zh-CN" altLang="en-US" sz="12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稚艺_GBK"/>
              <a:ea typeface="方正稚艺_GBK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-12695" y="3058510"/>
            <a:ext cx="1795715" cy="1313465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034145" y="3058510"/>
            <a:ext cx="1803834" cy="1313465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089104" y="3058510"/>
            <a:ext cx="1803834" cy="1313465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3060407" y="-380003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5364663" y="-450850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4428560" y="-307409"/>
            <a:ext cx="143441" cy="143441"/>
          </a:xfrm>
          <a:prstGeom prst="ellipse">
            <a:avLst/>
          </a:prstGeom>
          <a:solidFill>
            <a:schemeClr val="bg1">
              <a:alpha val="7000"/>
            </a:schemeClr>
          </a:solidFill>
          <a:ln>
            <a:noFill/>
          </a:ln>
          <a:effectLst>
            <a:glow rad="215900">
              <a:schemeClr val="bg1"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8460432" y="-452586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6156751" y="-452586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7380887" y="-452586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971600" y="-452586"/>
            <a:ext cx="143441" cy="143441"/>
          </a:xfrm>
          <a:prstGeom prst="ellipse">
            <a:avLst/>
          </a:prstGeom>
          <a:solidFill>
            <a:schemeClr val="bg1">
              <a:alpha val="7000"/>
            </a:schemeClr>
          </a:solidFill>
          <a:ln>
            <a:noFill/>
          </a:ln>
          <a:effectLst>
            <a:glow rad="215900">
              <a:schemeClr val="bg1"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3780487" y="-308581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5797286" y="-379428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2411760" y="-379428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4861183" y="-235987"/>
            <a:ext cx="143441" cy="143441"/>
          </a:xfrm>
          <a:prstGeom prst="ellipse">
            <a:avLst/>
          </a:prstGeom>
          <a:solidFill>
            <a:schemeClr val="bg1">
              <a:alpha val="7000"/>
            </a:schemeClr>
          </a:solidFill>
          <a:ln>
            <a:noFill/>
          </a:ln>
          <a:effectLst>
            <a:glow rad="215900">
              <a:schemeClr val="bg1"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8893055" y="-381164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6589374" y="-381164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7813510" y="-381164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1404223" y="-381164"/>
            <a:ext cx="143441" cy="143441"/>
          </a:xfrm>
          <a:prstGeom prst="ellipse">
            <a:avLst/>
          </a:prstGeom>
          <a:solidFill>
            <a:schemeClr val="bg1">
              <a:alpha val="7000"/>
            </a:schemeClr>
          </a:solidFill>
          <a:ln>
            <a:noFill/>
          </a:ln>
          <a:effectLst>
            <a:glow rad="215900">
              <a:schemeClr val="bg1"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4940974" y="-421055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5588471" y="-421055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7244655" y="-421055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8140863" y="-421055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8821047" y="-421055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5" name="椭圆 34"/>
          <p:cNvSpPr/>
          <p:nvPr/>
        </p:nvSpPr>
        <p:spPr>
          <a:xfrm>
            <a:off x="474077" y="-452586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6" name="椭圆 35"/>
          <p:cNvSpPr/>
          <p:nvPr/>
        </p:nvSpPr>
        <p:spPr>
          <a:xfrm>
            <a:off x="1121574" y="-452586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7" name="椭圆 36"/>
          <p:cNvSpPr/>
          <p:nvPr/>
        </p:nvSpPr>
        <p:spPr>
          <a:xfrm>
            <a:off x="2057678" y="-452586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8" name="椭圆 37"/>
          <p:cNvSpPr/>
          <p:nvPr/>
        </p:nvSpPr>
        <p:spPr>
          <a:xfrm>
            <a:off x="2777758" y="-452586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9" name="椭圆 38"/>
          <p:cNvSpPr/>
          <p:nvPr/>
        </p:nvSpPr>
        <p:spPr>
          <a:xfrm>
            <a:off x="3673966" y="-452586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147711" y="3058510"/>
            <a:ext cx="1803834" cy="1313465"/>
          </a:xfrm>
          <a:prstGeom prst="rect">
            <a:avLst/>
          </a:prstGeom>
          <a:blipFill dpi="0" rotWithShape="1">
            <a:blip r:embed="rId6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8202672" y="3058510"/>
            <a:ext cx="941328" cy="1313465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</p:spTree>
    <p:extLst>
      <p:ext uri="{BB962C8B-B14F-4D97-AF65-F5344CB8AC3E}">
        <p14:creationId xmlns:p14="http://schemas.microsoft.com/office/powerpoint/2010/main" val="2696642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4" presetClass="entr" presetSubtype="1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4" presetClass="entr" presetSubtype="10" fill="hold" grpId="0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repeatCount="indefinite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52" dur="4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8.33333E-7 -1.72946E-7 C -0.00139 0.02007 -0.00364 0.0349 -0.00642 0.05405 C -0.00694 0.05744 -0.00746 0.06115 -0.00799 0.06486 C -0.00885 0.07103 -0.01111 0.08184 -0.01111 0.08215 C -0.01458 0.13743 -0.02535 0.20352 -0.00799 0.25139 C -0.0066 0.26652 -0.00555 0.27455 -0.00156 0.28783 C -0.00017 0.30235 0.00017 0.31007 0.00469 0.3218 C 0.00521 0.32644 0.00521 0.33169 0.00625 0.33601 C 0.00677 0.33848 0.00903 0.3391 0.00955 0.34157 C 0.01059 0.34589 0.01024 0.35114 0.01111 0.35578 C 0.01389 0.37091 0.0191 0.39284 0.02379 0.40642 C 0.02708 0.416 0.03229 0.42403 0.0349 0.43484 C 0.04011 0.45584 0.04184 0.47931 0.04757 0.49969 C 0.05677 0.57443 0.04514 0.48271 0.05399 0.54478 C 0.05608 0.55991 0.05538 0.57412 0.06024 0.5874 C 0.06285 0.6155 0.06701 0.64546 0.07292 0.67202 C 0.07344 0.68221 0.07361 0.69271 0.07448 0.7029 C 0.0757 0.71618 0.07934 0.74243 0.07934 0.74274 C 0.07882 0.79061 0.07917 0.83879 0.07778 0.88666 C 0.07674 0.92465 0.07292 0.96294 0.07292 1.00247 " pathEditMode="relative" rAng="0" ptsTypes="fffffffffffffffffffA">
                                      <p:cBhvr>
                                        <p:cTn id="54" dur="4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1" y="50124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0" presetClass="path" presetSubtype="0" repeatCount="indefinite" accel="50000" decel="50000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5E-6 1.85185E-6 C -0.00138 0.01543 -0.00643 0.03642 -0.01268 0.04784 C -0.01459 0.05771 -0.01718 0.06759 -0.0191 0.07623 C -0.0257 0.10833 -0.025 0.1466 -0.02709 0.18055 C -0.02656 0.24629 -0.02656 0.31234 -0.02553 0.37778 C -0.025 0.40957 -0.01893 0.44012 -0.01598 0.47129 C -0.00938 0.53858 -0.00417 0.6071 0.01268 0.66913 C 0.01702 0.70864 0.01962 0.72284 0.01424 0.77068 C 0.01303 0.78117 0.00504 0.79599 0.00157 0.80432 C -0.01511 0.84722 -0.00468 0.82716 -0.01754 0.84969 C -0.02639 0.89012 -0.01268 0.8321 -0.02864 0.88055 C -0.03211 0.89166 -0.03299 0.90617 -0.03664 0.91759 C -0.0401 0.92778 -0.04549 0.93549 -0.0493 0.94537 C -0.05104 0.95463 -0.05087 0.95123 -0.05087 0.95679 " pathEditMode="relative" rAng="0" ptsTypes="fffffffffffffA">
                                      <p:cBhvr>
                                        <p:cTn id="56" dur="4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" y="47840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10" presetClass="exit" presetSubtype="0" repeatCount="indefinite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xit" presetSubtype="0" repeatCount="indefinite" fill="hold" grpId="2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repeatCount="indefinite" fill="hold" grpId="2" nodeType="withEffect">
                                  <p:stCondLst>
                                    <p:cond delay="6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ntr" presetSubtype="0" repeatCount="indefinite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repeatCount="indefinite" fill="hold" grpId="0" nodeType="withEffect">
                                  <p:stCondLst>
                                    <p:cond delay="59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" presetClass="entr" presetSubtype="4" repeatCount="indefinite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0" presetClass="path" presetSubtype="0" repeatCount="indefinite" accel="50000" decel="5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80" dur="4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81" presetID="0" presetClass="path" presetSubtype="0" repeatCount="indefinite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11022E-16 -1.72946E-7 C -0.00139 0.02007 -0.00365 0.03428 -0.00642 0.05374 C -0.00694 0.05744 -0.00747 0.06115 -0.00799 0.06486 C -0.00885 0.07134 -0.01111 0.08184 -0.01111 0.08215 C -0.01458 0.13743 -0.02535 0.20352 -0.00799 0.25139 C -0.0066 0.26652 -0.00556 0.27455 -0.00156 0.28783 C -0.00017 0.30235 0.00017 0.31007 0.00469 0.3218 C 0.00521 0.32644 0.00521 0.33169 0.00625 0.33601 C 0.00677 0.33848 0.00903 0.3391 0.00955 0.34157 C 0.01059 0.34589 0.01024 0.35114 0.01111 0.35578 C 0.01389 0.37091 0.0191 0.39284 0.02378 0.40642 C 0.02708 0.416 0.03229 0.42403 0.0349 0.43484 C 0.0401 0.45584 0.04184 0.47962 0.04757 0.5 C 0.05677 0.57474 0.04514 0.48271 0.05399 0.54509 C 0.05608 0.56022 0.05538 0.57443 0.06024 0.58771 C 0.06285 0.6155 0.06701 0.64577 0.07292 0.67233 C 0.07344 0.68252 0.07361 0.69302 0.07448 0.70321 C 0.07569 0.71649 0.07934 0.74274 0.07934 0.74305 C 0.07882 0.79092 0.07917 0.8391 0.07778 0.88697 C 0.07674 0.92495 0.07292 0.96325 0.07292 1.00278 " pathEditMode="relative" rAng="0" ptsTypes="fffffffffffffffffffA">
                                      <p:cBhvr>
                                        <p:cTn id="82" dur="4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1" y="50124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0" presetClass="path" presetSubtype="0" repeatCount="indefinite" accel="50000" decel="5000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2.77778E-7 4.97683E-6 C -0.00591 0.01421 -0.01042 0.03027 -0.0158 0.04541 C -0.01823 0.05221 -0.02223 0.05653 -0.02535 0.06209 C -0.04931 0.10411 -0.02674 0.06951 -0.03802 0.09608 C -0.03976 0.1004 -0.04271 0.10318 -0.04445 0.10751 C -0.04792 0.11554 -0.05157 0.12913 -0.05382 0.1384 C -0.05799 0.15508 -0.06181 0.17423 -0.06337 0.19215 C -0.06441 0.20451 -0.06667 0.22892 -0.06667 0.22892 C -0.06771 0.26382 -0.06823 0.33735 -0.07778 0.3701 C -0.08143 0.40315 -0.07882 0.43621 -0.08403 0.46895 C -0.08768 0.54958 -0.09098 0.63145 -0.07778 0.70899 C -0.07552 0.72196 -0.07552 0.73154 -0.07136 0.74297 C -0.06875 0.76707 -0.06615 0.79333 -0.06181 0.8165 C -0.05816 0.83596 -0.05921 0.81959 -0.05712 0.83627 C -0.05643 0.84183 -0.05643 0.8477 -0.05556 0.85295 C -0.05434 0.85975 -0.05191 0.86592 -0.0507 0.87272 C -0.05018 0.88044 -0.05018 0.88817 -0.04914 0.89558 C -0.04792 0.90485 -0.0441 0.91412 -0.04271 0.92369 C -0.04202 0.92833 -0.04184 0.93327 -0.04115 0.93791 C -0.0408 0.94069 -0.03959 0.94625 -0.03959 0.94625 " pathEditMode="relative" ptsTypes="fffffffffffffffffffA">
                                      <p:cBhvr>
                                        <p:cTn id="84" dur="4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5" presetID="0" presetClass="path" presetSubtype="0" repeatCount="indefinite" accel="50000" decel="50000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-1.66667E-6 -1.72946E-7 C -0.00139 0.01544 -0.00642 0.03644 -0.01267 0.04818 C -0.01458 0.05775 -0.01719 0.06763 -0.0191 0.07597 C -0.02569 0.1084 -0.025 0.1467 -0.02708 0.18067 C -0.02656 0.24645 -0.02656 0.31254 -0.02552 0.37801 C -0.025 0.40982 -0.01892 0.4404 -0.01597 0.47159 C -0.00937 0.53891 -0.00416 0.60747 0.01268 0.66955 C 0.01702 0.70908 0.01962 0.72329 0.01424 0.77116 C 0.01302 0.78166 0.00504 0.79648 0.00156 0.80482 C -0.0151 0.84775 -0.00469 0.82767 -0.01753 0.85022 C -0.02639 0.89067 -0.01267 0.83261 -0.02864 0.8811 C -0.03212 0.89222 -0.03298 0.90673 -0.03663 0.91816 C -0.0401 0.92835 -0.04548 0.93607 -0.0493 0.94595 C -0.05104 0.95522 -0.05087 0.95182 -0.05087 0.95738 " pathEditMode="relative" rAng="0" ptsTypes="fffffffffffffA">
                                      <p:cBhvr>
                                        <p:cTn id="86" dur="4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" y="47869"/>
                                    </p:animMotion>
                                  </p:childTnLst>
                                </p:cTn>
                              </p:par>
                              <p:par>
                                <p:cTn id="87" presetID="10" presetClass="exit" presetSubtype="0" repeatCount="indefinite" fill="hold" grpId="2" nodeType="withEffect">
                                  <p:stCondLst>
                                    <p:cond delay="5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0" presetClass="exit" presetSubtype="0" repeatCount="indefinite" fill="hold" grpId="2" nodeType="withEffect">
                                  <p:stCondLst>
                                    <p:cond delay="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0" presetClass="exit" presetSubtype="0" repeatCount="indefinite" fill="hold" grpId="2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0" presetClass="exit" presetSubtype="0" repeatCount="indefinite" fill="hold" grpId="2" nodeType="withEffect">
                                  <p:stCondLst>
                                    <p:cond delay="6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0" presetClass="entr" presetSubtype="0" repeatCount="indefinite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repeatCount="indefinite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repeatCount="indefinite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0" presetClass="path" presetSubtype="0" repeatCount="indefinite" accel="50000" decel="5000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112" dur="4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113" presetID="0" presetClass="path" presetSubtype="0" repeatCount="indefinite" accel="50000" decel="50000" fill="hold" grpId="1" nodeType="withEffect">
                                  <p:stCondLst>
                                    <p:cond delay="4750"/>
                                  </p:stCondLst>
                                  <p:childTnLst>
                                    <p:animMotion origin="layout" path="M -8.33333E-7 -1.72946E-7 C -0.00139 0.02007 -0.00364 0.0349 -0.00642 0.05405 C -0.00694 0.05744 -0.00746 0.06115 -0.00799 0.06486 C -0.00885 0.07103 -0.01111 0.08184 -0.01111 0.08215 C -0.01458 0.13743 -0.02535 0.20352 -0.00799 0.25139 C -0.0066 0.26652 -0.00555 0.27455 -0.00156 0.28783 C -0.00017 0.30235 0.00017 0.31007 0.00469 0.3218 C 0.00521 0.32644 0.00521 0.33169 0.00625 0.33601 C 0.00677 0.33848 0.00903 0.3391 0.00955 0.34157 C 0.01059 0.34589 0.01024 0.35114 0.01111 0.35578 C 0.01389 0.37091 0.0191 0.39284 0.02379 0.40642 C 0.02708 0.416 0.03229 0.42403 0.0349 0.43484 C 0.04011 0.45584 0.04184 0.47931 0.04757 0.49969 C 0.05677 0.57443 0.04514 0.48271 0.05399 0.54478 C 0.05608 0.55991 0.05538 0.57412 0.06024 0.5874 C 0.06285 0.6155 0.06701 0.64546 0.07292 0.67202 C 0.07344 0.68221 0.07361 0.69271 0.07448 0.7029 C 0.0757 0.71618 0.07934 0.74243 0.07934 0.74274 C 0.07882 0.79061 0.07917 0.83879 0.07778 0.88666 C 0.07674 0.92465 0.07292 0.96294 0.07292 1.00247 " pathEditMode="relative" rAng="0" ptsTypes="fffffffffffffffffffA">
                                      <p:cBhvr>
                                        <p:cTn id="114" dur="4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1" y="50124"/>
                                    </p:animMotion>
                                  </p:childTnLst>
                                </p:cTn>
                              </p:par>
                              <p:par>
                                <p:cTn id="115" presetID="0" presetClass="path" presetSubtype="0" repeatCount="indefinite" accel="50000" decel="5000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2.77778E-7 4.97683E-6 C -0.00591 0.01421 -0.01042 0.03027 -0.0158 0.04541 C -0.01823 0.05221 -0.02223 0.05653 -0.02535 0.06209 C -0.04931 0.10411 -0.02674 0.06951 -0.03802 0.09608 C -0.03976 0.1004 -0.04271 0.10318 -0.04445 0.10751 C -0.04792 0.11554 -0.05157 0.12913 -0.05382 0.1384 C -0.05799 0.15508 -0.06181 0.17423 -0.06337 0.19215 C -0.06441 0.20451 -0.06667 0.22892 -0.06667 0.22892 C -0.06771 0.26382 -0.06823 0.33735 -0.07778 0.3701 C -0.08143 0.40315 -0.07882 0.43621 -0.08403 0.46895 C -0.08768 0.54958 -0.09098 0.63145 -0.07778 0.70899 C -0.07552 0.72196 -0.07552 0.73154 -0.07136 0.74297 C -0.06875 0.76707 -0.06615 0.79333 -0.06181 0.8165 C -0.05816 0.83596 -0.05921 0.81959 -0.05712 0.83627 C -0.05643 0.84183 -0.05643 0.8477 -0.05556 0.85295 C -0.05434 0.85975 -0.05191 0.86592 -0.0507 0.87272 C -0.05018 0.88044 -0.05018 0.88817 -0.04914 0.89558 C -0.04792 0.90485 -0.0441 0.91412 -0.04271 0.92369 C -0.04202 0.92833 -0.04184 0.93327 -0.04115 0.93791 C -0.0408 0.94069 -0.03959 0.94625 -0.03959 0.94625 " pathEditMode="relative" ptsTypes="fffffffffffffffffffA">
                                      <p:cBhvr>
                                        <p:cTn id="116" dur="4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7" presetID="0" presetClass="path" presetSubtype="0" repeatCount="indefinite" accel="50000" decel="50000" fill="hold" grpId="1" nodeType="withEffect">
                                  <p:stCondLst>
                                    <p:cond delay="4750"/>
                                  </p:stCondLst>
                                  <p:childTnLst>
                                    <p:animMotion origin="layout" path="M 5E-6 1.85185E-6 C -0.00138 0.01543 -0.00643 0.03642 -0.01268 0.04784 C -0.01459 0.05771 -0.01718 0.06759 -0.0191 0.07623 C -0.0257 0.10833 -0.025 0.1466 -0.02709 0.18055 C -0.02656 0.24629 -0.02656 0.31234 -0.02553 0.37778 C -0.025 0.40957 -0.01893 0.44012 -0.01598 0.47129 C -0.00938 0.53858 -0.00417 0.6071 0.01268 0.66913 C 0.01702 0.70864 0.01962 0.72284 0.01424 0.77068 C 0.01303 0.78117 0.00504 0.79599 0.00157 0.80432 C -0.01511 0.84722 -0.00468 0.82716 -0.01754 0.84969 C -0.02639 0.89012 -0.01268 0.8321 -0.02864 0.88055 C -0.03211 0.89166 -0.03299 0.90617 -0.03664 0.91759 C -0.0401 0.92778 -0.04549 0.93549 -0.0493 0.94537 C -0.05104 0.95463 -0.05087 0.95123 -0.05087 0.95679 " pathEditMode="relative" rAng="0" ptsTypes="fffffffffffffA">
                                      <p:cBhvr>
                                        <p:cTn id="118" dur="4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" y="47840"/>
                                    </p:animMotion>
                                  </p:childTnLst>
                                </p:cTn>
                              </p:par>
                              <p:par>
                                <p:cTn id="119" presetID="10" presetClass="exit" presetSubtype="0" repeatCount="indefinite" fill="hold" grpId="2" nodeType="withEffect">
                                  <p:stCondLst>
                                    <p:cond delay="7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0" presetClass="exit" presetSubtype="0" repeatCount="indefinite" fill="hold" grpId="2" nodeType="withEffect">
                                  <p:stCondLst>
                                    <p:cond delay="6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0" presetClass="exit" presetSubtype="0" repeatCount="indefinite" fill="hold" grpId="2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0" presetClass="exit" presetSubtype="0" repeatCount="indefinite" fill="hold" grpId="2" nodeType="withEffect">
                                  <p:stCondLst>
                                    <p:cond delay="8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0" presetClass="entr" presetSubtype="0" repeatCount="indefinite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repeatCount="indefinite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repeatCount="indefinite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repeatCount="indefinite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0" presetClass="path" presetSubtype="0" repeatCount="indefinite" accel="50000" decel="5000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144" dur="4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145" presetID="10" presetClass="exit" presetSubtype="0" repeatCount="indefinite" fill="hold" grpId="2" nodeType="withEffect">
                                  <p:stCondLst>
                                    <p:cond delay="7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0" presetClass="path" presetSubtype="0" repeatCount="indefinite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11022E-16 -1.72946E-7 C -0.00139 0.02007 -0.00365 0.03428 -0.00642 0.05374 C -0.00694 0.05744 -0.00747 0.06115 -0.00799 0.06486 C -0.00885 0.07134 -0.01111 0.08184 -0.01111 0.08215 C -0.01458 0.13743 -0.02535 0.20352 -0.00799 0.25139 C -0.0066 0.26652 -0.00556 0.27455 -0.00156 0.28783 C -0.00017 0.30235 0.00017 0.31007 0.00469 0.3218 C 0.00521 0.32644 0.00521 0.33169 0.00625 0.33601 C 0.00677 0.33848 0.00903 0.3391 0.00955 0.34157 C 0.01059 0.34589 0.01024 0.35114 0.01111 0.35578 C 0.01389 0.37091 0.0191 0.39284 0.02378 0.40642 C 0.02708 0.416 0.03229 0.42403 0.0349 0.43484 C 0.0401 0.45584 0.04184 0.47962 0.04757 0.5 C 0.05677 0.57474 0.04514 0.48271 0.05399 0.54509 C 0.05608 0.56022 0.05538 0.57443 0.06024 0.58771 C 0.06285 0.6155 0.06701 0.64577 0.07292 0.67233 C 0.07344 0.68252 0.07361 0.69302 0.07448 0.70321 C 0.07569 0.71649 0.07934 0.74274 0.07934 0.74305 C 0.07882 0.79092 0.07917 0.8391 0.07778 0.88697 C 0.07674 0.92495 0.07292 0.96325 0.07292 1.00278 " pathEditMode="relative" rAng="0" ptsTypes="fffffffffffffffffffA">
                                      <p:cBhvr>
                                        <p:cTn id="149" dur="4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1" y="50124"/>
                                    </p:animMotion>
                                  </p:childTnLst>
                                </p:cTn>
                              </p:par>
                              <p:par>
                                <p:cTn id="150" presetID="0" presetClass="path" presetSubtype="0" repeatCount="indefinite" accel="50000" decel="5000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2.77778E-7 4.97683E-6 C -0.00591 0.01421 -0.01042 0.03027 -0.0158 0.04541 C -0.01823 0.05221 -0.02223 0.05653 -0.02535 0.06209 C -0.04931 0.10411 -0.02674 0.06951 -0.03802 0.09608 C -0.03976 0.1004 -0.04271 0.10318 -0.04445 0.10751 C -0.04792 0.11554 -0.05157 0.12913 -0.05382 0.1384 C -0.05799 0.15508 -0.06181 0.17423 -0.06337 0.19215 C -0.06441 0.20451 -0.06667 0.22892 -0.06667 0.22892 C -0.06771 0.26382 -0.06823 0.33735 -0.07778 0.3701 C -0.08143 0.40315 -0.07882 0.43621 -0.08403 0.46895 C -0.08768 0.54958 -0.09098 0.63145 -0.07778 0.70899 C -0.07552 0.72196 -0.07552 0.73154 -0.07136 0.74297 C -0.06875 0.76707 -0.06615 0.79333 -0.06181 0.8165 C -0.05816 0.83596 -0.05921 0.81959 -0.05712 0.83627 C -0.05643 0.84183 -0.05643 0.8477 -0.05556 0.85295 C -0.05434 0.85975 -0.05191 0.86592 -0.0507 0.87272 C -0.05018 0.88044 -0.05018 0.88817 -0.04914 0.89558 C -0.04792 0.90485 -0.0441 0.91412 -0.04271 0.92369 C -0.04202 0.92833 -0.04184 0.93327 -0.04115 0.93791 C -0.0408 0.94069 -0.03959 0.94625 -0.03959 0.94625 " pathEditMode="relative" ptsTypes="fffffffffffffffffffA">
                                      <p:cBhvr>
                                        <p:cTn id="151" dur="4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2" presetID="0" presetClass="path" presetSubtype="0" repeatCount="indefinite" accel="50000" decel="50000" fill="hold" grpId="1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-1.66667E-6 -1.72946E-7 C -0.00139 0.01544 -0.00642 0.03644 -0.01267 0.04818 C -0.01458 0.05775 -0.01719 0.06763 -0.0191 0.07597 C -0.02569 0.1084 -0.025 0.1467 -0.02708 0.18067 C -0.02656 0.24645 -0.02656 0.31254 -0.02552 0.37801 C -0.025 0.40982 -0.01892 0.4404 -0.01597 0.47159 C -0.00937 0.53891 -0.00416 0.60747 0.01268 0.66955 C 0.01702 0.70908 0.01962 0.72329 0.01424 0.77116 C 0.01302 0.78166 0.00504 0.79648 0.00156 0.80482 C -0.0151 0.84775 -0.00469 0.82767 -0.01753 0.85022 C -0.02639 0.89067 -0.01267 0.83261 -0.02864 0.8811 C -0.03212 0.89222 -0.03298 0.90673 -0.03663 0.91816 C -0.0401 0.92835 -0.04548 0.93607 -0.0493 0.94595 C -0.05104 0.95522 -0.05087 0.95182 -0.05087 0.95738 " pathEditMode="relative" rAng="0" ptsTypes="fffffffffffffA">
                                      <p:cBhvr>
                                        <p:cTn id="153" dur="4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" y="47869"/>
                                    </p:animMotion>
                                  </p:childTnLst>
                                </p:cTn>
                              </p:par>
                              <p:par>
                                <p:cTn id="154" presetID="10" presetClass="exit" presetSubtype="0" repeatCount="indefinite" fill="hold" grpId="2" nodeType="withEffect">
                                  <p:stCondLst>
                                    <p:cond delay="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0" presetClass="exit" presetSubtype="0" repeatCount="indefinite" fill="hold" grpId="2" nodeType="withEffect">
                                  <p:stCondLst>
                                    <p:cond delay="7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0" presetClass="exit" presetSubtype="0" repeatCount="indefinite" fill="hold" grpId="2" nodeType="withEffect">
                                  <p:stCondLst>
                                    <p:cond delay="8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1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167" dur="4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168" presetID="10" presetClass="exit" presetSubtype="0" repeatCount="indefinite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0" presetClass="entr" presetSubtype="0" repeatCount="indefinite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0" presetClass="path" presetSubtype="0" repeatCount="indefinite" accel="50000" decel="5000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0.01024 0.00339 C 0.01718 0.04074 0.01649 0.0895 0.00746 0.12685 C 0.00347 0.14383 0.00555 0.125 0.0033 0.14166 C 3.05556E-6 0.16543 -0.00157 0.19012 -0.0092 0.2108 C -0.01059 0.225 -0.01181 0.23704 -0.01476 0.25031 C -0.01598 0.26481 -0.01667 0.27654 -0.02032 0.28981 C -0.02344 0.3395 -0.02049 0.32006 -0.02587 0.34907 C -0.02743 0.45278 -0.02813 0.44506 -0.02587 0.56142 C -0.02518 0.59444 -0.01979 0.62747 -0.01754 0.66018 C -0.01476 0.70247 -0.0125 0.74444 -0.00782 0.78611 C -0.00643 0.84074 -0.00504 0.88518 -0.00365 0.94166 C -0.00348 0.94815 -0.00226 0.96142 -0.00226 0.96142 " pathEditMode="relative" ptsTypes="fffffffffffA">
                                      <p:cBhvr>
                                        <p:cTn id="175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6" presetID="10" presetClass="exit" presetSubtype="0" repeatCount="indefinite" fill="hold" grpId="2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5.55556E-6 -2.46914E-6 C -0.0047 0.01235 -0.00504 0.02716 -0.00973 0.03951 C -0.01338 0.10432 -0.01355 0.16975 -0.00834 0.23457 C -0.00713 0.24877 -0.00348 0.26266 -0.0014 0.27654 C 0.00208 0.29938 0.00364 0.32284 0.00694 0.34568 C 0.00815 0.37654 0.01041 0.40679 0.01388 0.43704 C 0.01492 0.45833 0.01666 0.47161 0.01944 0.49136 C 0.01909 0.51852 0.02708 0.66049 0.00277 0.7037 C -0.0073 0.75741 -0.02362 0.80741 -0.03612 0.85926 C -0.03872 0.87037 -0.03959 0.88241 -0.04167 0.89383 C -0.04324 0.91266 -0.04688 0.93148 -0.04306 0.95062 C -0.04237 0.95401 -0.03751 0.95556 -0.03751 0.95556 " pathEditMode="relative" ptsTypes="fffffffffffA">
                                      <p:cBhvr>
                                        <p:cTn id="183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84" presetID="10" presetClass="exit" presetSubtype="0" repeatCount="indefinite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0" presetClass="path" presetSubtype="0" repeatCount="indefinite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191" dur="4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192" presetID="10" presetClass="exit" presetSubtype="0" repeatCount="indefinite" fill="hold" grpId="2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3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0" presetClass="path" presetSubtype="0" repeatCount="indefinite" accel="50000" decel="5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2.77778E-6 -5.06173E-6 C 0.00053 0.04351 0.00053 0.08734 0.00139 0.13086 C 0.00191 0.1574 0.00921 0.18394 0.0125 0.20987 C 0.01459 0.22623 0.01511 0.24135 0.01945 0.25678 C 0.02084 0.26975 0.02362 0.28086 0.025 0.29382 C 0.02605 0.31604 0.02674 0.33487 0.03056 0.35555 C 0.03004 0.43209 0.03004 0.50864 0.02917 0.58518 C 0.029 0.60462 0.02084 0.64197 0.02084 0.64197 C 0.01737 0.68425 0.0224 0.63364 0.01528 0.67654 C 0.01303 0.69012 0.01198 0.70493 0.00973 0.71851 C 0.00938 0.72098 0.00869 0.72345 0.00834 0.72592 C 0.0073 0.7324 0.00643 0.73919 0.00556 0.74567 C 0.00487 0.75061 0.00278 0.76049 0.00278 0.76049 C 0.00226 0.76697 0.00226 0.77376 0.00139 0.78024 C 0.00087 0.78394 -0.00104 0.78641 -0.00138 0.79012 C -0.00694 0.83888 0.00105 0.8003 -0.00555 0.82962 C -0.00607 0.84197 -0.00625 0.85431 -0.00694 0.86666 C -0.00763 0.87901 -0.01076 0.89166 -0.01111 0.9037 C -0.01145 0.92098 -0.01111 0.93826 -0.01111 0.95555 " pathEditMode="relative" ptsTypes="ffffffffffffffffffA">
                                      <p:cBhvr>
                                        <p:cTn id="199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00" presetID="10" presetClass="exit" presetSubtype="0" repeatCount="indefinite" fill="hold" grpId="2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1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207" dur="4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208" presetID="10" presetClass="exit" presetSubtype="0" repeatCount="indefinite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9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3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4" presetID="0" presetClass="path" presetSubtype="0" repeatCount="indefinite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1024 0.00339 C 0.01718 0.04074 0.01649 0.0895 0.00746 0.12685 C 0.00347 0.14383 0.00555 0.125 0.0033 0.14166 C 3.05556E-6 0.16543 -0.00157 0.19012 -0.0092 0.2108 C -0.01059 0.225 -0.01181 0.23704 -0.01476 0.25031 C -0.01598 0.26481 -0.01667 0.27654 -0.02032 0.28981 C -0.02344 0.3395 -0.02049 0.32006 -0.02587 0.34907 C -0.02743 0.45278 -0.02813 0.44506 -0.02587 0.56142 C -0.02518 0.59444 -0.01979 0.62747 -0.01754 0.66018 C -0.01476 0.70247 -0.0125 0.74444 -0.00782 0.78611 C -0.00643 0.84074 -0.00504 0.88518 -0.00365 0.94166 C -0.00348 0.94815 -0.00226 0.96142 -0.00226 0.96142 " pathEditMode="relative" ptsTypes="fffffffffffA">
                                      <p:cBhvr>
                                        <p:cTn id="215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6" presetID="10" presetClass="exit" presetSubtype="0" repeatCount="indefinite" fill="hold" grpId="2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7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0" presetClass="path" presetSubtype="0" repeatCount="indefinite" accel="50000" decel="5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223" dur="4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224" presetID="10" presetClass="exit" presetSubtype="0" repeatCount="indefinite" fill="hold" grpId="2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5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9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0" presetID="0" presetClass="path" presetSubtype="0" repeatCount="indefinite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5.55556E-6 -2.46914E-6 C -0.0047 0.01235 -0.00504 0.02716 -0.00973 0.03951 C -0.01338 0.10432 -0.01355 0.16975 -0.00834 0.23457 C -0.00713 0.24877 -0.00348 0.26266 -0.0014 0.27654 C 0.00208 0.29938 0.00364 0.32284 0.00694 0.34568 C 0.00815 0.37654 0.01041 0.40679 0.01388 0.43704 C 0.01492 0.45833 0.01666 0.47161 0.01944 0.49136 C 0.01909 0.51852 0.02708 0.66049 0.00277 0.7037 C -0.0073 0.75741 -0.02362 0.80741 -0.03612 0.85926 C -0.03872 0.87037 -0.03959 0.88241 -0.04167 0.89383 C -0.04324 0.91266 -0.04688 0.93148 -0.04306 0.95062 C -0.04237 0.95401 -0.03751 0.95556 -0.03751 0.95556 " pathEditMode="relative" ptsTypes="fffffffffffA">
                                      <p:cBhvr>
                                        <p:cTn id="231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32" presetID="10" presetClass="exit" presetSubtype="0" repeatCount="indefinite" fill="hold" grpId="2" nodeType="withEffect">
                                  <p:stCondLst>
                                    <p:cond delay="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3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8" presetID="0" presetClass="path" presetSubtype="0" repeatCount="indefinite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239" dur="4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240" presetID="10" presetClass="exit" presetSubtype="0" repeatCount="indefinite" fill="hold" grpId="2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1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 animBg="1"/>
      <p:bldP spid="73" grpId="0"/>
      <p:bldP spid="74" grpId="0" uiExpand="1" build="p"/>
      <p:bldP spid="11" grpId="0" animBg="1"/>
      <p:bldP spid="12" grpId="0" animBg="1"/>
      <p:bldP spid="13" grpId="0" animBg="1"/>
      <p:bldP spid="10" grpId="0" animBg="1"/>
      <p:bldP spid="10" grpId="1" animBg="1"/>
      <p:bldP spid="10" grpId="2" animBg="1"/>
      <p:bldP spid="16" grpId="0" animBg="1"/>
      <p:bldP spid="16" grpId="1" animBg="1"/>
      <p:bldP spid="16" grpId="2" animBg="1"/>
      <p:bldP spid="17" grpId="0" animBg="1"/>
      <p:bldP spid="17" grpId="1" animBg="1"/>
      <p:bldP spid="17" grpId="2" animBg="1"/>
      <p:bldP spid="18" grpId="0" animBg="1"/>
      <p:bldP spid="18" grpId="1" animBg="1"/>
      <p:bldP spid="18" grpId="2" animBg="1"/>
      <p:bldP spid="19" grpId="0" animBg="1"/>
      <p:bldP spid="19" grpId="1" animBg="1"/>
      <p:bldP spid="19" grpId="2" animBg="1"/>
      <p:bldP spid="20" grpId="0" animBg="1"/>
      <p:bldP spid="20" grpId="1" animBg="1"/>
      <p:bldP spid="20" grpId="2" animBg="1"/>
      <p:bldP spid="21" grpId="0" animBg="1"/>
      <p:bldP spid="21" grpId="1" animBg="1"/>
      <p:bldP spid="21" grpId="2" animBg="1"/>
      <p:bldP spid="22" grpId="0" animBg="1"/>
      <p:bldP spid="22" grpId="1" animBg="1"/>
      <p:bldP spid="22" grpId="2" animBg="1"/>
      <p:bldP spid="23" grpId="0" animBg="1"/>
      <p:bldP spid="23" grpId="1" animBg="1"/>
      <p:bldP spid="23" grpId="2" animBg="1"/>
      <p:bldP spid="24" grpId="0" animBg="1"/>
      <p:bldP spid="24" grpId="1" animBg="1"/>
      <p:bldP spid="24" grpId="2" animBg="1"/>
      <p:bldP spid="25" grpId="0" animBg="1"/>
      <p:bldP spid="25" grpId="1" animBg="1"/>
      <p:bldP spid="25" grpId="2" animBg="1"/>
      <p:bldP spid="26" grpId="0" animBg="1"/>
      <p:bldP spid="26" grpId="1" animBg="1"/>
      <p:bldP spid="26" grpId="2" animBg="1"/>
      <p:bldP spid="27" grpId="0" animBg="1"/>
      <p:bldP spid="27" grpId="1" animBg="1"/>
      <p:bldP spid="27" grpId="2" animBg="1"/>
      <p:bldP spid="28" grpId="0" animBg="1"/>
      <p:bldP spid="28" grpId="1" animBg="1"/>
      <p:bldP spid="28" grpId="2" animBg="1"/>
      <p:bldP spid="29" grpId="0" animBg="1"/>
      <p:bldP spid="29" grpId="1" animBg="1"/>
      <p:bldP spid="29" grpId="2" animBg="1"/>
      <p:bldP spid="30" grpId="0" animBg="1"/>
      <p:bldP spid="30" grpId="1" animBg="1"/>
      <p:bldP spid="30" grpId="2" animBg="1"/>
      <p:bldP spid="31" grpId="0" animBg="1"/>
      <p:bldP spid="31" grpId="1" animBg="1"/>
      <p:bldP spid="31" grpId="2" animBg="1"/>
      <p:bldP spid="32" grpId="0" animBg="1"/>
      <p:bldP spid="32" grpId="1" animBg="1"/>
      <p:bldP spid="32" grpId="2" animBg="1"/>
      <p:bldP spid="33" grpId="0" animBg="1"/>
      <p:bldP spid="33" grpId="1" animBg="1"/>
      <p:bldP spid="33" grpId="2" animBg="1"/>
      <p:bldP spid="34" grpId="0" animBg="1"/>
      <p:bldP spid="34" grpId="1" animBg="1"/>
      <p:bldP spid="34" grpId="2" animBg="1"/>
      <p:bldP spid="35" grpId="0" animBg="1"/>
      <p:bldP spid="35" grpId="1" animBg="1"/>
      <p:bldP spid="35" grpId="2" animBg="1"/>
      <p:bldP spid="36" grpId="0" animBg="1"/>
      <p:bldP spid="36" grpId="1" animBg="1"/>
      <p:bldP spid="36" grpId="2" animBg="1"/>
      <p:bldP spid="37" grpId="0" animBg="1"/>
      <p:bldP spid="37" grpId="1" animBg="1"/>
      <p:bldP spid="37" grpId="2" animBg="1"/>
      <p:bldP spid="38" grpId="0" animBg="1"/>
      <p:bldP spid="38" grpId="1" animBg="1"/>
      <p:bldP spid="38" grpId="2" animBg="1"/>
      <p:bldP spid="39" grpId="0" animBg="1"/>
      <p:bldP spid="39" grpId="1" animBg="1"/>
      <p:bldP spid="39" grpId="2" animBg="1"/>
      <p:bldP spid="14" grpId="0" animBg="1"/>
      <p:bldP spid="1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1923678"/>
            <a:ext cx="9144000" cy="3219822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0" y="1846085"/>
            <a:ext cx="9144000" cy="8101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0" y="1981100"/>
            <a:ext cx="9144000" cy="81009"/>
          </a:xfrm>
          <a:prstGeom prst="rect">
            <a:avLst/>
          </a:prstGeom>
          <a:solidFill>
            <a:srgbClr val="FFFFF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2119368"/>
            <a:ext cx="9144000" cy="40505"/>
          </a:xfrm>
          <a:prstGeom prst="rect">
            <a:avLst/>
          </a:prstGeom>
          <a:solidFill>
            <a:srgbClr val="FFFFF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516216" y="432026"/>
            <a:ext cx="2095408" cy="1203619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0" name="TextBox 6"/>
          <p:cNvSpPr txBox="1"/>
          <p:nvPr/>
        </p:nvSpPr>
        <p:spPr>
          <a:xfrm>
            <a:off x="344951" y="432026"/>
            <a:ext cx="5523193" cy="555548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r>
              <a:rPr lang="zh-CN" altLang="en-US" sz="2800">
                <a:solidFill>
                  <a:srgbClr val="00B0F0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真的爱你</a:t>
            </a:r>
          </a:p>
        </p:txBody>
      </p:sp>
      <p:sp>
        <p:nvSpPr>
          <p:cNvPr id="21" name="TextBox 7"/>
          <p:cNvSpPr txBox="1"/>
          <p:nvPr/>
        </p:nvSpPr>
        <p:spPr>
          <a:xfrm>
            <a:off x="365382" y="987574"/>
            <a:ext cx="5177386" cy="52823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/>
                <a:ea typeface="方正稚艺_GBK"/>
              </a:rPr>
              <a:t>点中图片</a:t>
            </a:r>
            <a:r>
              <a:rPr lang="en-US" altLang="zh-CN" sz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/>
                <a:ea typeface="方正稚艺_GBK"/>
              </a:rPr>
              <a:t>》</a:t>
            </a:r>
            <a:r>
              <a:rPr lang="zh-CN" altLang="en-US" sz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/>
                <a:ea typeface="方正稚艺_GBK"/>
              </a:rPr>
              <a:t>绘图工具</a:t>
            </a:r>
            <a:r>
              <a:rPr lang="en-US" altLang="zh-CN" sz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/>
                <a:ea typeface="方正稚艺_GBK"/>
              </a:rPr>
              <a:t>》</a:t>
            </a:r>
            <a:r>
              <a:rPr lang="zh-CN" altLang="en-US" sz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/>
                <a:ea typeface="方正稚艺_GBK"/>
              </a:rPr>
              <a:t>格式</a:t>
            </a:r>
            <a:r>
              <a:rPr lang="en-US" altLang="zh-CN" sz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/>
                <a:ea typeface="方正稚艺_GBK"/>
              </a:rPr>
              <a:t>》</a:t>
            </a:r>
            <a:r>
              <a:rPr lang="zh-CN" altLang="en-US" sz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/>
                <a:ea typeface="方正稚艺_GBK"/>
              </a:rPr>
              <a:t>填充</a:t>
            </a:r>
            <a:r>
              <a:rPr lang="en-US" altLang="zh-CN" sz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/>
                <a:ea typeface="方正稚艺_GBK"/>
              </a:rPr>
              <a:t>》</a:t>
            </a:r>
            <a:r>
              <a:rPr lang="zh-CN" altLang="en-US" sz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/>
                <a:ea typeface="方正稚艺_GBK"/>
              </a:rPr>
              <a:t>图片</a:t>
            </a:r>
            <a:r>
              <a:rPr lang="en-US" altLang="zh-CN" sz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/>
                <a:ea typeface="方正稚艺_GBK"/>
              </a:rPr>
              <a:t>》</a:t>
            </a:r>
            <a:r>
              <a:rPr lang="zh-CN" altLang="en-US" sz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/>
                <a:ea typeface="方正稚艺_GBK"/>
              </a:rPr>
              <a:t>选择您需要展示的图片。</a:t>
            </a:r>
          </a:p>
        </p:txBody>
      </p:sp>
    </p:spTree>
    <p:extLst>
      <p:ext uri="{BB962C8B-B14F-4D97-AF65-F5344CB8AC3E}">
        <p14:creationId xmlns:p14="http://schemas.microsoft.com/office/powerpoint/2010/main" val="2291204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20" grpId="0"/>
      <p:bldP spid="2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任意多边形 471"/>
          <p:cNvSpPr>
            <a:spLocks/>
          </p:cNvSpPr>
          <p:nvPr/>
        </p:nvSpPr>
        <p:spPr bwMode="auto">
          <a:xfrm>
            <a:off x="200449" y="-1308100"/>
            <a:ext cx="9104854" cy="8109626"/>
          </a:xfrm>
          <a:custGeom>
            <a:avLst/>
            <a:gdLst>
              <a:gd name="T0" fmla="*/ 1716313 w 4824534"/>
              <a:gd name="T1" fmla="*/ 2694579 h 4359875"/>
              <a:gd name="T2" fmla="*/ 1381046 w 4824534"/>
              <a:gd name="T3" fmla="*/ 2694576 h 4359875"/>
              <a:gd name="T4" fmla="*/ 2051579 w 4824534"/>
              <a:gd name="T5" fmla="*/ 2357752 h 4359875"/>
              <a:gd name="T6" fmla="*/ 1716312 w 4824534"/>
              <a:gd name="T7" fmla="*/ 2357751 h 4359875"/>
              <a:gd name="T8" fmla="*/ 1381047 w 4824534"/>
              <a:gd name="T9" fmla="*/ 2357751 h 4359875"/>
              <a:gd name="T10" fmla="*/ 1045782 w 4824534"/>
              <a:gd name="T11" fmla="*/ 2357751 h 4359875"/>
              <a:gd name="T12" fmla="*/ 2051579 w 4824534"/>
              <a:gd name="T13" fmla="*/ 2020928 h 4359875"/>
              <a:gd name="T14" fmla="*/ 1716312 w 4824534"/>
              <a:gd name="T15" fmla="*/ 2020928 h 4359875"/>
              <a:gd name="T16" fmla="*/ 1381047 w 4824534"/>
              <a:gd name="T17" fmla="*/ 2020928 h 4359875"/>
              <a:gd name="T18" fmla="*/ 1045782 w 4824534"/>
              <a:gd name="T19" fmla="*/ 2020928 h 4359875"/>
              <a:gd name="T20" fmla="*/ 710517 w 4824534"/>
              <a:gd name="T21" fmla="*/ 2020928 h 4359875"/>
              <a:gd name="T22" fmla="*/ 2386844 w 4824534"/>
              <a:gd name="T23" fmla="*/ 2020927 h 4359875"/>
              <a:gd name="T24" fmla="*/ 2722109 w 4824534"/>
              <a:gd name="T25" fmla="*/ 1684106 h 4359875"/>
              <a:gd name="T26" fmla="*/ 2386844 w 4824534"/>
              <a:gd name="T27" fmla="*/ 1684106 h 4359875"/>
              <a:gd name="T28" fmla="*/ 2051578 w 4824534"/>
              <a:gd name="T29" fmla="*/ 1684106 h 4359875"/>
              <a:gd name="T30" fmla="*/ 1716312 w 4824534"/>
              <a:gd name="T31" fmla="*/ 1684106 h 4359875"/>
              <a:gd name="T32" fmla="*/ 1381046 w 4824534"/>
              <a:gd name="T33" fmla="*/ 1684106 h 4359875"/>
              <a:gd name="T34" fmla="*/ 1045783 w 4824534"/>
              <a:gd name="T35" fmla="*/ 1684106 h 4359875"/>
              <a:gd name="T36" fmla="*/ 710517 w 4824534"/>
              <a:gd name="T37" fmla="*/ 1684106 h 4359875"/>
              <a:gd name="T38" fmla="*/ 375251 w 4824534"/>
              <a:gd name="T39" fmla="*/ 1684106 h 4359875"/>
              <a:gd name="T40" fmla="*/ 3057373 w 4824534"/>
              <a:gd name="T41" fmla="*/ 1347285 h 4359875"/>
              <a:gd name="T42" fmla="*/ 2722109 w 4824534"/>
              <a:gd name="T43" fmla="*/ 1347285 h 4359875"/>
              <a:gd name="T44" fmla="*/ 2386844 w 4824534"/>
              <a:gd name="T45" fmla="*/ 1347285 h 4359875"/>
              <a:gd name="T46" fmla="*/ 2051578 w 4824534"/>
              <a:gd name="T47" fmla="*/ 1347285 h 4359875"/>
              <a:gd name="T48" fmla="*/ 1716312 w 4824534"/>
              <a:gd name="T49" fmla="*/ 1347285 h 4359875"/>
              <a:gd name="T50" fmla="*/ 1381047 w 4824534"/>
              <a:gd name="T51" fmla="*/ 1347285 h 4359875"/>
              <a:gd name="T52" fmla="*/ 1045783 w 4824534"/>
              <a:gd name="T53" fmla="*/ 1347285 h 4359875"/>
              <a:gd name="T54" fmla="*/ 710517 w 4824534"/>
              <a:gd name="T55" fmla="*/ 1347285 h 4359875"/>
              <a:gd name="T56" fmla="*/ 375251 w 4824534"/>
              <a:gd name="T57" fmla="*/ 1347285 h 4359875"/>
              <a:gd name="T58" fmla="*/ 39986 w 4824534"/>
              <a:gd name="T59" fmla="*/ 1347285 h 4359875"/>
              <a:gd name="T60" fmla="*/ 375252 w 4824534"/>
              <a:gd name="T61" fmla="*/ 1010466 h 4359875"/>
              <a:gd name="T62" fmla="*/ 39986 w 4824534"/>
              <a:gd name="T63" fmla="*/ 1010466 h 4359875"/>
              <a:gd name="T64" fmla="*/ 1381047 w 4824534"/>
              <a:gd name="T65" fmla="*/ 1010465 h 4359875"/>
              <a:gd name="T66" fmla="*/ 1045784 w 4824534"/>
              <a:gd name="T67" fmla="*/ 1010465 h 4359875"/>
              <a:gd name="T68" fmla="*/ 710518 w 4824534"/>
              <a:gd name="T69" fmla="*/ 1010465 h 4359875"/>
              <a:gd name="T70" fmla="*/ 2051578 w 4824534"/>
              <a:gd name="T71" fmla="*/ 1010465 h 4359875"/>
              <a:gd name="T72" fmla="*/ 1716312 w 4824534"/>
              <a:gd name="T73" fmla="*/ 1010465 h 4359875"/>
              <a:gd name="T74" fmla="*/ 3057373 w 4824534"/>
              <a:gd name="T75" fmla="*/ 1010465 h 4359875"/>
              <a:gd name="T76" fmla="*/ 2722109 w 4824534"/>
              <a:gd name="T77" fmla="*/ 1010465 h 4359875"/>
              <a:gd name="T78" fmla="*/ 2386844 w 4824534"/>
              <a:gd name="T79" fmla="*/ 1010465 h 4359875"/>
              <a:gd name="T80" fmla="*/ 1045784 w 4824534"/>
              <a:gd name="T81" fmla="*/ 673644 h 4359875"/>
              <a:gd name="T82" fmla="*/ 710519 w 4824534"/>
              <a:gd name="T83" fmla="*/ 673644 h 4359875"/>
              <a:gd name="T84" fmla="*/ 375253 w 4824534"/>
              <a:gd name="T85" fmla="*/ 673644 h 4359875"/>
              <a:gd name="T86" fmla="*/ 39987 w 4824534"/>
              <a:gd name="T87" fmla="*/ 673644 h 4359875"/>
              <a:gd name="T88" fmla="*/ 3057373 w 4824534"/>
              <a:gd name="T89" fmla="*/ 673644 h 4359875"/>
              <a:gd name="T90" fmla="*/ 2722109 w 4824534"/>
              <a:gd name="T91" fmla="*/ 673644 h 4359875"/>
              <a:gd name="T92" fmla="*/ 2386844 w 4824534"/>
              <a:gd name="T93" fmla="*/ 673644 h 4359875"/>
              <a:gd name="T94" fmla="*/ 2051578 w 4824534"/>
              <a:gd name="T95" fmla="*/ 673644 h 4359875"/>
              <a:gd name="T96" fmla="*/ 1716312 w 4824534"/>
              <a:gd name="T97" fmla="*/ 673644 h 4359875"/>
              <a:gd name="T98" fmla="*/ 1381047 w 4824534"/>
              <a:gd name="T99" fmla="*/ 673644 h 4359875"/>
              <a:gd name="T100" fmla="*/ 1045785 w 4824534"/>
              <a:gd name="T101" fmla="*/ 336822 h 4359875"/>
              <a:gd name="T102" fmla="*/ 710520 w 4824534"/>
              <a:gd name="T103" fmla="*/ 336822 h 4359875"/>
              <a:gd name="T104" fmla="*/ 375253 w 4824534"/>
              <a:gd name="T105" fmla="*/ 336822 h 4359875"/>
              <a:gd name="T106" fmla="*/ 2386844 w 4824534"/>
              <a:gd name="T107" fmla="*/ 336822 h 4359875"/>
              <a:gd name="T108" fmla="*/ 2051578 w 4824534"/>
              <a:gd name="T109" fmla="*/ 336822 h 4359875"/>
              <a:gd name="T110" fmla="*/ 2722109 w 4824534"/>
              <a:gd name="T111" fmla="*/ 336822 h 4359875"/>
              <a:gd name="T112" fmla="*/ 710520 w 4824534"/>
              <a:gd name="T113" fmla="*/ 0 h 4359875"/>
              <a:gd name="T114" fmla="*/ 2386844 w 4824534"/>
              <a:gd name="T115" fmla="*/ 0 h 4359875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4824534" h="4359875">
                <a:moveTo>
                  <a:pt x="2476503" y="3889189"/>
                </a:moveTo>
                <a:lnTo>
                  <a:pt x="2831795" y="3889189"/>
                </a:lnTo>
                <a:cubicBezTo>
                  <a:pt x="2863660" y="3889189"/>
                  <a:pt x="2889492" y="3915021"/>
                  <a:pt x="2889492" y="3946886"/>
                </a:cubicBezTo>
                <a:lnTo>
                  <a:pt x="2889492" y="4302178"/>
                </a:lnTo>
                <a:cubicBezTo>
                  <a:pt x="2889492" y="4334043"/>
                  <a:pt x="2863660" y="4359875"/>
                  <a:pt x="2831795" y="4359875"/>
                </a:cubicBezTo>
                <a:lnTo>
                  <a:pt x="2476503" y="4359875"/>
                </a:lnTo>
                <a:cubicBezTo>
                  <a:pt x="2444638" y="4359875"/>
                  <a:pt x="2418806" y="4334043"/>
                  <a:pt x="2418806" y="4302178"/>
                </a:cubicBezTo>
                <a:lnTo>
                  <a:pt x="2418806" y="3946886"/>
                </a:lnTo>
                <a:cubicBezTo>
                  <a:pt x="2418806" y="3915021"/>
                  <a:pt x="2444638" y="3889189"/>
                  <a:pt x="2476503" y="3889189"/>
                </a:cubicBezTo>
                <a:close/>
                <a:moveTo>
                  <a:pt x="1992739" y="3889185"/>
                </a:moveTo>
                <a:lnTo>
                  <a:pt x="2348031" y="3889185"/>
                </a:lnTo>
                <a:cubicBezTo>
                  <a:pt x="2379896" y="3889185"/>
                  <a:pt x="2405728" y="3915017"/>
                  <a:pt x="2405728" y="3946882"/>
                </a:cubicBezTo>
                <a:lnTo>
                  <a:pt x="2405728" y="4302174"/>
                </a:lnTo>
                <a:cubicBezTo>
                  <a:pt x="2405728" y="4334039"/>
                  <a:pt x="2379896" y="4359871"/>
                  <a:pt x="2348031" y="4359871"/>
                </a:cubicBezTo>
                <a:lnTo>
                  <a:pt x="1992739" y="4359871"/>
                </a:lnTo>
                <a:cubicBezTo>
                  <a:pt x="1960874" y="4359871"/>
                  <a:pt x="1935042" y="4334039"/>
                  <a:pt x="1935042" y="4302174"/>
                </a:cubicBezTo>
                <a:lnTo>
                  <a:pt x="1935042" y="3946882"/>
                </a:lnTo>
                <a:cubicBezTo>
                  <a:pt x="1935042" y="3915017"/>
                  <a:pt x="1960874" y="3889185"/>
                  <a:pt x="1992739" y="3889185"/>
                </a:cubicBezTo>
                <a:close/>
                <a:moveTo>
                  <a:pt x="2960263" y="3403034"/>
                </a:moveTo>
                <a:lnTo>
                  <a:pt x="3315555" y="3403034"/>
                </a:lnTo>
                <a:cubicBezTo>
                  <a:pt x="3347420" y="3403034"/>
                  <a:pt x="3373252" y="3428866"/>
                  <a:pt x="3373252" y="3460731"/>
                </a:cubicBezTo>
                <a:lnTo>
                  <a:pt x="3373252" y="3816023"/>
                </a:lnTo>
                <a:cubicBezTo>
                  <a:pt x="3373252" y="3847888"/>
                  <a:pt x="3347420" y="3873720"/>
                  <a:pt x="3315555" y="3873720"/>
                </a:cubicBezTo>
                <a:lnTo>
                  <a:pt x="2960263" y="3873720"/>
                </a:lnTo>
                <a:cubicBezTo>
                  <a:pt x="2928398" y="3873720"/>
                  <a:pt x="2902566" y="3847888"/>
                  <a:pt x="2902566" y="3816023"/>
                </a:cubicBezTo>
                <a:lnTo>
                  <a:pt x="2902566" y="3460731"/>
                </a:lnTo>
                <a:cubicBezTo>
                  <a:pt x="2902566" y="3428866"/>
                  <a:pt x="2928398" y="3403034"/>
                  <a:pt x="2960263" y="3403034"/>
                </a:cubicBezTo>
                <a:close/>
                <a:moveTo>
                  <a:pt x="2476502" y="3403033"/>
                </a:moveTo>
                <a:lnTo>
                  <a:pt x="2831794" y="3403033"/>
                </a:lnTo>
                <a:cubicBezTo>
                  <a:pt x="2863659" y="3403033"/>
                  <a:pt x="2889491" y="3428865"/>
                  <a:pt x="2889491" y="3460730"/>
                </a:cubicBezTo>
                <a:lnTo>
                  <a:pt x="2889491" y="3816022"/>
                </a:lnTo>
                <a:cubicBezTo>
                  <a:pt x="2889491" y="3847887"/>
                  <a:pt x="2863659" y="3873719"/>
                  <a:pt x="2831794" y="3873719"/>
                </a:cubicBezTo>
                <a:lnTo>
                  <a:pt x="2476502" y="3873719"/>
                </a:lnTo>
                <a:cubicBezTo>
                  <a:pt x="2444637" y="3873719"/>
                  <a:pt x="2418805" y="3847887"/>
                  <a:pt x="2418805" y="3816022"/>
                </a:cubicBezTo>
                <a:lnTo>
                  <a:pt x="2418805" y="3460730"/>
                </a:lnTo>
                <a:cubicBezTo>
                  <a:pt x="2418805" y="3428865"/>
                  <a:pt x="2444637" y="3403033"/>
                  <a:pt x="2476502" y="3403033"/>
                </a:cubicBezTo>
                <a:close/>
                <a:moveTo>
                  <a:pt x="1992740" y="3403033"/>
                </a:moveTo>
                <a:lnTo>
                  <a:pt x="2348032" y="3403033"/>
                </a:lnTo>
                <a:cubicBezTo>
                  <a:pt x="2379897" y="3403033"/>
                  <a:pt x="2405729" y="3428865"/>
                  <a:pt x="2405729" y="3460730"/>
                </a:cubicBezTo>
                <a:lnTo>
                  <a:pt x="2405729" y="3816022"/>
                </a:lnTo>
                <a:cubicBezTo>
                  <a:pt x="2405729" y="3847887"/>
                  <a:pt x="2379897" y="3873719"/>
                  <a:pt x="2348032" y="3873719"/>
                </a:cubicBezTo>
                <a:lnTo>
                  <a:pt x="1992740" y="3873719"/>
                </a:lnTo>
                <a:cubicBezTo>
                  <a:pt x="1960875" y="3873719"/>
                  <a:pt x="1935043" y="3847887"/>
                  <a:pt x="1935043" y="3816022"/>
                </a:cubicBezTo>
                <a:lnTo>
                  <a:pt x="1935043" y="3460730"/>
                </a:lnTo>
                <a:cubicBezTo>
                  <a:pt x="1935043" y="3428865"/>
                  <a:pt x="1960875" y="3403033"/>
                  <a:pt x="1992740" y="3403033"/>
                </a:cubicBezTo>
                <a:close/>
                <a:moveTo>
                  <a:pt x="1508979" y="3403032"/>
                </a:moveTo>
                <a:lnTo>
                  <a:pt x="1864271" y="3403032"/>
                </a:lnTo>
                <a:cubicBezTo>
                  <a:pt x="1896136" y="3403032"/>
                  <a:pt x="1921968" y="3428864"/>
                  <a:pt x="1921968" y="3460729"/>
                </a:cubicBezTo>
                <a:lnTo>
                  <a:pt x="1921968" y="3816021"/>
                </a:lnTo>
                <a:cubicBezTo>
                  <a:pt x="1921968" y="3847886"/>
                  <a:pt x="1896136" y="3873718"/>
                  <a:pt x="1864271" y="3873718"/>
                </a:cubicBezTo>
                <a:lnTo>
                  <a:pt x="1508979" y="3873718"/>
                </a:lnTo>
                <a:cubicBezTo>
                  <a:pt x="1477114" y="3873718"/>
                  <a:pt x="1451282" y="3847886"/>
                  <a:pt x="1451282" y="3816021"/>
                </a:cubicBezTo>
                <a:lnTo>
                  <a:pt x="1451282" y="3460729"/>
                </a:lnTo>
                <a:cubicBezTo>
                  <a:pt x="1451282" y="3428864"/>
                  <a:pt x="1477114" y="3403032"/>
                  <a:pt x="1508979" y="3403032"/>
                </a:cubicBezTo>
                <a:close/>
                <a:moveTo>
                  <a:pt x="2960263" y="2916883"/>
                </a:moveTo>
                <a:lnTo>
                  <a:pt x="3315555" y="2916883"/>
                </a:lnTo>
                <a:cubicBezTo>
                  <a:pt x="3347420" y="2916883"/>
                  <a:pt x="3373252" y="2942715"/>
                  <a:pt x="3373252" y="2974580"/>
                </a:cubicBezTo>
                <a:lnTo>
                  <a:pt x="3373252" y="3329872"/>
                </a:lnTo>
                <a:cubicBezTo>
                  <a:pt x="3373252" y="3361737"/>
                  <a:pt x="3347420" y="3387569"/>
                  <a:pt x="3315555" y="3387569"/>
                </a:cubicBezTo>
                <a:lnTo>
                  <a:pt x="2960263" y="3387569"/>
                </a:lnTo>
                <a:cubicBezTo>
                  <a:pt x="2928398" y="3387569"/>
                  <a:pt x="2902566" y="3361737"/>
                  <a:pt x="2902566" y="3329872"/>
                </a:cubicBezTo>
                <a:lnTo>
                  <a:pt x="2902566" y="2974580"/>
                </a:lnTo>
                <a:cubicBezTo>
                  <a:pt x="2902566" y="2942715"/>
                  <a:pt x="2928398" y="2916883"/>
                  <a:pt x="2960263" y="2916883"/>
                </a:cubicBezTo>
                <a:close/>
                <a:moveTo>
                  <a:pt x="2476501" y="2916883"/>
                </a:moveTo>
                <a:lnTo>
                  <a:pt x="2831793" y="2916883"/>
                </a:lnTo>
                <a:cubicBezTo>
                  <a:pt x="2863658" y="2916883"/>
                  <a:pt x="2889490" y="2942715"/>
                  <a:pt x="2889490" y="2974580"/>
                </a:cubicBezTo>
                <a:lnTo>
                  <a:pt x="2889490" y="3329872"/>
                </a:lnTo>
                <a:cubicBezTo>
                  <a:pt x="2889490" y="3361737"/>
                  <a:pt x="2863658" y="3387569"/>
                  <a:pt x="2831793" y="3387569"/>
                </a:cubicBezTo>
                <a:lnTo>
                  <a:pt x="2476501" y="3387569"/>
                </a:lnTo>
                <a:cubicBezTo>
                  <a:pt x="2444636" y="3387569"/>
                  <a:pt x="2418804" y="3361737"/>
                  <a:pt x="2418804" y="3329872"/>
                </a:cubicBezTo>
                <a:lnTo>
                  <a:pt x="2418804" y="2974580"/>
                </a:lnTo>
                <a:cubicBezTo>
                  <a:pt x="2418804" y="2942715"/>
                  <a:pt x="2444636" y="2916883"/>
                  <a:pt x="2476501" y="2916883"/>
                </a:cubicBezTo>
                <a:close/>
                <a:moveTo>
                  <a:pt x="1992740" y="2916883"/>
                </a:moveTo>
                <a:lnTo>
                  <a:pt x="2348032" y="2916883"/>
                </a:lnTo>
                <a:cubicBezTo>
                  <a:pt x="2379897" y="2916883"/>
                  <a:pt x="2405729" y="2942715"/>
                  <a:pt x="2405729" y="2974580"/>
                </a:cubicBezTo>
                <a:lnTo>
                  <a:pt x="2405729" y="3329872"/>
                </a:lnTo>
                <a:cubicBezTo>
                  <a:pt x="2405729" y="3361737"/>
                  <a:pt x="2379897" y="3387569"/>
                  <a:pt x="2348032" y="3387569"/>
                </a:cubicBezTo>
                <a:lnTo>
                  <a:pt x="1992740" y="3387569"/>
                </a:lnTo>
                <a:cubicBezTo>
                  <a:pt x="1960875" y="3387569"/>
                  <a:pt x="1935043" y="3361737"/>
                  <a:pt x="1935043" y="3329872"/>
                </a:cubicBezTo>
                <a:lnTo>
                  <a:pt x="1935043" y="2974580"/>
                </a:lnTo>
                <a:cubicBezTo>
                  <a:pt x="1935043" y="2942715"/>
                  <a:pt x="1960875" y="2916883"/>
                  <a:pt x="1992740" y="2916883"/>
                </a:cubicBezTo>
                <a:close/>
                <a:moveTo>
                  <a:pt x="1508980" y="2916883"/>
                </a:moveTo>
                <a:lnTo>
                  <a:pt x="1864271" y="2916883"/>
                </a:lnTo>
                <a:cubicBezTo>
                  <a:pt x="1896136" y="2916883"/>
                  <a:pt x="1921968" y="2942715"/>
                  <a:pt x="1921968" y="2974580"/>
                </a:cubicBezTo>
                <a:lnTo>
                  <a:pt x="1921968" y="3329872"/>
                </a:lnTo>
                <a:cubicBezTo>
                  <a:pt x="1921968" y="3361737"/>
                  <a:pt x="1896136" y="3387569"/>
                  <a:pt x="1864271" y="3387569"/>
                </a:cubicBezTo>
                <a:lnTo>
                  <a:pt x="1508980" y="3387569"/>
                </a:lnTo>
                <a:cubicBezTo>
                  <a:pt x="1477115" y="3387569"/>
                  <a:pt x="1451283" y="3361737"/>
                  <a:pt x="1451283" y="3329872"/>
                </a:cubicBezTo>
                <a:lnTo>
                  <a:pt x="1451283" y="2974580"/>
                </a:lnTo>
                <a:cubicBezTo>
                  <a:pt x="1451283" y="2942715"/>
                  <a:pt x="1477115" y="2916883"/>
                  <a:pt x="1508980" y="2916883"/>
                </a:cubicBezTo>
                <a:close/>
                <a:moveTo>
                  <a:pt x="1025219" y="2916883"/>
                </a:moveTo>
                <a:lnTo>
                  <a:pt x="1380511" y="2916883"/>
                </a:lnTo>
                <a:cubicBezTo>
                  <a:pt x="1412376" y="2916883"/>
                  <a:pt x="1438208" y="2942715"/>
                  <a:pt x="1438208" y="2974580"/>
                </a:cubicBezTo>
                <a:lnTo>
                  <a:pt x="1438208" y="3329872"/>
                </a:lnTo>
                <a:cubicBezTo>
                  <a:pt x="1438208" y="3361737"/>
                  <a:pt x="1412376" y="3387569"/>
                  <a:pt x="1380511" y="3387569"/>
                </a:cubicBezTo>
                <a:lnTo>
                  <a:pt x="1025219" y="3387569"/>
                </a:lnTo>
                <a:cubicBezTo>
                  <a:pt x="993354" y="3387569"/>
                  <a:pt x="967522" y="3361737"/>
                  <a:pt x="967522" y="3329872"/>
                </a:cubicBezTo>
                <a:lnTo>
                  <a:pt x="967522" y="2974580"/>
                </a:lnTo>
                <a:cubicBezTo>
                  <a:pt x="967522" y="2942715"/>
                  <a:pt x="993354" y="2916883"/>
                  <a:pt x="1025219" y="2916883"/>
                </a:cubicBezTo>
                <a:close/>
                <a:moveTo>
                  <a:pt x="3444025" y="2916882"/>
                </a:moveTo>
                <a:lnTo>
                  <a:pt x="3799317" y="2916882"/>
                </a:lnTo>
                <a:cubicBezTo>
                  <a:pt x="3831182" y="2916882"/>
                  <a:pt x="3857014" y="2942714"/>
                  <a:pt x="3857014" y="2974579"/>
                </a:cubicBezTo>
                <a:lnTo>
                  <a:pt x="3857014" y="3329871"/>
                </a:lnTo>
                <a:cubicBezTo>
                  <a:pt x="3857014" y="3361736"/>
                  <a:pt x="3831182" y="3387568"/>
                  <a:pt x="3799317" y="3387568"/>
                </a:cubicBezTo>
                <a:lnTo>
                  <a:pt x="3444025" y="3387568"/>
                </a:lnTo>
                <a:cubicBezTo>
                  <a:pt x="3412160" y="3387568"/>
                  <a:pt x="3386328" y="3361736"/>
                  <a:pt x="3386328" y="3329871"/>
                </a:cubicBezTo>
                <a:lnTo>
                  <a:pt x="3386328" y="2974579"/>
                </a:lnTo>
                <a:cubicBezTo>
                  <a:pt x="3386328" y="2942714"/>
                  <a:pt x="3412160" y="2916882"/>
                  <a:pt x="3444025" y="2916882"/>
                </a:cubicBezTo>
                <a:close/>
                <a:moveTo>
                  <a:pt x="3927785" y="2430735"/>
                </a:moveTo>
                <a:lnTo>
                  <a:pt x="4283077" y="2430735"/>
                </a:lnTo>
                <a:cubicBezTo>
                  <a:pt x="4314942" y="2430735"/>
                  <a:pt x="4340774" y="2456567"/>
                  <a:pt x="4340774" y="2488432"/>
                </a:cubicBezTo>
                <a:lnTo>
                  <a:pt x="4340774" y="2843724"/>
                </a:lnTo>
                <a:cubicBezTo>
                  <a:pt x="4340774" y="2875589"/>
                  <a:pt x="4314942" y="2901421"/>
                  <a:pt x="4283077" y="2901421"/>
                </a:cubicBezTo>
                <a:lnTo>
                  <a:pt x="3927785" y="2901421"/>
                </a:lnTo>
                <a:cubicBezTo>
                  <a:pt x="3895920" y="2901421"/>
                  <a:pt x="3870088" y="2875589"/>
                  <a:pt x="3870088" y="2843724"/>
                </a:cubicBezTo>
                <a:lnTo>
                  <a:pt x="3870088" y="2488432"/>
                </a:lnTo>
                <a:cubicBezTo>
                  <a:pt x="3870088" y="2456567"/>
                  <a:pt x="3895920" y="2430735"/>
                  <a:pt x="3927785" y="2430735"/>
                </a:cubicBezTo>
                <a:close/>
                <a:moveTo>
                  <a:pt x="3444024" y="2430735"/>
                </a:moveTo>
                <a:lnTo>
                  <a:pt x="3799316" y="2430735"/>
                </a:lnTo>
                <a:cubicBezTo>
                  <a:pt x="3831181" y="2430735"/>
                  <a:pt x="3857013" y="2456567"/>
                  <a:pt x="3857013" y="2488432"/>
                </a:cubicBezTo>
                <a:lnTo>
                  <a:pt x="3857013" y="2843724"/>
                </a:lnTo>
                <a:cubicBezTo>
                  <a:pt x="3857013" y="2875589"/>
                  <a:pt x="3831181" y="2901421"/>
                  <a:pt x="3799316" y="2901421"/>
                </a:cubicBezTo>
                <a:lnTo>
                  <a:pt x="3444024" y="2901421"/>
                </a:lnTo>
                <a:cubicBezTo>
                  <a:pt x="3412159" y="2901421"/>
                  <a:pt x="3386327" y="2875589"/>
                  <a:pt x="3386327" y="2843724"/>
                </a:cubicBezTo>
                <a:lnTo>
                  <a:pt x="3386327" y="2488432"/>
                </a:lnTo>
                <a:cubicBezTo>
                  <a:pt x="3386327" y="2456567"/>
                  <a:pt x="3412159" y="2430735"/>
                  <a:pt x="3444024" y="2430735"/>
                </a:cubicBezTo>
                <a:close/>
                <a:moveTo>
                  <a:pt x="2960262" y="2430735"/>
                </a:moveTo>
                <a:lnTo>
                  <a:pt x="3315554" y="2430735"/>
                </a:lnTo>
                <a:cubicBezTo>
                  <a:pt x="3347419" y="2430735"/>
                  <a:pt x="3373251" y="2456567"/>
                  <a:pt x="3373251" y="2488432"/>
                </a:cubicBezTo>
                <a:lnTo>
                  <a:pt x="3373251" y="2843724"/>
                </a:lnTo>
                <a:cubicBezTo>
                  <a:pt x="3373251" y="2875589"/>
                  <a:pt x="3347419" y="2901421"/>
                  <a:pt x="3315554" y="2901421"/>
                </a:cubicBezTo>
                <a:lnTo>
                  <a:pt x="2960262" y="2901421"/>
                </a:lnTo>
                <a:cubicBezTo>
                  <a:pt x="2928397" y="2901421"/>
                  <a:pt x="2902565" y="2875589"/>
                  <a:pt x="2902565" y="2843724"/>
                </a:cubicBezTo>
                <a:lnTo>
                  <a:pt x="2902565" y="2488432"/>
                </a:lnTo>
                <a:cubicBezTo>
                  <a:pt x="2902565" y="2456567"/>
                  <a:pt x="2928397" y="2430735"/>
                  <a:pt x="2960262" y="2430735"/>
                </a:cubicBezTo>
                <a:close/>
                <a:moveTo>
                  <a:pt x="2476500" y="2430735"/>
                </a:moveTo>
                <a:lnTo>
                  <a:pt x="2831792" y="2430735"/>
                </a:lnTo>
                <a:cubicBezTo>
                  <a:pt x="2863657" y="2430735"/>
                  <a:pt x="2889489" y="2456567"/>
                  <a:pt x="2889489" y="2488432"/>
                </a:cubicBezTo>
                <a:lnTo>
                  <a:pt x="2889489" y="2843724"/>
                </a:lnTo>
                <a:cubicBezTo>
                  <a:pt x="2889489" y="2875589"/>
                  <a:pt x="2863657" y="2901421"/>
                  <a:pt x="2831792" y="2901421"/>
                </a:cubicBezTo>
                <a:lnTo>
                  <a:pt x="2476500" y="2901421"/>
                </a:lnTo>
                <a:cubicBezTo>
                  <a:pt x="2444635" y="2901421"/>
                  <a:pt x="2418803" y="2875589"/>
                  <a:pt x="2418803" y="2843724"/>
                </a:cubicBezTo>
                <a:lnTo>
                  <a:pt x="2418803" y="2488432"/>
                </a:lnTo>
                <a:cubicBezTo>
                  <a:pt x="2418803" y="2456567"/>
                  <a:pt x="2444635" y="2430735"/>
                  <a:pt x="2476500" y="2430735"/>
                </a:cubicBezTo>
                <a:close/>
                <a:moveTo>
                  <a:pt x="1992739" y="2430735"/>
                </a:moveTo>
                <a:lnTo>
                  <a:pt x="2348031" y="2430735"/>
                </a:lnTo>
                <a:cubicBezTo>
                  <a:pt x="2379896" y="2430735"/>
                  <a:pt x="2405728" y="2456567"/>
                  <a:pt x="2405728" y="2488432"/>
                </a:cubicBezTo>
                <a:lnTo>
                  <a:pt x="2405728" y="2843724"/>
                </a:lnTo>
                <a:cubicBezTo>
                  <a:pt x="2405728" y="2875589"/>
                  <a:pt x="2379896" y="2901421"/>
                  <a:pt x="2348031" y="2901421"/>
                </a:cubicBezTo>
                <a:lnTo>
                  <a:pt x="1992739" y="2901421"/>
                </a:lnTo>
                <a:cubicBezTo>
                  <a:pt x="1960874" y="2901421"/>
                  <a:pt x="1935042" y="2875589"/>
                  <a:pt x="1935042" y="2843724"/>
                </a:cubicBezTo>
                <a:lnTo>
                  <a:pt x="1935042" y="2488432"/>
                </a:lnTo>
                <a:cubicBezTo>
                  <a:pt x="1935042" y="2456567"/>
                  <a:pt x="1960874" y="2430735"/>
                  <a:pt x="1992739" y="2430735"/>
                </a:cubicBezTo>
                <a:close/>
                <a:moveTo>
                  <a:pt x="1508981" y="2430735"/>
                </a:moveTo>
                <a:lnTo>
                  <a:pt x="1864271" y="2430735"/>
                </a:lnTo>
                <a:cubicBezTo>
                  <a:pt x="1896136" y="2430735"/>
                  <a:pt x="1921968" y="2456567"/>
                  <a:pt x="1921968" y="2488432"/>
                </a:cubicBezTo>
                <a:lnTo>
                  <a:pt x="1921968" y="2843724"/>
                </a:lnTo>
                <a:cubicBezTo>
                  <a:pt x="1921968" y="2875589"/>
                  <a:pt x="1896136" y="2901421"/>
                  <a:pt x="1864271" y="2901421"/>
                </a:cubicBezTo>
                <a:lnTo>
                  <a:pt x="1508981" y="2901421"/>
                </a:lnTo>
                <a:cubicBezTo>
                  <a:pt x="1477116" y="2901421"/>
                  <a:pt x="1451284" y="2875589"/>
                  <a:pt x="1451284" y="2843724"/>
                </a:cubicBezTo>
                <a:lnTo>
                  <a:pt x="1451284" y="2488432"/>
                </a:lnTo>
                <a:cubicBezTo>
                  <a:pt x="1451284" y="2456567"/>
                  <a:pt x="1477116" y="2430735"/>
                  <a:pt x="1508981" y="2430735"/>
                </a:cubicBezTo>
                <a:close/>
                <a:moveTo>
                  <a:pt x="1025219" y="2430735"/>
                </a:moveTo>
                <a:lnTo>
                  <a:pt x="1380511" y="2430735"/>
                </a:lnTo>
                <a:cubicBezTo>
                  <a:pt x="1412376" y="2430735"/>
                  <a:pt x="1438208" y="2456567"/>
                  <a:pt x="1438208" y="2488432"/>
                </a:cubicBezTo>
                <a:lnTo>
                  <a:pt x="1438208" y="2843724"/>
                </a:lnTo>
                <a:cubicBezTo>
                  <a:pt x="1438208" y="2875589"/>
                  <a:pt x="1412376" y="2901421"/>
                  <a:pt x="1380511" y="2901421"/>
                </a:cubicBezTo>
                <a:lnTo>
                  <a:pt x="1025219" y="2901421"/>
                </a:lnTo>
                <a:cubicBezTo>
                  <a:pt x="993354" y="2901421"/>
                  <a:pt x="967522" y="2875589"/>
                  <a:pt x="967522" y="2843724"/>
                </a:cubicBezTo>
                <a:lnTo>
                  <a:pt x="967522" y="2488432"/>
                </a:lnTo>
                <a:cubicBezTo>
                  <a:pt x="967522" y="2456567"/>
                  <a:pt x="993354" y="2430735"/>
                  <a:pt x="1025219" y="2430735"/>
                </a:cubicBezTo>
                <a:close/>
                <a:moveTo>
                  <a:pt x="541458" y="2430735"/>
                </a:moveTo>
                <a:lnTo>
                  <a:pt x="896750" y="2430735"/>
                </a:lnTo>
                <a:cubicBezTo>
                  <a:pt x="928615" y="2430735"/>
                  <a:pt x="954447" y="2456567"/>
                  <a:pt x="954447" y="2488432"/>
                </a:cubicBezTo>
                <a:lnTo>
                  <a:pt x="954447" y="2843724"/>
                </a:lnTo>
                <a:cubicBezTo>
                  <a:pt x="954447" y="2875589"/>
                  <a:pt x="928615" y="2901421"/>
                  <a:pt x="896750" y="2901421"/>
                </a:cubicBezTo>
                <a:lnTo>
                  <a:pt x="541458" y="2901421"/>
                </a:lnTo>
                <a:cubicBezTo>
                  <a:pt x="509592" y="2901421"/>
                  <a:pt x="483760" y="2875589"/>
                  <a:pt x="483760" y="2843724"/>
                </a:cubicBezTo>
                <a:lnTo>
                  <a:pt x="483760" y="2488432"/>
                </a:lnTo>
                <a:cubicBezTo>
                  <a:pt x="483760" y="2456567"/>
                  <a:pt x="509592" y="2430735"/>
                  <a:pt x="541458" y="2430735"/>
                </a:cubicBezTo>
                <a:close/>
                <a:moveTo>
                  <a:pt x="4411545" y="1944588"/>
                </a:moveTo>
                <a:lnTo>
                  <a:pt x="4766837" y="1944588"/>
                </a:lnTo>
                <a:cubicBezTo>
                  <a:pt x="4798702" y="1944588"/>
                  <a:pt x="4824534" y="1970420"/>
                  <a:pt x="4824534" y="2002285"/>
                </a:cubicBezTo>
                <a:lnTo>
                  <a:pt x="4824534" y="2357577"/>
                </a:lnTo>
                <a:cubicBezTo>
                  <a:pt x="4824534" y="2389442"/>
                  <a:pt x="4798702" y="2415274"/>
                  <a:pt x="4766837" y="2415274"/>
                </a:cubicBezTo>
                <a:lnTo>
                  <a:pt x="4411545" y="2415274"/>
                </a:lnTo>
                <a:cubicBezTo>
                  <a:pt x="4379680" y="2415274"/>
                  <a:pt x="4353848" y="2389442"/>
                  <a:pt x="4353848" y="2357577"/>
                </a:cubicBezTo>
                <a:lnTo>
                  <a:pt x="4353848" y="2002285"/>
                </a:lnTo>
                <a:cubicBezTo>
                  <a:pt x="4353848" y="1970420"/>
                  <a:pt x="4379680" y="1944588"/>
                  <a:pt x="4411545" y="1944588"/>
                </a:cubicBezTo>
                <a:close/>
                <a:moveTo>
                  <a:pt x="3927785" y="1944588"/>
                </a:moveTo>
                <a:lnTo>
                  <a:pt x="4283077" y="1944588"/>
                </a:lnTo>
                <a:cubicBezTo>
                  <a:pt x="4314942" y="1944588"/>
                  <a:pt x="4340774" y="1970420"/>
                  <a:pt x="4340774" y="2002285"/>
                </a:cubicBezTo>
                <a:lnTo>
                  <a:pt x="4340774" y="2357577"/>
                </a:lnTo>
                <a:cubicBezTo>
                  <a:pt x="4340774" y="2389442"/>
                  <a:pt x="4314942" y="2415274"/>
                  <a:pt x="4283077" y="2415274"/>
                </a:cubicBezTo>
                <a:lnTo>
                  <a:pt x="3927785" y="2415274"/>
                </a:lnTo>
                <a:cubicBezTo>
                  <a:pt x="3895920" y="2415274"/>
                  <a:pt x="3870088" y="2389442"/>
                  <a:pt x="3870088" y="2357577"/>
                </a:cubicBezTo>
                <a:lnTo>
                  <a:pt x="3870088" y="2002285"/>
                </a:lnTo>
                <a:cubicBezTo>
                  <a:pt x="3870088" y="1970420"/>
                  <a:pt x="3895920" y="1944588"/>
                  <a:pt x="3927785" y="1944588"/>
                </a:cubicBezTo>
                <a:close/>
                <a:moveTo>
                  <a:pt x="3444024" y="1944588"/>
                </a:moveTo>
                <a:lnTo>
                  <a:pt x="3799316" y="1944588"/>
                </a:lnTo>
                <a:cubicBezTo>
                  <a:pt x="3831181" y="1944588"/>
                  <a:pt x="3857013" y="1970420"/>
                  <a:pt x="3857013" y="2002285"/>
                </a:cubicBezTo>
                <a:lnTo>
                  <a:pt x="3857013" y="2357577"/>
                </a:lnTo>
                <a:cubicBezTo>
                  <a:pt x="3857013" y="2389442"/>
                  <a:pt x="3831181" y="2415274"/>
                  <a:pt x="3799316" y="2415274"/>
                </a:cubicBezTo>
                <a:lnTo>
                  <a:pt x="3444024" y="2415274"/>
                </a:lnTo>
                <a:cubicBezTo>
                  <a:pt x="3412159" y="2415274"/>
                  <a:pt x="3386327" y="2389442"/>
                  <a:pt x="3386327" y="2357577"/>
                </a:cubicBezTo>
                <a:lnTo>
                  <a:pt x="3386327" y="2002285"/>
                </a:lnTo>
                <a:cubicBezTo>
                  <a:pt x="3386327" y="1970420"/>
                  <a:pt x="3412159" y="1944588"/>
                  <a:pt x="3444024" y="1944588"/>
                </a:cubicBezTo>
                <a:close/>
                <a:moveTo>
                  <a:pt x="2960262" y="1944588"/>
                </a:moveTo>
                <a:lnTo>
                  <a:pt x="3315554" y="1944588"/>
                </a:lnTo>
                <a:cubicBezTo>
                  <a:pt x="3347419" y="1944588"/>
                  <a:pt x="3373251" y="1970420"/>
                  <a:pt x="3373251" y="2002285"/>
                </a:cubicBezTo>
                <a:lnTo>
                  <a:pt x="3373251" y="2357577"/>
                </a:lnTo>
                <a:cubicBezTo>
                  <a:pt x="3373251" y="2389442"/>
                  <a:pt x="3347419" y="2415274"/>
                  <a:pt x="3315554" y="2415274"/>
                </a:cubicBezTo>
                <a:lnTo>
                  <a:pt x="2960262" y="2415274"/>
                </a:lnTo>
                <a:cubicBezTo>
                  <a:pt x="2928397" y="2415274"/>
                  <a:pt x="2902565" y="2389442"/>
                  <a:pt x="2902565" y="2357577"/>
                </a:cubicBezTo>
                <a:lnTo>
                  <a:pt x="2902565" y="2002285"/>
                </a:lnTo>
                <a:cubicBezTo>
                  <a:pt x="2902565" y="1970420"/>
                  <a:pt x="2928397" y="1944588"/>
                  <a:pt x="2960262" y="1944588"/>
                </a:cubicBezTo>
                <a:close/>
                <a:moveTo>
                  <a:pt x="2476501" y="1944588"/>
                </a:moveTo>
                <a:lnTo>
                  <a:pt x="2831793" y="1944588"/>
                </a:lnTo>
                <a:cubicBezTo>
                  <a:pt x="2863658" y="1944588"/>
                  <a:pt x="2889490" y="1970420"/>
                  <a:pt x="2889490" y="2002285"/>
                </a:cubicBezTo>
                <a:lnTo>
                  <a:pt x="2889490" y="2357577"/>
                </a:lnTo>
                <a:cubicBezTo>
                  <a:pt x="2889490" y="2389442"/>
                  <a:pt x="2863658" y="2415274"/>
                  <a:pt x="2831793" y="2415274"/>
                </a:cubicBezTo>
                <a:lnTo>
                  <a:pt x="2476501" y="2415274"/>
                </a:lnTo>
                <a:cubicBezTo>
                  <a:pt x="2444636" y="2415274"/>
                  <a:pt x="2418804" y="2389442"/>
                  <a:pt x="2418804" y="2357577"/>
                </a:cubicBezTo>
                <a:lnTo>
                  <a:pt x="2418804" y="2002285"/>
                </a:lnTo>
                <a:cubicBezTo>
                  <a:pt x="2418804" y="1970420"/>
                  <a:pt x="2444636" y="1944588"/>
                  <a:pt x="2476501" y="1944588"/>
                </a:cubicBezTo>
                <a:close/>
                <a:moveTo>
                  <a:pt x="1992740" y="1944588"/>
                </a:moveTo>
                <a:lnTo>
                  <a:pt x="2348032" y="1944588"/>
                </a:lnTo>
                <a:cubicBezTo>
                  <a:pt x="2379897" y="1944588"/>
                  <a:pt x="2405729" y="1970420"/>
                  <a:pt x="2405729" y="2002285"/>
                </a:cubicBezTo>
                <a:lnTo>
                  <a:pt x="2405729" y="2357577"/>
                </a:lnTo>
                <a:cubicBezTo>
                  <a:pt x="2405729" y="2389442"/>
                  <a:pt x="2379897" y="2415274"/>
                  <a:pt x="2348032" y="2415274"/>
                </a:cubicBezTo>
                <a:lnTo>
                  <a:pt x="1992740" y="2415274"/>
                </a:lnTo>
                <a:cubicBezTo>
                  <a:pt x="1960875" y="2415274"/>
                  <a:pt x="1935043" y="2389442"/>
                  <a:pt x="1935043" y="2357577"/>
                </a:cubicBezTo>
                <a:lnTo>
                  <a:pt x="1935043" y="2002285"/>
                </a:lnTo>
                <a:cubicBezTo>
                  <a:pt x="1935043" y="1970420"/>
                  <a:pt x="1960875" y="1944588"/>
                  <a:pt x="1992740" y="1944588"/>
                </a:cubicBezTo>
                <a:close/>
                <a:moveTo>
                  <a:pt x="1508981" y="1944588"/>
                </a:moveTo>
                <a:lnTo>
                  <a:pt x="1864271" y="1944588"/>
                </a:lnTo>
                <a:cubicBezTo>
                  <a:pt x="1896136" y="1944588"/>
                  <a:pt x="1921968" y="1970420"/>
                  <a:pt x="1921968" y="2002285"/>
                </a:cubicBezTo>
                <a:lnTo>
                  <a:pt x="1921968" y="2357577"/>
                </a:lnTo>
                <a:cubicBezTo>
                  <a:pt x="1921968" y="2389442"/>
                  <a:pt x="1896136" y="2415274"/>
                  <a:pt x="1864271" y="2415274"/>
                </a:cubicBezTo>
                <a:lnTo>
                  <a:pt x="1508981" y="2415274"/>
                </a:lnTo>
                <a:cubicBezTo>
                  <a:pt x="1477117" y="2415274"/>
                  <a:pt x="1451285" y="2389442"/>
                  <a:pt x="1451285" y="2357577"/>
                </a:cubicBezTo>
                <a:lnTo>
                  <a:pt x="1451285" y="2002285"/>
                </a:lnTo>
                <a:cubicBezTo>
                  <a:pt x="1451285" y="1970420"/>
                  <a:pt x="1477117" y="1944588"/>
                  <a:pt x="1508981" y="1944588"/>
                </a:cubicBezTo>
                <a:close/>
                <a:moveTo>
                  <a:pt x="1025220" y="1944588"/>
                </a:moveTo>
                <a:lnTo>
                  <a:pt x="1380512" y="1944588"/>
                </a:lnTo>
                <a:cubicBezTo>
                  <a:pt x="1412376" y="1944588"/>
                  <a:pt x="1438209" y="1970420"/>
                  <a:pt x="1438209" y="2002285"/>
                </a:cubicBezTo>
                <a:lnTo>
                  <a:pt x="1438209" y="2357577"/>
                </a:lnTo>
                <a:cubicBezTo>
                  <a:pt x="1438209" y="2389442"/>
                  <a:pt x="1412376" y="2415274"/>
                  <a:pt x="1380512" y="2415274"/>
                </a:cubicBezTo>
                <a:lnTo>
                  <a:pt x="1025220" y="2415274"/>
                </a:lnTo>
                <a:cubicBezTo>
                  <a:pt x="993355" y="2415274"/>
                  <a:pt x="967523" y="2389442"/>
                  <a:pt x="967523" y="2357577"/>
                </a:cubicBezTo>
                <a:lnTo>
                  <a:pt x="967523" y="2002285"/>
                </a:lnTo>
                <a:cubicBezTo>
                  <a:pt x="967523" y="1970420"/>
                  <a:pt x="993355" y="1944588"/>
                  <a:pt x="1025220" y="1944588"/>
                </a:cubicBezTo>
                <a:close/>
                <a:moveTo>
                  <a:pt x="541458" y="1944588"/>
                </a:moveTo>
                <a:lnTo>
                  <a:pt x="896751" y="1944588"/>
                </a:lnTo>
                <a:cubicBezTo>
                  <a:pt x="928616" y="1944588"/>
                  <a:pt x="954448" y="1970420"/>
                  <a:pt x="954448" y="2002285"/>
                </a:cubicBezTo>
                <a:lnTo>
                  <a:pt x="954448" y="2357577"/>
                </a:lnTo>
                <a:cubicBezTo>
                  <a:pt x="954448" y="2389442"/>
                  <a:pt x="928616" y="2415274"/>
                  <a:pt x="896751" y="2415274"/>
                </a:cubicBezTo>
                <a:lnTo>
                  <a:pt x="541458" y="2415274"/>
                </a:lnTo>
                <a:cubicBezTo>
                  <a:pt x="509593" y="2415274"/>
                  <a:pt x="483761" y="2389442"/>
                  <a:pt x="483761" y="2357577"/>
                </a:cubicBezTo>
                <a:lnTo>
                  <a:pt x="483761" y="2002285"/>
                </a:lnTo>
                <a:cubicBezTo>
                  <a:pt x="483761" y="1970420"/>
                  <a:pt x="509593" y="1944588"/>
                  <a:pt x="541458" y="1944588"/>
                </a:cubicBezTo>
                <a:close/>
                <a:moveTo>
                  <a:pt x="57697" y="1944588"/>
                </a:moveTo>
                <a:lnTo>
                  <a:pt x="412989" y="1944588"/>
                </a:lnTo>
                <a:cubicBezTo>
                  <a:pt x="444854" y="1944588"/>
                  <a:pt x="470686" y="1970420"/>
                  <a:pt x="470686" y="2002285"/>
                </a:cubicBezTo>
                <a:lnTo>
                  <a:pt x="470686" y="2357577"/>
                </a:lnTo>
                <a:cubicBezTo>
                  <a:pt x="470686" y="2389442"/>
                  <a:pt x="444854" y="2415274"/>
                  <a:pt x="412989" y="2415274"/>
                </a:cubicBezTo>
                <a:lnTo>
                  <a:pt x="57697" y="2415274"/>
                </a:lnTo>
                <a:cubicBezTo>
                  <a:pt x="25832" y="2415274"/>
                  <a:pt x="0" y="2389442"/>
                  <a:pt x="0" y="2357577"/>
                </a:cubicBezTo>
                <a:lnTo>
                  <a:pt x="0" y="2002285"/>
                </a:lnTo>
                <a:cubicBezTo>
                  <a:pt x="0" y="1970420"/>
                  <a:pt x="25832" y="1944588"/>
                  <a:pt x="57697" y="1944588"/>
                </a:cubicBezTo>
                <a:close/>
                <a:moveTo>
                  <a:pt x="541459" y="1458444"/>
                </a:moveTo>
                <a:lnTo>
                  <a:pt x="896753" y="1458444"/>
                </a:lnTo>
                <a:cubicBezTo>
                  <a:pt x="928618" y="1458444"/>
                  <a:pt x="954449" y="1484276"/>
                  <a:pt x="954449" y="1516141"/>
                </a:cubicBezTo>
                <a:lnTo>
                  <a:pt x="954449" y="1871430"/>
                </a:lnTo>
                <a:cubicBezTo>
                  <a:pt x="954449" y="1903295"/>
                  <a:pt x="928618" y="1929127"/>
                  <a:pt x="896753" y="1929127"/>
                </a:cubicBezTo>
                <a:lnTo>
                  <a:pt x="541459" y="1929127"/>
                </a:lnTo>
                <a:cubicBezTo>
                  <a:pt x="509594" y="1929127"/>
                  <a:pt x="483762" y="1903295"/>
                  <a:pt x="483762" y="1871430"/>
                </a:cubicBezTo>
                <a:lnTo>
                  <a:pt x="483762" y="1516141"/>
                </a:lnTo>
                <a:cubicBezTo>
                  <a:pt x="483762" y="1484276"/>
                  <a:pt x="509594" y="1458444"/>
                  <a:pt x="541459" y="1458444"/>
                </a:cubicBezTo>
                <a:close/>
                <a:moveTo>
                  <a:pt x="57697" y="1458444"/>
                </a:moveTo>
                <a:lnTo>
                  <a:pt x="412990" y="1458444"/>
                </a:lnTo>
                <a:cubicBezTo>
                  <a:pt x="444855" y="1458444"/>
                  <a:pt x="470687" y="1484276"/>
                  <a:pt x="470687" y="1516141"/>
                </a:cubicBezTo>
                <a:lnTo>
                  <a:pt x="470687" y="1871430"/>
                </a:lnTo>
                <a:cubicBezTo>
                  <a:pt x="470687" y="1903295"/>
                  <a:pt x="444855" y="1929127"/>
                  <a:pt x="412990" y="1929127"/>
                </a:cubicBezTo>
                <a:lnTo>
                  <a:pt x="57697" y="1929127"/>
                </a:lnTo>
                <a:cubicBezTo>
                  <a:pt x="25832" y="1929127"/>
                  <a:pt x="0" y="1903295"/>
                  <a:pt x="0" y="1871430"/>
                </a:cubicBezTo>
                <a:lnTo>
                  <a:pt x="0" y="1516141"/>
                </a:lnTo>
                <a:cubicBezTo>
                  <a:pt x="0" y="1484276"/>
                  <a:pt x="25832" y="1458444"/>
                  <a:pt x="57697" y="1458444"/>
                </a:cubicBezTo>
                <a:close/>
                <a:moveTo>
                  <a:pt x="1992740" y="1458443"/>
                </a:moveTo>
                <a:lnTo>
                  <a:pt x="2348032" y="1458443"/>
                </a:lnTo>
                <a:cubicBezTo>
                  <a:pt x="2379897" y="1458443"/>
                  <a:pt x="2405729" y="1484275"/>
                  <a:pt x="2405729" y="1516140"/>
                </a:cubicBezTo>
                <a:lnTo>
                  <a:pt x="2405729" y="1871430"/>
                </a:lnTo>
                <a:cubicBezTo>
                  <a:pt x="2405729" y="1903295"/>
                  <a:pt x="2379897" y="1929127"/>
                  <a:pt x="2348032" y="1929127"/>
                </a:cubicBezTo>
                <a:lnTo>
                  <a:pt x="1992740" y="1929127"/>
                </a:lnTo>
                <a:cubicBezTo>
                  <a:pt x="1960875" y="1929127"/>
                  <a:pt x="1935043" y="1903295"/>
                  <a:pt x="1935043" y="1871430"/>
                </a:cubicBezTo>
                <a:lnTo>
                  <a:pt x="1935043" y="1516140"/>
                </a:lnTo>
                <a:cubicBezTo>
                  <a:pt x="1935043" y="1484275"/>
                  <a:pt x="1960875" y="1458443"/>
                  <a:pt x="1992740" y="1458443"/>
                </a:cubicBezTo>
                <a:close/>
                <a:moveTo>
                  <a:pt x="1508982" y="1458443"/>
                </a:moveTo>
                <a:lnTo>
                  <a:pt x="1864271" y="1458443"/>
                </a:lnTo>
                <a:cubicBezTo>
                  <a:pt x="1896136" y="1458443"/>
                  <a:pt x="1921968" y="1484275"/>
                  <a:pt x="1921968" y="1516141"/>
                </a:cubicBezTo>
                <a:lnTo>
                  <a:pt x="1921968" y="1871430"/>
                </a:lnTo>
                <a:cubicBezTo>
                  <a:pt x="1921968" y="1903295"/>
                  <a:pt x="1896136" y="1929127"/>
                  <a:pt x="1864271" y="1929127"/>
                </a:cubicBezTo>
                <a:lnTo>
                  <a:pt x="1508982" y="1929127"/>
                </a:lnTo>
                <a:cubicBezTo>
                  <a:pt x="1477118" y="1929127"/>
                  <a:pt x="1451286" y="1903295"/>
                  <a:pt x="1451286" y="1871430"/>
                </a:cubicBezTo>
                <a:lnTo>
                  <a:pt x="1451286" y="1516141"/>
                </a:lnTo>
                <a:cubicBezTo>
                  <a:pt x="1451286" y="1484275"/>
                  <a:pt x="1477118" y="1458443"/>
                  <a:pt x="1508982" y="1458443"/>
                </a:cubicBezTo>
                <a:close/>
                <a:moveTo>
                  <a:pt x="1025221" y="1458443"/>
                </a:moveTo>
                <a:lnTo>
                  <a:pt x="1380513" y="1458443"/>
                </a:lnTo>
                <a:cubicBezTo>
                  <a:pt x="1412378" y="1458443"/>
                  <a:pt x="1438210" y="1484275"/>
                  <a:pt x="1438210" y="1516141"/>
                </a:cubicBezTo>
                <a:lnTo>
                  <a:pt x="1438210" y="1871430"/>
                </a:lnTo>
                <a:cubicBezTo>
                  <a:pt x="1438210" y="1903295"/>
                  <a:pt x="1412378" y="1929127"/>
                  <a:pt x="1380513" y="1929127"/>
                </a:cubicBezTo>
                <a:lnTo>
                  <a:pt x="1025221" y="1929127"/>
                </a:lnTo>
                <a:cubicBezTo>
                  <a:pt x="993356" y="1929127"/>
                  <a:pt x="967524" y="1903295"/>
                  <a:pt x="967524" y="1871430"/>
                </a:cubicBezTo>
                <a:lnTo>
                  <a:pt x="967524" y="1516141"/>
                </a:lnTo>
                <a:cubicBezTo>
                  <a:pt x="967524" y="1484275"/>
                  <a:pt x="993356" y="1458443"/>
                  <a:pt x="1025221" y="1458443"/>
                </a:cubicBezTo>
                <a:close/>
                <a:moveTo>
                  <a:pt x="2960262" y="1458443"/>
                </a:moveTo>
                <a:lnTo>
                  <a:pt x="3315554" y="1458443"/>
                </a:lnTo>
                <a:cubicBezTo>
                  <a:pt x="3347419" y="1458443"/>
                  <a:pt x="3373251" y="1484275"/>
                  <a:pt x="3373251" y="1516140"/>
                </a:cubicBezTo>
                <a:lnTo>
                  <a:pt x="3373251" y="1871430"/>
                </a:lnTo>
                <a:cubicBezTo>
                  <a:pt x="3373251" y="1903295"/>
                  <a:pt x="3347419" y="1929127"/>
                  <a:pt x="3315554" y="1929127"/>
                </a:cubicBezTo>
                <a:lnTo>
                  <a:pt x="2960262" y="1929127"/>
                </a:lnTo>
                <a:cubicBezTo>
                  <a:pt x="2928397" y="1929127"/>
                  <a:pt x="2902565" y="1903295"/>
                  <a:pt x="2902565" y="1871430"/>
                </a:cubicBezTo>
                <a:lnTo>
                  <a:pt x="2902565" y="1516140"/>
                </a:lnTo>
                <a:cubicBezTo>
                  <a:pt x="2902565" y="1484275"/>
                  <a:pt x="2928397" y="1458443"/>
                  <a:pt x="2960262" y="1458443"/>
                </a:cubicBezTo>
                <a:close/>
                <a:moveTo>
                  <a:pt x="2476501" y="1458443"/>
                </a:moveTo>
                <a:lnTo>
                  <a:pt x="2831793" y="1458443"/>
                </a:lnTo>
                <a:cubicBezTo>
                  <a:pt x="2863658" y="1458443"/>
                  <a:pt x="2889490" y="1484275"/>
                  <a:pt x="2889490" y="1516140"/>
                </a:cubicBezTo>
                <a:lnTo>
                  <a:pt x="2889490" y="1871430"/>
                </a:lnTo>
                <a:cubicBezTo>
                  <a:pt x="2889490" y="1903295"/>
                  <a:pt x="2863658" y="1929127"/>
                  <a:pt x="2831793" y="1929127"/>
                </a:cubicBezTo>
                <a:lnTo>
                  <a:pt x="2476501" y="1929127"/>
                </a:lnTo>
                <a:cubicBezTo>
                  <a:pt x="2444636" y="1929127"/>
                  <a:pt x="2418804" y="1903295"/>
                  <a:pt x="2418804" y="1871430"/>
                </a:cubicBezTo>
                <a:lnTo>
                  <a:pt x="2418804" y="1516140"/>
                </a:lnTo>
                <a:cubicBezTo>
                  <a:pt x="2418804" y="1484275"/>
                  <a:pt x="2444636" y="1458443"/>
                  <a:pt x="2476501" y="1458443"/>
                </a:cubicBezTo>
                <a:close/>
                <a:moveTo>
                  <a:pt x="4411545" y="1458443"/>
                </a:moveTo>
                <a:lnTo>
                  <a:pt x="4766837" y="1458443"/>
                </a:lnTo>
                <a:cubicBezTo>
                  <a:pt x="4798702" y="1458443"/>
                  <a:pt x="4824534" y="1484275"/>
                  <a:pt x="4824534" y="1516140"/>
                </a:cubicBezTo>
                <a:lnTo>
                  <a:pt x="4824534" y="1871430"/>
                </a:lnTo>
                <a:cubicBezTo>
                  <a:pt x="4824534" y="1903295"/>
                  <a:pt x="4798702" y="1929127"/>
                  <a:pt x="4766837" y="1929127"/>
                </a:cubicBezTo>
                <a:lnTo>
                  <a:pt x="4411545" y="1929127"/>
                </a:lnTo>
                <a:cubicBezTo>
                  <a:pt x="4379680" y="1929127"/>
                  <a:pt x="4353848" y="1903295"/>
                  <a:pt x="4353848" y="1871430"/>
                </a:cubicBezTo>
                <a:lnTo>
                  <a:pt x="4353848" y="1516140"/>
                </a:lnTo>
                <a:cubicBezTo>
                  <a:pt x="4353848" y="1484275"/>
                  <a:pt x="4379680" y="1458443"/>
                  <a:pt x="4411545" y="1458443"/>
                </a:cubicBezTo>
                <a:close/>
                <a:moveTo>
                  <a:pt x="3927785" y="1458443"/>
                </a:moveTo>
                <a:lnTo>
                  <a:pt x="4283077" y="1458443"/>
                </a:lnTo>
                <a:cubicBezTo>
                  <a:pt x="4314942" y="1458443"/>
                  <a:pt x="4340774" y="1484275"/>
                  <a:pt x="4340774" y="1516140"/>
                </a:cubicBezTo>
                <a:lnTo>
                  <a:pt x="4340774" y="1871430"/>
                </a:lnTo>
                <a:cubicBezTo>
                  <a:pt x="4340774" y="1903295"/>
                  <a:pt x="4314942" y="1929127"/>
                  <a:pt x="4283077" y="1929127"/>
                </a:cubicBezTo>
                <a:lnTo>
                  <a:pt x="3927785" y="1929127"/>
                </a:lnTo>
                <a:cubicBezTo>
                  <a:pt x="3895920" y="1929127"/>
                  <a:pt x="3870088" y="1903295"/>
                  <a:pt x="3870088" y="1871430"/>
                </a:cubicBezTo>
                <a:lnTo>
                  <a:pt x="3870088" y="1516140"/>
                </a:lnTo>
                <a:cubicBezTo>
                  <a:pt x="3870088" y="1484275"/>
                  <a:pt x="3895920" y="1458443"/>
                  <a:pt x="3927785" y="1458443"/>
                </a:cubicBezTo>
                <a:close/>
                <a:moveTo>
                  <a:pt x="3444024" y="1458443"/>
                </a:moveTo>
                <a:lnTo>
                  <a:pt x="3799316" y="1458443"/>
                </a:lnTo>
                <a:cubicBezTo>
                  <a:pt x="3831181" y="1458443"/>
                  <a:pt x="3857013" y="1484275"/>
                  <a:pt x="3857013" y="1516140"/>
                </a:cubicBezTo>
                <a:lnTo>
                  <a:pt x="3857013" y="1871430"/>
                </a:lnTo>
                <a:cubicBezTo>
                  <a:pt x="3857013" y="1903295"/>
                  <a:pt x="3831181" y="1929127"/>
                  <a:pt x="3799316" y="1929127"/>
                </a:cubicBezTo>
                <a:lnTo>
                  <a:pt x="3444024" y="1929127"/>
                </a:lnTo>
                <a:cubicBezTo>
                  <a:pt x="3412159" y="1929127"/>
                  <a:pt x="3386327" y="1903295"/>
                  <a:pt x="3386327" y="1871430"/>
                </a:cubicBezTo>
                <a:lnTo>
                  <a:pt x="3386327" y="1516140"/>
                </a:lnTo>
                <a:cubicBezTo>
                  <a:pt x="3386327" y="1484275"/>
                  <a:pt x="3412159" y="1458443"/>
                  <a:pt x="3444024" y="1458443"/>
                </a:cubicBezTo>
                <a:close/>
                <a:moveTo>
                  <a:pt x="1508983" y="972296"/>
                </a:moveTo>
                <a:lnTo>
                  <a:pt x="1864271" y="972296"/>
                </a:lnTo>
                <a:cubicBezTo>
                  <a:pt x="1896136" y="972296"/>
                  <a:pt x="1921968" y="998129"/>
                  <a:pt x="1921968" y="1029993"/>
                </a:cubicBezTo>
                <a:lnTo>
                  <a:pt x="1921968" y="1385285"/>
                </a:lnTo>
                <a:cubicBezTo>
                  <a:pt x="1921968" y="1417150"/>
                  <a:pt x="1896136" y="1442982"/>
                  <a:pt x="1864271" y="1442982"/>
                </a:cubicBezTo>
                <a:lnTo>
                  <a:pt x="1508983" y="1442982"/>
                </a:lnTo>
                <a:cubicBezTo>
                  <a:pt x="1477119" y="1442982"/>
                  <a:pt x="1451286" y="1417150"/>
                  <a:pt x="1451286" y="1385285"/>
                </a:cubicBezTo>
                <a:lnTo>
                  <a:pt x="1451286" y="1029993"/>
                </a:lnTo>
                <a:cubicBezTo>
                  <a:pt x="1451286" y="998129"/>
                  <a:pt x="1477119" y="972296"/>
                  <a:pt x="1508983" y="972296"/>
                </a:cubicBezTo>
                <a:close/>
                <a:moveTo>
                  <a:pt x="1025222" y="972296"/>
                </a:moveTo>
                <a:lnTo>
                  <a:pt x="1380514" y="972296"/>
                </a:lnTo>
                <a:cubicBezTo>
                  <a:pt x="1412378" y="972296"/>
                  <a:pt x="1438210" y="998129"/>
                  <a:pt x="1438210" y="1029993"/>
                </a:cubicBezTo>
                <a:lnTo>
                  <a:pt x="1438210" y="1385286"/>
                </a:lnTo>
                <a:cubicBezTo>
                  <a:pt x="1438210" y="1417150"/>
                  <a:pt x="1412378" y="1442982"/>
                  <a:pt x="1380514" y="1442982"/>
                </a:cubicBezTo>
                <a:lnTo>
                  <a:pt x="1025222" y="1442982"/>
                </a:lnTo>
                <a:cubicBezTo>
                  <a:pt x="993357" y="1442982"/>
                  <a:pt x="967525" y="1417150"/>
                  <a:pt x="967525" y="1385286"/>
                </a:cubicBezTo>
                <a:lnTo>
                  <a:pt x="967525" y="1029993"/>
                </a:lnTo>
                <a:cubicBezTo>
                  <a:pt x="967525" y="998129"/>
                  <a:pt x="993357" y="972296"/>
                  <a:pt x="1025222" y="972296"/>
                </a:cubicBezTo>
                <a:close/>
                <a:moveTo>
                  <a:pt x="541460" y="972296"/>
                </a:moveTo>
                <a:lnTo>
                  <a:pt x="896753" y="972296"/>
                </a:lnTo>
                <a:cubicBezTo>
                  <a:pt x="928618" y="972296"/>
                  <a:pt x="954450" y="998129"/>
                  <a:pt x="954450" y="1029993"/>
                </a:cubicBezTo>
                <a:lnTo>
                  <a:pt x="954450" y="1385286"/>
                </a:lnTo>
                <a:cubicBezTo>
                  <a:pt x="954450" y="1417150"/>
                  <a:pt x="928618" y="1442982"/>
                  <a:pt x="896753" y="1442982"/>
                </a:cubicBezTo>
                <a:lnTo>
                  <a:pt x="541460" y="1442982"/>
                </a:lnTo>
                <a:cubicBezTo>
                  <a:pt x="509595" y="1442982"/>
                  <a:pt x="483763" y="1417150"/>
                  <a:pt x="483763" y="1385286"/>
                </a:cubicBezTo>
                <a:lnTo>
                  <a:pt x="483763" y="1029993"/>
                </a:lnTo>
                <a:cubicBezTo>
                  <a:pt x="483763" y="998129"/>
                  <a:pt x="509595" y="972296"/>
                  <a:pt x="541460" y="972296"/>
                </a:cubicBezTo>
                <a:close/>
                <a:moveTo>
                  <a:pt x="57698" y="972296"/>
                </a:moveTo>
                <a:lnTo>
                  <a:pt x="412991" y="972296"/>
                </a:lnTo>
                <a:cubicBezTo>
                  <a:pt x="444855" y="972296"/>
                  <a:pt x="470688" y="998129"/>
                  <a:pt x="470688" y="1029993"/>
                </a:cubicBezTo>
                <a:lnTo>
                  <a:pt x="470688" y="1385286"/>
                </a:lnTo>
                <a:cubicBezTo>
                  <a:pt x="470688" y="1417150"/>
                  <a:pt x="444855" y="1442982"/>
                  <a:pt x="412991" y="1442982"/>
                </a:cubicBezTo>
                <a:lnTo>
                  <a:pt x="57698" y="1442982"/>
                </a:lnTo>
                <a:cubicBezTo>
                  <a:pt x="25833" y="1442982"/>
                  <a:pt x="1" y="1417150"/>
                  <a:pt x="1" y="1385286"/>
                </a:cubicBezTo>
                <a:lnTo>
                  <a:pt x="1" y="1029993"/>
                </a:lnTo>
                <a:cubicBezTo>
                  <a:pt x="1" y="998129"/>
                  <a:pt x="25833" y="972296"/>
                  <a:pt x="57698" y="972296"/>
                </a:cubicBezTo>
                <a:close/>
                <a:moveTo>
                  <a:pt x="4411545" y="972296"/>
                </a:moveTo>
                <a:lnTo>
                  <a:pt x="4766837" y="972296"/>
                </a:lnTo>
                <a:cubicBezTo>
                  <a:pt x="4798702" y="972296"/>
                  <a:pt x="4824534" y="998128"/>
                  <a:pt x="4824534" y="1029993"/>
                </a:cubicBezTo>
                <a:lnTo>
                  <a:pt x="4824534" y="1385285"/>
                </a:lnTo>
                <a:cubicBezTo>
                  <a:pt x="4824534" y="1417150"/>
                  <a:pt x="4798702" y="1442982"/>
                  <a:pt x="4766837" y="1442982"/>
                </a:cubicBezTo>
                <a:lnTo>
                  <a:pt x="4411545" y="1442982"/>
                </a:lnTo>
                <a:cubicBezTo>
                  <a:pt x="4379680" y="1442982"/>
                  <a:pt x="4353848" y="1417150"/>
                  <a:pt x="4353848" y="1385285"/>
                </a:cubicBezTo>
                <a:lnTo>
                  <a:pt x="4353848" y="1029993"/>
                </a:lnTo>
                <a:cubicBezTo>
                  <a:pt x="4353848" y="998128"/>
                  <a:pt x="4379680" y="972296"/>
                  <a:pt x="4411545" y="972296"/>
                </a:cubicBezTo>
                <a:close/>
                <a:moveTo>
                  <a:pt x="3927785" y="972296"/>
                </a:moveTo>
                <a:lnTo>
                  <a:pt x="4283077" y="972296"/>
                </a:lnTo>
                <a:cubicBezTo>
                  <a:pt x="4314942" y="972296"/>
                  <a:pt x="4340774" y="998128"/>
                  <a:pt x="4340774" y="1029993"/>
                </a:cubicBezTo>
                <a:lnTo>
                  <a:pt x="4340774" y="1385285"/>
                </a:lnTo>
                <a:cubicBezTo>
                  <a:pt x="4340774" y="1417150"/>
                  <a:pt x="4314942" y="1442982"/>
                  <a:pt x="4283077" y="1442982"/>
                </a:cubicBezTo>
                <a:lnTo>
                  <a:pt x="3927785" y="1442982"/>
                </a:lnTo>
                <a:cubicBezTo>
                  <a:pt x="3895920" y="1442982"/>
                  <a:pt x="3870088" y="1417150"/>
                  <a:pt x="3870088" y="1385285"/>
                </a:cubicBezTo>
                <a:lnTo>
                  <a:pt x="3870088" y="1029993"/>
                </a:lnTo>
                <a:cubicBezTo>
                  <a:pt x="3870088" y="998128"/>
                  <a:pt x="3895920" y="972296"/>
                  <a:pt x="3927785" y="972296"/>
                </a:cubicBezTo>
                <a:close/>
                <a:moveTo>
                  <a:pt x="3444024" y="972296"/>
                </a:moveTo>
                <a:lnTo>
                  <a:pt x="3799316" y="972296"/>
                </a:lnTo>
                <a:cubicBezTo>
                  <a:pt x="3831181" y="972296"/>
                  <a:pt x="3857013" y="998128"/>
                  <a:pt x="3857013" y="1029993"/>
                </a:cubicBezTo>
                <a:lnTo>
                  <a:pt x="3857013" y="1385285"/>
                </a:lnTo>
                <a:cubicBezTo>
                  <a:pt x="3857013" y="1417150"/>
                  <a:pt x="3831181" y="1442982"/>
                  <a:pt x="3799316" y="1442982"/>
                </a:cubicBezTo>
                <a:lnTo>
                  <a:pt x="3444024" y="1442982"/>
                </a:lnTo>
                <a:cubicBezTo>
                  <a:pt x="3412159" y="1442982"/>
                  <a:pt x="3386327" y="1417150"/>
                  <a:pt x="3386327" y="1385285"/>
                </a:cubicBezTo>
                <a:lnTo>
                  <a:pt x="3386327" y="1029993"/>
                </a:lnTo>
                <a:cubicBezTo>
                  <a:pt x="3386327" y="998128"/>
                  <a:pt x="3412159" y="972296"/>
                  <a:pt x="3444024" y="972296"/>
                </a:cubicBezTo>
                <a:close/>
                <a:moveTo>
                  <a:pt x="2960262" y="972296"/>
                </a:moveTo>
                <a:lnTo>
                  <a:pt x="3315554" y="972296"/>
                </a:lnTo>
                <a:cubicBezTo>
                  <a:pt x="3347419" y="972296"/>
                  <a:pt x="3373251" y="998128"/>
                  <a:pt x="3373251" y="1029993"/>
                </a:cubicBezTo>
                <a:lnTo>
                  <a:pt x="3373251" y="1385285"/>
                </a:lnTo>
                <a:cubicBezTo>
                  <a:pt x="3373251" y="1417150"/>
                  <a:pt x="3347419" y="1442982"/>
                  <a:pt x="3315554" y="1442982"/>
                </a:cubicBezTo>
                <a:lnTo>
                  <a:pt x="2960262" y="1442982"/>
                </a:lnTo>
                <a:cubicBezTo>
                  <a:pt x="2928397" y="1442982"/>
                  <a:pt x="2902565" y="1417150"/>
                  <a:pt x="2902565" y="1385285"/>
                </a:cubicBezTo>
                <a:lnTo>
                  <a:pt x="2902565" y="1029993"/>
                </a:lnTo>
                <a:cubicBezTo>
                  <a:pt x="2902565" y="998128"/>
                  <a:pt x="2928397" y="972296"/>
                  <a:pt x="2960262" y="972296"/>
                </a:cubicBezTo>
                <a:close/>
                <a:moveTo>
                  <a:pt x="2476501" y="972296"/>
                </a:moveTo>
                <a:lnTo>
                  <a:pt x="2831793" y="972296"/>
                </a:lnTo>
                <a:cubicBezTo>
                  <a:pt x="2863658" y="972296"/>
                  <a:pt x="2889490" y="998128"/>
                  <a:pt x="2889490" y="1029993"/>
                </a:cubicBezTo>
                <a:lnTo>
                  <a:pt x="2889490" y="1385285"/>
                </a:lnTo>
                <a:cubicBezTo>
                  <a:pt x="2889490" y="1417150"/>
                  <a:pt x="2863658" y="1442982"/>
                  <a:pt x="2831793" y="1442982"/>
                </a:cubicBezTo>
                <a:lnTo>
                  <a:pt x="2476501" y="1442982"/>
                </a:lnTo>
                <a:cubicBezTo>
                  <a:pt x="2444636" y="1442982"/>
                  <a:pt x="2418804" y="1417150"/>
                  <a:pt x="2418804" y="1385285"/>
                </a:cubicBezTo>
                <a:lnTo>
                  <a:pt x="2418804" y="1029993"/>
                </a:lnTo>
                <a:cubicBezTo>
                  <a:pt x="2418804" y="998128"/>
                  <a:pt x="2444636" y="972296"/>
                  <a:pt x="2476501" y="972296"/>
                </a:cubicBezTo>
                <a:close/>
                <a:moveTo>
                  <a:pt x="1992740" y="972296"/>
                </a:moveTo>
                <a:lnTo>
                  <a:pt x="2348032" y="972296"/>
                </a:lnTo>
                <a:cubicBezTo>
                  <a:pt x="2379897" y="972296"/>
                  <a:pt x="2405729" y="998128"/>
                  <a:pt x="2405729" y="1029993"/>
                </a:cubicBezTo>
                <a:lnTo>
                  <a:pt x="2405729" y="1385285"/>
                </a:lnTo>
                <a:cubicBezTo>
                  <a:pt x="2405729" y="1417150"/>
                  <a:pt x="2379897" y="1442982"/>
                  <a:pt x="2348032" y="1442982"/>
                </a:cubicBezTo>
                <a:lnTo>
                  <a:pt x="1992740" y="1442982"/>
                </a:lnTo>
                <a:cubicBezTo>
                  <a:pt x="1960875" y="1442982"/>
                  <a:pt x="1935043" y="1417150"/>
                  <a:pt x="1935043" y="1385285"/>
                </a:cubicBezTo>
                <a:lnTo>
                  <a:pt x="1935043" y="1029993"/>
                </a:lnTo>
                <a:cubicBezTo>
                  <a:pt x="1935043" y="998128"/>
                  <a:pt x="1960875" y="972296"/>
                  <a:pt x="1992740" y="972296"/>
                </a:cubicBezTo>
                <a:close/>
                <a:moveTo>
                  <a:pt x="1508984" y="486149"/>
                </a:moveTo>
                <a:lnTo>
                  <a:pt x="1864271" y="486149"/>
                </a:lnTo>
                <a:cubicBezTo>
                  <a:pt x="1896136" y="486149"/>
                  <a:pt x="1921968" y="511981"/>
                  <a:pt x="1921968" y="543845"/>
                </a:cubicBezTo>
                <a:lnTo>
                  <a:pt x="1921968" y="899137"/>
                </a:lnTo>
                <a:cubicBezTo>
                  <a:pt x="1921968" y="931003"/>
                  <a:pt x="1896136" y="956834"/>
                  <a:pt x="1864271" y="956834"/>
                </a:cubicBezTo>
                <a:lnTo>
                  <a:pt x="1508984" y="956834"/>
                </a:lnTo>
                <a:cubicBezTo>
                  <a:pt x="1477119" y="956834"/>
                  <a:pt x="1451287" y="931003"/>
                  <a:pt x="1451287" y="899137"/>
                </a:cubicBezTo>
                <a:lnTo>
                  <a:pt x="1451287" y="543845"/>
                </a:lnTo>
                <a:cubicBezTo>
                  <a:pt x="1451287" y="511981"/>
                  <a:pt x="1477119" y="486149"/>
                  <a:pt x="1508984" y="486149"/>
                </a:cubicBezTo>
                <a:close/>
                <a:moveTo>
                  <a:pt x="1025223" y="486149"/>
                </a:moveTo>
                <a:lnTo>
                  <a:pt x="1380514" y="486149"/>
                </a:lnTo>
                <a:cubicBezTo>
                  <a:pt x="1412378" y="486149"/>
                  <a:pt x="1438211" y="511981"/>
                  <a:pt x="1438211" y="543845"/>
                </a:cubicBezTo>
                <a:lnTo>
                  <a:pt x="1438211" y="899138"/>
                </a:lnTo>
                <a:cubicBezTo>
                  <a:pt x="1438211" y="931003"/>
                  <a:pt x="1412378" y="956835"/>
                  <a:pt x="1380514" y="956835"/>
                </a:cubicBezTo>
                <a:lnTo>
                  <a:pt x="1025223" y="956835"/>
                </a:lnTo>
                <a:cubicBezTo>
                  <a:pt x="993358" y="956835"/>
                  <a:pt x="967525" y="931003"/>
                  <a:pt x="967525" y="899138"/>
                </a:cubicBezTo>
                <a:lnTo>
                  <a:pt x="967525" y="543845"/>
                </a:lnTo>
                <a:cubicBezTo>
                  <a:pt x="967525" y="511981"/>
                  <a:pt x="993358" y="486149"/>
                  <a:pt x="1025223" y="486149"/>
                </a:cubicBezTo>
                <a:close/>
                <a:moveTo>
                  <a:pt x="541460" y="486149"/>
                </a:moveTo>
                <a:lnTo>
                  <a:pt x="896753" y="486149"/>
                </a:lnTo>
                <a:cubicBezTo>
                  <a:pt x="928618" y="486149"/>
                  <a:pt x="954451" y="511981"/>
                  <a:pt x="954451" y="543846"/>
                </a:cubicBezTo>
                <a:lnTo>
                  <a:pt x="954451" y="899138"/>
                </a:lnTo>
                <a:cubicBezTo>
                  <a:pt x="954451" y="931003"/>
                  <a:pt x="928618" y="956835"/>
                  <a:pt x="896753" y="956835"/>
                </a:cubicBezTo>
                <a:lnTo>
                  <a:pt x="541460" y="956835"/>
                </a:lnTo>
                <a:cubicBezTo>
                  <a:pt x="509595" y="956835"/>
                  <a:pt x="483763" y="931003"/>
                  <a:pt x="483763" y="899138"/>
                </a:cubicBezTo>
                <a:lnTo>
                  <a:pt x="483763" y="543846"/>
                </a:lnTo>
                <a:cubicBezTo>
                  <a:pt x="483763" y="511981"/>
                  <a:pt x="509595" y="486149"/>
                  <a:pt x="541460" y="486149"/>
                </a:cubicBezTo>
                <a:close/>
                <a:moveTo>
                  <a:pt x="3444024" y="486148"/>
                </a:moveTo>
                <a:lnTo>
                  <a:pt x="3799316" y="486148"/>
                </a:lnTo>
                <a:cubicBezTo>
                  <a:pt x="3831181" y="486148"/>
                  <a:pt x="3857013" y="511980"/>
                  <a:pt x="3857013" y="543845"/>
                </a:cubicBezTo>
                <a:lnTo>
                  <a:pt x="3857013" y="899137"/>
                </a:lnTo>
                <a:cubicBezTo>
                  <a:pt x="3857013" y="931003"/>
                  <a:pt x="3831181" y="956834"/>
                  <a:pt x="3799316" y="956834"/>
                </a:cubicBezTo>
                <a:lnTo>
                  <a:pt x="3444024" y="956834"/>
                </a:lnTo>
                <a:cubicBezTo>
                  <a:pt x="3412159" y="956834"/>
                  <a:pt x="3386327" y="931003"/>
                  <a:pt x="3386327" y="899137"/>
                </a:cubicBezTo>
                <a:lnTo>
                  <a:pt x="3386327" y="543845"/>
                </a:lnTo>
                <a:cubicBezTo>
                  <a:pt x="3386327" y="511980"/>
                  <a:pt x="3412159" y="486148"/>
                  <a:pt x="3444024" y="486148"/>
                </a:cubicBezTo>
                <a:close/>
                <a:moveTo>
                  <a:pt x="2960262" y="486148"/>
                </a:moveTo>
                <a:lnTo>
                  <a:pt x="3315554" y="486148"/>
                </a:lnTo>
                <a:cubicBezTo>
                  <a:pt x="3347419" y="486148"/>
                  <a:pt x="3373251" y="511981"/>
                  <a:pt x="3373251" y="543845"/>
                </a:cubicBezTo>
                <a:lnTo>
                  <a:pt x="3373251" y="899137"/>
                </a:lnTo>
                <a:cubicBezTo>
                  <a:pt x="3373251" y="931003"/>
                  <a:pt x="3347419" y="956834"/>
                  <a:pt x="3315554" y="956834"/>
                </a:cubicBezTo>
                <a:lnTo>
                  <a:pt x="2960262" y="956834"/>
                </a:lnTo>
                <a:cubicBezTo>
                  <a:pt x="2928397" y="956834"/>
                  <a:pt x="2902565" y="931003"/>
                  <a:pt x="2902565" y="899137"/>
                </a:cubicBezTo>
                <a:lnTo>
                  <a:pt x="2902565" y="543845"/>
                </a:lnTo>
                <a:cubicBezTo>
                  <a:pt x="2902565" y="511981"/>
                  <a:pt x="2928397" y="486148"/>
                  <a:pt x="2960262" y="486148"/>
                </a:cubicBezTo>
                <a:close/>
                <a:moveTo>
                  <a:pt x="3927785" y="486148"/>
                </a:moveTo>
                <a:lnTo>
                  <a:pt x="4283077" y="486148"/>
                </a:lnTo>
                <a:cubicBezTo>
                  <a:pt x="4314942" y="486148"/>
                  <a:pt x="4340774" y="511980"/>
                  <a:pt x="4340774" y="543845"/>
                </a:cubicBezTo>
                <a:lnTo>
                  <a:pt x="4340774" y="899137"/>
                </a:lnTo>
                <a:cubicBezTo>
                  <a:pt x="4340774" y="931003"/>
                  <a:pt x="4314942" y="956834"/>
                  <a:pt x="4283077" y="956834"/>
                </a:cubicBezTo>
                <a:lnTo>
                  <a:pt x="3927785" y="956834"/>
                </a:lnTo>
                <a:cubicBezTo>
                  <a:pt x="3895920" y="956834"/>
                  <a:pt x="3870088" y="931003"/>
                  <a:pt x="3870088" y="899137"/>
                </a:cubicBezTo>
                <a:lnTo>
                  <a:pt x="3870088" y="543845"/>
                </a:lnTo>
                <a:cubicBezTo>
                  <a:pt x="3870088" y="511980"/>
                  <a:pt x="3895920" y="486148"/>
                  <a:pt x="3927785" y="486148"/>
                </a:cubicBezTo>
                <a:close/>
                <a:moveTo>
                  <a:pt x="1025223" y="0"/>
                </a:moveTo>
                <a:lnTo>
                  <a:pt x="1380514" y="0"/>
                </a:lnTo>
                <a:cubicBezTo>
                  <a:pt x="1412378" y="0"/>
                  <a:pt x="1438211" y="25832"/>
                  <a:pt x="1438211" y="57697"/>
                </a:cubicBezTo>
                <a:lnTo>
                  <a:pt x="1438211" y="412990"/>
                </a:lnTo>
                <a:cubicBezTo>
                  <a:pt x="1438211" y="444855"/>
                  <a:pt x="1412378" y="470687"/>
                  <a:pt x="1380514" y="470687"/>
                </a:cubicBezTo>
                <a:lnTo>
                  <a:pt x="1025223" y="470687"/>
                </a:lnTo>
                <a:cubicBezTo>
                  <a:pt x="993358" y="470687"/>
                  <a:pt x="967525" y="444855"/>
                  <a:pt x="967525" y="412990"/>
                </a:cubicBezTo>
                <a:lnTo>
                  <a:pt x="967525" y="57697"/>
                </a:lnTo>
                <a:cubicBezTo>
                  <a:pt x="967525" y="25832"/>
                  <a:pt x="993358" y="0"/>
                  <a:pt x="1025223" y="0"/>
                </a:cubicBezTo>
                <a:close/>
                <a:moveTo>
                  <a:pt x="3444024" y="0"/>
                </a:moveTo>
                <a:lnTo>
                  <a:pt x="3799316" y="0"/>
                </a:lnTo>
                <a:cubicBezTo>
                  <a:pt x="3831181" y="0"/>
                  <a:pt x="3857013" y="25832"/>
                  <a:pt x="3857013" y="57697"/>
                </a:cubicBezTo>
                <a:lnTo>
                  <a:pt x="3857013" y="412990"/>
                </a:lnTo>
                <a:cubicBezTo>
                  <a:pt x="3857013" y="444854"/>
                  <a:pt x="3831181" y="470687"/>
                  <a:pt x="3799316" y="470687"/>
                </a:cubicBezTo>
                <a:lnTo>
                  <a:pt x="3444024" y="470687"/>
                </a:lnTo>
                <a:cubicBezTo>
                  <a:pt x="3412159" y="470687"/>
                  <a:pt x="3386327" y="444854"/>
                  <a:pt x="3386327" y="412990"/>
                </a:cubicBezTo>
                <a:lnTo>
                  <a:pt x="3386327" y="57697"/>
                </a:lnTo>
                <a:cubicBezTo>
                  <a:pt x="3386327" y="25832"/>
                  <a:pt x="3412159" y="0"/>
                  <a:pt x="3444024" y="0"/>
                </a:cubicBezTo>
                <a:close/>
              </a:path>
            </a:pathLst>
          </a:cu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/>
        </p:spPr>
        <p:txBody>
          <a:bodyPr anchor="ctr"/>
          <a:lstStyle/>
          <a:p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571192" y="306735"/>
            <a:ext cx="904464" cy="3830543"/>
            <a:chOff x="571192" y="306735"/>
            <a:chExt cx="904464" cy="3830543"/>
          </a:xfrm>
        </p:grpSpPr>
        <p:sp>
          <p:nvSpPr>
            <p:cNvPr id="3075" name="TextBox 13"/>
            <p:cNvSpPr txBox="1">
              <a:spLocks noChangeArrowheads="1"/>
            </p:cNvSpPr>
            <p:nvPr/>
          </p:nvSpPr>
          <p:spPr bwMode="auto">
            <a:xfrm>
              <a:off x="571192" y="342753"/>
              <a:ext cx="458514" cy="3237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anchor="ctr"/>
            <a:lstStyle>
              <a:lvl1pPr>
                <a:lnSpc>
                  <a:spcPct val="90000"/>
                </a:lnSpc>
                <a:spcBef>
                  <a:spcPts val="750"/>
                </a:spcBef>
                <a:buFont typeface="Arial" pitchFamily="34" charset="0"/>
                <a:buChar char="•"/>
                <a:defRPr sz="21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375"/>
                </a:spcBef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375"/>
                </a:spcBef>
                <a:buFont typeface="Arial" pitchFamily="34" charset="0"/>
                <a:buChar char="•"/>
                <a:defRPr sz="15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375"/>
                </a:spcBef>
                <a:buFont typeface="Arial" pitchFamily="34" charset="0"/>
                <a:buChar char="•"/>
                <a:defRPr sz="13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375"/>
                </a:spcBef>
                <a:buFont typeface="Arial" pitchFamily="34" charset="0"/>
                <a:buChar char="•"/>
                <a:defRPr sz="13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itchFamily="34" charset="0"/>
                <a:buChar char="•"/>
                <a:defRPr sz="13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itchFamily="34" charset="0"/>
                <a:buChar char="•"/>
                <a:defRPr sz="13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itchFamily="34" charset="0"/>
                <a:buChar char="•"/>
                <a:defRPr sz="13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itchFamily="34" charset="0"/>
                <a:buChar char="•"/>
                <a:defRPr sz="13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280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真的爱你</a:t>
              </a:r>
            </a:p>
          </p:txBody>
        </p:sp>
        <p:sp>
          <p:nvSpPr>
            <p:cNvPr id="3076" name="TextBox 13"/>
            <p:cNvSpPr txBox="1">
              <a:spLocks noChangeArrowheads="1"/>
            </p:cNvSpPr>
            <p:nvPr/>
          </p:nvSpPr>
          <p:spPr bwMode="auto">
            <a:xfrm>
              <a:off x="1029706" y="306735"/>
              <a:ext cx="445950" cy="38305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anchor="ctr"/>
            <a:lstStyle>
              <a:lvl1pPr>
                <a:lnSpc>
                  <a:spcPct val="90000"/>
                </a:lnSpc>
                <a:spcBef>
                  <a:spcPts val="750"/>
                </a:spcBef>
                <a:buFont typeface="Arial" pitchFamily="34" charset="0"/>
                <a:buChar char="•"/>
                <a:defRPr sz="21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375"/>
                </a:spcBef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375"/>
                </a:spcBef>
                <a:buFont typeface="Arial" pitchFamily="34" charset="0"/>
                <a:buChar char="•"/>
                <a:defRPr sz="15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375"/>
                </a:spcBef>
                <a:buFont typeface="Arial" pitchFamily="34" charset="0"/>
                <a:buChar char="•"/>
                <a:defRPr sz="13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375"/>
                </a:spcBef>
                <a:buFont typeface="Arial" pitchFamily="34" charset="0"/>
                <a:buChar char="•"/>
                <a:defRPr sz="13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itchFamily="34" charset="0"/>
                <a:buChar char="•"/>
                <a:defRPr sz="13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itchFamily="34" charset="0"/>
                <a:buChar char="•"/>
                <a:defRPr sz="13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itchFamily="34" charset="0"/>
                <a:buChar char="•"/>
                <a:defRPr sz="13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itchFamily="34" charset="0"/>
                <a:buChar char="•"/>
                <a:defRPr sz="13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itchFamily="34" charset="0"/>
                <a:buNone/>
              </a:pPr>
              <a:r>
                <a:rPr lang="en-US" altLang="zh-CN" sz="120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方正稚艺_GBK"/>
                </a:rPr>
                <a:t>ENTER YOUR TEXT HERE. ENTER YOUR TEXT HERE.</a:t>
              </a:r>
            </a:p>
          </p:txBody>
        </p:sp>
      </p:grpSp>
      <p:sp>
        <p:nvSpPr>
          <p:cNvPr id="6" name="椭圆 5"/>
          <p:cNvSpPr/>
          <p:nvPr/>
        </p:nvSpPr>
        <p:spPr>
          <a:xfrm>
            <a:off x="3060407" y="-380003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5364663" y="-450850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4428560" y="-307409"/>
            <a:ext cx="143441" cy="143441"/>
          </a:xfrm>
          <a:prstGeom prst="ellipse">
            <a:avLst/>
          </a:prstGeom>
          <a:solidFill>
            <a:schemeClr val="bg1">
              <a:alpha val="7000"/>
            </a:schemeClr>
          </a:solidFill>
          <a:ln>
            <a:noFill/>
          </a:ln>
          <a:effectLst>
            <a:glow rad="215900">
              <a:schemeClr val="bg1"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8460432" y="-452586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6156751" y="-452586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7380887" y="-452586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971600" y="-452586"/>
            <a:ext cx="143441" cy="143441"/>
          </a:xfrm>
          <a:prstGeom prst="ellipse">
            <a:avLst/>
          </a:prstGeom>
          <a:solidFill>
            <a:schemeClr val="bg1">
              <a:alpha val="7000"/>
            </a:schemeClr>
          </a:solidFill>
          <a:ln>
            <a:noFill/>
          </a:ln>
          <a:effectLst>
            <a:glow rad="215900">
              <a:schemeClr val="bg1"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3780487" y="-308581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5797286" y="-379428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2411760" y="-379428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4861183" y="-235987"/>
            <a:ext cx="143441" cy="143441"/>
          </a:xfrm>
          <a:prstGeom prst="ellipse">
            <a:avLst/>
          </a:prstGeom>
          <a:solidFill>
            <a:schemeClr val="bg1">
              <a:alpha val="7000"/>
            </a:schemeClr>
          </a:solidFill>
          <a:ln>
            <a:noFill/>
          </a:ln>
          <a:effectLst>
            <a:glow rad="215900">
              <a:schemeClr val="bg1"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8893055" y="-381164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6589374" y="-381164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7813510" y="-381164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1404223" y="-381164"/>
            <a:ext cx="143441" cy="143441"/>
          </a:xfrm>
          <a:prstGeom prst="ellipse">
            <a:avLst/>
          </a:prstGeom>
          <a:solidFill>
            <a:schemeClr val="bg1">
              <a:alpha val="7000"/>
            </a:schemeClr>
          </a:solidFill>
          <a:ln>
            <a:noFill/>
          </a:ln>
          <a:effectLst>
            <a:glow rad="215900">
              <a:schemeClr val="bg1"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4940974" y="-421055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5588471" y="-421055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7244655" y="-421055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8140863" y="-421055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8821047" y="-421055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474077" y="-452586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1121574" y="-452586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2057678" y="-452586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2777758" y="-452586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3673966" y="-452586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</p:spTree>
    <p:extLst>
      <p:ext uri="{BB962C8B-B14F-4D97-AF65-F5344CB8AC3E}">
        <p14:creationId xmlns:p14="http://schemas.microsoft.com/office/powerpoint/2010/main" val="2941098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2" dur="4000" fill="hold"/>
                                        <p:tgtEl>
                                          <p:spTgt spid="3074"/>
                                        </p:tgtEl>
                                      </p:cBhvr>
                                      <p:by x="55000" y="5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repeatCount="indefinite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23" dur="4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8.33333E-7 -1.72946E-7 C -0.00139 0.02007 -0.00364 0.0349 -0.00642 0.05405 C -0.00694 0.05744 -0.00746 0.06115 -0.00799 0.06486 C -0.00885 0.07103 -0.01111 0.08184 -0.01111 0.08215 C -0.01458 0.13743 -0.02535 0.20352 -0.00799 0.25139 C -0.0066 0.26652 -0.00555 0.27455 -0.00156 0.28783 C -0.00017 0.30235 0.00017 0.31007 0.00469 0.3218 C 0.00521 0.32644 0.00521 0.33169 0.00625 0.33601 C 0.00677 0.33848 0.00903 0.3391 0.00955 0.34157 C 0.01059 0.34589 0.01024 0.35114 0.01111 0.35578 C 0.01389 0.37091 0.0191 0.39284 0.02379 0.40642 C 0.02708 0.416 0.03229 0.42403 0.0349 0.43484 C 0.04011 0.45584 0.04184 0.47931 0.04757 0.49969 C 0.05677 0.57443 0.04514 0.48271 0.05399 0.54478 C 0.05608 0.55991 0.05538 0.57412 0.06024 0.5874 C 0.06285 0.6155 0.06701 0.64546 0.07292 0.67202 C 0.07344 0.68221 0.07361 0.69271 0.07448 0.7029 C 0.0757 0.71618 0.07934 0.74243 0.07934 0.74274 C 0.07882 0.79061 0.07917 0.83879 0.07778 0.88666 C 0.07674 0.92465 0.07292 0.96294 0.07292 1.00247 " pathEditMode="relative" rAng="0" ptsTypes="fffffffffffffffffffA">
                                      <p:cBhvr>
                                        <p:cTn id="25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1" y="50124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0" presetClass="path" presetSubtype="0" repeatCount="indefinite" accel="50000" decel="50000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5E-6 1.85185E-6 C -0.00138 0.01543 -0.00643 0.03642 -0.01268 0.04784 C -0.01459 0.05771 -0.01718 0.06759 -0.0191 0.07623 C -0.0257 0.10833 -0.025 0.1466 -0.02709 0.18055 C -0.02656 0.24629 -0.02656 0.31234 -0.02553 0.37778 C -0.025 0.40957 -0.01893 0.44012 -0.01598 0.47129 C -0.00938 0.53858 -0.00417 0.6071 0.01268 0.66913 C 0.01702 0.70864 0.01962 0.72284 0.01424 0.77068 C 0.01303 0.78117 0.00504 0.79599 0.00157 0.80432 C -0.01511 0.84722 -0.00468 0.82716 -0.01754 0.84969 C -0.02639 0.89012 -0.01268 0.8321 -0.02864 0.88055 C -0.03211 0.89166 -0.03299 0.90617 -0.03664 0.91759 C -0.0401 0.92778 -0.04549 0.93549 -0.0493 0.94537 C -0.05104 0.95463 -0.05087 0.95123 -0.05087 0.95679 " pathEditMode="relative" rAng="0" ptsTypes="fffffffffffffA">
                                      <p:cBhvr>
                                        <p:cTn id="27" dur="4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" y="4784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0" presetClass="exit" presetSubtype="0" repeatCount="indefinite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repeatCount="indefinite" fill="hold" grpId="2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repeatCount="indefinite" fill="hold" grpId="2" nodeType="withEffect">
                                  <p:stCondLst>
                                    <p:cond delay="6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ntr" presetSubtype="0" repeatCount="indefinite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repeatCount="indefinite" fill="hold" grpId="0" nodeType="withEffect">
                                  <p:stCondLst>
                                    <p:cond delay="59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" presetClass="entr" presetSubtype="4" repeatCount="indefinite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0" presetClass="path" presetSubtype="0" repeatCount="indefinite" accel="50000" decel="5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51" dur="4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0" presetClass="path" presetSubtype="0" repeatCount="indefinite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11022E-16 -1.72946E-7 C -0.00139 0.02007 -0.00365 0.03428 -0.00642 0.05374 C -0.00694 0.05744 -0.00747 0.06115 -0.00799 0.06486 C -0.00885 0.07134 -0.01111 0.08184 -0.01111 0.08215 C -0.01458 0.13743 -0.02535 0.20352 -0.00799 0.25139 C -0.0066 0.26652 -0.00556 0.27455 -0.00156 0.28783 C -0.00017 0.30235 0.00017 0.31007 0.00469 0.3218 C 0.00521 0.32644 0.00521 0.33169 0.00625 0.33601 C 0.00677 0.33848 0.00903 0.3391 0.00955 0.34157 C 0.01059 0.34589 0.01024 0.35114 0.01111 0.35578 C 0.01389 0.37091 0.0191 0.39284 0.02378 0.40642 C 0.02708 0.416 0.03229 0.42403 0.0349 0.43484 C 0.0401 0.45584 0.04184 0.47962 0.04757 0.5 C 0.05677 0.57474 0.04514 0.48271 0.05399 0.54509 C 0.05608 0.56022 0.05538 0.57443 0.06024 0.58771 C 0.06285 0.6155 0.06701 0.64577 0.07292 0.67233 C 0.07344 0.68252 0.07361 0.69302 0.07448 0.70321 C 0.07569 0.71649 0.07934 0.74274 0.07934 0.74305 C 0.07882 0.79092 0.07917 0.8391 0.07778 0.88697 C 0.07674 0.92495 0.07292 0.96325 0.07292 1.00278 " pathEditMode="relative" rAng="0" ptsTypes="fffffffffffffffffffA">
                                      <p:cBhvr>
                                        <p:cTn id="53" dur="4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1" y="50124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0" presetClass="path" presetSubtype="0" repeatCount="indefinite" accel="50000" decel="5000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2.77778E-7 4.97683E-6 C -0.00591 0.01421 -0.01042 0.03027 -0.0158 0.04541 C -0.01823 0.05221 -0.02223 0.05653 -0.02535 0.06209 C -0.04931 0.10411 -0.02674 0.06951 -0.03802 0.09608 C -0.03976 0.1004 -0.04271 0.10318 -0.04445 0.10751 C -0.04792 0.11554 -0.05157 0.12913 -0.05382 0.1384 C -0.05799 0.15508 -0.06181 0.17423 -0.06337 0.19215 C -0.06441 0.20451 -0.06667 0.22892 -0.06667 0.22892 C -0.06771 0.26382 -0.06823 0.33735 -0.07778 0.3701 C -0.08143 0.40315 -0.07882 0.43621 -0.08403 0.46895 C -0.08768 0.54958 -0.09098 0.63145 -0.07778 0.70899 C -0.07552 0.72196 -0.07552 0.73154 -0.07136 0.74297 C -0.06875 0.76707 -0.06615 0.79333 -0.06181 0.8165 C -0.05816 0.83596 -0.05921 0.81959 -0.05712 0.83627 C -0.05643 0.84183 -0.05643 0.8477 -0.05556 0.85295 C -0.05434 0.85975 -0.05191 0.86592 -0.0507 0.87272 C -0.05018 0.88044 -0.05018 0.88817 -0.04914 0.89558 C -0.04792 0.90485 -0.0441 0.91412 -0.04271 0.92369 C -0.04202 0.92833 -0.04184 0.93327 -0.04115 0.93791 C -0.0408 0.94069 -0.03959 0.94625 -0.03959 0.94625 " pathEditMode="relative" ptsTypes="fffffffffffffffffffA">
                                      <p:cBhvr>
                                        <p:cTn id="55" dur="4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6" presetID="0" presetClass="path" presetSubtype="0" repeatCount="indefinite" accel="50000" decel="50000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-1.66667E-6 -1.72946E-7 C -0.00139 0.01544 -0.00642 0.03644 -0.01267 0.04818 C -0.01458 0.05775 -0.01719 0.06763 -0.0191 0.07597 C -0.02569 0.1084 -0.025 0.1467 -0.02708 0.18067 C -0.02656 0.24645 -0.02656 0.31254 -0.02552 0.37801 C -0.025 0.40982 -0.01892 0.4404 -0.01597 0.47159 C -0.00937 0.53891 -0.00416 0.60747 0.01268 0.66955 C 0.01702 0.70908 0.01962 0.72329 0.01424 0.77116 C 0.01302 0.78166 0.00504 0.79648 0.00156 0.80482 C -0.0151 0.84775 -0.00469 0.82767 -0.01753 0.85022 C -0.02639 0.89067 -0.01267 0.83261 -0.02864 0.8811 C -0.03212 0.89222 -0.03298 0.90673 -0.03663 0.91816 C -0.0401 0.92835 -0.04548 0.93607 -0.0493 0.94595 C -0.05104 0.95522 -0.05087 0.95182 -0.05087 0.95738 " pathEditMode="relative" rAng="0" ptsTypes="fffffffffffffA">
                                      <p:cBhvr>
                                        <p:cTn id="57" dur="4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" y="47869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10" presetClass="exit" presetSubtype="0" repeatCount="indefinite" fill="hold" grpId="2" nodeType="withEffect">
                                  <p:stCondLst>
                                    <p:cond delay="5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xit" presetSubtype="0" repeatCount="indefinite" fill="hold" grpId="2" nodeType="withEffect">
                                  <p:stCondLst>
                                    <p:cond delay="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xit" presetSubtype="0" repeatCount="indefinite" fill="hold" grpId="2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0" presetClass="exit" presetSubtype="0" repeatCount="indefinite" fill="hold" grpId="2" nodeType="withEffect">
                                  <p:stCondLst>
                                    <p:cond delay="6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ntr" presetSubtype="0" repeatCount="indefinite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repeatCount="indefinite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repeatCount="indefinite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0" presetClass="path" presetSubtype="0" repeatCount="indefinite" accel="50000" decel="5000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83" dur="4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84" presetID="0" presetClass="path" presetSubtype="0" repeatCount="indefinite" accel="50000" decel="50000" fill="hold" grpId="1" nodeType="withEffect">
                                  <p:stCondLst>
                                    <p:cond delay="4750"/>
                                  </p:stCondLst>
                                  <p:childTnLst>
                                    <p:animMotion origin="layout" path="M -8.33333E-7 -1.72946E-7 C -0.00139 0.02007 -0.00364 0.0349 -0.00642 0.05405 C -0.00694 0.05744 -0.00746 0.06115 -0.00799 0.06486 C -0.00885 0.07103 -0.01111 0.08184 -0.01111 0.08215 C -0.01458 0.13743 -0.02535 0.20352 -0.00799 0.25139 C -0.0066 0.26652 -0.00555 0.27455 -0.00156 0.28783 C -0.00017 0.30235 0.00017 0.31007 0.00469 0.3218 C 0.00521 0.32644 0.00521 0.33169 0.00625 0.33601 C 0.00677 0.33848 0.00903 0.3391 0.00955 0.34157 C 0.01059 0.34589 0.01024 0.35114 0.01111 0.35578 C 0.01389 0.37091 0.0191 0.39284 0.02379 0.40642 C 0.02708 0.416 0.03229 0.42403 0.0349 0.43484 C 0.04011 0.45584 0.04184 0.47931 0.04757 0.49969 C 0.05677 0.57443 0.04514 0.48271 0.05399 0.54478 C 0.05608 0.55991 0.05538 0.57412 0.06024 0.5874 C 0.06285 0.6155 0.06701 0.64546 0.07292 0.67202 C 0.07344 0.68221 0.07361 0.69271 0.07448 0.7029 C 0.0757 0.71618 0.07934 0.74243 0.07934 0.74274 C 0.07882 0.79061 0.07917 0.83879 0.07778 0.88666 C 0.07674 0.92465 0.07292 0.96294 0.07292 1.00247 " pathEditMode="relative" rAng="0" ptsTypes="fffffffffffffffffffA">
                                      <p:cBhvr>
                                        <p:cTn id="85" dur="4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1" y="50124"/>
                                    </p:animMotion>
                                  </p:childTnLst>
                                </p:cTn>
                              </p:par>
                              <p:par>
                                <p:cTn id="86" presetID="0" presetClass="path" presetSubtype="0" repeatCount="indefinite" accel="50000" decel="5000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2.77778E-7 4.97683E-6 C -0.00591 0.01421 -0.01042 0.03027 -0.0158 0.04541 C -0.01823 0.05221 -0.02223 0.05653 -0.02535 0.06209 C -0.04931 0.10411 -0.02674 0.06951 -0.03802 0.09608 C -0.03976 0.1004 -0.04271 0.10318 -0.04445 0.10751 C -0.04792 0.11554 -0.05157 0.12913 -0.05382 0.1384 C -0.05799 0.15508 -0.06181 0.17423 -0.06337 0.19215 C -0.06441 0.20451 -0.06667 0.22892 -0.06667 0.22892 C -0.06771 0.26382 -0.06823 0.33735 -0.07778 0.3701 C -0.08143 0.40315 -0.07882 0.43621 -0.08403 0.46895 C -0.08768 0.54958 -0.09098 0.63145 -0.07778 0.70899 C -0.07552 0.72196 -0.07552 0.73154 -0.07136 0.74297 C -0.06875 0.76707 -0.06615 0.79333 -0.06181 0.8165 C -0.05816 0.83596 -0.05921 0.81959 -0.05712 0.83627 C -0.05643 0.84183 -0.05643 0.8477 -0.05556 0.85295 C -0.05434 0.85975 -0.05191 0.86592 -0.0507 0.87272 C -0.05018 0.88044 -0.05018 0.88817 -0.04914 0.89558 C -0.04792 0.90485 -0.0441 0.91412 -0.04271 0.92369 C -0.04202 0.92833 -0.04184 0.93327 -0.04115 0.93791 C -0.0408 0.94069 -0.03959 0.94625 -0.03959 0.94625 " pathEditMode="relative" ptsTypes="fffffffffffffffffffA">
                                      <p:cBhvr>
                                        <p:cTn id="87" dur="4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8" presetID="0" presetClass="path" presetSubtype="0" repeatCount="indefinite" accel="50000" decel="50000" fill="hold" grpId="1" nodeType="withEffect">
                                  <p:stCondLst>
                                    <p:cond delay="4750"/>
                                  </p:stCondLst>
                                  <p:childTnLst>
                                    <p:animMotion origin="layout" path="M 5E-6 1.85185E-6 C -0.00138 0.01543 -0.00643 0.03642 -0.01268 0.04784 C -0.01459 0.05771 -0.01718 0.06759 -0.0191 0.07623 C -0.0257 0.10833 -0.025 0.1466 -0.02709 0.18055 C -0.02656 0.24629 -0.02656 0.31234 -0.02553 0.37778 C -0.025 0.40957 -0.01893 0.44012 -0.01598 0.47129 C -0.00938 0.53858 -0.00417 0.6071 0.01268 0.66913 C 0.01702 0.70864 0.01962 0.72284 0.01424 0.77068 C 0.01303 0.78117 0.00504 0.79599 0.00157 0.80432 C -0.01511 0.84722 -0.00468 0.82716 -0.01754 0.84969 C -0.02639 0.89012 -0.01268 0.8321 -0.02864 0.88055 C -0.03211 0.89166 -0.03299 0.90617 -0.03664 0.91759 C -0.0401 0.92778 -0.04549 0.93549 -0.0493 0.94537 C -0.05104 0.95463 -0.05087 0.95123 -0.05087 0.95679 " pathEditMode="relative" rAng="0" ptsTypes="fffffffffffffA">
                                      <p:cBhvr>
                                        <p:cTn id="89" dur="4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" y="47840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10" presetClass="exit" presetSubtype="0" repeatCount="indefinite" fill="hold" grpId="2" nodeType="withEffect">
                                  <p:stCondLst>
                                    <p:cond delay="7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0" presetClass="exit" presetSubtype="0" repeatCount="indefinite" fill="hold" grpId="2" nodeType="withEffect">
                                  <p:stCondLst>
                                    <p:cond delay="6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0" presetClass="exit" presetSubtype="0" repeatCount="indefinite" fill="hold" grpId="2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0" presetClass="exit" presetSubtype="0" repeatCount="indefinite" fill="hold" grpId="2" nodeType="withEffect">
                                  <p:stCondLst>
                                    <p:cond delay="8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0" presetClass="entr" presetSubtype="0" repeatCount="indefinite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repeatCount="indefinite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repeatCount="indefinite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repeatCount="indefinite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0" presetClass="path" presetSubtype="0" repeatCount="indefinite" accel="50000" decel="5000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115" dur="4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116" presetID="10" presetClass="exit" presetSubtype="0" repeatCount="indefinite" fill="hold" grpId="2" nodeType="withEffect">
                                  <p:stCondLst>
                                    <p:cond delay="7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0" presetClass="path" presetSubtype="0" repeatCount="indefinite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11022E-16 -1.72946E-7 C -0.00139 0.02007 -0.00365 0.03428 -0.00642 0.05374 C -0.00694 0.05744 -0.00747 0.06115 -0.00799 0.06486 C -0.00885 0.07134 -0.01111 0.08184 -0.01111 0.08215 C -0.01458 0.13743 -0.02535 0.20352 -0.00799 0.25139 C -0.0066 0.26652 -0.00556 0.27455 -0.00156 0.28783 C -0.00017 0.30235 0.00017 0.31007 0.00469 0.3218 C 0.00521 0.32644 0.00521 0.33169 0.00625 0.33601 C 0.00677 0.33848 0.00903 0.3391 0.00955 0.34157 C 0.01059 0.34589 0.01024 0.35114 0.01111 0.35578 C 0.01389 0.37091 0.0191 0.39284 0.02378 0.40642 C 0.02708 0.416 0.03229 0.42403 0.0349 0.43484 C 0.0401 0.45584 0.04184 0.47962 0.04757 0.5 C 0.05677 0.57474 0.04514 0.48271 0.05399 0.54509 C 0.05608 0.56022 0.05538 0.57443 0.06024 0.58771 C 0.06285 0.6155 0.06701 0.64577 0.07292 0.67233 C 0.07344 0.68252 0.07361 0.69302 0.07448 0.70321 C 0.07569 0.71649 0.07934 0.74274 0.07934 0.74305 C 0.07882 0.79092 0.07917 0.8391 0.07778 0.88697 C 0.07674 0.92495 0.07292 0.96325 0.07292 1.00278 " pathEditMode="relative" rAng="0" ptsTypes="fffffffffffffffffffA">
                                      <p:cBhvr>
                                        <p:cTn id="120" dur="4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1" y="50124"/>
                                    </p:animMotion>
                                  </p:childTnLst>
                                </p:cTn>
                              </p:par>
                              <p:par>
                                <p:cTn id="121" presetID="0" presetClass="path" presetSubtype="0" repeatCount="indefinite" accel="50000" decel="5000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2.77778E-7 4.97683E-6 C -0.00591 0.01421 -0.01042 0.03027 -0.0158 0.04541 C -0.01823 0.05221 -0.02223 0.05653 -0.02535 0.06209 C -0.04931 0.10411 -0.02674 0.06951 -0.03802 0.09608 C -0.03976 0.1004 -0.04271 0.10318 -0.04445 0.10751 C -0.04792 0.11554 -0.05157 0.12913 -0.05382 0.1384 C -0.05799 0.15508 -0.06181 0.17423 -0.06337 0.19215 C -0.06441 0.20451 -0.06667 0.22892 -0.06667 0.22892 C -0.06771 0.26382 -0.06823 0.33735 -0.07778 0.3701 C -0.08143 0.40315 -0.07882 0.43621 -0.08403 0.46895 C -0.08768 0.54958 -0.09098 0.63145 -0.07778 0.70899 C -0.07552 0.72196 -0.07552 0.73154 -0.07136 0.74297 C -0.06875 0.76707 -0.06615 0.79333 -0.06181 0.8165 C -0.05816 0.83596 -0.05921 0.81959 -0.05712 0.83627 C -0.05643 0.84183 -0.05643 0.8477 -0.05556 0.85295 C -0.05434 0.85975 -0.05191 0.86592 -0.0507 0.87272 C -0.05018 0.88044 -0.05018 0.88817 -0.04914 0.89558 C -0.04792 0.90485 -0.0441 0.91412 -0.04271 0.92369 C -0.04202 0.92833 -0.04184 0.93327 -0.04115 0.93791 C -0.0408 0.94069 -0.03959 0.94625 -0.03959 0.94625 " pathEditMode="relative" ptsTypes="fffffffffffffffffffA">
                                      <p:cBhvr>
                                        <p:cTn id="122" dur="4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3" presetID="0" presetClass="path" presetSubtype="0" repeatCount="indefinite" accel="50000" decel="50000" fill="hold" grpId="1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-1.66667E-6 -1.72946E-7 C -0.00139 0.01544 -0.00642 0.03644 -0.01267 0.04818 C -0.01458 0.05775 -0.01719 0.06763 -0.0191 0.07597 C -0.02569 0.1084 -0.025 0.1467 -0.02708 0.18067 C -0.02656 0.24645 -0.02656 0.31254 -0.02552 0.37801 C -0.025 0.40982 -0.01892 0.4404 -0.01597 0.47159 C -0.00937 0.53891 -0.00416 0.60747 0.01268 0.66955 C 0.01702 0.70908 0.01962 0.72329 0.01424 0.77116 C 0.01302 0.78166 0.00504 0.79648 0.00156 0.80482 C -0.0151 0.84775 -0.00469 0.82767 -0.01753 0.85022 C -0.02639 0.89067 -0.01267 0.83261 -0.02864 0.8811 C -0.03212 0.89222 -0.03298 0.90673 -0.03663 0.91816 C -0.0401 0.92835 -0.04548 0.93607 -0.0493 0.94595 C -0.05104 0.95522 -0.05087 0.95182 -0.05087 0.95738 " pathEditMode="relative" rAng="0" ptsTypes="fffffffffffffA">
                                      <p:cBhvr>
                                        <p:cTn id="124" dur="4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" y="47869"/>
                                    </p:animMotion>
                                  </p:childTnLst>
                                </p:cTn>
                              </p:par>
                              <p:par>
                                <p:cTn id="125" presetID="10" presetClass="exit" presetSubtype="0" repeatCount="indefinite" fill="hold" grpId="2" nodeType="withEffect">
                                  <p:stCondLst>
                                    <p:cond delay="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0" presetClass="exit" presetSubtype="0" repeatCount="indefinite" fill="hold" grpId="2" nodeType="withEffect">
                                  <p:stCondLst>
                                    <p:cond delay="7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0" presetClass="exit" presetSubtype="0" repeatCount="indefinite" fill="hold" grpId="2" nodeType="withEffect">
                                  <p:stCondLst>
                                    <p:cond delay="8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138" dur="4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139" presetID="10" presetClass="exit" presetSubtype="0" repeatCount="indefinite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0" presetClass="entr" presetSubtype="0" repeatCount="indefinite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0" presetClass="path" presetSubtype="0" repeatCount="indefinite" accel="50000" decel="5000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0.01024 0.00339 C 0.01718 0.04074 0.01649 0.0895 0.00746 0.12685 C 0.00347 0.14383 0.00555 0.125 0.0033 0.14166 C 3.05556E-6 0.16543 -0.00157 0.19012 -0.0092 0.2108 C -0.01059 0.225 -0.01181 0.23704 -0.01476 0.25031 C -0.01598 0.26481 -0.01667 0.27654 -0.02032 0.28981 C -0.02344 0.3395 -0.02049 0.32006 -0.02587 0.34907 C -0.02743 0.45278 -0.02813 0.44506 -0.02587 0.56142 C -0.02518 0.59444 -0.01979 0.62747 -0.01754 0.66018 C -0.01476 0.70247 -0.0125 0.74444 -0.00782 0.78611 C -0.00643 0.84074 -0.00504 0.88518 -0.00365 0.94166 C -0.00348 0.94815 -0.00226 0.96142 -0.00226 0.96142 " pathEditMode="relative" ptsTypes="fffffffffffA">
                                      <p:cBhvr>
                                        <p:cTn id="14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7" presetID="10" presetClass="exit" presetSubtype="0" repeatCount="indefinite" fill="hold" grpId="2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5.55556E-6 -2.46914E-6 C -0.0047 0.01235 -0.00504 0.02716 -0.00973 0.03951 C -0.01338 0.10432 -0.01355 0.16975 -0.00834 0.23457 C -0.00713 0.24877 -0.00348 0.26266 -0.0014 0.27654 C 0.00208 0.29938 0.00364 0.32284 0.00694 0.34568 C 0.00815 0.37654 0.01041 0.40679 0.01388 0.43704 C 0.01492 0.45833 0.01666 0.47161 0.01944 0.49136 C 0.01909 0.51852 0.02708 0.66049 0.00277 0.7037 C -0.0073 0.75741 -0.02362 0.80741 -0.03612 0.85926 C -0.03872 0.87037 -0.03959 0.88241 -0.04167 0.89383 C -0.04324 0.91266 -0.04688 0.93148 -0.04306 0.95062 C -0.04237 0.95401 -0.03751 0.95556 -0.03751 0.95556 " pathEditMode="relative" ptsTypes="fffffffffffA">
                                      <p:cBhvr>
                                        <p:cTn id="154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5" presetID="10" presetClass="exit" presetSubtype="0" repeatCount="indefinite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6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0" presetClass="path" presetSubtype="0" repeatCount="indefinite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162" dur="4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163" presetID="10" presetClass="exit" presetSubtype="0" repeatCount="indefinite" fill="hold" grpId="2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4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0" presetClass="path" presetSubtype="0" repeatCount="indefinite" accel="50000" decel="5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2.77778E-6 -5.06173E-6 C 0.00053 0.04351 0.00053 0.08734 0.00139 0.13086 C 0.00191 0.1574 0.00921 0.18394 0.0125 0.20987 C 0.01459 0.22623 0.01511 0.24135 0.01945 0.25678 C 0.02084 0.26975 0.02362 0.28086 0.025 0.29382 C 0.02605 0.31604 0.02674 0.33487 0.03056 0.35555 C 0.03004 0.43209 0.03004 0.50864 0.02917 0.58518 C 0.029 0.60462 0.02084 0.64197 0.02084 0.64197 C 0.01737 0.68425 0.0224 0.63364 0.01528 0.67654 C 0.01303 0.69012 0.01198 0.70493 0.00973 0.71851 C 0.00938 0.72098 0.00869 0.72345 0.00834 0.72592 C 0.0073 0.7324 0.00643 0.73919 0.00556 0.74567 C 0.00487 0.75061 0.00278 0.76049 0.00278 0.76049 C 0.00226 0.76697 0.00226 0.77376 0.00139 0.78024 C 0.00087 0.78394 -0.00104 0.78641 -0.00138 0.79012 C -0.00694 0.83888 0.00105 0.8003 -0.00555 0.82962 C -0.00607 0.84197 -0.00625 0.85431 -0.00694 0.86666 C -0.00763 0.87901 -0.01076 0.89166 -0.01111 0.9037 C -0.01145 0.92098 -0.01111 0.93826 -0.01111 0.95555 " pathEditMode="relative" ptsTypes="ffffffffffffffffffA">
                                      <p:cBhvr>
                                        <p:cTn id="170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1" presetID="10" presetClass="exit" presetSubtype="0" repeatCount="indefinite" fill="hold" grpId="2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2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178" dur="4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179" presetID="10" presetClass="exit" presetSubtype="0" repeatCount="indefinite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0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0" presetClass="path" presetSubtype="0" repeatCount="indefinite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1024 0.00339 C 0.01718 0.04074 0.01649 0.0895 0.00746 0.12685 C 0.00347 0.14383 0.00555 0.125 0.0033 0.14166 C 3.05556E-6 0.16543 -0.00157 0.19012 -0.0092 0.2108 C -0.01059 0.225 -0.01181 0.23704 -0.01476 0.25031 C -0.01598 0.26481 -0.01667 0.27654 -0.02032 0.28981 C -0.02344 0.3395 -0.02049 0.32006 -0.02587 0.34907 C -0.02743 0.45278 -0.02813 0.44506 -0.02587 0.56142 C -0.02518 0.59444 -0.01979 0.62747 -0.01754 0.66018 C -0.01476 0.70247 -0.0125 0.74444 -0.00782 0.78611 C -0.00643 0.84074 -0.00504 0.88518 -0.00365 0.94166 C -0.00348 0.94815 -0.00226 0.96142 -0.00226 0.96142 " pathEditMode="relative" ptsTypes="fffffffffffA">
                                      <p:cBhvr>
                                        <p:cTn id="18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87" presetID="10" presetClass="exit" presetSubtype="0" repeatCount="indefinite" fill="hold" grpId="2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8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0" presetClass="path" presetSubtype="0" repeatCount="indefinite" accel="50000" decel="5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194" dur="4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195" presetID="10" presetClass="exit" presetSubtype="0" repeatCount="indefinite" fill="hold" grpId="2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6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8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1" presetID="0" presetClass="path" presetSubtype="0" repeatCount="indefinite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5.55556E-6 -2.46914E-6 C -0.0047 0.01235 -0.00504 0.02716 -0.00973 0.03951 C -0.01338 0.10432 -0.01355 0.16975 -0.00834 0.23457 C -0.00713 0.24877 -0.00348 0.26266 -0.0014 0.27654 C 0.00208 0.29938 0.00364 0.32284 0.00694 0.34568 C 0.00815 0.37654 0.01041 0.40679 0.01388 0.43704 C 0.01492 0.45833 0.01666 0.47161 0.01944 0.49136 C 0.01909 0.51852 0.02708 0.66049 0.00277 0.7037 C -0.0073 0.75741 -0.02362 0.80741 -0.03612 0.85926 C -0.03872 0.87037 -0.03959 0.88241 -0.04167 0.89383 C -0.04324 0.91266 -0.04688 0.93148 -0.04306 0.95062 C -0.04237 0.95401 -0.03751 0.95556 -0.03751 0.95556 " pathEditMode="relative" ptsTypes="fffffffffffA">
                                      <p:cBhvr>
                                        <p:cTn id="202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03" presetID="10" presetClass="exit" presetSubtype="0" repeatCount="indefinite" fill="hold" grpId="2" nodeType="withEffect">
                                  <p:stCondLst>
                                    <p:cond delay="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4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6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9" presetID="0" presetClass="path" presetSubtype="0" repeatCount="indefinite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210" dur="4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211" presetID="10" presetClass="exit" presetSubtype="0" repeatCount="indefinite" fill="hold" grpId="2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2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 animBg="1"/>
      <p:bldP spid="3074" grpId="1" animBg="1"/>
      <p:bldP spid="6" grpId="0" animBg="1"/>
      <p:bldP spid="6" grpId="1" animBg="1"/>
      <p:bldP spid="6" grpId="2" animBg="1"/>
      <p:bldP spid="7" grpId="0" animBg="1"/>
      <p:bldP spid="7" grpId="1" animBg="1"/>
      <p:bldP spid="7" grpId="2" animBg="1"/>
      <p:bldP spid="8" grpId="0" animBg="1"/>
      <p:bldP spid="8" grpId="1" animBg="1"/>
      <p:bldP spid="8" grpId="2" animBg="1"/>
      <p:bldP spid="9" grpId="0" animBg="1"/>
      <p:bldP spid="9" grpId="1" animBg="1"/>
      <p:bldP spid="9" grpId="2" animBg="1"/>
      <p:bldP spid="10" grpId="0" animBg="1"/>
      <p:bldP spid="10" grpId="1" animBg="1"/>
      <p:bldP spid="10" grpId="2" animBg="1"/>
      <p:bldP spid="11" grpId="0" animBg="1"/>
      <p:bldP spid="11" grpId="1" animBg="1"/>
      <p:bldP spid="11" grpId="2" animBg="1"/>
      <p:bldP spid="12" grpId="0" animBg="1"/>
      <p:bldP spid="12" grpId="1" animBg="1"/>
      <p:bldP spid="12" grpId="2" animBg="1"/>
      <p:bldP spid="13" grpId="0" animBg="1"/>
      <p:bldP spid="13" grpId="1" animBg="1"/>
      <p:bldP spid="13" grpId="2" animBg="1"/>
      <p:bldP spid="14" grpId="0" animBg="1"/>
      <p:bldP spid="14" grpId="1" animBg="1"/>
      <p:bldP spid="14" grpId="2" animBg="1"/>
      <p:bldP spid="15" grpId="0" animBg="1"/>
      <p:bldP spid="15" grpId="1" animBg="1"/>
      <p:bldP spid="15" grpId="2" animBg="1"/>
      <p:bldP spid="16" grpId="0" animBg="1"/>
      <p:bldP spid="16" grpId="1" animBg="1"/>
      <p:bldP spid="16" grpId="2" animBg="1"/>
      <p:bldP spid="17" grpId="0" animBg="1"/>
      <p:bldP spid="17" grpId="1" animBg="1"/>
      <p:bldP spid="17" grpId="2" animBg="1"/>
      <p:bldP spid="18" grpId="0" animBg="1"/>
      <p:bldP spid="18" grpId="1" animBg="1"/>
      <p:bldP spid="18" grpId="2" animBg="1"/>
      <p:bldP spid="19" grpId="0" animBg="1"/>
      <p:bldP spid="19" grpId="1" animBg="1"/>
      <p:bldP spid="19" grpId="2" animBg="1"/>
      <p:bldP spid="20" grpId="0" animBg="1"/>
      <p:bldP spid="20" grpId="1" animBg="1"/>
      <p:bldP spid="20" grpId="2" animBg="1"/>
      <p:bldP spid="21" grpId="0" animBg="1"/>
      <p:bldP spid="21" grpId="1" animBg="1"/>
      <p:bldP spid="21" grpId="2" animBg="1"/>
      <p:bldP spid="22" grpId="0" animBg="1"/>
      <p:bldP spid="22" grpId="1" animBg="1"/>
      <p:bldP spid="22" grpId="2" animBg="1"/>
      <p:bldP spid="23" grpId="0" animBg="1"/>
      <p:bldP spid="23" grpId="1" animBg="1"/>
      <p:bldP spid="23" grpId="2" animBg="1"/>
      <p:bldP spid="24" grpId="0" animBg="1"/>
      <p:bldP spid="24" grpId="1" animBg="1"/>
      <p:bldP spid="24" grpId="2" animBg="1"/>
      <p:bldP spid="25" grpId="0" animBg="1"/>
      <p:bldP spid="25" grpId="1" animBg="1"/>
      <p:bldP spid="25" grpId="2" animBg="1"/>
      <p:bldP spid="26" grpId="0" animBg="1"/>
      <p:bldP spid="26" grpId="1" animBg="1"/>
      <p:bldP spid="26" grpId="2" animBg="1"/>
      <p:bldP spid="27" grpId="0" animBg="1"/>
      <p:bldP spid="27" grpId="1" animBg="1"/>
      <p:bldP spid="27" grpId="2" animBg="1"/>
      <p:bldP spid="28" grpId="0" animBg="1"/>
      <p:bldP spid="28" grpId="1" animBg="1"/>
      <p:bldP spid="28" grpId="2" animBg="1"/>
      <p:bldP spid="29" grpId="0" animBg="1"/>
      <p:bldP spid="29" grpId="1" animBg="1"/>
      <p:bldP spid="29" grpId="2" animBg="1"/>
      <p:bldP spid="30" grpId="0" animBg="1"/>
      <p:bldP spid="30" grpId="1" animBg="1"/>
      <p:bldP spid="30" grpId="2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任意多边形 30"/>
          <p:cNvSpPr>
            <a:spLocks/>
          </p:cNvSpPr>
          <p:nvPr/>
        </p:nvSpPr>
        <p:spPr bwMode="auto">
          <a:xfrm>
            <a:off x="5700206" y="0"/>
            <a:ext cx="3443792" cy="2578214"/>
          </a:xfrm>
          <a:custGeom>
            <a:avLst/>
            <a:gdLst>
              <a:gd name="T0" fmla="*/ 0 w 2725556"/>
              <a:gd name="T1" fmla="*/ 0 h 2808312"/>
              <a:gd name="T2" fmla="*/ 2726102 w 2725556"/>
              <a:gd name="T3" fmla="*/ 0 h 2808312"/>
              <a:gd name="T4" fmla="*/ 2726102 w 2725556"/>
              <a:gd name="T5" fmla="*/ 2808237 h 2808312"/>
              <a:gd name="T6" fmla="*/ 927115 w 2725556"/>
              <a:gd name="T7" fmla="*/ 2808237 h 2808312"/>
              <a:gd name="T8" fmla="*/ 0 w 2725556"/>
              <a:gd name="T9" fmla="*/ 0 h 280831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725556" h="2808312">
                <a:moveTo>
                  <a:pt x="0" y="0"/>
                </a:moveTo>
                <a:lnTo>
                  <a:pt x="2725556" y="0"/>
                </a:lnTo>
                <a:lnTo>
                  <a:pt x="2725556" y="2808312"/>
                </a:lnTo>
                <a:lnTo>
                  <a:pt x="926929" y="2808312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/>
        </p:spPr>
        <p:txBody>
          <a:bodyPr anchor="ctr"/>
          <a:lstStyle/>
          <a:p>
            <a:endParaRPr lang="zh-CN" altLang="en-US"/>
          </a:p>
        </p:txBody>
      </p:sp>
      <p:sp>
        <p:nvSpPr>
          <p:cNvPr id="3075" name="任意多边形 29"/>
          <p:cNvSpPr>
            <a:spLocks/>
          </p:cNvSpPr>
          <p:nvPr/>
        </p:nvSpPr>
        <p:spPr bwMode="auto">
          <a:xfrm>
            <a:off x="2212291" y="0"/>
            <a:ext cx="4609105" cy="2578214"/>
          </a:xfrm>
          <a:custGeom>
            <a:avLst/>
            <a:gdLst>
              <a:gd name="T0" fmla="*/ 0 w 3646703"/>
              <a:gd name="T1" fmla="*/ 0 h 2808312"/>
              <a:gd name="T2" fmla="*/ 2722845 w 3646703"/>
              <a:gd name="T3" fmla="*/ 0 h 2808312"/>
              <a:gd name="T4" fmla="*/ 3650821 w 3646703"/>
              <a:gd name="T5" fmla="*/ 2808237 h 2808312"/>
              <a:gd name="T6" fmla="*/ 927977 w 3646703"/>
              <a:gd name="T7" fmla="*/ 2808237 h 2808312"/>
              <a:gd name="T8" fmla="*/ 0 w 3646703"/>
              <a:gd name="T9" fmla="*/ 0 h 280831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646703" h="2808312">
                <a:moveTo>
                  <a:pt x="0" y="0"/>
                </a:moveTo>
                <a:lnTo>
                  <a:pt x="2719774" y="0"/>
                </a:lnTo>
                <a:lnTo>
                  <a:pt x="3646703" y="2808312"/>
                </a:lnTo>
                <a:lnTo>
                  <a:pt x="926930" y="2808312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/>
        </p:spPr>
        <p:txBody>
          <a:bodyPr anchor="ctr"/>
          <a:lstStyle/>
          <a:p>
            <a:endParaRPr lang="zh-CN" altLang="en-US"/>
          </a:p>
        </p:txBody>
      </p:sp>
      <p:sp>
        <p:nvSpPr>
          <p:cNvPr id="3076" name="任意多边形 26"/>
          <p:cNvSpPr>
            <a:spLocks/>
          </p:cNvSpPr>
          <p:nvPr/>
        </p:nvSpPr>
        <p:spPr bwMode="auto">
          <a:xfrm>
            <a:off x="0" y="0"/>
            <a:ext cx="3333478" cy="2578214"/>
          </a:xfrm>
          <a:custGeom>
            <a:avLst/>
            <a:gdLst>
              <a:gd name="T0" fmla="*/ 0 w 2639293"/>
              <a:gd name="T1" fmla="*/ 0 h 2808312"/>
              <a:gd name="T2" fmla="*/ 1710674 w 2639293"/>
              <a:gd name="T3" fmla="*/ 0 h 2808312"/>
              <a:gd name="T4" fmla="*/ 2636690 w 2639293"/>
              <a:gd name="T5" fmla="*/ 2808237 h 2808312"/>
              <a:gd name="T6" fmla="*/ 0 w 2639293"/>
              <a:gd name="T7" fmla="*/ 2808237 h 2808312"/>
              <a:gd name="T8" fmla="*/ 0 w 2639293"/>
              <a:gd name="T9" fmla="*/ 0 h 280831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639293" h="2808312">
                <a:moveTo>
                  <a:pt x="0" y="0"/>
                </a:moveTo>
                <a:lnTo>
                  <a:pt x="1712363" y="0"/>
                </a:lnTo>
                <a:lnTo>
                  <a:pt x="2639293" y="2808312"/>
                </a:lnTo>
                <a:lnTo>
                  <a:pt x="0" y="2808312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/>
        </p:spPr>
        <p:txBody>
          <a:bodyPr anchor="ctr"/>
          <a:lstStyle/>
          <a:p>
            <a:endParaRPr lang="zh-CN" altLang="en-US"/>
          </a:p>
        </p:txBody>
      </p:sp>
      <p:sp>
        <p:nvSpPr>
          <p:cNvPr id="3077" name="矩形 31"/>
          <p:cNvSpPr>
            <a:spLocks noChangeArrowheads="1"/>
          </p:cNvSpPr>
          <p:nvPr/>
        </p:nvSpPr>
        <p:spPr bwMode="auto">
          <a:xfrm>
            <a:off x="1475656" y="3073743"/>
            <a:ext cx="70718" cy="1584109"/>
          </a:xfrm>
          <a:prstGeom prst="rect">
            <a:avLst/>
          </a:prstGeom>
          <a:solidFill>
            <a:srgbClr val="92D050"/>
          </a:solidFill>
          <a:ln>
            <a:noFill/>
          </a:ln>
          <a:extLst/>
        </p:spPr>
        <p:txBody>
          <a:bodyPr wrap="none" bIns="54000"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None/>
            </a:pPr>
            <a:endParaRPr lang="zh-CN" altLang="en-US" sz="2400">
              <a:solidFill>
                <a:srgbClr val="FFFFFF"/>
              </a:solidFill>
              <a:latin typeface="方正稚艺_GBK"/>
              <a:ea typeface="方正稚艺_GBK"/>
            </a:endParaRPr>
          </a:p>
        </p:txBody>
      </p:sp>
      <p:sp>
        <p:nvSpPr>
          <p:cNvPr id="3078" name="矩形 34"/>
          <p:cNvSpPr>
            <a:spLocks noChangeArrowheads="1"/>
          </p:cNvSpPr>
          <p:nvPr/>
        </p:nvSpPr>
        <p:spPr bwMode="auto">
          <a:xfrm>
            <a:off x="1691680" y="3001734"/>
            <a:ext cx="5040560" cy="1656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/>
            </a:pPr>
            <a:r>
              <a:rPr lang="zh-CN" altLang="en-US" sz="14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/>
                <a:ea typeface="方正稚艺_GBK"/>
              </a:rPr>
              <a:t>更改文字：标题框及正文框中的文字可直接改为您所需的文字</a:t>
            </a:r>
          </a:p>
          <a:p>
            <a:pPr algn="just" eaLnBrk="1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/>
            </a:pPr>
            <a:r>
              <a:rPr lang="zh-CN" altLang="en-US" sz="14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稚艺_GBK"/>
                <a:ea typeface="方正稚艺_GBK"/>
              </a:rPr>
              <a:t>增加图片：直接复制粘贴图片来增加图片数，复制后更改方法见“更改图片”</a:t>
            </a:r>
          </a:p>
        </p:txBody>
      </p:sp>
      <p:sp>
        <p:nvSpPr>
          <p:cNvPr id="3079" name="矩形 38"/>
          <p:cNvSpPr>
            <a:spLocks noChangeArrowheads="1"/>
          </p:cNvSpPr>
          <p:nvPr/>
        </p:nvSpPr>
        <p:spPr bwMode="auto">
          <a:xfrm>
            <a:off x="611560" y="2929727"/>
            <a:ext cx="952709" cy="1874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None/>
            </a:pPr>
            <a:r>
              <a:rPr lang="zh-CN" altLang="en-US" sz="32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因为有你</a:t>
            </a:r>
            <a:endParaRPr lang="zh-CN" altLang="en-US" sz="32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3060407" y="-380003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5364663" y="-450850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4428560" y="-307409"/>
            <a:ext cx="143441" cy="143441"/>
          </a:xfrm>
          <a:prstGeom prst="ellipse">
            <a:avLst/>
          </a:prstGeom>
          <a:solidFill>
            <a:schemeClr val="bg1">
              <a:alpha val="7000"/>
            </a:schemeClr>
          </a:solidFill>
          <a:ln>
            <a:noFill/>
          </a:ln>
          <a:effectLst>
            <a:glow rad="215900">
              <a:schemeClr val="bg1"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8460432" y="-452586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6156751" y="-452586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7380887" y="-452586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971600" y="-452586"/>
            <a:ext cx="143441" cy="143441"/>
          </a:xfrm>
          <a:prstGeom prst="ellipse">
            <a:avLst/>
          </a:prstGeom>
          <a:solidFill>
            <a:schemeClr val="bg1">
              <a:alpha val="7000"/>
            </a:schemeClr>
          </a:solidFill>
          <a:ln>
            <a:noFill/>
          </a:ln>
          <a:effectLst>
            <a:glow rad="215900">
              <a:schemeClr val="bg1"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3780487" y="-308581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5797286" y="-379428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2411760" y="-379428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4861183" y="-235987"/>
            <a:ext cx="143441" cy="143441"/>
          </a:xfrm>
          <a:prstGeom prst="ellipse">
            <a:avLst/>
          </a:prstGeom>
          <a:solidFill>
            <a:schemeClr val="bg1">
              <a:alpha val="7000"/>
            </a:schemeClr>
          </a:solidFill>
          <a:ln>
            <a:noFill/>
          </a:ln>
          <a:effectLst>
            <a:glow rad="215900">
              <a:schemeClr val="bg1"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8893055" y="-381164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6589374" y="-381164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7813510" y="-381164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1404223" y="-381164"/>
            <a:ext cx="143441" cy="143441"/>
          </a:xfrm>
          <a:prstGeom prst="ellipse">
            <a:avLst/>
          </a:prstGeom>
          <a:solidFill>
            <a:schemeClr val="bg1">
              <a:alpha val="7000"/>
            </a:schemeClr>
          </a:solidFill>
          <a:ln>
            <a:noFill/>
          </a:ln>
          <a:effectLst>
            <a:glow rad="215900">
              <a:schemeClr val="bg1"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4940974" y="-421055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5588471" y="-421055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7244655" y="-421055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8140863" y="-421055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8821047" y="-421055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474077" y="-452586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1121574" y="-452586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2057678" y="-452586"/>
            <a:ext cx="143441" cy="143441"/>
          </a:xfrm>
          <a:prstGeom prst="ellipse">
            <a:avLst/>
          </a:prstGeom>
          <a:solidFill>
            <a:srgbClr val="92D050">
              <a:alpha val="7000"/>
            </a:srgbClr>
          </a:solidFill>
          <a:ln>
            <a:noFill/>
          </a:ln>
          <a:effectLst>
            <a:glow rad="215900">
              <a:srgbClr val="92D050">
                <a:alpha val="2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2777758" y="-452586"/>
            <a:ext cx="143441" cy="143441"/>
          </a:xfrm>
          <a:prstGeom prst="ellipse">
            <a:avLst/>
          </a:prstGeom>
          <a:solidFill>
            <a:srgbClr val="00B0F0">
              <a:alpha val="10000"/>
            </a:srgbClr>
          </a:solidFill>
          <a:ln>
            <a:noFill/>
          </a:ln>
          <a:effectLst>
            <a:glow rad="215900">
              <a:srgbClr val="00B0F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3673966" y="-452586"/>
            <a:ext cx="143441" cy="143441"/>
          </a:xfrm>
          <a:prstGeom prst="ellipse">
            <a:avLst/>
          </a:prstGeom>
          <a:solidFill>
            <a:srgbClr val="FFFF00">
              <a:alpha val="7000"/>
            </a:srgbClr>
          </a:solidFill>
          <a:ln>
            <a:noFill/>
          </a:ln>
          <a:effectLst>
            <a:glow rad="215900">
              <a:srgbClr val="FFFF00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方正稚艺_GBK"/>
            </a:endParaRPr>
          </a:p>
        </p:txBody>
      </p:sp>
    </p:spTree>
    <p:extLst>
      <p:ext uri="{BB962C8B-B14F-4D97-AF65-F5344CB8AC3E}">
        <p14:creationId xmlns:p14="http://schemas.microsoft.com/office/powerpoint/2010/main" val="3554693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repeatCount="indefinite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39" dur="4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8.33333E-7 -1.72946E-7 C -0.00139 0.02007 -0.00364 0.0349 -0.00642 0.05405 C -0.00694 0.05744 -0.00746 0.06115 -0.00799 0.06486 C -0.00885 0.07103 -0.01111 0.08184 -0.01111 0.08215 C -0.01458 0.13743 -0.02535 0.20352 -0.00799 0.25139 C -0.0066 0.26652 -0.00555 0.27455 -0.00156 0.28783 C -0.00017 0.30235 0.00017 0.31007 0.00469 0.3218 C 0.00521 0.32644 0.00521 0.33169 0.00625 0.33601 C 0.00677 0.33848 0.00903 0.3391 0.00955 0.34157 C 0.01059 0.34589 0.01024 0.35114 0.01111 0.35578 C 0.01389 0.37091 0.0191 0.39284 0.02379 0.40642 C 0.02708 0.416 0.03229 0.42403 0.0349 0.43484 C 0.04011 0.45584 0.04184 0.47931 0.04757 0.49969 C 0.05677 0.57443 0.04514 0.48271 0.05399 0.54478 C 0.05608 0.55991 0.05538 0.57412 0.06024 0.5874 C 0.06285 0.6155 0.06701 0.64546 0.07292 0.67202 C 0.07344 0.68221 0.07361 0.69271 0.07448 0.7029 C 0.0757 0.71618 0.07934 0.74243 0.07934 0.74274 C 0.07882 0.79061 0.07917 0.83879 0.07778 0.88666 C 0.07674 0.92465 0.07292 0.96294 0.07292 1.00247 " pathEditMode="relative" rAng="0" ptsTypes="fffffffffffffffffffA">
                                      <p:cBhvr>
                                        <p:cTn id="41" dur="4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1" y="50124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0" presetClass="path" presetSubtype="0" repeatCount="indefinite" accel="50000" decel="50000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5E-6 1.85185E-6 C -0.00138 0.01543 -0.00643 0.03642 -0.01268 0.04784 C -0.01459 0.05771 -0.01718 0.06759 -0.0191 0.07623 C -0.0257 0.10833 -0.025 0.1466 -0.02709 0.18055 C -0.02656 0.24629 -0.02656 0.31234 -0.02553 0.37778 C -0.025 0.40957 -0.01893 0.44012 -0.01598 0.47129 C -0.00938 0.53858 -0.00417 0.6071 0.01268 0.66913 C 0.01702 0.70864 0.01962 0.72284 0.01424 0.77068 C 0.01303 0.78117 0.00504 0.79599 0.00157 0.80432 C -0.01511 0.84722 -0.00468 0.82716 -0.01754 0.84969 C -0.02639 0.89012 -0.01268 0.8321 -0.02864 0.88055 C -0.03211 0.89166 -0.03299 0.90617 -0.03664 0.91759 C -0.0401 0.92778 -0.04549 0.93549 -0.0493 0.94537 C -0.05104 0.95463 -0.05087 0.95123 -0.05087 0.95679 " pathEditMode="relative" rAng="0" ptsTypes="fffffffffffffA">
                                      <p:cBhvr>
                                        <p:cTn id="43" dur="4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" y="47840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10" presetClass="exit" presetSubtype="0" repeatCount="indefinite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xit" presetSubtype="0" repeatCount="indefinite" fill="hold" grpId="2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xit" presetSubtype="0" repeatCount="indefinite" fill="hold" grpId="2" nodeType="withEffect">
                                  <p:stCondLst>
                                    <p:cond delay="6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ntr" presetSubtype="0" repeatCount="indefinite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repeatCount="indefinite" fill="hold" grpId="0" nodeType="withEffect">
                                  <p:stCondLst>
                                    <p:cond delay="59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" presetClass="entr" presetSubtype="4" repeatCount="indefinite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0" presetClass="path" presetSubtype="0" repeatCount="indefinite" accel="50000" decel="5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67" dur="4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0" presetClass="path" presetSubtype="0" repeatCount="indefinite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11022E-16 -1.72946E-7 C -0.00139 0.02007 -0.00365 0.03428 -0.00642 0.05374 C -0.00694 0.05744 -0.00747 0.06115 -0.00799 0.06486 C -0.00885 0.07134 -0.01111 0.08184 -0.01111 0.08215 C -0.01458 0.13743 -0.02535 0.20352 -0.00799 0.25139 C -0.0066 0.26652 -0.00556 0.27455 -0.00156 0.28783 C -0.00017 0.30235 0.00017 0.31007 0.00469 0.3218 C 0.00521 0.32644 0.00521 0.33169 0.00625 0.33601 C 0.00677 0.33848 0.00903 0.3391 0.00955 0.34157 C 0.01059 0.34589 0.01024 0.35114 0.01111 0.35578 C 0.01389 0.37091 0.0191 0.39284 0.02378 0.40642 C 0.02708 0.416 0.03229 0.42403 0.0349 0.43484 C 0.0401 0.45584 0.04184 0.47962 0.04757 0.5 C 0.05677 0.57474 0.04514 0.48271 0.05399 0.54509 C 0.05608 0.56022 0.05538 0.57443 0.06024 0.58771 C 0.06285 0.6155 0.06701 0.64577 0.07292 0.67233 C 0.07344 0.68252 0.07361 0.69302 0.07448 0.70321 C 0.07569 0.71649 0.07934 0.74274 0.07934 0.74305 C 0.07882 0.79092 0.07917 0.8391 0.07778 0.88697 C 0.07674 0.92495 0.07292 0.96325 0.07292 1.00278 " pathEditMode="relative" rAng="0" ptsTypes="fffffffffffffffffffA">
                                      <p:cBhvr>
                                        <p:cTn id="69" dur="4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1" y="50124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0" presetClass="path" presetSubtype="0" repeatCount="indefinite" accel="50000" decel="5000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2.77778E-7 4.97683E-6 C -0.00591 0.01421 -0.01042 0.03027 -0.0158 0.04541 C -0.01823 0.05221 -0.02223 0.05653 -0.02535 0.06209 C -0.04931 0.10411 -0.02674 0.06951 -0.03802 0.09608 C -0.03976 0.1004 -0.04271 0.10318 -0.04445 0.10751 C -0.04792 0.11554 -0.05157 0.12913 -0.05382 0.1384 C -0.05799 0.15508 -0.06181 0.17423 -0.06337 0.19215 C -0.06441 0.20451 -0.06667 0.22892 -0.06667 0.22892 C -0.06771 0.26382 -0.06823 0.33735 -0.07778 0.3701 C -0.08143 0.40315 -0.07882 0.43621 -0.08403 0.46895 C -0.08768 0.54958 -0.09098 0.63145 -0.07778 0.70899 C -0.07552 0.72196 -0.07552 0.73154 -0.07136 0.74297 C -0.06875 0.76707 -0.06615 0.79333 -0.06181 0.8165 C -0.05816 0.83596 -0.05921 0.81959 -0.05712 0.83627 C -0.05643 0.84183 -0.05643 0.8477 -0.05556 0.85295 C -0.05434 0.85975 -0.05191 0.86592 -0.0507 0.87272 C -0.05018 0.88044 -0.05018 0.88817 -0.04914 0.89558 C -0.04792 0.90485 -0.0441 0.91412 -0.04271 0.92369 C -0.04202 0.92833 -0.04184 0.93327 -0.04115 0.93791 C -0.0408 0.94069 -0.03959 0.94625 -0.03959 0.94625 " pathEditMode="relative" ptsTypes="fffffffffffffffffffA">
                                      <p:cBhvr>
                                        <p:cTn id="71" dur="4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2" presetID="0" presetClass="path" presetSubtype="0" repeatCount="indefinite" accel="50000" decel="50000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-1.66667E-6 -1.72946E-7 C -0.00139 0.01544 -0.00642 0.03644 -0.01267 0.04818 C -0.01458 0.05775 -0.01719 0.06763 -0.0191 0.07597 C -0.02569 0.1084 -0.025 0.1467 -0.02708 0.18067 C -0.02656 0.24645 -0.02656 0.31254 -0.02552 0.37801 C -0.025 0.40982 -0.01892 0.4404 -0.01597 0.47159 C -0.00937 0.53891 -0.00416 0.60747 0.01268 0.66955 C 0.01702 0.70908 0.01962 0.72329 0.01424 0.77116 C 0.01302 0.78166 0.00504 0.79648 0.00156 0.80482 C -0.0151 0.84775 -0.00469 0.82767 -0.01753 0.85022 C -0.02639 0.89067 -0.01267 0.83261 -0.02864 0.8811 C -0.03212 0.89222 -0.03298 0.90673 -0.03663 0.91816 C -0.0401 0.92835 -0.04548 0.93607 -0.0493 0.94595 C -0.05104 0.95522 -0.05087 0.95182 -0.05087 0.95738 " pathEditMode="relative" rAng="0" ptsTypes="fffffffffffffA">
                                      <p:cBhvr>
                                        <p:cTn id="73" dur="4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" y="47869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10" presetClass="exit" presetSubtype="0" repeatCount="indefinite" fill="hold" grpId="2" nodeType="withEffect">
                                  <p:stCondLst>
                                    <p:cond delay="5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xit" presetSubtype="0" repeatCount="indefinite" fill="hold" grpId="2" nodeType="withEffect">
                                  <p:stCondLst>
                                    <p:cond delay="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0" presetClass="exit" presetSubtype="0" repeatCount="indefinite" fill="hold" grpId="2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0" presetClass="exit" presetSubtype="0" repeatCount="indefinite" fill="hold" grpId="2" nodeType="withEffect">
                                  <p:stCondLst>
                                    <p:cond delay="6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0" presetClass="entr" presetSubtype="0" repeatCount="indefinite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repeatCount="indefinite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repeatCount="indefinite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0" presetClass="path" presetSubtype="0" repeatCount="indefinite" accel="50000" decel="5000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99" dur="4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100" presetID="0" presetClass="path" presetSubtype="0" repeatCount="indefinite" accel="50000" decel="50000" fill="hold" grpId="1" nodeType="withEffect">
                                  <p:stCondLst>
                                    <p:cond delay="4750"/>
                                  </p:stCondLst>
                                  <p:childTnLst>
                                    <p:animMotion origin="layout" path="M -8.33333E-7 -1.72946E-7 C -0.00139 0.02007 -0.00364 0.0349 -0.00642 0.05405 C -0.00694 0.05744 -0.00746 0.06115 -0.00799 0.06486 C -0.00885 0.07103 -0.01111 0.08184 -0.01111 0.08215 C -0.01458 0.13743 -0.02535 0.20352 -0.00799 0.25139 C -0.0066 0.26652 -0.00555 0.27455 -0.00156 0.28783 C -0.00017 0.30235 0.00017 0.31007 0.00469 0.3218 C 0.00521 0.32644 0.00521 0.33169 0.00625 0.33601 C 0.00677 0.33848 0.00903 0.3391 0.00955 0.34157 C 0.01059 0.34589 0.01024 0.35114 0.01111 0.35578 C 0.01389 0.37091 0.0191 0.39284 0.02379 0.40642 C 0.02708 0.416 0.03229 0.42403 0.0349 0.43484 C 0.04011 0.45584 0.04184 0.47931 0.04757 0.49969 C 0.05677 0.57443 0.04514 0.48271 0.05399 0.54478 C 0.05608 0.55991 0.05538 0.57412 0.06024 0.5874 C 0.06285 0.6155 0.06701 0.64546 0.07292 0.67202 C 0.07344 0.68221 0.07361 0.69271 0.07448 0.7029 C 0.0757 0.71618 0.07934 0.74243 0.07934 0.74274 C 0.07882 0.79061 0.07917 0.83879 0.07778 0.88666 C 0.07674 0.92465 0.07292 0.96294 0.07292 1.00247 " pathEditMode="relative" rAng="0" ptsTypes="fffffffffffffffffffA">
                                      <p:cBhvr>
                                        <p:cTn id="101" dur="4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1" y="50124"/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0" presetClass="path" presetSubtype="0" repeatCount="indefinite" accel="50000" decel="5000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2.77778E-7 4.97683E-6 C -0.00591 0.01421 -0.01042 0.03027 -0.0158 0.04541 C -0.01823 0.05221 -0.02223 0.05653 -0.02535 0.06209 C -0.04931 0.10411 -0.02674 0.06951 -0.03802 0.09608 C -0.03976 0.1004 -0.04271 0.10318 -0.04445 0.10751 C -0.04792 0.11554 -0.05157 0.12913 -0.05382 0.1384 C -0.05799 0.15508 -0.06181 0.17423 -0.06337 0.19215 C -0.06441 0.20451 -0.06667 0.22892 -0.06667 0.22892 C -0.06771 0.26382 -0.06823 0.33735 -0.07778 0.3701 C -0.08143 0.40315 -0.07882 0.43621 -0.08403 0.46895 C -0.08768 0.54958 -0.09098 0.63145 -0.07778 0.70899 C -0.07552 0.72196 -0.07552 0.73154 -0.07136 0.74297 C -0.06875 0.76707 -0.06615 0.79333 -0.06181 0.8165 C -0.05816 0.83596 -0.05921 0.81959 -0.05712 0.83627 C -0.05643 0.84183 -0.05643 0.8477 -0.05556 0.85295 C -0.05434 0.85975 -0.05191 0.86592 -0.0507 0.87272 C -0.05018 0.88044 -0.05018 0.88817 -0.04914 0.89558 C -0.04792 0.90485 -0.0441 0.91412 -0.04271 0.92369 C -0.04202 0.92833 -0.04184 0.93327 -0.04115 0.93791 C -0.0408 0.94069 -0.03959 0.94625 -0.03959 0.94625 " pathEditMode="relative" ptsTypes="fffffffffffffffffffA">
                                      <p:cBhvr>
                                        <p:cTn id="103" dur="4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4" presetID="0" presetClass="path" presetSubtype="0" repeatCount="indefinite" accel="50000" decel="50000" fill="hold" grpId="1" nodeType="withEffect">
                                  <p:stCondLst>
                                    <p:cond delay="4750"/>
                                  </p:stCondLst>
                                  <p:childTnLst>
                                    <p:animMotion origin="layout" path="M 5E-6 1.85185E-6 C -0.00138 0.01543 -0.00643 0.03642 -0.01268 0.04784 C -0.01459 0.05771 -0.01718 0.06759 -0.0191 0.07623 C -0.0257 0.10833 -0.025 0.1466 -0.02709 0.18055 C -0.02656 0.24629 -0.02656 0.31234 -0.02553 0.37778 C -0.025 0.40957 -0.01893 0.44012 -0.01598 0.47129 C -0.00938 0.53858 -0.00417 0.6071 0.01268 0.66913 C 0.01702 0.70864 0.01962 0.72284 0.01424 0.77068 C 0.01303 0.78117 0.00504 0.79599 0.00157 0.80432 C -0.01511 0.84722 -0.00468 0.82716 -0.01754 0.84969 C -0.02639 0.89012 -0.01268 0.8321 -0.02864 0.88055 C -0.03211 0.89166 -0.03299 0.90617 -0.03664 0.91759 C -0.0401 0.92778 -0.04549 0.93549 -0.0493 0.94537 C -0.05104 0.95463 -0.05087 0.95123 -0.05087 0.95679 " pathEditMode="relative" rAng="0" ptsTypes="fffffffffffffA">
                                      <p:cBhvr>
                                        <p:cTn id="105" dur="4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" y="47840"/>
                                    </p:animMotion>
                                  </p:childTnLst>
                                </p:cTn>
                              </p:par>
                              <p:par>
                                <p:cTn id="106" presetID="10" presetClass="exit" presetSubtype="0" repeatCount="indefinite" fill="hold" grpId="2" nodeType="withEffect">
                                  <p:stCondLst>
                                    <p:cond delay="7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0" presetClass="exit" presetSubtype="0" repeatCount="indefinite" fill="hold" grpId="2" nodeType="withEffect">
                                  <p:stCondLst>
                                    <p:cond delay="6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0" presetClass="exit" presetSubtype="0" repeatCount="indefinite" fill="hold" grpId="2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0" presetClass="exit" presetSubtype="0" repeatCount="indefinite" fill="hold" grpId="2" nodeType="withEffect">
                                  <p:stCondLst>
                                    <p:cond delay="8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0" presetClass="entr" presetSubtype="0" repeatCount="indefinite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repeatCount="indefinite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repeatCount="indefinite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repeatCount="indefinite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0" presetClass="path" presetSubtype="0" repeatCount="indefinite" accel="50000" decel="5000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131" dur="4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132" presetID="10" presetClass="exit" presetSubtype="0" repeatCount="indefinite" fill="hold" grpId="2" nodeType="withEffect">
                                  <p:stCondLst>
                                    <p:cond delay="7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3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0" presetClass="path" presetSubtype="0" repeatCount="indefinite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11022E-16 -1.72946E-7 C -0.00139 0.02007 -0.00365 0.03428 -0.00642 0.05374 C -0.00694 0.05744 -0.00747 0.06115 -0.00799 0.06486 C -0.00885 0.07134 -0.01111 0.08184 -0.01111 0.08215 C -0.01458 0.13743 -0.02535 0.20352 -0.00799 0.25139 C -0.0066 0.26652 -0.00556 0.27455 -0.00156 0.28783 C -0.00017 0.30235 0.00017 0.31007 0.00469 0.3218 C 0.00521 0.32644 0.00521 0.33169 0.00625 0.33601 C 0.00677 0.33848 0.00903 0.3391 0.00955 0.34157 C 0.01059 0.34589 0.01024 0.35114 0.01111 0.35578 C 0.01389 0.37091 0.0191 0.39284 0.02378 0.40642 C 0.02708 0.416 0.03229 0.42403 0.0349 0.43484 C 0.0401 0.45584 0.04184 0.47962 0.04757 0.5 C 0.05677 0.57474 0.04514 0.48271 0.05399 0.54509 C 0.05608 0.56022 0.05538 0.57443 0.06024 0.58771 C 0.06285 0.6155 0.06701 0.64577 0.07292 0.67233 C 0.07344 0.68252 0.07361 0.69302 0.07448 0.70321 C 0.07569 0.71649 0.07934 0.74274 0.07934 0.74305 C 0.07882 0.79092 0.07917 0.8391 0.07778 0.88697 C 0.07674 0.92495 0.07292 0.96325 0.07292 1.00278 " pathEditMode="relative" rAng="0" ptsTypes="fffffffffffffffffffA">
                                      <p:cBhvr>
                                        <p:cTn id="136" dur="4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1" y="50124"/>
                                    </p:animMotion>
                                  </p:childTnLst>
                                </p:cTn>
                              </p:par>
                              <p:par>
                                <p:cTn id="137" presetID="0" presetClass="path" presetSubtype="0" repeatCount="indefinite" accel="50000" decel="5000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2.77778E-7 4.97683E-6 C -0.00591 0.01421 -0.01042 0.03027 -0.0158 0.04541 C -0.01823 0.05221 -0.02223 0.05653 -0.02535 0.06209 C -0.04931 0.10411 -0.02674 0.06951 -0.03802 0.09608 C -0.03976 0.1004 -0.04271 0.10318 -0.04445 0.10751 C -0.04792 0.11554 -0.05157 0.12913 -0.05382 0.1384 C -0.05799 0.15508 -0.06181 0.17423 -0.06337 0.19215 C -0.06441 0.20451 -0.06667 0.22892 -0.06667 0.22892 C -0.06771 0.26382 -0.06823 0.33735 -0.07778 0.3701 C -0.08143 0.40315 -0.07882 0.43621 -0.08403 0.46895 C -0.08768 0.54958 -0.09098 0.63145 -0.07778 0.70899 C -0.07552 0.72196 -0.07552 0.73154 -0.07136 0.74297 C -0.06875 0.76707 -0.06615 0.79333 -0.06181 0.8165 C -0.05816 0.83596 -0.05921 0.81959 -0.05712 0.83627 C -0.05643 0.84183 -0.05643 0.8477 -0.05556 0.85295 C -0.05434 0.85975 -0.05191 0.86592 -0.0507 0.87272 C -0.05018 0.88044 -0.05018 0.88817 -0.04914 0.89558 C -0.04792 0.90485 -0.0441 0.91412 -0.04271 0.92369 C -0.04202 0.92833 -0.04184 0.93327 -0.04115 0.93791 C -0.0408 0.94069 -0.03959 0.94625 -0.03959 0.94625 " pathEditMode="relative" ptsTypes="fffffffffffffffffffA">
                                      <p:cBhvr>
                                        <p:cTn id="138" dur="4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9" presetID="0" presetClass="path" presetSubtype="0" repeatCount="indefinite" accel="50000" decel="50000" fill="hold" grpId="1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-1.66667E-6 -1.72946E-7 C -0.00139 0.01544 -0.00642 0.03644 -0.01267 0.04818 C -0.01458 0.05775 -0.01719 0.06763 -0.0191 0.07597 C -0.02569 0.1084 -0.025 0.1467 -0.02708 0.18067 C -0.02656 0.24645 -0.02656 0.31254 -0.02552 0.37801 C -0.025 0.40982 -0.01892 0.4404 -0.01597 0.47159 C -0.00937 0.53891 -0.00416 0.60747 0.01268 0.66955 C 0.01702 0.70908 0.01962 0.72329 0.01424 0.77116 C 0.01302 0.78166 0.00504 0.79648 0.00156 0.80482 C -0.0151 0.84775 -0.00469 0.82767 -0.01753 0.85022 C -0.02639 0.89067 -0.01267 0.83261 -0.02864 0.8811 C -0.03212 0.89222 -0.03298 0.90673 -0.03663 0.91816 C -0.0401 0.92835 -0.04548 0.93607 -0.0493 0.94595 C -0.05104 0.95522 -0.05087 0.95182 -0.05087 0.95738 " pathEditMode="relative" rAng="0" ptsTypes="fffffffffffffA">
                                      <p:cBhvr>
                                        <p:cTn id="140" dur="4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" y="47869"/>
                                    </p:animMotion>
                                  </p:childTnLst>
                                </p:cTn>
                              </p:par>
                              <p:par>
                                <p:cTn id="141" presetID="10" presetClass="exit" presetSubtype="0" repeatCount="indefinite" fill="hold" grpId="2" nodeType="withEffect">
                                  <p:stCondLst>
                                    <p:cond delay="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10" presetClass="exit" presetSubtype="0" repeatCount="indefinite" fill="hold" grpId="2" nodeType="withEffect">
                                  <p:stCondLst>
                                    <p:cond delay="7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5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0" presetClass="exit" presetSubtype="0" repeatCount="indefinite" fill="hold" grpId="2" nodeType="withEffect">
                                  <p:stCondLst>
                                    <p:cond delay="8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8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154" dur="4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155" presetID="10" presetClass="exit" presetSubtype="0" repeatCount="indefinite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10" presetClass="entr" presetSubtype="0" repeatCount="indefinite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0" presetClass="path" presetSubtype="0" repeatCount="indefinite" accel="50000" decel="5000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0.01024 0.00339 C 0.01718 0.04074 0.01649 0.0895 0.00746 0.12685 C 0.00347 0.14383 0.00555 0.125 0.0033 0.14166 C 3.05556E-6 0.16543 -0.00157 0.19012 -0.0092 0.2108 C -0.01059 0.225 -0.01181 0.23704 -0.01476 0.25031 C -0.01598 0.26481 -0.01667 0.27654 -0.02032 0.28981 C -0.02344 0.3395 -0.02049 0.32006 -0.02587 0.34907 C -0.02743 0.45278 -0.02813 0.44506 -0.02587 0.56142 C -0.02518 0.59444 -0.01979 0.62747 -0.01754 0.66018 C -0.01476 0.70247 -0.0125 0.74444 -0.00782 0.78611 C -0.00643 0.84074 -0.00504 0.88518 -0.00365 0.94166 C -0.00348 0.94815 -0.00226 0.96142 -0.00226 0.96142 " pathEditMode="relative" ptsTypes="fffffffffffA">
                                      <p:cBhvr>
                                        <p:cTn id="162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63" presetID="10" presetClass="exit" presetSubtype="0" repeatCount="indefinite" fill="hold" grpId="2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5.55556E-6 -2.46914E-6 C -0.0047 0.01235 -0.00504 0.02716 -0.00973 0.03951 C -0.01338 0.10432 -0.01355 0.16975 -0.00834 0.23457 C -0.00713 0.24877 -0.00348 0.26266 -0.0014 0.27654 C 0.00208 0.29938 0.00364 0.32284 0.00694 0.34568 C 0.00815 0.37654 0.01041 0.40679 0.01388 0.43704 C 0.01492 0.45833 0.01666 0.47161 0.01944 0.49136 C 0.01909 0.51852 0.02708 0.66049 0.00277 0.7037 C -0.0073 0.75741 -0.02362 0.80741 -0.03612 0.85926 C -0.03872 0.87037 -0.03959 0.88241 -0.04167 0.89383 C -0.04324 0.91266 -0.04688 0.93148 -0.04306 0.95062 C -0.04237 0.95401 -0.03751 0.95556 -0.03751 0.95556 " pathEditMode="relative" ptsTypes="fffffffffffA">
                                      <p:cBhvr>
                                        <p:cTn id="170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1" presetID="10" presetClass="exit" presetSubtype="0" repeatCount="indefinite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2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0" presetClass="path" presetSubtype="0" repeatCount="indefinite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178" dur="4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179" presetID="10" presetClass="exit" presetSubtype="0" repeatCount="indefinite" fill="hold" grpId="2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0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0" presetClass="path" presetSubtype="0" repeatCount="indefinite" accel="50000" decel="5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2.77778E-6 -5.06173E-6 C 0.00053 0.04351 0.00053 0.08734 0.00139 0.13086 C 0.00191 0.1574 0.00921 0.18394 0.0125 0.20987 C 0.01459 0.22623 0.01511 0.24135 0.01945 0.25678 C 0.02084 0.26975 0.02362 0.28086 0.025 0.29382 C 0.02605 0.31604 0.02674 0.33487 0.03056 0.35555 C 0.03004 0.43209 0.03004 0.50864 0.02917 0.58518 C 0.029 0.60462 0.02084 0.64197 0.02084 0.64197 C 0.01737 0.68425 0.0224 0.63364 0.01528 0.67654 C 0.01303 0.69012 0.01198 0.70493 0.00973 0.71851 C 0.00938 0.72098 0.00869 0.72345 0.00834 0.72592 C 0.0073 0.7324 0.00643 0.73919 0.00556 0.74567 C 0.00487 0.75061 0.00278 0.76049 0.00278 0.76049 C 0.00226 0.76697 0.00226 0.77376 0.00139 0.78024 C 0.00087 0.78394 -0.00104 0.78641 -0.00138 0.79012 C -0.00694 0.83888 0.00105 0.8003 -0.00555 0.82962 C -0.00607 0.84197 -0.00625 0.85431 -0.00694 0.86666 C -0.00763 0.87901 -0.01076 0.89166 -0.01111 0.9037 C -0.01145 0.92098 -0.01111 0.93826 -0.01111 0.95555 " pathEditMode="relative" ptsTypes="ffffffffffffffffffA">
                                      <p:cBhvr>
                                        <p:cTn id="186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87" presetID="10" presetClass="exit" presetSubtype="0" repeatCount="indefinite" fill="hold" grpId="2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8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0" presetClass="path" presetSubtype="0" repeatCount="indefinite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194" dur="4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195" presetID="10" presetClass="exit" presetSubtype="0" repeatCount="indefinite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6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8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1" presetID="0" presetClass="path" presetSubtype="0" repeatCount="indefinite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1024 0.00339 C 0.01718 0.04074 0.01649 0.0895 0.00746 0.12685 C 0.00347 0.14383 0.00555 0.125 0.0033 0.14166 C 3.05556E-6 0.16543 -0.00157 0.19012 -0.0092 0.2108 C -0.01059 0.225 -0.01181 0.23704 -0.01476 0.25031 C -0.01598 0.26481 -0.01667 0.27654 -0.02032 0.28981 C -0.02344 0.3395 -0.02049 0.32006 -0.02587 0.34907 C -0.02743 0.45278 -0.02813 0.44506 -0.02587 0.56142 C -0.02518 0.59444 -0.01979 0.62747 -0.01754 0.66018 C -0.01476 0.70247 -0.0125 0.74444 -0.00782 0.78611 C -0.00643 0.84074 -0.00504 0.88518 -0.00365 0.94166 C -0.00348 0.94815 -0.00226 0.96142 -0.00226 0.96142 " pathEditMode="relative" ptsTypes="fffffffffffA">
                                      <p:cBhvr>
                                        <p:cTn id="202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03" presetID="10" presetClass="exit" presetSubtype="0" repeatCount="indefinite" fill="hold" grpId="2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4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6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9" presetID="0" presetClass="path" presetSubtype="0" repeatCount="indefinite" accel="50000" decel="5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210" dur="4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211" presetID="10" presetClass="exit" presetSubtype="0" repeatCount="indefinite" fill="hold" grpId="2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2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4" presetID="10" presetClass="entr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7" presetID="0" presetClass="path" presetSubtype="0" repeatCount="indefinite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5.55556E-6 -2.46914E-6 C -0.0047 0.01235 -0.00504 0.02716 -0.00973 0.03951 C -0.01338 0.10432 -0.01355 0.16975 -0.00834 0.23457 C -0.00713 0.24877 -0.00348 0.26266 -0.0014 0.27654 C 0.00208 0.29938 0.00364 0.32284 0.00694 0.34568 C 0.00815 0.37654 0.01041 0.40679 0.01388 0.43704 C 0.01492 0.45833 0.01666 0.47161 0.01944 0.49136 C 0.01909 0.51852 0.02708 0.66049 0.00277 0.7037 C -0.0073 0.75741 -0.02362 0.80741 -0.03612 0.85926 C -0.03872 0.87037 -0.03959 0.88241 -0.04167 0.89383 C -0.04324 0.91266 -0.04688 0.93148 -0.04306 0.95062 C -0.04237 0.95401 -0.03751 0.95556 -0.03751 0.95556 " pathEditMode="relative" ptsTypes="fffffffffffA">
                                      <p:cBhvr>
                                        <p:cTn id="218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9" presetID="10" presetClass="exit" presetSubtype="0" repeatCount="indefinite" fill="hold" grpId="2" nodeType="withEffect">
                                  <p:stCondLst>
                                    <p:cond delay="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0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2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5" presetID="0" presetClass="path" presetSubtype="0" repeatCount="indefinite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5.55556E-7 -1.30368E-6 C -0.01563 0.00464 -0.02083 0.01823 -0.03333 0.02533 C -0.03576 0.03213 -0.03906 0.038 -0.04115 0.0451 C -0.04479 0.05839 -0.0441 0.06302 -0.04601 0.07631 C -0.05069 0.10967 -0.05295 0.14334 -0.05556 0.17794 C -0.05469 0.2907 -0.05764 0.38987 -0.04913 0.49676 C -0.04653 0.53074 -0.04236 0.5641 -0.03958 0.59809 C -0.03854 0.61168 -0.03646 0.63825 -0.03646 0.63856 C -0.03698 0.71177 -0.02066 0.79827 -0.04444 0.8582 C -0.04618 0.87334 -0.04635 0.88632 -0.05382 0.89527 C -0.05469 0.89929 -0.05712 0.91041 -0.05712 0.91474 C -0.05712 0.91783 -0.05556 0.9237 -0.05556 0.92401 L -0.05556 0.96849 " pathEditMode="relative" rAng="0" ptsTypes="fffffffffffAA">
                                      <p:cBhvr>
                                        <p:cTn id="226" dur="4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48409"/>
                                    </p:animMotion>
                                  </p:childTnLst>
                                </p:cTn>
                              </p:par>
                              <p:par>
                                <p:cTn id="227" presetID="10" presetClass="exit" presetSubtype="0" repeatCount="indefinite" fill="hold" grpId="2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8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0" presetID="37" presetClass="exit" presetSubtype="0" fill="hold" grpId="1" nodeType="withEffect">
                                  <p:stCondLst>
                                    <p:cond delay="8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1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2" dur="1000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100" decel="100000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6" presetID="37" presetClass="exit" presetSubtype="0" fill="hold" grpId="1" nodeType="withEffect">
                                  <p:stCondLst>
                                    <p:cond delay="8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7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8" dur="1000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" dur="100" decel="100000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2" presetID="37" presetClass="exit" presetSubtype="0" fill="hold" grpId="1" nodeType="withEffect">
                                  <p:stCondLst>
                                    <p:cond delay="8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3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4" dur="1000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100" decel="100000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8" presetID="37" presetClass="exit" presetSubtype="0" fill="hold" grpId="1" nodeType="withEffect">
                                  <p:stCondLst>
                                    <p:cond delay="8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9" dur="10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0" dur="1000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1" dur="100" decel="100000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4" presetID="37" presetClass="exit" presetSubtype="0" fill="hold" grpId="1" nodeType="withEffect">
                                  <p:stCondLst>
                                    <p:cond delay="8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5" dur="1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6" dur="1000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7" dur="100" decel="100000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8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0" presetID="37" presetClass="exit" presetSubtype="0" fill="hold" grpId="1" nodeType="withEffect">
                                  <p:stCondLst>
                                    <p:cond delay="8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1" dur="1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2" dur="1000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3" dur="100" decel="100000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4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 animBg="1"/>
      <p:bldP spid="3074" grpId="1" animBg="1"/>
      <p:bldP spid="3075" grpId="0" animBg="1"/>
      <p:bldP spid="3075" grpId="1" animBg="1"/>
      <p:bldP spid="3076" grpId="0" animBg="1"/>
      <p:bldP spid="3076" grpId="1" animBg="1"/>
      <p:bldP spid="3077" grpId="0" animBg="1"/>
      <p:bldP spid="3077" grpId="1" animBg="1"/>
      <p:bldP spid="3078" grpId="0"/>
      <p:bldP spid="3078" grpId="1"/>
      <p:bldP spid="3079" grpId="0"/>
      <p:bldP spid="3079" grpId="1"/>
      <p:bldP spid="9" grpId="0" animBg="1"/>
      <p:bldP spid="9" grpId="1" animBg="1"/>
      <p:bldP spid="9" grpId="2" animBg="1"/>
      <p:bldP spid="10" grpId="0" animBg="1"/>
      <p:bldP spid="10" grpId="1" animBg="1"/>
      <p:bldP spid="10" grpId="2" animBg="1"/>
      <p:bldP spid="11" grpId="0" animBg="1"/>
      <p:bldP spid="11" grpId="1" animBg="1"/>
      <p:bldP spid="11" grpId="2" animBg="1"/>
      <p:bldP spid="12" grpId="0" animBg="1"/>
      <p:bldP spid="12" grpId="1" animBg="1"/>
      <p:bldP spid="12" grpId="2" animBg="1"/>
      <p:bldP spid="13" grpId="0" animBg="1"/>
      <p:bldP spid="13" grpId="1" animBg="1"/>
      <p:bldP spid="13" grpId="2" animBg="1"/>
      <p:bldP spid="14" grpId="0" animBg="1"/>
      <p:bldP spid="14" grpId="1" animBg="1"/>
      <p:bldP spid="14" grpId="2" animBg="1"/>
      <p:bldP spid="15" grpId="0" animBg="1"/>
      <p:bldP spid="15" grpId="1" animBg="1"/>
      <p:bldP spid="15" grpId="2" animBg="1"/>
      <p:bldP spid="16" grpId="0" animBg="1"/>
      <p:bldP spid="16" grpId="1" animBg="1"/>
      <p:bldP spid="16" grpId="2" animBg="1"/>
      <p:bldP spid="17" grpId="0" animBg="1"/>
      <p:bldP spid="17" grpId="1" animBg="1"/>
      <p:bldP spid="17" grpId="2" animBg="1"/>
      <p:bldP spid="18" grpId="0" animBg="1"/>
      <p:bldP spid="18" grpId="1" animBg="1"/>
      <p:bldP spid="18" grpId="2" animBg="1"/>
      <p:bldP spid="19" grpId="0" animBg="1"/>
      <p:bldP spid="19" grpId="1" animBg="1"/>
      <p:bldP spid="19" grpId="2" animBg="1"/>
      <p:bldP spid="20" grpId="0" animBg="1"/>
      <p:bldP spid="20" grpId="1" animBg="1"/>
      <p:bldP spid="20" grpId="2" animBg="1"/>
      <p:bldP spid="21" grpId="0" animBg="1"/>
      <p:bldP spid="21" grpId="1" animBg="1"/>
      <p:bldP spid="21" grpId="2" animBg="1"/>
      <p:bldP spid="22" grpId="0" animBg="1"/>
      <p:bldP spid="22" grpId="1" animBg="1"/>
      <p:bldP spid="22" grpId="2" animBg="1"/>
      <p:bldP spid="23" grpId="0" animBg="1"/>
      <p:bldP spid="23" grpId="1" animBg="1"/>
      <p:bldP spid="23" grpId="2" animBg="1"/>
      <p:bldP spid="24" grpId="0" animBg="1"/>
      <p:bldP spid="24" grpId="1" animBg="1"/>
      <p:bldP spid="24" grpId="2" animBg="1"/>
      <p:bldP spid="25" grpId="0" animBg="1"/>
      <p:bldP spid="25" grpId="1" animBg="1"/>
      <p:bldP spid="25" grpId="2" animBg="1"/>
      <p:bldP spid="26" grpId="0" animBg="1"/>
      <p:bldP spid="26" grpId="1" animBg="1"/>
      <p:bldP spid="26" grpId="2" animBg="1"/>
      <p:bldP spid="27" grpId="0" animBg="1"/>
      <p:bldP spid="27" grpId="1" animBg="1"/>
      <p:bldP spid="27" grpId="2" animBg="1"/>
      <p:bldP spid="28" grpId="0" animBg="1"/>
      <p:bldP spid="28" grpId="1" animBg="1"/>
      <p:bldP spid="28" grpId="2" animBg="1"/>
      <p:bldP spid="29" grpId="0" animBg="1"/>
      <p:bldP spid="29" grpId="1" animBg="1"/>
      <p:bldP spid="29" grpId="2" animBg="1"/>
      <p:bldP spid="30" grpId="0" animBg="1"/>
      <p:bldP spid="30" grpId="1" animBg="1"/>
      <p:bldP spid="30" grpId="2" animBg="1"/>
      <p:bldP spid="31" grpId="0" animBg="1"/>
      <p:bldP spid="31" grpId="1" animBg="1"/>
      <p:bldP spid="31" grpId="2" animBg="1"/>
      <p:bldP spid="32" grpId="0" animBg="1"/>
      <p:bldP spid="32" grpId="1" animBg="1"/>
      <p:bldP spid="32" grpId="2" animBg="1"/>
      <p:bldP spid="33" grpId="0" animBg="1"/>
      <p:bldP spid="33" grpId="1" animBg="1"/>
      <p:bldP spid="33" grpId="2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0" y="5521471"/>
            <a:ext cx="1808162" cy="3564438"/>
            <a:chOff x="684213" y="1757363"/>
            <a:chExt cx="1808162" cy="2883693"/>
          </a:xfrm>
        </p:grpSpPr>
        <p:sp>
          <p:nvSpPr>
            <p:cNvPr id="2" name="任意多边形 1"/>
            <p:cNvSpPr/>
            <p:nvPr/>
          </p:nvSpPr>
          <p:spPr>
            <a:xfrm>
              <a:off x="1522414" y="2821781"/>
              <a:ext cx="166687" cy="1819275"/>
            </a:xfrm>
            <a:custGeom>
              <a:avLst/>
              <a:gdLst>
                <a:gd name="connsiteX0" fmla="*/ 28093 w 103593"/>
                <a:gd name="connsiteY0" fmla="*/ 0 h 1447800"/>
                <a:gd name="connsiteX1" fmla="*/ 2693 w 103593"/>
                <a:gd name="connsiteY1" fmla="*/ 190500 h 1447800"/>
                <a:gd name="connsiteX2" fmla="*/ 85243 w 103593"/>
                <a:gd name="connsiteY2" fmla="*/ 466725 h 1447800"/>
                <a:gd name="connsiteX3" fmla="*/ 97943 w 103593"/>
                <a:gd name="connsiteY3" fmla="*/ 806450 h 1447800"/>
                <a:gd name="connsiteX4" fmla="*/ 12218 w 103593"/>
                <a:gd name="connsiteY4" fmla="*/ 1155700 h 1447800"/>
                <a:gd name="connsiteX5" fmla="*/ 15393 w 103593"/>
                <a:gd name="connsiteY5" fmla="*/ 1447800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3593" h="1447800">
                  <a:moveTo>
                    <a:pt x="28093" y="0"/>
                  </a:moveTo>
                  <a:cubicBezTo>
                    <a:pt x="10630" y="56356"/>
                    <a:pt x="-6832" y="112713"/>
                    <a:pt x="2693" y="190500"/>
                  </a:cubicBezTo>
                  <a:cubicBezTo>
                    <a:pt x="12218" y="268287"/>
                    <a:pt x="69368" y="364067"/>
                    <a:pt x="85243" y="466725"/>
                  </a:cubicBezTo>
                  <a:cubicBezTo>
                    <a:pt x="101118" y="569383"/>
                    <a:pt x="110114" y="691621"/>
                    <a:pt x="97943" y="806450"/>
                  </a:cubicBezTo>
                  <a:cubicBezTo>
                    <a:pt x="85772" y="921279"/>
                    <a:pt x="25976" y="1048808"/>
                    <a:pt x="12218" y="1155700"/>
                  </a:cubicBezTo>
                  <a:cubicBezTo>
                    <a:pt x="-1540" y="1262592"/>
                    <a:pt x="6926" y="1355196"/>
                    <a:pt x="15393" y="1447800"/>
                  </a:cubicBezTo>
                </a:path>
              </a:pathLst>
            </a:custGeom>
            <a:no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纤黑简体" panose="02000000000000000000" pitchFamily="2" charset="-122"/>
                <a:ea typeface="方正正纤黑简体" panose="02000000000000000000" pitchFamily="2" charset="-122"/>
              </a:endParaRPr>
            </a:p>
          </p:txBody>
        </p:sp>
        <p:sp>
          <p:nvSpPr>
            <p:cNvPr id="4" name="Freeform 1043"/>
            <p:cNvSpPr>
              <a:spLocks/>
            </p:cNvSpPr>
            <p:nvPr/>
          </p:nvSpPr>
          <p:spPr bwMode="auto">
            <a:xfrm>
              <a:off x="684213" y="1757363"/>
              <a:ext cx="1808162" cy="1095375"/>
            </a:xfrm>
            <a:custGeom>
              <a:avLst/>
              <a:gdLst>
                <a:gd name="T0" fmla="*/ 565914 w 310"/>
                <a:gd name="T1" fmla="*/ 0 h 250"/>
                <a:gd name="T2" fmla="*/ 291708 w 310"/>
                <a:gd name="T3" fmla="*/ 923753 h 250"/>
                <a:gd name="T4" fmla="*/ 880958 w 310"/>
                <a:gd name="T5" fmla="*/ 1461635 h 250"/>
                <a:gd name="T6" fmla="*/ 880958 w 310"/>
                <a:gd name="T7" fmla="*/ 1461635 h 250"/>
                <a:gd name="T8" fmla="*/ 898461 w 310"/>
                <a:gd name="T9" fmla="*/ 1444095 h 250"/>
                <a:gd name="T10" fmla="*/ 904295 w 310"/>
                <a:gd name="T11" fmla="*/ 1432402 h 250"/>
                <a:gd name="T12" fmla="*/ 904295 w 310"/>
                <a:gd name="T13" fmla="*/ 1432402 h 250"/>
                <a:gd name="T14" fmla="*/ 1487711 w 310"/>
                <a:gd name="T15" fmla="*/ 894521 h 250"/>
                <a:gd name="T16" fmla="*/ 1196003 w 310"/>
                <a:gd name="T17" fmla="*/ 17540 h 250"/>
                <a:gd name="T18" fmla="*/ 880958 w 310"/>
                <a:gd name="T19" fmla="*/ 204629 h 250"/>
                <a:gd name="T20" fmla="*/ 565914 w 310"/>
                <a:gd name="T21" fmla="*/ 0 h 25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10"/>
                <a:gd name="T34" fmla="*/ 0 h 250"/>
                <a:gd name="T35" fmla="*/ 310 w 310"/>
                <a:gd name="T36" fmla="*/ 250 h 25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10" h="250">
                  <a:moveTo>
                    <a:pt x="97" y="0"/>
                  </a:moveTo>
                  <a:cubicBezTo>
                    <a:pt x="43" y="0"/>
                    <a:pt x="0" y="97"/>
                    <a:pt x="50" y="158"/>
                  </a:cubicBezTo>
                  <a:cubicBezTo>
                    <a:pt x="79" y="194"/>
                    <a:pt x="121" y="216"/>
                    <a:pt x="151" y="250"/>
                  </a:cubicBezTo>
                  <a:cubicBezTo>
                    <a:pt x="151" y="250"/>
                    <a:pt x="151" y="250"/>
                    <a:pt x="151" y="250"/>
                  </a:cubicBezTo>
                  <a:cubicBezTo>
                    <a:pt x="152" y="249"/>
                    <a:pt x="153" y="248"/>
                    <a:pt x="154" y="247"/>
                  </a:cubicBezTo>
                  <a:cubicBezTo>
                    <a:pt x="154" y="246"/>
                    <a:pt x="155" y="245"/>
                    <a:pt x="155" y="245"/>
                  </a:cubicBezTo>
                  <a:cubicBezTo>
                    <a:pt x="155" y="245"/>
                    <a:pt x="155" y="245"/>
                    <a:pt x="155" y="245"/>
                  </a:cubicBezTo>
                  <a:cubicBezTo>
                    <a:pt x="185" y="211"/>
                    <a:pt x="225" y="187"/>
                    <a:pt x="255" y="153"/>
                  </a:cubicBezTo>
                  <a:cubicBezTo>
                    <a:pt x="310" y="91"/>
                    <a:pt x="261" y="3"/>
                    <a:pt x="205" y="3"/>
                  </a:cubicBezTo>
                  <a:cubicBezTo>
                    <a:pt x="186" y="3"/>
                    <a:pt x="168" y="12"/>
                    <a:pt x="151" y="35"/>
                  </a:cubicBezTo>
                  <a:cubicBezTo>
                    <a:pt x="134" y="10"/>
                    <a:pt x="115" y="0"/>
                    <a:pt x="97" y="0"/>
                  </a:cubicBezTo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216000"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zh-CN" altLang="en-US" sz="320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幸福</a:t>
              </a:r>
              <a:endParaRPr lang="zh-CN" altLang="en-US" sz="32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纤黑简体" panose="02000000000000000000" pitchFamily="2" charset="-122"/>
                <a:ea typeface="方正正纤黑简体" panose="02000000000000000000" pitchFamily="2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3516313" y="5711132"/>
            <a:ext cx="1695450" cy="2997838"/>
            <a:chOff x="2628900" y="2031206"/>
            <a:chExt cx="1695450" cy="2425304"/>
          </a:xfrm>
        </p:grpSpPr>
        <p:sp>
          <p:nvSpPr>
            <p:cNvPr id="5" name="任意多边形 4"/>
            <p:cNvSpPr/>
            <p:nvPr/>
          </p:nvSpPr>
          <p:spPr>
            <a:xfrm>
              <a:off x="3294063" y="2975372"/>
              <a:ext cx="222250" cy="1481138"/>
            </a:xfrm>
            <a:custGeom>
              <a:avLst/>
              <a:gdLst>
                <a:gd name="connsiteX0" fmla="*/ 41275 w 92720"/>
                <a:gd name="connsiteY0" fmla="*/ 0 h 1181100"/>
                <a:gd name="connsiteX1" fmla="*/ 82550 w 92720"/>
                <a:gd name="connsiteY1" fmla="*/ 127000 h 1181100"/>
                <a:gd name="connsiteX2" fmla="*/ 85725 w 92720"/>
                <a:gd name="connsiteY2" fmla="*/ 273050 h 1181100"/>
                <a:gd name="connsiteX3" fmla="*/ 0 w 92720"/>
                <a:gd name="connsiteY3" fmla="*/ 523875 h 1181100"/>
                <a:gd name="connsiteX4" fmla="*/ 85725 w 92720"/>
                <a:gd name="connsiteY4" fmla="*/ 857250 h 1181100"/>
                <a:gd name="connsiteX5" fmla="*/ 73025 w 92720"/>
                <a:gd name="connsiteY5" fmla="*/ 1181100 h 1181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2720" h="1181100">
                  <a:moveTo>
                    <a:pt x="41275" y="0"/>
                  </a:moveTo>
                  <a:cubicBezTo>
                    <a:pt x="58208" y="40746"/>
                    <a:pt x="75142" y="81492"/>
                    <a:pt x="82550" y="127000"/>
                  </a:cubicBezTo>
                  <a:cubicBezTo>
                    <a:pt x="89958" y="172508"/>
                    <a:pt x="99483" y="206904"/>
                    <a:pt x="85725" y="273050"/>
                  </a:cubicBezTo>
                  <a:cubicBezTo>
                    <a:pt x="71967" y="339196"/>
                    <a:pt x="0" y="426508"/>
                    <a:pt x="0" y="523875"/>
                  </a:cubicBezTo>
                  <a:cubicBezTo>
                    <a:pt x="0" y="621242"/>
                    <a:pt x="73554" y="747713"/>
                    <a:pt x="85725" y="857250"/>
                  </a:cubicBezTo>
                  <a:cubicBezTo>
                    <a:pt x="97896" y="966787"/>
                    <a:pt x="85460" y="1073943"/>
                    <a:pt x="73025" y="1181100"/>
                  </a:cubicBezTo>
                </a:path>
              </a:pathLst>
            </a:custGeom>
            <a:noFill/>
            <a:ln>
              <a:solidFill>
                <a:srgbClr val="FF33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纤黑简体" panose="02000000000000000000" pitchFamily="2" charset="-122"/>
                <a:ea typeface="方正正纤黑简体" panose="02000000000000000000" pitchFamily="2" charset="-122"/>
              </a:endParaRPr>
            </a:p>
          </p:txBody>
        </p:sp>
        <p:sp>
          <p:nvSpPr>
            <p:cNvPr id="6" name="Freeform 1044"/>
            <p:cNvSpPr>
              <a:spLocks/>
            </p:cNvSpPr>
            <p:nvPr/>
          </p:nvSpPr>
          <p:spPr bwMode="auto">
            <a:xfrm>
              <a:off x="2628900" y="2031206"/>
              <a:ext cx="1695450" cy="1029891"/>
            </a:xfrm>
            <a:custGeom>
              <a:avLst/>
              <a:gdLst>
                <a:gd name="T0" fmla="*/ 529117 w 250"/>
                <a:gd name="T1" fmla="*/ 0 h 202"/>
                <a:gd name="T2" fmla="*/ 271342 w 250"/>
                <a:gd name="T3" fmla="*/ 869845 h 202"/>
                <a:gd name="T4" fmla="*/ 820809 w 250"/>
                <a:gd name="T5" fmla="*/ 1372724 h 202"/>
                <a:gd name="T6" fmla="*/ 827593 w 250"/>
                <a:gd name="T7" fmla="*/ 1372724 h 202"/>
                <a:gd name="T8" fmla="*/ 827593 w 250"/>
                <a:gd name="T9" fmla="*/ 1365928 h 202"/>
                <a:gd name="T10" fmla="*/ 827593 w 250"/>
                <a:gd name="T11" fmla="*/ 1365928 h 202"/>
                <a:gd name="T12" fmla="*/ 827593 w 250"/>
                <a:gd name="T13" fmla="*/ 1359133 h 202"/>
                <a:gd name="T14" fmla="*/ 827593 w 250"/>
                <a:gd name="T15" fmla="*/ 1365928 h 202"/>
                <a:gd name="T16" fmla="*/ 1397411 w 250"/>
                <a:gd name="T17" fmla="*/ 835867 h 202"/>
                <a:gd name="T18" fmla="*/ 1119285 w 250"/>
                <a:gd name="T19" fmla="*/ 13591 h 202"/>
                <a:gd name="T20" fmla="*/ 827593 w 250"/>
                <a:gd name="T21" fmla="*/ 190279 h 202"/>
                <a:gd name="T22" fmla="*/ 529117 w 250"/>
                <a:gd name="T23" fmla="*/ 0 h 20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50"/>
                <a:gd name="T37" fmla="*/ 0 h 202"/>
                <a:gd name="T38" fmla="*/ 250 w 250"/>
                <a:gd name="T39" fmla="*/ 202 h 20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50" h="202">
                  <a:moveTo>
                    <a:pt x="78" y="0"/>
                  </a:moveTo>
                  <a:cubicBezTo>
                    <a:pt x="34" y="0"/>
                    <a:pt x="0" y="78"/>
                    <a:pt x="40" y="128"/>
                  </a:cubicBezTo>
                  <a:cubicBezTo>
                    <a:pt x="64" y="156"/>
                    <a:pt x="97" y="174"/>
                    <a:pt x="121" y="202"/>
                  </a:cubicBezTo>
                  <a:cubicBezTo>
                    <a:pt x="122" y="202"/>
                    <a:pt x="122" y="202"/>
                    <a:pt x="122" y="202"/>
                  </a:cubicBezTo>
                  <a:cubicBezTo>
                    <a:pt x="122" y="202"/>
                    <a:pt x="122" y="201"/>
                    <a:pt x="122" y="201"/>
                  </a:cubicBezTo>
                  <a:cubicBezTo>
                    <a:pt x="122" y="201"/>
                    <a:pt x="122" y="201"/>
                    <a:pt x="122" y="201"/>
                  </a:cubicBezTo>
                  <a:cubicBezTo>
                    <a:pt x="122" y="200"/>
                    <a:pt x="122" y="200"/>
                    <a:pt x="122" y="200"/>
                  </a:cubicBezTo>
                  <a:cubicBezTo>
                    <a:pt x="122" y="200"/>
                    <a:pt x="122" y="200"/>
                    <a:pt x="122" y="201"/>
                  </a:cubicBezTo>
                  <a:cubicBezTo>
                    <a:pt x="147" y="171"/>
                    <a:pt x="181" y="152"/>
                    <a:pt x="206" y="123"/>
                  </a:cubicBezTo>
                  <a:cubicBezTo>
                    <a:pt x="250" y="73"/>
                    <a:pt x="210" y="2"/>
                    <a:pt x="165" y="2"/>
                  </a:cubicBezTo>
                  <a:cubicBezTo>
                    <a:pt x="150" y="2"/>
                    <a:pt x="135" y="10"/>
                    <a:pt x="122" y="28"/>
                  </a:cubicBezTo>
                  <a:cubicBezTo>
                    <a:pt x="108" y="8"/>
                    <a:pt x="93" y="0"/>
                    <a:pt x="78" y="0"/>
                  </a:cubicBezTo>
                </a:path>
              </a:pathLst>
            </a:custGeom>
            <a:solidFill>
              <a:srgbClr val="FF33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216000"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zh-CN" altLang="en-US" sz="28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温馨</a:t>
              </a:r>
            </a:p>
          </p:txBody>
        </p:sp>
      </p:grpSp>
      <p:sp>
        <p:nvSpPr>
          <p:cNvPr id="7" name="Freeform 1047"/>
          <p:cNvSpPr>
            <a:spLocks/>
          </p:cNvSpPr>
          <p:nvPr/>
        </p:nvSpPr>
        <p:spPr bwMode="auto">
          <a:xfrm>
            <a:off x="1781176" y="3332560"/>
            <a:ext cx="4763" cy="9525"/>
          </a:xfrm>
          <a:custGeom>
            <a:avLst/>
            <a:gdLst>
              <a:gd name="T0" fmla="*/ 4921 w 1"/>
              <a:gd name="T1" fmla="*/ 0 h 2"/>
              <a:gd name="T2" fmla="*/ 0 w 1"/>
              <a:gd name="T3" fmla="*/ 12304 h 2"/>
              <a:gd name="T4" fmla="*/ 4921 w 1"/>
              <a:gd name="T5" fmla="*/ 0 h 2"/>
              <a:gd name="T6" fmla="*/ 4921 w 1"/>
              <a:gd name="T7" fmla="*/ 0 h 2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" h="2">
                <a:moveTo>
                  <a:pt x="1" y="0"/>
                </a:moveTo>
                <a:cubicBezTo>
                  <a:pt x="1" y="0"/>
                  <a:pt x="0" y="1"/>
                  <a:pt x="0" y="2"/>
                </a:cubicBezTo>
                <a:cubicBezTo>
                  <a:pt x="0" y="1"/>
                  <a:pt x="1" y="1"/>
                  <a:pt x="1" y="0"/>
                </a:cubicBezTo>
                <a:cubicBezTo>
                  <a:pt x="1" y="0"/>
                  <a:pt x="1" y="0"/>
                  <a:pt x="1" y="0"/>
                </a:cubicBezTo>
              </a:path>
            </a:pathLst>
          </a:custGeom>
          <a:solidFill>
            <a:srgbClr val="EE169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14" name="组合 13"/>
          <p:cNvGrpSpPr/>
          <p:nvPr/>
        </p:nvGrpSpPr>
        <p:grpSpPr>
          <a:xfrm>
            <a:off x="2606675" y="6320451"/>
            <a:ext cx="1341438" cy="2443010"/>
            <a:chOff x="1828800" y="2780110"/>
            <a:chExt cx="1341438" cy="1976438"/>
          </a:xfrm>
        </p:grpSpPr>
        <p:sp>
          <p:nvSpPr>
            <p:cNvPr id="3" name="任意多边形 2"/>
            <p:cNvSpPr/>
            <p:nvPr/>
          </p:nvSpPr>
          <p:spPr>
            <a:xfrm>
              <a:off x="2428875" y="3550444"/>
              <a:ext cx="177800" cy="1206104"/>
            </a:xfrm>
            <a:custGeom>
              <a:avLst/>
              <a:gdLst>
                <a:gd name="connsiteX0" fmla="*/ 44450 w 114419"/>
                <a:gd name="connsiteY0" fmla="*/ 0 h 1038225"/>
                <a:gd name="connsiteX1" fmla="*/ 6350 w 114419"/>
                <a:gd name="connsiteY1" fmla="*/ 168275 h 1038225"/>
                <a:gd name="connsiteX2" fmla="*/ 57150 w 114419"/>
                <a:gd name="connsiteY2" fmla="*/ 327025 h 1038225"/>
                <a:gd name="connsiteX3" fmla="*/ 114300 w 114419"/>
                <a:gd name="connsiteY3" fmla="*/ 549275 h 1038225"/>
                <a:gd name="connsiteX4" fmla="*/ 41275 w 114419"/>
                <a:gd name="connsiteY4" fmla="*/ 847725 h 1038225"/>
                <a:gd name="connsiteX5" fmla="*/ 0 w 114419"/>
                <a:gd name="connsiteY5" fmla="*/ 1038225 h 1038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4419" h="1038225">
                  <a:moveTo>
                    <a:pt x="44450" y="0"/>
                  </a:moveTo>
                  <a:cubicBezTo>
                    <a:pt x="24341" y="56885"/>
                    <a:pt x="4233" y="113771"/>
                    <a:pt x="6350" y="168275"/>
                  </a:cubicBezTo>
                  <a:cubicBezTo>
                    <a:pt x="8467" y="222779"/>
                    <a:pt x="39158" y="263525"/>
                    <a:pt x="57150" y="327025"/>
                  </a:cubicBezTo>
                  <a:cubicBezTo>
                    <a:pt x="75142" y="390525"/>
                    <a:pt x="116946" y="462492"/>
                    <a:pt x="114300" y="549275"/>
                  </a:cubicBezTo>
                  <a:cubicBezTo>
                    <a:pt x="111654" y="636058"/>
                    <a:pt x="60325" y="766233"/>
                    <a:pt x="41275" y="847725"/>
                  </a:cubicBezTo>
                  <a:cubicBezTo>
                    <a:pt x="22225" y="929217"/>
                    <a:pt x="1587" y="982663"/>
                    <a:pt x="0" y="1038225"/>
                  </a:cubicBezTo>
                </a:path>
              </a:pathLst>
            </a:custGeom>
            <a:noFill/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纤黑简体" panose="02000000000000000000" pitchFamily="2" charset="-122"/>
                <a:ea typeface="方正正纤黑简体" panose="02000000000000000000" pitchFamily="2" charset="-122"/>
              </a:endParaRPr>
            </a:p>
          </p:txBody>
        </p:sp>
        <p:sp>
          <p:nvSpPr>
            <p:cNvPr id="8" name="Freeform 1050"/>
            <p:cNvSpPr>
              <a:spLocks/>
            </p:cNvSpPr>
            <p:nvPr/>
          </p:nvSpPr>
          <p:spPr bwMode="auto">
            <a:xfrm>
              <a:off x="1828800" y="2780110"/>
              <a:ext cx="1341438" cy="814388"/>
            </a:xfrm>
            <a:custGeom>
              <a:avLst/>
              <a:gdLst>
                <a:gd name="T0" fmla="*/ 419811 w 230"/>
                <a:gd name="T1" fmla="*/ 0 h 186"/>
                <a:gd name="T2" fmla="*/ 215736 w 230"/>
                <a:gd name="T3" fmla="*/ 688431 h 186"/>
                <a:gd name="T4" fmla="*/ 653039 w 230"/>
                <a:gd name="T5" fmla="*/ 1085154 h 186"/>
                <a:gd name="T6" fmla="*/ 653039 w 230"/>
                <a:gd name="T7" fmla="*/ 1085154 h 186"/>
                <a:gd name="T8" fmla="*/ 653039 w 230"/>
                <a:gd name="T9" fmla="*/ 1085154 h 186"/>
                <a:gd name="T10" fmla="*/ 1107835 w 230"/>
                <a:gd name="T11" fmla="*/ 665094 h 186"/>
                <a:gd name="T12" fmla="*/ 886268 w 230"/>
                <a:gd name="T13" fmla="*/ 11668 h 186"/>
                <a:gd name="T14" fmla="*/ 653039 w 230"/>
                <a:gd name="T15" fmla="*/ 151688 h 186"/>
                <a:gd name="T16" fmla="*/ 419811 w 230"/>
                <a:gd name="T17" fmla="*/ 0 h 18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30"/>
                <a:gd name="T28" fmla="*/ 0 h 186"/>
                <a:gd name="T29" fmla="*/ 230 w 230"/>
                <a:gd name="T30" fmla="*/ 186 h 18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30" h="186">
                  <a:moveTo>
                    <a:pt x="72" y="0"/>
                  </a:moveTo>
                  <a:cubicBezTo>
                    <a:pt x="31" y="0"/>
                    <a:pt x="0" y="72"/>
                    <a:pt x="37" y="118"/>
                  </a:cubicBezTo>
                  <a:cubicBezTo>
                    <a:pt x="59" y="144"/>
                    <a:pt x="89" y="161"/>
                    <a:pt x="112" y="186"/>
                  </a:cubicBezTo>
                  <a:cubicBezTo>
                    <a:pt x="112" y="186"/>
                    <a:pt x="112" y="186"/>
                    <a:pt x="112" y="186"/>
                  </a:cubicBezTo>
                  <a:cubicBezTo>
                    <a:pt x="112" y="186"/>
                    <a:pt x="112" y="186"/>
                    <a:pt x="112" y="186"/>
                  </a:cubicBezTo>
                  <a:cubicBezTo>
                    <a:pt x="135" y="158"/>
                    <a:pt x="166" y="140"/>
                    <a:pt x="190" y="114"/>
                  </a:cubicBezTo>
                  <a:cubicBezTo>
                    <a:pt x="230" y="67"/>
                    <a:pt x="194" y="2"/>
                    <a:pt x="152" y="2"/>
                  </a:cubicBezTo>
                  <a:cubicBezTo>
                    <a:pt x="138" y="2"/>
                    <a:pt x="124" y="9"/>
                    <a:pt x="112" y="26"/>
                  </a:cubicBezTo>
                  <a:cubicBezTo>
                    <a:pt x="99" y="8"/>
                    <a:pt x="85" y="0"/>
                    <a:pt x="72" y="0"/>
                  </a:cubicBezTo>
                </a:path>
              </a:pathLst>
            </a:custGeom>
            <a:solidFill>
              <a:srgbClr val="92D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216000"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zh-CN" altLang="en-US" sz="240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浪漫</a:t>
              </a:r>
              <a:endParaRPr lang="zh-CN" alt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纤黑简体" panose="02000000000000000000" pitchFamily="2" charset="-122"/>
                <a:ea typeface="方正正纤黑简体" panose="02000000000000000000" pitchFamily="2" charset="-122"/>
              </a:endParaRPr>
            </a:p>
          </p:txBody>
        </p:sp>
      </p:grpSp>
      <p:sp>
        <p:nvSpPr>
          <p:cNvPr id="9" name="Freeform 1051"/>
          <p:cNvSpPr>
            <a:spLocks/>
          </p:cNvSpPr>
          <p:nvPr/>
        </p:nvSpPr>
        <p:spPr bwMode="auto">
          <a:xfrm>
            <a:off x="2492375" y="3980260"/>
            <a:ext cx="0" cy="0"/>
          </a:xfrm>
          <a:custGeom>
            <a:avLst/>
            <a:gdLst>
              <a:gd name="T0" fmla="*/ 0 60000 65536"/>
              <a:gd name="T1" fmla="*/ 0 60000 65536"/>
              <a:gd name="T2" fmla="*/ 0 60000 65536"/>
              <a:gd name="T3" fmla="*/ 0 60000 65536"/>
              <a:gd name="T4" fmla="*/ 0 60000 65536"/>
              <a:gd name="T5" fmla="*/ 0 60000 65536"/>
            </a:gdLst>
            <a:ahLst/>
            <a:cxnLst>
              <a:cxn ang="T0">
                <a:pos x="0" y="0"/>
              </a:cxn>
              <a:cxn ang="T1">
                <a:pos x="0" y="0"/>
              </a:cxn>
              <a:cxn ang="T2">
                <a:pos x="0" y="0"/>
              </a:cxn>
              <a:cxn ang="T3">
                <a:pos x="0" y="0"/>
              </a:cxn>
              <a:cxn ang="T4">
                <a:pos x="0" y="0"/>
              </a:cxn>
              <a:cxn ang="T5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F489A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5652120" y="6466298"/>
            <a:ext cx="1187450" cy="1929388"/>
            <a:chOff x="3619500" y="3080148"/>
            <a:chExt cx="1187450" cy="1560909"/>
          </a:xfrm>
        </p:grpSpPr>
        <p:sp>
          <p:nvSpPr>
            <p:cNvPr id="10" name="任意多边形 9"/>
            <p:cNvSpPr/>
            <p:nvPr/>
          </p:nvSpPr>
          <p:spPr>
            <a:xfrm>
              <a:off x="4051301" y="3757613"/>
              <a:ext cx="207963" cy="883444"/>
            </a:xfrm>
            <a:custGeom>
              <a:avLst/>
              <a:gdLst>
                <a:gd name="connsiteX0" fmla="*/ 85757 w 119298"/>
                <a:gd name="connsiteY0" fmla="*/ 0 h 742950"/>
                <a:gd name="connsiteX1" fmla="*/ 117507 w 119298"/>
                <a:gd name="connsiteY1" fmla="*/ 187325 h 742950"/>
                <a:gd name="connsiteX2" fmla="*/ 38132 w 119298"/>
                <a:gd name="connsiteY2" fmla="*/ 339725 h 742950"/>
                <a:gd name="connsiteX3" fmla="*/ 32 w 119298"/>
                <a:gd name="connsiteY3" fmla="*/ 476250 h 742950"/>
                <a:gd name="connsiteX4" fmla="*/ 31782 w 119298"/>
                <a:gd name="connsiteY4" fmla="*/ 641350 h 742950"/>
                <a:gd name="connsiteX5" fmla="*/ 47657 w 119298"/>
                <a:gd name="connsiteY5" fmla="*/ 742950 h 742950"/>
                <a:gd name="connsiteX0" fmla="*/ 73609 w 118265"/>
                <a:gd name="connsiteY0" fmla="*/ 0 h 696489"/>
                <a:gd name="connsiteX1" fmla="*/ 117507 w 118265"/>
                <a:gd name="connsiteY1" fmla="*/ 140864 h 696489"/>
                <a:gd name="connsiteX2" fmla="*/ 38132 w 118265"/>
                <a:gd name="connsiteY2" fmla="*/ 293264 h 696489"/>
                <a:gd name="connsiteX3" fmla="*/ 32 w 118265"/>
                <a:gd name="connsiteY3" fmla="*/ 429789 h 696489"/>
                <a:gd name="connsiteX4" fmla="*/ 31782 w 118265"/>
                <a:gd name="connsiteY4" fmla="*/ 594889 h 696489"/>
                <a:gd name="connsiteX5" fmla="*/ 47657 w 118265"/>
                <a:gd name="connsiteY5" fmla="*/ 696489 h 696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8265" h="696489">
                  <a:moveTo>
                    <a:pt x="73609" y="0"/>
                  </a:moveTo>
                  <a:cubicBezTo>
                    <a:pt x="93452" y="65352"/>
                    <a:pt x="123420" y="91987"/>
                    <a:pt x="117507" y="140864"/>
                  </a:cubicBezTo>
                  <a:cubicBezTo>
                    <a:pt x="111594" y="189741"/>
                    <a:pt x="57711" y="245110"/>
                    <a:pt x="38132" y="293264"/>
                  </a:cubicBezTo>
                  <a:cubicBezTo>
                    <a:pt x="18553" y="341418"/>
                    <a:pt x="1090" y="379518"/>
                    <a:pt x="32" y="429789"/>
                  </a:cubicBezTo>
                  <a:cubicBezTo>
                    <a:pt x="-1026" y="480060"/>
                    <a:pt x="23845" y="550439"/>
                    <a:pt x="31782" y="594889"/>
                  </a:cubicBezTo>
                  <a:cubicBezTo>
                    <a:pt x="39719" y="639339"/>
                    <a:pt x="43688" y="667914"/>
                    <a:pt x="47657" y="696489"/>
                  </a:cubicBezTo>
                </a:path>
              </a:pathLst>
            </a:cu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纤黑简体" panose="02000000000000000000" pitchFamily="2" charset="-122"/>
                <a:ea typeface="方正正纤黑简体" panose="02000000000000000000" pitchFamily="2" charset="-122"/>
              </a:endParaRPr>
            </a:p>
          </p:txBody>
        </p:sp>
        <p:sp>
          <p:nvSpPr>
            <p:cNvPr id="11" name="Freeform 1052"/>
            <p:cNvSpPr>
              <a:spLocks/>
            </p:cNvSpPr>
            <p:nvPr/>
          </p:nvSpPr>
          <p:spPr bwMode="auto">
            <a:xfrm>
              <a:off x="3619500" y="3080148"/>
              <a:ext cx="1187450" cy="721519"/>
            </a:xfrm>
            <a:custGeom>
              <a:avLst/>
              <a:gdLst>
                <a:gd name="T0" fmla="*/ 371926 w 131"/>
                <a:gd name="T1" fmla="*/ 0 h 106"/>
                <a:gd name="T2" fmla="*/ 190499 w 131"/>
                <a:gd name="T3" fmla="*/ 608629 h 106"/>
                <a:gd name="T4" fmla="*/ 580567 w 131"/>
                <a:gd name="T5" fmla="*/ 962906 h 106"/>
                <a:gd name="T6" fmla="*/ 580567 w 131"/>
                <a:gd name="T7" fmla="*/ 962906 h 106"/>
                <a:gd name="T8" fmla="*/ 979708 w 131"/>
                <a:gd name="T9" fmla="*/ 590461 h 106"/>
                <a:gd name="T10" fmla="*/ 780138 w 131"/>
                <a:gd name="T11" fmla="*/ 9084 h 106"/>
                <a:gd name="T12" fmla="*/ 580567 w 131"/>
                <a:gd name="T13" fmla="*/ 136260 h 106"/>
                <a:gd name="T14" fmla="*/ 371926 w 131"/>
                <a:gd name="T15" fmla="*/ 0 h 10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31"/>
                <a:gd name="T25" fmla="*/ 0 h 106"/>
                <a:gd name="T26" fmla="*/ 131 w 131"/>
                <a:gd name="T27" fmla="*/ 106 h 10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31" h="106">
                  <a:moveTo>
                    <a:pt x="41" y="0"/>
                  </a:moveTo>
                  <a:cubicBezTo>
                    <a:pt x="18" y="0"/>
                    <a:pt x="0" y="41"/>
                    <a:pt x="21" y="67"/>
                  </a:cubicBezTo>
                  <a:cubicBezTo>
                    <a:pt x="33" y="82"/>
                    <a:pt x="51" y="91"/>
                    <a:pt x="64" y="106"/>
                  </a:cubicBezTo>
                  <a:cubicBezTo>
                    <a:pt x="64" y="106"/>
                    <a:pt x="64" y="106"/>
                    <a:pt x="64" y="106"/>
                  </a:cubicBezTo>
                  <a:cubicBezTo>
                    <a:pt x="77" y="90"/>
                    <a:pt x="94" y="80"/>
                    <a:pt x="108" y="65"/>
                  </a:cubicBezTo>
                  <a:cubicBezTo>
                    <a:pt x="131" y="38"/>
                    <a:pt x="110" y="1"/>
                    <a:pt x="86" y="1"/>
                  </a:cubicBezTo>
                  <a:cubicBezTo>
                    <a:pt x="79" y="1"/>
                    <a:pt x="71" y="5"/>
                    <a:pt x="64" y="15"/>
                  </a:cubicBezTo>
                  <a:cubicBezTo>
                    <a:pt x="56" y="4"/>
                    <a:pt x="48" y="0"/>
                    <a:pt x="41" y="0"/>
                  </a:cubicBezTo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216000"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zh-CN" altLang="en-US" sz="200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甜蜜</a:t>
              </a:r>
              <a:endParaRPr lang="zh-CN" altLang="en-US" sz="20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纤黑简体" panose="02000000000000000000" pitchFamily="2" charset="-122"/>
                <a:ea typeface="方正正纤黑简体" panose="02000000000000000000" pitchFamily="2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084168" y="5668094"/>
            <a:ext cx="1808162" cy="3564438"/>
            <a:chOff x="684213" y="1757363"/>
            <a:chExt cx="1808162" cy="2883693"/>
          </a:xfrm>
        </p:grpSpPr>
        <p:sp>
          <p:nvSpPr>
            <p:cNvPr id="17" name="任意多边形 16"/>
            <p:cNvSpPr/>
            <p:nvPr/>
          </p:nvSpPr>
          <p:spPr>
            <a:xfrm>
              <a:off x="1522414" y="2821781"/>
              <a:ext cx="166687" cy="1819275"/>
            </a:xfrm>
            <a:custGeom>
              <a:avLst/>
              <a:gdLst>
                <a:gd name="connsiteX0" fmla="*/ 28093 w 103593"/>
                <a:gd name="connsiteY0" fmla="*/ 0 h 1447800"/>
                <a:gd name="connsiteX1" fmla="*/ 2693 w 103593"/>
                <a:gd name="connsiteY1" fmla="*/ 190500 h 1447800"/>
                <a:gd name="connsiteX2" fmla="*/ 85243 w 103593"/>
                <a:gd name="connsiteY2" fmla="*/ 466725 h 1447800"/>
                <a:gd name="connsiteX3" fmla="*/ 97943 w 103593"/>
                <a:gd name="connsiteY3" fmla="*/ 806450 h 1447800"/>
                <a:gd name="connsiteX4" fmla="*/ 12218 w 103593"/>
                <a:gd name="connsiteY4" fmla="*/ 1155700 h 1447800"/>
                <a:gd name="connsiteX5" fmla="*/ 15393 w 103593"/>
                <a:gd name="connsiteY5" fmla="*/ 1447800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3593" h="1447800">
                  <a:moveTo>
                    <a:pt x="28093" y="0"/>
                  </a:moveTo>
                  <a:cubicBezTo>
                    <a:pt x="10630" y="56356"/>
                    <a:pt x="-6832" y="112713"/>
                    <a:pt x="2693" y="190500"/>
                  </a:cubicBezTo>
                  <a:cubicBezTo>
                    <a:pt x="12218" y="268287"/>
                    <a:pt x="69368" y="364067"/>
                    <a:pt x="85243" y="466725"/>
                  </a:cubicBezTo>
                  <a:cubicBezTo>
                    <a:pt x="101118" y="569383"/>
                    <a:pt x="110114" y="691621"/>
                    <a:pt x="97943" y="806450"/>
                  </a:cubicBezTo>
                  <a:cubicBezTo>
                    <a:pt x="85772" y="921279"/>
                    <a:pt x="25976" y="1048808"/>
                    <a:pt x="12218" y="1155700"/>
                  </a:cubicBezTo>
                  <a:cubicBezTo>
                    <a:pt x="-1540" y="1262592"/>
                    <a:pt x="6926" y="1355196"/>
                    <a:pt x="15393" y="1447800"/>
                  </a:cubicBezTo>
                </a:path>
              </a:pathLst>
            </a:custGeom>
            <a:no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纤黑简体" panose="02000000000000000000" pitchFamily="2" charset="-122"/>
                <a:ea typeface="方正正纤黑简体" panose="02000000000000000000" pitchFamily="2" charset="-122"/>
              </a:endParaRPr>
            </a:p>
          </p:txBody>
        </p:sp>
        <p:sp>
          <p:nvSpPr>
            <p:cNvPr id="18" name="Freeform 1043"/>
            <p:cNvSpPr>
              <a:spLocks/>
            </p:cNvSpPr>
            <p:nvPr/>
          </p:nvSpPr>
          <p:spPr bwMode="auto">
            <a:xfrm>
              <a:off x="684213" y="1757363"/>
              <a:ext cx="1808162" cy="1095375"/>
            </a:xfrm>
            <a:custGeom>
              <a:avLst/>
              <a:gdLst>
                <a:gd name="T0" fmla="*/ 565914 w 310"/>
                <a:gd name="T1" fmla="*/ 0 h 250"/>
                <a:gd name="T2" fmla="*/ 291708 w 310"/>
                <a:gd name="T3" fmla="*/ 923753 h 250"/>
                <a:gd name="T4" fmla="*/ 880958 w 310"/>
                <a:gd name="T5" fmla="*/ 1461635 h 250"/>
                <a:gd name="T6" fmla="*/ 880958 w 310"/>
                <a:gd name="T7" fmla="*/ 1461635 h 250"/>
                <a:gd name="T8" fmla="*/ 898461 w 310"/>
                <a:gd name="T9" fmla="*/ 1444095 h 250"/>
                <a:gd name="T10" fmla="*/ 904295 w 310"/>
                <a:gd name="T11" fmla="*/ 1432402 h 250"/>
                <a:gd name="T12" fmla="*/ 904295 w 310"/>
                <a:gd name="T13" fmla="*/ 1432402 h 250"/>
                <a:gd name="T14" fmla="*/ 1487711 w 310"/>
                <a:gd name="T15" fmla="*/ 894521 h 250"/>
                <a:gd name="T16" fmla="*/ 1196003 w 310"/>
                <a:gd name="T17" fmla="*/ 17540 h 250"/>
                <a:gd name="T18" fmla="*/ 880958 w 310"/>
                <a:gd name="T19" fmla="*/ 204629 h 250"/>
                <a:gd name="T20" fmla="*/ 565914 w 310"/>
                <a:gd name="T21" fmla="*/ 0 h 25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10"/>
                <a:gd name="T34" fmla="*/ 0 h 250"/>
                <a:gd name="T35" fmla="*/ 310 w 310"/>
                <a:gd name="T36" fmla="*/ 250 h 25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10" h="250">
                  <a:moveTo>
                    <a:pt x="97" y="0"/>
                  </a:moveTo>
                  <a:cubicBezTo>
                    <a:pt x="43" y="0"/>
                    <a:pt x="0" y="97"/>
                    <a:pt x="50" y="158"/>
                  </a:cubicBezTo>
                  <a:cubicBezTo>
                    <a:pt x="79" y="194"/>
                    <a:pt x="121" y="216"/>
                    <a:pt x="151" y="250"/>
                  </a:cubicBezTo>
                  <a:cubicBezTo>
                    <a:pt x="151" y="250"/>
                    <a:pt x="151" y="250"/>
                    <a:pt x="151" y="250"/>
                  </a:cubicBezTo>
                  <a:cubicBezTo>
                    <a:pt x="152" y="249"/>
                    <a:pt x="153" y="248"/>
                    <a:pt x="154" y="247"/>
                  </a:cubicBezTo>
                  <a:cubicBezTo>
                    <a:pt x="154" y="246"/>
                    <a:pt x="155" y="245"/>
                    <a:pt x="155" y="245"/>
                  </a:cubicBezTo>
                  <a:cubicBezTo>
                    <a:pt x="155" y="245"/>
                    <a:pt x="155" y="245"/>
                    <a:pt x="155" y="245"/>
                  </a:cubicBezTo>
                  <a:cubicBezTo>
                    <a:pt x="185" y="211"/>
                    <a:pt x="225" y="187"/>
                    <a:pt x="255" y="153"/>
                  </a:cubicBezTo>
                  <a:cubicBezTo>
                    <a:pt x="310" y="91"/>
                    <a:pt x="261" y="3"/>
                    <a:pt x="205" y="3"/>
                  </a:cubicBezTo>
                  <a:cubicBezTo>
                    <a:pt x="186" y="3"/>
                    <a:pt x="168" y="12"/>
                    <a:pt x="151" y="35"/>
                  </a:cubicBezTo>
                  <a:cubicBezTo>
                    <a:pt x="134" y="10"/>
                    <a:pt x="115" y="0"/>
                    <a:pt x="97" y="0"/>
                  </a:cubicBezTo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216000"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zh-CN" altLang="en-US" sz="320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美满</a:t>
              </a:r>
              <a:endParaRPr lang="zh-CN" altLang="en-US" sz="32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纤黑简体" panose="02000000000000000000" pitchFamily="2" charset="-122"/>
                <a:ea typeface="方正正纤黑简体" panose="02000000000000000000" pitchFamily="2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840657" y="6665752"/>
            <a:ext cx="1695450" cy="2997838"/>
            <a:chOff x="2628900" y="2031206"/>
            <a:chExt cx="1695450" cy="2425304"/>
          </a:xfrm>
        </p:grpSpPr>
        <p:sp>
          <p:nvSpPr>
            <p:cNvPr id="20" name="任意多边形 19"/>
            <p:cNvSpPr/>
            <p:nvPr/>
          </p:nvSpPr>
          <p:spPr>
            <a:xfrm>
              <a:off x="3294063" y="2975372"/>
              <a:ext cx="222250" cy="1481138"/>
            </a:xfrm>
            <a:custGeom>
              <a:avLst/>
              <a:gdLst>
                <a:gd name="connsiteX0" fmla="*/ 41275 w 92720"/>
                <a:gd name="connsiteY0" fmla="*/ 0 h 1181100"/>
                <a:gd name="connsiteX1" fmla="*/ 82550 w 92720"/>
                <a:gd name="connsiteY1" fmla="*/ 127000 h 1181100"/>
                <a:gd name="connsiteX2" fmla="*/ 85725 w 92720"/>
                <a:gd name="connsiteY2" fmla="*/ 273050 h 1181100"/>
                <a:gd name="connsiteX3" fmla="*/ 0 w 92720"/>
                <a:gd name="connsiteY3" fmla="*/ 523875 h 1181100"/>
                <a:gd name="connsiteX4" fmla="*/ 85725 w 92720"/>
                <a:gd name="connsiteY4" fmla="*/ 857250 h 1181100"/>
                <a:gd name="connsiteX5" fmla="*/ 73025 w 92720"/>
                <a:gd name="connsiteY5" fmla="*/ 1181100 h 1181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2720" h="1181100">
                  <a:moveTo>
                    <a:pt x="41275" y="0"/>
                  </a:moveTo>
                  <a:cubicBezTo>
                    <a:pt x="58208" y="40746"/>
                    <a:pt x="75142" y="81492"/>
                    <a:pt x="82550" y="127000"/>
                  </a:cubicBezTo>
                  <a:cubicBezTo>
                    <a:pt x="89958" y="172508"/>
                    <a:pt x="99483" y="206904"/>
                    <a:pt x="85725" y="273050"/>
                  </a:cubicBezTo>
                  <a:cubicBezTo>
                    <a:pt x="71967" y="339196"/>
                    <a:pt x="0" y="426508"/>
                    <a:pt x="0" y="523875"/>
                  </a:cubicBezTo>
                  <a:cubicBezTo>
                    <a:pt x="0" y="621242"/>
                    <a:pt x="73554" y="747713"/>
                    <a:pt x="85725" y="857250"/>
                  </a:cubicBezTo>
                  <a:cubicBezTo>
                    <a:pt x="97896" y="966787"/>
                    <a:pt x="85460" y="1073943"/>
                    <a:pt x="73025" y="1181100"/>
                  </a:cubicBezTo>
                </a:path>
              </a:pathLst>
            </a:custGeom>
            <a:noFill/>
            <a:ln>
              <a:solidFill>
                <a:srgbClr val="FF33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纤黑简体" panose="02000000000000000000" pitchFamily="2" charset="-122"/>
                <a:ea typeface="方正正纤黑简体" panose="02000000000000000000" pitchFamily="2" charset="-122"/>
              </a:endParaRPr>
            </a:p>
          </p:txBody>
        </p:sp>
        <p:sp>
          <p:nvSpPr>
            <p:cNvPr id="21" name="Freeform 1044"/>
            <p:cNvSpPr>
              <a:spLocks/>
            </p:cNvSpPr>
            <p:nvPr/>
          </p:nvSpPr>
          <p:spPr bwMode="auto">
            <a:xfrm>
              <a:off x="2628900" y="2031206"/>
              <a:ext cx="1695450" cy="1029891"/>
            </a:xfrm>
            <a:custGeom>
              <a:avLst/>
              <a:gdLst>
                <a:gd name="T0" fmla="*/ 529117 w 250"/>
                <a:gd name="T1" fmla="*/ 0 h 202"/>
                <a:gd name="T2" fmla="*/ 271342 w 250"/>
                <a:gd name="T3" fmla="*/ 869845 h 202"/>
                <a:gd name="T4" fmla="*/ 820809 w 250"/>
                <a:gd name="T5" fmla="*/ 1372724 h 202"/>
                <a:gd name="T6" fmla="*/ 827593 w 250"/>
                <a:gd name="T7" fmla="*/ 1372724 h 202"/>
                <a:gd name="T8" fmla="*/ 827593 w 250"/>
                <a:gd name="T9" fmla="*/ 1365928 h 202"/>
                <a:gd name="T10" fmla="*/ 827593 w 250"/>
                <a:gd name="T11" fmla="*/ 1365928 h 202"/>
                <a:gd name="T12" fmla="*/ 827593 w 250"/>
                <a:gd name="T13" fmla="*/ 1359133 h 202"/>
                <a:gd name="T14" fmla="*/ 827593 w 250"/>
                <a:gd name="T15" fmla="*/ 1365928 h 202"/>
                <a:gd name="T16" fmla="*/ 1397411 w 250"/>
                <a:gd name="T17" fmla="*/ 835867 h 202"/>
                <a:gd name="T18" fmla="*/ 1119285 w 250"/>
                <a:gd name="T19" fmla="*/ 13591 h 202"/>
                <a:gd name="T20" fmla="*/ 827593 w 250"/>
                <a:gd name="T21" fmla="*/ 190279 h 202"/>
                <a:gd name="T22" fmla="*/ 529117 w 250"/>
                <a:gd name="T23" fmla="*/ 0 h 20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50"/>
                <a:gd name="T37" fmla="*/ 0 h 202"/>
                <a:gd name="T38" fmla="*/ 250 w 250"/>
                <a:gd name="T39" fmla="*/ 202 h 20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50" h="202">
                  <a:moveTo>
                    <a:pt x="78" y="0"/>
                  </a:moveTo>
                  <a:cubicBezTo>
                    <a:pt x="34" y="0"/>
                    <a:pt x="0" y="78"/>
                    <a:pt x="40" y="128"/>
                  </a:cubicBezTo>
                  <a:cubicBezTo>
                    <a:pt x="64" y="156"/>
                    <a:pt x="97" y="174"/>
                    <a:pt x="121" y="202"/>
                  </a:cubicBezTo>
                  <a:cubicBezTo>
                    <a:pt x="122" y="202"/>
                    <a:pt x="122" y="202"/>
                    <a:pt x="122" y="202"/>
                  </a:cubicBezTo>
                  <a:cubicBezTo>
                    <a:pt x="122" y="202"/>
                    <a:pt x="122" y="201"/>
                    <a:pt x="122" y="201"/>
                  </a:cubicBezTo>
                  <a:cubicBezTo>
                    <a:pt x="122" y="201"/>
                    <a:pt x="122" y="201"/>
                    <a:pt x="122" y="201"/>
                  </a:cubicBezTo>
                  <a:cubicBezTo>
                    <a:pt x="122" y="200"/>
                    <a:pt x="122" y="200"/>
                    <a:pt x="122" y="200"/>
                  </a:cubicBezTo>
                  <a:cubicBezTo>
                    <a:pt x="122" y="200"/>
                    <a:pt x="122" y="200"/>
                    <a:pt x="122" y="201"/>
                  </a:cubicBezTo>
                  <a:cubicBezTo>
                    <a:pt x="147" y="171"/>
                    <a:pt x="181" y="152"/>
                    <a:pt x="206" y="123"/>
                  </a:cubicBezTo>
                  <a:cubicBezTo>
                    <a:pt x="250" y="73"/>
                    <a:pt x="210" y="2"/>
                    <a:pt x="165" y="2"/>
                  </a:cubicBezTo>
                  <a:cubicBezTo>
                    <a:pt x="150" y="2"/>
                    <a:pt x="135" y="10"/>
                    <a:pt x="122" y="28"/>
                  </a:cubicBezTo>
                  <a:cubicBezTo>
                    <a:pt x="108" y="8"/>
                    <a:pt x="93" y="0"/>
                    <a:pt x="78" y="0"/>
                  </a:cubicBezTo>
                </a:path>
              </a:pathLst>
            </a:custGeom>
            <a:solidFill>
              <a:srgbClr val="FF33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216000"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zh-CN" altLang="en-US" sz="280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和谐</a:t>
              </a:r>
              <a:endParaRPr lang="zh-CN" altLang="en-US" sz="28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纤黑简体" panose="02000000000000000000" pitchFamily="2" charset="-122"/>
                <a:ea typeface="方正正纤黑简体" panose="02000000000000000000" pitchFamily="2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4886746" y="6676206"/>
            <a:ext cx="1341438" cy="2443010"/>
            <a:chOff x="1828800" y="2780110"/>
            <a:chExt cx="1341438" cy="1976438"/>
          </a:xfrm>
        </p:grpSpPr>
        <p:sp>
          <p:nvSpPr>
            <p:cNvPr id="23" name="任意多边形 22"/>
            <p:cNvSpPr/>
            <p:nvPr/>
          </p:nvSpPr>
          <p:spPr>
            <a:xfrm>
              <a:off x="2428875" y="3550444"/>
              <a:ext cx="177800" cy="1206104"/>
            </a:xfrm>
            <a:custGeom>
              <a:avLst/>
              <a:gdLst>
                <a:gd name="connsiteX0" fmla="*/ 44450 w 114419"/>
                <a:gd name="connsiteY0" fmla="*/ 0 h 1038225"/>
                <a:gd name="connsiteX1" fmla="*/ 6350 w 114419"/>
                <a:gd name="connsiteY1" fmla="*/ 168275 h 1038225"/>
                <a:gd name="connsiteX2" fmla="*/ 57150 w 114419"/>
                <a:gd name="connsiteY2" fmla="*/ 327025 h 1038225"/>
                <a:gd name="connsiteX3" fmla="*/ 114300 w 114419"/>
                <a:gd name="connsiteY3" fmla="*/ 549275 h 1038225"/>
                <a:gd name="connsiteX4" fmla="*/ 41275 w 114419"/>
                <a:gd name="connsiteY4" fmla="*/ 847725 h 1038225"/>
                <a:gd name="connsiteX5" fmla="*/ 0 w 114419"/>
                <a:gd name="connsiteY5" fmla="*/ 1038225 h 1038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4419" h="1038225">
                  <a:moveTo>
                    <a:pt x="44450" y="0"/>
                  </a:moveTo>
                  <a:cubicBezTo>
                    <a:pt x="24341" y="56885"/>
                    <a:pt x="4233" y="113771"/>
                    <a:pt x="6350" y="168275"/>
                  </a:cubicBezTo>
                  <a:cubicBezTo>
                    <a:pt x="8467" y="222779"/>
                    <a:pt x="39158" y="263525"/>
                    <a:pt x="57150" y="327025"/>
                  </a:cubicBezTo>
                  <a:cubicBezTo>
                    <a:pt x="75142" y="390525"/>
                    <a:pt x="116946" y="462492"/>
                    <a:pt x="114300" y="549275"/>
                  </a:cubicBezTo>
                  <a:cubicBezTo>
                    <a:pt x="111654" y="636058"/>
                    <a:pt x="60325" y="766233"/>
                    <a:pt x="41275" y="847725"/>
                  </a:cubicBezTo>
                  <a:cubicBezTo>
                    <a:pt x="22225" y="929217"/>
                    <a:pt x="1587" y="982663"/>
                    <a:pt x="0" y="1038225"/>
                  </a:cubicBezTo>
                </a:path>
              </a:pathLst>
            </a:custGeom>
            <a:noFill/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纤黑简体" panose="02000000000000000000" pitchFamily="2" charset="-122"/>
                <a:ea typeface="方正正纤黑简体" panose="02000000000000000000" pitchFamily="2" charset="-122"/>
              </a:endParaRPr>
            </a:p>
          </p:txBody>
        </p:sp>
        <p:sp>
          <p:nvSpPr>
            <p:cNvPr id="24" name="Freeform 1050"/>
            <p:cNvSpPr>
              <a:spLocks/>
            </p:cNvSpPr>
            <p:nvPr/>
          </p:nvSpPr>
          <p:spPr bwMode="auto">
            <a:xfrm>
              <a:off x="1828800" y="2780110"/>
              <a:ext cx="1341438" cy="814388"/>
            </a:xfrm>
            <a:custGeom>
              <a:avLst/>
              <a:gdLst>
                <a:gd name="T0" fmla="*/ 419811 w 230"/>
                <a:gd name="T1" fmla="*/ 0 h 186"/>
                <a:gd name="T2" fmla="*/ 215736 w 230"/>
                <a:gd name="T3" fmla="*/ 688431 h 186"/>
                <a:gd name="T4" fmla="*/ 653039 w 230"/>
                <a:gd name="T5" fmla="*/ 1085154 h 186"/>
                <a:gd name="T6" fmla="*/ 653039 w 230"/>
                <a:gd name="T7" fmla="*/ 1085154 h 186"/>
                <a:gd name="T8" fmla="*/ 653039 w 230"/>
                <a:gd name="T9" fmla="*/ 1085154 h 186"/>
                <a:gd name="T10" fmla="*/ 1107835 w 230"/>
                <a:gd name="T11" fmla="*/ 665094 h 186"/>
                <a:gd name="T12" fmla="*/ 886268 w 230"/>
                <a:gd name="T13" fmla="*/ 11668 h 186"/>
                <a:gd name="T14" fmla="*/ 653039 w 230"/>
                <a:gd name="T15" fmla="*/ 151688 h 186"/>
                <a:gd name="T16" fmla="*/ 419811 w 230"/>
                <a:gd name="T17" fmla="*/ 0 h 18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30"/>
                <a:gd name="T28" fmla="*/ 0 h 186"/>
                <a:gd name="T29" fmla="*/ 230 w 230"/>
                <a:gd name="T30" fmla="*/ 186 h 18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30" h="186">
                  <a:moveTo>
                    <a:pt x="72" y="0"/>
                  </a:moveTo>
                  <a:cubicBezTo>
                    <a:pt x="31" y="0"/>
                    <a:pt x="0" y="72"/>
                    <a:pt x="37" y="118"/>
                  </a:cubicBezTo>
                  <a:cubicBezTo>
                    <a:pt x="59" y="144"/>
                    <a:pt x="89" y="161"/>
                    <a:pt x="112" y="186"/>
                  </a:cubicBezTo>
                  <a:cubicBezTo>
                    <a:pt x="112" y="186"/>
                    <a:pt x="112" y="186"/>
                    <a:pt x="112" y="186"/>
                  </a:cubicBezTo>
                  <a:cubicBezTo>
                    <a:pt x="112" y="186"/>
                    <a:pt x="112" y="186"/>
                    <a:pt x="112" y="186"/>
                  </a:cubicBezTo>
                  <a:cubicBezTo>
                    <a:pt x="135" y="158"/>
                    <a:pt x="166" y="140"/>
                    <a:pt x="190" y="114"/>
                  </a:cubicBezTo>
                  <a:cubicBezTo>
                    <a:pt x="230" y="67"/>
                    <a:pt x="194" y="2"/>
                    <a:pt x="152" y="2"/>
                  </a:cubicBezTo>
                  <a:cubicBezTo>
                    <a:pt x="138" y="2"/>
                    <a:pt x="124" y="9"/>
                    <a:pt x="112" y="26"/>
                  </a:cubicBezTo>
                  <a:cubicBezTo>
                    <a:pt x="99" y="8"/>
                    <a:pt x="85" y="0"/>
                    <a:pt x="72" y="0"/>
                  </a:cubicBezTo>
                </a:path>
              </a:pathLst>
            </a:custGeom>
            <a:solidFill>
              <a:srgbClr val="92D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216000"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zh-CN" altLang="en-US" sz="240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幸福</a:t>
              </a:r>
              <a:endParaRPr lang="zh-CN" alt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纤黑简体" panose="02000000000000000000" pitchFamily="2" charset="-122"/>
                <a:ea typeface="方正正纤黑简体" panose="02000000000000000000" pitchFamily="2" charset="-122"/>
              </a:endParaRPr>
            </a:p>
          </p:txBody>
        </p:sp>
      </p:grpSp>
      <p:sp>
        <p:nvSpPr>
          <p:cNvPr id="25" name="Freeform 1051"/>
          <p:cNvSpPr>
            <a:spLocks/>
          </p:cNvSpPr>
          <p:nvPr/>
        </p:nvSpPr>
        <p:spPr bwMode="auto">
          <a:xfrm>
            <a:off x="10636250" y="3980260"/>
            <a:ext cx="0" cy="0"/>
          </a:xfrm>
          <a:custGeom>
            <a:avLst/>
            <a:gdLst>
              <a:gd name="T0" fmla="*/ 0 60000 65536"/>
              <a:gd name="T1" fmla="*/ 0 60000 65536"/>
              <a:gd name="T2" fmla="*/ 0 60000 65536"/>
              <a:gd name="T3" fmla="*/ 0 60000 65536"/>
              <a:gd name="T4" fmla="*/ 0 60000 65536"/>
              <a:gd name="T5" fmla="*/ 0 60000 65536"/>
            </a:gdLst>
            <a:ahLst/>
            <a:cxnLst>
              <a:cxn ang="T0">
                <a:pos x="0" y="0"/>
              </a:cxn>
              <a:cxn ang="T1">
                <a:pos x="0" y="0"/>
              </a:cxn>
              <a:cxn ang="T2">
                <a:pos x="0" y="0"/>
              </a:cxn>
              <a:cxn ang="T3">
                <a:pos x="0" y="0"/>
              </a:cxn>
              <a:cxn ang="T4">
                <a:pos x="0" y="0"/>
              </a:cxn>
              <a:cxn ang="T5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F489A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26" name="组合 25"/>
          <p:cNvGrpSpPr/>
          <p:nvPr/>
        </p:nvGrpSpPr>
        <p:grpSpPr>
          <a:xfrm>
            <a:off x="2492375" y="6964238"/>
            <a:ext cx="1187450" cy="1929388"/>
            <a:chOff x="3619500" y="3080148"/>
            <a:chExt cx="1187450" cy="1560909"/>
          </a:xfrm>
        </p:grpSpPr>
        <p:sp>
          <p:nvSpPr>
            <p:cNvPr id="27" name="任意多边形 26"/>
            <p:cNvSpPr/>
            <p:nvPr/>
          </p:nvSpPr>
          <p:spPr>
            <a:xfrm>
              <a:off x="4051301" y="3757613"/>
              <a:ext cx="207963" cy="883444"/>
            </a:xfrm>
            <a:custGeom>
              <a:avLst/>
              <a:gdLst>
                <a:gd name="connsiteX0" fmla="*/ 85757 w 119298"/>
                <a:gd name="connsiteY0" fmla="*/ 0 h 742950"/>
                <a:gd name="connsiteX1" fmla="*/ 117507 w 119298"/>
                <a:gd name="connsiteY1" fmla="*/ 187325 h 742950"/>
                <a:gd name="connsiteX2" fmla="*/ 38132 w 119298"/>
                <a:gd name="connsiteY2" fmla="*/ 339725 h 742950"/>
                <a:gd name="connsiteX3" fmla="*/ 32 w 119298"/>
                <a:gd name="connsiteY3" fmla="*/ 476250 h 742950"/>
                <a:gd name="connsiteX4" fmla="*/ 31782 w 119298"/>
                <a:gd name="connsiteY4" fmla="*/ 641350 h 742950"/>
                <a:gd name="connsiteX5" fmla="*/ 47657 w 119298"/>
                <a:gd name="connsiteY5" fmla="*/ 742950 h 742950"/>
                <a:gd name="connsiteX0" fmla="*/ 73609 w 118265"/>
                <a:gd name="connsiteY0" fmla="*/ 0 h 696489"/>
                <a:gd name="connsiteX1" fmla="*/ 117507 w 118265"/>
                <a:gd name="connsiteY1" fmla="*/ 140864 h 696489"/>
                <a:gd name="connsiteX2" fmla="*/ 38132 w 118265"/>
                <a:gd name="connsiteY2" fmla="*/ 293264 h 696489"/>
                <a:gd name="connsiteX3" fmla="*/ 32 w 118265"/>
                <a:gd name="connsiteY3" fmla="*/ 429789 h 696489"/>
                <a:gd name="connsiteX4" fmla="*/ 31782 w 118265"/>
                <a:gd name="connsiteY4" fmla="*/ 594889 h 696489"/>
                <a:gd name="connsiteX5" fmla="*/ 47657 w 118265"/>
                <a:gd name="connsiteY5" fmla="*/ 696489 h 696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8265" h="696489">
                  <a:moveTo>
                    <a:pt x="73609" y="0"/>
                  </a:moveTo>
                  <a:cubicBezTo>
                    <a:pt x="93452" y="65352"/>
                    <a:pt x="123420" y="91987"/>
                    <a:pt x="117507" y="140864"/>
                  </a:cubicBezTo>
                  <a:cubicBezTo>
                    <a:pt x="111594" y="189741"/>
                    <a:pt x="57711" y="245110"/>
                    <a:pt x="38132" y="293264"/>
                  </a:cubicBezTo>
                  <a:cubicBezTo>
                    <a:pt x="18553" y="341418"/>
                    <a:pt x="1090" y="379518"/>
                    <a:pt x="32" y="429789"/>
                  </a:cubicBezTo>
                  <a:cubicBezTo>
                    <a:pt x="-1026" y="480060"/>
                    <a:pt x="23845" y="550439"/>
                    <a:pt x="31782" y="594889"/>
                  </a:cubicBezTo>
                  <a:cubicBezTo>
                    <a:pt x="39719" y="639339"/>
                    <a:pt x="43688" y="667914"/>
                    <a:pt x="47657" y="696489"/>
                  </a:cubicBezTo>
                </a:path>
              </a:pathLst>
            </a:cu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纤黑简体" panose="02000000000000000000" pitchFamily="2" charset="-122"/>
                <a:ea typeface="方正正纤黑简体" panose="02000000000000000000" pitchFamily="2" charset="-122"/>
              </a:endParaRPr>
            </a:p>
          </p:txBody>
        </p:sp>
        <p:sp>
          <p:nvSpPr>
            <p:cNvPr id="28" name="Freeform 1052"/>
            <p:cNvSpPr>
              <a:spLocks/>
            </p:cNvSpPr>
            <p:nvPr/>
          </p:nvSpPr>
          <p:spPr bwMode="auto">
            <a:xfrm>
              <a:off x="3619500" y="3080148"/>
              <a:ext cx="1187450" cy="721519"/>
            </a:xfrm>
            <a:custGeom>
              <a:avLst/>
              <a:gdLst>
                <a:gd name="T0" fmla="*/ 371926 w 131"/>
                <a:gd name="T1" fmla="*/ 0 h 106"/>
                <a:gd name="T2" fmla="*/ 190499 w 131"/>
                <a:gd name="T3" fmla="*/ 608629 h 106"/>
                <a:gd name="T4" fmla="*/ 580567 w 131"/>
                <a:gd name="T5" fmla="*/ 962906 h 106"/>
                <a:gd name="T6" fmla="*/ 580567 w 131"/>
                <a:gd name="T7" fmla="*/ 962906 h 106"/>
                <a:gd name="T8" fmla="*/ 979708 w 131"/>
                <a:gd name="T9" fmla="*/ 590461 h 106"/>
                <a:gd name="T10" fmla="*/ 780138 w 131"/>
                <a:gd name="T11" fmla="*/ 9084 h 106"/>
                <a:gd name="T12" fmla="*/ 580567 w 131"/>
                <a:gd name="T13" fmla="*/ 136260 h 106"/>
                <a:gd name="T14" fmla="*/ 371926 w 131"/>
                <a:gd name="T15" fmla="*/ 0 h 10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31"/>
                <a:gd name="T25" fmla="*/ 0 h 106"/>
                <a:gd name="T26" fmla="*/ 131 w 131"/>
                <a:gd name="T27" fmla="*/ 106 h 10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31" h="106">
                  <a:moveTo>
                    <a:pt x="41" y="0"/>
                  </a:moveTo>
                  <a:cubicBezTo>
                    <a:pt x="18" y="0"/>
                    <a:pt x="0" y="41"/>
                    <a:pt x="21" y="67"/>
                  </a:cubicBezTo>
                  <a:cubicBezTo>
                    <a:pt x="33" y="82"/>
                    <a:pt x="51" y="91"/>
                    <a:pt x="64" y="106"/>
                  </a:cubicBezTo>
                  <a:cubicBezTo>
                    <a:pt x="64" y="106"/>
                    <a:pt x="64" y="106"/>
                    <a:pt x="64" y="106"/>
                  </a:cubicBezTo>
                  <a:cubicBezTo>
                    <a:pt x="77" y="90"/>
                    <a:pt x="94" y="80"/>
                    <a:pt x="108" y="65"/>
                  </a:cubicBezTo>
                  <a:cubicBezTo>
                    <a:pt x="131" y="38"/>
                    <a:pt x="110" y="1"/>
                    <a:pt x="86" y="1"/>
                  </a:cubicBezTo>
                  <a:cubicBezTo>
                    <a:pt x="79" y="1"/>
                    <a:pt x="71" y="5"/>
                    <a:pt x="64" y="15"/>
                  </a:cubicBezTo>
                  <a:cubicBezTo>
                    <a:pt x="56" y="4"/>
                    <a:pt x="48" y="0"/>
                    <a:pt x="41" y="0"/>
                  </a:cubicBezTo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216000"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zh-CN" altLang="en-US" sz="200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浪漫</a:t>
              </a:r>
              <a:endParaRPr lang="zh-CN" altLang="en-US" sz="20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纤黑简体" panose="02000000000000000000" pitchFamily="2" charset="-122"/>
                <a:ea typeface="方正正纤黑简体" panose="02000000000000000000" pitchFamily="2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1882901" y="5673673"/>
            <a:ext cx="1633412" cy="3219953"/>
            <a:chOff x="684213" y="1757363"/>
            <a:chExt cx="1808162" cy="2883693"/>
          </a:xfrm>
        </p:grpSpPr>
        <p:sp>
          <p:nvSpPr>
            <p:cNvPr id="30" name="任意多边形 29"/>
            <p:cNvSpPr/>
            <p:nvPr/>
          </p:nvSpPr>
          <p:spPr>
            <a:xfrm>
              <a:off x="1522414" y="2821781"/>
              <a:ext cx="166687" cy="1819275"/>
            </a:xfrm>
            <a:custGeom>
              <a:avLst/>
              <a:gdLst>
                <a:gd name="connsiteX0" fmla="*/ 28093 w 103593"/>
                <a:gd name="connsiteY0" fmla="*/ 0 h 1447800"/>
                <a:gd name="connsiteX1" fmla="*/ 2693 w 103593"/>
                <a:gd name="connsiteY1" fmla="*/ 190500 h 1447800"/>
                <a:gd name="connsiteX2" fmla="*/ 85243 w 103593"/>
                <a:gd name="connsiteY2" fmla="*/ 466725 h 1447800"/>
                <a:gd name="connsiteX3" fmla="*/ 97943 w 103593"/>
                <a:gd name="connsiteY3" fmla="*/ 806450 h 1447800"/>
                <a:gd name="connsiteX4" fmla="*/ 12218 w 103593"/>
                <a:gd name="connsiteY4" fmla="*/ 1155700 h 1447800"/>
                <a:gd name="connsiteX5" fmla="*/ 15393 w 103593"/>
                <a:gd name="connsiteY5" fmla="*/ 1447800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3593" h="1447800">
                  <a:moveTo>
                    <a:pt x="28093" y="0"/>
                  </a:moveTo>
                  <a:cubicBezTo>
                    <a:pt x="10630" y="56356"/>
                    <a:pt x="-6832" y="112713"/>
                    <a:pt x="2693" y="190500"/>
                  </a:cubicBezTo>
                  <a:cubicBezTo>
                    <a:pt x="12218" y="268287"/>
                    <a:pt x="69368" y="364067"/>
                    <a:pt x="85243" y="466725"/>
                  </a:cubicBezTo>
                  <a:cubicBezTo>
                    <a:pt x="101118" y="569383"/>
                    <a:pt x="110114" y="691621"/>
                    <a:pt x="97943" y="806450"/>
                  </a:cubicBezTo>
                  <a:cubicBezTo>
                    <a:pt x="85772" y="921279"/>
                    <a:pt x="25976" y="1048808"/>
                    <a:pt x="12218" y="1155700"/>
                  </a:cubicBezTo>
                  <a:cubicBezTo>
                    <a:pt x="-1540" y="1262592"/>
                    <a:pt x="6926" y="1355196"/>
                    <a:pt x="15393" y="1447800"/>
                  </a:cubicBezTo>
                </a:path>
              </a:pathLst>
            </a:custGeom>
            <a:no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纤黑简体" panose="02000000000000000000" pitchFamily="2" charset="-122"/>
                <a:ea typeface="方正正纤黑简体" panose="02000000000000000000" pitchFamily="2" charset="-122"/>
              </a:endParaRPr>
            </a:p>
          </p:txBody>
        </p:sp>
        <p:sp>
          <p:nvSpPr>
            <p:cNvPr id="31" name="Freeform 1043"/>
            <p:cNvSpPr>
              <a:spLocks/>
            </p:cNvSpPr>
            <p:nvPr/>
          </p:nvSpPr>
          <p:spPr bwMode="auto">
            <a:xfrm>
              <a:off x="684213" y="1757363"/>
              <a:ext cx="1808162" cy="1095375"/>
            </a:xfrm>
            <a:custGeom>
              <a:avLst/>
              <a:gdLst>
                <a:gd name="T0" fmla="*/ 565914 w 310"/>
                <a:gd name="T1" fmla="*/ 0 h 250"/>
                <a:gd name="T2" fmla="*/ 291708 w 310"/>
                <a:gd name="T3" fmla="*/ 923753 h 250"/>
                <a:gd name="T4" fmla="*/ 880958 w 310"/>
                <a:gd name="T5" fmla="*/ 1461635 h 250"/>
                <a:gd name="T6" fmla="*/ 880958 w 310"/>
                <a:gd name="T7" fmla="*/ 1461635 h 250"/>
                <a:gd name="T8" fmla="*/ 898461 w 310"/>
                <a:gd name="T9" fmla="*/ 1444095 h 250"/>
                <a:gd name="T10" fmla="*/ 904295 w 310"/>
                <a:gd name="T11" fmla="*/ 1432402 h 250"/>
                <a:gd name="T12" fmla="*/ 904295 w 310"/>
                <a:gd name="T13" fmla="*/ 1432402 h 250"/>
                <a:gd name="T14" fmla="*/ 1487711 w 310"/>
                <a:gd name="T15" fmla="*/ 894521 h 250"/>
                <a:gd name="T16" fmla="*/ 1196003 w 310"/>
                <a:gd name="T17" fmla="*/ 17540 h 250"/>
                <a:gd name="T18" fmla="*/ 880958 w 310"/>
                <a:gd name="T19" fmla="*/ 204629 h 250"/>
                <a:gd name="T20" fmla="*/ 565914 w 310"/>
                <a:gd name="T21" fmla="*/ 0 h 25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10"/>
                <a:gd name="T34" fmla="*/ 0 h 250"/>
                <a:gd name="T35" fmla="*/ 310 w 310"/>
                <a:gd name="T36" fmla="*/ 250 h 25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10" h="250">
                  <a:moveTo>
                    <a:pt x="97" y="0"/>
                  </a:moveTo>
                  <a:cubicBezTo>
                    <a:pt x="43" y="0"/>
                    <a:pt x="0" y="97"/>
                    <a:pt x="50" y="158"/>
                  </a:cubicBezTo>
                  <a:cubicBezTo>
                    <a:pt x="79" y="194"/>
                    <a:pt x="121" y="216"/>
                    <a:pt x="151" y="250"/>
                  </a:cubicBezTo>
                  <a:cubicBezTo>
                    <a:pt x="151" y="250"/>
                    <a:pt x="151" y="250"/>
                    <a:pt x="151" y="250"/>
                  </a:cubicBezTo>
                  <a:cubicBezTo>
                    <a:pt x="152" y="249"/>
                    <a:pt x="153" y="248"/>
                    <a:pt x="154" y="247"/>
                  </a:cubicBezTo>
                  <a:cubicBezTo>
                    <a:pt x="154" y="246"/>
                    <a:pt x="155" y="245"/>
                    <a:pt x="155" y="245"/>
                  </a:cubicBezTo>
                  <a:cubicBezTo>
                    <a:pt x="155" y="245"/>
                    <a:pt x="155" y="245"/>
                    <a:pt x="155" y="245"/>
                  </a:cubicBezTo>
                  <a:cubicBezTo>
                    <a:pt x="185" y="211"/>
                    <a:pt x="225" y="187"/>
                    <a:pt x="255" y="153"/>
                  </a:cubicBezTo>
                  <a:cubicBezTo>
                    <a:pt x="310" y="91"/>
                    <a:pt x="261" y="3"/>
                    <a:pt x="205" y="3"/>
                  </a:cubicBezTo>
                  <a:cubicBezTo>
                    <a:pt x="186" y="3"/>
                    <a:pt x="168" y="12"/>
                    <a:pt x="151" y="35"/>
                  </a:cubicBezTo>
                  <a:cubicBezTo>
                    <a:pt x="134" y="10"/>
                    <a:pt x="115" y="0"/>
                    <a:pt x="97" y="0"/>
                  </a:cubicBezTo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216000"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zh-CN" altLang="en-US" sz="320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幸福</a:t>
              </a:r>
              <a:endParaRPr lang="zh-CN" altLang="en-US" sz="32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纤黑简体" panose="02000000000000000000" pitchFamily="2" charset="-122"/>
                <a:ea typeface="方正正纤黑简体" panose="02000000000000000000" pitchFamily="2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3385690" y="5524078"/>
            <a:ext cx="1341438" cy="2443010"/>
            <a:chOff x="1828800" y="2780110"/>
            <a:chExt cx="1341438" cy="1976438"/>
          </a:xfrm>
        </p:grpSpPr>
        <p:sp>
          <p:nvSpPr>
            <p:cNvPr id="33" name="任意多边形 32"/>
            <p:cNvSpPr/>
            <p:nvPr/>
          </p:nvSpPr>
          <p:spPr>
            <a:xfrm>
              <a:off x="2428875" y="3550444"/>
              <a:ext cx="177800" cy="1206104"/>
            </a:xfrm>
            <a:custGeom>
              <a:avLst/>
              <a:gdLst>
                <a:gd name="connsiteX0" fmla="*/ 44450 w 114419"/>
                <a:gd name="connsiteY0" fmla="*/ 0 h 1038225"/>
                <a:gd name="connsiteX1" fmla="*/ 6350 w 114419"/>
                <a:gd name="connsiteY1" fmla="*/ 168275 h 1038225"/>
                <a:gd name="connsiteX2" fmla="*/ 57150 w 114419"/>
                <a:gd name="connsiteY2" fmla="*/ 327025 h 1038225"/>
                <a:gd name="connsiteX3" fmla="*/ 114300 w 114419"/>
                <a:gd name="connsiteY3" fmla="*/ 549275 h 1038225"/>
                <a:gd name="connsiteX4" fmla="*/ 41275 w 114419"/>
                <a:gd name="connsiteY4" fmla="*/ 847725 h 1038225"/>
                <a:gd name="connsiteX5" fmla="*/ 0 w 114419"/>
                <a:gd name="connsiteY5" fmla="*/ 1038225 h 1038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4419" h="1038225">
                  <a:moveTo>
                    <a:pt x="44450" y="0"/>
                  </a:moveTo>
                  <a:cubicBezTo>
                    <a:pt x="24341" y="56885"/>
                    <a:pt x="4233" y="113771"/>
                    <a:pt x="6350" y="168275"/>
                  </a:cubicBezTo>
                  <a:cubicBezTo>
                    <a:pt x="8467" y="222779"/>
                    <a:pt x="39158" y="263525"/>
                    <a:pt x="57150" y="327025"/>
                  </a:cubicBezTo>
                  <a:cubicBezTo>
                    <a:pt x="75142" y="390525"/>
                    <a:pt x="116946" y="462492"/>
                    <a:pt x="114300" y="549275"/>
                  </a:cubicBezTo>
                  <a:cubicBezTo>
                    <a:pt x="111654" y="636058"/>
                    <a:pt x="60325" y="766233"/>
                    <a:pt x="41275" y="847725"/>
                  </a:cubicBezTo>
                  <a:cubicBezTo>
                    <a:pt x="22225" y="929217"/>
                    <a:pt x="1587" y="982663"/>
                    <a:pt x="0" y="1038225"/>
                  </a:cubicBezTo>
                </a:path>
              </a:pathLst>
            </a:custGeom>
            <a:noFill/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纤黑简体" panose="02000000000000000000" pitchFamily="2" charset="-122"/>
                <a:ea typeface="方正正纤黑简体" panose="02000000000000000000" pitchFamily="2" charset="-122"/>
              </a:endParaRPr>
            </a:p>
          </p:txBody>
        </p:sp>
        <p:sp>
          <p:nvSpPr>
            <p:cNvPr id="34" name="Freeform 1050"/>
            <p:cNvSpPr>
              <a:spLocks/>
            </p:cNvSpPr>
            <p:nvPr/>
          </p:nvSpPr>
          <p:spPr bwMode="auto">
            <a:xfrm>
              <a:off x="1828800" y="2780110"/>
              <a:ext cx="1341438" cy="814388"/>
            </a:xfrm>
            <a:custGeom>
              <a:avLst/>
              <a:gdLst>
                <a:gd name="T0" fmla="*/ 419811 w 230"/>
                <a:gd name="T1" fmla="*/ 0 h 186"/>
                <a:gd name="T2" fmla="*/ 215736 w 230"/>
                <a:gd name="T3" fmla="*/ 688431 h 186"/>
                <a:gd name="T4" fmla="*/ 653039 w 230"/>
                <a:gd name="T5" fmla="*/ 1085154 h 186"/>
                <a:gd name="T6" fmla="*/ 653039 w 230"/>
                <a:gd name="T7" fmla="*/ 1085154 h 186"/>
                <a:gd name="T8" fmla="*/ 653039 w 230"/>
                <a:gd name="T9" fmla="*/ 1085154 h 186"/>
                <a:gd name="T10" fmla="*/ 1107835 w 230"/>
                <a:gd name="T11" fmla="*/ 665094 h 186"/>
                <a:gd name="T12" fmla="*/ 886268 w 230"/>
                <a:gd name="T13" fmla="*/ 11668 h 186"/>
                <a:gd name="T14" fmla="*/ 653039 w 230"/>
                <a:gd name="T15" fmla="*/ 151688 h 186"/>
                <a:gd name="T16" fmla="*/ 419811 w 230"/>
                <a:gd name="T17" fmla="*/ 0 h 18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30"/>
                <a:gd name="T28" fmla="*/ 0 h 186"/>
                <a:gd name="T29" fmla="*/ 230 w 230"/>
                <a:gd name="T30" fmla="*/ 186 h 18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30" h="186">
                  <a:moveTo>
                    <a:pt x="72" y="0"/>
                  </a:moveTo>
                  <a:cubicBezTo>
                    <a:pt x="31" y="0"/>
                    <a:pt x="0" y="72"/>
                    <a:pt x="37" y="118"/>
                  </a:cubicBezTo>
                  <a:cubicBezTo>
                    <a:pt x="59" y="144"/>
                    <a:pt x="89" y="161"/>
                    <a:pt x="112" y="186"/>
                  </a:cubicBezTo>
                  <a:cubicBezTo>
                    <a:pt x="112" y="186"/>
                    <a:pt x="112" y="186"/>
                    <a:pt x="112" y="186"/>
                  </a:cubicBezTo>
                  <a:cubicBezTo>
                    <a:pt x="112" y="186"/>
                    <a:pt x="112" y="186"/>
                    <a:pt x="112" y="186"/>
                  </a:cubicBezTo>
                  <a:cubicBezTo>
                    <a:pt x="135" y="158"/>
                    <a:pt x="166" y="140"/>
                    <a:pt x="190" y="114"/>
                  </a:cubicBezTo>
                  <a:cubicBezTo>
                    <a:pt x="230" y="67"/>
                    <a:pt x="194" y="2"/>
                    <a:pt x="152" y="2"/>
                  </a:cubicBezTo>
                  <a:cubicBezTo>
                    <a:pt x="138" y="2"/>
                    <a:pt x="124" y="9"/>
                    <a:pt x="112" y="26"/>
                  </a:cubicBezTo>
                  <a:cubicBezTo>
                    <a:pt x="99" y="8"/>
                    <a:pt x="85" y="0"/>
                    <a:pt x="72" y="0"/>
                  </a:cubicBezTo>
                </a:path>
              </a:pathLst>
            </a:custGeom>
            <a:solidFill>
              <a:srgbClr val="92D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216000"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zh-CN" altLang="en-US" sz="240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浪漫</a:t>
              </a:r>
              <a:endParaRPr lang="zh-CN" alt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纤黑简体" panose="02000000000000000000" pitchFamily="2" charset="-122"/>
                <a:ea typeface="方正正纤黑简体" panose="02000000000000000000" pitchFamily="2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6431135" y="5669925"/>
            <a:ext cx="1187450" cy="1929388"/>
            <a:chOff x="3619500" y="3080148"/>
            <a:chExt cx="1187450" cy="1560909"/>
          </a:xfrm>
        </p:grpSpPr>
        <p:sp>
          <p:nvSpPr>
            <p:cNvPr id="36" name="任意多边形 35"/>
            <p:cNvSpPr/>
            <p:nvPr/>
          </p:nvSpPr>
          <p:spPr>
            <a:xfrm>
              <a:off x="4051301" y="3757613"/>
              <a:ext cx="207963" cy="883444"/>
            </a:xfrm>
            <a:custGeom>
              <a:avLst/>
              <a:gdLst>
                <a:gd name="connsiteX0" fmla="*/ 85757 w 119298"/>
                <a:gd name="connsiteY0" fmla="*/ 0 h 742950"/>
                <a:gd name="connsiteX1" fmla="*/ 117507 w 119298"/>
                <a:gd name="connsiteY1" fmla="*/ 187325 h 742950"/>
                <a:gd name="connsiteX2" fmla="*/ 38132 w 119298"/>
                <a:gd name="connsiteY2" fmla="*/ 339725 h 742950"/>
                <a:gd name="connsiteX3" fmla="*/ 32 w 119298"/>
                <a:gd name="connsiteY3" fmla="*/ 476250 h 742950"/>
                <a:gd name="connsiteX4" fmla="*/ 31782 w 119298"/>
                <a:gd name="connsiteY4" fmla="*/ 641350 h 742950"/>
                <a:gd name="connsiteX5" fmla="*/ 47657 w 119298"/>
                <a:gd name="connsiteY5" fmla="*/ 742950 h 742950"/>
                <a:gd name="connsiteX0" fmla="*/ 73609 w 118265"/>
                <a:gd name="connsiteY0" fmla="*/ 0 h 696489"/>
                <a:gd name="connsiteX1" fmla="*/ 117507 w 118265"/>
                <a:gd name="connsiteY1" fmla="*/ 140864 h 696489"/>
                <a:gd name="connsiteX2" fmla="*/ 38132 w 118265"/>
                <a:gd name="connsiteY2" fmla="*/ 293264 h 696489"/>
                <a:gd name="connsiteX3" fmla="*/ 32 w 118265"/>
                <a:gd name="connsiteY3" fmla="*/ 429789 h 696489"/>
                <a:gd name="connsiteX4" fmla="*/ 31782 w 118265"/>
                <a:gd name="connsiteY4" fmla="*/ 594889 h 696489"/>
                <a:gd name="connsiteX5" fmla="*/ 47657 w 118265"/>
                <a:gd name="connsiteY5" fmla="*/ 696489 h 696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8265" h="696489">
                  <a:moveTo>
                    <a:pt x="73609" y="0"/>
                  </a:moveTo>
                  <a:cubicBezTo>
                    <a:pt x="93452" y="65352"/>
                    <a:pt x="123420" y="91987"/>
                    <a:pt x="117507" y="140864"/>
                  </a:cubicBezTo>
                  <a:cubicBezTo>
                    <a:pt x="111594" y="189741"/>
                    <a:pt x="57711" y="245110"/>
                    <a:pt x="38132" y="293264"/>
                  </a:cubicBezTo>
                  <a:cubicBezTo>
                    <a:pt x="18553" y="341418"/>
                    <a:pt x="1090" y="379518"/>
                    <a:pt x="32" y="429789"/>
                  </a:cubicBezTo>
                  <a:cubicBezTo>
                    <a:pt x="-1026" y="480060"/>
                    <a:pt x="23845" y="550439"/>
                    <a:pt x="31782" y="594889"/>
                  </a:cubicBezTo>
                  <a:cubicBezTo>
                    <a:pt x="39719" y="639339"/>
                    <a:pt x="43688" y="667914"/>
                    <a:pt x="47657" y="696489"/>
                  </a:cubicBezTo>
                </a:path>
              </a:pathLst>
            </a:cu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纤黑简体" panose="02000000000000000000" pitchFamily="2" charset="-122"/>
                <a:ea typeface="方正正纤黑简体" panose="02000000000000000000" pitchFamily="2" charset="-122"/>
              </a:endParaRPr>
            </a:p>
          </p:txBody>
        </p:sp>
        <p:sp>
          <p:nvSpPr>
            <p:cNvPr id="37" name="Freeform 1052"/>
            <p:cNvSpPr>
              <a:spLocks/>
            </p:cNvSpPr>
            <p:nvPr/>
          </p:nvSpPr>
          <p:spPr bwMode="auto">
            <a:xfrm>
              <a:off x="3619500" y="3080148"/>
              <a:ext cx="1187450" cy="721519"/>
            </a:xfrm>
            <a:custGeom>
              <a:avLst/>
              <a:gdLst>
                <a:gd name="T0" fmla="*/ 371926 w 131"/>
                <a:gd name="T1" fmla="*/ 0 h 106"/>
                <a:gd name="T2" fmla="*/ 190499 w 131"/>
                <a:gd name="T3" fmla="*/ 608629 h 106"/>
                <a:gd name="T4" fmla="*/ 580567 w 131"/>
                <a:gd name="T5" fmla="*/ 962906 h 106"/>
                <a:gd name="T6" fmla="*/ 580567 w 131"/>
                <a:gd name="T7" fmla="*/ 962906 h 106"/>
                <a:gd name="T8" fmla="*/ 979708 w 131"/>
                <a:gd name="T9" fmla="*/ 590461 h 106"/>
                <a:gd name="T10" fmla="*/ 780138 w 131"/>
                <a:gd name="T11" fmla="*/ 9084 h 106"/>
                <a:gd name="T12" fmla="*/ 580567 w 131"/>
                <a:gd name="T13" fmla="*/ 136260 h 106"/>
                <a:gd name="T14" fmla="*/ 371926 w 131"/>
                <a:gd name="T15" fmla="*/ 0 h 10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31"/>
                <a:gd name="T25" fmla="*/ 0 h 106"/>
                <a:gd name="T26" fmla="*/ 131 w 131"/>
                <a:gd name="T27" fmla="*/ 106 h 10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31" h="106">
                  <a:moveTo>
                    <a:pt x="41" y="0"/>
                  </a:moveTo>
                  <a:cubicBezTo>
                    <a:pt x="18" y="0"/>
                    <a:pt x="0" y="41"/>
                    <a:pt x="21" y="67"/>
                  </a:cubicBezTo>
                  <a:cubicBezTo>
                    <a:pt x="33" y="82"/>
                    <a:pt x="51" y="91"/>
                    <a:pt x="64" y="106"/>
                  </a:cubicBezTo>
                  <a:cubicBezTo>
                    <a:pt x="64" y="106"/>
                    <a:pt x="64" y="106"/>
                    <a:pt x="64" y="106"/>
                  </a:cubicBezTo>
                  <a:cubicBezTo>
                    <a:pt x="77" y="90"/>
                    <a:pt x="94" y="80"/>
                    <a:pt x="108" y="65"/>
                  </a:cubicBezTo>
                  <a:cubicBezTo>
                    <a:pt x="131" y="38"/>
                    <a:pt x="110" y="1"/>
                    <a:pt x="86" y="1"/>
                  </a:cubicBezTo>
                  <a:cubicBezTo>
                    <a:pt x="79" y="1"/>
                    <a:pt x="71" y="5"/>
                    <a:pt x="64" y="15"/>
                  </a:cubicBezTo>
                  <a:cubicBezTo>
                    <a:pt x="56" y="4"/>
                    <a:pt x="48" y="0"/>
                    <a:pt x="41" y="0"/>
                  </a:cubicBezTo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216000"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zh-CN" altLang="en-US" sz="200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甜蜜</a:t>
              </a:r>
              <a:endParaRPr lang="zh-CN" altLang="en-US" sz="20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纤黑简体" panose="02000000000000000000" pitchFamily="2" charset="-122"/>
                <a:ea typeface="方正正纤黑简体" panose="02000000000000000000" pitchFamily="2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1619672" y="5869379"/>
            <a:ext cx="1695450" cy="2997838"/>
            <a:chOff x="2628900" y="2031206"/>
            <a:chExt cx="1695450" cy="2425304"/>
          </a:xfrm>
        </p:grpSpPr>
        <p:sp>
          <p:nvSpPr>
            <p:cNvPr id="39" name="任意多边形 38"/>
            <p:cNvSpPr/>
            <p:nvPr/>
          </p:nvSpPr>
          <p:spPr>
            <a:xfrm>
              <a:off x="3294063" y="2975372"/>
              <a:ext cx="222250" cy="1481138"/>
            </a:xfrm>
            <a:custGeom>
              <a:avLst/>
              <a:gdLst>
                <a:gd name="connsiteX0" fmla="*/ 41275 w 92720"/>
                <a:gd name="connsiteY0" fmla="*/ 0 h 1181100"/>
                <a:gd name="connsiteX1" fmla="*/ 82550 w 92720"/>
                <a:gd name="connsiteY1" fmla="*/ 127000 h 1181100"/>
                <a:gd name="connsiteX2" fmla="*/ 85725 w 92720"/>
                <a:gd name="connsiteY2" fmla="*/ 273050 h 1181100"/>
                <a:gd name="connsiteX3" fmla="*/ 0 w 92720"/>
                <a:gd name="connsiteY3" fmla="*/ 523875 h 1181100"/>
                <a:gd name="connsiteX4" fmla="*/ 85725 w 92720"/>
                <a:gd name="connsiteY4" fmla="*/ 857250 h 1181100"/>
                <a:gd name="connsiteX5" fmla="*/ 73025 w 92720"/>
                <a:gd name="connsiteY5" fmla="*/ 1181100 h 1181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2720" h="1181100">
                  <a:moveTo>
                    <a:pt x="41275" y="0"/>
                  </a:moveTo>
                  <a:cubicBezTo>
                    <a:pt x="58208" y="40746"/>
                    <a:pt x="75142" y="81492"/>
                    <a:pt x="82550" y="127000"/>
                  </a:cubicBezTo>
                  <a:cubicBezTo>
                    <a:pt x="89958" y="172508"/>
                    <a:pt x="99483" y="206904"/>
                    <a:pt x="85725" y="273050"/>
                  </a:cubicBezTo>
                  <a:cubicBezTo>
                    <a:pt x="71967" y="339196"/>
                    <a:pt x="0" y="426508"/>
                    <a:pt x="0" y="523875"/>
                  </a:cubicBezTo>
                  <a:cubicBezTo>
                    <a:pt x="0" y="621242"/>
                    <a:pt x="73554" y="747713"/>
                    <a:pt x="85725" y="857250"/>
                  </a:cubicBezTo>
                  <a:cubicBezTo>
                    <a:pt x="97896" y="966787"/>
                    <a:pt x="85460" y="1073943"/>
                    <a:pt x="73025" y="1181100"/>
                  </a:cubicBezTo>
                </a:path>
              </a:pathLst>
            </a:custGeom>
            <a:noFill/>
            <a:ln>
              <a:solidFill>
                <a:srgbClr val="FF33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纤黑简体" panose="02000000000000000000" pitchFamily="2" charset="-122"/>
                <a:ea typeface="方正正纤黑简体" panose="02000000000000000000" pitchFamily="2" charset="-122"/>
              </a:endParaRPr>
            </a:p>
          </p:txBody>
        </p:sp>
        <p:sp>
          <p:nvSpPr>
            <p:cNvPr id="40" name="Freeform 1044"/>
            <p:cNvSpPr>
              <a:spLocks/>
            </p:cNvSpPr>
            <p:nvPr/>
          </p:nvSpPr>
          <p:spPr bwMode="auto">
            <a:xfrm>
              <a:off x="2628900" y="2031206"/>
              <a:ext cx="1695450" cy="1029891"/>
            </a:xfrm>
            <a:custGeom>
              <a:avLst/>
              <a:gdLst>
                <a:gd name="T0" fmla="*/ 529117 w 250"/>
                <a:gd name="T1" fmla="*/ 0 h 202"/>
                <a:gd name="T2" fmla="*/ 271342 w 250"/>
                <a:gd name="T3" fmla="*/ 869845 h 202"/>
                <a:gd name="T4" fmla="*/ 820809 w 250"/>
                <a:gd name="T5" fmla="*/ 1372724 h 202"/>
                <a:gd name="T6" fmla="*/ 827593 w 250"/>
                <a:gd name="T7" fmla="*/ 1372724 h 202"/>
                <a:gd name="T8" fmla="*/ 827593 w 250"/>
                <a:gd name="T9" fmla="*/ 1365928 h 202"/>
                <a:gd name="T10" fmla="*/ 827593 w 250"/>
                <a:gd name="T11" fmla="*/ 1365928 h 202"/>
                <a:gd name="T12" fmla="*/ 827593 w 250"/>
                <a:gd name="T13" fmla="*/ 1359133 h 202"/>
                <a:gd name="T14" fmla="*/ 827593 w 250"/>
                <a:gd name="T15" fmla="*/ 1365928 h 202"/>
                <a:gd name="T16" fmla="*/ 1397411 w 250"/>
                <a:gd name="T17" fmla="*/ 835867 h 202"/>
                <a:gd name="T18" fmla="*/ 1119285 w 250"/>
                <a:gd name="T19" fmla="*/ 13591 h 202"/>
                <a:gd name="T20" fmla="*/ 827593 w 250"/>
                <a:gd name="T21" fmla="*/ 190279 h 202"/>
                <a:gd name="T22" fmla="*/ 529117 w 250"/>
                <a:gd name="T23" fmla="*/ 0 h 20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50"/>
                <a:gd name="T37" fmla="*/ 0 h 202"/>
                <a:gd name="T38" fmla="*/ 250 w 250"/>
                <a:gd name="T39" fmla="*/ 202 h 20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50" h="202">
                  <a:moveTo>
                    <a:pt x="78" y="0"/>
                  </a:moveTo>
                  <a:cubicBezTo>
                    <a:pt x="34" y="0"/>
                    <a:pt x="0" y="78"/>
                    <a:pt x="40" y="128"/>
                  </a:cubicBezTo>
                  <a:cubicBezTo>
                    <a:pt x="64" y="156"/>
                    <a:pt x="97" y="174"/>
                    <a:pt x="121" y="202"/>
                  </a:cubicBezTo>
                  <a:cubicBezTo>
                    <a:pt x="122" y="202"/>
                    <a:pt x="122" y="202"/>
                    <a:pt x="122" y="202"/>
                  </a:cubicBezTo>
                  <a:cubicBezTo>
                    <a:pt x="122" y="202"/>
                    <a:pt x="122" y="201"/>
                    <a:pt x="122" y="201"/>
                  </a:cubicBezTo>
                  <a:cubicBezTo>
                    <a:pt x="122" y="201"/>
                    <a:pt x="122" y="201"/>
                    <a:pt x="122" y="201"/>
                  </a:cubicBezTo>
                  <a:cubicBezTo>
                    <a:pt x="122" y="200"/>
                    <a:pt x="122" y="200"/>
                    <a:pt x="122" y="200"/>
                  </a:cubicBezTo>
                  <a:cubicBezTo>
                    <a:pt x="122" y="200"/>
                    <a:pt x="122" y="200"/>
                    <a:pt x="122" y="201"/>
                  </a:cubicBezTo>
                  <a:cubicBezTo>
                    <a:pt x="147" y="171"/>
                    <a:pt x="181" y="152"/>
                    <a:pt x="206" y="123"/>
                  </a:cubicBezTo>
                  <a:cubicBezTo>
                    <a:pt x="250" y="73"/>
                    <a:pt x="210" y="2"/>
                    <a:pt x="165" y="2"/>
                  </a:cubicBezTo>
                  <a:cubicBezTo>
                    <a:pt x="150" y="2"/>
                    <a:pt x="135" y="10"/>
                    <a:pt x="122" y="28"/>
                  </a:cubicBezTo>
                  <a:cubicBezTo>
                    <a:pt x="108" y="8"/>
                    <a:pt x="93" y="0"/>
                    <a:pt x="78" y="0"/>
                  </a:cubicBezTo>
                </a:path>
              </a:pathLst>
            </a:custGeom>
            <a:solidFill>
              <a:srgbClr val="FF33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216000"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zh-CN" altLang="en-US" sz="280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和谐</a:t>
              </a:r>
              <a:endParaRPr lang="zh-CN" altLang="en-US" sz="28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纤黑简体" panose="02000000000000000000" pitchFamily="2" charset="-122"/>
                <a:ea typeface="方正正纤黑简体" panose="02000000000000000000" pitchFamily="2" charset="-122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1104982" y="5308054"/>
            <a:ext cx="7211434" cy="12751016"/>
            <a:chOff x="2628900" y="2031206"/>
            <a:chExt cx="1695450" cy="2425304"/>
          </a:xfrm>
        </p:grpSpPr>
        <p:sp>
          <p:nvSpPr>
            <p:cNvPr id="42" name="任意多边形 41"/>
            <p:cNvSpPr/>
            <p:nvPr/>
          </p:nvSpPr>
          <p:spPr>
            <a:xfrm>
              <a:off x="3294063" y="2975372"/>
              <a:ext cx="222250" cy="1481138"/>
            </a:xfrm>
            <a:custGeom>
              <a:avLst/>
              <a:gdLst>
                <a:gd name="connsiteX0" fmla="*/ 41275 w 92720"/>
                <a:gd name="connsiteY0" fmla="*/ 0 h 1181100"/>
                <a:gd name="connsiteX1" fmla="*/ 82550 w 92720"/>
                <a:gd name="connsiteY1" fmla="*/ 127000 h 1181100"/>
                <a:gd name="connsiteX2" fmla="*/ 85725 w 92720"/>
                <a:gd name="connsiteY2" fmla="*/ 273050 h 1181100"/>
                <a:gd name="connsiteX3" fmla="*/ 0 w 92720"/>
                <a:gd name="connsiteY3" fmla="*/ 523875 h 1181100"/>
                <a:gd name="connsiteX4" fmla="*/ 85725 w 92720"/>
                <a:gd name="connsiteY4" fmla="*/ 857250 h 1181100"/>
                <a:gd name="connsiteX5" fmla="*/ 73025 w 92720"/>
                <a:gd name="connsiteY5" fmla="*/ 1181100 h 1181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2720" h="1181100">
                  <a:moveTo>
                    <a:pt x="41275" y="0"/>
                  </a:moveTo>
                  <a:cubicBezTo>
                    <a:pt x="58208" y="40746"/>
                    <a:pt x="75142" y="81492"/>
                    <a:pt x="82550" y="127000"/>
                  </a:cubicBezTo>
                  <a:cubicBezTo>
                    <a:pt x="89958" y="172508"/>
                    <a:pt x="99483" y="206904"/>
                    <a:pt x="85725" y="273050"/>
                  </a:cubicBezTo>
                  <a:cubicBezTo>
                    <a:pt x="71967" y="339196"/>
                    <a:pt x="0" y="426508"/>
                    <a:pt x="0" y="523875"/>
                  </a:cubicBezTo>
                  <a:cubicBezTo>
                    <a:pt x="0" y="621242"/>
                    <a:pt x="73554" y="747713"/>
                    <a:pt x="85725" y="857250"/>
                  </a:cubicBezTo>
                  <a:cubicBezTo>
                    <a:pt x="97896" y="966787"/>
                    <a:pt x="85460" y="1073943"/>
                    <a:pt x="73025" y="1181100"/>
                  </a:cubicBezTo>
                </a:path>
              </a:pathLst>
            </a:custGeom>
            <a:noFill/>
            <a:ln>
              <a:solidFill>
                <a:srgbClr val="FF33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纤黑简体" panose="02000000000000000000" pitchFamily="2" charset="-122"/>
                <a:ea typeface="方正正纤黑简体" panose="02000000000000000000" pitchFamily="2" charset="-122"/>
              </a:endParaRPr>
            </a:p>
          </p:txBody>
        </p:sp>
        <p:sp>
          <p:nvSpPr>
            <p:cNvPr id="43" name="Freeform 1044"/>
            <p:cNvSpPr>
              <a:spLocks/>
            </p:cNvSpPr>
            <p:nvPr/>
          </p:nvSpPr>
          <p:spPr bwMode="auto">
            <a:xfrm>
              <a:off x="2628900" y="2031206"/>
              <a:ext cx="1695450" cy="1029891"/>
            </a:xfrm>
            <a:custGeom>
              <a:avLst/>
              <a:gdLst>
                <a:gd name="T0" fmla="*/ 529117 w 250"/>
                <a:gd name="T1" fmla="*/ 0 h 202"/>
                <a:gd name="T2" fmla="*/ 271342 w 250"/>
                <a:gd name="T3" fmla="*/ 869845 h 202"/>
                <a:gd name="T4" fmla="*/ 820809 w 250"/>
                <a:gd name="T5" fmla="*/ 1372724 h 202"/>
                <a:gd name="T6" fmla="*/ 827593 w 250"/>
                <a:gd name="T7" fmla="*/ 1372724 h 202"/>
                <a:gd name="T8" fmla="*/ 827593 w 250"/>
                <a:gd name="T9" fmla="*/ 1365928 h 202"/>
                <a:gd name="T10" fmla="*/ 827593 w 250"/>
                <a:gd name="T11" fmla="*/ 1365928 h 202"/>
                <a:gd name="T12" fmla="*/ 827593 w 250"/>
                <a:gd name="T13" fmla="*/ 1359133 h 202"/>
                <a:gd name="T14" fmla="*/ 827593 w 250"/>
                <a:gd name="T15" fmla="*/ 1365928 h 202"/>
                <a:gd name="T16" fmla="*/ 1397411 w 250"/>
                <a:gd name="T17" fmla="*/ 835867 h 202"/>
                <a:gd name="T18" fmla="*/ 1119285 w 250"/>
                <a:gd name="T19" fmla="*/ 13591 h 202"/>
                <a:gd name="T20" fmla="*/ 827593 w 250"/>
                <a:gd name="T21" fmla="*/ 190279 h 202"/>
                <a:gd name="T22" fmla="*/ 529117 w 250"/>
                <a:gd name="T23" fmla="*/ 0 h 20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50"/>
                <a:gd name="T37" fmla="*/ 0 h 202"/>
                <a:gd name="T38" fmla="*/ 250 w 250"/>
                <a:gd name="T39" fmla="*/ 202 h 20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50" h="202">
                  <a:moveTo>
                    <a:pt x="78" y="0"/>
                  </a:moveTo>
                  <a:cubicBezTo>
                    <a:pt x="34" y="0"/>
                    <a:pt x="0" y="78"/>
                    <a:pt x="40" y="128"/>
                  </a:cubicBezTo>
                  <a:cubicBezTo>
                    <a:pt x="64" y="156"/>
                    <a:pt x="97" y="174"/>
                    <a:pt x="121" y="202"/>
                  </a:cubicBezTo>
                  <a:cubicBezTo>
                    <a:pt x="122" y="202"/>
                    <a:pt x="122" y="202"/>
                    <a:pt x="122" y="202"/>
                  </a:cubicBezTo>
                  <a:cubicBezTo>
                    <a:pt x="122" y="202"/>
                    <a:pt x="122" y="201"/>
                    <a:pt x="122" y="201"/>
                  </a:cubicBezTo>
                  <a:cubicBezTo>
                    <a:pt x="122" y="201"/>
                    <a:pt x="122" y="201"/>
                    <a:pt x="122" y="201"/>
                  </a:cubicBezTo>
                  <a:cubicBezTo>
                    <a:pt x="122" y="200"/>
                    <a:pt x="122" y="200"/>
                    <a:pt x="122" y="200"/>
                  </a:cubicBezTo>
                  <a:cubicBezTo>
                    <a:pt x="122" y="200"/>
                    <a:pt x="122" y="200"/>
                    <a:pt x="122" y="201"/>
                  </a:cubicBezTo>
                  <a:cubicBezTo>
                    <a:pt x="147" y="171"/>
                    <a:pt x="181" y="152"/>
                    <a:pt x="206" y="123"/>
                  </a:cubicBezTo>
                  <a:cubicBezTo>
                    <a:pt x="250" y="73"/>
                    <a:pt x="210" y="2"/>
                    <a:pt x="165" y="2"/>
                  </a:cubicBezTo>
                  <a:cubicBezTo>
                    <a:pt x="150" y="2"/>
                    <a:pt x="135" y="10"/>
                    <a:pt x="122" y="28"/>
                  </a:cubicBezTo>
                  <a:cubicBezTo>
                    <a:pt x="108" y="8"/>
                    <a:pt x="93" y="0"/>
                    <a:pt x="78" y="0"/>
                  </a:cubicBezTo>
                </a:path>
              </a:pathLst>
            </a:custGeom>
            <a:solidFill>
              <a:srgbClr val="FF33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216000"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ctr" eaLnBrk="1" hangingPunct="1">
                <a:lnSpc>
                  <a:spcPct val="130000"/>
                </a:lnSpc>
              </a:pPr>
              <a:r>
                <a:rPr lang="zh-CN" altLang="en-US" sz="3600" b="1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我</a:t>
              </a:r>
              <a:r>
                <a:rPr lang="zh-CN" altLang="en-US" sz="3600" b="1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们的幸福需要您的见证！</a:t>
              </a:r>
              <a:endParaRPr lang="en-US" altLang="zh-CN" sz="3600" b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纤黑简体" panose="02000000000000000000" pitchFamily="2" charset="-122"/>
                <a:ea typeface="方正正纤黑简体" panose="02000000000000000000" pitchFamily="2" charset="-122"/>
              </a:endParaRPr>
            </a:p>
            <a:p>
              <a:pPr algn="ctr" eaLnBrk="1" hangingPunct="1">
                <a:lnSpc>
                  <a:spcPct val="130000"/>
                </a:lnSpc>
              </a:pPr>
              <a:r>
                <a:rPr lang="zh-CN" altLang="en-US" sz="280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高富</a:t>
              </a:r>
              <a:r>
                <a:rPr lang="zh-CN" altLang="en-US" sz="280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帅</a:t>
              </a:r>
              <a:r>
                <a:rPr lang="en-US" altLang="zh-CN" sz="280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&amp;</a:t>
              </a:r>
              <a:r>
                <a:rPr lang="zh-CN" altLang="en-US" sz="280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白富美</a:t>
              </a:r>
              <a:endParaRPr lang="en-US" altLang="zh-CN" sz="280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纤黑简体" panose="02000000000000000000" pitchFamily="2" charset="-122"/>
                <a:ea typeface="方正正纤黑简体" panose="02000000000000000000" pitchFamily="2" charset="-122"/>
              </a:endParaRPr>
            </a:p>
            <a:p>
              <a:pPr algn="ctr" eaLnBrk="1" hangingPunct="1">
                <a:lnSpc>
                  <a:spcPct val="130000"/>
                </a:lnSpc>
              </a:pPr>
              <a:r>
                <a:rPr lang="zh-CN" altLang="en-US" sz="280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新婚盛典</a:t>
              </a:r>
              <a:endParaRPr lang="en-US" altLang="zh-CN" sz="280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纤黑简体" panose="02000000000000000000" pitchFamily="2" charset="-122"/>
                <a:ea typeface="方正正纤黑简体" panose="02000000000000000000" pitchFamily="2" charset="-122"/>
              </a:endParaRPr>
            </a:p>
            <a:p>
              <a:pPr algn="ctr" eaLnBrk="1" hangingPunct="1">
                <a:lnSpc>
                  <a:spcPct val="130000"/>
                </a:lnSpc>
              </a:pPr>
              <a:r>
                <a:rPr lang="zh-CN" altLang="en-US" sz="280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时间：</a:t>
              </a:r>
              <a:r>
                <a:rPr lang="en-US" altLang="zh-CN" sz="280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2016.06.06</a:t>
              </a:r>
            </a:p>
            <a:p>
              <a:pPr algn="ctr" eaLnBrk="1" hangingPunct="1">
                <a:lnSpc>
                  <a:spcPct val="130000"/>
                </a:lnSpc>
              </a:pPr>
              <a:r>
                <a:rPr lang="zh-CN" altLang="en-US" sz="28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地</a:t>
              </a:r>
              <a:r>
                <a:rPr lang="zh-CN" altLang="en-US" sz="280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点：幸福大酒店</a:t>
              </a:r>
              <a:endParaRPr lang="zh-CN" altLang="en-US" sz="28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纤黑简体" panose="02000000000000000000" pitchFamily="2" charset="-122"/>
                <a:ea typeface="方正正纤黑简体" panose="020000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5213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000"/>
    </mc:Choice>
    <mc:Fallback xmlns="">
      <p:transition spd="slow" advTm="1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9.72222E-6 3.08642E-6 C 0.00417 -0.01111 0.00747 -0.02346 0.01251 -0.03333 C 0.01598 -0.04012 0.02205 -0.04259 0.02501 -0.05 C 0.04341 -0.09568 0.01198 -0.05309 0.03751 -0.08333 C 0.05157 -0.1463 0.03386 -0.07747 0.05626 -0.13333 C 0.05816 -0.13796 0.05782 -0.14506 0.05938 -0.15 C 0.06945 -0.18148 0.08733 -0.20586 0.10001 -0.23333 C 0.14376 -0.3284 0.09132 -0.22068 0.11876 -0.28889 C 0.13403 -0.32685 0.12344 -0.2821 0.13438 -0.32778 C 0.13924 -0.34753 0.13994 -0.36481 0.14688 -0.38333 C 0.14792 -0.72407 0.1481 -1.06481 0.15001 -1.40525 C 0.15035 -1.4679 0.14983 -1.45802 0.15938 -1.5 C 0.16216 -1.54568 0.16007 -1.5642 0.17501 -1.6 C 0.17709 -1.61142 0.1816 -1.6358 0.18438 -1.64414 C 0.18785 -1.65463 0.19323 -1.66235 0.19688 -1.67222 C 0.21685 -1.72531 0.18108 -1.65494 0.21876 -1.73889 C 0.22292 -1.74815 0.22744 -1.7571 0.23126 -1.76667 C 0.23473 -1.77562 0.23716 -1.78549 0.24063 -1.79444 C 0.24653 -1.80957 0.25469 -1.82222 0.25938 -1.83889 C 0.2632 -1.85247 0.26632 -1.86605 0.27188 -1.87778 C 0.2816 -1.89877 0.29532 -1.91389 0.30626 -1.93333 " pathEditMode="relative" ptsTypes="ffffffffffffffffffffA">
                                      <p:cBhvr>
                                        <p:cTn id="18" dur="6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8.33333E-6 1.35802E-6 C -0.0085 -0.0679 -0.00954 -0.13395 -0.02187 -0.19969 C -0.02552 -0.2463 -0.03107 -0.28796 -0.03749 -0.33303 C -0.03506 -0.54877 -0.05138 -0.54383 -0.02499 -0.66111 C -0.02256 -0.69414 -0.02274 -0.71729 -0.01249 -0.74445 C -0.00503 -0.81019 -0.01163 -0.78395 0.00313 -0.82747 C 0.00626 -0.85031 0.00921 -0.87716 0.01876 -0.89414 C 0.02292 -0.90185 0.02761 -0.90834 0.03126 -0.91667 C 0.07101 -1.00494 0.00348 -0.87809 0.07188 -0.99969 C 0.08126 -1.01636 0.08941 -1.0358 0.09688 -1.05525 C 0.09896 -1.0608 0.1007 -1.06698 0.10313 -1.07222 C 0.11823 -1.10401 0.1349 -1.13426 0.15001 -1.16636 C 0.16563 -1.19969 0.17952 -1.2355 0.19688 -1.26636 C 0.21233 -1.3355 0.19323 -1.26513 0.21251 -1.30556 C 0.22327 -1.32778 0.2283 -1.35864 0.23751 -1.38303 C 0.24497 -1.46296 0.2349 -1.38334 0.24688 -1.43303 C 0.25053 -1.44815 0.25244 -1.48982 0.25313 -1.49969 C 0.24896 -1.60185 0.25695 -1.66513 0.21876 -1.73303 C 0.21424 -1.75679 0.20539 -1.76173 0.20001 -1.78303 C 0.18959 -1.82469 0.19063 -1.84167 0.19063 -1.88858 " pathEditMode="relative" ptsTypes="fffffffffffffffffffA">
                                      <p:cBhvr>
                                        <p:cTn id="20" dur="6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" presetID="0" presetClass="path" presetSubtype="0" accel="50000" de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3.05556E-6 -1.85185E-6 C 0.00955 -0.04876 0.01771 -0.09815 0.025 -0.14815 C 0.03107 -0.1892 0.04392 -0.22808 0.05 -0.26944 C 0.0559 -0.30987 0.06857 -0.36389 0.08437 -0.39629 C 0.09045 -0.40864 0.096 -0.42222 0.10312 -0.43302 C 0.121 -0.45987 0.1434 -0.47623 0.15937 -0.5071 C 0.16684 -0.52191 0.18455 -0.56821 0.1875 -0.57562 C 0.1908 -0.58395 0.1967 -0.58858 0.2 -0.59691 C 0.20521 -0.60957 0.21545 -0.65278 0.21875 -0.66543 C 0.22066 -0.67253 0.22326 -0.67932 0.225 -0.68673 C 0.22847 -0.70216 0.23437 -0.73426 0.23437 -0.73395 C 0.2368 -0.76821 0.23646 -0.7821 0.24687 -0.80802 C 0.25816 -0.88426 0.25399 -0.98858 0.25 -1.06142 C 0.24982 -1.06636 0.23142 -1.10308 0.23125 -1.1037 C 0.22569 -1.11759 0.22187 -1.13302 0.21562 -1.14599 C 0.20173 -1.175 0.18402 -1.19444 0.17187 -1.22531 C 0.15625 -1.26481 0.13593 -1.29753 0.11875 -1.33611 C 0.11163 -1.35185 0.10798 -1.38086 0.10312 -1.39938 C 0.09305 -1.43827 0.08333 -1.47654 0.07187 -1.51512 C 0.06545 -1.53642 0.0717 -1.53457 0.06562 -1.56265 C 0.05746 -1.60092 0.04114 -1.63426 0.03437 -1.67376 C 0.03316 -1.68086 0.03264 -1.68827 0.03125 -1.69506 C 0.02951 -1.70401 0.02656 -1.71234 0.025 -1.72129 C 0.01979 -1.75031 0.02222 -1.75771 0.00937 -1.77932 C 0.00382 -1.80771 0.00364 -1.83487 3.05556E-6 -1.86389 C -0.00851 -1.93148 -0.00625 -1.85771 -0.00625 -1.93271 " pathEditMode="relative" rAng="0" ptsTypes="fffffffffffffffffffffffffA">
                                      <p:cBhvr>
                                        <p:cTn id="22" dur="6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483" y="-96636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7.53086E-6 C 0.00903 -0.02407 0.01424 -0.05555 0.01875 -0.08333 C 0.02014 -0.09166 0.02257 -0.11327 0.025 -0.12222 C 0.02778 -0.13178 0.03125 -0.14074 0.03438 -0.14999 C 0.03976 -0.19722 0.05 -0.23888 0.05938 -0.28333 C 0.06094 -0.29043 0.06076 -0.29845 0.0625 -0.30555 C 0.06493 -0.31543 0.0691 -0.32376 0.07188 -0.33333 C 0.07587 -0.34753 0.07708 -0.36388 0.08125 -0.37777 C 0.09844 -0.43518 0.09705 -0.42993 0.1125 -0.46666 C 0.11684 -0.4895 0.12413 -0.50185 0.13125 -0.52222 C 0.13368 -0.52932 0.13472 -0.53796 0.1375 -0.54444 C 0.14097 -0.55277 0.14635 -0.55833 0.15 -0.56666 C 0.16198 -0.59351 0.16667 -0.62283 0.17813 -0.64999 C 0.17917 -0.65555 0.17934 -0.66172 0.18125 -0.66666 C 0.18368 -0.67314 0.18872 -0.67623 0.19063 -0.68333 C 0.19306 -0.69166 0.19201 -0.70215 0.19375 -0.71111 C 0.19618 -0.72438 0.20069 -0.73672 0.20313 -0.74999 C 0.20208 -0.8074 0.20278 -0.86512 0.2 -0.92222 C 0.19896 -0.94475 0.17274 -0.99197 0.16563 -1.01111 C 0.15764 -1.03209 0.15174 -1.05648 0.14375 -1.07777 C 0.13663 -1.0966 0.12587 -1.11203 0.12188 -1.13333 C 0.12083 -1.13888 0.12066 -1.14506 0.11875 -1.14999 C 0.11632 -1.15648 0.11198 -1.16049 0.10938 -1.16666 C 0.09705 -1.19567 0.08941 -1.22993 0.075 -1.25555 C 0.07031 -1.28024 0.06215 -1.29876 0.05625 -1.32222 C 0.04913 -1.34999 0.04826 -1.37808 0.04063 -1.40555 C 0.04167 -1.45185 0.04115 -1.49814 0.04375 -1.54444 C 0.04427 -1.55432 0.04809 -1.56296 0.05 -1.57222 C 0.06181 -1.62962 0.04931 -1.58395 0.06563 -1.62777 C 0.06892 -1.63641 0.07222 -1.64598 0.075 -1.65555 C 0.07743 -1.6645 0.0783 -1.67499 0.08125 -1.68302 C 0.09861 -1.7324 0.08368 -1.66944 0.09688 -1.71666 C 0.10278 -1.73765 0.10573 -1.74907 0.11563 -1.76666 C 0.12118 -1.7966 0.13264 -1.82191 0.14063 -1.84999 " pathEditMode="relative" ptsTypes="fffffffffffffffffffffffffffffffffA">
                                      <p:cBhvr>
                                        <p:cTn id="24" dur="6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0" presetClass="path" presetSubtype="0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3.88889E-6 3.20988E-6 C 0.00416 -0.01081 0.00746 -0.02284 0.0125 -0.03241 C 0.01597 -0.03889 0.02204 -0.04136 0.025 -0.04846 C 0.0434 -0.0929 0.01198 -0.05155 0.0375 -0.08087 C 0.05156 -0.14198 0.03385 -0.07531 0.05625 -0.12932 C 0.05816 -0.13365 0.05781 -0.14074 0.05937 -0.14537 C 0.06944 -0.17593 0.08732 -0.19969 0.1 -0.22624 C 0.14375 -0.31821 0.09132 -0.21389 0.11875 -0.27994 C 0.13402 -0.31667 0.12343 -0.27346 0.13437 -0.3176 C 0.13923 -0.33673 0.13993 -0.3534 0.14687 -0.3713 C 0.14791 -0.70155 0.14809 -1.03148 0.15 -1.36111 C 0.15034 -1.42192 0.14982 -1.41235 0.15937 -1.45278 C 0.16215 -1.49692 0.16007 -1.51482 0.175 -1.54939 C 0.17708 -1.5605 0.18159 -1.58426 0.18437 -1.59229 C 0.18784 -1.60247 0.19323 -1.60988 0.19687 -1.61945 C 0.21684 -1.67099 0.18107 -1.60278 0.21875 -1.68395 C 0.22291 -1.6929 0.22743 -1.70155 0.23125 -1.71081 C 0.23472 -1.71976 0.23715 -1.72932 0.24062 -1.73797 C 0.24652 -1.75247 0.25468 -1.76482 0.25937 -1.78087 C 0.26319 -1.79414 0.26632 -1.8071 0.27187 -1.81852 C 0.28159 -1.83889 0.29531 -1.8534 0.30625 -1.87253 " pathEditMode="relative" rAng="0" ptsTypes="ffffffffffffffffffffA">
                                      <p:cBhvr>
                                        <p:cTn id="38" dur="6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313" y="-93642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0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8.33333E-6 1.35802E-6 C -0.0085 -0.0679 -0.00954 -0.13395 -0.02187 -0.19969 C -0.02552 -0.2463 -0.03107 -0.28796 -0.03749 -0.33303 C -0.03506 -0.54877 -0.05138 -0.54383 -0.02499 -0.66111 C -0.02256 -0.69414 -0.02274 -0.71729 -0.01249 -0.74445 C -0.00503 -0.81019 -0.01163 -0.78395 0.00313 -0.82747 C 0.00626 -0.85031 0.00921 -0.87716 0.01876 -0.89414 C 0.02292 -0.90185 0.02761 -0.90834 0.03126 -0.91667 C 0.07101 -1.00494 0.00348 -0.87809 0.07188 -0.99969 C 0.08126 -1.01636 0.08941 -1.0358 0.09688 -1.05525 C 0.09896 -1.0608 0.1007 -1.06698 0.10313 -1.07222 C 0.11823 -1.10401 0.1349 -1.13426 0.15001 -1.16636 C 0.16563 -1.19969 0.17952 -1.2355 0.19688 -1.26636 C 0.21233 -1.3355 0.19323 -1.26513 0.21251 -1.30556 C 0.22327 -1.32778 0.2283 -1.35864 0.23751 -1.38303 C 0.24497 -1.46296 0.2349 -1.38334 0.24688 -1.43303 C 0.25053 -1.44815 0.25244 -1.48982 0.25313 -1.49969 C 0.24896 -1.60185 0.25695 -1.66513 0.21876 -1.73303 C 0.21424 -1.75679 0.20539 -1.76173 0.20001 -1.78303 C 0.18959 -1.82469 0.19063 -1.84167 0.19063 -1.88858 " pathEditMode="relative" ptsTypes="fffffffffffffffffffA">
                                      <p:cBhvr>
                                        <p:cTn id="40" dur="6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1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2.22222E-6 4.32099E-6 C -0.00139 -0.01389 -0.00503 -0.02716 -0.00625 -0.04105 C -0.00764 -0.05433 -0.00694 -0.06883 -0.00868 -0.0821 C -0.00989 -0.09754 -0.01284 -0.11266 -0.01458 -0.12747 C -0.02135 -0.26883 -0.02986 -0.41451 -0.04791 -0.55155 C -0.05434 -0.59877 -0.05781 -0.66173 -0.07083 -0.70433 C -0.07326 -0.72284 -0.07465 -0.74013 -0.07916 -0.75741 C -0.08107 -0.78519 -0.08125 -0.80155 -0.08958 -0.82346 C -0.09479 -0.90433 -0.10087 -0.98519 -0.10625 -1.06636 C -0.10937 -1.11389 -0.11146 -1.15895 -0.11666 -1.20618 C -0.12309 -1.3321 -0.13281 -1.46297 -0.10625 -1.58087 C -0.10312 -1.62254 -0.10208 -1.65309 -0.09375 -1.69167 C -0.09114 -1.72315 -0.08611 -1.76791 -0.07708 -1.79445 C -0.07448 -1.82099 -0.071 -1.84723 -0.06666 -1.87284 C -0.06389 -1.8892 -0.05764 -1.90216 -0.05416 -1.91791 C -0.05156 -1.93025 -0.05087 -1.94321 -0.04791 -1.95525 " pathEditMode="relative" rAng="0" ptsTypes="fffffffffffffffA">
                                      <p:cBhvr>
                                        <p:cTn id="42" dur="6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649" y="-97778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0" presetClass="path" presetSubtype="0" accel="50000" decel="5000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animMotion origin="layout" path="M -3.88889E-6 7.53086E-6 C 0.00903 -0.02407 0.01424 -0.05555 0.01875 -0.08333 C 0.02014 -0.09166 0.02257 -0.11327 0.025 -0.12222 C 0.02778 -0.13178 0.03125 -0.14074 0.03438 -0.14999 C 0.03976 -0.19722 0.05 -0.23888 0.05938 -0.28333 C 0.06094 -0.29043 0.06076 -0.29845 0.0625 -0.30555 C 0.06493 -0.31543 0.0691 -0.32376 0.07188 -0.33333 C 0.07587 -0.34753 0.07708 -0.36388 0.08125 -0.37777 C 0.09844 -0.43518 0.09705 -0.42993 0.1125 -0.46666 C 0.11684 -0.4895 0.12413 -0.50185 0.13125 -0.52222 C 0.13368 -0.52932 0.13472 -0.53796 0.1375 -0.54444 C 0.14097 -0.55277 0.14635 -0.55833 0.15 -0.56666 C 0.16198 -0.59351 0.16667 -0.62283 0.17813 -0.64999 C 0.17917 -0.65555 0.17934 -0.66172 0.18125 -0.66666 C 0.18368 -0.67314 0.18872 -0.67623 0.19063 -0.68333 C 0.19306 -0.69166 0.19201 -0.70215 0.19375 -0.71111 C 0.19618 -0.72438 0.20069 -0.73672 0.20313 -0.74999 C 0.20208 -0.8074 0.20278 -0.86512 0.2 -0.92222 C 0.19896 -0.94475 0.17274 -0.99197 0.16563 -1.01111 C 0.15764 -1.03209 0.15174 -1.05648 0.14375 -1.07777 C 0.13663 -1.0966 0.12587 -1.11203 0.12188 -1.13333 C 0.12083 -1.13888 0.12066 -1.14506 0.11875 -1.14999 C 0.11632 -1.15648 0.11198 -1.16049 0.10938 -1.16666 C 0.09705 -1.19567 0.08941 -1.22993 0.075 -1.25555 C 0.07031 -1.28024 0.06215 -1.29876 0.05625 -1.32222 C 0.04913 -1.34999 0.04826 -1.37808 0.04063 -1.40555 C 0.04167 -1.45185 0.04115 -1.49814 0.04375 -1.54444 C 0.04427 -1.55432 0.04809 -1.56296 0.05 -1.57222 C 0.06181 -1.62962 0.04931 -1.58395 0.06563 -1.62777 C 0.06892 -1.63641 0.07222 -1.64598 0.075 -1.65555 C 0.07743 -1.6645 0.0783 -1.67499 0.08125 -1.68302 C 0.09861 -1.7324 0.08368 -1.66944 0.09688 -1.71666 C 0.10278 -1.73765 0.10573 -1.74907 0.11563 -1.76666 C 0.12118 -1.7966 0.13264 -1.82191 0.14063 -1.84999 " pathEditMode="relative" ptsTypes="fffffffffffffffffffffffffffffffffA">
                                      <p:cBhvr>
                                        <p:cTn id="44" dur="6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0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2.22222E-6 -7.03704E-6 C -0.00347 -0.03581 -0.0059 -0.07192 -0.01042 -0.10742 C -0.0158 -0.1497 -0.03802 -0.18488 -0.05 -0.22223 C -0.07101 -0.28766 -0.09392 -0.35032 -0.11875 -0.41112 C -0.13177 -0.4426 -0.14271 -0.47593 -0.15833 -0.50371 C -0.16528 -0.53458 -0.1783 -0.55927 -0.18958 -0.58519 C -0.19323 -0.59353 -0.19687 -0.60217 -0.2 -0.61112 C -0.20243 -0.61822 -0.20365 -0.62655 -0.20625 -0.63365 C -0.21198 -0.64785 -0.21875 -0.6605 -0.225 -0.67408 C -0.23212 -0.68951 -0.24167 -0.72593 -0.24167 -0.72593 C -0.24861 -0.8497 -0.25365 -0.71266 -0.24375 -0.96297 C -0.24149 -1.01883 -0.22274 -1.06266 -0.21458 -1.11482 C -0.20694 -1.16328 -0.20087 -1.21328 -0.19583 -1.26297 C -0.19514 -1.41729 -0.19497 -1.5713 -0.19375 -1.72593 C -0.19358 -1.75279 -0.18958 -1.77748 -0.18958 -1.80371 " pathEditMode="relative" ptsTypes="ffffffffffffffA">
                                      <p:cBhvr>
                                        <p:cTn id="49" dur="6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0" presetClass="path" presetSubtype="0" accel="50000" decel="50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8.33333E-6 1.35802E-6 C -0.0085 -0.0679 -0.00954 -0.13395 -0.02187 -0.19969 C -0.02552 -0.2463 -0.03107 -0.28796 -0.03749 -0.33303 C -0.03506 -0.54877 -0.05138 -0.54383 -0.02499 -0.66111 C -0.02256 -0.69414 -0.02274 -0.71729 -0.01249 -0.74445 C -0.00503 -0.81019 -0.01163 -0.78395 0.00313 -0.82747 C 0.00626 -0.85031 0.00921 -0.87716 0.01876 -0.89414 C 0.02292 -0.90185 0.02761 -0.90834 0.03126 -0.91667 C 0.07101 -1.00494 0.00348 -0.87809 0.07188 -0.99969 C 0.08126 -1.01636 0.08941 -1.0358 0.09688 -1.05525 C 0.09896 -1.0608 0.1007 -1.06698 0.10313 -1.07222 C 0.11823 -1.10401 0.1349 -1.13426 0.15001 -1.16636 C 0.16563 -1.19969 0.17952 -1.2355 0.19688 -1.26636 C 0.21233 -1.3355 0.19323 -1.26513 0.21251 -1.30556 C 0.22327 -1.32778 0.2283 -1.35864 0.23751 -1.38303 C 0.24497 -1.46296 0.2349 -1.38334 0.24688 -1.43303 C 0.25053 -1.44815 0.25244 -1.48982 0.25313 -1.49969 C 0.24896 -1.60185 0.25695 -1.66513 0.21876 -1.73303 C 0.21424 -1.75679 0.20539 -1.76173 0.20001 -1.78303 C 0.18959 -1.82469 0.19063 -1.84167 0.19063 -1.88858 " pathEditMode="relative" ptsTypes="fffffffffffffffffffA">
                                      <p:cBhvr>
                                        <p:cTn id="57" dur="6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8" presetID="0" presetClass="path" presetSubtype="0" accel="50000" decel="50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8.33333E-7 -4.81481E-6 C 0.00903 -0.02345 0.01424 -0.0537 0.01875 -0.08055 C 0.02014 -0.08858 0.02257 -0.10925 0.025 -0.1179 C 0.02778 -0.12716 0.03125 -0.1358 0.03437 -0.14475 C 0.03976 -0.19012 0.05 -0.23055 0.05937 -0.27314 C 0.06094 -0.28024 0.06076 -0.28796 0.0625 -0.29475 C 0.06493 -0.30432 0.0691 -0.31234 0.07187 -0.3216 C 0.07587 -0.33518 0.07708 -0.35092 0.08125 -0.36419 C 0.09844 -0.41975 0.09705 -0.4145 0.1125 -0.45 C 0.11684 -0.47191 0.12413 -0.48395 0.13125 -0.5037 C 0.13368 -0.51049 0.13472 -0.51882 0.1375 -0.525 C 0.14097 -0.53302 0.14635 -0.53827 0.15 -0.54629 C 0.16198 -0.57222 0.16667 -0.60061 0.17812 -0.62685 C 0.17917 -0.63209 0.17934 -0.63796 0.18125 -0.6429 C 0.18368 -0.64907 0.18871 -0.65216 0.19062 -0.65895 C 0.19305 -0.66697 0.19201 -0.67716 0.19375 -0.68549 C 0.19618 -0.69845 0.20069 -0.71018 0.20312 -0.72314 C 0.20208 -0.77839 0.20278 -0.83395 0.2 -0.88919 C 0.19896 -0.9108 0.17274 -0.95648 0.16562 -0.97469 C 0.15764 -0.99506 0.15174 -1.01851 0.14375 -1.03919 C 0.13663 -1.05709 0.12587 -1.07222 0.12187 -1.09259 C 0.12083 -1.09814 0.12066 -1.10401 0.11875 -1.10864 C 0.11632 -1.11481 0.11198 -1.11882 0.10937 -1.12469 C 0.09705 -1.15277 0.08941 -1.1858 0.075 -1.21049 C 0.07031 -1.23425 0.06215 -1.25216 0.05625 -1.27469 C 0.04913 -1.30123 0.04826 -1.32839 0.04062 -1.35462 C 0.04167 -1.39938 0.04115 -1.44413 0.04375 -1.48858 C 0.04427 -1.49814 0.04809 -1.50648 0.05 -1.51543 C 0.0618 -1.57067 0.0493 -1.52685 0.06562 -1.56882 C 0.06892 -1.57716 0.07222 -1.58641 0.075 -1.59567 C 0.07743 -1.60432 0.0783 -1.6145 0.08125 -1.62222 C 0.09861 -1.66975 0.08368 -1.60925 0.09687 -1.65462 C 0.10278 -1.675 0.10573 -1.6858 0.11562 -1.70277 C 0.12118 -1.73179 0.13264 -1.75617 0.14062 -1.78333 " pathEditMode="relative" rAng="0" ptsTypes="fffffffffffffffffffffffffffffffffA">
                                      <p:cBhvr>
                                        <p:cTn id="59" dur="6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156" y="-89167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0" presetClass="path" presetSubtype="0" accel="50000" decel="50000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animMotion origin="layout" path="M -2.22222E-6 4.32099E-6 C -0.00139 -0.01389 -0.00503 -0.02716 -0.00625 -0.04105 C -0.00764 -0.05433 -0.00694 -0.06883 -0.00868 -0.0821 C -0.00989 -0.09754 -0.01284 -0.11266 -0.01458 -0.12747 C -0.02135 -0.26883 -0.02986 -0.41451 -0.04791 -0.55155 C -0.05434 -0.59877 -0.05781 -0.66173 -0.07083 -0.70433 C -0.07326 -0.72284 -0.07465 -0.74013 -0.07916 -0.75741 C -0.08107 -0.78519 -0.08125 -0.80155 -0.08958 -0.82346 C -0.09479 -0.90433 -0.10087 -0.98519 -0.10625 -1.06636 C -0.10937 -1.11389 -0.11146 -1.15895 -0.11666 -1.20618 C -0.12309 -1.3321 -0.13281 -1.46297 -0.10625 -1.58087 C -0.10312 -1.62254 -0.10208 -1.65309 -0.09375 -1.69167 C -0.09114 -1.72315 -0.08611 -1.76791 -0.07708 -1.79445 C -0.07448 -1.82099 -0.071 -1.84723 -0.06666 -1.87284 C -0.06389 -1.8892 -0.05764 -1.90216 -0.05416 -1.91791 C -0.05156 -1.93025 -0.05087 -1.94321 -0.04791 -1.95525 " pathEditMode="relative" rAng="0" ptsTypes="fffffffffffffffA">
                                      <p:cBhvr>
                                        <p:cTn id="64" dur="6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649" y="-97778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0" presetClass="path" presetSubtype="0" accel="50000" decel="50000" fill="hold" nodeType="withEffect">
                                  <p:stCondLst>
                                    <p:cond delay="7300"/>
                                  </p:stCondLst>
                                  <p:childTnLst>
                                    <p:animMotion origin="layout" path="M 0.02951 0.22963 C 0.02812 0.22068 0.02448 0.21235 0.02326 0.2034 C 0.02187 0.19507 0.02257 0.18612 0.02083 0.17747 C 0.01961 0.16791 0.01666 0.15834 0.01493 0.14877 C 0.00816 0.05926 -0.00035 -0.03302 -0.01841 -0.11975 C -0.02483 -0.14969 -0.0283 -0.1895 -0.04132 -0.21666 C -0.04375 -0.22839 -0.04514 -0.2395 -0.04966 -0.2503 C -0.05157 -0.2679 -0.05174 -0.27808 -0.06007 -0.29228 C -0.06528 -0.34351 -0.07136 -0.39475 -0.07674 -0.44598 C -0.07987 -0.47623 -0.08195 -0.50463 -0.08716 -0.53456 C -0.09358 -0.6145 -0.1033 -0.69722 -0.07674 -0.77191 C -0.07362 -0.79845 -0.07257 -0.8179 -0.06424 -0.84228 C -0.06164 -0.86203 -0.0566 -0.89043 -0.04757 -0.90709 C -0.04497 -0.92407 -0.0415 -0.94074 -0.03716 -0.95709 C -0.03438 -0.96728 -0.02813 -0.97561 -0.02466 -0.98549 C -0.02205 -0.99321 -0.02136 -1.00154 -0.01841 -1.00895 " pathEditMode="relative" rAng="0" ptsTypes="fffffffffffffffA">
                                      <p:cBhvr>
                                        <p:cTn id="69" dur="4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649" y="-619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</a:themeOverride>
</file>

<file path=ppt/theme/themeOverride4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</a:themeOverride>
</file>

<file path=ppt/theme/themeOverride5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</a:themeOverride>
</file>

<file path=ppt/theme/themeOverride6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</a:themeOverride>
</file>

<file path=ppt/theme/themeOverride7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</a:themeOverride>
</file>

<file path=ppt/theme/themeOverride8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</a:themeOverride>
</file>

<file path=ppt/theme/themeOverride9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</a:themeOverride>
</file>

<file path=ppt/theme/themeOverride10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</a:themeOverride>
</file>

<file path=ppt/theme/themeOverride11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</a:themeOverride>
</file>

<file path=ppt/theme/themeOverride12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1012</TotalTime>
  <Words>1293</Words>
  <Application>Microsoft Office PowerPoint</Application>
  <PresentationFormat>全屏显示(16:9)</PresentationFormat>
  <Paragraphs>181</Paragraphs>
  <Slides>31</Slides>
  <Notes>31</Notes>
  <HiddenSlides>0</HiddenSlides>
  <MMClips>1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31</vt:i4>
      </vt:variant>
    </vt:vector>
  </HeadingPairs>
  <TitlesOfParts>
    <vt:vector size="41" baseType="lpstr">
      <vt:lpstr>Arial</vt:lpstr>
      <vt:lpstr>宋体</vt:lpstr>
      <vt:lpstr>华文隶书</vt:lpstr>
      <vt:lpstr>Wingdings</vt:lpstr>
      <vt:lpstr>方正正纤黑简体</vt:lpstr>
      <vt:lpstr>Calibri</vt:lpstr>
      <vt:lpstr>方正稚艺_GBK</vt:lpstr>
      <vt:lpstr>DarkBox</vt:lpstr>
      <vt:lpstr>Arial Narrow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jsj</dc:creator>
  <cp:lastModifiedBy>USER</cp:lastModifiedBy>
  <cp:revision>145</cp:revision>
  <dcterms:created xsi:type="dcterms:W3CDTF">2015-01-04T09:28:27Z</dcterms:created>
  <dcterms:modified xsi:type="dcterms:W3CDTF">2016-07-15T08:01:06Z</dcterms:modified>
</cp:coreProperties>
</file>