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tags/tag1.xml" ContentType="application/vnd.openxmlformats-officedocument.presentationml.tags+xml"/>
  <Override PartName="/ppt/theme/themeOverride5.xml" ContentType="application/vnd.openxmlformats-officedocument.themeOverride+xml"/>
  <Override PartName="/ppt/tags/tag2.xml" ContentType="application/vnd.openxmlformats-officedocument.presentationml.tags+xml"/>
  <Override PartName="/ppt/theme/themeOverride6.xml" ContentType="application/vnd.openxmlformats-officedocument.themeOverride+xml"/>
  <Override PartName="/ppt/tags/tag3.xml" ContentType="application/vnd.openxmlformats-officedocument.presentationml.tags+xml"/>
  <Override PartName="/ppt/theme/themeOverride7.xml" ContentType="application/vnd.openxmlformats-officedocument.themeOverride+xml"/>
  <Override PartName="/ppt/tags/tag4.xml" ContentType="application/vnd.openxmlformats-officedocument.presentationml.tags+xml"/>
  <Override PartName="/ppt/theme/themeOverride8.xml" ContentType="application/vnd.openxmlformats-officedocument.themeOverride+xml"/>
  <Override PartName="/ppt/tags/tag5.xml" ContentType="application/vnd.openxmlformats-officedocument.presentationml.tags+xml"/>
  <Override PartName="/ppt/theme/themeOverride9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10.xml" ContentType="application/vnd.openxmlformats-officedocument.themeOverride+xml"/>
  <Override PartName="/ppt/tags/tag6.xml" ContentType="application/vnd.openxmlformats-officedocument.presentationml.tags+xml"/>
  <Override PartName="/ppt/theme/themeOverride11.xml" ContentType="application/vnd.openxmlformats-officedocument.themeOverride+xml"/>
  <Override PartName="/ppt/tags/tag7.xml" ContentType="application/vnd.openxmlformats-officedocument.presentationml.tags+xml"/>
  <Override PartName="/ppt/theme/themeOverride12.xml" ContentType="application/vnd.openxmlformats-officedocument.themeOverride+xml"/>
  <Override PartName="/ppt/tags/tag8.xml" ContentType="application/vnd.openxmlformats-officedocument.presentationml.tags+xml"/>
  <Override PartName="/ppt/theme/themeOverride13.xml" ContentType="application/vnd.openxmlformats-officedocument.themeOverride+xml"/>
  <Override PartName="/ppt/tags/tag9.xml" ContentType="application/vnd.openxmlformats-officedocument.presentationml.tags+xml"/>
  <Override PartName="/ppt/theme/themeOverride14.xml" ContentType="application/vnd.openxmlformats-officedocument.themeOverride+xml"/>
  <Override PartName="/ppt/tags/tag10.xml" ContentType="application/vnd.openxmlformats-officedocument.presentationml.tags+xml"/>
  <Override PartName="/ppt/theme/themeOverride15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6.xml" ContentType="application/vnd.openxmlformats-officedocument.themeOverride+xml"/>
  <Override PartName="/ppt/tags/tag11.xml" ContentType="application/vnd.openxmlformats-officedocument.presentationml.tags+xml"/>
  <Override PartName="/ppt/theme/themeOverride17.xml" ContentType="application/vnd.openxmlformats-officedocument.themeOverride+xml"/>
  <Override PartName="/ppt/tags/tag12.xml" ContentType="application/vnd.openxmlformats-officedocument.presentationml.tags+xml"/>
  <Override PartName="/ppt/theme/themeOverride18.xml" ContentType="application/vnd.openxmlformats-officedocument.themeOverride+xml"/>
  <Override PartName="/ppt/tags/tag13.xml" ContentType="application/vnd.openxmlformats-officedocument.presentationml.tags+xml"/>
  <Override PartName="/ppt/theme/themeOverride19.xml" ContentType="application/vnd.openxmlformats-officedocument.themeOverride+xml"/>
  <Override PartName="/ppt/tags/tag14.xml" ContentType="application/vnd.openxmlformats-officedocument.presentationml.tags+xml"/>
  <Override PartName="/ppt/theme/themeOverride20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21.xml" ContentType="application/vnd.openxmlformats-officedocument.themeOverride+xml"/>
  <Override PartName="/ppt/tags/tag15.xml" ContentType="application/vnd.openxmlformats-officedocument.presentationml.tags+xml"/>
  <Override PartName="/ppt/theme/themeOverride22.xml" ContentType="application/vnd.openxmlformats-officedocument.themeOverride+xml"/>
  <Override PartName="/ppt/tags/tag16.xml" ContentType="application/vnd.openxmlformats-officedocument.presentationml.tags+xml"/>
  <Override PartName="/ppt/theme/themeOverride23.xml" ContentType="application/vnd.openxmlformats-officedocument.themeOverride+xml"/>
  <Override PartName="/ppt/tags/tag17.xml" ContentType="application/vnd.openxmlformats-officedocument.presentationml.tags+xml"/>
  <Override PartName="/ppt/theme/themeOverride24.xml" ContentType="application/vnd.openxmlformats-officedocument.themeOverr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385" r:id="rId2"/>
    <p:sldId id="370" r:id="rId3"/>
    <p:sldId id="322" r:id="rId4"/>
    <p:sldId id="409" r:id="rId5"/>
    <p:sldId id="408" r:id="rId6"/>
    <p:sldId id="404" r:id="rId7"/>
    <p:sldId id="406" r:id="rId8"/>
    <p:sldId id="405" r:id="rId9"/>
    <p:sldId id="321" r:id="rId10"/>
    <p:sldId id="411" r:id="rId11"/>
    <p:sldId id="407" r:id="rId12"/>
    <p:sldId id="403" r:id="rId13"/>
    <p:sldId id="412" r:id="rId14"/>
    <p:sldId id="410" r:id="rId15"/>
    <p:sldId id="357" r:id="rId16"/>
    <p:sldId id="417" r:id="rId17"/>
    <p:sldId id="420" r:id="rId18"/>
    <p:sldId id="415" r:id="rId19"/>
    <p:sldId id="413" r:id="rId20"/>
    <p:sldId id="320" r:id="rId21"/>
    <p:sldId id="419" r:id="rId22"/>
    <p:sldId id="418" r:id="rId23"/>
    <p:sldId id="416" r:id="rId24"/>
    <p:sldId id="318" r:id="rId2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BBC9"/>
    <a:srgbClr val="128B8C"/>
    <a:srgbClr val="F79A18"/>
    <a:srgbClr val="3A6381"/>
    <a:srgbClr val="056490"/>
    <a:srgbClr val="003E67"/>
    <a:srgbClr val="003F69"/>
    <a:srgbClr val="005888"/>
    <a:srgbClr val="3C8BBD"/>
    <a:srgbClr val="3838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935" autoAdjust="0"/>
    <p:restoredTop sz="94660" autoAdjust="0"/>
  </p:normalViewPr>
  <p:slideViewPr>
    <p:cSldViewPr>
      <p:cViewPr>
        <p:scale>
          <a:sx n="75" d="100"/>
          <a:sy n="75" d="100"/>
        </p:scale>
        <p:origin x="-1578" y="-810"/>
      </p:cViewPr>
      <p:guideLst>
        <p:guide orient="horz" pos="89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5109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55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2018/3/9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image" Target="../media/image2.emf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3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jpeg"/><Relationship Id="rId2" Type="http://schemas.openxmlformats.org/officeDocument/2006/relationships/tags" Target="../tags/tag11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0.xml"/><Relationship Id="rId4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36412" y="0"/>
            <a:ext cx="5471175" cy="5143500"/>
          </a:xfrm>
          <a:prstGeom prst="rect">
            <a:avLst/>
          </a:prstGeom>
        </p:spPr>
      </p:pic>
      <p:pic>
        <p:nvPicPr>
          <p:cNvPr id="10" name="Mark Mothersbaugh - Let Me Tell You About My Boat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44208" y="-884634"/>
            <a:ext cx="609600" cy="609600"/>
          </a:xfrm>
          <a:prstGeom prst="rect">
            <a:avLst/>
          </a:prstGeom>
        </p:spPr>
      </p:pic>
      <p:sp>
        <p:nvSpPr>
          <p:cNvPr id="13" name="Line 20"/>
          <p:cNvSpPr>
            <a:spLocks noChangeShapeType="1"/>
          </p:cNvSpPr>
          <p:nvPr/>
        </p:nvSpPr>
        <p:spPr bwMode="auto">
          <a:xfrm>
            <a:off x="5321916" y="1495257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Line 21"/>
          <p:cNvSpPr>
            <a:spLocks noChangeShapeType="1"/>
          </p:cNvSpPr>
          <p:nvPr/>
        </p:nvSpPr>
        <p:spPr bwMode="auto">
          <a:xfrm>
            <a:off x="5321916" y="1495257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TextBox 71"/>
          <p:cNvSpPr txBox="1"/>
          <p:nvPr/>
        </p:nvSpPr>
        <p:spPr>
          <a:xfrm>
            <a:off x="2874000" y="2886204"/>
            <a:ext cx="357020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年终总结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新年计划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】【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工作汇报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43808" y="2427517"/>
            <a:ext cx="5842843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教育教学说课</a:t>
            </a:r>
            <a:r>
              <a:rPr lang="en-US" altLang="zh-CN" sz="32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endParaRPr lang="zh-CN" altLang="en-US" sz="3200" spc="3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TextBox 11"/>
          <p:cNvSpPr txBox="1"/>
          <p:nvPr/>
        </p:nvSpPr>
        <p:spPr>
          <a:xfrm flipH="1">
            <a:off x="2849528" y="1391419"/>
            <a:ext cx="33290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2019</a:t>
            </a:r>
            <a:endParaRPr lang="id-ID" sz="80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3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3" grpId="0"/>
      <p:bldP spid="17" grpId="0"/>
      <p:bldP spid="18" grpId="0"/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5"/>
          <p:cNvGrpSpPr/>
          <p:nvPr/>
        </p:nvGrpSpPr>
        <p:grpSpPr>
          <a:xfrm>
            <a:off x="4788024" y="1419225"/>
            <a:ext cx="3322969" cy="530915"/>
            <a:chOff x="1598315" y="1418185"/>
            <a:chExt cx="4430626" cy="707886"/>
          </a:xfrm>
        </p:grpSpPr>
        <p:sp>
          <p:nvSpPr>
            <p:cNvPr id="24" name="TextBox 6"/>
            <p:cNvSpPr txBox="1"/>
            <p:nvPr/>
          </p:nvSpPr>
          <p:spPr>
            <a:xfrm>
              <a:off x="1598315" y="1418185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128B8C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25" name="Group 7"/>
            <p:cNvGrpSpPr/>
            <p:nvPr/>
          </p:nvGrpSpPr>
          <p:grpSpPr>
            <a:xfrm>
              <a:off x="2066367" y="1529264"/>
              <a:ext cx="3962574" cy="563232"/>
              <a:chOff x="3943834" y="704409"/>
              <a:chExt cx="3962574" cy="563232"/>
            </a:xfrm>
          </p:grpSpPr>
          <p:sp>
            <p:nvSpPr>
              <p:cNvPr id="26" name="TextBox 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128B8C"/>
                    </a:solidFill>
                  </a:rPr>
                  <a:t>年度工作概述</a:t>
                </a:r>
              </a:p>
            </p:txBody>
          </p:sp>
          <p:sp>
            <p:nvSpPr>
              <p:cNvPr id="27" name="TextBox 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128B8C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128B8C"/>
                    </a:solidFill>
                  </a:rPr>
                  <a:t>内容</a:t>
                </a:r>
                <a:endParaRPr lang="en-US" altLang="zh-CN" sz="1050" dirty="0">
                  <a:solidFill>
                    <a:srgbClr val="128B8C"/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128B8C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128B8C"/>
                    </a:solidFill>
                  </a:rPr>
                  <a:t>内容</a:t>
                </a:r>
                <a:endParaRPr lang="zh-CN" altLang="en-US" sz="1050" dirty="0">
                  <a:solidFill>
                    <a:srgbClr val="128B8C"/>
                  </a:solidFill>
                </a:endParaRPr>
              </a:p>
            </p:txBody>
          </p:sp>
        </p:grpSp>
      </p:grpSp>
      <p:grpSp>
        <p:nvGrpSpPr>
          <p:cNvPr id="9" name="Group 10"/>
          <p:cNvGrpSpPr/>
          <p:nvPr/>
        </p:nvGrpSpPr>
        <p:grpSpPr>
          <a:xfrm>
            <a:off x="4788024" y="2083766"/>
            <a:ext cx="3322969" cy="530915"/>
            <a:chOff x="1598315" y="2786337"/>
            <a:chExt cx="4430626" cy="707886"/>
          </a:xfrm>
        </p:grpSpPr>
        <p:sp>
          <p:nvSpPr>
            <p:cNvPr id="20" name="TextBox 11"/>
            <p:cNvSpPr txBox="1"/>
            <p:nvPr/>
          </p:nvSpPr>
          <p:spPr>
            <a:xfrm>
              <a:off x="1598315" y="2786337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 dirty="0">
                  <a:solidFill>
                    <a:srgbClr val="8BBBC9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21" name="Group 12"/>
            <p:cNvGrpSpPr/>
            <p:nvPr/>
          </p:nvGrpSpPr>
          <p:grpSpPr>
            <a:xfrm>
              <a:off x="2066367" y="2897416"/>
              <a:ext cx="3962574" cy="563232"/>
              <a:chOff x="3943834" y="704409"/>
              <a:chExt cx="3962574" cy="563232"/>
            </a:xfrm>
          </p:grpSpPr>
          <p:sp>
            <p:nvSpPr>
              <p:cNvPr id="22" name="TextBox 1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8BBBC9"/>
                    </a:solidFill>
                  </a:rPr>
                  <a:t>工作完成情况</a:t>
                </a:r>
              </a:p>
            </p:txBody>
          </p:sp>
          <p:sp>
            <p:nvSpPr>
              <p:cNvPr id="23" name="TextBox 1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8BBBC9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8BBBC9"/>
                    </a:solidFill>
                  </a:rPr>
                  <a:t>内容</a:t>
                </a:r>
                <a:endParaRPr lang="en-US" altLang="zh-CN" sz="1050" dirty="0">
                  <a:solidFill>
                    <a:srgbClr val="8BBBC9"/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8BBBC9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8BBBC9"/>
                    </a:solidFill>
                  </a:rPr>
                  <a:t>内容</a:t>
                </a:r>
                <a:endParaRPr lang="zh-CN" altLang="en-US" sz="1050" dirty="0">
                  <a:solidFill>
                    <a:srgbClr val="8BBBC9"/>
                  </a:solidFill>
                </a:endParaRPr>
              </a:p>
            </p:txBody>
          </p:sp>
        </p:grpSp>
      </p:grpSp>
      <p:grpSp>
        <p:nvGrpSpPr>
          <p:cNvPr id="10" name="Group 15"/>
          <p:cNvGrpSpPr/>
          <p:nvPr/>
        </p:nvGrpSpPr>
        <p:grpSpPr>
          <a:xfrm>
            <a:off x="4788024" y="2731838"/>
            <a:ext cx="3322969" cy="530915"/>
            <a:chOff x="1598315" y="4154489"/>
            <a:chExt cx="4430626" cy="707886"/>
          </a:xfrm>
        </p:grpSpPr>
        <p:sp>
          <p:nvSpPr>
            <p:cNvPr id="16" name="TextBox 16"/>
            <p:cNvSpPr txBox="1"/>
            <p:nvPr/>
          </p:nvSpPr>
          <p:spPr>
            <a:xfrm>
              <a:off x="1598315" y="415448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128B8C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2066367" y="4265568"/>
              <a:ext cx="3962574" cy="563232"/>
              <a:chOff x="3943834" y="704409"/>
              <a:chExt cx="3962574" cy="563232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128B8C"/>
                    </a:solidFill>
                  </a:rPr>
                  <a:t>成功项目展示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128B8C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128B8C"/>
                    </a:solidFill>
                  </a:rPr>
                  <a:t>内容</a:t>
                </a:r>
                <a:endParaRPr lang="en-US" altLang="zh-CN" sz="1050" dirty="0">
                  <a:solidFill>
                    <a:srgbClr val="128B8C"/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128B8C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128B8C"/>
                    </a:solidFill>
                  </a:rPr>
                  <a:t>内容</a:t>
                </a:r>
                <a:endParaRPr lang="zh-CN" altLang="en-US" sz="1050" dirty="0">
                  <a:solidFill>
                    <a:srgbClr val="128B8C"/>
                  </a:solidFill>
                </a:endParaRPr>
              </a:p>
            </p:txBody>
          </p:sp>
        </p:grpSp>
      </p:grpSp>
      <p:grpSp>
        <p:nvGrpSpPr>
          <p:cNvPr id="11" name="Group 20"/>
          <p:cNvGrpSpPr/>
          <p:nvPr/>
        </p:nvGrpSpPr>
        <p:grpSpPr>
          <a:xfrm>
            <a:off x="4788024" y="3379910"/>
            <a:ext cx="3322969" cy="530915"/>
            <a:chOff x="1598315" y="5522641"/>
            <a:chExt cx="4430626" cy="707886"/>
          </a:xfrm>
        </p:grpSpPr>
        <p:sp>
          <p:nvSpPr>
            <p:cNvPr id="12" name="TextBox 21"/>
            <p:cNvSpPr txBox="1"/>
            <p:nvPr/>
          </p:nvSpPr>
          <p:spPr>
            <a:xfrm>
              <a:off x="1598315" y="5522641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rgbClr val="8BBBC9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13" name="Group 22"/>
            <p:cNvGrpSpPr/>
            <p:nvPr/>
          </p:nvGrpSpPr>
          <p:grpSpPr>
            <a:xfrm>
              <a:off x="2066367" y="5633720"/>
              <a:ext cx="3962574" cy="563232"/>
              <a:chOff x="3943834" y="704409"/>
              <a:chExt cx="3962574" cy="563232"/>
            </a:xfrm>
          </p:grpSpPr>
          <p:sp>
            <p:nvSpPr>
              <p:cNvPr id="14" name="TextBox 2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rgbClr val="8BBBC9"/>
                    </a:solidFill>
                  </a:rPr>
                  <a:t>明年工作计划</a:t>
                </a:r>
              </a:p>
            </p:txBody>
          </p:sp>
          <p:sp>
            <p:nvSpPr>
              <p:cNvPr id="15" name="TextBox 2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0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8BBBC9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8BBBC9"/>
                    </a:solidFill>
                  </a:rPr>
                  <a:t>内容</a:t>
                </a:r>
                <a:endParaRPr lang="en-US" altLang="zh-CN" sz="1050" dirty="0">
                  <a:solidFill>
                    <a:srgbClr val="8BBBC9"/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8BBBC9"/>
                    </a:solidFill>
                  </a:rPr>
                  <a:t>点击输入替换</a:t>
                </a:r>
                <a:r>
                  <a:rPr lang="zh-CN" altLang="en-US" sz="1050" dirty="0" smtClean="0">
                    <a:solidFill>
                      <a:srgbClr val="8BBBC9"/>
                    </a:solidFill>
                  </a:rPr>
                  <a:t>内容</a:t>
                </a:r>
                <a:endParaRPr lang="zh-CN" altLang="en-US" sz="1050" dirty="0">
                  <a:solidFill>
                    <a:srgbClr val="8BBBC9"/>
                  </a:solidFill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1794012" y="2259963"/>
            <a:ext cx="1272223" cy="837876"/>
            <a:chOff x="2405717" y="1923678"/>
            <a:chExt cx="1272223" cy="837876"/>
          </a:xfrm>
          <a:noFill/>
        </p:grpSpPr>
        <p:sp>
          <p:nvSpPr>
            <p:cNvPr id="5" name="Rectangle 2"/>
            <p:cNvSpPr/>
            <p:nvPr/>
          </p:nvSpPr>
          <p:spPr>
            <a:xfrm>
              <a:off x="2441722" y="1923678"/>
              <a:ext cx="1236218" cy="783087"/>
            </a:xfrm>
            <a:prstGeom prst="rect">
              <a:avLst/>
            </a:prstGeom>
            <a:grpFill/>
          </p:spPr>
          <p:txBody>
            <a:bodyPr wrap="square">
              <a:normAutofit fontScale="70000" lnSpcReduction="20000"/>
            </a:bodyPr>
            <a:lstStyle/>
            <a:p>
              <a:pPr algn="r"/>
              <a:r>
                <a:rPr lang="zh-CN" altLang="en-US" sz="5400" b="1" spc="300" dirty="0">
                  <a:solidFill>
                    <a:srgbClr val="38383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  <p:sp>
          <p:nvSpPr>
            <p:cNvPr id="6" name="Rectangle 3"/>
            <p:cNvSpPr/>
            <p:nvPr/>
          </p:nvSpPr>
          <p:spPr>
            <a:xfrm>
              <a:off x="2405717" y="2461471"/>
              <a:ext cx="1272223" cy="300083"/>
            </a:xfrm>
            <a:prstGeom prst="rect">
              <a:avLst/>
            </a:prstGeom>
            <a:grpFill/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sz="2000" b="1" spc="300" dirty="0">
                  <a:solidFill>
                    <a:srgbClr val="383838"/>
                  </a:solidFill>
                </a:rPr>
                <a:t>CONTENT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412" y="0"/>
            <a:ext cx="5471175" cy="514350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1757593" y="1851670"/>
            <a:ext cx="5622719" cy="1106841"/>
            <a:chOff x="179512" y="1471879"/>
            <a:chExt cx="5622719" cy="1106841"/>
          </a:xfrm>
        </p:grpSpPr>
        <p:sp>
          <p:nvSpPr>
            <p:cNvPr id="19" name="TextBox 7"/>
            <p:cNvSpPr>
              <a:spLocks noChangeArrowheads="1"/>
            </p:cNvSpPr>
            <p:nvPr/>
          </p:nvSpPr>
          <p:spPr bwMode="auto">
            <a:xfrm>
              <a:off x="179512" y="2301721"/>
              <a:ext cx="562271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年度工作概述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561871" y="1471879"/>
              <a:ext cx="129614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01</a:t>
              </a:r>
              <a:endParaRPr lang="zh-CN" altLang="en-US" sz="6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85122" y="1591526"/>
            <a:ext cx="7987378" cy="1734656"/>
            <a:chOff x="246763" y="1928926"/>
            <a:chExt cx="11716637" cy="2312874"/>
          </a:xfrm>
        </p:grpSpPr>
        <p:cxnSp>
          <p:nvCxnSpPr>
            <p:cNvPr id="9" name="ïşḻïďê-Straight Connector 8"/>
            <p:cNvCxnSpPr>
              <a:stCxn id="18" idx="6"/>
              <a:endCxn id="19" idx="2"/>
            </p:cNvCxnSpPr>
            <p:nvPr/>
          </p:nvCxnSpPr>
          <p:spPr>
            <a:xfrm>
              <a:off x="385100" y="3351433"/>
              <a:ext cx="11377901" cy="0"/>
            </a:xfrm>
            <a:prstGeom prst="line">
              <a:avLst/>
            </a:prstGeom>
            <a:ln w="28575">
              <a:solidFill>
                <a:schemeClr val="bg1">
                  <a:lumMod val="7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ïşḻïďê-Pentagon 9"/>
            <p:cNvSpPr/>
            <p:nvPr/>
          </p:nvSpPr>
          <p:spPr>
            <a:xfrm>
              <a:off x="8766798" y="3606800"/>
              <a:ext cx="3196602" cy="635000"/>
            </a:xfrm>
            <a:prstGeom prst="homePlate">
              <a:avLst/>
            </a:prstGeom>
            <a:solidFill>
              <a:schemeClr val="accent5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/>
                <a:t>标题文本预设</a:t>
              </a:r>
            </a:p>
          </p:txBody>
        </p:sp>
        <p:sp>
          <p:nvSpPr>
            <p:cNvPr id="11" name="ïşḻïďê-Pentagon 10"/>
            <p:cNvSpPr/>
            <p:nvPr/>
          </p:nvSpPr>
          <p:spPr>
            <a:xfrm>
              <a:off x="5985236" y="3606800"/>
              <a:ext cx="3112110" cy="635000"/>
            </a:xfrm>
            <a:prstGeom prst="homePlate">
              <a:avLst/>
            </a:prstGeom>
            <a:solidFill>
              <a:schemeClr val="accent4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/>
                <a:t>标题文本预设</a:t>
              </a:r>
            </a:p>
          </p:txBody>
        </p:sp>
        <p:sp>
          <p:nvSpPr>
            <p:cNvPr id="12" name="ïşḻïďê-Pentagon 11"/>
            <p:cNvSpPr/>
            <p:nvPr/>
          </p:nvSpPr>
          <p:spPr>
            <a:xfrm>
              <a:off x="3108338" y="3606800"/>
              <a:ext cx="3196602" cy="635000"/>
            </a:xfrm>
            <a:prstGeom prst="homePlate">
              <a:avLst/>
            </a:prstGeom>
            <a:solidFill>
              <a:schemeClr val="accent3"/>
            </a:solidFill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/>
                <a:t>标题文本预设</a:t>
              </a:r>
            </a:p>
          </p:txBody>
        </p:sp>
        <p:sp>
          <p:nvSpPr>
            <p:cNvPr id="13" name="ïşḻïďê-Pentagon 12"/>
            <p:cNvSpPr/>
            <p:nvPr/>
          </p:nvSpPr>
          <p:spPr>
            <a:xfrm>
              <a:off x="315932" y="3606800"/>
              <a:ext cx="3112110" cy="635000"/>
            </a:xfrm>
            <a:prstGeom prst="homePlate">
              <a:avLst/>
            </a:prstGeom>
            <a:ln w="38100"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dirty="0"/>
                <a:t>标题文本预设</a:t>
              </a:r>
            </a:p>
          </p:txBody>
        </p:sp>
        <p:sp>
          <p:nvSpPr>
            <p:cNvPr id="14" name="ïşḻïďê-Oval 13"/>
            <p:cNvSpPr/>
            <p:nvPr/>
          </p:nvSpPr>
          <p:spPr>
            <a:xfrm>
              <a:off x="1703163" y="3282267"/>
              <a:ext cx="138337" cy="13833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şḻïďê-Oval 14"/>
            <p:cNvSpPr/>
            <p:nvPr/>
          </p:nvSpPr>
          <p:spPr>
            <a:xfrm>
              <a:off x="4637470" y="3282266"/>
              <a:ext cx="138337" cy="13833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şḻïďê-Oval 15"/>
            <p:cNvSpPr/>
            <p:nvPr/>
          </p:nvSpPr>
          <p:spPr>
            <a:xfrm>
              <a:off x="7372294" y="3282266"/>
              <a:ext cx="138337" cy="13833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ïşḻïďê-Oval 16"/>
            <p:cNvSpPr/>
            <p:nvPr/>
          </p:nvSpPr>
          <p:spPr>
            <a:xfrm>
              <a:off x="10306601" y="3282265"/>
              <a:ext cx="138337" cy="13833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şḻïďê-Oval 17"/>
            <p:cNvSpPr/>
            <p:nvPr/>
          </p:nvSpPr>
          <p:spPr>
            <a:xfrm>
              <a:off x="246763" y="3282264"/>
              <a:ext cx="138337" cy="13833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ïşḻïďê-Oval 18"/>
            <p:cNvSpPr/>
            <p:nvPr/>
          </p:nvSpPr>
          <p:spPr>
            <a:xfrm>
              <a:off x="11763001" y="3282264"/>
              <a:ext cx="138337" cy="13833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şḻïďê-文本框 13"/>
            <p:cNvSpPr txBox="1"/>
            <p:nvPr/>
          </p:nvSpPr>
          <p:spPr>
            <a:xfrm>
              <a:off x="1374467" y="2911031"/>
              <a:ext cx="795726" cy="33860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1400"/>
                <a:t>关键词</a:t>
              </a:r>
            </a:p>
          </p:txBody>
        </p:sp>
        <p:sp>
          <p:nvSpPr>
            <p:cNvPr id="21" name="ïşḻïďê-Freeform 20"/>
            <p:cNvSpPr/>
            <p:nvPr/>
          </p:nvSpPr>
          <p:spPr bwMode="auto">
            <a:xfrm>
              <a:off x="1372960" y="2127779"/>
              <a:ext cx="881659" cy="719794"/>
            </a:xfrm>
            <a:custGeom>
              <a:avLst/>
              <a:gdLst>
                <a:gd name="T0" fmla="*/ 15282 w 16126"/>
                <a:gd name="T1" fmla="*/ 195 h 13163"/>
                <a:gd name="T2" fmla="*/ 12797 w 16126"/>
                <a:gd name="T3" fmla="*/ 1052 h 13163"/>
                <a:gd name="T4" fmla="*/ 9349 w 16126"/>
                <a:gd name="T5" fmla="*/ 2340 h 13163"/>
                <a:gd name="T6" fmla="*/ 5653 w 16126"/>
                <a:gd name="T7" fmla="*/ 3784 h 13163"/>
                <a:gd name="T8" fmla="*/ 2421 w 16126"/>
                <a:gd name="T9" fmla="*/ 5114 h 13163"/>
                <a:gd name="T10" fmla="*/ 369 w 16126"/>
                <a:gd name="T11" fmla="*/ 6058 h 13163"/>
                <a:gd name="T12" fmla="*/ 25 w 16126"/>
                <a:gd name="T13" fmla="*/ 6365 h 13163"/>
                <a:gd name="T14" fmla="*/ 240 w 16126"/>
                <a:gd name="T15" fmla="*/ 6528 h 13163"/>
                <a:gd name="T16" fmla="*/ 653 w 16126"/>
                <a:gd name="T17" fmla="*/ 6773 h 13163"/>
                <a:gd name="T18" fmla="*/ 1239 w 16126"/>
                <a:gd name="T19" fmla="*/ 7087 h 13163"/>
                <a:gd name="T20" fmla="*/ 2293 w 16126"/>
                <a:gd name="T21" fmla="*/ 7620 h 13163"/>
                <a:gd name="T22" fmla="*/ 3868 w 16126"/>
                <a:gd name="T23" fmla="*/ 8244 h 13163"/>
                <a:gd name="T24" fmla="*/ 7143 w 16126"/>
                <a:gd name="T25" fmla="*/ 6096 h 13163"/>
                <a:gd name="T26" fmla="*/ 9630 w 16126"/>
                <a:gd name="T27" fmla="*/ 4485 h 13163"/>
                <a:gd name="T28" fmla="*/ 12044 w 16126"/>
                <a:gd name="T29" fmla="*/ 2951 h 13163"/>
                <a:gd name="T30" fmla="*/ 13900 w 16126"/>
                <a:gd name="T31" fmla="*/ 1822 h 13163"/>
                <a:gd name="T32" fmla="*/ 14718 w 16126"/>
                <a:gd name="T33" fmla="*/ 1424 h 13163"/>
                <a:gd name="T34" fmla="*/ 14283 w 16126"/>
                <a:gd name="T35" fmla="*/ 2000 h 13163"/>
                <a:gd name="T36" fmla="*/ 12966 w 16126"/>
                <a:gd name="T37" fmla="*/ 3344 h 13163"/>
                <a:gd name="T38" fmla="*/ 11154 w 16126"/>
                <a:gd name="T39" fmla="*/ 5108 h 13163"/>
                <a:gd name="T40" fmla="*/ 7883 w 16126"/>
                <a:gd name="T41" fmla="*/ 8242 h 13163"/>
                <a:gd name="T42" fmla="*/ 6749 w 16126"/>
                <a:gd name="T43" fmla="*/ 9347 h 13163"/>
                <a:gd name="T44" fmla="*/ 6454 w 16126"/>
                <a:gd name="T45" fmla="*/ 9766 h 13163"/>
                <a:gd name="T46" fmla="*/ 6186 w 16126"/>
                <a:gd name="T47" fmla="*/ 10525 h 13163"/>
                <a:gd name="T48" fmla="*/ 5994 w 16126"/>
                <a:gd name="T49" fmla="*/ 11036 h 13163"/>
                <a:gd name="T50" fmla="*/ 5843 w 16126"/>
                <a:gd name="T51" fmla="*/ 11384 h 13163"/>
                <a:gd name="T52" fmla="*/ 5722 w 16126"/>
                <a:gd name="T53" fmla="*/ 11579 h 13163"/>
                <a:gd name="T54" fmla="*/ 5612 w 16126"/>
                <a:gd name="T55" fmla="*/ 11545 h 13163"/>
                <a:gd name="T56" fmla="*/ 5383 w 16126"/>
                <a:gd name="T57" fmla="*/ 11261 h 13163"/>
                <a:gd name="T58" fmla="*/ 5005 w 16126"/>
                <a:gd name="T59" fmla="*/ 10720 h 13163"/>
                <a:gd name="T60" fmla="*/ 4472 w 16126"/>
                <a:gd name="T61" fmla="*/ 9948 h 13163"/>
                <a:gd name="T62" fmla="*/ 4211 w 16126"/>
                <a:gd name="T63" fmla="*/ 9601 h 13163"/>
                <a:gd name="T64" fmla="*/ 4069 w 16126"/>
                <a:gd name="T65" fmla="*/ 9479 h 13163"/>
                <a:gd name="T66" fmla="*/ 4103 w 16126"/>
                <a:gd name="T67" fmla="*/ 9732 h 13163"/>
                <a:gd name="T68" fmla="*/ 4294 w 16126"/>
                <a:gd name="T69" fmla="*/ 10343 h 13163"/>
                <a:gd name="T70" fmla="*/ 4583 w 16126"/>
                <a:gd name="T71" fmla="*/ 11148 h 13163"/>
                <a:gd name="T72" fmla="*/ 4914 w 16126"/>
                <a:gd name="T73" fmla="*/ 11987 h 13163"/>
                <a:gd name="T74" fmla="*/ 5225 w 16126"/>
                <a:gd name="T75" fmla="*/ 12696 h 13163"/>
                <a:gd name="T76" fmla="*/ 5460 w 16126"/>
                <a:gd name="T77" fmla="*/ 13114 h 13163"/>
                <a:gd name="T78" fmla="*/ 5767 w 16126"/>
                <a:gd name="T79" fmla="*/ 12916 h 13163"/>
                <a:gd name="T80" fmla="*/ 6878 w 16126"/>
                <a:gd name="T81" fmla="*/ 11818 h 13163"/>
                <a:gd name="T82" fmla="*/ 7946 w 16126"/>
                <a:gd name="T83" fmla="*/ 10787 h 13163"/>
                <a:gd name="T84" fmla="*/ 8303 w 16126"/>
                <a:gd name="T85" fmla="*/ 10468 h 13163"/>
                <a:gd name="T86" fmla="*/ 8494 w 16126"/>
                <a:gd name="T87" fmla="*/ 10451 h 13163"/>
                <a:gd name="T88" fmla="*/ 9028 w 16126"/>
                <a:gd name="T89" fmla="*/ 10642 h 13163"/>
                <a:gd name="T90" fmla="*/ 9979 w 16126"/>
                <a:gd name="T91" fmla="*/ 11030 h 13163"/>
                <a:gd name="T92" fmla="*/ 11596 w 16126"/>
                <a:gd name="T93" fmla="*/ 11726 h 13163"/>
                <a:gd name="T94" fmla="*/ 12216 w 16126"/>
                <a:gd name="T95" fmla="*/ 11936 h 13163"/>
                <a:gd name="T96" fmla="*/ 12721 w 16126"/>
                <a:gd name="T97" fmla="*/ 10858 h 13163"/>
                <a:gd name="T98" fmla="*/ 13523 w 16126"/>
                <a:gd name="T99" fmla="*/ 8716 h 13163"/>
                <a:gd name="T100" fmla="*/ 14446 w 16126"/>
                <a:gd name="T101" fmla="*/ 6037 h 13163"/>
                <a:gd name="T102" fmla="*/ 15305 w 16126"/>
                <a:gd name="T103" fmla="*/ 3348 h 13163"/>
                <a:gd name="T104" fmla="*/ 15925 w 16126"/>
                <a:gd name="T105" fmla="*/ 1178 h 13163"/>
                <a:gd name="T106" fmla="*/ 16124 w 16126"/>
                <a:gd name="T107" fmla="*/ 55 h 13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6126" h="13163">
                  <a:moveTo>
                    <a:pt x="16097" y="1"/>
                  </a:moveTo>
                  <a:lnTo>
                    <a:pt x="16014" y="0"/>
                  </a:lnTo>
                  <a:lnTo>
                    <a:pt x="15847" y="33"/>
                  </a:lnTo>
                  <a:lnTo>
                    <a:pt x="15601" y="99"/>
                  </a:lnTo>
                  <a:lnTo>
                    <a:pt x="15282" y="195"/>
                  </a:lnTo>
                  <a:lnTo>
                    <a:pt x="14896" y="319"/>
                  </a:lnTo>
                  <a:lnTo>
                    <a:pt x="14449" y="468"/>
                  </a:lnTo>
                  <a:lnTo>
                    <a:pt x="13947" y="642"/>
                  </a:lnTo>
                  <a:lnTo>
                    <a:pt x="13394" y="838"/>
                  </a:lnTo>
                  <a:lnTo>
                    <a:pt x="12797" y="1052"/>
                  </a:lnTo>
                  <a:lnTo>
                    <a:pt x="12162" y="1284"/>
                  </a:lnTo>
                  <a:lnTo>
                    <a:pt x="11493" y="1530"/>
                  </a:lnTo>
                  <a:lnTo>
                    <a:pt x="10799" y="1790"/>
                  </a:lnTo>
                  <a:lnTo>
                    <a:pt x="10082" y="2060"/>
                  </a:lnTo>
                  <a:lnTo>
                    <a:pt x="9349" y="2340"/>
                  </a:lnTo>
                  <a:lnTo>
                    <a:pt x="8607" y="2624"/>
                  </a:lnTo>
                  <a:lnTo>
                    <a:pt x="7860" y="2913"/>
                  </a:lnTo>
                  <a:lnTo>
                    <a:pt x="7115" y="3204"/>
                  </a:lnTo>
                  <a:lnTo>
                    <a:pt x="6378" y="3495"/>
                  </a:lnTo>
                  <a:lnTo>
                    <a:pt x="5653" y="3784"/>
                  </a:lnTo>
                  <a:lnTo>
                    <a:pt x="4946" y="4067"/>
                  </a:lnTo>
                  <a:lnTo>
                    <a:pt x="4265" y="4345"/>
                  </a:lnTo>
                  <a:lnTo>
                    <a:pt x="3613" y="4613"/>
                  </a:lnTo>
                  <a:lnTo>
                    <a:pt x="2997" y="4870"/>
                  </a:lnTo>
                  <a:lnTo>
                    <a:pt x="2421" y="5114"/>
                  </a:lnTo>
                  <a:lnTo>
                    <a:pt x="1894" y="5342"/>
                  </a:lnTo>
                  <a:lnTo>
                    <a:pt x="1419" y="5553"/>
                  </a:lnTo>
                  <a:lnTo>
                    <a:pt x="1003" y="5744"/>
                  </a:lnTo>
                  <a:lnTo>
                    <a:pt x="651" y="5912"/>
                  </a:lnTo>
                  <a:lnTo>
                    <a:pt x="369" y="6058"/>
                  </a:lnTo>
                  <a:lnTo>
                    <a:pt x="163" y="6176"/>
                  </a:lnTo>
                  <a:lnTo>
                    <a:pt x="38" y="6266"/>
                  </a:lnTo>
                  <a:lnTo>
                    <a:pt x="0" y="6325"/>
                  </a:lnTo>
                  <a:lnTo>
                    <a:pt x="8" y="6342"/>
                  </a:lnTo>
                  <a:lnTo>
                    <a:pt x="25" y="6365"/>
                  </a:lnTo>
                  <a:lnTo>
                    <a:pt x="50" y="6391"/>
                  </a:lnTo>
                  <a:lnTo>
                    <a:pt x="86" y="6419"/>
                  </a:lnTo>
                  <a:lnTo>
                    <a:pt x="129" y="6452"/>
                  </a:lnTo>
                  <a:lnTo>
                    <a:pt x="180" y="6489"/>
                  </a:lnTo>
                  <a:lnTo>
                    <a:pt x="240" y="6528"/>
                  </a:lnTo>
                  <a:lnTo>
                    <a:pt x="307" y="6571"/>
                  </a:lnTo>
                  <a:lnTo>
                    <a:pt x="383" y="6617"/>
                  </a:lnTo>
                  <a:lnTo>
                    <a:pt x="466" y="6666"/>
                  </a:lnTo>
                  <a:lnTo>
                    <a:pt x="556" y="6718"/>
                  </a:lnTo>
                  <a:lnTo>
                    <a:pt x="653" y="6773"/>
                  </a:lnTo>
                  <a:lnTo>
                    <a:pt x="758" y="6831"/>
                  </a:lnTo>
                  <a:lnTo>
                    <a:pt x="869" y="6891"/>
                  </a:lnTo>
                  <a:lnTo>
                    <a:pt x="986" y="6954"/>
                  </a:lnTo>
                  <a:lnTo>
                    <a:pt x="1109" y="7020"/>
                  </a:lnTo>
                  <a:lnTo>
                    <a:pt x="1239" y="7087"/>
                  </a:lnTo>
                  <a:lnTo>
                    <a:pt x="1374" y="7157"/>
                  </a:lnTo>
                  <a:lnTo>
                    <a:pt x="1514" y="7229"/>
                  </a:lnTo>
                  <a:lnTo>
                    <a:pt x="1660" y="7304"/>
                  </a:lnTo>
                  <a:lnTo>
                    <a:pt x="1968" y="7459"/>
                  </a:lnTo>
                  <a:lnTo>
                    <a:pt x="2293" y="7620"/>
                  </a:lnTo>
                  <a:lnTo>
                    <a:pt x="2636" y="7788"/>
                  </a:lnTo>
                  <a:lnTo>
                    <a:pt x="2994" y="7962"/>
                  </a:lnTo>
                  <a:lnTo>
                    <a:pt x="3365" y="8141"/>
                  </a:lnTo>
                  <a:lnTo>
                    <a:pt x="3748" y="8324"/>
                  </a:lnTo>
                  <a:lnTo>
                    <a:pt x="3868" y="8244"/>
                  </a:lnTo>
                  <a:lnTo>
                    <a:pt x="4207" y="8020"/>
                  </a:lnTo>
                  <a:lnTo>
                    <a:pt x="4736" y="7673"/>
                  </a:lnTo>
                  <a:lnTo>
                    <a:pt x="5421" y="7221"/>
                  </a:lnTo>
                  <a:lnTo>
                    <a:pt x="6233" y="6690"/>
                  </a:lnTo>
                  <a:lnTo>
                    <a:pt x="7143" y="6096"/>
                  </a:lnTo>
                  <a:lnTo>
                    <a:pt x="7622" y="5783"/>
                  </a:lnTo>
                  <a:lnTo>
                    <a:pt x="8115" y="5463"/>
                  </a:lnTo>
                  <a:lnTo>
                    <a:pt x="8617" y="5138"/>
                  </a:lnTo>
                  <a:lnTo>
                    <a:pt x="9123" y="4811"/>
                  </a:lnTo>
                  <a:lnTo>
                    <a:pt x="9630" y="4485"/>
                  </a:lnTo>
                  <a:lnTo>
                    <a:pt x="10134" y="4161"/>
                  </a:lnTo>
                  <a:lnTo>
                    <a:pt x="10632" y="3843"/>
                  </a:lnTo>
                  <a:lnTo>
                    <a:pt x="11118" y="3535"/>
                  </a:lnTo>
                  <a:lnTo>
                    <a:pt x="11590" y="3236"/>
                  </a:lnTo>
                  <a:lnTo>
                    <a:pt x="12044" y="2951"/>
                  </a:lnTo>
                  <a:lnTo>
                    <a:pt x="12475" y="2682"/>
                  </a:lnTo>
                  <a:lnTo>
                    <a:pt x="12880" y="2432"/>
                  </a:lnTo>
                  <a:lnTo>
                    <a:pt x="13255" y="2203"/>
                  </a:lnTo>
                  <a:lnTo>
                    <a:pt x="13596" y="1999"/>
                  </a:lnTo>
                  <a:lnTo>
                    <a:pt x="13900" y="1822"/>
                  </a:lnTo>
                  <a:lnTo>
                    <a:pt x="14162" y="1673"/>
                  </a:lnTo>
                  <a:lnTo>
                    <a:pt x="14378" y="1556"/>
                  </a:lnTo>
                  <a:lnTo>
                    <a:pt x="14545" y="1475"/>
                  </a:lnTo>
                  <a:lnTo>
                    <a:pt x="14660" y="1429"/>
                  </a:lnTo>
                  <a:lnTo>
                    <a:pt x="14718" y="1424"/>
                  </a:lnTo>
                  <a:lnTo>
                    <a:pt x="14720" y="1461"/>
                  </a:lnTo>
                  <a:lnTo>
                    <a:pt x="14674" y="1541"/>
                  </a:lnTo>
                  <a:lnTo>
                    <a:pt x="14585" y="1659"/>
                  </a:lnTo>
                  <a:lnTo>
                    <a:pt x="14454" y="1814"/>
                  </a:lnTo>
                  <a:lnTo>
                    <a:pt x="14283" y="2000"/>
                  </a:lnTo>
                  <a:lnTo>
                    <a:pt x="14079" y="2219"/>
                  </a:lnTo>
                  <a:lnTo>
                    <a:pt x="13841" y="2466"/>
                  </a:lnTo>
                  <a:lnTo>
                    <a:pt x="13575" y="2737"/>
                  </a:lnTo>
                  <a:lnTo>
                    <a:pt x="13281" y="3031"/>
                  </a:lnTo>
                  <a:lnTo>
                    <a:pt x="12966" y="3344"/>
                  </a:lnTo>
                  <a:lnTo>
                    <a:pt x="12631" y="3674"/>
                  </a:lnTo>
                  <a:lnTo>
                    <a:pt x="12279" y="4018"/>
                  </a:lnTo>
                  <a:lnTo>
                    <a:pt x="11914" y="4373"/>
                  </a:lnTo>
                  <a:lnTo>
                    <a:pt x="11538" y="4738"/>
                  </a:lnTo>
                  <a:lnTo>
                    <a:pt x="11154" y="5108"/>
                  </a:lnTo>
                  <a:lnTo>
                    <a:pt x="10766" y="5480"/>
                  </a:lnTo>
                  <a:lnTo>
                    <a:pt x="9990" y="6224"/>
                  </a:lnTo>
                  <a:lnTo>
                    <a:pt x="9234" y="6948"/>
                  </a:lnTo>
                  <a:lnTo>
                    <a:pt x="8524" y="7627"/>
                  </a:lnTo>
                  <a:lnTo>
                    <a:pt x="7883" y="8242"/>
                  </a:lnTo>
                  <a:lnTo>
                    <a:pt x="7596" y="8517"/>
                  </a:lnTo>
                  <a:lnTo>
                    <a:pt x="7336" y="8769"/>
                  </a:lnTo>
                  <a:lnTo>
                    <a:pt x="7106" y="8993"/>
                  </a:lnTo>
                  <a:lnTo>
                    <a:pt x="6910" y="9186"/>
                  </a:lnTo>
                  <a:lnTo>
                    <a:pt x="6749" y="9347"/>
                  </a:lnTo>
                  <a:lnTo>
                    <a:pt x="6627" y="9472"/>
                  </a:lnTo>
                  <a:lnTo>
                    <a:pt x="6548" y="9559"/>
                  </a:lnTo>
                  <a:lnTo>
                    <a:pt x="6514" y="9605"/>
                  </a:lnTo>
                  <a:lnTo>
                    <a:pt x="6488" y="9671"/>
                  </a:lnTo>
                  <a:lnTo>
                    <a:pt x="6454" y="9766"/>
                  </a:lnTo>
                  <a:lnTo>
                    <a:pt x="6412" y="9886"/>
                  </a:lnTo>
                  <a:lnTo>
                    <a:pt x="6362" y="10027"/>
                  </a:lnTo>
                  <a:lnTo>
                    <a:pt x="6308" y="10184"/>
                  </a:lnTo>
                  <a:lnTo>
                    <a:pt x="6249" y="10351"/>
                  </a:lnTo>
                  <a:lnTo>
                    <a:pt x="6186" y="10525"/>
                  </a:lnTo>
                  <a:lnTo>
                    <a:pt x="6123" y="10700"/>
                  </a:lnTo>
                  <a:lnTo>
                    <a:pt x="6090" y="10787"/>
                  </a:lnTo>
                  <a:lnTo>
                    <a:pt x="6057" y="10872"/>
                  </a:lnTo>
                  <a:lnTo>
                    <a:pt x="6025" y="10956"/>
                  </a:lnTo>
                  <a:lnTo>
                    <a:pt x="5994" y="11036"/>
                  </a:lnTo>
                  <a:lnTo>
                    <a:pt x="5961" y="11115"/>
                  </a:lnTo>
                  <a:lnTo>
                    <a:pt x="5931" y="11189"/>
                  </a:lnTo>
                  <a:lnTo>
                    <a:pt x="5901" y="11258"/>
                  </a:lnTo>
                  <a:lnTo>
                    <a:pt x="5872" y="11324"/>
                  </a:lnTo>
                  <a:lnTo>
                    <a:pt x="5843" y="11384"/>
                  </a:lnTo>
                  <a:lnTo>
                    <a:pt x="5816" y="11437"/>
                  </a:lnTo>
                  <a:lnTo>
                    <a:pt x="5790" y="11484"/>
                  </a:lnTo>
                  <a:lnTo>
                    <a:pt x="5766" y="11524"/>
                  </a:lnTo>
                  <a:lnTo>
                    <a:pt x="5744" y="11555"/>
                  </a:lnTo>
                  <a:lnTo>
                    <a:pt x="5722" y="11579"/>
                  </a:lnTo>
                  <a:lnTo>
                    <a:pt x="5703" y="11594"/>
                  </a:lnTo>
                  <a:lnTo>
                    <a:pt x="5687" y="11599"/>
                  </a:lnTo>
                  <a:lnTo>
                    <a:pt x="5668" y="11593"/>
                  </a:lnTo>
                  <a:lnTo>
                    <a:pt x="5643" y="11574"/>
                  </a:lnTo>
                  <a:lnTo>
                    <a:pt x="5612" y="11545"/>
                  </a:lnTo>
                  <a:lnTo>
                    <a:pt x="5575" y="11506"/>
                  </a:lnTo>
                  <a:lnTo>
                    <a:pt x="5533" y="11456"/>
                  </a:lnTo>
                  <a:lnTo>
                    <a:pt x="5488" y="11399"/>
                  </a:lnTo>
                  <a:lnTo>
                    <a:pt x="5437" y="11333"/>
                  </a:lnTo>
                  <a:lnTo>
                    <a:pt x="5383" y="11261"/>
                  </a:lnTo>
                  <a:lnTo>
                    <a:pt x="5325" y="11181"/>
                  </a:lnTo>
                  <a:lnTo>
                    <a:pt x="5266" y="11097"/>
                  </a:lnTo>
                  <a:lnTo>
                    <a:pt x="5203" y="11007"/>
                  </a:lnTo>
                  <a:lnTo>
                    <a:pt x="5138" y="10914"/>
                  </a:lnTo>
                  <a:lnTo>
                    <a:pt x="5005" y="10720"/>
                  </a:lnTo>
                  <a:lnTo>
                    <a:pt x="4868" y="10520"/>
                  </a:lnTo>
                  <a:lnTo>
                    <a:pt x="4732" y="10320"/>
                  </a:lnTo>
                  <a:lnTo>
                    <a:pt x="4598" y="10127"/>
                  </a:lnTo>
                  <a:lnTo>
                    <a:pt x="4534" y="10035"/>
                  </a:lnTo>
                  <a:lnTo>
                    <a:pt x="4472" y="9948"/>
                  </a:lnTo>
                  <a:lnTo>
                    <a:pt x="4414" y="9866"/>
                  </a:lnTo>
                  <a:lnTo>
                    <a:pt x="4358" y="9789"/>
                  </a:lnTo>
                  <a:lnTo>
                    <a:pt x="4305" y="9718"/>
                  </a:lnTo>
                  <a:lnTo>
                    <a:pt x="4257" y="9656"/>
                  </a:lnTo>
                  <a:lnTo>
                    <a:pt x="4211" y="9601"/>
                  </a:lnTo>
                  <a:lnTo>
                    <a:pt x="4172" y="9556"/>
                  </a:lnTo>
                  <a:lnTo>
                    <a:pt x="4138" y="9520"/>
                  </a:lnTo>
                  <a:lnTo>
                    <a:pt x="4109" y="9494"/>
                  </a:lnTo>
                  <a:lnTo>
                    <a:pt x="4086" y="9480"/>
                  </a:lnTo>
                  <a:lnTo>
                    <a:pt x="4069" y="9479"/>
                  </a:lnTo>
                  <a:lnTo>
                    <a:pt x="4061" y="9493"/>
                  </a:lnTo>
                  <a:lnTo>
                    <a:pt x="4060" y="9528"/>
                  </a:lnTo>
                  <a:lnTo>
                    <a:pt x="4067" y="9579"/>
                  </a:lnTo>
                  <a:lnTo>
                    <a:pt x="4081" y="9648"/>
                  </a:lnTo>
                  <a:lnTo>
                    <a:pt x="4103" y="9732"/>
                  </a:lnTo>
                  <a:lnTo>
                    <a:pt x="4131" y="9831"/>
                  </a:lnTo>
                  <a:lnTo>
                    <a:pt x="4164" y="9943"/>
                  </a:lnTo>
                  <a:lnTo>
                    <a:pt x="4202" y="10067"/>
                  </a:lnTo>
                  <a:lnTo>
                    <a:pt x="4246" y="10201"/>
                  </a:lnTo>
                  <a:lnTo>
                    <a:pt x="4294" y="10343"/>
                  </a:lnTo>
                  <a:lnTo>
                    <a:pt x="4345" y="10494"/>
                  </a:lnTo>
                  <a:lnTo>
                    <a:pt x="4401" y="10651"/>
                  </a:lnTo>
                  <a:lnTo>
                    <a:pt x="4459" y="10813"/>
                  </a:lnTo>
                  <a:lnTo>
                    <a:pt x="4521" y="10980"/>
                  </a:lnTo>
                  <a:lnTo>
                    <a:pt x="4583" y="11148"/>
                  </a:lnTo>
                  <a:lnTo>
                    <a:pt x="4649" y="11319"/>
                  </a:lnTo>
                  <a:lnTo>
                    <a:pt x="4714" y="11490"/>
                  </a:lnTo>
                  <a:lnTo>
                    <a:pt x="4781" y="11658"/>
                  </a:lnTo>
                  <a:lnTo>
                    <a:pt x="4847" y="11825"/>
                  </a:lnTo>
                  <a:lnTo>
                    <a:pt x="4914" y="11987"/>
                  </a:lnTo>
                  <a:lnTo>
                    <a:pt x="4980" y="12145"/>
                  </a:lnTo>
                  <a:lnTo>
                    <a:pt x="5044" y="12295"/>
                  </a:lnTo>
                  <a:lnTo>
                    <a:pt x="5107" y="12438"/>
                  </a:lnTo>
                  <a:lnTo>
                    <a:pt x="5167" y="12573"/>
                  </a:lnTo>
                  <a:lnTo>
                    <a:pt x="5225" y="12696"/>
                  </a:lnTo>
                  <a:lnTo>
                    <a:pt x="5281" y="12808"/>
                  </a:lnTo>
                  <a:lnTo>
                    <a:pt x="5332" y="12908"/>
                  </a:lnTo>
                  <a:lnTo>
                    <a:pt x="5380" y="12992"/>
                  </a:lnTo>
                  <a:lnTo>
                    <a:pt x="5422" y="13061"/>
                  </a:lnTo>
                  <a:lnTo>
                    <a:pt x="5460" y="13114"/>
                  </a:lnTo>
                  <a:lnTo>
                    <a:pt x="5493" y="13148"/>
                  </a:lnTo>
                  <a:lnTo>
                    <a:pt x="5519" y="13163"/>
                  </a:lnTo>
                  <a:lnTo>
                    <a:pt x="5549" y="13133"/>
                  </a:lnTo>
                  <a:lnTo>
                    <a:pt x="5635" y="13048"/>
                  </a:lnTo>
                  <a:lnTo>
                    <a:pt x="5767" y="12916"/>
                  </a:lnTo>
                  <a:lnTo>
                    <a:pt x="5940" y="12744"/>
                  </a:lnTo>
                  <a:lnTo>
                    <a:pt x="6145" y="12540"/>
                  </a:lnTo>
                  <a:lnTo>
                    <a:pt x="6375" y="12313"/>
                  </a:lnTo>
                  <a:lnTo>
                    <a:pt x="6622" y="12070"/>
                  </a:lnTo>
                  <a:lnTo>
                    <a:pt x="6878" y="11818"/>
                  </a:lnTo>
                  <a:lnTo>
                    <a:pt x="7137" y="11565"/>
                  </a:lnTo>
                  <a:lnTo>
                    <a:pt x="7389" y="11320"/>
                  </a:lnTo>
                  <a:lnTo>
                    <a:pt x="7629" y="11089"/>
                  </a:lnTo>
                  <a:lnTo>
                    <a:pt x="7847" y="10881"/>
                  </a:lnTo>
                  <a:lnTo>
                    <a:pt x="7946" y="10787"/>
                  </a:lnTo>
                  <a:lnTo>
                    <a:pt x="8038" y="10702"/>
                  </a:lnTo>
                  <a:lnTo>
                    <a:pt x="8119" y="10628"/>
                  </a:lnTo>
                  <a:lnTo>
                    <a:pt x="8192" y="10562"/>
                  </a:lnTo>
                  <a:lnTo>
                    <a:pt x="8254" y="10510"/>
                  </a:lnTo>
                  <a:lnTo>
                    <a:pt x="8303" y="10468"/>
                  </a:lnTo>
                  <a:lnTo>
                    <a:pt x="8339" y="10441"/>
                  </a:lnTo>
                  <a:lnTo>
                    <a:pt x="8362" y="10428"/>
                  </a:lnTo>
                  <a:lnTo>
                    <a:pt x="8388" y="10427"/>
                  </a:lnTo>
                  <a:lnTo>
                    <a:pt x="8432" y="10434"/>
                  </a:lnTo>
                  <a:lnTo>
                    <a:pt x="8494" y="10451"/>
                  </a:lnTo>
                  <a:lnTo>
                    <a:pt x="8574" y="10475"/>
                  </a:lnTo>
                  <a:lnTo>
                    <a:pt x="8668" y="10508"/>
                  </a:lnTo>
                  <a:lnTo>
                    <a:pt x="8776" y="10546"/>
                  </a:lnTo>
                  <a:lnTo>
                    <a:pt x="8896" y="10591"/>
                  </a:lnTo>
                  <a:lnTo>
                    <a:pt x="9028" y="10642"/>
                  </a:lnTo>
                  <a:lnTo>
                    <a:pt x="9169" y="10697"/>
                  </a:lnTo>
                  <a:lnTo>
                    <a:pt x="9319" y="10758"/>
                  </a:lnTo>
                  <a:lnTo>
                    <a:pt x="9476" y="10821"/>
                  </a:lnTo>
                  <a:lnTo>
                    <a:pt x="9640" y="10889"/>
                  </a:lnTo>
                  <a:lnTo>
                    <a:pt x="9979" y="11030"/>
                  </a:lnTo>
                  <a:lnTo>
                    <a:pt x="10327" y="11178"/>
                  </a:lnTo>
                  <a:lnTo>
                    <a:pt x="10674" y="11326"/>
                  </a:lnTo>
                  <a:lnTo>
                    <a:pt x="11007" y="11469"/>
                  </a:lnTo>
                  <a:lnTo>
                    <a:pt x="11318" y="11605"/>
                  </a:lnTo>
                  <a:lnTo>
                    <a:pt x="11596" y="11726"/>
                  </a:lnTo>
                  <a:lnTo>
                    <a:pt x="11830" y="11829"/>
                  </a:lnTo>
                  <a:lnTo>
                    <a:pt x="12010" y="11907"/>
                  </a:lnTo>
                  <a:lnTo>
                    <a:pt x="12125" y="11959"/>
                  </a:lnTo>
                  <a:lnTo>
                    <a:pt x="12167" y="11977"/>
                  </a:lnTo>
                  <a:lnTo>
                    <a:pt x="12216" y="11936"/>
                  </a:lnTo>
                  <a:lnTo>
                    <a:pt x="12284" y="11831"/>
                  </a:lnTo>
                  <a:lnTo>
                    <a:pt x="12370" y="11666"/>
                  </a:lnTo>
                  <a:lnTo>
                    <a:pt x="12473" y="11446"/>
                  </a:lnTo>
                  <a:lnTo>
                    <a:pt x="12590" y="11176"/>
                  </a:lnTo>
                  <a:lnTo>
                    <a:pt x="12721" y="10858"/>
                  </a:lnTo>
                  <a:lnTo>
                    <a:pt x="12863" y="10498"/>
                  </a:lnTo>
                  <a:lnTo>
                    <a:pt x="13016" y="10100"/>
                  </a:lnTo>
                  <a:lnTo>
                    <a:pt x="13178" y="9667"/>
                  </a:lnTo>
                  <a:lnTo>
                    <a:pt x="13348" y="9204"/>
                  </a:lnTo>
                  <a:lnTo>
                    <a:pt x="13523" y="8716"/>
                  </a:lnTo>
                  <a:lnTo>
                    <a:pt x="13704" y="8205"/>
                  </a:lnTo>
                  <a:lnTo>
                    <a:pt x="13888" y="7679"/>
                  </a:lnTo>
                  <a:lnTo>
                    <a:pt x="14074" y="7139"/>
                  </a:lnTo>
                  <a:lnTo>
                    <a:pt x="14260" y="6590"/>
                  </a:lnTo>
                  <a:lnTo>
                    <a:pt x="14446" y="6037"/>
                  </a:lnTo>
                  <a:lnTo>
                    <a:pt x="14628" y="5482"/>
                  </a:lnTo>
                  <a:lnTo>
                    <a:pt x="14807" y="4932"/>
                  </a:lnTo>
                  <a:lnTo>
                    <a:pt x="14981" y="4390"/>
                  </a:lnTo>
                  <a:lnTo>
                    <a:pt x="15147" y="3861"/>
                  </a:lnTo>
                  <a:lnTo>
                    <a:pt x="15305" y="3348"/>
                  </a:lnTo>
                  <a:lnTo>
                    <a:pt x="15455" y="2855"/>
                  </a:lnTo>
                  <a:lnTo>
                    <a:pt x="15593" y="2388"/>
                  </a:lnTo>
                  <a:lnTo>
                    <a:pt x="15718" y="1950"/>
                  </a:lnTo>
                  <a:lnTo>
                    <a:pt x="15829" y="1545"/>
                  </a:lnTo>
                  <a:lnTo>
                    <a:pt x="15925" y="1178"/>
                  </a:lnTo>
                  <a:lnTo>
                    <a:pt x="16004" y="853"/>
                  </a:lnTo>
                  <a:lnTo>
                    <a:pt x="16066" y="573"/>
                  </a:lnTo>
                  <a:lnTo>
                    <a:pt x="16106" y="344"/>
                  </a:lnTo>
                  <a:lnTo>
                    <a:pt x="16126" y="170"/>
                  </a:lnTo>
                  <a:lnTo>
                    <a:pt x="16124" y="55"/>
                  </a:lnTo>
                  <a:lnTo>
                    <a:pt x="16097" y="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9050"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şḻïďê-文本框 15"/>
            <p:cNvSpPr txBox="1"/>
            <p:nvPr/>
          </p:nvSpPr>
          <p:spPr>
            <a:xfrm>
              <a:off x="4308780" y="2911030"/>
              <a:ext cx="795726" cy="33860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1400"/>
                <a:t>关键词</a:t>
              </a:r>
            </a:p>
          </p:txBody>
        </p:sp>
        <p:sp>
          <p:nvSpPr>
            <p:cNvPr id="23" name="ïşḻïďê-文本框 16"/>
            <p:cNvSpPr txBox="1"/>
            <p:nvPr/>
          </p:nvSpPr>
          <p:spPr>
            <a:xfrm>
              <a:off x="7050636" y="2911030"/>
              <a:ext cx="795726" cy="33860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1400"/>
                <a:t>关键词</a:t>
              </a:r>
            </a:p>
          </p:txBody>
        </p:sp>
        <p:sp>
          <p:nvSpPr>
            <p:cNvPr id="24" name="ïşḻïďê-文本框 17"/>
            <p:cNvSpPr txBox="1"/>
            <p:nvPr/>
          </p:nvSpPr>
          <p:spPr>
            <a:xfrm>
              <a:off x="9984941" y="2911029"/>
              <a:ext cx="795726" cy="338607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/>
              <a:r>
                <a:rPr lang="zh-CN" altLang="en-US" sz="1400"/>
                <a:t>关键词</a:t>
              </a:r>
            </a:p>
          </p:txBody>
        </p:sp>
        <p:sp>
          <p:nvSpPr>
            <p:cNvPr id="25" name="ïşḻïďê-Freeform 24"/>
            <p:cNvSpPr/>
            <p:nvPr/>
          </p:nvSpPr>
          <p:spPr bwMode="auto">
            <a:xfrm>
              <a:off x="4302750" y="2127779"/>
              <a:ext cx="800601" cy="756818"/>
            </a:xfrm>
            <a:custGeom>
              <a:avLst/>
              <a:gdLst>
                <a:gd name="T0" fmla="*/ 11497 w 16128"/>
                <a:gd name="T1" fmla="*/ 8550 h 15246"/>
                <a:gd name="T2" fmla="*/ 5994 w 16128"/>
                <a:gd name="T3" fmla="*/ 8949 h 15246"/>
                <a:gd name="T4" fmla="*/ 1812 w 16128"/>
                <a:gd name="T5" fmla="*/ 9020 h 15246"/>
                <a:gd name="T6" fmla="*/ 1275 w 16128"/>
                <a:gd name="T7" fmla="*/ 8159 h 15246"/>
                <a:gd name="T8" fmla="*/ 1299 w 16128"/>
                <a:gd name="T9" fmla="*/ 5817 h 15246"/>
                <a:gd name="T10" fmla="*/ 1513 w 16128"/>
                <a:gd name="T11" fmla="*/ 3592 h 15246"/>
                <a:gd name="T12" fmla="*/ 2585 w 16128"/>
                <a:gd name="T13" fmla="*/ 2764 h 15246"/>
                <a:gd name="T14" fmla="*/ 7482 w 16128"/>
                <a:gd name="T15" fmla="*/ 2029 h 15246"/>
                <a:gd name="T16" fmla="*/ 12828 w 16128"/>
                <a:gd name="T17" fmla="*/ 1560 h 15246"/>
                <a:gd name="T18" fmla="*/ 14607 w 16128"/>
                <a:gd name="T19" fmla="*/ 1965 h 15246"/>
                <a:gd name="T20" fmla="*/ 14756 w 16128"/>
                <a:gd name="T21" fmla="*/ 4047 h 15246"/>
                <a:gd name="T22" fmla="*/ 14617 w 16128"/>
                <a:gd name="T23" fmla="*/ 6637 h 15246"/>
                <a:gd name="T24" fmla="*/ 8577 w 16128"/>
                <a:gd name="T25" fmla="*/ 11015 h 15246"/>
                <a:gd name="T26" fmla="*/ 8293 w 16128"/>
                <a:gd name="T27" fmla="*/ 11470 h 15246"/>
                <a:gd name="T28" fmla="*/ 7868 w 16128"/>
                <a:gd name="T29" fmla="*/ 11731 h 15246"/>
                <a:gd name="T30" fmla="*/ 7386 w 16128"/>
                <a:gd name="T31" fmla="*/ 11754 h 15246"/>
                <a:gd name="T32" fmla="*/ 6957 w 16128"/>
                <a:gd name="T33" fmla="*/ 11517 h 15246"/>
                <a:gd name="T34" fmla="*/ 6708 w 16128"/>
                <a:gd name="T35" fmla="*/ 11097 h 15246"/>
                <a:gd name="T36" fmla="*/ 6673 w 16128"/>
                <a:gd name="T37" fmla="*/ 10580 h 15246"/>
                <a:gd name="T38" fmla="*/ 6878 w 16128"/>
                <a:gd name="T39" fmla="*/ 10070 h 15246"/>
                <a:gd name="T40" fmla="*/ 7256 w 16128"/>
                <a:gd name="T41" fmla="*/ 9727 h 15246"/>
                <a:gd name="T42" fmla="*/ 7725 w 16128"/>
                <a:gd name="T43" fmla="*/ 9604 h 15246"/>
                <a:gd name="T44" fmla="*/ 8195 w 16128"/>
                <a:gd name="T45" fmla="*/ 9741 h 15246"/>
                <a:gd name="T46" fmla="*/ 8522 w 16128"/>
                <a:gd name="T47" fmla="*/ 10098 h 15246"/>
                <a:gd name="T48" fmla="*/ 8646 w 16128"/>
                <a:gd name="T49" fmla="*/ 10587 h 15246"/>
                <a:gd name="T50" fmla="*/ 15587 w 16128"/>
                <a:gd name="T51" fmla="*/ 263 h 15246"/>
                <a:gd name="T52" fmla="*/ 11450 w 16128"/>
                <a:gd name="T53" fmla="*/ 83 h 15246"/>
                <a:gd name="T54" fmla="*/ 5025 w 16128"/>
                <a:gd name="T55" fmla="*/ 834 h 15246"/>
                <a:gd name="T56" fmla="*/ 862 w 16128"/>
                <a:gd name="T57" fmla="*/ 1752 h 15246"/>
                <a:gd name="T58" fmla="*/ 191 w 16128"/>
                <a:gd name="T59" fmla="*/ 4056 h 15246"/>
                <a:gd name="T60" fmla="*/ 2 w 16128"/>
                <a:gd name="T61" fmla="*/ 8442 h 15246"/>
                <a:gd name="T62" fmla="*/ 289 w 16128"/>
                <a:gd name="T63" fmla="*/ 11809 h 15246"/>
                <a:gd name="T64" fmla="*/ 850 w 16128"/>
                <a:gd name="T65" fmla="*/ 12247 h 15246"/>
                <a:gd name="T66" fmla="*/ 2021 w 16128"/>
                <a:gd name="T67" fmla="*/ 12339 h 15246"/>
                <a:gd name="T68" fmla="*/ 3756 w 16128"/>
                <a:gd name="T69" fmla="*/ 12381 h 15246"/>
                <a:gd name="T70" fmla="*/ 4642 w 16128"/>
                <a:gd name="T71" fmla="*/ 12763 h 15246"/>
                <a:gd name="T72" fmla="*/ 4388 w 16128"/>
                <a:gd name="T73" fmla="*/ 13225 h 15246"/>
                <a:gd name="T74" fmla="*/ 3968 w 16128"/>
                <a:gd name="T75" fmla="*/ 13637 h 15246"/>
                <a:gd name="T76" fmla="*/ 3376 w 16128"/>
                <a:gd name="T77" fmla="*/ 14007 h 15246"/>
                <a:gd name="T78" fmla="*/ 3155 w 16128"/>
                <a:gd name="T79" fmla="*/ 14189 h 15246"/>
                <a:gd name="T80" fmla="*/ 3148 w 16128"/>
                <a:gd name="T81" fmla="*/ 14537 h 15246"/>
                <a:gd name="T82" fmla="*/ 3225 w 16128"/>
                <a:gd name="T83" fmla="*/ 14936 h 15246"/>
                <a:gd name="T84" fmla="*/ 3371 w 16128"/>
                <a:gd name="T85" fmla="*/ 15204 h 15246"/>
                <a:gd name="T86" fmla="*/ 4970 w 16128"/>
                <a:gd name="T87" fmla="*/ 15239 h 15246"/>
                <a:gd name="T88" fmla="*/ 8432 w 16128"/>
                <a:gd name="T89" fmla="*/ 15133 h 15246"/>
                <a:gd name="T90" fmla="*/ 11086 w 16128"/>
                <a:gd name="T91" fmla="*/ 14953 h 15246"/>
                <a:gd name="T92" fmla="*/ 11445 w 16128"/>
                <a:gd name="T93" fmla="*/ 14699 h 15246"/>
                <a:gd name="T94" fmla="*/ 11572 w 16128"/>
                <a:gd name="T95" fmla="*/ 14303 h 15246"/>
                <a:gd name="T96" fmla="*/ 11574 w 16128"/>
                <a:gd name="T97" fmla="*/ 13947 h 15246"/>
                <a:gd name="T98" fmla="*/ 11288 w 16128"/>
                <a:gd name="T99" fmla="*/ 13752 h 15246"/>
                <a:gd name="T100" fmla="*/ 10586 w 16128"/>
                <a:gd name="T101" fmla="*/ 13510 h 15246"/>
                <a:gd name="T102" fmla="*/ 9817 w 16128"/>
                <a:gd name="T103" fmla="*/ 12971 h 15246"/>
                <a:gd name="T104" fmla="*/ 10214 w 16128"/>
                <a:gd name="T105" fmla="*/ 12234 h 15246"/>
                <a:gd name="T106" fmla="*/ 12601 w 16128"/>
                <a:gd name="T107" fmla="*/ 12061 h 15246"/>
                <a:gd name="T108" fmla="*/ 14366 w 16128"/>
                <a:gd name="T109" fmla="*/ 11825 h 15246"/>
                <a:gd name="T110" fmla="*/ 15236 w 16128"/>
                <a:gd name="T111" fmla="*/ 11458 h 15246"/>
                <a:gd name="T112" fmla="*/ 15898 w 16128"/>
                <a:gd name="T113" fmla="*/ 8399 h 15246"/>
                <a:gd name="T114" fmla="*/ 16127 w 16128"/>
                <a:gd name="T115" fmla="*/ 3737 h 15246"/>
                <a:gd name="T116" fmla="*/ 15773 w 16128"/>
                <a:gd name="T117" fmla="*/ 491 h 15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28" h="15246">
                  <a:moveTo>
                    <a:pt x="14196" y="8039"/>
                  </a:moveTo>
                  <a:lnTo>
                    <a:pt x="14100" y="8099"/>
                  </a:lnTo>
                  <a:lnTo>
                    <a:pt x="13944" y="8159"/>
                  </a:lnTo>
                  <a:lnTo>
                    <a:pt x="13730" y="8217"/>
                  </a:lnTo>
                  <a:lnTo>
                    <a:pt x="13465" y="8276"/>
                  </a:lnTo>
                  <a:lnTo>
                    <a:pt x="13151" y="8332"/>
                  </a:lnTo>
                  <a:lnTo>
                    <a:pt x="12795" y="8389"/>
                  </a:lnTo>
                  <a:lnTo>
                    <a:pt x="12396" y="8444"/>
                  </a:lnTo>
                  <a:lnTo>
                    <a:pt x="11963" y="8497"/>
                  </a:lnTo>
                  <a:lnTo>
                    <a:pt x="11497" y="8550"/>
                  </a:lnTo>
                  <a:lnTo>
                    <a:pt x="11004" y="8599"/>
                  </a:lnTo>
                  <a:lnTo>
                    <a:pt x="10487" y="8648"/>
                  </a:lnTo>
                  <a:lnTo>
                    <a:pt x="9951" y="8694"/>
                  </a:lnTo>
                  <a:lnTo>
                    <a:pt x="9400" y="8739"/>
                  </a:lnTo>
                  <a:lnTo>
                    <a:pt x="8836" y="8780"/>
                  </a:lnTo>
                  <a:lnTo>
                    <a:pt x="8266" y="8819"/>
                  </a:lnTo>
                  <a:lnTo>
                    <a:pt x="7692" y="8857"/>
                  </a:lnTo>
                  <a:lnTo>
                    <a:pt x="7120" y="8890"/>
                  </a:lnTo>
                  <a:lnTo>
                    <a:pt x="6552" y="8921"/>
                  </a:lnTo>
                  <a:lnTo>
                    <a:pt x="5994" y="8949"/>
                  </a:lnTo>
                  <a:lnTo>
                    <a:pt x="5448" y="8974"/>
                  </a:lnTo>
                  <a:lnTo>
                    <a:pt x="4920" y="8994"/>
                  </a:lnTo>
                  <a:lnTo>
                    <a:pt x="4413" y="9012"/>
                  </a:lnTo>
                  <a:lnTo>
                    <a:pt x="3932" y="9026"/>
                  </a:lnTo>
                  <a:lnTo>
                    <a:pt x="3481" y="9036"/>
                  </a:lnTo>
                  <a:lnTo>
                    <a:pt x="3063" y="9042"/>
                  </a:lnTo>
                  <a:lnTo>
                    <a:pt x="2683" y="9043"/>
                  </a:lnTo>
                  <a:lnTo>
                    <a:pt x="2346" y="9040"/>
                  </a:lnTo>
                  <a:lnTo>
                    <a:pt x="2054" y="9033"/>
                  </a:lnTo>
                  <a:lnTo>
                    <a:pt x="1812" y="9020"/>
                  </a:lnTo>
                  <a:lnTo>
                    <a:pt x="1625" y="9003"/>
                  </a:lnTo>
                  <a:lnTo>
                    <a:pt x="1495" y="8981"/>
                  </a:lnTo>
                  <a:lnTo>
                    <a:pt x="1428" y="8954"/>
                  </a:lnTo>
                  <a:lnTo>
                    <a:pt x="1396" y="8910"/>
                  </a:lnTo>
                  <a:lnTo>
                    <a:pt x="1368" y="8841"/>
                  </a:lnTo>
                  <a:lnTo>
                    <a:pt x="1343" y="8747"/>
                  </a:lnTo>
                  <a:lnTo>
                    <a:pt x="1320" y="8629"/>
                  </a:lnTo>
                  <a:lnTo>
                    <a:pt x="1302" y="8491"/>
                  </a:lnTo>
                  <a:lnTo>
                    <a:pt x="1287" y="8333"/>
                  </a:lnTo>
                  <a:lnTo>
                    <a:pt x="1275" y="8159"/>
                  </a:lnTo>
                  <a:lnTo>
                    <a:pt x="1266" y="7969"/>
                  </a:lnTo>
                  <a:lnTo>
                    <a:pt x="1259" y="7763"/>
                  </a:lnTo>
                  <a:lnTo>
                    <a:pt x="1256" y="7545"/>
                  </a:lnTo>
                  <a:lnTo>
                    <a:pt x="1255" y="7318"/>
                  </a:lnTo>
                  <a:lnTo>
                    <a:pt x="1257" y="7080"/>
                  </a:lnTo>
                  <a:lnTo>
                    <a:pt x="1261" y="6836"/>
                  </a:lnTo>
                  <a:lnTo>
                    <a:pt x="1267" y="6585"/>
                  </a:lnTo>
                  <a:lnTo>
                    <a:pt x="1276" y="6331"/>
                  </a:lnTo>
                  <a:lnTo>
                    <a:pt x="1286" y="6074"/>
                  </a:lnTo>
                  <a:lnTo>
                    <a:pt x="1299" y="5817"/>
                  </a:lnTo>
                  <a:lnTo>
                    <a:pt x="1313" y="5562"/>
                  </a:lnTo>
                  <a:lnTo>
                    <a:pt x="1331" y="5308"/>
                  </a:lnTo>
                  <a:lnTo>
                    <a:pt x="1349" y="5059"/>
                  </a:lnTo>
                  <a:lnTo>
                    <a:pt x="1368" y="4818"/>
                  </a:lnTo>
                  <a:lnTo>
                    <a:pt x="1389" y="4584"/>
                  </a:lnTo>
                  <a:lnTo>
                    <a:pt x="1411" y="4359"/>
                  </a:lnTo>
                  <a:lnTo>
                    <a:pt x="1435" y="4146"/>
                  </a:lnTo>
                  <a:lnTo>
                    <a:pt x="1461" y="3946"/>
                  </a:lnTo>
                  <a:lnTo>
                    <a:pt x="1486" y="3761"/>
                  </a:lnTo>
                  <a:lnTo>
                    <a:pt x="1513" y="3592"/>
                  </a:lnTo>
                  <a:lnTo>
                    <a:pt x="1540" y="3443"/>
                  </a:lnTo>
                  <a:lnTo>
                    <a:pt x="1568" y="3312"/>
                  </a:lnTo>
                  <a:lnTo>
                    <a:pt x="1598" y="3203"/>
                  </a:lnTo>
                  <a:lnTo>
                    <a:pt x="1627" y="3118"/>
                  </a:lnTo>
                  <a:lnTo>
                    <a:pt x="1657" y="3058"/>
                  </a:lnTo>
                  <a:lnTo>
                    <a:pt x="1721" y="3008"/>
                  </a:lnTo>
                  <a:lnTo>
                    <a:pt x="1850" y="2953"/>
                  </a:lnTo>
                  <a:lnTo>
                    <a:pt x="2039" y="2894"/>
                  </a:lnTo>
                  <a:lnTo>
                    <a:pt x="2286" y="2830"/>
                  </a:lnTo>
                  <a:lnTo>
                    <a:pt x="2585" y="2764"/>
                  </a:lnTo>
                  <a:lnTo>
                    <a:pt x="2930" y="2694"/>
                  </a:lnTo>
                  <a:lnTo>
                    <a:pt x="3320" y="2621"/>
                  </a:lnTo>
                  <a:lnTo>
                    <a:pt x="3749" y="2547"/>
                  </a:lnTo>
                  <a:lnTo>
                    <a:pt x="4212" y="2473"/>
                  </a:lnTo>
                  <a:lnTo>
                    <a:pt x="4706" y="2397"/>
                  </a:lnTo>
                  <a:lnTo>
                    <a:pt x="5227" y="2322"/>
                  </a:lnTo>
                  <a:lnTo>
                    <a:pt x="5769" y="2246"/>
                  </a:lnTo>
                  <a:lnTo>
                    <a:pt x="6328" y="2173"/>
                  </a:lnTo>
                  <a:lnTo>
                    <a:pt x="6901" y="2100"/>
                  </a:lnTo>
                  <a:lnTo>
                    <a:pt x="7482" y="2029"/>
                  </a:lnTo>
                  <a:lnTo>
                    <a:pt x="8069" y="1960"/>
                  </a:lnTo>
                  <a:lnTo>
                    <a:pt x="8655" y="1896"/>
                  </a:lnTo>
                  <a:lnTo>
                    <a:pt x="9236" y="1835"/>
                  </a:lnTo>
                  <a:lnTo>
                    <a:pt x="9810" y="1778"/>
                  </a:lnTo>
                  <a:lnTo>
                    <a:pt x="10370" y="1727"/>
                  </a:lnTo>
                  <a:lnTo>
                    <a:pt x="10914" y="1680"/>
                  </a:lnTo>
                  <a:lnTo>
                    <a:pt x="11435" y="1640"/>
                  </a:lnTo>
                  <a:lnTo>
                    <a:pt x="11931" y="1607"/>
                  </a:lnTo>
                  <a:lnTo>
                    <a:pt x="12396" y="1579"/>
                  </a:lnTo>
                  <a:lnTo>
                    <a:pt x="12828" y="1560"/>
                  </a:lnTo>
                  <a:lnTo>
                    <a:pt x="13220" y="1549"/>
                  </a:lnTo>
                  <a:lnTo>
                    <a:pt x="13569" y="1547"/>
                  </a:lnTo>
                  <a:lnTo>
                    <a:pt x="13870" y="1554"/>
                  </a:lnTo>
                  <a:lnTo>
                    <a:pt x="14120" y="1571"/>
                  </a:lnTo>
                  <a:lnTo>
                    <a:pt x="14314" y="1599"/>
                  </a:lnTo>
                  <a:lnTo>
                    <a:pt x="14447" y="1637"/>
                  </a:lnTo>
                  <a:lnTo>
                    <a:pt x="14514" y="1686"/>
                  </a:lnTo>
                  <a:lnTo>
                    <a:pt x="14547" y="1755"/>
                  </a:lnTo>
                  <a:lnTo>
                    <a:pt x="14579" y="1849"/>
                  </a:lnTo>
                  <a:lnTo>
                    <a:pt x="14607" y="1965"/>
                  </a:lnTo>
                  <a:lnTo>
                    <a:pt x="14633" y="2104"/>
                  </a:lnTo>
                  <a:lnTo>
                    <a:pt x="14657" y="2262"/>
                  </a:lnTo>
                  <a:lnTo>
                    <a:pt x="14678" y="2438"/>
                  </a:lnTo>
                  <a:lnTo>
                    <a:pt x="14698" y="2631"/>
                  </a:lnTo>
                  <a:lnTo>
                    <a:pt x="14714" y="2839"/>
                  </a:lnTo>
                  <a:lnTo>
                    <a:pt x="14728" y="3061"/>
                  </a:lnTo>
                  <a:lnTo>
                    <a:pt x="14739" y="3294"/>
                  </a:lnTo>
                  <a:lnTo>
                    <a:pt x="14748" y="3538"/>
                  </a:lnTo>
                  <a:lnTo>
                    <a:pt x="14754" y="3789"/>
                  </a:lnTo>
                  <a:lnTo>
                    <a:pt x="14756" y="4047"/>
                  </a:lnTo>
                  <a:lnTo>
                    <a:pt x="14756" y="4311"/>
                  </a:lnTo>
                  <a:lnTo>
                    <a:pt x="14754" y="4577"/>
                  </a:lnTo>
                  <a:lnTo>
                    <a:pt x="14748" y="4845"/>
                  </a:lnTo>
                  <a:lnTo>
                    <a:pt x="14739" y="5114"/>
                  </a:lnTo>
                  <a:lnTo>
                    <a:pt x="14727" y="5382"/>
                  </a:lnTo>
                  <a:lnTo>
                    <a:pt x="14711" y="5646"/>
                  </a:lnTo>
                  <a:lnTo>
                    <a:pt x="14693" y="5904"/>
                  </a:lnTo>
                  <a:lnTo>
                    <a:pt x="14670" y="6157"/>
                  </a:lnTo>
                  <a:lnTo>
                    <a:pt x="14645" y="6402"/>
                  </a:lnTo>
                  <a:lnTo>
                    <a:pt x="14617" y="6637"/>
                  </a:lnTo>
                  <a:lnTo>
                    <a:pt x="14585" y="6860"/>
                  </a:lnTo>
                  <a:lnTo>
                    <a:pt x="14549" y="7070"/>
                  </a:lnTo>
                  <a:lnTo>
                    <a:pt x="14510" y="7266"/>
                  </a:lnTo>
                  <a:lnTo>
                    <a:pt x="14467" y="7445"/>
                  </a:lnTo>
                  <a:lnTo>
                    <a:pt x="14420" y="7607"/>
                  </a:lnTo>
                  <a:lnTo>
                    <a:pt x="14370" y="7748"/>
                  </a:lnTo>
                  <a:lnTo>
                    <a:pt x="14316" y="7869"/>
                  </a:lnTo>
                  <a:lnTo>
                    <a:pt x="14257" y="7967"/>
                  </a:lnTo>
                  <a:lnTo>
                    <a:pt x="14196" y="8039"/>
                  </a:lnTo>
                  <a:close/>
                  <a:moveTo>
                    <a:pt x="8577" y="11015"/>
                  </a:moveTo>
                  <a:lnTo>
                    <a:pt x="8557" y="11069"/>
                  </a:lnTo>
                  <a:lnTo>
                    <a:pt x="8536" y="11120"/>
                  </a:lnTo>
                  <a:lnTo>
                    <a:pt x="8512" y="11170"/>
                  </a:lnTo>
                  <a:lnTo>
                    <a:pt x="8485" y="11217"/>
                  </a:lnTo>
                  <a:lnTo>
                    <a:pt x="8457" y="11264"/>
                  </a:lnTo>
                  <a:lnTo>
                    <a:pt x="8428" y="11309"/>
                  </a:lnTo>
                  <a:lnTo>
                    <a:pt x="8397" y="11352"/>
                  </a:lnTo>
                  <a:lnTo>
                    <a:pt x="8363" y="11393"/>
                  </a:lnTo>
                  <a:lnTo>
                    <a:pt x="8329" y="11432"/>
                  </a:lnTo>
                  <a:lnTo>
                    <a:pt x="8293" y="11470"/>
                  </a:lnTo>
                  <a:lnTo>
                    <a:pt x="8256" y="11505"/>
                  </a:lnTo>
                  <a:lnTo>
                    <a:pt x="8216" y="11540"/>
                  </a:lnTo>
                  <a:lnTo>
                    <a:pt x="8177" y="11571"/>
                  </a:lnTo>
                  <a:lnTo>
                    <a:pt x="8136" y="11600"/>
                  </a:lnTo>
                  <a:lnTo>
                    <a:pt x="8093" y="11628"/>
                  </a:lnTo>
                  <a:lnTo>
                    <a:pt x="8050" y="11653"/>
                  </a:lnTo>
                  <a:lnTo>
                    <a:pt x="8006" y="11676"/>
                  </a:lnTo>
                  <a:lnTo>
                    <a:pt x="7960" y="11696"/>
                  </a:lnTo>
                  <a:lnTo>
                    <a:pt x="7915" y="11714"/>
                  </a:lnTo>
                  <a:lnTo>
                    <a:pt x="7868" y="11731"/>
                  </a:lnTo>
                  <a:lnTo>
                    <a:pt x="7821" y="11745"/>
                  </a:lnTo>
                  <a:lnTo>
                    <a:pt x="7774" y="11756"/>
                  </a:lnTo>
                  <a:lnTo>
                    <a:pt x="7726" y="11765"/>
                  </a:lnTo>
                  <a:lnTo>
                    <a:pt x="7678" y="11771"/>
                  </a:lnTo>
                  <a:lnTo>
                    <a:pt x="7630" y="11775"/>
                  </a:lnTo>
                  <a:lnTo>
                    <a:pt x="7580" y="11776"/>
                  </a:lnTo>
                  <a:lnTo>
                    <a:pt x="7532" y="11775"/>
                  </a:lnTo>
                  <a:lnTo>
                    <a:pt x="7482" y="11770"/>
                  </a:lnTo>
                  <a:lnTo>
                    <a:pt x="7434" y="11763"/>
                  </a:lnTo>
                  <a:lnTo>
                    <a:pt x="7386" y="11754"/>
                  </a:lnTo>
                  <a:lnTo>
                    <a:pt x="7337" y="11741"/>
                  </a:lnTo>
                  <a:lnTo>
                    <a:pt x="7289" y="11726"/>
                  </a:lnTo>
                  <a:lnTo>
                    <a:pt x="7241" y="11707"/>
                  </a:lnTo>
                  <a:lnTo>
                    <a:pt x="7196" y="11687"/>
                  </a:lnTo>
                  <a:lnTo>
                    <a:pt x="7153" y="11664"/>
                  </a:lnTo>
                  <a:lnTo>
                    <a:pt x="7110" y="11639"/>
                  </a:lnTo>
                  <a:lnTo>
                    <a:pt x="7069" y="11611"/>
                  </a:lnTo>
                  <a:lnTo>
                    <a:pt x="7031" y="11582"/>
                  </a:lnTo>
                  <a:lnTo>
                    <a:pt x="6994" y="11551"/>
                  </a:lnTo>
                  <a:lnTo>
                    <a:pt x="6957" y="11517"/>
                  </a:lnTo>
                  <a:lnTo>
                    <a:pt x="6924" y="11482"/>
                  </a:lnTo>
                  <a:lnTo>
                    <a:pt x="6893" y="11446"/>
                  </a:lnTo>
                  <a:lnTo>
                    <a:pt x="6862" y="11407"/>
                  </a:lnTo>
                  <a:lnTo>
                    <a:pt x="6834" y="11367"/>
                  </a:lnTo>
                  <a:lnTo>
                    <a:pt x="6808" y="11324"/>
                  </a:lnTo>
                  <a:lnTo>
                    <a:pt x="6784" y="11282"/>
                  </a:lnTo>
                  <a:lnTo>
                    <a:pt x="6762" y="11237"/>
                  </a:lnTo>
                  <a:lnTo>
                    <a:pt x="6742" y="11192"/>
                  </a:lnTo>
                  <a:lnTo>
                    <a:pt x="6723" y="11144"/>
                  </a:lnTo>
                  <a:lnTo>
                    <a:pt x="6708" y="11097"/>
                  </a:lnTo>
                  <a:lnTo>
                    <a:pt x="6694" y="11048"/>
                  </a:lnTo>
                  <a:lnTo>
                    <a:pt x="6682" y="10999"/>
                  </a:lnTo>
                  <a:lnTo>
                    <a:pt x="6673" y="10948"/>
                  </a:lnTo>
                  <a:lnTo>
                    <a:pt x="6666" y="10897"/>
                  </a:lnTo>
                  <a:lnTo>
                    <a:pt x="6661" y="10845"/>
                  </a:lnTo>
                  <a:lnTo>
                    <a:pt x="6659" y="10793"/>
                  </a:lnTo>
                  <a:lnTo>
                    <a:pt x="6659" y="10739"/>
                  </a:lnTo>
                  <a:lnTo>
                    <a:pt x="6661" y="10687"/>
                  </a:lnTo>
                  <a:lnTo>
                    <a:pt x="6666" y="10633"/>
                  </a:lnTo>
                  <a:lnTo>
                    <a:pt x="6673" y="10580"/>
                  </a:lnTo>
                  <a:lnTo>
                    <a:pt x="6683" y="10525"/>
                  </a:lnTo>
                  <a:lnTo>
                    <a:pt x="6695" y="10472"/>
                  </a:lnTo>
                  <a:lnTo>
                    <a:pt x="6710" y="10418"/>
                  </a:lnTo>
                  <a:lnTo>
                    <a:pt x="6727" y="10364"/>
                  </a:lnTo>
                  <a:lnTo>
                    <a:pt x="6748" y="10311"/>
                  </a:lnTo>
                  <a:lnTo>
                    <a:pt x="6770" y="10260"/>
                  </a:lnTo>
                  <a:lnTo>
                    <a:pt x="6794" y="10210"/>
                  </a:lnTo>
                  <a:lnTo>
                    <a:pt x="6820" y="10162"/>
                  </a:lnTo>
                  <a:lnTo>
                    <a:pt x="6847" y="10116"/>
                  </a:lnTo>
                  <a:lnTo>
                    <a:pt x="6878" y="10070"/>
                  </a:lnTo>
                  <a:lnTo>
                    <a:pt x="6909" y="10028"/>
                  </a:lnTo>
                  <a:lnTo>
                    <a:pt x="6942" y="9986"/>
                  </a:lnTo>
                  <a:lnTo>
                    <a:pt x="6976" y="9947"/>
                  </a:lnTo>
                  <a:lnTo>
                    <a:pt x="7013" y="9910"/>
                  </a:lnTo>
                  <a:lnTo>
                    <a:pt x="7050" y="9874"/>
                  </a:lnTo>
                  <a:lnTo>
                    <a:pt x="7089" y="9840"/>
                  </a:lnTo>
                  <a:lnTo>
                    <a:pt x="7129" y="9809"/>
                  </a:lnTo>
                  <a:lnTo>
                    <a:pt x="7170" y="9779"/>
                  </a:lnTo>
                  <a:lnTo>
                    <a:pt x="7212" y="9752"/>
                  </a:lnTo>
                  <a:lnTo>
                    <a:pt x="7256" y="9727"/>
                  </a:lnTo>
                  <a:lnTo>
                    <a:pt x="7300" y="9704"/>
                  </a:lnTo>
                  <a:lnTo>
                    <a:pt x="7345" y="9683"/>
                  </a:lnTo>
                  <a:lnTo>
                    <a:pt x="7391" y="9664"/>
                  </a:lnTo>
                  <a:lnTo>
                    <a:pt x="7437" y="9649"/>
                  </a:lnTo>
                  <a:lnTo>
                    <a:pt x="7483" y="9635"/>
                  </a:lnTo>
                  <a:lnTo>
                    <a:pt x="7532" y="9624"/>
                  </a:lnTo>
                  <a:lnTo>
                    <a:pt x="7579" y="9615"/>
                  </a:lnTo>
                  <a:lnTo>
                    <a:pt x="7628" y="9609"/>
                  </a:lnTo>
                  <a:lnTo>
                    <a:pt x="7676" y="9605"/>
                  </a:lnTo>
                  <a:lnTo>
                    <a:pt x="7725" y="9604"/>
                  </a:lnTo>
                  <a:lnTo>
                    <a:pt x="7774" y="9605"/>
                  </a:lnTo>
                  <a:lnTo>
                    <a:pt x="7822" y="9610"/>
                  </a:lnTo>
                  <a:lnTo>
                    <a:pt x="7871" y="9616"/>
                  </a:lnTo>
                  <a:lnTo>
                    <a:pt x="7920" y="9626"/>
                  </a:lnTo>
                  <a:lnTo>
                    <a:pt x="7968" y="9638"/>
                  </a:lnTo>
                  <a:lnTo>
                    <a:pt x="8017" y="9654"/>
                  </a:lnTo>
                  <a:lnTo>
                    <a:pt x="8063" y="9672"/>
                  </a:lnTo>
                  <a:lnTo>
                    <a:pt x="8109" y="9692"/>
                  </a:lnTo>
                  <a:lnTo>
                    <a:pt x="8153" y="9716"/>
                  </a:lnTo>
                  <a:lnTo>
                    <a:pt x="8195" y="9741"/>
                  </a:lnTo>
                  <a:lnTo>
                    <a:pt x="8235" y="9768"/>
                  </a:lnTo>
                  <a:lnTo>
                    <a:pt x="8275" y="9798"/>
                  </a:lnTo>
                  <a:lnTo>
                    <a:pt x="8312" y="9829"/>
                  </a:lnTo>
                  <a:lnTo>
                    <a:pt x="8347" y="9862"/>
                  </a:lnTo>
                  <a:lnTo>
                    <a:pt x="8382" y="9898"/>
                  </a:lnTo>
                  <a:lnTo>
                    <a:pt x="8413" y="9934"/>
                  </a:lnTo>
                  <a:lnTo>
                    <a:pt x="8443" y="9972"/>
                  </a:lnTo>
                  <a:lnTo>
                    <a:pt x="8471" y="10013"/>
                  </a:lnTo>
                  <a:lnTo>
                    <a:pt x="8497" y="10055"/>
                  </a:lnTo>
                  <a:lnTo>
                    <a:pt x="8522" y="10098"/>
                  </a:lnTo>
                  <a:lnTo>
                    <a:pt x="8544" y="10142"/>
                  </a:lnTo>
                  <a:lnTo>
                    <a:pt x="8563" y="10188"/>
                  </a:lnTo>
                  <a:lnTo>
                    <a:pt x="8581" y="10235"/>
                  </a:lnTo>
                  <a:lnTo>
                    <a:pt x="8597" y="10283"/>
                  </a:lnTo>
                  <a:lnTo>
                    <a:pt x="8611" y="10331"/>
                  </a:lnTo>
                  <a:lnTo>
                    <a:pt x="8622" y="10381"/>
                  </a:lnTo>
                  <a:lnTo>
                    <a:pt x="8632" y="10431"/>
                  </a:lnTo>
                  <a:lnTo>
                    <a:pt x="8639" y="10483"/>
                  </a:lnTo>
                  <a:lnTo>
                    <a:pt x="8644" y="10534"/>
                  </a:lnTo>
                  <a:lnTo>
                    <a:pt x="8646" y="10587"/>
                  </a:lnTo>
                  <a:lnTo>
                    <a:pt x="8647" y="10640"/>
                  </a:lnTo>
                  <a:lnTo>
                    <a:pt x="8644" y="10693"/>
                  </a:lnTo>
                  <a:lnTo>
                    <a:pt x="8639" y="10746"/>
                  </a:lnTo>
                  <a:lnTo>
                    <a:pt x="8632" y="10800"/>
                  </a:lnTo>
                  <a:lnTo>
                    <a:pt x="8621" y="10854"/>
                  </a:lnTo>
                  <a:lnTo>
                    <a:pt x="8609" y="10908"/>
                  </a:lnTo>
                  <a:lnTo>
                    <a:pt x="8595" y="10962"/>
                  </a:lnTo>
                  <a:lnTo>
                    <a:pt x="8577" y="11015"/>
                  </a:lnTo>
                  <a:close/>
                  <a:moveTo>
                    <a:pt x="15700" y="361"/>
                  </a:moveTo>
                  <a:lnTo>
                    <a:pt x="15587" y="263"/>
                  </a:lnTo>
                  <a:lnTo>
                    <a:pt x="15406" y="181"/>
                  </a:lnTo>
                  <a:lnTo>
                    <a:pt x="15161" y="115"/>
                  </a:lnTo>
                  <a:lnTo>
                    <a:pt x="14857" y="66"/>
                  </a:lnTo>
                  <a:lnTo>
                    <a:pt x="14498" y="30"/>
                  </a:lnTo>
                  <a:lnTo>
                    <a:pt x="14089" y="9"/>
                  </a:lnTo>
                  <a:lnTo>
                    <a:pt x="13634" y="0"/>
                  </a:lnTo>
                  <a:lnTo>
                    <a:pt x="13138" y="4"/>
                  </a:lnTo>
                  <a:lnTo>
                    <a:pt x="12606" y="20"/>
                  </a:lnTo>
                  <a:lnTo>
                    <a:pt x="12042" y="46"/>
                  </a:lnTo>
                  <a:lnTo>
                    <a:pt x="11450" y="83"/>
                  </a:lnTo>
                  <a:lnTo>
                    <a:pt x="10836" y="128"/>
                  </a:lnTo>
                  <a:lnTo>
                    <a:pt x="10203" y="183"/>
                  </a:lnTo>
                  <a:lnTo>
                    <a:pt x="9556" y="245"/>
                  </a:lnTo>
                  <a:lnTo>
                    <a:pt x="8900" y="314"/>
                  </a:lnTo>
                  <a:lnTo>
                    <a:pt x="8239" y="389"/>
                  </a:lnTo>
                  <a:lnTo>
                    <a:pt x="7579" y="470"/>
                  </a:lnTo>
                  <a:lnTo>
                    <a:pt x="6922" y="556"/>
                  </a:lnTo>
                  <a:lnTo>
                    <a:pt x="6275" y="646"/>
                  </a:lnTo>
                  <a:lnTo>
                    <a:pt x="5641" y="738"/>
                  </a:lnTo>
                  <a:lnTo>
                    <a:pt x="5025" y="834"/>
                  </a:lnTo>
                  <a:lnTo>
                    <a:pt x="4432" y="930"/>
                  </a:lnTo>
                  <a:lnTo>
                    <a:pt x="3866" y="1028"/>
                  </a:lnTo>
                  <a:lnTo>
                    <a:pt x="3331" y="1126"/>
                  </a:lnTo>
                  <a:lnTo>
                    <a:pt x="2833" y="1224"/>
                  </a:lnTo>
                  <a:lnTo>
                    <a:pt x="2377" y="1320"/>
                  </a:lnTo>
                  <a:lnTo>
                    <a:pt x="1965" y="1413"/>
                  </a:lnTo>
                  <a:lnTo>
                    <a:pt x="1603" y="1504"/>
                  </a:lnTo>
                  <a:lnTo>
                    <a:pt x="1295" y="1591"/>
                  </a:lnTo>
                  <a:lnTo>
                    <a:pt x="1046" y="1674"/>
                  </a:lnTo>
                  <a:lnTo>
                    <a:pt x="862" y="1752"/>
                  </a:lnTo>
                  <a:lnTo>
                    <a:pt x="745" y="1824"/>
                  </a:lnTo>
                  <a:lnTo>
                    <a:pt x="666" y="1916"/>
                  </a:lnTo>
                  <a:lnTo>
                    <a:pt x="591" y="2055"/>
                  </a:lnTo>
                  <a:lnTo>
                    <a:pt x="521" y="2237"/>
                  </a:lnTo>
                  <a:lnTo>
                    <a:pt x="455" y="2458"/>
                  </a:lnTo>
                  <a:lnTo>
                    <a:pt x="393" y="2717"/>
                  </a:lnTo>
                  <a:lnTo>
                    <a:pt x="336" y="3009"/>
                  </a:lnTo>
                  <a:lnTo>
                    <a:pt x="282" y="3332"/>
                  </a:lnTo>
                  <a:lnTo>
                    <a:pt x="234" y="3682"/>
                  </a:lnTo>
                  <a:lnTo>
                    <a:pt x="191" y="4056"/>
                  </a:lnTo>
                  <a:lnTo>
                    <a:pt x="151" y="4451"/>
                  </a:lnTo>
                  <a:lnTo>
                    <a:pt x="116" y="4864"/>
                  </a:lnTo>
                  <a:lnTo>
                    <a:pt x="86" y="5293"/>
                  </a:lnTo>
                  <a:lnTo>
                    <a:pt x="59" y="5732"/>
                  </a:lnTo>
                  <a:lnTo>
                    <a:pt x="38" y="6181"/>
                  </a:lnTo>
                  <a:lnTo>
                    <a:pt x="22" y="6635"/>
                  </a:lnTo>
                  <a:lnTo>
                    <a:pt x="10" y="7091"/>
                  </a:lnTo>
                  <a:lnTo>
                    <a:pt x="3" y="7546"/>
                  </a:lnTo>
                  <a:lnTo>
                    <a:pt x="0" y="7998"/>
                  </a:lnTo>
                  <a:lnTo>
                    <a:pt x="2" y="8442"/>
                  </a:lnTo>
                  <a:lnTo>
                    <a:pt x="9" y="8877"/>
                  </a:lnTo>
                  <a:lnTo>
                    <a:pt x="21" y="9297"/>
                  </a:lnTo>
                  <a:lnTo>
                    <a:pt x="37" y="9702"/>
                  </a:lnTo>
                  <a:lnTo>
                    <a:pt x="58" y="10087"/>
                  </a:lnTo>
                  <a:lnTo>
                    <a:pt x="85" y="10449"/>
                  </a:lnTo>
                  <a:lnTo>
                    <a:pt x="116" y="10786"/>
                  </a:lnTo>
                  <a:lnTo>
                    <a:pt x="151" y="11093"/>
                  </a:lnTo>
                  <a:lnTo>
                    <a:pt x="193" y="11368"/>
                  </a:lnTo>
                  <a:lnTo>
                    <a:pt x="238" y="11608"/>
                  </a:lnTo>
                  <a:lnTo>
                    <a:pt x="289" y="11809"/>
                  </a:lnTo>
                  <a:lnTo>
                    <a:pt x="345" y="11970"/>
                  </a:lnTo>
                  <a:lnTo>
                    <a:pt x="405" y="12085"/>
                  </a:lnTo>
                  <a:lnTo>
                    <a:pt x="472" y="12153"/>
                  </a:lnTo>
                  <a:lnTo>
                    <a:pt x="500" y="12168"/>
                  </a:lnTo>
                  <a:lnTo>
                    <a:pt x="537" y="12182"/>
                  </a:lnTo>
                  <a:lnTo>
                    <a:pt x="584" y="12196"/>
                  </a:lnTo>
                  <a:lnTo>
                    <a:pt x="638" y="12210"/>
                  </a:lnTo>
                  <a:lnTo>
                    <a:pt x="701" y="12223"/>
                  </a:lnTo>
                  <a:lnTo>
                    <a:pt x="771" y="12235"/>
                  </a:lnTo>
                  <a:lnTo>
                    <a:pt x="850" y="12247"/>
                  </a:lnTo>
                  <a:lnTo>
                    <a:pt x="935" y="12258"/>
                  </a:lnTo>
                  <a:lnTo>
                    <a:pt x="1029" y="12269"/>
                  </a:lnTo>
                  <a:lnTo>
                    <a:pt x="1130" y="12279"/>
                  </a:lnTo>
                  <a:lnTo>
                    <a:pt x="1238" y="12289"/>
                  </a:lnTo>
                  <a:lnTo>
                    <a:pt x="1352" y="12298"/>
                  </a:lnTo>
                  <a:lnTo>
                    <a:pt x="1474" y="12308"/>
                  </a:lnTo>
                  <a:lnTo>
                    <a:pt x="1601" y="12317"/>
                  </a:lnTo>
                  <a:lnTo>
                    <a:pt x="1735" y="12324"/>
                  </a:lnTo>
                  <a:lnTo>
                    <a:pt x="1875" y="12332"/>
                  </a:lnTo>
                  <a:lnTo>
                    <a:pt x="2021" y="12339"/>
                  </a:lnTo>
                  <a:lnTo>
                    <a:pt x="2172" y="12345"/>
                  </a:lnTo>
                  <a:lnTo>
                    <a:pt x="2328" y="12351"/>
                  </a:lnTo>
                  <a:lnTo>
                    <a:pt x="2491" y="12357"/>
                  </a:lnTo>
                  <a:lnTo>
                    <a:pt x="2658" y="12361"/>
                  </a:lnTo>
                  <a:lnTo>
                    <a:pt x="2830" y="12366"/>
                  </a:lnTo>
                  <a:lnTo>
                    <a:pt x="3007" y="12370"/>
                  </a:lnTo>
                  <a:lnTo>
                    <a:pt x="3188" y="12373"/>
                  </a:lnTo>
                  <a:lnTo>
                    <a:pt x="3374" y="12377"/>
                  </a:lnTo>
                  <a:lnTo>
                    <a:pt x="3562" y="12379"/>
                  </a:lnTo>
                  <a:lnTo>
                    <a:pt x="3756" y="12381"/>
                  </a:lnTo>
                  <a:lnTo>
                    <a:pt x="3953" y="12383"/>
                  </a:lnTo>
                  <a:lnTo>
                    <a:pt x="4358" y="12385"/>
                  </a:lnTo>
                  <a:lnTo>
                    <a:pt x="4774" y="12385"/>
                  </a:lnTo>
                  <a:lnTo>
                    <a:pt x="4759" y="12437"/>
                  </a:lnTo>
                  <a:lnTo>
                    <a:pt x="4743" y="12489"/>
                  </a:lnTo>
                  <a:lnTo>
                    <a:pt x="4724" y="12544"/>
                  </a:lnTo>
                  <a:lnTo>
                    <a:pt x="4706" y="12598"/>
                  </a:lnTo>
                  <a:lnTo>
                    <a:pt x="4686" y="12653"/>
                  </a:lnTo>
                  <a:lnTo>
                    <a:pt x="4665" y="12708"/>
                  </a:lnTo>
                  <a:lnTo>
                    <a:pt x="4642" y="12763"/>
                  </a:lnTo>
                  <a:lnTo>
                    <a:pt x="4618" y="12819"/>
                  </a:lnTo>
                  <a:lnTo>
                    <a:pt x="4592" y="12874"/>
                  </a:lnTo>
                  <a:lnTo>
                    <a:pt x="4565" y="12930"/>
                  </a:lnTo>
                  <a:lnTo>
                    <a:pt x="4537" y="12986"/>
                  </a:lnTo>
                  <a:lnTo>
                    <a:pt x="4507" y="13040"/>
                  </a:lnTo>
                  <a:lnTo>
                    <a:pt x="4475" y="13094"/>
                  </a:lnTo>
                  <a:lnTo>
                    <a:pt x="4441" y="13146"/>
                  </a:lnTo>
                  <a:lnTo>
                    <a:pt x="4424" y="13173"/>
                  </a:lnTo>
                  <a:lnTo>
                    <a:pt x="4406" y="13199"/>
                  </a:lnTo>
                  <a:lnTo>
                    <a:pt x="4388" y="13225"/>
                  </a:lnTo>
                  <a:lnTo>
                    <a:pt x="4370" y="13250"/>
                  </a:lnTo>
                  <a:lnTo>
                    <a:pt x="4331" y="13299"/>
                  </a:lnTo>
                  <a:lnTo>
                    <a:pt x="4291" y="13346"/>
                  </a:lnTo>
                  <a:lnTo>
                    <a:pt x="4249" y="13393"/>
                  </a:lnTo>
                  <a:lnTo>
                    <a:pt x="4204" y="13437"/>
                  </a:lnTo>
                  <a:lnTo>
                    <a:pt x="4159" y="13480"/>
                  </a:lnTo>
                  <a:lnTo>
                    <a:pt x="4113" y="13521"/>
                  </a:lnTo>
                  <a:lnTo>
                    <a:pt x="4065" y="13562"/>
                  </a:lnTo>
                  <a:lnTo>
                    <a:pt x="4018" y="13600"/>
                  </a:lnTo>
                  <a:lnTo>
                    <a:pt x="3968" y="13637"/>
                  </a:lnTo>
                  <a:lnTo>
                    <a:pt x="3920" y="13674"/>
                  </a:lnTo>
                  <a:lnTo>
                    <a:pt x="3871" y="13708"/>
                  </a:lnTo>
                  <a:lnTo>
                    <a:pt x="3821" y="13741"/>
                  </a:lnTo>
                  <a:lnTo>
                    <a:pt x="3772" y="13774"/>
                  </a:lnTo>
                  <a:lnTo>
                    <a:pt x="3724" y="13804"/>
                  </a:lnTo>
                  <a:lnTo>
                    <a:pt x="3675" y="13834"/>
                  </a:lnTo>
                  <a:lnTo>
                    <a:pt x="3629" y="13862"/>
                  </a:lnTo>
                  <a:lnTo>
                    <a:pt x="3538" y="13915"/>
                  </a:lnTo>
                  <a:lnTo>
                    <a:pt x="3452" y="13963"/>
                  </a:lnTo>
                  <a:lnTo>
                    <a:pt x="3376" y="14007"/>
                  </a:lnTo>
                  <a:lnTo>
                    <a:pt x="3307" y="14047"/>
                  </a:lnTo>
                  <a:lnTo>
                    <a:pt x="3278" y="14065"/>
                  </a:lnTo>
                  <a:lnTo>
                    <a:pt x="3251" y="14082"/>
                  </a:lnTo>
                  <a:lnTo>
                    <a:pt x="3227" y="14098"/>
                  </a:lnTo>
                  <a:lnTo>
                    <a:pt x="3206" y="14113"/>
                  </a:lnTo>
                  <a:lnTo>
                    <a:pt x="3189" y="14127"/>
                  </a:lnTo>
                  <a:lnTo>
                    <a:pt x="3176" y="14141"/>
                  </a:lnTo>
                  <a:lnTo>
                    <a:pt x="3166" y="14153"/>
                  </a:lnTo>
                  <a:lnTo>
                    <a:pt x="3161" y="14164"/>
                  </a:lnTo>
                  <a:lnTo>
                    <a:pt x="3155" y="14189"/>
                  </a:lnTo>
                  <a:lnTo>
                    <a:pt x="3150" y="14216"/>
                  </a:lnTo>
                  <a:lnTo>
                    <a:pt x="3146" y="14246"/>
                  </a:lnTo>
                  <a:lnTo>
                    <a:pt x="3143" y="14277"/>
                  </a:lnTo>
                  <a:lnTo>
                    <a:pt x="3141" y="14310"/>
                  </a:lnTo>
                  <a:lnTo>
                    <a:pt x="3140" y="14345"/>
                  </a:lnTo>
                  <a:lnTo>
                    <a:pt x="3140" y="14381"/>
                  </a:lnTo>
                  <a:lnTo>
                    <a:pt x="3141" y="14418"/>
                  </a:lnTo>
                  <a:lnTo>
                    <a:pt x="3142" y="14457"/>
                  </a:lnTo>
                  <a:lnTo>
                    <a:pt x="3145" y="14496"/>
                  </a:lnTo>
                  <a:lnTo>
                    <a:pt x="3148" y="14537"/>
                  </a:lnTo>
                  <a:lnTo>
                    <a:pt x="3152" y="14577"/>
                  </a:lnTo>
                  <a:lnTo>
                    <a:pt x="3157" y="14618"/>
                  </a:lnTo>
                  <a:lnTo>
                    <a:pt x="3163" y="14659"/>
                  </a:lnTo>
                  <a:lnTo>
                    <a:pt x="3169" y="14700"/>
                  </a:lnTo>
                  <a:lnTo>
                    <a:pt x="3177" y="14742"/>
                  </a:lnTo>
                  <a:lnTo>
                    <a:pt x="3185" y="14781"/>
                  </a:lnTo>
                  <a:lnTo>
                    <a:pt x="3194" y="14822"/>
                  </a:lnTo>
                  <a:lnTo>
                    <a:pt x="3203" y="14861"/>
                  </a:lnTo>
                  <a:lnTo>
                    <a:pt x="3214" y="14899"/>
                  </a:lnTo>
                  <a:lnTo>
                    <a:pt x="3225" y="14936"/>
                  </a:lnTo>
                  <a:lnTo>
                    <a:pt x="3237" y="14971"/>
                  </a:lnTo>
                  <a:lnTo>
                    <a:pt x="3249" y="15006"/>
                  </a:lnTo>
                  <a:lnTo>
                    <a:pt x="3262" y="15038"/>
                  </a:lnTo>
                  <a:lnTo>
                    <a:pt x="3276" y="15069"/>
                  </a:lnTo>
                  <a:lnTo>
                    <a:pt x="3290" y="15097"/>
                  </a:lnTo>
                  <a:lnTo>
                    <a:pt x="3305" y="15124"/>
                  </a:lnTo>
                  <a:lnTo>
                    <a:pt x="3321" y="15148"/>
                  </a:lnTo>
                  <a:lnTo>
                    <a:pt x="3337" y="15169"/>
                  </a:lnTo>
                  <a:lnTo>
                    <a:pt x="3354" y="15187"/>
                  </a:lnTo>
                  <a:lnTo>
                    <a:pt x="3371" y="15204"/>
                  </a:lnTo>
                  <a:lnTo>
                    <a:pt x="3389" y="15216"/>
                  </a:lnTo>
                  <a:lnTo>
                    <a:pt x="3428" y="15225"/>
                  </a:lnTo>
                  <a:lnTo>
                    <a:pt x="3508" y="15233"/>
                  </a:lnTo>
                  <a:lnTo>
                    <a:pt x="3626" y="15239"/>
                  </a:lnTo>
                  <a:lnTo>
                    <a:pt x="3778" y="15243"/>
                  </a:lnTo>
                  <a:lnTo>
                    <a:pt x="3962" y="15245"/>
                  </a:lnTo>
                  <a:lnTo>
                    <a:pt x="4177" y="15246"/>
                  </a:lnTo>
                  <a:lnTo>
                    <a:pt x="4418" y="15245"/>
                  </a:lnTo>
                  <a:lnTo>
                    <a:pt x="4683" y="15243"/>
                  </a:lnTo>
                  <a:lnTo>
                    <a:pt x="4970" y="15239"/>
                  </a:lnTo>
                  <a:lnTo>
                    <a:pt x="5276" y="15233"/>
                  </a:lnTo>
                  <a:lnTo>
                    <a:pt x="5598" y="15227"/>
                  </a:lnTo>
                  <a:lnTo>
                    <a:pt x="5933" y="15219"/>
                  </a:lnTo>
                  <a:lnTo>
                    <a:pt x="6280" y="15210"/>
                  </a:lnTo>
                  <a:lnTo>
                    <a:pt x="6634" y="15200"/>
                  </a:lnTo>
                  <a:lnTo>
                    <a:pt x="6994" y="15187"/>
                  </a:lnTo>
                  <a:lnTo>
                    <a:pt x="7356" y="15175"/>
                  </a:lnTo>
                  <a:lnTo>
                    <a:pt x="7718" y="15162"/>
                  </a:lnTo>
                  <a:lnTo>
                    <a:pt x="8078" y="15148"/>
                  </a:lnTo>
                  <a:lnTo>
                    <a:pt x="8432" y="15133"/>
                  </a:lnTo>
                  <a:lnTo>
                    <a:pt x="8779" y="15117"/>
                  </a:lnTo>
                  <a:lnTo>
                    <a:pt x="9113" y="15100"/>
                  </a:lnTo>
                  <a:lnTo>
                    <a:pt x="9436" y="15083"/>
                  </a:lnTo>
                  <a:lnTo>
                    <a:pt x="9741" y="15066"/>
                  </a:lnTo>
                  <a:lnTo>
                    <a:pt x="10029" y="15048"/>
                  </a:lnTo>
                  <a:lnTo>
                    <a:pt x="10294" y="15030"/>
                  </a:lnTo>
                  <a:lnTo>
                    <a:pt x="10536" y="15011"/>
                  </a:lnTo>
                  <a:lnTo>
                    <a:pt x="10749" y="14992"/>
                  </a:lnTo>
                  <a:lnTo>
                    <a:pt x="10934" y="14973"/>
                  </a:lnTo>
                  <a:lnTo>
                    <a:pt x="11086" y="14953"/>
                  </a:lnTo>
                  <a:lnTo>
                    <a:pt x="11204" y="14934"/>
                  </a:lnTo>
                  <a:lnTo>
                    <a:pt x="11284" y="14915"/>
                  </a:lnTo>
                  <a:lnTo>
                    <a:pt x="11323" y="14895"/>
                  </a:lnTo>
                  <a:lnTo>
                    <a:pt x="11341" y="14874"/>
                  </a:lnTo>
                  <a:lnTo>
                    <a:pt x="11358" y="14851"/>
                  </a:lnTo>
                  <a:lnTo>
                    <a:pt x="11376" y="14825"/>
                  </a:lnTo>
                  <a:lnTo>
                    <a:pt x="11394" y="14796"/>
                  </a:lnTo>
                  <a:lnTo>
                    <a:pt x="11412" y="14766"/>
                  </a:lnTo>
                  <a:lnTo>
                    <a:pt x="11429" y="14734"/>
                  </a:lnTo>
                  <a:lnTo>
                    <a:pt x="11445" y="14699"/>
                  </a:lnTo>
                  <a:lnTo>
                    <a:pt x="11462" y="14663"/>
                  </a:lnTo>
                  <a:lnTo>
                    <a:pt x="11477" y="14627"/>
                  </a:lnTo>
                  <a:lnTo>
                    <a:pt x="11492" y="14588"/>
                  </a:lnTo>
                  <a:lnTo>
                    <a:pt x="11506" y="14549"/>
                  </a:lnTo>
                  <a:lnTo>
                    <a:pt x="11519" y="14508"/>
                  </a:lnTo>
                  <a:lnTo>
                    <a:pt x="11532" y="14468"/>
                  </a:lnTo>
                  <a:lnTo>
                    <a:pt x="11544" y="14427"/>
                  </a:lnTo>
                  <a:lnTo>
                    <a:pt x="11554" y="14385"/>
                  </a:lnTo>
                  <a:lnTo>
                    <a:pt x="11563" y="14344"/>
                  </a:lnTo>
                  <a:lnTo>
                    <a:pt x="11572" y="14303"/>
                  </a:lnTo>
                  <a:lnTo>
                    <a:pt x="11579" y="14262"/>
                  </a:lnTo>
                  <a:lnTo>
                    <a:pt x="11584" y="14222"/>
                  </a:lnTo>
                  <a:lnTo>
                    <a:pt x="11589" y="14183"/>
                  </a:lnTo>
                  <a:lnTo>
                    <a:pt x="11591" y="14145"/>
                  </a:lnTo>
                  <a:lnTo>
                    <a:pt x="11593" y="14107"/>
                  </a:lnTo>
                  <a:lnTo>
                    <a:pt x="11592" y="14072"/>
                  </a:lnTo>
                  <a:lnTo>
                    <a:pt x="11590" y="14037"/>
                  </a:lnTo>
                  <a:lnTo>
                    <a:pt x="11587" y="14005"/>
                  </a:lnTo>
                  <a:lnTo>
                    <a:pt x="11581" y="13975"/>
                  </a:lnTo>
                  <a:lnTo>
                    <a:pt x="11574" y="13947"/>
                  </a:lnTo>
                  <a:lnTo>
                    <a:pt x="11564" y="13920"/>
                  </a:lnTo>
                  <a:lnTo>
                    <a:pt x="11553" y="13897"/>
                  </a:lnTo>
                  <a:lnTo>
                    <a:pt x="11540" y="13877"/>
                  </a:lnTo>
                  <a:lnTo>
                    <a:pt x="11523" y="13859"/>
                  </a:lnTo>
                  <a:lnTo>
                    <a:pt x="11505" y="13844"/>
                  </a:lnTo>
                  <a:lnTo>
                    <a:pt x="11472" y="13824"/>
                  </a:lnTo>
                  <a:lnTo>
                    <a:pt x="11434" y="13806"/>
                  </a:lnTo>
                  <a:lnTo>
                    <a:pt x="11389" y="13787"/>
                  </a:lnTo>
                  <a:lnTo>
                    <a:pt x="11341" y="13769"/>
                  </a:lnTo>
                  <a:lnTo>
                    <a:pt x="11288" y="13752"/>
                  </a:lnTo>
                  <a:lnTo>
                    <a:pt x="11230" y="13732"/>
                  </a:lnTo>
                  <a:lnTo>
                    <a:pt x="11170" y="13714"/>
                  </a:lnTo>
                  <a:lnTo>
                    <a:pt x="11105" y="13694"/>
                  </a:lnTo>
                  <a:lnTo>
                    <a:pt x="11038" y="13673"/>
                  </a:lnTo>
                  <a:lnTo>
                    <a:pt x="10967" y="13651"/>
                  </a:lnTo>
                  <a:lnTo>
                    <a:pt x="10894" y="13627"/>
                  </a:lnTo>
                  <a:lnTo>
                    <a:pt x="10819" y="13601"/>
                  </a:lnTo>
                  <a:lnTo>
                    <a:pt x="10742" y="13574"/>
                  </a:lnTo>
                  <a:lnTo>
                    <a:pt x="10665" y="13543"/>
                  </a:lnTo>
                  <a:lnTo>
                    <a:pt x="10586" y="13510"/>
                  </a:lnTo>
                  <a:lnTo>
                    <a:pt x="10506" y="13475"/>
                  </a:lnTo>
                  <a:lnTo>
                    <a:pt x="10427" y="13435"/>
                  </a:lnTo>
                  <a:lnTo>
                    <a:pt x="10346" y="13392"/>
                  </a:lnTo>
                  <a:lnTo>
                    <a:pt x="10266" y="13345"/>
                  </a:lnTo>
                  <a:lnTo>
                    <a:pt x="10188" y="13295"/>
                  </a:lnTo>
                  <a:lnTo>
                    <a:pt x="10110" y="13240"/>
                  </a:lnTo>
                  <a:lnTo>
                    <a:pt x="10034" y="13181"/>
                  </a:lnTo>
                  <a:lnTo>
                    <a:pt x="9959" y="13116"/>
                  </a:lnTo>
                  <a:lnTo>
                    <a:pt x="9887" y="13046"/>
                  </a:lnTo>
                  <a:lnTo>
                    <a:pt x="9817" y="12971"/>
                  </a:lnTo>
                  <a:lnTo>
                    <a:pt x="9750" y="12891"/>
                  </a:lnTo>
                  <a:lnTo>
                    <a:pt x="9686" y="12805"/>
                  </a:lnTo>
                  <a:lnTo>
                    <a:pt x="9625" y="12712"/>
                  </a:lnTo>
                  <a:lnTo>
                    <a:pt x="9569" y="12613"/>
                  </a:lnTo>
                  <a:lnTo>
                    <a:pt x="9517" y="12507"/>
                  </a:lnTo>
                  <a:lnTo>
                    <a:pt x="9469" y="12393"/>
                  </a:lnTo>
                  <a:lnTo>
                    <a:pt x="9426" y="12273"/>
                  </a:lnTo>
                  <a:lnTo>
                    <a:pt x="9691" y="12260"/>
                  </a:lnTo>
                  <a:lnTo>
                    <a:pt x="9954" y="12247"/>
                  </a:lnTo>
                  <a:lnTo>
                    <a:pt x="10214" y="12234"/>
                  </a:lnTo>
                  <a:lnTo>
                    <a:pt x="10471" y="12219"/>
                  </a:lnTo>
                  <a:lnTo>
                    <a:pt x="10725" y="12203"/>
                  </a:lnTo>
                  <a:lnTo>
                    <a:pt x="10976" y="12188"/>
                  </a:lnTo>
                  <a:lnTo>
                    <a:pt x="11222" y="12172"/>
                  </a:lnTo>
                  <a:lnTo>
                    <a:pt x="11465" y="12155"/>
                  </a:lnTo>
                  <a:lnTo>
                    <a:pt x="11702" y="12138"/>
                  </a:lnTo>
                  <a:lnTo>
                    <a:pt x="11935" y="12119"/>
                  </a:lnTo>
                  <a:lnTo>
                    <a:pt x="12163" y="12100"/>
                  </a:lnTo>
                  <a:lnTo>
                    <a:pt x="12384" y="12080"/>
                  </a:lnTo>
                  <a:lnTo>
                    <a:pt x="12601" y="12061"/>
                  </a:lnTo>
                  <a:lnTo>
                    <a:pt x="12811" y="12040"/>
                  </a:lnTo>
                  <a:lnTo>
                    <a:pt x="13014" y="12019"/>
                  </a:lnTo>
                  <a:lnTo>
                    <a:pt x="13211" y="11996"/>
                  </a:lnTo>
                  <a:lnTo>
                    <a:pt x="13400" y="11974"/>
                  </a:lnTo>
                  <a:lnTo>
                    <a:pt x="13582" y="11951"/>
                  </a:lnTo>
                  <a:lnTo>
                    <a:pt x="13755" y="11927"/>
                  </a:lnTo>
                  <a:lnTo>
                    <a:pt x="13921" y="11902"/>
                  </a:lnTo>
                  <a:lnTo>
                    <a:pt x="14079" y="11877"/>
                  </a:lnTo>
                  <a:lnTo>
                    <a:pt x="14227" y="11851"/>
                  </a:lnTo>
                  <a:lnTo>
                    <a:pt x="14366" y="11825"/>
                  </a:lnTo>
                  <a:lnTo>
                    <a:pt x="14496" y="11797"/>
                  </a:lnTo>
                  <a:lnTo>
                    <a:pt x="14616" y="11770"/>
                  </a:lnTo>
                  <a:lnTo>
                    <a:pt x="14725" y="11742"/>
                  </a:lnTo>
                  <a:lnTo>
                    <a:pt x="14825" y="11712"/>
                  </a:lnTo>
                  <a:lnTo>
                    <a:pt x="14913" y="11683"/>
                  </a:lnTo>
                  <a:lnTo>
                    <a:pt x="14990" y="11653"/>
                  </a:lnTo>
                  <a:lnTo>
                    <a:pt x="15056" y="11622"/>
                  </a:lnTo>
                  <a:lnTo>
                    <a:pt x="15110" y="11591"/>
                  </a:lnTo>
                  <a:lnTo>
                    <a:pt x="15152" y="11559"/>
                  </a:lnTo>
                  <a:lnTo>
                    <a:pt x="15236" y="11458"/>
                  </a:lnTo>
                  <a:lnTo>
                    <a:pt x="15318" y="11310"/>
                  </a:lnTo>
                  <a:lnTo>
                    <a:pt x="15396" y="11119"/>
                  </a:lnTo>
                  <a:lnTo>
                    <a:pt x="15472" y="10888"/>
                  </a:lnTo>
                  <a:lnTo>
                    <a:pt x="15543" y="10620"/>
                  </a:lnTo>
                  <a:lnTo>
                    <a:pt x="15612" y="10318"/>
                  </a:lnTo>
                  <a:lnTo>
                    <a:pt x="15676" y="9984"/>
                  </a:lnTo>
                  <a:lnTo>
                    <a:pt x="15738" y="9623"/>
                  </a:lnTo>
                  <a:lnTo>
                    <a:pt x="15795" y="9236"/>
                  </a:lnTo>
                  <a:lnTo>
                    <a:pt x="15849" y="8827"/>
                  </a:lnTo>
                  <a:lnTo>
                    <a:pt x="15898" y="8399"/>
                  </a:lnTo>
                  <a:lnTo>
                    <a:pt x="15943" y="7955"/>
                  </a:lnTo>
                  <a:lnTo>
                    <a:pt x="15983" y="7499"/>
                  </a:lnTo>
                  <a:lnTo>
                    <a:pt x="16019" y="7032"/>
                  </a:lnTo>
                  <a:lnTo>
                    <a:pt x="16049" y="6558"/>
                  </a:lnTo>
                  <a:lnTo>
                    <a:pt x="16076" y="6080"/>
                  </a:lnTo>
                  <a:lnTo>
                    <a:pt x="16097" y="5601"/>
                  </a:lnTo>
                  <a:lnTo>
                    <a:pt x="16113" y="5124"/>
                  </a:lnTo>
                  <a:lnTo>
                    <a:pt x="16123" y="4652"/>
                  </a:lnTo>
                  <a:lnTo>
                    <a:pt x="16128" y="4189"/>
                  </a:lnTo>
                  <a:lnTo>
                    <a:pt x="16127" y="3737"/>
                  </a:lnTo>
                  <a:lnTo>
                    <a:pt x="16120" y="3298"/>
                  </a:lnTo>
                  <a:lnTo>
                    <a:pt x="16108" y="2878"/>
                  </a:lnTo>
                  <a:lnTo>
                    <a:pt x="16089" y="2477"/>
                  </a:lnTo>
                  <a:lnTo>
                    <a:pt x="16063" y="2100"/>
                  </a:lnTo>
                  <a:lnTo>
                    <a:pt x="16032" y="1748"/>
                  </a:lnTo>
                  <a:lnTo>
                    <a:pt x="15994" y="1426"/>
                  </a:lnTo>
                  <a:lnTo>
                    <a:pt x="15950" y="1137"/>
                  </a:lnTo>
                  <a:lnTo>
                    <a:pt x="15897" y="882"/>
                  </a:lnTo>
                  <a:lnTo>
                    <a:pt x="15839" y="666"/>
                  </a:lnTo>
                  <a:lnTo>
                    <a:pt x="15773" y="491"/>
                  </a:lnTo>
                  <a:lnTo>
                    <a:pt x="15700" y="36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ïşḻïďê-Freeform 25"/>
            <p:cNvSpPr/>
            <p:nvPr/>
          </p:nvSpPr>
          <p:spPr bwMode="auto">
            <a:xfrm rot="1771258">
              <a:off x="10012221" y="1928926"/>
              <a:ext cx="741164" cy="915325"/>
            </a:xfrm>
            <a:custGeom>
              <a:avLst/>
              <a:gdLst>
                <a:gd name="T0" fmla="*/ 7458 w 13481"/>
                <a:gd name="T1" fmla="*/ 5717 h 16128"/>
                <a:gd name="T2" fmla="*/ 6677 w 13481"/>
                <a:gd name="T3" fmla="*/ 6089 h 16128"/>
                <a:gd name="T4" fmla="*/ 5884 w 13481"/>
                <a:gd name="T5" fmla="*/ 5855 h 16128"/>
                <a:gd name="T6" fmla="*/ 5440 w 13481"/>
                <a:gd name="T7" fmla="*/ 5123 h 16128"/>
                <a:gd name="T8" fmla="*/ 5489 w 13481"/>
                <a:gd name="T9" fmla="*/ 4152 h 16128"/>
                <a:gd name="T10" fmla="*/ 6025 w 13481"/>
                <a:gd name="T11" fmla="*/ 3337 h 16128"/>
                <a:gd name="T12" fmla="*/ 6818 w 13481"/>
                <a:gd name="T13" fmla="*/ 3007 h 16128"/>
                <a:gd name="T14" fmla="*/ 7596 w 13481"/>
                <a:gd name="T15" fmla="*/ 3287 h 16128"/>
                <a:gd name="T16" fmla="*/ 8005 w 13481"/>
                <a:gd name="T17" fmla="*/ 4049 h 16128"/>
                <a:gd name="T18" fmla="*/ 7814 w 13481"/>
                <a:gd name="T19" fmla="*/ 9534 h 16128"/>
                <a:gd name="T20" fmla="*/ 7184 w 13481"/>
                <a:gd name="T21" fmla="*/ 10502 h 16128"/>
                <a:gd name="T22" fmla="*/ 6263 w 13481"/>
                <a:gd name="T23" fmla="*/ 10903 h 16128"/>
                <a:gd name="T24" fmla="*/ 5365 w 13481"/>
                <a:gd name="T25" fmla="*/ 10579 h 16128"/>
                <a:gd name="T26" fmla="*/ 4900 w 13481"/>
                <a:gd name="T27" fmla="*/ 9682 h 16128"/>
                <a:gd name="T28" fmla="*/ 5016 w 13481"/>
                <a:gd name="T29" fmla="*/ 8521 h 16128"/>
                <a:gd name="T30" fmla="*/ 5678 w 13481"/>
                <a:gd name="T31" fmla="*/ 7586 h 16128"/>
                <a:gd name="T32" fmla="*/ 6611 w 13481"/>
                <a:gd name="T33" fmla="*/ 7236 h 16128"/>
                <a:gd name="T34" fmla="*/ 7487 w 13481"/>
                <a:gd name="T35" fmla="*/ 7614 h 16128"/>
                <a:gd name="T36" fmla="*/ 7912 w 13481"/>
                <a:gd name="T37" fmla="*/ 8545 h 16128"/>
                <a:gd name="T38" fmla="*/ 7133 w 13481"/>
                <a:gd name="T39" fmla="*/ 13577 h 16128"/>
                <a:gd name="T40" fmla="*/ 6660 w 13481"/>
                <a:gd name="T41" fmla="*/ 14210 h 16128"/>
                <a:gd name="T42" fmla="*/ 5977 w 13481"/>
                <a:gd name="T43" fmla="*/ 14435 h 16128"/>
                <a:gd name="T44" fmla="*/ 5319 w 13481"/>
                <a:gd name="T45" fmla="*/ 14156 h 16128"/>
                <a:gd name="T46" fmla="*/ 4987 w 13481"/>
                <a:gd name="T47" fmla="*/ 13508 h 16128"/>
                <a:gd name="T48" fmla="*/ 5087 w 13481"/>
                <a:gd name="T49" fmla="*/ 12707 h 16128"/>
                <a:gd name="T50" fmla="*/ 5583 w 13481"/>
                <a:gd name="T51" fmla="*/ 12101 h 16128"/>
                <a:gd name="T52" fmla="*/ 6275 w 13481"/>
                <a:gd name="T53" fmla="*/ 11913 h 16128"/>
                <a:gd name="T54" fmla="*/ 6915 w 13481"/>
                <a:gd name="T55" fmla="*/ 12227 h 16128"/>
                <a:gd name="T56" fmla="*/ 7217 w 13481"/>
                <a:gd name="T57" fmla="*/ 12895 h 16128"/>
                <a:gd name="T58" fmla="*/ 10677 w 13481"/>
                <a:gd name="T59" fmla="*/ 8424 h 16128"/>
                <a:gd name="T60" fmla="*/ 10759 w 13481"/>
                <a:gd name="T61" fmla="*/ 7474 h 16128"/>
                <a:gd name="T62" fmla="*/ 10075 w 13481"/>
                <a:gd name="T63" fmla="*/ 3513 h 16128"/>
                <a:gd name="T64" fmla="*/ 8247 w 13481"/>
                <a:gd name="T65" fmla="*/ 513 h 16128"/>
                <a:gd name="T66" fmla="*/ 5844 w 13481"/>
                <a:gd name="T67" fmla="*/ 408 h 16128"/>
                <a:gd name="T68" fmla="*/ 3622 w 13481"/>
                <a:gd name="T69" fmla="*/ 3372 h 16128"/>
                <a:gd name="T70" fmla="*/ 2677 w 13481"/>
                <a:gd name="T71" fmla="*/ 7524 h 16128"/>
                <a:gd name="T72" fmla="*/ 2724 w 13481"/>
                <a:gd name="T73" fmla="*/ 8852 h 16128"/>
                <a:gd name="T74" fmla="*/ 253 w 13481"/>
                <a:gd name="T75" fmla="*/ 11570 h 16128"/>
                <a:gd name="T76" fmla="*/ 312 w 13481"/>
                <a:gd name="T77" fmla="*/ 14903 h 16128"/>
                <a:gd name="T78" fmla="*/ 931 w 13481"/>
                <a:gd name="T79" fmla="*/ 15942 h 16128"/>
                <a:gd name="T80" fmla="*/ 1802 w 13481"/>
                <a:gd name="T81" fmla="*/ 15953 h 16128"/>
                <a:gd name="T82" fmla="*/ 2524 w 13481"/>
                <a:gd name="T83" fmla="*/ 15825 h 16128"/>
                <a:gd name="T84" fmla="*/ 2313 w 13481"/>
                <a:gd name="T85" fmla="*/ 14796 h 16128"/>
                <a:gd name="T86" fmla="*/ 2531 w 13481"/>
                <a:gd name="T87" fmla="*/ 12936 h 16128"/>
                <a:gd name="T88" fmla="*/ 3679 w 13481"/>
                <a:gd name="T89" fmla="*/ 13497 h 16128"/>
                <a:gd name="T90" fmla="*/ 4480 w 13481"/>
                <a:gd name="T91" fmla="*/ 15281 h 16128"/>
                <a:gd name="T92" fmla="*/ 4986 w 13481"/>
                <a:gd name="T93" fmla="*/ 15958 h 16128"/>
                <a:gd name="T94" fmla="*/ 5816 w 13481"/>
                <a:gd name="T95" fmla="*/ 16088 h 16128"/>
                <a:gd name="T96" fmla="*/ 6801 w 13481"/>
                <a:gd name="T97" fmla="*/ 15971 h 16128"/>
                <a:gd name="T98" fmla="*/ 7380 w 13481"/>
                <a:gd name="T99" fmla="*/ 15472 h 16128"/>
                <a:gd name="T100" fmla="*/ 8410 w 13481"/>
                <a:gd name="T101" fmla="*/ 13964 h 16128"/>
                <a:gd name="T102" fmla="*/ 9604 w 13481"/>
                <a:gd name="T103" fmla="*/ 12337 h 16128"/>
                <a:gd name="T104" fmla="*/ 9805 w 13481"/>
                <a:gd name="T105" fmla="*/ 14217 h 16128"/>
                <a:gd name="T106" fmla="*/ 9488 w 13481"/>
                <a:gd name="T107" fmla="*/ 15736 h 16128"/>
                <a:gd name="T108" fmla="*/ 10026 w 13481"/>
                <a:gd name="T109" fmla="*/ 16013 h 16128"/>
                <a:gd name="T110" fmla="*/ 10968 w 13481"/>
                <a:gd name="T111" fmla="*/ 16128 h 16128"/>
                <a:gd name="T112" fmla="*/ 11800 w 13481"/>
                <a:gd name="T113" fmla="*/ 15643 h 16128"/>
                <a:gd name="T114" fmla="*/ 13428 w 13481"/>
                <a:gd name="T115" fmla="*/ 12169 h 16128"/>
                <a:gd name="T116" fmla="*/ 11159 w 13481"/>
                <a:gd name="T117" fmla="*/ 8714 h 16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481" h="16128">
                  <a:moveTo>
                    <a:pt x="7941" y="4953"/>
                  </a:moveTo>
                  <a:lnTo>
                    <a:pt x="7914" y="5030"/>
                  </a:lnTo>
                  <a:lnTo>
                    <a:pt x="7885" y="5104"/>
                  </a:lnTo>
                  <a:lnTo>
                    <a:pt x="7852" y="5175"/>
                  </a:lnTo>
                  <a:lnTo>
                    <a:pt x="7818" y="5246"/>
                  </a:lnTo>
                  <a:lnTo>
                    <a:pt x="7780" y="5313"/>
                  </a:lnTo>
                  <a:lnTo>
                    <a:pt x="7740" y="5378"/>
                  </a:lnTo>
                  <a:lnTo>
                    <a:pt x="7699" y="5441"/>
                  </a:lnTo>
                  <a:lnTo>
                    <a:pt x="7654" y="5502"/>
                  </a:lnTo>
                  <a:lnTo>
                    <a:pt x="7608" y="5559"/>
                  </a:lnTo>
                  <a:lnTo>
                    <a:pt x="7560" y="5615"/>
                  </a:lnTo>
                  <a:lnTo>
                    <a:pt x="7509" y="5667"/>
                  </a:lnTo>
                  <a:lnTo>
                    <a:pt x="7458" y="5717"/>
                  </a:lnTo>
                  <a:lnTo>
                    <a:pt x="7404" y="5765"/>
                  </a:lnTo>
                  <a:lnTo>
                    <a:pt x="7350" y="5809"/>
                  </a:lnTo>
                  <a:lnTo>
                    <a:pt x="7293" y="5850"/>
                  </a:lnTo>
                  <a:lnTo>
                    <a:pt x="7235" y="5889"/>
                  </a:lnTo>
                  <a:lnTo>
                    <a:pt x="7177" y="5924"/>
                  </a:lnTo>
                  <a:lnTo>
                    <a:pt x="7117" y="5956"/>
                  </a:lnTo>
                  <a:lnTo>
                    <a:pt x="7056" y="5986"/>
                  </a:lnTo>
                  <a:lnTo>
                    <a:pt x="6995" y="6012"/>
                  </a:lnTo>
                  <a:lnTo>
                    <a:pt x="6932" y="6034"/>
                  </a:lnTo>
                  <a:lnTo>
                    <a:pt x="6869" y="6053"/>
                  </a:lnTo>
                  <a:lnTo>
                    <a:pt x="6806" y="6069"/>
                  </a:lnTo>
                  <a:lnTo>
                    <a:pt x="6741" y="6081"/>
                  </a:lnTo>
                  <a:lnTo>
                    <a:pt x="6677" y="6089"/>
                  </a:lnTo>
                  <a:lnTo>
                    <a:pt x="6613" y="6094"/>
                  </a:lnTo>
                  <a:lnTo>
                    <a:pt x="6548" y="6095"/>
                  </a:lnTo>
                  <a:lnTo>
                    <a:pt x="6482" y="6092"/>
                  </a:lnTo>
                  <a:lnTo>
                    <a:pt x="6418" y="6086"/>
                  </a:lnTo>
                  <a:lnTo>
                    <a:pt x="6354" y="6075"/>
                  </a:lnTo>
                  <a:lnTo>
                    <a:pt x="6289" y="6061"/>
                  </a:lnTo>
                  <a:lnTo>
                    <a:pt x="6225" y="6042"/>
                  </a:lnTo>
                  <a:lnTo>
                    <a:pt x="6164" y="6020"/>
                  </a:lnTo>
                  <a:lnTo>
                    <a:pt x="6103" y="5994"/>
                  </a:lnTo>
                  <a:lnTo>
                    <a:pt x="6044" y="5963"/>
                  </a:lnTo>
                  <a:lnTo>
                    <a:pt x="5989" y="5931"/>
                  </a:lnTo>
                  <a:lnTo>
                    <a:pt x="5935" y="5895"/>
                  </a:lnTo>
                  <a:lnTo>
                    <a:pt x="5884" y="5855"/>
                  </a:lnTo>
                  <a:lnTo>
                    <a:pt x="5834" y="5814"/>
                  </a:lnTo>
                  <a:lnTo>
                    <a:pt x="5787" y="5769"/>
                  </a:lnTo>
                  <a:lnTo>
                    <a:pt x="5742" y="5721"/>
                  </a:lnTo>
                  <a:lnTo>
                    <a:pt x="5701" y="5671"/>
                  </a:lnTo>
                  <a:lnTo>
                    <a:pt x="5661" y="5619"/>
                  </a:lnTo>
                  <a:lnTo>
                    <a:pt x="5624" y="5563"/>
                  </a:lnTo>
                  <a:lnTo>
                    <a:pt x="5589" y="5506"/>
                  </a:lnTo>
                  <a:lnTo>
                    <a:pt x="5557" y="5447"/>
                  </a:lnTo>
                  <a:lnTo>
                    <a:pt x="5529" y="5386"/>
                  </a:lnTo>
                  <a:lnTo>
                    <a:pt x="5502" y="5322"/>
                  </a:lnTo>
                  <a:lnTo>
                    <a:pt x="5478" y="5257"/>
                  </a:lnTo>
                  <a:lnTo>
                    <a:pt x="5458" y="5190"/>
                  </a:lnTo>
                  <a:lnTo>
                    <a:pt x="5440" y="5123"/>
                  </a:lnTo>
                  <a:lnTo>
                    <a:pt x="5425" y="5053"/>
                  </a:lnTo>
                  <a:lnTo>
                    <a:pt x="5412" y="4982"/>
                  </a:lnTo>
                  <a:lnTo>
                    <a:pt x="5403" y="4910"/>
                  </a:lnTo>
                  <a:lnTo>
                    <a:pt x="5397" y="4837"/>
                  </a:lnTo>
                  <a:lnTo>
                    <a:pt x="5394" y="4763"/>
                  </a:lnTo>
                  <a:lnTo>
                    <a:pt x="5395" y="4688"/>
                  </a:lnTo>
                  <a:lnTo>
                    <a:pt x="5398" y="4613"/>
                  </a:lnTo>
                  <a:lnTo>
                    <a:pt x="5405" y="4537"/>
                  </a:lnTo>
                  <a:lnTo>
                    <a:pt x="5415" y="4460"/>
                  </a:lnTo>
                  <a:lnTo>
                    <a:pt x="5429" y="4384"/>
                  </a:lnTo>
                  <a:lnTo>
                    <a:pt x="5445" y="4306"/>
                  </a:lnTo>
                  <a:lnTo>
                    <a:pt x="5465" y="4230"/>
                  </a:lnTo>
                  <a:lnTo>
                    <a:pt x="5489" y="4152"/>
                  </a:lnTo>
                  <a:lnTo>
                    <a:pt x="5516" y="4075"/>
                  </a:lnTo>
                  <a:lnTo>
                    <a:pt x="5545" y="4002"/>
                  </a:lnTo>
                  <a:lnTo>
                    <a:pt x="5577" y="3929"/>
                  </a:lnTo>
                  <a:lnTo>
                    <a:pt x="5613" y="3859"/>
                  </a:lnTo>
                  <a:lnTo>
                    <a:pt x="5650" y="3791"/>
                  </a:lnTo>
                  <a:lnTo>
                    <a:pt x="5689" y="3726"/>
                  </a:lnTo>
                  <a:lnTo>
                    <a:pt x="5732" y="3662"/>
                  </a:lnTo>
                  <a:lnTo>
                    <a:pt x="5775" y="3602"/>
                  </a:lnTo>
                  <a:lnTo>
                    <a:pt x="5822" y="3543"/>
                  </a:lnTo>
                  <a:lnTo>
                    <a:pt x="5870" y="3488"/>
                  </a:lnTo>
                  <a:lnTo>
                    <a:pt x="5920" y="3435"/>
                  </a:lnTo>
                  <a:lnTo>
                    <a:pt x="5972" y="3385"/>
                  </a:lnTo>
                  <a:lnTo>
                    <a:pt x="6025" y="3337"/>
                  </a:lnTo>
                  <a:lnTo>
                    <a:pt x="6081" y="3293"/>
                  </a:lnTo>
                  <a:lnTo>
                    <a:pt x="6136" y="3251"/>
                  </a:lnTo>
                  <a:lnTo>
                    <a:pt x="6194" y="3212"/>
                  </a:lnTo>
                  <a:lnTo>
                    <a:pt x="6253" y="3177"/>
                  </a:lnTo>
                  <a:lnTo>
                    <a:pt x="6312" y="3145"/>
                  </a:lnTo>
                  <a:lnTo>
                    <a:pt x="6374" y="3116"/>
                  </a:lnTo>
                  <a:lnTo>
                    <a:pt x="6436" y="3090"/>
                  </a:lnTo>
                  <a:lnTo>
                    <a:pt x="6497" y="3067"/>
                  </a:lnTo>
                  <a:lnTo>
                    <a:pt x="6561" y="3048"/>
                  </a:lnTo>
                  <a:lnTo>
                    <a:pt x="6625" y="3032"/>
                  </a:lnTo>
                  <a:lnTo>
                    <a:pt x="6688" y="3020"/>
                  </a:lnTo>
                  <a:lnTo>
                    <a:pt x="6753" y="3012"/>
                  </a:lnTo>
                  <a:lnTo>
                    <a:pt x="6818" y="3007"/>
                  </a:lnTo>
                  <a:lnTo>
                    <a:pt x="6883" y="3006"/>
                  </a:lnTo>
                  <a:lnTo>
                    <a:pt x="6947" y="3008"/>
                  </a:lnTo>
                  <a:lnTo>
                    <a:pt x="7012" y="3015"/>
                  </a:lnTo>
                  <a:lnTo>
                    <a:pt x="7077" y="3026"/>
                  </a:lnTo>
                  <a:lnTo>
                    <a:pt x="7140" y="3040"/>
                  </a:lnTo>
                  <a:lnTo>
                    <a:pt x="7204" y="3059"/>
                  </a:lnTo>
                  <a:lnTo>
                    <a:pt x="7267" y="3081"/>
                  </a:lnTo>
                  <a:lnTo>
                    <a:pt x="7327" y="3108"/>
                  </a:lnTo>
                  <a:lnTo>
                    <a:pt x="7385" y="3137"/>
                  </a:lnTo>
                  <a:lnTo>
                    <a:pt x="7442" y="3170"/>
                  </a:lnTo>
                  <a:lnTo>
                    <a:pt x="7495" y="3206"/>
                  </a:lnTo>
                  <a:lnTo>
                    <a:pt x="7547" y="3245"/>
                  </a:lnTo>
                  <a:lnTo>
                    <a:pt x="7596" y="3287"/>
                  </a:lnTo>
                  <a:lnTo>
                    <a:pt x="7643" y="3332"/>
                  </a:lnTo>
                  <a:lnTo>
                    <a:pt x="7687" y="3380"/>
                  </a:lnTo>
                  <a:lnTo>
                    <a:pt x="7730" y="3430"/>
                  </a:lnTo>
                  <a:lnTo>
                    <a:pt x="7769" y="3483"/>
                  </a:lnTo>
                  <a:lnTo>
                    <a:pt x="7807" y="3538"/>
                  </a:lnTo>
                  <a:lnTo>
                    <a:pt x="7841" y="3596"/>
                  </a:lnTo>
                  <a:lnTo>
                    <a:pt x="7872" y="3655"/>
                  </a:lnTo>
                  <a:lnTo>
                    <a:pt x="7902" y="3716"/>
                  </a:lnTo>
                  <a:lnTo>
                    <a:pt x="7928" y="3779"/>
                  </a:lnTo>
                  <a:lnTo>
                    <a:pt x="7951" y="3845"/>
                  </a:lnTo>
                  <a:lnTo>
                    <a:pt x="7973" y="3911"/>
                  </a:lnTo>
                  <a:lnTo>
                    <a:pt x="7991" y="3980"/>
                  </a:lnTo>
                  <a:lnTo>
                    <a:pt x="8005" y="4049"/>
                  </a:lnTo>
                  <a:lnTo>
                    <a:pt x="8017" y="4121"/>
                  </a:lnTo>
                  <a:lnTo>
                    <a:pt x="8026" y="4192"/>
                  </a:lnTo>
                  <a:lnTo>
                    <a:pt x="8032" y="4266"/>
                  </a:lnTo>
                  <a:lnTo>
                    <a:pt x="8035" y="4340"/>
                  </a:lnTo>
                  <a:lnTo>
                    <a:pt x="8035" y="4415"/>
                  </a:lnTo>
                  <a:lnTo>
                    <a:pt x="8031" y="4491"/>
                  </a:lnTo>
                  <a:lnTo>
                    <a:pt x="8025" y="4567"/>
                  </a:lnTo>
                  <a:lnTo>
                    <a:pt x="8015" y="4644"/>
                  </a:lnTo>
                  <a:lnTo>
                    <a:pt x="8001" y="4721"/>
                  </a:lnTo>
                  <a:lnTo>
                    <a:pt x="7985" y="4798"/>
                  </a:lnTo>
                  <a:lnTo>
                    <a:pt x="7964" y="4876"/>
                  </a:lnTo>
                  <a:lnTo>
                    <a:pt x="7941" y="4953"/>
                  </a:lnTo>
                  <a:close/>
                  <a:moveTo>
                    <a:pt x="7814" y="9534"/>
                  </a:moveTo>
                  <a:lnTo>
                    <a:pt x="7782" y="9624"/>
                  </a:lnTo>
                  <a:lnTo>
                    <a:pt x="7747" y="9713"/>
                  </a:lnTo>
                  <a:lnTo>
                    <a:pt x="7709" y="9799"/>
                  </a:lnTo>
                  <a:lnTo>
                    <a:pt x="7668" y="9881"/>
                  </a:lnTo>
                  <a:lnTo>
                    <a:pt x="7624" y="9962"/>
                  </a:lnTo>
                  <a:lnTo>
                    <a:pt x="7577" y="10040"/>
                  </a:lnTo>
                  <a:lnTo>
                    <a:pt x="7528" y="10115"/>
                  </a:lnTo>
                  <a:lnTo>
                    <a:pt x="7476" y="10187"/>
                  </a:lnTo>
                  <a:lnTo>
                    <a:pt x="7421" y="10256"/>
                  </a:lnTo>
                  <a:lnTo>
                    <a:pt x="7366" y="10323"/>
                  </a:lnTo>
                  <a:lnTo>
                    <a:pt x="7307" y="10386"/>
                  </a:lnTo>
                  <a:lnTo>
                    <a:pt x="7247" y="10446"/>
                  </a:lnTo>
                  <a:lnTo>
                    <a:pt x="7184" y="10502"/>
                  </a:lnTo>
                  <a:lnTo>
                    <a:pt x="7120" y="10556"/>
                  </a:lnTo>
                  <a:lnTo>
                    <a:pt x="7054" y="10606"/>
                  </a:lnTo>
                  <a:lnTo>
                    <a:pt x="6988" y="10653"/>
                  </a:lnTo>
                  <a:lnTo>
                    <a:pt x="6919" y="10695"/>
                  </a:lnTo>
                  <a:lnTo>
                    <a:pt x="6849" y="10734"/>
                  </a:lnTo>
                  <a:lnTo>
                    <a:pt x="6778" y="10769"/>
                  </a:lnTo>
                  <a:lnTo>
                    <a:pt x="6707" y="10801"/>
                  </a:lnTo>
                  <a:lnTo>
                    <a:pt x="6634" y="10828"/>
                  </a:lnTo>
                  <a:lnTo>
                    <a:pt x="6561" y="10851"/>
                  </a:lnTo>
                  <a:lnTo>
                    <a:pt x="6487" y="10870"/>
                  </a:lnTo>
                  <a:lnTo>
                    <a:pt x="6412" y="10885"/>
                  </a:lnTo>
                  <a:lnTo>
                    <a:pt x="6339" y="10896"/>
                  </a:lnTo>
                  <a:lnTo>
                    <a:pt x="6263" y="10903"/>
                  </a:lnTo>
                  <a:lnTo>
                    <a:pt x="6188" y="10905"/>
                  </a:lnTo>
                  <a:lnTo>
                    <a:pt x="6113" y="10902"/>
                  </a:lnTo>
                  <a:lnTo>
                    <a:pt x="6038" y="10894"/>
                  </a:lnTo>
                  <a:lnTo>
                    <a:pt x="5964" y="10882"/>
                  </a:lnTo>
                  <a:lnTo>
                    <a:pt x="5890" y="10866"/>
                  </a:lnTo>
                  <a:lnTo>
                    <a:pt x="5817" y="10844"/>
                  </a:lnTo>
                  <a:lnTo>
                    <a:pt x="5744" y="10819"/>
                  </a:lnTo>
                  <a:lnTo>
                    <a:pt x="5674" y="10789"/>
                  </a:lnTo>
                  <a:lnTo>
                    <a:pt x="5608" y="10754"/>
                  </a:lnTo>
                  <a:lnTo>
                    <a:pt x="5543" y="10716"/>
                  </a:lnTo>
                  <a:lnTo>
                    <a:pt x="5481" y="10674"/>
                  </a:lnTo>
                  <a:lnTo>
                    <a:pt x="5422" y="10628"/>
                  </a:lnTo>
                  <a:lnTo>
                    <a:pt x="5365" y="10579"/>
                  </a:lnTo>
                  <a:lnTo>
                    <a:pt x="5311" y="10527"/>
                  </a:lnTo>
                  <a:lnTo>
                    <a:pt x="5260" y="10471"/>
                  </a:lnTo>
                  <a:lnTo>
                    <a:pt x="5212" y="10412"/>
                  </a:lnTo>
                  <a:lnTo>
                    <a:pt x="5167" y="10350"/>
                  </a:lnTo>
                  <a:lnTo>
                    <a:pt x="5124" y="10285"/>
                  </a:lnTo>
                  <a:lnTo>
                    <a:pt x="5085" y="10217"/>
                  </a:lnTo>
                  <a:lnTo>
                    <a:pt x="5049" y="10148"/>
                  </a:lnTo>
                  <a:lnTo>
                    <a:pt x="5016" y="10075"/>
                  </a:lnTo>
                  <a:lnTo>
                    <a:pt x="4986" y="10000"/>
                  </a:lnTo>
                  <a:lnTo>
                    <a:pt x="4959" y="9924"/>
                  </a:lnTo>
                  <a:lnTo>
                    <a:pt x="4936" y="9844"/>
                  </a:lnTo>
                  <a:lnTo>
                    <a:pt x="4916" y="9763"/>
                  </a:lnTo>
                  <a:lnTo>
                    <a:pt x="4900" y="9682"/>
                  </a:lnTo>
                  <a:lnTo>
                    <a:pt x="4887" y="9597"/>
                  </a:lnTo>
                  <a:lnTo>
                    <a:pt x="4877" y="9512"/>
                  </a:lnTo>
                  <a:lnTo>
                    <a:pt x="4870" y="9426"/>
                  </a:lnTo>
                  <a:lnTo>
                    <a:pt x="4868" y="9338"/>
                  </a:lnTo>
                  <a:lnTo>
                    <a:pt x="4869" y="9249"/>
                  </a:lnTo>
                  <a:lnTo>
                    <a:pt x="4875" y="9160"/>
                  </a:lnTo>
                  <a:lnTo>
                    <a:pt x="4883" y="9069"/>
                  </a:lnTo>
                  <a:lnTo>
                    <a:pt x="4896" y="8978"/>
                  </a:lnTo>
                  <a:lnTo>
                    <a:pt x="4912" y="8887"/>
                  </a:lnTo>
                  <a:lnTo>
                    <a:pt x="4932" y="8796"/>
                  </a:lnTo>
                  <a:lnTo>
                    <a:pt x="4956" y="8704"/>
                  </a:lnTo>
                  <a:lnTo>
                    <a:pt x="4985" y="8612"/>
                  </a:lnTo>
                  <a:lnTo>
                    <a:pt x="5016" y="8521"/>
                  </a:lnTo>
                  <a:lnTo>
                    <a:pt x="5051" y="8432"/>
                  </a:lnTo>
                  <a:lnTo>
                    <a:pt x="5090" y="8346"/>
                  </a:lnTo>
                  <a:lnTo>
                    <a:pt x="5130" y="8263"/>
                  </a:lnTo>
                  <a:lnTo>
                    <a:pt x="5175" y="8182"/>
                  </a:lnTo>
                  <a:lnTo>
                    <a:pt x="5221" y="8103"/>
                  </a:lnTo>
                  <a:lnTo>
                    <a:pt x="5271" y="8029"/>
                  </a:lnTo>
                  <a:lnTo>
                    <a:pt x="5322" y="7956"/>
                  </a:lnTo>
                  <a:lnTo>
                    <a:pt x="5377" y="7887"/>
                  </a:lnTo>
                  <a:lnTo>
                    <a:pt x="5433" y="7820"/>
                  </a:lnTo>
                  <a:lnTo>
                    <a:pt x="5491" y="7757"/>
                  </a:lnTo>
                  <a:lnTo>
                    <a:pt x="5552" y="7696"/>
                  </a:lnTo>
                  <a:lnTo>
                    <a:pt x="5615" y="7640"/>
                  </a:lnTo>
                  <a:lnTo>
                    <a:pt x="5678" y="7586"/>
                  </a:lnTo>
                  <a:lnTo>
                    <a:pt x="5744" y="7536"/>
                  </a:lnTo>
                  <a:lnTo>
                    <a:pt x="5811" y="7489"/>
                  </a:lnTo>
                  <a:lnTo>
                    <a:pt x="5880" y="7447"/>
                  </a:lnTo>
                  <a:lnTo>
                    <a:pt x="5949" y="7408"/>
                  </a:lnTo>
                  <a:lnTo>
                    <a:pt x="6020" y="7373"/>
                  </a:lnTo>
                  <a:lnTo>
                    <a:pt x="6092" y="7341"/>
                  </a:lnTo>
                  <a:lnTo>
                    <a:pt x="6165" y="7313"/>
                  </a:lnTo>
                  <a:lnTo>
                    <a:pt x="6237" y="7290"/>
                  </a:lnTo>
                  <a:lnTo>
                    <a:pt x="6311" y="7271"/>
                  </a:lnTo>
                  <a:lnTo>
                    <a:pt x="6386" y="7256"/>
                  </a:lnTo>
                  <a:lnTo>
                    <a:pt x="6461" y="7244"/>
                  </a:lnTo>
                  <a:lnTo>
                    <a:pt x="6536" y="7238"/>
                  </a:lnTo>
                  <a:lnTo>
                    <a:pt x="6611" y="7236"/>
                  </a:lnTo>
                  <a:lnTo>
                    <a:pt x="6685" y="7239"/>
                  </a:lnTo>
                  <a:lnTo>
                    <a:pt x="6760" y="7247"/>
                  </a:lnTo>
                  <a:lnTo>
                    <a:pt x="6835" y="7259"/>
                  </a:lnTo>
                  <a:lnTo>
                    <a:pt x="6909" y="7276"/>
                  </a:lnTo>
                  <a:lnTo>
                    <a:pt x="6983" y="7297"/>
                  </a:lnTo>
                  <a:lnTo>
                    <a:pt x="7054" y="7322"/>
                  </a:lnTo>
                  <a:lnTo>
                    <a:pt x="7124" y="7352"/>
                  </a:lnTo>
                  <a:lnTo>
                    <a:pt x="7191" y="7387"/>
                  </a:lnTo>
                  <a:lnTo>
                    <a:pt x="7256" y="7425"/>
                  </a:lnTo>
                  <a:lnTo>
                    <a:pt x="7317" y="7467"/>
                  </a:lnTo>
                  <a:lnTo>
                    <a:pt x="7377" y="7513"/>
                  </a:lnTo>
                  <a:lnTo>
                    <a:pt x="7434" y="7562"/>
                  </a:lnTo>
                  <a:lnTo>
                    <a:pt x="7487" y="7614"/>
                  </a:lnTo>
                  <a:lnTo>
                    <a:pt x="7538" y="7670"/>
                  </a:lnTo>
                  <a:lnTo>
                    <a:pt x="7586" y="7729"/>
                  </a:lnTo>
                  <a:lnTo>
                    <a:pt x="7632" y="7791"/>
                  </a:lnTo>
                  <a:lnTo>
                    <a:pt x="7674" y="7856"/>
                  </a:lnTo>
                  <a:lnTo>
                    <a:pt x="7713" y="7924"/>
                  </a:lnTo>
                  <a:lnTo>
                    <a:pt x="7749" y="7994"/>
                  </a:lnTo>
                  <a:lnTo>
                    <a:pt x="7782" y="8067"/>
                  </a:lnTo>
                  <a:lnTo>
                    <a:pt x="7812" y="8142"/>
                  </a:lnTo>
                  <a:lnTo>
                    <a:pt x="7838" y="8218"/>
                  </a:lnTo>
                  <a:lnTo>
                    <a:pt x="7861" y="8298"/>
                  </a:lnTo>
                  <a:lnTo>
                    <a:pt x="7882" y="8378"/>
                  </a:lnTo>
                  <a:lnTo>
                    <a:pt x="7899" y="8461"/>
                  </a:lnTo>
                  <a:lnTo>
                    <a:pt x="7912" y="8545"/>
                  </a:lnTo>
                  <a:lnTo>
                    <a:pt x="7921" y="8630"/>
                  </a:lnTo>
                  <a:lnTo>
                    <a:pt x="7927" y="8717"/>
                  </a:lnTo>
                  <a:lnTo>
                    <a:pt x="7930" y="8805"/>
                  </a:lnTo>
                  <a:lnTo>
                    <a:pt x="7929" y="8895"/>
                  </a:lnTo>
                  <a:lnTo>
                    <a:pt x="7924" y="8984"/>
                  </a:lnTo>
                  <a:lnTo>
                    <a:pt x="7915" y="9075"/>
                  </a:lnTo>
                  <a:lnTo>
                    <a:pt x="7903" y="9166"/>
                  </a:lnTo>
                  <a:lnTo>
                    <a:pt x="7887" y="9257"/>
                  </a:lnTo>
                  <a:lnTo>
                    <a:pt x="7866" y="9350"/>
                  </a:lnTo>
                  <a:lnTo>
                    <a:pt x="7842" y="9442"/>
                  </a:lnTo>
                  <a:lnTo>
                    <a:pt x="7814" y="9534"/>
                  </a:lnTo>
                  <a:close/>
                  <a:moveTo>
                    <a:pt x="7156" y="13514"/>
                  </a:moveTo>
                  <a:lnTo>
                    <a:pt x="7133" y="13577"/>
                  </a:lnTo>
                  <a:lnTo>
                    <a:pt x="7109" y="13637"/>
                  </a:lnTo>
                  <a:lnTo>
                    <a:pt x="7082" y="13696"/>
                  </a:lnTo>
                  <a:lnTo>
                    <a:pt x="7053" y="13752"/>
                  </a:lnTo>
                  <a:lnTo>
                    <a:pt x="7022" y="13808"/>
                  </a:lnTo>
                  <a:lnTo>
                    <a:pt x="6989" y="13861"/>
                  </a:lnTo>
                  <a:lnTo>
                    <a:pt x="6953" y="13911"/>
                  </a:lnTo>
                  <a:lnTo>
                    <a:pt x="6917" y="13961"/>
                  </a:lnTo>
                  <a:lnTo>
                    <a:pt x="6878" y="14008"/>
                  </a:lnTo>
                  <a:lnTo>
                    <a:pt x="6837" y="14053"/>
                  </a:lnTo>
                  <a:lnTo>
                    <a:pt x="6796" y="14095"/>
                  </a:lnTo>
                  <a:lnTo>
                    <a:pt x="6751" y="14135"/>
                  </a:lnTo>
                  <a:lnTo>
                    <a:pt x="6707" y="14173"/>
                  </a:lnTo>
                  <a:lnTo>
                    <a:pt x="6660" y="14210"/>
                  </a:lnTo>
                  <a:lnTo>
                    <a:pt x="6613" y="14243"/>
                  </a:lnTo>
                  <a:lnTo>
                    <a:pt x="6563" y="14274"/>
                  </a:lnTo>
                  <a:lnTo>
                    <a:pt x="6514" y="14303"/>
                  </a:lnTo>
                  <a:lnTo>
                    <a:pt x="6463" y="14328"/>
                  </a:lnTo>
                  <a:lnTo>
                    <a:pt x="6410" y="14351"/>
                  </a:lnTo>
                  <a:lnTo>
                    <a:pt x="6359" y="14372"/>
                  </a:lnTo>
                  <a:lnTo>
                    <a:pt x="6305" y="14389"/>
                  </a:lnTo>
                  <a:lnTo>
                    <a:pt x="6252" y="14404"/>
                  </a:lnTo>
                  <a:lnTo>
                    <a:pt x="6197" y="14416"/>
                  </a:lnTo>
                  <a:lnTo>
                    <a:pt x="6142" y="14425"/>
                  </a:lnTo>
                  <a:lnTo>
                    <a:pt x="6087" y="14432"/>
                  </a:lnTo>
                  <a:lnTo>
                    <a:pt x="6031" y="14435"/>
                  </a:lnTo>
                  <a:lnTo>
                    <a:pt x="5977" y="14435"/>
                  </a:lnTo>
                  <a:lnTo>
                    <a:pt x="5921" y="14432"/>
                  </a:lnTo>
                  <a:lnTo>
                    <a:pt x="5865" y="14425"/>
                  </a:lnTo>
                  <a:lnTo>
                    <a:pt x="5810" y="14416"/>
                  </a:lnTo>
                  <a:lnTo>
                    <a:pt x="5754" y="14403"/>
                  </a:lnTo>
                  <a:lnTo>
                    <a:pt x="5700" y="14387"/>
                  </a:lnTo>
                  <a:lnTo>
                    <a:pt x="5646" y="14367"/>
                  </a:lnTo>
                  <a:lnTo>
                    <a:pt x="5593" y="14345"/>
                  </a:lnTo>
                  <a:lnTo>
                    <a:pt x="5543" y="14320"/>
                  </a:lnTo>
                  <a:lnTo>
                    <a:pt x="5494" y="14292"/>
                  </a:lnTo>
                  <a:lnTo>
                    <a:pt x="5448" y="14262"/>
                  </a:lnTo>
                  <a:lnTo>
                    <a:pt x="5403" y="14229"/>
                  </a:lnTo>
                  <a:lnTo>
                    <a:pt x="5360" y="14195"/>
                  </a:lnTo>
                  <a:lnTo>
                    <a:pt x="5319" y="14156"/>
                  </a:lnTo>
                  <a:lnTo>
                    <a:pt x="5281" y="14117"/>
                  </a:lnTo>
                  <a:lnTo>
                    <a:pt x="5244" y="14076"/>
                  </a:lnTo>
                  <a:lnTo>
                    <a:pt x="5209" y="14032"/>
                  </a:lnTo>
                  <a:lnTo>
                    <a:pt x="5177" y="13987"/>
                  </a:lnTo>
                  <a:lnTo>
                    <a:pt x="5147" y="13940"/>
                  </a:lnTo>
                  <a:lnTo>
                    <a:pt x="5118" y="13890"/>
                  </a:lnTo>
                  <a:lnTo>
                    <a:pt x="5092" y="13840"/>
                  </a:lnTo>
                  <a:lnTo>
                    <a:pt x="5069" y="13787"/>
                  </a:lnTo>
                  <a:lnTo>
                    <a:pt x="5047" y="13734"/>
                  </a:lnTo>
                  <a:lnTo>
                    <a:pt x="5029" y="13680"/>
                  </a:lnTo>
                  <a:lnTo>
                    <a:pt x="5012" y="13623"/>
                  </a:lnTo>
                  <a:lnTo>
                    <a:pt x="4999" y="13567"/>
                  </a:lnTo>
                  <a:lnTo>
                    <a:pt x="4987" y="13508"/>
                  </a:lnTo>
                  <a:lnTo>
                    <a:pt x="4979" y="13449"/>
                  </a:lnTo>
                  <a:lnTo>
                    <a:pt x="4973" y="13389"/>
                  </a:lnTo>
                  <a:lnTo>
                    <a:pt x="4969" y="13329"/>
                  </a:lnTo>
                  <a:lnTo>
                    <a:pt x="4968" y="13267"/>
                  </a:lnTo>
                  <a:lnTo>
                    <a:pt x="4970" y="13206"/>
                  </a:lnTo>
                  <a:lnTo>
                    <a:pt x="4975" y="13143"/>
                  </a:lnTo>
                  <a:lnTo>
                    <a:pt x="4982" y="13081"/>
                  </a:lnTo>
                  <a:lnTo>
                    <a:pt x="4993" y="13018"/>
                  </a:lnTo>
                  <a:lnTo>
                    <a:pt x="5006" y="12956"/>
                  </a:lnTo>
                  <a:lnTo>
                    <a:pt x="5022" y="12892"/>
                  </a:lnTo>
                  <a:lnTo>
                    <a:pt x="5041" y="12830"/>
                  </a:lnTo>
                  <a:lnTo>
                    <a:pt x="5063" y="12767"/>
                  </a:lnTo>
                  <a:lnTo>
                    <a:pt x="5087" y="12707"/>
                  </a:lnTo>
                  <a:lnTo>
                    <a:pt x="5114" y="12648"/>
                  </a:lnTo>
                  <a:lnTo>
                    <a:pt x="5142" y="12592"/>
                  </a:lnTo>
                  <a:lnTo>
                    <a:pt x="5174" y="12538"/>
                  </a:lnTo>
                  <a:lnTo>
                    <a:pt x="5207" y="12484"/>
                  </a:lnTo>
                  <a:lnTo>
                    <a:pt x="5243" y="12433"/>
                  </a:lnTo>
                  <a:lnTo>
                    <a:pt x="5279" y="12383"/>
                  </a:lnTo>
                  <a:lnTo>
                    <a:pt x="5318" y="12337"/>
                  </a:lnTo>
                  <a:lnTo>
                    <a:pt x="5359" y="12292"/>
                  </a:lnTo>
                  <a:lnTo>
                    <a:pt x="5400" y="12249"/>
                  </a:lnTo>
                  <a:lnTo>
                    <a:pt x="5445" y="12209"/>
                  </a:lnTo>
                  <a:lnTo>
                    <a:pt x="5489" y="12171"/>
                  </a:lnTo>
                  <a:lnTo>
                    <a:pt x="5536" y="12135"/>
                  </a:lnTo>
                  <a:lnTo>
                    <a:pt x="5583" y="12101"/>
                  </a:lnTo>
                  <a:lnTo>
                    <a:pt x="5633" y="12071"/>
                  </a:lnTo>
                  <a:lnTo>
                    <a:pt x="5682" y="12043"/>
                  </a:lnTo>
                  <a:lnTo>
                    <a:pt x="5733" y="12016"/>
                  </a:lnTo>
                  <a:lnTo>
                    <a:pt x="5786" y="11993"/>
                  </a:lnTo>
                  <a:lnTo>
                    <a:pt x="5838" y="11973"/>
                  </a:lnTo>
                  <a:lnTo>
                    <a:pt x="5891" y="11955"/>
                  </a:lnTo>
                  <a:lnTo>
                    <a:pt x="5944" y="11940"/>
                  </a:lnTo>
                  <a:lnTo>
                    <a:pt x="5999" y="11929"/>
                  </a:lnTo>
                  <a:lnTo>
                    <a:pt x="6053" y="11919"/>
                  </a:lnTo>
                  <a:lnTo>
                    <a:pt x="6109" y="11913"/>
                  </a:lnTo>
                  <a:lnTo>
                    <a:pt x="6165" y="11910"/>
                  </a:lnTo>
                  <a:lnTo>
                    <a:pt x="6219" y="11910"/>
                  </a:lnTo>
                  <a:lnTo>
                    <a:pt x="6275" y="11913"/>
                  </a:lnTo>
                  <a:lnTo>
                    <a:pt x="6331" y="11920"/>
                  </a:lnTo>
                  <a:lnTo>
                    <a:pt x="6386" y="11929"/>
                  </a:lnTo>
                  <a:lnTo>
                    <a:pt x="6442" y="11942"/>
                  </a:lnTo>
                  <a:lnTo>
                    <a:pt x="6496" y="11958"/>
                  </a:lnTo>
                  <a:lnTo>
                    <a:pt x="6550" y="11977"/>
                  </a:lnTo>
                  <a:lnTo>
                    <a:pt x="6602" y="11999"/>
                  </a:lnTo>
                  <a:lnTo>
                    <a:pt x="6653" y="12024"/>
                  </a:lnTo>
                  <a:lnTo>
                    <a:pt x="6702" y="12053"/>
                  </a:lnTo>
                  <a:lnTo>
                    <a:pt x="6748" y="12083"/>
                  </a:lnTo>
                  <a:lnTo>
                    <a:pt x="6793" y="12115"/>
                  </a:lnTo>
                  <a:lnTo>
                    <a:pt x="6835" y="12150"/>
                  </a:lnTo>
                  <a:lnTo>
                    <a:pt x="6876" y="12188"/>
                  </a:lnTo>
                  <a:lnTo>
                    <a:pt x="6915" y="12227"/>
                  </a:lnTo>
                  <a:lnTo>
                    <a:pt x="6952" y="12269"/>
                  </a:lnTo>
                  <a:lnTo>
                    <a:pt x="6987" y="12313"/>
                  </a:lnTo>
                  <a:lnTo>
                    <a:pt x="7019" y="12358"/>
                  </a:lnTo>
                  <a:lnTo>
                    <a:pt x="7049" y="12405"/>
                  </a:lnTo>
                  <a:lnTo>
                    <a:pt x="7078" y="12454"/>
                  </a:lnTo>
                  <a:lnTo>
                    <a:pt x="7103" y="12504"/>
                  </a:lnTo>
                  <a:lnTo>
                    <a:pt x="7127" y="12557"/>
                  </a:lnTo>
                  <a:lnTo>
                    <a:pt x="7148" y="12610"/>
                  </a:lnTo>
                  <a:lnTo>
                    <a:pt x="7167" y="12666"/>
                  </a:lnTo>
                  <a:lnTo>
                    <a:pt x="7183" y="12721"/>
                  </a:lnTo>
                  <a:lnTo>
                    <a:pt x="7197" y="12778"/>
                  </a:lnTo>
                  <a:lnTo>
                    <a:pt x="7208" y="12836"/>
                  </a:lnTo>
                  <a:lnTo>
                    <a:pt x="7217" y="12895"/>
                  </a:lnTo>
                  <a:lnTo>
                    <a:pt x="7223" y="12955"/>
                  </a:lnTo>
                  <a:lnTo>
                    <a:pt x="7227" y="13016"/>
                  </a:lnTo>
                  <a:lnTo>
                    <a:pt x="7227" y="13077"/>
                  </a:lnTo>
                  <a:lnTo>
                    <a:pt x="7226" y="13138"/>
                  </a:lnTo>
                  <a:lnTo>
                    <a:pt x="7221" y="13201"/>
                  </a:lnTo>
                  <a:lnTo>
                    <a:pt x="7214" y="13263"/>
                  </a:lnTo>
                  <a:lnTo>
                    <a:pt x="7203" y="13326"/>
                  </a:lnTo>
                  <a:lnTo>
                    <a:pt x="7190" y="13389"/>
                  </a:lnTo>
                  <a:lnTo>
                    <a:pt x="7174" y="13452"/>
                  </a:lnTo>
                  <a:lnTo>
                    <a:pt x="7156" y="13514"/>
                  </a:lnTo>
                  <a:close/>
                  <a:moveTo>
                    <a:pt x="10653" y="8571"/>
                  </a:moveTo>
                  <a:lnTo>
                    <a:pt x="10665" y="8497"/>
                  </a:lnTo>
                  <a:lnTo>
                    <a:pt x="10677" y="8424"/>
                  </a:lnTo>
                  <a:lnTo>
                    <a:pt x="10688" y="8350"/>
                  </a:lnTo>
                  <a:lnTo>
                    <a:pt x="10698" y="8277"/>
                  </a:lnTo>
                  <a:lnTo>
                    <a:pt x="10708" y="8203"/>
                  </a:lnTo>
                  <a:lnTo>
                    <a:pt x="10717" y="8130"/>
                  </a:lnTo>
                  <a:lnTo>
                    <a:pt x="10725" y="8057"/>
                  </a:lnTo>
                  <a:lnTo>
                    <a:pt x="10732" y="7983"/>
                  </a:lnTo>
                  <a:lnTo>
                    <a:pt x="10738" y="7910"/>
                  </a:lnTo>
                  <a:lnTo>
                    <a:pt x="10744" y="7837"/>
                  </a:lnTo>
                  <a:lnTo>
                    <a:pt x="10749" y="7765"/>
                  </a:lnTo>
                  <a:lnTo>
                    <a:pt x="10753" y="7692"/>
                  </a:lnTo>
                  <a:lnTo>
                    <a:pt x="10756" y="7619"/>
                  </a:lnTo>
                  <a:lnTo>
                    <a:pt x="10758" y="7547"/>
                  </a:lnTo>
                  <a:lnTo>
                    <a:pt x="10759" y="7474"/>
                  </a:lnTo>
                  <a:lnTo>
                    <a:pt x="10760" y="7403"/>
                  </a:lnTo>
                  <a:lnTo>
                    <a:pt x="10754" y="7071"/>
                  </a:lnTo>
                  <a:lnTo>
                    <a:pt x="10739" y="6739"/>
                  </a:lnTo>
                  <a:lnTo>
                    <a:pt x="10713" y="6406"/>
                  </a:lnTo>
                  <a:lnTo>
                    <a:pt x="10676" y="6073"/>
                  </a:lnTo>
                  <a:lnTo>
                    <a:pt x="10631" y="5742"/>
                  </a:lnTo>
                  <a:lnTo>
                    <a:pt x="10576" y="5412"/>
                  </a:lnTo>
                  <a:lnTo>
                    <a:pt x="10512" y="5084"/>
                  </a:lnTo>
                  <a:lnTo>
                    <a:pt x="10441" y="4760"/>
                  </a:lnTo>
                  <a:lnTo>
                    <a:pt x="10361" y="4440"/>
                  </a:lnTo>
                  <a:lnTo>
                    <a:pt x="10273" y="4125"/>
                  </a:lnTo>
                  <a:lnTo>
                    <a:pt x="10178" y="3815"/>
                  </a:lnTo>
                  <a:lnTo>
                    <a:pt x="10075" y="3513"/>
                  </a:lnTo>
                  <a:lnTo>
                    <a:pt x="9965" y="3217"/>
                  </a:lnTo>
                  <a:lnTo>
                    <a:pt x="9849" y="2929"/>
                  </a:lnTo>
                  <a:lnTo>
                    <a:pt x="9728" y="2650"/>
                  </a:lnTo>
                  <a:lnTo>
                    <a:pt x="9600" y="2381"/>
                  </a:lnTo>
                  <a:lnTo>
                    <a:pt x="9467" y="2121"/>
                  </a:lnTo>
                  <a:lnTo>
                    <a:pt x="9328" y="1873"/>
                  </a:lnTo>
                  <a:lnTo>
                    <a:pt x="9186" y="1637"/>
                  </a:lnTo>
                  <a:lnTo>
                    <a:pt x="9038" y="1413"/>
                  </a:lnTo>
                  <a:lnTo>
                    <a:pt x="8887" y="1204"/>
                  </a:lnTo>
                  <a:lnTo>
                    <a:pt x="8731" y="1008"/>
                  </a:lnTo>
                  <a:lnTo>
                    <a:pt x="8572" y="827"/>
                  </a:lnTo>
                  <a:lnTo>
                    <a:pt x="8410" y="661"/>
                  </a:lnTo>
                  <a:lnTo>
                    <a:pt x="8247" y="513"/>
                  </a:lnTo>
                  <a:lnTo>
                    <a:pt x="8080" y="381"/>
                  </a:lnTo>
                  <a:lnTo>
                    <a:pt x="7911" y="268"/>
                  </a:lnTo>
                  <a:lnTo>
                    <a:pt x="7740" y="173"/>
                  </a:lnTo>
                  <a:lnTo>
                    <a:pt x="7568" y="99"/>
                  </a:lnTo>
                  <a:lnTo>
                    <a:pt x="7395" y="44"/>
                  </a:lnTo>
                  <a:lnTo>
                    <a:pt x="7221" y="11"/>
                  </a:lnTo>
                  <a:lnTo>
                    <a:pt x="7047" y="0"/>
                  </a:lnTo>
                  <a:lnTo>
                    <a:pt x="6845" y="12"/>
                  </a:lnTo>
                  <a:lnTo>
                    <a:pt x="6644" y="47"/>
                  </a:lnTo>
                  <a:lnTo>
                    <a:pt x="6442" y="106"/>
                  </a:lnTo>
                  <a:lnTo>
                    <a:pt x="6242" y="186"/>
                  </a:lnTo>
                  <a:lnTo>
                    <a:pt x="6041" y="287"/>
                  </a:lnTo>
                  <a:lnTo>
                    <a:pt x="5844" y="408"/>
                  </a:lnTo>
                  <a:lnTo>
                    <a:pt x="5649" y="548"/>
                  </a:lnTo>
                  <a:lnTo>
                    <a:pt x="5456" y="706"/>
                  </a:lnTo>
                  <a:lnTo>
                    <a:pt x="5266" y="881"/>
                  </a:lnTo>
                  <a:lnTo>
                    <a:pt x="5079" y="1073"/>
                  </a:lnTo>
                  <a:lnTo>
                    <a:pt x="4896" y="1279"/>
                  </a:lnTo>
                  <a:lnTo>
                    <a:pt x="4718" y="1500"/>
                  </a:lnTo>
                  <a:lnTo>
                    <a:pt x="4544" y="1734"/>
                  </a:lnTo>
                  <a:lnTo>
                    <a:pt x="4375" y="1981"/>
                  </a:lnTo>
                  <a:lnTo>
                    <a:pt x="4211" y="2240"/>
                  </a:lnTo>
                  <a:lnTo>
                    <a:pt x="4055" y="2509"/>
                  </a:lnTo>
                  <a:lnTo>
                    <a:pt x="3903" y="2788"/>
                  </a:lnTo>
                  <a:lnTo>
                    <a:pt x="3758" y="3076"/>
                  </a:lnTo>
                  <a:lnTo>
                    <a:pt x="3622" y="3372"/>
                  </a:lnTo>
                  <a:lnTo>
                    <a:pt x="3491" y="3675"/>
                  </a:lnTo>
                  <a:lnTo>
                    <a:pt x="3370" y="3984"/>
                  </a:lnTo>
                  <a:lnTo>
                    <a:pt x="3257" y="4298"/>
                  </a:lnTo>
                  <a:lnTo>
                    <a:pt x="3152" y="4617"/>
                  </a:lnTo>
                  <a:lnTo>
                    <a:pt x="3057" y="4938"/>
                  </a:lnTo>
                  <a:lnTo>
                    <a:pt x="2972" y="5263"/>
                  </a:lnTo>
                  <a:lnTo>
                    <a:pt x="2896" y="5588"/>
                  </a:lnTo>
                  <a:lnTo>
                    <a:pt x="2830" y="5915"/>
                  </a:lnTo>
                  <a:lnTo>
                    <a:pt x="2776" y="6242"/>
                  </a:lnTo>
                  <a:lnTo>
                    <a:pt x="2734" y="6566"/>
                  </a:lnTo>
                  <a:lnTo>
                    <a:pt x="2703" y="6889"/>
                  </a:lnTo>
                  <a:lnTo>
                    <a:pt x="2683" y="7208"/>
                  </a:lnTo>
                  <a:lnTo>
                    <a:pt x="2677" y="7524"/>
                  </a:lnTo>
                  <a:lnTo>
                    <a:pt x="2677" y="7630"/>
                  </a:lnTo>
                  <a:lnTo>
                    <a:pt x="2678" y="7734"/>
                  </a:lnTo>
                  <a:lnTo>
                    <a:pt x="2679" y="7838"/>
                  </a:lnTo>
                  <a:lnTo>
                    <a:pt x="2681" y="7942"/>
                  </a:lnTo>
                  <a:lnTo>
                    <a:pt x="2684" y="8046"/>
                  </a:lnTo>
                  <a:lnTo>
                    <a:pt x="2688" y="8148"/>
                  </a:lnTo>
                  <a:lnTo>
                    <a:pt x="2692" y="8250"/>
                  </a:lnTo>
                  <a:lnTo>
                    <a:pt x="2696" y="8352"/>
                  </a:lnTo>
                  <a:lnTo>
                    <a:pt x="2701" y="8453"/>
                  </a:lnTo>
                  <a:lnTo>
                    <a:pt x="2706" y="8554"/>
                  </a:lnTo>
                  <a:lnTo>
                    <a:pt x="2711" y="8654"/>
                  </a:lnTo>
                  <a:lnTo>
                    <a:pt x="2718" y="8753"/>
                  </a:lnTo>
                  <a:lnTo>
                    <a:pt x="2724" y="8852"/>
                  </a:lnTo>
                  <a:lnTo>
                    <a:pt x="2731" y="8951"/>
                  </a:lnTo>
                  <a:lnTo>
                    <a:pt x="2739" y="9049"/>
                  </a:lnTo>
                  <a:lnTo>
                    <a:pt x="2747" y="9147"/>
                  </a:lnTo>
                  <a:lnTo>
                    <a:pt x="2344" y="9339"/>
                  </a:lnTo>
                  <a:lnTo>
                    <a:pt x="1979" y="9546"/>
                  </a:lnTo>
                  <a:lnTo>
                    <a:pt x="1651" y="9767"/>
                  </a:lnTo>
                  <a:lnTo>
                    <a:pt x="1358" y="9999"/>
                  </a:lnTo>
                  <a:lnTo>
                    <a:pt x="1099" y="10242"/>
                  </a:lnTo>
                  <a:lnTo>
                    <a:pt x="873" y="10494"/>
                  </a:lnTo>
                  <a:lnTo>
                    <a:pt x="676" y="10755"/>
                  </a:lnTo>
                  <a:lnTo>
                    <a:pt x="509" y="11021"/>
                  </a:lnTo>
                  <a:lnTo>
                    <a:pt x="368" y="11295"/>
                  </a:lnTo>
                  <a:lnTo>
                    <a:pt x="253" y="11570"/>
                  </a:lnTo>
                  <a:lnTo>
                    <a:pt x="162" y="11849"/>
                  </a:lnTo>
                  <a:lnTo>
                    <a:pt x="92" y="12129"/>
                  </a:lnTo>
                  <a:lnTo>
                    <a:pt x="43" y="12408"/>
                  </a:lnTo>
                  <a:lnTo>
                    <a:pt x="13" y="12687"/>
                  </a:lnTo>
                  <a:lnTo>
                    <a:pt x="0" y="12963"/>
                  </a:lnTo>
                  <a:lnTo>
                    <a:pt x="2" y="13234"/>
                  </a:lnTo>
                  <a:lnTo>
                    <a:pt x="18" y="13500"/>
                  </a:lnTo>
                  <a:lnTo>
                    <a:pt x="47" y="13759"/>
                  </a:lnTo>
                  <a:lnTo>
                    <a:pt x="86" y="14009"/>
                  </a:lnTo>
                  <a:lnTo>
                    <a:pt x="133" y="14251"/>
                  </a:lnTo>
                  <a:lnTo>
                    <a:pt x="188" y="14481"/>
                  </a:lnTo>
                  <a:lnTo>
                    <a:pt x="249" y="14699"/>
                  </a:lnTo>
                  <a:lnTo>
                    <a:pt x="312" y="14903"/>
                  </a:lnTo>
                  <a:lnTo>
                    <a:pt x="379" y="15093"/>
                  </a:lnTo>
                  <a:lnTo>
                    <a:pt x="447" y="15266"/>
                  </a:lnTo>
                  <a:lnTo>
                    <a:pt x="513" y="15421"/>
                  </a:lnTo>
                  <a:lnTo>
                    <a:pt x="575" y="15558"/>
                  </a:lnTo>
                  <a:lnTo>
                    <a:pt x="634" y="15674"/>
                  </a:lnTo>
                  <a:lnTo>
                    <a:pt x="687" y="15769"/>
                  </a:lnTo>
                  <a:lnTo>
                    <a:pt x="731" y="15840"/>
                  </a:lnTo>
                  <a:lnTo>
                    <a:pt x="766" y="15887"/>
                  </a:lnTo>
                  <a:lnTo>
                    <a:pt x="791" y="15908"/>
                  </a:lnTo>
                  <a:lnTo>
                    <a:pt x="817" y="15918"/>
                  </a:lnTo>
                  <a:lnTo>
                    <a:pt x="849" y="15926"/>
                  </a:lnTo>
                  <a:lnTo>
                    <a:pt x="888" y="15934"/>
                  </a:lnTo>
                  <a:lnTo>
                    <a:pt x="931" y="15942"/>
                  </a:lnTo>
                  <a:lnTo>
                    <a:pt x="981" y="15948"/>
                  </a:lnTo>
                  <a:lnTo>
                    <a:pt x="1034" y="15953"/>
                  </a:lnTo>
                  <a:lnTo>
                    <a:pt x="1093" y="15957"/>
                  </a:lnTo>
                  <a:lnTo>
                    <a:pt x="1155" y="15960"/>
                  </a:lnTo>
                  <a:lnTo>
                    <a:pt x="1219" y="15963"/>
                  </a:lnTo>
                  <a:lnTo>
                    <a:pt x="1287" y="15964"/>
                  </a:lnTo>
                  <a:lnTo>
                    <a:pt x="1357" y="15965"/>
                  </a:lnTo>
                  <a:lnTo>
                    <a:pt x="1430" y="15965"/>
                  </a:lnTo>
                  <a:lnTo>
                    <a:pt x="1503" y="15964"/>
                  </a:lnTo>
                  <a:lnTo>
                    <a:pt x="1577" y="15963"/>
                  </a:lnTo>
                  <a:lnTo>
                    <a:pt x="1652" y="15960"/>
                  </a:lnTo>
                  <a:lnTo>
                    <a:pt x="1727" y="15957"/>
                  </a:lnTo>
                  <a:lnTo>
                    <a:pt x="1802" y="15953"/>
                  </a:lnTo>
                  <a:lnTo>
                    <a:pt x="1876" y="15948"/>
                  </a:lnTo>
                  <a:lnTo>
                    <a:pt x="1948" y="15942"/>
                  </a:lnTo>
                  <a:lnTo>
                    <a:pt x="2018" y="15934"/>
                  </a:lnTo>
                  <a:lnTo>
                    <a:pt x="2087" y="15927"/>
                  </a:lnTo>
                  <a:lnTo>
                    <a:pt x="2153" y="15919"/>
                  </a:lnTo>
                  <a:lnTo>
                    <a:pt x="2215" y="15910"/>
                  </a:lnTo>
                  <a:lnTo>
                    <a:pt x="2274" y="15900"/>
                  </a:lnTo>
                  <a:lnTo>
                    <a:pt x="2329" y="15889"/>
                  </a:lnTo>
                  <a:lnTo>
                    <a:pt x="2378" y="15878"/>
                  </a:lnTo>
                  <a:lnTo>
                    <a:pt x="2424" y="15866"/>
                  </a:lnTo>
                  <a:lnTo>
                    <a:pt x="2463" y="15853"/>
                  </a:lnTo>
                  <a:lnTo>
                    <a:pt x="2496" y="15839"/>
                  </a:lnTo>
                  <a:lnTo>
                    <a:pt x="2524" y="15825"/>
                  </a:lnTo>
                  <a:lnTo>
                    <a:pt x="2544" y="15808"/>
                  </a:lnTo>
                  <a:lnTo>
                    <a:pt x="2557" y="15792"/>
                  </a:lnTo>
                  <a:lnTo>
                    <a:pt x="2560" y="15774"/>
                  </a:lnTo>
                  <a:lnTo>
                    <a:pt x="2557" y="15744"/>
                  </a:lnTo>
                  <a:lnTo>
                    <a:pt x="2548" y="15703"/>
                  </a:lnTo>
                  <a:lnTo>
                    <a:pt x="2534" y="15651"/>
                  </a:lnTo>
                  <a:lnTo>
                    <a:pt x="2494" y="15517"/>
                  </a:lnTo>
                  <a:lnTo>
                    <a:pt x="2445" y="15349"/>
                  </a:lnTo>
                  <a:lnTo>
                    <a:pt x="2418" y="15251"/>
                  </a:lnTo>
                  <a:lnTo>
                    <a:pt x="2390" y="15147"/>
                  </a:lnTo>
                  <a:lnTo>
                    <a:pt x="2363" y="15036"/>
                  </a:lnTo>
                  <a:lnTo>
                    <a:pt x="2338" y="14919"/>
                  </a:lnTo>
                  <a:lnTo>
                    <a:pt x="2313" y="14796"/>
                  </a:lnTo>
                  <a:lnTo>
                    <a:pt x="2292" y="14668"/>
                  </a:lnTo>
                  <a:lnTo>
                    <a:pt x="2275" y="14536"/>
                  </a:lnTo>
                  <a:lnTo>
                    <a:pt x="2261" y="14400"/>
                  </a:lnTo>
                  <a:lnTo>
                    <a:pt x="2253" y="14260"/>
                  </a:lnTo>
                  <a:lnTo>
                    <a:pt x="2251" y="14117"/>
                  </a:lnTo>
                  <a:lnTo>
                    <a:pt x="2255" y="13972"/>
                  </a:lnTo>
                  <a:lnTo>
                    <a:pt x="2266" y="13825"/>
                  </a:lnTo>
                  <a:lnTo>
                    <a:pt x="2285" y="13677"/>
                  </a:lnTo>
                  <a:lnTo>
                    <a:pt x="2313" y="13527"/>
                  </a:lnTo>
                  <a:lnTo>
                    <a:pt x="2352" y="13378"/>
                  </a:lnTo>
                  <a:lnTo>
                    <a:pt x="2400" y="13230"/>
                  </a:lnTo>
                  <a:lnTo>
                    <a:pt x="2460" y="13082"/>
                  </a:lnTo>
                  <a:lnTo>
                    <a:pt x="2531" y="12936"/>
                  </a:lnTo>
                  <a:lnTo>
                    <a:pt x="2616" y="12791"/>
                  </a:lnTo>
                  <a:lnTo>
                    <a:pt x="2713" y="12649"/>
                  </a:lnTo>
                  <a:lnTo>
                    <a:pt x="2825" y="12510"/>
                  </a:lnTo>
                  <a:lnTo>
                    <a:pt x="2951" y="12376"/>
                  </a:lnTo>
                  <a:lnTo>
                    <a:pt x="3094" y="12245"/>
                  </a:lnTo>
                  <a:lnTo>
                    <a:pt x="3254" y="12119"/>
                  </a:lnTo>
                  <a:lnTo>
                    <a:pt x="3310" y="12333"/>
                  </a:lnTo>
                  <a:lnTo>
                    <a:pt x="3370" y="12541"/>
                  </a:lnTo>
                  <a:lnTo>
                    <a:pt x="3430" y="12743"/>
                  </a:lnTo>
                  <a:lnTo>
                    <a:pt x="3490" y="12941"/>
                  </a:lnTo>
                  <a:lnTo>
                    <a:pt x="3553" y="13132"/>
                  </a:lnTo>
                  <a:lnTo>
                    <a:pt x="3616" y="13318"/>
                  </a:lnTo>
                  <a:lnTo>
                    <a:pt x="3679" y="13497"/>
                  </a:lnTo>
                  <a:lnTo>
                    <a:pt x="3743" y="13672"/>
                  </a:lnTo>
                  <a:lnTo>
                    <a:pt x="3807" y="13839"/>
                  </a:lnTo>
                  <a:lnTo>
                    <a:pt x="3872" y="14001"/>
                  </a:lnTo>
                  <a:lnTo>
                    <a:pt x="3935" y="14157"/>
                  </a:lnTo>
                  <a:lnTo>
                    <a:pt x="4000" y="14308"/>
                  </a:lnTo>
                  <a:lnTo>
                    <a:pt x="4063" y="14452"/>
                  </a:lnTo>
                  <a:lnTo>
                    <a:pt x="4125" y="14589"/>
                  </a:lnTo>
                  <a:lnTo>
                    <a:pt x="4188" y="14720"/>
                  </a:lnTo>
                  <a:lnTo>
                    <a:pt x="4249" y="14845"/>
                  </a:lnTo>
                  <a:lnTo>
                    <a:pt x="4308" y="14964"/>
                  </a:lnTo>
                  <a:lnTo>
                    <a:pt x="4367" y="15076"/>
                  </a:lnTo>
                  <a:lnTo>
                    <a:pt x="4425" y="15181"/>
                  </a:lnTo>
                  <a:lnTo>
                    <a:pt x="4480" y="15281"/>
                  </a:lnTo>
                  <a:lnTo>
                    <a:pt x="4534" y="15374"/>
                  </a:lnTo>
                  <a:lnTo>
                    <a:pt x="4585" y="15460"/>
                  </a:lnTo>
                  <a:lnTo>
                    <a:pt x="4635" y="15538"/>
                  </a:lnTo>
                  <a:lnTo>
                    <a:pt x="4681" y="15611"/>
                  </a:lnTo>
                  <a:lnTo>
                    <a:pt x="4726" y="15676"/>
                  </a:lnTo>
                  <a:lnTo>
                    <a:pt x="4768" y="15735"/>
                  </a:lnTo>
                  <a:lnTo>
                    <a:pt x="4807" y="15787"/>
                  </a:lnTo>
                  <a:lnTo>
                    <a:pt x="4842" y="15832"/>
                  </a:lnTo>
                  <a:lnTo>
                    <a:pt x="4876" y="15869"/>
                  </a:lnTo>
                  <a:lnTo>
                    <a:pt x="4905" y="15899"/>
                  </a:lnTo>
                  <a:lnTo>
                    <a:pt x="4930" y="15922"/>
                  </a:lnTo>
                  <a:lnTo>
                    <a:pt x="4952" y="15938"/>
                  </a:lnTo>
                  <a:lnTo>
                    <a:pt x="4986" y="15958"/>
                  </a:lnTo>
                  <a:lnTo>
                    <a:pt x="5025" y="15976"/>
                  </a:lnTo>
                  <a:lnTo>
                    <a:pt x="5071" y="15993"/>
                  </a:lnTo>
                  <a:lnTo>
                    <a:pt x="5121" y="16008"/>
                  </a:lnTo>
                  <a:lnTo>
                    <a:pt x="5176" y="16022"/>
                  </a:lnTo>
                  <a:lnTo>
                    <a:pt x="5234" y="16035"/>
                  </a:lnTo>
                  <a:lnTo>
                    <a:pt x="5297" y="16046"/>
                  </a:lnTo>
                  <a:lnTo>
                    <a:pt x="5364" y="16056"/>
                  </a:lnTo>
                  <a:lnTo>
                    <a:pt x="5434" y="16066"/>
                  </a:lnTo>
                  <a:lnTo>
                    <a:pt x="5505" y="16073"/>
                  </a:lnTo>
                  <a:lnTo>
                    <a:pt x="5580" y="16079"/>
                  </a:lnTo>
                  <a:lnTo>
                    <a:pt x="5657" y="16083"/>
                  </a:lnTo>
                  <a:lnTo>
                    <a:pt x="5736" y="16086"/>
                  </a:lnTo>
                  <a:lnTo>
                    <a:pt x="5816" y="16088"/>
                  </a:lnTo>
                  <a:lnTo>
                    <a:pt x="5897" y="16088"/>
                  </a:lnTo>
                  <a:lnTo>
                    <a:pt x="5978" y="16087"/>
                  </a:lnTo>
                  <a:lnTo>
                    <a:pt x="6059" y="16084"/>
                  </a:lnTo>
                  <a:lnTo>
                    <a:pt x="6140" y="16080"/>
                  </a:lnTo>
                  <a:lnTo>
                    <a:pt x="6220" y="16074"/>
                  </a:lnTo>
                  <a:lnTo>
                    <a:pt x="6300" y="16067"/>
                  </a:lnTo>
                  <a:lnTo>
                    <a:pt x="6379" y="16057"/>
                  </a:lnTo>
                  <a:lnTo>
                    <a:pt x="6456" y="16047"/>
                  </a:lnTo>
                  <a:lnTo>
                    <a:pt x="6531" y="16035"/>
                  </a:lnTo>
                  <a:lnTo>
                    <a:pt x="6602" y="16022"/>
                  </a:lnTo>
                  <a:lnTo>
                    <a:pt x="6672" y="16006"/>
                  </a:lnTo>
                  <a:lnTo>
                    <a:pt x="6738" y="15990"/>
                  </a:lnTo>
                  <a:lnTo>
                    <a:pt x="6801" y="15971"/>
                  </a:lnTo>
                  <a:lnTo>
                    <a:pt x="6859" y="15951"/>
                  </a:lnTo>
                  <a:lnTo>
                    <a:pt x="6914" y="15929"/>
                  </a:lnTo>
                  <a:lnTo>
                    <a:pt x="6963" y="15905"/>
                  </a:lnTo>
                  <a:lnTo>
                    <a:pt x="7009" y="15880"/>
                  </a:lnTo>
                  <a:lnTo>
                    <a:pt x="7047" y="15853"/>
                  </a:lnTo>
                  <a:lnTo>
                    <a:pt x="7072" y="15833"/>
                  </a:lnTo>
                  <a:lnTo>
                    <a:pt x="7101" y="15803"/>
                  </a:lnTo>
                  <a:lnTo>
                    <a:pt x="7135" y="15767"/>
                  </a:lnTo>
                  <a:lnTo>
                    <a:pt x="7176" y="15723"/>
                  </a:lnTo>
                  <a:lnTo>
                    <a:pt x="7219" y="15671"/>
                  </a:lnTo>
                  <a:lnTo>
                    <a:pt x="7269" y="15612"/>
                  </a:lnTo>
                  <a:lnTo>
                    <a:pt x="7322" y="15545"/>
                  </a:lnTo>
                  <a:lnTo>
                    <a:pt x="7380" y="15472"/>
                  </a:lnTo>
                  <a:lnTo>
                    <a:pt x="7442" y="15391"/>
                  </a:lnTo>
                  <a:lnTo>
                    <a:pt x="7507" y="15304"/>
                  </a:lnTo>
                  <a:lnTo>
                    <a:pt x="7576" y="15212"/>
                  </a:lnTo>
                  <a:lnTo>
                    <a:pt x="7648" y="15112"/>
                  </a:lnTo>
                  <a:lnTo>
                    <a:pt x="7724" y="15006"/>
                  </a:lnTo>
                  <a:lnTo>
                    <a:pt x="7802" y="14894"/>
                  </a:lnTo>
                  <a:lnTo>
                    <a:pt x="7883" y="14777"/>
                  </a:lnTo>
                  <a:lnTo>
                    <a:pt x="7965" y="14654"/>
                  </a:lnTo>
                  <a:lnTo>
                    <a:pt x="8050" y="14526"/>
                  </a:lnTo>
                  <a:lnTo>
                    <a:pt x="8138" y="14393"/>
                  </a:lnTo>
                  <a:lnTo>
                    <a:pt x="8227" y="14254"/>
                  </a:lnTo>
                  <a:lnTo>
                    <a:pt x="8318" y="14111"/>
                  </a:lnTo>
                  <a:lnTo>
                    <a:pt x="8410" y="13964"/>
                  </a:lnTo>
                  <a:lnTo>
                    <a:pt x="8503" y="13812"/>
                  </a:lnTo>
                  <a:lnTo>
                    <a:pt x="8597" y="13654"/>
                  </a:lnTo>
                  <a:lnTo>
                    <a:pt x="8691" y="13494"/>
                  </a:lnTo>
                  <a:lnTo>
                    <a:pt x="8786" y="13330"/>
                  </a:lnTo>
                  <a:lnTo>
                    <a:pt x="8883" y="13161"/>
                  </a:lnTo>
                  <a:lnTo>
                    <a:pt x="8978" y="12990"/>
                  </a:lnTo>
                  <a:lnTo>
                    <a:pt x="9073" y="12815"/>
                  </a:lnTo>
                  <a:lnTo>
                    <a:pt x="9168" y="12636"/>
                  </a:lnTo>
                  <a:lnTo>
                    <a:pt x="9262" y="12455"/>
                  </a:lnTo>
                  <a:lnTo>
                    <a:pt x="9355" y="12270"/>
                  </a:lnTo>
                  <a:lnTo>
                    <a:pt x="9447" y="12084"/>
                  </a:lnTo>
                  <a:lnTo>
                    <a:pt x="9532" y="12208"/>
                  </a:lnTo>
                  <a:lnTo>
                    <a:pt x="9604" y="12337"/>
                  </a:lnTo>
                  <a:lnTo>
                    <a:pt x="9667" y="12470"/>
                  </a:lnTo>
                  <a:lnTo>
                    <a:pt x="9720" y="12608"/>
                  </a:lnTo>
                  <a:lnTo>
                    <a:pt x="9763" y="12748"/>
                  </a:lnTo>
                  <a:lnTo>
                    <a:pt x="9798" y="12892"/>
                  </a:lnTo>
                  <a:lnTo>
                    <a:pt x="9824" y="13037"/>
                  </a:lnTo>
                  <a:lnTo>
                    <a:pt x="9842" y="13185"/>
                  </a:lnTo>
                  <a:lnTo>
                    <a:pt x="9853" y="13334"/>
                  </a:lnTo>
                  <a:lnTo>
                    <a:pt x="9858" y="13482"/>
                  </a:lnTo>
                  <a:lnTo>
                    <a:pt x="9857" y="13631"/>
                  </a:lnTo>
                  <a:lnTo>
                    <a:pt x="9850" y="13779"/>
                  </a:lnTo>
                  <a:lnTo>
                    <a:pt x="9839" y="13928"/>
                  </a:lnTo>
                  <a:lnTo>
                    <a:pt x="9824" y="14073"/>
                  </a:lnTo>
                  <a:lnTo>
                    <a:pt x="9805" y="14217"/>
                  </a:lnTo>
                  <a:lnTo>
                    <a:pt x="9782" y="14358"/>
                  </a:lnTo>
                  <a:lnTo>
                    <a:pt x="9758" y="14495"/>
                  </a:lnTo>
                  <a:lnTo>
                    <a:pt x="9732" y="14629"/>
                  </a:lnTo>
                  <a:lnTo>
                    <a:pt x="9705" y="14758"/>
                  </a:lnTo>
                  <a:lnTo>
                    <a:pt x="9676" y="14883"/>
                  </a:lnTo>
                  <a:lnTo>
                    <a:pt x="9620" y="15115"/>
                  </a:lnTo>
                  <a:lnTo>
                    <a:pt x="9569" y="15321"/>
                  </a:lnTo>
                  <a:lnTo>
                    <a:pt x="9546" y="15412"/>
                  </a:lnTo>
                  <a:lnTo>
                    <a:pt x="9527" y="15496"/>
                  </a:lnTo>
                  <a:lnTo>
                    <a:pt x="9510" y="15571"/>
                  </a:lnTo>
                  <a:lnTo>
                    <a:pt x="9498" y="15636"/>
                  </a:lnTo>
                  <a:lnTo>
                    <a:pt x="9491" y="15692"/>
                  </a:lnTo>
                  <a:lnTo>
                    <a:pt x="9488" y="15736"/>
                  </a:lnTo>
                  <a:lnTo>
                    <a:pt x="9492" y="15770"/>
                  </a:lnTo>
                  <a:lnTo>
                    <a:pt x="9502" y="15792"/>
                  </a:lnTo>
                  <a:lnTo>
                    <a:pt x="9526" y="15816"/>
                  </a:lnTo>
                  <a:lnTo>
                    <a:pt x="9554" y="15839"/>
                  </a:lnTo>
                  <a:lnTo>
                    <a:pt x="9588" y="15861"/>
                  </a:lnTo>
                  <a:lnTo>
                    <a:pt x="9629" y="15883"/>
                  </a:lnTo>
                  <a:lnTo>
                    <a:pt x="9673" y="15903"/>
                  </a:lnTo>
                  <a:lnTo>
                    <a:pt x="9723" y="15924"/>
                  </a:lnTo>
                  <a:lnTo>
                    <a:pt x="9776" y="15944"/>
                  </a:lnTo>
                  <a:lnTo>
                    <a:pt x="9834" y="15962"/>
                  </a:lnTo>
                  <a:lnTo>
                    <a:pt x="9895" y="15980"/>
                  </a:lnTo>
                  <a:lnTo>
                    <a:pt x="9959" y="15997"/>
                  </a:lnTo>
                  <a:lnTo>
                    <a:pt x="10026" y="16013"/>
                  </a:lnTo>
                  <a:lnTo>
                    <a:pt x="10095" y="16029"/>
                  </a:lnTo>
                  <a:lnTo>
                    <a:pt x="10166" y="16043"/>
                  </a:lnTo>
                  <a:lnTo>
                    <a:pt x="10238" y="16056"/>
                  </a:lnTo>
                  <a:lnTo>
                    <a:pt x="10312" y="16069"/>
                  </a:lnTo>
                  <a:lnTo>
                    <a:pt x="10387" y="16081"/>
                  </a:lnTo>
                  <a:lnTo>
                    <a:pt x="10462" y="16091"/>
                  </a:lnTo>
                  <a:lnTo>
                    <a:pt x="10537" y="16100"/>
                  </a:lnTo>
                  <a:lnTo>
                    <a:pt x="10611" y="16108"/>
                  </a:lnTo>
                  <a:lnTo>
                    <a:pt x="10686" y="16114"/>
                  </a:lnTo>
                  <a:lnTo>
                    <a:pt x="10759" y="16120"/>
                  </a:lnTo>
                  <a:lnTo>
                    <a:pt x="10831" y="16124"/>
                  </a:lnTo>
                  <a:lnTo>
                    <a:pt x="10901" y="16126"/>
                  </a:lnTo>
                  <a:lnTo>
                    <a:pt x="10968" y="16128"/>
                  </a:lnTo>
                  <a:lnTo>
                    <a:pt x="11034" y="16128"/>
                  </a:lnTo>
                  <a:lnTo>
                    <a:pt x="11097" y="16126"/>
                  </a:lnTo>
                  <a:lnTo>
                    <a:pt x="11155" y="16123"/>
                  </a:lnTo>
                  <a:lnTo>
                    <a:pt x="11211" y="16119"/>
                  </a:lnTo>
                  <a:lnTo>
                    <a:pt x="11263" y="16113"/>
                  </a:lnTo>
                  <a:lnTo>
                    <a:pt x="11309" y="16105"/>
                  </a:lnTo>
                  <a:lnTo>
                    <a:pt x="11352" y="16096"/>
                  </a:lnTo>
                  <a:lnTo>
                    <a:pt x="11389" y="16085"/>
                  </a:lnTo>
                  <a:lnTo>
                    <a:pt x="11430" y="16058"/>
                  </a:lnTo>
                  <a:lnTo>
                    <a:pt x="11495" y="15999"/>
                  </a:lnTo>
                  <a:lnTo>
                    <a:pt x="11580" y="15908"/>
                  </a:lnTo>
                  <a:lnTo>
                    <a:pt x="11682" y="15789"/>
                  </a:lnTo>
                  <a:lnTo>
                    <a:pt x="11800" y="15643"/>
                  </a:lnTo>
                  <a:lnTo>
                    <a:pt x="11928" y="15473"/>
                  </a:lnTo>
                  <a:lnTo>
                    <a:pt x="12066" y="15278"/>
                  </a:lnTo>
                  <a:lnTo>
                    <a:pt x="12211" y="15063"/>
                  </a:lnTo>
                  <a:lnTo>
                    <a:pt x="12360" y="14828"/>
                  </a:lnTo>
                  <a:lnTo>
                    <a:pt x="12509" y="14576"/>
                  </a:lnTo>
                  <a:lnTo>
                    <a:pt x="12658" y="14309"/>
                  </a:lnTo>
                  <a:lnTo>
                    <a:pt x="12803" y="14027"/>
                  </a:lnTo>
                  <a:lnTo>
                    <a:pt x="12939" y="13735"/>
                  </a:lnTo>
                  <a:lnTo>
                    <a:pt x="13067" y="13433"/>
                  </a:lnTo>
                  <a:lnTo>
                    <a:pt x="13183" y="13123"/>
                  </a:lnTo>
                  <a:lnTo>
                    <a:pt x="13283" y="12808"/>
                  </a:lnTo>
                  <a:lnTo>
                    <a:pt x="13366" y="12489"/>
                  </a:lnTo>
                  <a:lnTo>
                    <a:pt x="13428" y="12169"/>
                  </a:lnTo>
                  <a:lnTo>
                    <a:pt x="13468" y="11848"/>
                  </a:lnTo>
                  <a:lnTo>
                    <a:pt x="13481" y="11528"/>
                  </a:lnTo>
                  <a:lnTo>
                    <a:pt x="13466" y="11214"/>
                  </a:lnTo>
                  <a:lnTo>
                    <a:pt x="13420" y="10906"/>
                  </a:lnTo>
                  <a:lnTo>
                    <a:pt x="13340" y="10605"/>
                  </a:lnTo>
                  <a:lnTo>
                    <a:pt x="13223" y="10314"/>
                  </a:lnTo>
                  <a:lnTo>
                    <a:pt x="13067" y="10035"/>
                  </a:lnTo>
                  <a:lnTo>
                    <a:pt x="12870" y="9769"/>
                  </a:lnTo>
                  <a:lnTo>
                    <a:pt x="12628" y="9520"/>
                  </a:lnTo>
                  <a:lnTo>
                    <a:pt x="12338" y="9287"/>
                  </a:lnTo>
                  <a:lnTo>
                    <a:pt x="11999" y="9074"/>
                  </a:lnTo>
                  <a:lnTo>
                    <a:pt x="11606" y="8882"/>
                  </a:lnTo>
                  <a:lnTo>
                    <a:pt x="11159" y="8714"/>
                  </a:lnTo>
                  <a:lnTo>
                    <a:pt x="10653" y="857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şḻïďê-Freeform 26"/>
            <p:cNvSpPr/>
            <p:nvPr/>
          </p:nvSpPr>
          <p:spPr bwMode="auto">
            <a:xfrm>
              <a:off x="7151482" y="2052252"/>
              <a:ext cx="766242" cy="824193"/>
            </a:xfrm>
            <a:custGeom>
              <a:avLst/>
              <a:gdLst>
                <a:gd name="T0" fmla="*/ 10549 w 14994"/>
                <a:gd name="T1" fmla="*/ 4096 h 16128"/>
                <a:gd name="T2" fmla="*/ 9728 w 14994"/>
                <a:gd name="T3" fmla="*/ 4033 h 16128"/>
                <a:gd name="T4" fmla="*/ 8774 w 14994"/>
                <a:gd name="T5" fmla="*/ 4106 h 16128"/>
                <a:gd name="T6" fmla="*/ 7932 w 14994"/>
                <a:gd name="T7" fmla="*/ 4229 h 16128"/>
                <a:gd name="T8" fmla="*/ 7142 w 14994"/>
                <a:gd name="T9" fmla="*/ 2984 h 16128"/>
                <a:gd name="T10" fmla="*/ 6416 w 14994"/>
                <a:gd name="T11" fmla="*/ 1768 h 16128"/>
                <a:gd name="T12" fmla="*/ 5839 w 14994"/>
                <a:gd name="T13" fmla="*/ 903 h 16128"/>
                <a:gd name="T14" fmla="*/ 5475 w 14994"/>
                <a:gd name="T15" fmla="*/ 509 h 16128"/>
                <a:gd name="T16" fmla="*/ 4708 w 14994"/>
                <a:gd name="T17" fmla="*/ 939 h 16128"/>
                <a:gd name="T18" fmla="*/ 3516 w 14994"/>
                <a:gd name="T19" fmla="*/ 2523 h 16128"/>
                <a:gd name="T20" fmla="*/ 2690 w 14994"/>
                <a:gd name="T21" fmla="*/ 4894 h 16128"/>
                <a:gd name="T22" fmla="*/ 2997 w 14994"/>
                <a:gd name="T23" fmla="*/ 7672 h 16128"/>
                <a:gd name="T24" fmla="*/ 2881 w 14994"/>
                <a:gd name="T25" fmla="*/ 7946 h 16128"/>
                <a:gd name="T26" fmla="*/ 2300 w 14994"/>
                <a:gd name="T27" fmla="*/ 7953 h 16128"/>
                <a:gd name="T28" fmla="*/ 1746 w 14994"/>
                <a:gd name="T29" fmla="*/ 8201 h 16128"/>
                <a:gd name="T30" fmla="*/ 1315 w 14994"/>
                <a:gd name="T31" fmla="*/ 8651 h 16128"/>
                <a:gd name="T32" fmla="*/ 1065 w 14994"/>
                <a:gd name="T33" fmla="*/ 9254 h 16128"/>
                <a:gd name="T34" fmla="*/ 1040 w 14994"/>
                <a:gd name="T35" fmla="*/ 9841 h 16128"/>
                <a:gd name="T36" fmla="*/ 1194 w 14994"/>
                <a:gd name="T37" fmla="*/ 10365 h 16128"/>
                <a:gd name="T38" fmla="*/ 1498 w 14994"/>
                <a:gd name="T39" fmla="*/ 10800 h 16128"/>
                <a:gd name="T40" fmla="*/ 1925 w 14994"/>
                <a:gd name="T41" fmla="*/ 11106 h 16128"/>
                <a:gd name="T42" fmla="*/ 1048 w 14994"/>
                <a:gd name="T43" fmla="*/ 12002 h 16128"/>
                <a:gd name="T44" fmla="*/ 398 w 14994"/>
                <a:gd name="T45" fmla="*/ 13651 h 16128"/>
                <a:gd name="T46" fmla="*/ 88 w 14994"/>
                <a:gd name="T47" fmla="*/ 15274 h 16128"/>
                <a:gd name="T48" fmla="*/ 4856 w 14994"/>
                <a:gd name="T49" fmla="*/ 16128 h 16128"/>
                <a:gd name="T50" fmla="*/ 4749 w 14994"/>
                <a:gd name="T51" fmla="*/ 15137 h 16128"/>
                <a:gd name="T52" fmla="*/ 4422 w 14994"/>
                <a:gd name="T53" fmla="*/ 13515 h 16128"/>
                <a:gd name="T54" fmla="*/ 3760 w 14994"/>
                <a:gd name="T55" fmla="*/ 11923 h 16128"/>
                <a:gd name="T56" fmla="*/ 3086 w 14994"/>
                <a:gd name="T57" fmla="*/ 11136 h 16128"/>
                <a:gd name="T58" fmla="*/ 3469 w 14994"/>
                <a:gd name="T59" fmla="*/ 10917 h 16128"/>
                <a:gd name="T60" fmla="*/ 3785 w 14994"/>
                <a:gd name="T61" fmla="*/ 10592 h 16128"/>
                <a:gd name="T62" fmla="*/ 4008 w 14994"/>
                <a:gd name="T63" fmla="*/ 10182 h 16128"/>
                <a:gd name="T64" fmla="*/ 4115 w 14994"/>
                <a:gd name="T65" fmla="*/ 9742 h 16128"/>
                <a:gd name="T66" fmla="*/ 4618 w 14994"/>
                <a:gd name="T67" fmla="*/ 10006 h 16128"/>
                <a:gd name="T68" fmla="*/ 6750 w 14994"/>
                <a:gd name="T69" fmla="*/ 11339 h 16128"/>
                <a:gd name="T70" fmla="*/ 8814 w 14994"/>
                <a:gd name="T71" fmla="*/ 11758 h 16128"/>
                <a:gd name="T72" fmla="*/ 10380 w 14994"/>
                <a:gd name="T73" fmla="*/ 11606 h 16128"/>
                <a:gd name="T74" fmla="*/ 10996 w 14994"/>
                <a:gd name="T75" fmla="*/ 11259 h 16128"/>
                <a:gd name="T76" fmla="*/ 10910 w 14994"/>
                <a:gd name="T77" fmla="*/ 10705 h 16128"/>
                <a:gd name="T78" fmla="*/ 10556 w 14994"/>
                <a:gd name="T79" fmla="*/ 9735 h 16128"/>
                <a:gd name="T80" fmla="*/ 9996 w 14994"/>
                <a:gd name="T81" fmla="*/ 8463 h 16128"/>
                <a:gd name="T82" fmla="*/ 9717 w 14994"/>
                <a:gd name="T83" fmla="*/ 7055 h 16128"/>
                <a:gd name="T84" fmla="*/ 10288 w 14994"/>
                <a:gd name="T85" fmla="*/ 6222 h 16128"/>
                <a:gd name="T86" fmla="*/ 10797 w 14994"/>
                <a:gd name="T87" fmla="*/ 5324 h 16128"/>
                <a:gd name="T88" fmla="*/ 11027 w 14994"/>
                <a:gd name="T89" fmla="*/ 4575 h 16128"/>
                <a:gd name="T90" fmla="*/ 11371 w 14994"/>
                <a:gd name="T91" fmla="*/ 922 h 16128"/>
                <a:gd name="T92" fmla="*/ 12613 w 14994"/>
                <a:gd name="T93" fmla="*/ 1657 h 16128"/>
                <a:gd name="T94" fmla="*/ 13552 w 14994"/>
                <a:gd name="T95" fmla="*/ 2875 h 16128"/>
                <a:gd name="T96" fmla="*/ 14018 w 14994"/>
                <a:gd name="T97" fmla="*/ 4409 h 16128"/>
                <a:gd name="T98" fmla="*/ 13847 w 14994"/>
                <a:gd name="T99" fmla="*/ 6093 h 16128"/>
                <a:gd name="T100" fmla="*/ 14988 w 14994"/>
                <a:gd name="T101" fmla="*/ 5050 h 16128"/>
                <a:gd name="T102" fmla="*/ 14693 w 14994"/>
                <a:gd name="T103" fmla="*/ 3063 h 16128"/>
                <a:gd name="T104" fmla="*/ 13732 w 14994"/>
                <a:gd name="T105" fmla="*/ 1417 h 16128"/>
                <a:gd name="T106" fmla="*/ 12292 w 14994"/>
                <a:gd name="T107" fmla="*/ 280 h 16128"/>
                <a:gd name="T108" fmla="*/ 10729 w 14994"/>
                <a:gd name="T109" fmla="*/ 2610 h 16128"/>
                <a:gd name="T110" fmla="*/ 11591 w 14994"/>
                <a:gd name="T111" fmla="*/ 3154 h 16128"/>
                <a:gd name="T112" fmla="*/ 12164 w 14994"/>
                <a:gd name="T113" fmla="*/ 3963 h 16128"/>
                <a:gd name="T114" fmla="*/ 12391 w 14994"/>
                <a:gd name="T115" fmla="*/ 4932 h 16128"/>
                <a:gd name="T116" fmla="*/ 12254 w 14994"/>
                <a:gd name="T117" fmla="*/ 5856 h 16128"/>
                <a:gd name="T118" fmla="*/ 13117 w 14994"/>
                <a:gd name="T119" fmla="*/ 5068 h 16128"/>
                <a:gd name="T120" fmla="*/ 12887 w 14994"/>
                <a:gd name="T121" fmla="*/ 3812 h 16128"/>
                <a:gd name="T122" fmla="*/ 12205 w 14994"/>
                <a:gd name="T123" fmla="*/ 2743 h 16128"/>
                <a:gd name="T124" fmla="*/ 11144 w 14994"/>
                <a:gd name="T125" fmla="*/ 1996 h 16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994" h="16128">
                  <a:moveTo>
                    <a:pt x="10969" y="4324"/>
                  </a:moveTo>
                  <a:lnTo>
                    <a:pt x="10932" y="4279"/>
                  </a:lnTo>
                  <a:lnTo>
                    <a:pt x="10887" y="4239"/>
                  </a:lnTo>
                  <a:lnTo>
                    <a:pt x="10835" y="4202"/>
                  </a:lnTo>
                  <a:lnTo>
                    <a:pt x="10773" y="4170"/>
                  </a:lnTo>
                  <a:lnTo>
                    <a:pt x="10706" y="4141"/>
                  </a:lnTo>
                  <a:lnTo>
                    <a:pt x="10630" y="4117"/>
                  </a:lnTo>
                  <a:lnTo>
                    <a:pt x="10549" y="4096"/>
                  </a:lnTo>
                  <a:lnTo>
                    <a:pt x="10462" y="4077"/>
                  </a:lnTo>
                  <a:lnTo>
                    <a:pt x="10369" y="4062"/>
                  </a:lnTo>
                  <a:lnTo>
                    <a:pt x="10272" y="4051"/>
                  </a:lnTo>
                  <a:lnTo>
                    <a:pt x="10170" y="4042"/>
                  </a:lnTo>
                  <a:lnTo>
                    <a:pt x="10065" y="4036"/>
                  </a:lnTo>
                  <a:lnTo>
                    <a:pt x="9955" y="4033"/>
                  </a:lnTo>
                  <a:lnTo>
                    <a:pt x="9843" y="4032"/>
                  </a:lnTo>
                  <a:lnTo>
                    <a:pt x="9728" y="4033"/>
                  </a:lnTo>
                  <a:lnTo>
                    <a:pt x="9611" y="4036"/>
                  </a:lnTo>
                  <a:lnTo>
                    <a:pt x="9492" y="4042"/>
                  </a:lnTo>
                  <a:lnTo>
                    <a:pt x="9372" y="4049"/>
                  </a:lnTo>
                  <a:lnTo>
                    <a:pt x="9252" y="4057"/>
                  </a:lnTo>
                  <a:lnTo>
                    <a:pt x="9131" y="4067"/>
                  </a:lnTo>
                  <a:lnTo>
                    <a:pt x="9011" y="4079"/>
                  </a:lnTo>
                  <a:lnTo>
                    <a:pt x="8892" y="4091"/>
                  </a:lnTo>
                  <a:lnTo>
                    <a:pt x="8774" y="4106"/>
                  </a:lnTo>
                  <a:lnTo>
                    <a:pt x="8658" y="4120"/>
                  </a:lnTo>
                  <a:lnTo>
                    <a:pt x="8544" y="4135"/>
                  </a:lnTo>
                  <a:lnTo>
                    <a:pt x="8433" y="4150"/>
                  </a:lnTo>
                  <a:lnTo>
                    <a:pt x="8324" y="4166"/>
                  </a:lnTo>
                  <a:lnTo>
                    <a:pt x="8219" y="4181"/>
                  </a:lnTo>
                  <a:lnTo>
                    <a:pt x="8119" y="4197"/>
                  </a:lnTo>
                  <a:lnTo>
                    <a:pt x="8023" y="4213"/>
                  </a:lnTo>
                  <a:lnTo>
                    <a:pt x="7932" y="4229"/>
                  </a:lnTo>
                  <a:lnTo>
                    <a:pt x="7847" y="4244"/>
                  </a:lnTo>
                  <a:lnTo>
                    <a:pt x="7744" y="4056"/>
                  </a:lnTo>
                  <a:lnTo>
                    <a:pt x="7642" y="3870"/>
                  </a:lnTo>
                  <a:lnTo>
                    <a:pt x="7540" y="3687"/>
                  </a:lnTo>
                  <a:lnTo>
                    <a:pt x="7439" y="3507"/>
                  </a:lnTo>
                  <a:lnTo>
                    <a:pt x="7338" y="3329"/>
                  </a:lnTo>
                  <a:lnTo>
                    <a:pt x="7239" y="3155"/>
                  </a:lnTo>
                  <a:lnTo>
                    <a:pt x="7142" y="2984"/>
                  </a:lnTo>
                  <a:lnTo>
                    <a:pt x="7045" y="2816"/>
                  </a:lnTo>
                  <a:lnTo>
                    <a:pt x="6950" y="2653"/>
                  </a:lnTo>
                  <a:lnTo>
                    <a:pt x="6857" y="2494"/>
                  </a:lnTo>
                  <a:lnTo>
                    <a:pt x="6765" y="2340"/>
                  </a:lnTo>
                  <a:lnTo>
                    <a:pt x="6674" y="2189"/>
                  </a:lnTo>
                  <a:lnTo>
                    <a:pt x="6586" y="2043"/>
                  </a:lnTo>
                  <a:lnTo>
                    <a:pt x="6500" y="1903"/>
                  </a:lnTo>
                  <a:lnTo>
                    <a:pt x="6416" y="1768"/>
                  </a:lnTo>
                  <a:lnTo>
                    <a:pt x="6334" y="1638"/>
                  </a:lnTo>
                  <a:lnTo>
                    <a:pt x="6256" y="1514"/>
                  </a:lnTo>
                  <a:lnTo>
                    <a:pt x="6179" y="1396"/>
                  </a:lnTo>
                  <a:lnTo>
                    <a:pt x="6105" y="1284"/>
                  </a:lnTo>
                  <a:lnTo>
                    <a:pt x="6034" y="1179"/>
                  </a:lnTo>
                  <a:lnTo>
                    <a:pt x="5966" y="1081"/>
                  </a:lnTo>
                  <a:lnTo>
                    <a:pt x="5901" y="988"/>
                  </a:lnTo>
                  <a:lnTo>
                    <a:pt x="5839" y="903"/>
                  </a:lnTo>
                  <a:lnTo>
                    <a:pt x="5780" y="827"/>
                  </a:lnTo>
                  <a:lnTo>
                    <a:pt x="5726" y="756"/>
                  </a:lnTo>
                  <a:lnTo>
                    <a:pt x="5674" y="695"/>
                  </a:lnTo>
                  <a:lnTo>
                    <a:pt x="5626" y="640"/>
                  </a:lnTo>
                  <a:lnTo>
                    <a:pt x="5583" y="595"/>
                  </a:lnTo>
                  <a:lnTo>
                    <a:pt x="5542" y="557"/>
                  </a:lnTo>
                  <a:lnTo>
                    <a:pt x="5507" y="529"/>
                  </a:lnTo>
                  <a:lnTo>
                    <a:pt x="5475" y="509"/>
                  </a:lnTo>
                  <a:lnTo>
                    <a:pt x="5448" y="499"/>
                  </a:lnTo>
                  <a:lnTo>
                    <a:pt x="5380" y="498"/>
                  </a:lnTo>
                  <a:lnTo>
                    <a:pt x="5297" y="518"/>
                  </a:lnTo>
                  <a:lnTo>
                    <a:pt x="5202" y="561"/>
                  </a:lnTo>
                  <a:lnTo>
                    <a:pt x="5093" y="626"/>
                  </a:lnTo>
                  <a:lnTo>
                    <a:pt x="4973" y="711"/>
                  </a:lnTo>
                  <a:lnTo>
                    <a:pt x="4845" y="815"/>
                  </a:lnTo>
                  <a:lnTo>
                    <a:pt x="4708" y="939"/>
                  </a:lnTo>
                  <a:lnTo>
                    <a:pt x="4566" y="1081"/>
                  </a:lnTo>
                  <a:lnTo>
                    <a:pt x="4417" y="1241"/>
                  </a:lnTo>
                  <a:lnTo>
                    <a:pt x="4267" y="1416"/>
                  </a:lnTo>
                  <a:lnTo>
                    <a:pt x="4114" y="1609"/>
                  </a:lnTo>
                  <a:lnTo>
                    <a:pt x="3962" y="1816"/>
                  </a:lnTo>
                  <a:lnTo>
                    <a:pt x="3810" y="2038"/>
                  </a:lnTo>
                  <a:lnTo>
                    <a:pt x="3661" y="2274"/>
                  </a:lnTo>
                  <a:lnTo>
                    <a:pt x="3516" y="2523"/>
                  </a:lnTo>
                  <a:lnTo>
                    <a:pt x="3377" y="2784"/>
                  </a:lnTo>
                  <a:lnTo>
                    <a:pt x="3245" y="3057"/>
                  </a:lnTo>
                  <a:lnTo>
                    <a:pt x="3122" y="3341"/>
                  </a:lnTo>
                  <a:lnTo>
                    <a:pt x="3009" y="3634"/>
                  </a:lnTo>
                  <a:lnTo>
                    <a:pt x="2909" y="3937"/>
                  </a:lnTo>
                  <a:lnTo>
                    <a:pt x="2820" y="4249"/>
                  </a:lnTo>
                  <a:lnTo>
                    <a:pt x="2747" y="4568"/>
                  </a:lnTo>
                  <a:lnTo>
                    <a:pt x="2690" y="4894"/>
                  </a:lnTo>
                  <a:lnTo>
                    <a:pt x="2651" y="5227"/>
                  </a:lnTo>
                  <a:lnTo>
                    <a:pt x="2631" y="5565"/>
                  </a:lnTo>
                  <a:lnTo>
                    <a:pt x="2632" y="5909"/>
                  </a:lnTo>
                  <a:lnTo>
                    <a:pt x="2654" y="6257"/>
                  </a:lnTo>
                  <a:lnTo>
                    <a:pt x="2700" y="6606"/>
                  </a:lnTo>
                  <a:lnTo>
                    <a:pt x="2773" y="6960"/>
                  </a:lnTo>
                  <a:lnTo>
                    <a:pt x="2870" y="7315"/>
                  </a:lnTo>
                  <a:lnTo>
                    <a:pt x="2997" y="7672"/>
                  </a:lnTo>
                  <a:lnTo>
                    <a:pt x="3154" y="8029"/>
                  </a:lnTo>
                  <a:lnTo>
                    <a:pt x="3116" y="8014"/>
                  </a:lnTo>
                  <a:lnTo>
                    <a:pt x="3078" y="8000"/>
                  </a:lnTo>
                  <a:lnTo>
                    <a:pt x="3040" y="7987"/>
                  </a:lnTo>
                  <a:lnTo>
                    <a:pt x="3001" y="7975"/>
                  </a:lnTo>
                  <a:lnTo>
                    <a:pt x="2962" y="7965"/>
                  </a:lnTo>
                  <a:lnTo>
                    <a:pt x="2922" y="7955"/>
                  </a:lnTo>
                  <a:lnTo>
                    <a:pt x="2881" y="7946"/>
                  </a:lnTo>
                  <a:lnTo>
                    <a:pt x="2840" y="7938"/>
                  </a:lnTo>
                  <a:lnTo>
                    <a:pt x="2762" y="7928"/>
                  </a:lnTo>
                  <a:lnTo>
                    <a:pt x="2683" y="7922"/>
                  </a:lnTo>
                  <a:lnTo>
                    <a:pt x="2604" y="7920"/>
                  </a:lnTo>
                  <a:lnTo>
                    <a:pt x="2528" y="7922"/>
                  </a:lnTo>
                  <a:lnTo>
                    <a:pt x="2450" y="7929"/>
                  </a:lnTo>
                  <a:lnTo>
                    <a:pt x="2375" y="7939"/>
                  </a:lnTo>
                  <a:lnTo>
                    <a:pt x="2300" y="7953"/>
                  </a:lnTo>
                  <a:lnTo>
                    <a:pt x="2225" y="7972"/>
                  </a:lnTo>
                  <a:lnTo>
                    <a:pt x="2153" y="7994"/>
                  </a:lnTo>
                  <a:lnTo>
                    <a:pt x="2081" y="8020"/>
                  </a:lnTo>
                  <a:lnTo>
                    <a:pt x="2011" y="8050"/>
                  </a:lnTo>
                  <a:lnTo>
                    <a:pt x="1942" y="8082"/>
                  </a:lnTo>
                  <a:lnTo>
                    <a:pt x="1875" y="8118"/>
                  </a:lnTo>
                  <a:lnTo>
                    <a:pt x="1809" y="8159"/>
                  </a:lnTo>
                  <a:lnTo>
                    <a:pt x="1746" y="8201"/>
                  </a:lnTo>
                  <a:lnTo>
                    <a:pt x="1684" y="8247"/>
                  </a:lnTo>
                  <a:lnTo>
                    <a:pt x="1625" y="8297"/>
                  </a:lnTo>
                  <a:lnTo>
                    <a:pt x="1567" y="8348"/>
                  </a:lnTo>
                  <a:lnTo>
                    <a:pt x="1512" y="8404"/>
                  </a:lnTo>
                  <a:lnTo>
                    <a:pt x="1458" y="8461"/>
                  </a:lnTo>
                  <a:lnTo>
                    <a:pt x="1408" y="8522"/>
                  </a:lnTo>
                  <a:lnTo>
                    <a:pt x="1361" y="8585"/>
                  </a:lnTo>
                  <a:lnTo>
                    <a:pt x="1315" y="8651"/>
                  </a:lnTo>
                  <a:lnTo>
                    <a:pt x="1273" y="8718"/>
                  </a:lnTo>
                  <a:lnTo>
                    <a:pt x="1234" y="8789"/>
                  </a:lnTo>
                  <a:lnTo>
                    <a:pt x="1197" y="8861"/>
                  </a:lnTo>
                  <a:lnTo>
                    <a:pt x="1164" y="8936"/>
                  </a:lnTo>
                  <a:lnTo>
                    <a:pt x="1134" y="9013"/>
                  </a:lnTo>
                  <a:lnTo>
                    <a:pt x="1108" y="9091"/>
                  </a:lnTo>
                  <a:lnTo>
                    <a:pt x="1084" y="9173"/>
                  </a:lnTo>
                  <a:lnTo>
                    <a:pt x="1065" y="9254"/>
                  </a:lnTo>
                  <a:lnTo>
                    <a:pt x="1050" y="9339"/>
                  </a:lnTo>
                  <a:lnTo>
                    <a:pt x="1039" y="9413"/>
                  </a:lnTo>
                  <a:lnTo>
                    <a:pt x="1032" y="9485"/>
                  </a:lnTo>
                  <a:lnTo>
                    <a:pt x="1028" y="9557"/>
                  </a:lnTo>
                  <a:lnTo>
                    <a:pt x="1027" y="9629"/>
                  </a:lnTo>
                  <a:lnTo>
                    <a:pt x="1028" y="9700"/>
                  </a:lnTo>
                  <a:lnTo>
                    <a:pt x="1033" y="9771"/>
                  </a:lnTo>
                  <a:lnTo>
                    <a:pt x="1040" y="9841"/>
                  </a:lnTo>
                  <a:lnTo>
                    <a:pt x="1050" y="9910"/>
                  </a:lnTo>
                  <a:lnTo>
                    <a:pt x="1063" y="9978"/>
                  </a:lnTo>
                  <a:lnTo>
                    <a:pt x="1078" y="10046"/>
                  </a:lnTo>
                  <a:lnTo>
                    <a:pt x="1097" y="10112"/>
                  </a:lnTo>
                  <a:lnTo>
                    <a:pt x="1118" y="10177"/>
                  </a:lnTo>
                  <a:lnTo>
                    <a:pt x="1141" y="10241"/>
                  </a:lnTo>
                  <a:lnTo>
                    <a:pt x="1166" y="10304"/>
                  </a:lnTo>
                  <a:lnTo>
                    <a:pt x="1194" y="10365"/>
                  </a:lnTo>
                  <a:lnTo>
                    <a:pt x="1225" y="10426"/>
                  </a:lnTo>
                  <a:lnTo>
                    <a:pt x="1257" y="10483"/>
                  </a:lnTo>
                  <a:lnTo>
                    <a:pt x="1292" y="10541"/>
                  </a:lnTo>
                  <a:lnTo>
                    <a:pt x="1329" y="10596"/>
                  </a:lnTo>
                  <a:lnTo>
                    <a:pt x="1369" y="10650"/>
                  </a:lnTo>
                  <a:lnTo>
                    <a:pt x="1409" y="10702"/>
                  </a:lnTo>
                  <a:lnTo>
                    <a:pt x="1452" y="10751"/>
                  </a:lnTo>
                  <a:lnTo>
                    <a:pt x="1498" y="10800"/>
                  </a:lnTo>
                  <a:lnTo>
                    <a:pt x="1545" y="10846"/>
                  </a:lnTo>
                  <a:lnTo>
                    <a:pt x="1594" y="10889"/>
                  </a:lnTo>
                  <a:lnTo>
                    <a:pt x="1645" y="10932"/>
                  </a:lnTo>
                  <a:lnTo>
                    <a:pt x="1697" y="10971"/>
                  </a:lnTo>
                  <a:lnTo>
                    <a:pt x="1752" y="11008"/>
                  </a:lnTo>
                  <a:lnTo>
                    <a:pt x="1808" y="11044"/>
                  </a:lnTo>
                  <a:lnTo>
                    <a:pt x="1866" y="11076"/>
                  </a:lnTo>
                  <a:lnTo>
                    <a:pt x="1925" y="11106"/>
                  </a:lnTo>
                  <a:lnTo>
                    <a:pt x="1985" y="11133"/>
                  </a:lnTo>
                  <a:lnTo>
                    <a:pt x="1827" y="11204"/>
                  </a:lnTo>
                  <a:lnTo>
                    <a:pt x="1678" y="11295"/>
                  </a:lnTo>
                  <a:lnTo>
                    <a:pt x="1536" y="11405"/>
                  </a:lnTo>
                  <a:lnTo>
                    <a:pt x="1403" y="11532"/>
                  </a:lnTo>
                  <a:lnTo>
                    <a:pt x="1277" y="11675"/>
                  </a:lnTo>
                  <a:lnTo>
                    <a:pt x="1159" y="11832"/>
                  </a:lnTo>
                  <a:lnTo>
                    <a:pt x="1048" y="12002"/>
                  </a:lnTo>
                  <a:lnTo>
                    <a:pt x="944" y="12184"/>
                  </a:lnTo>
                  <a:lnTo>
                    <a:pt x="848" y="12375"/>
                  </a:lnTo>
                  <a:lnTo>
                    <a:pt x="757" y="12576"/>
                  </a:lnTo>
                  <a:lnTo>
                    <a:pt x="673" y="12782"/>
                  </a:lnTo>
                  <a:lnTo>
                    <a:pt x="596" y="12995"/>
                  </a:lnTo>
                  <a:lnTo>
                    <a:pt x="524" y="13212"/>
                  </a:lnTo>
                  <a:lnTo>
                    <a:pt x="459" y="13431"/>
                  </a:lnTo>
                  <a:lnTo>
                    <a:pt x="398" y="13651"/>
                  </a:lnTo>
                  <a:lnTo>
                    <a:pt x="343" y="13871"/>
                  </a:lnTo>
                  <a:lnTo>
                    <a:pt x="293" y="14089"/>
                  </a:lnTo>
                  <a:lnTo>
                    <a:pt x="248" y="14304"/>
                  </a:lnTo>
                  <a:lnTo>
                    <a:pt x="208" y="14513"/>
                  </a:lnTo>
                  <a:lnTo>
                    <a:pt x="171" y="14717"/>
                  </a:lnTo>
                  <a:lnTo>
                    <a:pt x="139" y="14912"/>
                  </a:lnTo>
                  <a:lnTo>
                    <a:pt x="112" y="15099"/>
                  </a:lnTo>
                  <a:lnTo>
                    <a:pt x="88" y="15274"/>
                  </a:lnTo>
                  <a:lnTo>
                    <a:pt x="67" y="15438"/>
                  </a:lnTo>
                  <a:lnTo>
                    <a:pt x="49" y="15588"/>
                  </a:lnTo>
                  <a:lnTo>
                    <a:pt x="34" y="15722"/>
                  </a:lnTo>
                  <a:lnTo>
                    <a:pt x="23" y="15840"/>
                  </a:lnTo>
                  <a:lnTo>
                    <a:pt x="14" y="15940"/>
                  </a:lnTo>
                  <a:lnTo>
                    <a:pt x="3" y="16079"/>
                  </a:lnTo>
                  <a:lnTo>
                    <a:pt x="0" y="16128"/>
                  </a:lnTo>
                  <a:lnTo>
                    <a:pt x="4856" y="16128"/>
                  </a:lnTo>
                  <a:lnTo>
                    <a:pt x="4852" y="16081"/>
                  </a:lnTo>
                  <a:lnTo>
                    <a:pt x="4842" y="15948"/>
                  </a:lnTo>
                  <a:lnTo>
                    <a:pt x="4834" y="15852"/>
                  </a:lnTo>
                  <a:lnTo>
                    <a:pt x="4823" y="15738"/>
                  </a:lnTo>
                  <a:lnTo>
                    <a:pt x="4809" y="15609"/>
                  </a:lnTo>
                  <a:lnTo>
                    <a:pt x="4792" y="15465"/>
                  </a:lnTo>
                  <a:lnTo>
                    <a:pt x="4772" y="15306"/>
                  </a:lnTo>
                  <a:lnTo>
                    <a:pt x="4749" y="15137"/>
                  </a:lnTo>
                  <a:lnTo>
                    <a:pt x="4723" y="14957"/>
                  </a:lnTo>
                  <a:lnTo>
                    <a:pt x="4693" y="14767"/>
                  </a:lnTo>
                  <a:lnTo>
                    <a:pt x="4658" y="14571"/>
                  </a:lnTo>
                  <a:lnTo>
                    <a:pt x="4620" y="14367"/>
                  </a:lnTo>
                  <a:lnTo>
                    <a:pt x="4578" y="14158"/>
                  </a:lnTo>
                  <a:lnTo>
                    <a:pt x="4530" y="13946"/>
                  </a:lnTo>
                  <a:lnTo>
                    <a:pt x="4478" y="13731"/>
                  </a:lnTo>
                  <a:lnTo>
                    <a:pt x="4422" y="13515"/>
                  </a:lnTo>
                  <a:lnTo>
                    <a:pt x="4359" y="13301"/>
                  </a:lnTo>
                  <a:lnTo>
                    <a:pt x="4291" y="13087"/>
                  </a:lnTo>
                  <a:lnTo>
                    <a:pt x="4218" y="12876"/>
                  </a:lnTo>
                  <a:lnTo>
                    <a:pt x="4139" y="12672"/>
                  </a:lnTo>
                  <a:lnTo>
                    <a:pt x="4054" y="12472"/>
                  </a:lnTo>
                  <a:lnTo>
                    <a:pt x="3963" y="12279"/>
                  </a:lnTo>
                  <a:lnTo>
                    <a:pt x="3865" y="12096"/>
                  </a:lnTo>
                  <a:lnTo>
                    <a:pt x="3760" y="11923"/>
                  </a:lnTo>
                  <a:lnTo>
                    <a:pt x="3649" y="11761"/>
                  </a:lnTo>
                  <a:lnTo>
                    <a:pt x="3531" y="11612"/>
                  </a:lnTo>
                  <a:lnTo>
                    <a:pt x="3405" y="11478"/>
                  </a:lnTo>
                  <a:lnTo>
                    <a:pt x="3272" y="11359"/>
                  </a:lnTo>
                  <a:lnTo>
                    <a:pt x="3130" y="11257"/>
                  </a:lnTo>
                  <a:lnTo>
                    <a:pt x="2981" y="11174"/>
                  </a:lnTo>
                  <a:lnTo>
                    <a:pt x="3034" y="11157"/>
                  </a:lnTo>
                  <a:lnTo>
                    <a:pt x="3086" y="11136"/>
                  </a:lnTo>
                  <a:lnTo>
                    <a:pt x="3136" y="11115"/>
                  </a:lnTo>
                  <a:lnTo>
                    <a:pt x="3187" y="11092"/>
                  </a:lnTo>
                  <a:lnTo>
                    <a:pt x="3236" y="11067"/>
                  </a:lnTo>
                  <a:lnTo>
                    <a:pt x="3285" y="11041"/>
                  </a:lnTo>
                  <a:lnTo>
                    <a:pt x="3332" y="11012"/>
                  </a:lnTo>
                  <a:lnTo>
                    <a:pt x="3379" y="10982"/>
                  </a:lnTo>
                  <a:lnTo>
                    <a:pt x="3425" y="10950"/>
                  </a:lnTo>
                  <a:lnTo>
                    <a:pt x="3469" y="10917"/>
                  </a:lnTo>
                  <a:lnTo>
                    <a:pt x="3513" y="10881"/>
                  </a:lnTo>
                  <a:lnTo>
                    <a:pt x="3556" y="10844"/>
                  </a:lnTo>
                  <a:lnTo>
                    <a:pt x="3597" y="10806"/>
                  </a:lnTo>
                  <a:lnTo>
                    <a:pt x="3636" y="10766"/>
                  </a:lnTo>
                  <a:lnTo>
                    <a:pt x="3676" y="10725"/>
                  </a:lnTo>
                  <a:lnTo>
                    <a:pt x="3713" y="10683"/>
                  </a:lnTo>
                  <a:lnTo>
                    <a:pt x="3749" y="10638"/>
                  </a:lnTo>
                  <a:lnTo>
                    <a:pt x="3785" y="10592"/>
                  </a:lnTo>
                  <a:lnTo>
                    <a:pt x="3818" y="10546"/>
                  </a:lnTo>
                  <a:lnTo>
                    <a:pt x="3850" y="10497"/>
                  </a:lnTo>
                  <a:lnTo>
                    <a:pt x="3880" y="10448"/>
                  </a:lnTo>
                  <a:lnTo>
                    <a:pt x="3910" y="10398"/>
                  </a:lnTo>
                  <a:lnTo>
                    <a:pt x="3937" y="10345"/>
                  </a:lnTo>
                  <a:lnTo>
                    <a:pt x="3962" y="10292"/>
                  </a:lnTo>
                  <a:lnTo>
                    <a:pt x="3986" y="10237"/>
                  </a:lnTo>
                  <a:lnTo>
                    <a:pt x="4008" y="10182"/>
                  </a:lnTo>
                  <a:lnTo>
                    <a:pt x="4028" y="10125"/>
                  </a:lnTo>
                  <a:lnTo>
                    <a:pt x="4048" y="10068"/>
                  </a:lnTo>
                  <a:lnTo>
                    <a:pt x="4065" y="10009"/>
                  </a:lnTo>
                  <a:lnTo>
                    <a:pt x="4079" y="9950"/>
                  </a:lnTo>
                  <a:lnTo>
                    <a:pt x="4092" y="9889"/>
                  </a:lnTo>
                  <a:lnTo>
                    <a:pt x="4103" y="9828"/>
                  </a:lnTo>
                  <a:lnTo>
                    <a:pt x="4109" y="9785"/>
                  </a:lnTo>
                  <a:lnTo>
                    <a:pt x="4115" y="9742"/>
                  </a:lnTo>
                  <a:lnTo>
                    <a:pt x="4119" y="9700"/>
                  </a:lnTo>
                  <a:lnTo>
                    <a:pt x="4122" y="9658"/>
                  </a:lnTo>
                  <a:lnTo>
                    <a:pt x="4124" y="9615"/>
                  </a:lnTo>
                  <a:lnTo>
                    <a:pt x="4125" y="9574"/>
                  </a:lnTo>
                  <a:lnTo>
                    <a:pt x="4126" y="9532"/>
                  </a:lnTo>
                  <a:lnTo>
                    <a:pt x="4125" y="9490"/>
                  </a:lnTo>
                  <a:lnTo>
                    <a:pt x="4368" y="9758"/>
                  </a:lnTo>
                  <a:lnTo>
                    <a:pt x="4618" y="10006"/>
                  </a:lnTo>
                  <a:lnTo>
                    <a:pt x="4873" y="10234"/>
                  </a:lnTo>
                  <a:lnTo>
                    <a:pt x="5134" y="10444"/>
                  </a:lnTo>
                  <a:lnTo>
                    <a:pt x="5398" y="10634"/>
                  </a:lnTo>
                  <a:lnTo>
                    <a:pt x="5665" y="10808"/>
                  </a:lnTo>
                  <a:lnTo>
                    <a:pt x="5935" y="10964"/>
                  </a:lnTo>
                  <a:lnTo>
                    <a:pt x="6206" y="11104"/>
                  </a:lnTo>
                  <a:lnTo>
                    <a:pt x="6479" y="11229"/>
                  </a:lnTo>
                  <a:lnTo>
                    <a:pt x="6750" y="11339"/>
                  </a:lnTo>
                  <a:lnTo>
                    <a:pt x="7021" y="11434"/>
                  </a:lnTo>
                  <a:lnTo>
                    <a:pt x="7289" y="11516"/>
                  </a:lnTo>
                  <a:lnTo>
                    <a:pt x="7555" y="11585"/>
                  </a:lnTo>
                  <a:lnTo>
                    <a:pt x="7817" y="11641"/>
                  </a:lnTo>
                  <a:lnTo>
                    <a:pt x="8075" y="11687"/>
                  </a:lnTo>
                  <a:lnTo>
                    <a:pt x="8328" y="11720"/>
                  </a:lnTo>
                  <a:lnTo>
                    <a:pt x="8575" y="11744"/>
                  </a:lnTo>
                  <a:lnTo>
                    <a:pt x="8814" y="11758"/>
                  </a:lnTo>
                  <a:lnTo>
                    <a:pt x="9047" y="11763"/>
                  </a:lnTo>
                  <a:lnTo>
                    <a:pt x="9269" y="11760"/>
                  </a:lnTo>
                  <a:lnTo>
                    <a:pt x="9483" y="11750"/>
                  </a:lnTo>
                  <a:lnTo>
                    <a:pt x="9687" y="11732"/>
                  </a:lnTo>
                  <a:lnTo>
                    <a:pt x="9879" y="11709"/>
                  </a:lnTo>
                  <a:lnTo>
                    <a:pt x="10059" y="11679"/>
                  </a:lnTo>
                  <a:lnTo>
                    <a:pt x="10227" y="11644"/>
                  </a:lnTo>
                  <a:lnTo>
                    <a:pt x="10380" y="11606"/>
                  </a:lnTo>
                  <a:lnTo>
                    <a:pt x="10519" y="11563"/>
                  </a:lnTo>
                  <a:lnTo>
                    <a:pt x="10643" y="11517"/>
                  </a:lnTo>
                  <a:lnTo>
                    <a:pt x="10751" y="11470"/>
                  </a:lnTo>
                  <a:lnTo>
                    <a:pt x="10842" y="11421"/>
                  </a:lnTo>
                  <a:lnTo>
                    <a:pt x="10914" y="11370"/>
                  </a:lnTo>
                  <a:lnTo>
                    <a:pt x="10969" y="11320"/>
                  </a:lnTo>
                  <a:lnTo>
                    <a:pt x="10985" y="11294"/>
                  </a:lnTo>
                  <a:lnTo>
                    <a:pt x="10996" y="11259"/>
                  </a:lnTo>
                  <a:lnTo>
                    <a:pt x="11002" y="11217"/>
                  </a:lnTo>
                  <a:lnTo>
                    <a:pt x="11003" y="11166"/>
                  </a:lnTo>
                  <a:lnTo>
                    <a:pt x="10999" y="11107"/>
                  </a:lnTo>
                  <a:lnTo>
                    <a:pt x="10990" y="11041"/>
                  </a:lnTo>
                  <a:lnTo>
                    <a:pt x="10977" y="10968"/>
                  </a:lnTo>
                  <a:lnTo>
                    <a:pt x="10959" y="10886"/>
                  </a:lnTo>
                  <a:lnTo>
                    <a:pt x="10936" y="10800"/>
                  </a:lnTo>
                  <a:lnTo>
                    <a:pt x="10910" y="10705"/>
                  </a:lnTo>
                  <a:lnTo>
                    <a:pt x="10879" y="10604"/>
                  </a:lnTo>
                  <a:lnTo>
                    <a:pt x="10844" y="10497"/>
                  </a:lnTo>
                  <a:lnTo>
                    <a:pt x="10805" y="10384"/>
                  </a:lnTo>
                  <a:lnTo>
                    <a:pt x="10763" y="10265"/>
                  </a:lnTo>
                  <a:lnTo>
                    <a:pt x="10717" y="10140"/>
                  </a:lnTo>
                  <a:lnTo>
                    <a:pt x="10666" y="10010"/>
                  </a:lnTo>
                  <a:lnTo>
                    <a:pt x="10613" y="9875"/>
                  </a:lnTo>
                  <a:lnTo>
                    <a:pt x="10556" y="9735"/>
                  </a:lnTo>
                  <a:lnTo>
                    <a:pt x="10496" y="9591"/>
                  </a:lnTo>
                  <a:lnTo>
                    <a:pt x="10433" y="9442"/>
                  </a:lnTo>
                  <a:lnTo>
                    <a:pt x="10367" y="9288"/>
                  </a:lnTo>
                  <a:lnTo>
                    <a:pt x="10297" y="9130"/>
                  </a:lnTo>
                  <a:lnTo>
                    <a:pt x="10226" y="8969"/>
                  </a:lnTo>
                  <a:lnTo>
                    <a:pt x="10151" y="8804"/>
                  </a:lnTo>
                  <a:lnTo>
                    <a:pt x="10075" y="8636"/>
                  </a:lnTo>
                  <a:lnTo>
                    <a:pt x="9996" y="8463"/>
                  </a:lnTo>
                  <a:lnTo>
                    <a:pt x="9914" y="8289"/>
                  </a:lnTo>
                  <a:lnTo>
                    <a:pt x="9831" y="8111"/>
                  </a:lnTo>
                  <a:lnTo>
                    <a:pt x="9745" y="7931"/>
                  </a:lnTo>
                  <a:lnTo>
                    <a:pt x="9657" y="7750"/>
                  </a:lnTo>
                  <a:lnTo>
                    <a:pt x="9568" y="7565"/>
                  </a:lnTo>
                  <a:lnTo>
                    <a:pt x="9477" y="7379"/>
                  </a:lnTo>
                  <a:lnTo>
                    <a:pt x="9590" y="7227"/>
                  </a:lnTo>
                  <a:lnTo>
                    <a:pt x="9717" y="7055"/>
                  </a:lnTo>
                  <a:lnTo>
                    <a:pt x="9784" y="6961"/>
                  </a:lnTo>
                  <a:lnTo>
                    <a:pt x="9854" y="6864"/>
                  </a:lnTo>
                  <a:lnTo>
                    <a:pt x="9924" y="6764"/>
                  </a:lnTo>
                  <a:lnTo>
                    <a:pt x="9997" y="6660"/>
                  </a:lnTo>
                  <a:lnTo>
                    <a:pt x="10070" y="6554"/>
                  </a:lnTo>
                  <a:lnTo>
                    <a:pt x="10143" y="6445"/>
                  </a:lnTo>
                  <a:lnTo>
                    <a:pt x="10216" y="6334"/>
                  </a:lnTo>
                  <a:lnTo>
                    <a:pt x="10288" y="6222"/>
                  </a:lnTo>
                  <a:lnTo>
                    <a:pt x="10360" y="6109"/>
                  </a:lnTo>
                  <a:lnTo>
                    <a:pt x="10430" y="5996"/>
                  </a:lnTo>
                  <a:lnTo>
                    <a:pt x="10498" y="5882"/>
                  </a:lnTo>
                  <a:lnTo>
                    <a:pt x="10564" y="5769"/>
                  </a:lnTo>
                  <a:lnTo>
                    <a:pt x="10628" y="5655"/>
                  </a:lnTo>
                  <a:lnTo>
                    <a:pt x="10688" y="5543"/>
                  </a:lnTo>
                  <a:lnTo>
                    <a:pt x="10745" y="5433"/>
                  </a:lnTo>
                  <a:lnTo>
                    <a:pt x="10797" y="5324"/>
                  </a:lnTo>
                  <a:lnTo>
                    <a:pt x="10846" y="5218"/>
                  </a:lnTo>
                  <a:lnTo>
                    <a:pt x="10890" y="5115"/>
                  </a:lnTo>
                  <a:lnTo>
                    <a:pt x="10928" y="5015"/>
                  </a:lnTo>
                  <a:lnTo>
                    <a:pt x="10961" y="4918"/>
                  </a:lnTo>
                  <a:lnTo>
                    <a:pt x="10988" y="4825"/>
                  </a:lnTo>
                  <a:lnTo>
                    <a:pt x="11008" y="4737"/>
                  </a:lnTo>
                  <a:lnTo>
                    <a:pt x="11021" y="4654"/>
                  </a:lnTo>
                  <a:lnTo>
                    <a:pt x="11027" y="4575"/>
                  </a:lnTo>
                  <a:lnTo>
                    <a:pt x="11025" y="4503"/>
                  </a:lnTo>
                  <a:lnTo>
                    <a:pt x="11015" y="4437"/>
                  </a:lnTo>
                  <a:lnTo>
                    <a:pt x="10996" y="4377"/>
                  </a:lnTo>
                  <a:lnTo>
                    <a:pt x="10969" y="4324"/>
                  </a:lnTo>
                  <a:close/>
                  <a:moveTo>
                    <a:pt x="11666" y="20"/>
                  </a:moveTo>
                  <a:lnTo>
                    <a:pt x="11592" y="0"/>
                  </a:lnTo>
                  <a:lnTo>
                    <a:pt x="11297" y="902"/>
                  </a:lnTo>
                  <a:lnTo>
                    <a:pt x="11371" y="922"/>
                  </a:lnTo>
                  <a:lnTo>
                    <a:pt x="11537" y="982"/>
                  </a:lnTo>
                  <a:lnTo>
                    <a:pt x="11701" y="1051"/>
                  </a:lnTo>
                  <a:lnTo>
                    <a:pt x="11863" y="1131"/>
                  </a:lnTo>
                  <a:lnTo>
                    <a:pt x="12020" y="1220"/>
                  </a:lnTo>
                  <a:lnTo>
                    <a:pt x="12174" y="1316"/>
                  </a:lnTo>
                  <a:lnTo>
                    <a:pt x="12325" y="1422"/>
                  </a:lnTo>
                  <a:lnTo>
                    <a:pt x="12471" y="1535"/>
                  </a:lnTo>
                  <a:lnTo>
                    <a:pt x="12613" y="1657"/>
                  </a:lnTo>
                  <a:lnTo>
                    <a:pt x="12752" y="1786"/>
                  </a:lnTo>
                  <a:lnTo>
                    <a:pt x="12884" y="1923"/>
                  </a:lnTo>
                  <a:lnTo>
                    <a:pt x="13011" y="2066"/>
                  </a:lnTo>
                  <a:lnTo>
                    <a:pt x="13131" y="2217"/>
                  </a:lnTo>
                  <a:lnTo>
                    <a:pt x="13246" y="2372"/>
                  </a:lnTo>
                  <a:lnTo>
                    <a:pt x="13355" y="2534"/>
                  </a:lnTo>
                  <a:lnTo>
                    <a:pt x="13457" y="2701"/>
                  </a:lnTo>
                  <a:lnTo>
                    <a:pt x="13552" y="2875"/>
                  </a:lnTo>
                  <a:lnTo>
                    <a:pt x="13639" y="3052"/>
                  </a:lnTo>
                  <a:lnTo>
                    <a:pt x="13719" y="3235"/>
                  </a:lnTo>
                  <a:lnTo>
                    <a:pt x="13792" y="3422"/>
                  </a:lnTo>
                  <a:lnTo>
                    <a:pt x="13855" y="3613"/>
                  </a:lnTo>
                  <a:lnTo>
                    <a:pt x="13910" y="3807"/>
                  </a:lnTo>
                  <a:lnTo>
                    <a:pt x="13956" y="4005"/>
                  </a:lnTo>
                  <a:lnTo>
                    <a:pt x="13992" y="4205"/>
                  </a:lnTo>
                  <a:lnTo>
                    <a:pt x="14018" y="4409"/>
                  </a:lnTo>
                  <a:lnTo>
                    <a:pt x="14036" y="4615"/>
                  </a:lnTo>
                  <a:lnTo>
                    <a:pt x="14043" y="4822"/>
                  </a:lnTo>
                  <a:lnTo>
                    <a:pt x="14039" y="5032"/>
                  </a:lnTo>
                  <a:lnTo>
                    <a:pt x="14023" y="5243"/>
                  </a:lnTo>
                  <a:lnTo>
                    <a:pt x="13997" y="5454"/>
                  </a:lnTo>
                  <a:lnTo>
                    <a:pt x="13959" y="5667"/>
                  </a:lnTo>
                  <a:lnTo>
                    <a:pt x="13910" y="5881"/>
                  </a:lnTo>
                  <a:lnTo>
                    <a:pt x="13847" y="6093"/>
                  </a:lnTo>
                  <a:lnTo>
                    <a:pt x="13834" y="6129"/>
                  </a:lnTo>
                  <a:lnTo>
                    <a:pt x="14739" y="6426"/>
                  </a:lnTo>
                  <a:lnTo>
                    <a:pt x="14752" y="6391"/>
                  </a:lnTo>
                  <a:lnTo>
                    <a:pt x="14828" y="6120"/>
                  </a:lnTo>
                  <a:lnTo>
                    <a:pt x="14889" y="5849"/>
                  </a:lnTo>
                  <a:lnTo>
                    <a:pt x="14936" y="5580"/>
                  </a:lnTo>
                  <a:lnTo>
                    <a:pt x="14969" y="5314"/>
                  </a:lnTo>
                  <a:lnTo>
                    <a:pt x="14988" y="5050"/>
                  </a:lnTo>
                  <a:lnTo>
                    <a:pt x="14994" y="4789"/>
                  </a:lnTo>
                  <a:lnTo>
                    <a:pt x="14987" y="4531"/>
                  </a:lnTo>
                  <a:lnTo>
                    <a:pt x="14967" y="4276"/>
                  </a:lnTo>
                  <a:lnTo>
                    <a:pt x="14936" y="4024"/>
                  </a:lnTo>
                  <a:lnTo>
                    <a:pt x="14891" y="3777"/>
                  </a:lnTo>
                  <a:lnTo>
                    <a:pt x="14837" y="3534"/>
                  </a:lnTo>
                  <a:lnTo>
                    <a:pt x="14770" y="3296"/>
                  </a:lnTo>
                  <a:lnTo>
                    <a:pt x="14693" y="3063"/>
                  </a:lnTo>
                  <a:lnTo>
                    <a:pt x="14605" y="2836"/>
                  </a:lnTo>
                  <a:lnTo>
                    <a:pt x="14507" y="2613"/>
                  </a:lnTo>
                  <a:lnTo>
                    <a:pt x="14400" y="2397"/>
                  </a:lnTo>
                  <a:lnTo>
                    <a:pt x="14283" y="2186"/>
                  </a:lnTo>
                  <a:lnTo>
                    <a:pt x="14158" y="1984"/>
                  </a:lnTo>
                  <a:lnTo>
                    <a:pt x="14024" y="1787"/>
                  </a:lnTo>
                  <a:lnTo>
                    <a:pt x="13882" y="1599"/>
                  </a:lnTo>
                  <a:lnTo>
                    <a:pt x="13732" y="1417"/>
                  </a:lnTo>
                  <a:lnTo>
                    <a:pt x="13574" y="1244"/>
                  </a:lnTo>
                  <a:lnTo>
                    <a:pt x="13410" y="1079"/>
                  </a:lnTo>
                  <a:lnTo>
                    <a:pt x="13238" y="922"/>
                  </a:lnTo>
                  <a:lnTo>
                    <a:pt x="13060" y="774"/>
                  </a:lnTo>
                  <a:lnTo>
                    <a:pt x="12876" y="636"/>
                  </a:lnTo>
                  <a:lnTo>
                    <a:pt x="12686" y="508"/>
                  </a:lnTo>
                  <a:lnTo>
                    <a:pt x="12491" y="389"/>
                  </a:lnTo>
                  <a:lnTo>
                    <a:pt x="12292" y="280"/>
                  </a:lnTo>
                  <a:lnTo>
                    <a:pt x="12087" y="182"/>
                  </a:lnTo>
                  <a:lnTo>
                    <a:pt x="11879" y="96"/>
                  </a:lnTo>
                  <a:lnTo>
                    <a:pt x="11666" y="20"/>
                  </a:lnTo>
                  <a:close/>
                  <a:moveTo>
                    <a:pt x="10826" y="1875"/>
                  </a:moveTo>
                  <a:lnTo>
                    <a:pt x="10771" y="1860"/>
                  </a:lnTo>
                  <a:lnTo>
                    <a:pt x="10547" y="2550"/>
                  </a:lnTo>
                  <a:lnTo>
                    <a:pt x="10603" y="2565"/>
                  </a:lnTo>
                  <a:lnTo>
                    <a:pt x="10729" y="2610"/>
                  </a:lnTo>
                  <a:lnTo>
                    <a:pt x="10851" y="2659"/>
                  </a:lnTo>
                  <a:lnTo>
                    <a:pt x="10969" y="2715"/>
                  </a:lnTo>
                  <a:lnTo>
                    <a:pt x="11083" y="2776"/>
                  </a:lnTo>
                  <a:lnTo>
                    <a:pt x="11193" y="2842"/>
                  </a:lnTo>
                  <a:lnTo>
                    <a:pt x="11299" y="2913"/>
                  </a:lnTo>
                  <a:lnTo>
                    <a:pt x="11401" y="2989"/>
                  </a:lnTo>
                  <a:lnTo>
                    <a:pt x="11499" y="3069"/>
                  </a:lnTo>
                  <a:lnTo>
                    <a:pt x="11591" y="3154"/>
                  </a:lnTo>
                  <a:lnTo>
                    <a:pt x="11680" y="3243"/>
                  </a:lnTo>
                  <a:lnTo>
                    <a:pt x="11764" y="3335"/>
                  </a:lnTo>
                  <a:lnTo>
                    <a:pt x="11843" y="3432"/>
                  </a:lnTo>
                  <a:lnTo>
                    <a:pt x="11917" y="3532"/>
                  </a:lnTo>
                  <a:lnTo>
                    <a:pt x="11987" y="3636"/>
                  </a:lnTo>
                  <a:lnTo>
                    <a:pt x="12051" y="3743"/>
                  </a:lnTo>
                  <a:lnTo>
                    <a:pt x="12109" y="3852"/>
                  </a:lnTo>
                  <a:lnTo>
                    <a:pt x="12164" y="3963"/>
                  </a:lnTo>
                  <a:lnTo>
                    <a:pt x="12212" y="4078"/>
                  </a:lnTo>
                  <a:lnTo>
                    <a:pt x="12255" y="4195"/>
                  </a:lnTo>
                  <a:lnTo>
                    <a:pt x="12292" y="4314"/>
                  </a:lnTo>
                  <a:lnTo>
                    <a:pt x="12323" y="4435"/>
                  </a:lnTo>
                  <a:lnTo>
                    <a:pt x="12349" y="4557"/>
                  </a:lnTo>
                  <a:lnTo>
                    <a:pt x="12370" y="4681"/>
                  </a:lnTo>
                  <a:lnTo>
                    <a:pt x="12383" y="4806"/>
                  </a:lnTo>
                  <a:lnTo>
                    <a:pt x="12391" y="4932"/>
                  </a:lnTo>
                  <a:lnTo>
                    <a:pt x="12392" y="5059"/>
                  </a:lnTo>
                  <a:lnTo>
                    <a:pt x="12387" y="5187"/>
                  </a:lnTo>
                  <a:lnTo>
                    <a:pt x="12376" y="5315"/>
                  </a:lnTo>
                  <a:lnTo>
                    <a:pt x="12358" y="5443"/>
                  </a:lnTo>
                  <a:lnTo>
                    <a:pt x="12333" y="5571"/>
                  </a:lnTo>
                  <a:lnTo>
                    <a:pt x="12302" y="5699"/>
                  </a:lnTo>
                  <a:lnTo>
                    <a:pt x="12264" y="5826"/>
                  </a:lnTo>
                  <a:lnTo>
                    <a:pt x="12254" y="5856"/>
                  </a:lnTo>
                  <a:lnTo>
                    <a:pt x="12943" y="6078"/>
                  </a:lnTo>
                  <a:lnTo>
                    <a:pt x="12953" y="6053"/>
                  </a:lnTo>
                  <a:lnTo>
                    <a:pt x="13002" y="5890"/>
                  </a:lnTo>
                  <a:lnTo>
                    <a:pt x="13042" y="5725"/>
                  </a:lnTo>
                  <a:lnTo>
                    <a:pt x="13073" y="5560"/>
                  </a:lnTo>
                  <a:lnTo>
                    <a:pt x="13096" y="5396"/>
                  </a:lnTo>
                  <a:lnTo>
                    <a:pt x="13110" y="5232"/>
                  </a:lnTo>
                  <a:lnTo>
                    <a:pt x="13117" y="5068"/>
                  </a:lnTo>
                  <a:lnTo>
                    <a:pt x="13115" y="4906"/>
                  </a:lnTo>
                  <a:lnTo>
                    <a:pt x="13105" y="4744"/>
                  </a:lnTo>
                  <a:lnTo>
                    <a:pt x="13087" y="4583"/>
                  </a:lnTo>
                  <a:lnTo>
                    <a:pt x="13062" y="4425"/>
                  </a:lnTo>
                  <a:lnTo>
                    <a:pt x="13029" y="4268"/>
                  </a:lnTo>
                  <a:lnTo>
                    <a:pt x="12988" y="4114"/>
                  </a:lnTo>
                  <a:lnTo>
                    <a:pt x="12941" y="3961"/>
                  </a:lnTo>
                  <a:lnTo>
                    <a:pt x="12887" y="3812"/>
                  </a:lnTo>
                  <a:lnTo>
                    <a:pt x="12824" y="3665"/>
                  </a:lnTo>
                  <a:lnTo>
                    <a:pt x="12756" y="3522"/>
                  </a:lnTo>
                  <a:lnTo>
                    <a:pt x="12680" y="3382"/>
                  </a:lnTo>
                  <a:lnTo>
                    <a:pt x="12598" y="3246"/>
                  </a:lnTo>
                  <a:lnTo>
                    <a:pt x="12510" y="3113"/>
                  </a:lnTo>
                  <a:lnTo>
                    <a:pt x="12414" y="2985"/>
                  </a:lnTo>
                  <a:lnTo>
                    <a:pt x="12313" y="2862"/>
                  </a:lnTo>
                  <a:lnTo>
                    <a:pt x="12205" y="2743"/>
                  </a:lnTo>
                  <a:lnTo>
                    <a:pt x="12092" y="2629"/>
                  </a:lnTo>
                  <a:lnTo>
                    <a:pt x="11973" y="2521"/>
                  </a:lnTo>
                  <a:lnTo>
                    <a:pt x="11848" y="2418"/>
                  </a:lnTo>
                  <a:lnTo>
                    <a:pt x="11718" y="2320"/>
                  </a:lnTo>
                  <a:lnTo>
                    <a:pt x="11582" y="2230"/>
                  </a:lnTo>
                  <a:lnTo>
                    <a:pt x="11441" y="2145"/>
                  </a:lnTo>
                  <a:lnTo>
                    <a:pt x="11295" y="2067"/>
                  </a:lnTo>
                  <a:lnTo>
                    <a:pt x="11144" y="1996"/>
                  </a:lnTo>
                  <a:lnTo>
                    <a:pt x="10988" y="1931"/>
                  </a:lnTo>
                  <a:lnTo>
                    <a:pt x="10826" y="187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9050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79428" y="3288976"/>
            <a:ext cx="7756458" cy="430673"/>
            <a:chOff x="1768931" y="3921250"/>
            <a:chExt cx="9298705" cy="574230"/>
          </a:xfrm>
        </p:grpSpPr>
        <p:sp>
          <p:nvSpPr>
            <p:cNvPr id="5" name="ïşḻïďê-文本框 33"/>
            <p:cNvSpPr txBox="1"/>
            <p:nvPr/>
          </p:nvSpPr>
          <p:spPr bwMode="auto">
            <a:xfrm>
              <a:off x="1768931" y="392125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6" name="ïşḻïďê-文本框 31"/>
            <p:cNvSpPr txBox="1"/>
            <p:nvPr/>
          </p:nvSpPr>
          <p:spPr bwMode="auto">
            <a:xfrm>
              <a:off x="4130785" y="392125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7" name="ïşḻïďê-文本框 29"/>
            <p:cNvSpPr txBox="1"/>
            <p:nvPr/>
          </p:nvSpPr>
          <p:spPr bwMode="auto">
            <a:xfrm>
              <a:off x="6492639" y="392125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8" name="ïşḻïďê-文本框 27"/>
            <p:cNvSpPr txBox="1"/>
            <p:nvPr/>
          </p:nvSpPr>
          <p:spPr bwMode="auto">
            <a:xfrm>
              <a:off x="8854493" y="392125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28" name="矩形 27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ṥļîḑé-Freeform: Shape 46"/>
          <p:cNvSpPr/>
          <p:nvPr/>
        </p:nvSpPr>
        <p:spPr>
          <a:xfrm>
            <a:off x="1757964" y="2106607"/>
            <a:ext cx="1543773" cy="618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94" y="0"/>
                </a:moveTo>
                <a:lnTo>
                  <a:pt x="21600" y="0"/>
                </a:lnTo>
                <a:lnTo>
                  <a:pt x="18406" y="21600"/>
                </a:lnTo>
                <a:lnTo>
                  <a:pt x="0" y="21600"/>
                </a:lnTo>
                <a:lnTo>
                  <a:pt x="3194" y="0"/>
                </a:lnTo>
                <a:close/>
              </a:path>
            </a:pathLst>
          </a:custGeom>
          <a:solidFill>
            <a:schemeClr val="accent1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4" name="îṥļîḑé-Rectangle 47"/>
          <p:cNvSpPr/>
          <p:nvPr/>
        </p:nvSpPr>
        <p:spPr>
          <a:xfrm>
            <a:off x="2210732" y="2359042"/>
            <a:ext cx="923553" cy="1134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anchor="t">
            <a:normAutofit fontScale="77500" lnSpcReduction="20000"/>
          </a:bodyPr>
          <a:lstStyle/>
          <a:p>
            <a:pPr algn="ctr"/>
            <a:r>
              <a:rPr lang="zh-CN" altLang="en-US" sz="12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5" name="îṥļîḑé-Freeform: Shape 44"/>
          <p:cNvSpPr/>
          <p:nvPr/>
        </p:nvSpPr>
        <p:spPr>
          <a:xfrm>
            <a:off x="3118878" y="2106607"/>
            <a:ext cx="1543774" cy="618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94" y="0"/>
                </a:moveTo>
                <a:lnTo>
                  <a:pt x="21600" y="0"/>
                </a:lnTo>
                <a:lnTo>
                  <a:pt x="18406" y="21600"/>
                </a:lnTo>
                <a:lnTo>
                  <a:pt x="0" y="21600"/>
                </a:lnTo>
                <a:lnTo>
                  <a:pt x="3194" y="0"/>
                </a:lnTo>
                <a:close/>
              </a:path>
            </a:pathLst>
          </a:custGeom>
          <a:solidFill>
            <a:schemeClr val="accent2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îṥļîḑé-Rectangle 45"/>
          <p:cNvSpPr/>
          <p:nvPr/>
        </p:nvSpPr>
        <p:spPr>
          <a:xfrm>
            <a:off x="3421285" y="2210967"/>
            <a:ext cx="923553" cy="1134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anchor="t">
            <a:normAutofit fontScale="77500" lnSpcReduction="20000"/>
          </a:bodyPr>
          <a:lstStyle/>
          <a:p>
            <a:pPr algn="ctr"/>
            <a:r>
              <a:rPr lang="zh-CN" altLang="en-US" sz="12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7" name="îṥļîḑé-Freeform: Shape 42"/>
          <p:cNvSpPr/>
          <p:nvPr/>
        </p:nvSpPr>
        <p:spPr>
          <a:xfrm>
            <a:off x="4479793" y="2106607"/>
            <a:ext cx="1543774" cy="618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94" y="0"/>
                </a:moveTo>
                <a:lnTo>
                  <a:pt x="21600" y="0"/>
                </a:lnTo>
                <a:lnTo>
                  <a:pt x="18406" y="21600"/>
                </a:lnTo>
                <a:lnTo>
                  <a:pt x="0" y="21600"/>
                </a:lnTo>
                <a:lnTo>
                  <a:pt x="3194" y="0"/>
                </a:lnTo>
                <a:close/>
              </a:path>
            </a:pathLst>
          </a:custGeom>
          <a:solidFill>
            <a:schemeClr val="accent3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îṥļîḑé-Rectangle 43"/>
          <p:cNvSpPr/>
          <p:nvPr/>
        </p:nvSpPr>
        <p:spPr>
          <a:xfrm>
            <a:off x="4759089" y="2515046"/>
            <a:ext cx="923554" cy="1134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anchor="t">
            <a:normAutofit fontScale="77500" lnSpcReduction="20000"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9" name="îṥļîḑé-Freeform: Shape 40"/>
          <p:cNvSpPr/>
          <p:nvPr/>
        </p:nvSpPr>
        <p:spPr>
          <a:xfrm>
            <a:off x="5840708" y="2106607"/>
            <a:ext cx="1543773" cy="618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94" y="0"/>
                </a:moveTo>
                <a:lnTo>
                  <a:pt x="21600" y="0"/>
                </a:lnTo>
                <a:lnTo>
                  <a:pt x="18406" y="21600"/>
                </a:lnTo>
                <a:lnTo>
                  <a:pt x="0" y="21600"/>
                </a:lnTo>
                <a:lnTo>
                  <a:pt x="3194" y="0"/>
                </a:lnTo>
                <a:close/>
              </a:path>
            </a:pathLst>
          </a:custGeom>
          <a:solidFill>
            <a:schemeClr val="accent4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îṥļîḑé-Rectangle 41"/>
          <p:cNvSpPr/>
          <p:nvPr/>
        </p:nvSpPr>
        <p:spPr>
          <a:xfrm>
            <a:off x="6000456" y="2359042"/>
            <a:ext cx="923552" cy="1134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anchor="t">
            <a:normAutofit fontScale="77500" lnSpcReduction="20000"/>
          </a:bodyPr>
          <a:lstStyle/>
          <a:p>
            <a:pPr algn="ctr"/>
            <a:r>
              <a:rPr lang="zh-CN" altLang="en-US" sz="12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1" name="îṥļîḑé-Oval 34"/>
          <p:cNvSpPr/>
          <p:nvPr/>
        </p:nvSpPr>
        <p:spPr>
          <a:xfrm>
            <a:off x="1568497" y="1730153"/>
            <a:ext cx="770329" cy="770330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îṥļîḑé-Oval 35"/>
          <p:cNvSpPr/>
          <p:nvPr/>
        </p:nvSpPr>
        <p:spPr>
          <a:xfrm>
            <a:off x="1645530" y="1807186"/>
            <a:ext cx="616263" cy="616265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zh-CN" sz="1760"/>
              <a:t>2020</a:t>
            </a:r>
          </a:p>
        </p:txBody>
      </p:sp>
      <p:sp>
        <p:nvSpPr>
          <p:cNvPr id="13" name="ïšḻïďê-Oval 32"/>
          <p:cNvSpPr/>
          <p:nvPr/>
        </p:nvSpPr>
        <p:spPr>
          <a:xfrm>
            <a:off x="3394176" y="2338713"/>
            <a:ext cx="770329" cy="770330"/>
          </a:xfrm>
          <a:prstGeom prst="ellipse">
            <a:avLst/>
          </a:prstGeom>
          <a:solidFill>
            <a:schemeClr val="accent2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ïšḻïďê-Oval 33"/>
          <p:cNvSpPr/>
          <p:nvPr/>
        </p:nvSpPr>
        <p:spPr>
          <a:xfrm>
            <a:off x="3471209" y="2415746"/>
            <a:ext cx="616263" cy="616264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zh-CN" sz="1760"/>
              <a:t>2022</a:t>
            </a:r>
          </a:p>
        </p:txBody>
      </p:sp>
      <p:sp>
        <p:nvSpPr>
          <p:cNvPr id="15" name="ïšḻïďê-Oval 30"/>
          <p:cNvSpPr/>
          <p:nvPr/>
        </p:nvSpPr>
        <p:spPr>
          <a:xfrm>
            <a:off x="4950241" y="1730153"/>
            <a:ext cx="770329" cy="770330"/>
          </a:xfrm>
          <a:prstGeom prst="ellipse">
            <a:avLst/>
          </a:prstGeom>
          <a:solidFill>
            <a:schemeClr val="accent3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ïšḻïďê-Oval 31"/>
          <p:cNvSpPr/>
          <p:nvPr/>
        </p:nvSpPr>
        <p:spPr>
          <a:xfrm>
            <a:off x="5027274" y="1807186"/>
            <a:ext cx="616263" cy="616264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zh-CN" sz="1760"/>
              <a:t>2024</a:t>
            </a:r>
          </a:p>
        </p:txBody>
      </p:sp>
      <p:sp>
        <p:nvSpPr>
          <p:cNvPr id="17" name="ïšḻïďê-Oval 28"/>
          <p:cNvSpPr/>
          <p:nvPr/>
        </p:nvSpPr>
        <p:spPr>
          <a:xfrm>
            <a:off x="6805176" y="2338713"/>
            <a:ext cx="770330" cy="770330"/>
          </a:xfrm>
          <a:prstGeom prst="ellipse">
            <a:avLst/>
          </a:prstGeom>
          <a:solidFill>
            <a:schemeClr val="accent4">
              <a:lumMod val="100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ïšḻïďê-Oval 29"/>
          <p:cNvSpPr/>
          <p:nvPr/>
        </p:nvSpPr>
        <p:spPr>
          <a:xfrm>
            <a:off x="6882210" y="2415746"/>
            <a:ext cx="616264" cy="616264"/>
          </a:xfrm>
          <a:prstGeom prst="ellipse">
            <a:avLst/>
          </a:pr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none" lIns="0" tIns="0" rIns="0" bIns="0" anchor="ctr">
            <a:normAutofit/>
          </a:bodyPr>
          <a:lstStyle/>
          <a:p>
            <a:pPr algn="ctr"/>
            <a:r>
              <a:rPr lang="en-US" altLang="zh-CN" sz="1760"/>
              <a:t>2026</a:t>
            </a:r>
          </a:p>
        </p:txBody>
      </p:sp>
      <p:sp>
        <p:nvSpPr>
          <p:cNvPr id="19" name="ïšḻïďê-Freeform: Shape 18"/>
          <p:cNvSpPr/>
          <p:nvPr/>
        </p:nvSpPr>
        <p:spPr>
          <a:xfrm>
            <a:off x="1957513" y="1288706"/>
            <a:ext cx="503459" cy="395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0" name="ïšḻïďê-Freeform: Shape 19"/>
          <p:cNvSpPr/>
          <p:nvPr/>
        </p:nvSpPr>
        <p:spPr>
          <a:xfrm>
            <a:off x="3279733" y="3147560"/>
            <a:ext cx="503460" cy="395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ïšḻïďê-Freeform: Shape 20"/>
          <p:cNvSpPr/>
          <p:nvPr/>
        </p:nvSpPr>
        <p:spPr>
          <a:xfrm>
            <a:off x="5335406" y="1288706"/>
            <a:ext cx="503459" cy="395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ïšḻïďê-Freeform: Shape 21"/>
          <p:cNvSpPr/>
          <p:nvPr/>
        </p:nvSpPr>
        <p:spPr>
          <a:xfrm>
            <a:off x="6690734" y="3147560"/>
            <a:ext cx="503459" cy="3952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21600" y="21600"/>
                </a:lnTo>
                <a:lnTo>
                  <a:pt x="0" y="21600"/>
                </a:lnTo>
              </a:path>
            </a:pathLst>
          </a:custGeom>
          <a:noFill/>
          <a:ln w="63500" cap="flat">
            <a:solidFill>
              <a:srgbClr val="E5E5E5"/>
            </a:solidFill>
            <a:prstDash val="solid"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3" name="ïšḻïďê-Rectangle 16"/>
          <p:cNvSpPr/>
          <p:nvPr/>
        </p:nvSpPr>
        <p:spPr>
          <a:xfrm>
            <a:off x="1996364" y="3421050"/>
            <a:ext cx="1232527" cy="228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5" b="1" dirty="0">
                <a:solidFill>
                  <a:schemeClr val="accent2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24" name="ïšḻïďê-Rectangle 17"/>
          <p:cNvSpPr/>
          <p:nvPr/>
        </p:nvSpPr>
        <p:spPr>
          <a:xfrm>
            <a:off x="1528751" y="3668961"/>
            <a:ext cx="1819113" cy="30694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anchor="t">
            <a:normAutofit fontScale="85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5" name="ïšḻïďê-Rectangle 14"/>
          <p:cNvSpPr/>
          <p:nvPr/>
        </p:nvSpPr>
        <p:spPr>
          <a:xfrm>
            <a:off x="2525725" y="1167593"/>
            <a:ext cx="1232527" cy="228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5" b="1" dirty="0">
                <a:solidFill>
                  <a:schemeClr val="accent1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26" name="ïšḻïďê-Rectangle 15"/>
          <p:cNvSpPr/>
          <p:nvPr/>
        </p:nvSpPr>
        <p:spPr>
          <a:xfrm>
            <a:off x="2525725" y="1415503"/>
            <a:ext cx="1819113" cy="30694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anchor="t">
            <a:normAutofit fontScale="85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ïšḻïďê-Rectangle 12"/>
          <p:cNvSpPr/>
          <p:nvPr/>
        </p:nvSpPr>
        <p:spPr>
          <a:xfrm>
            <a:off x="5903618" y="1167593"/>
            <a:ext cx="1232527" cy="228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5" b="1" dirty="0">
                <a:solidFill>
                  <a:schemeClr val="accent3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28" name="ïšḻïďê-Rectangle 13"/>
          <p:cNvSpPr/>
          <p:nvPr/>
        </p:nvSpPr>
        <p:spPr>
          <a:xfrm>
            <a:off x="5903618" y="1415503"/>
            <a:ext cx="1819113" cy="30694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anchor="t">
            <a:normAutofit fontScale="85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9" name="ïšḻïďê-Rectangle 10"/>
          <p:cNvSpPr/>
          <p:nvPr/>
        </p:nvSpPr>
        <p:spPr>
          <a:xfrm>
            <a:off x="5407301" y="3421050"/>
            <a:ext cx="1232528" cy="22887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none" lIns="0" tIns="0" rIns="0" bIns="0" anchor="ctr">
            <a:normAutofit/>
          </a:bodyPr>
          <a:lstStyle/>
          <a:p>
            <a:r>
              <a:rPr lang="zh-CN" altLang="en-US" sz="1405" b="1" dirty="0">
                <a:solidFill>
                  <a:schemeClr val="accent4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30" name="ïšḻïďê-Rectangle 11"/>
          <p:cNvSpPr/>
          <p:nvPr/>
        </p:nvSpPr>
        <p:spPr>
          <a:xfrm>
            <a:off x="4985134" y="3668961"/>
            <a:ext cx="1819114" cy="30694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anchor="t">
            <a:normAutofit fontScale="85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ṧḷïḓê-PA_矩形 1"/>
          <p:cNvSpPr/>
          <p:nvPr/>
        </p:nvSpPr>
        <p:spPr>
          <a:xfrm>
            <a:off x="1512921" y="1982193"/>
            <a:ext cx="2034425" cy="156112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4" name="ïṧḷïḓê-PA_矩形 2"/>
          <p:cNvSpPr/>
          <p:nvPr/>
        </p:nvSpPr>
        <p:spPr>
          <a:xfrm>
            <a:off x="3555051" y="1982193"/>
            <a:ext cx="2034425" cy="156112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  <p:sp>
        <p:nvSpPr>
          <p:cNvPr id="5" name="ïṧḷïḓê-PA_矩形 3"/>
          <p:cNvSpPr/>
          <p:nvPr/>
        </p:nvSpPr>
        <p:spPr>
          <a:xfrm>
            <a:off x="5596655" y="1982193"/>
            <a:ext cx="2034425" cy="156112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/>
          </a:p>
        </p:txBody>
      </p:sp>
      <p:grpSp>
        <p:nvGrpSpPr>
          <p:cNvPr id="6" name="PA_组合 4"/>
          <p:cNvGrpSpPr/>
          <p:nvPr/>
        </p:nvGrpSpPr>
        <p:grpSpPr>
          <a:xfrm>
            <a:off x="2652120" y="952826"/>
            <a:ext cx="4872209" cy="705527"/>
            <a:chOff x="3536160" y="3725012"/>
            <a:chExt cx="6496278" cy="940703"/>
          </a:xfrm>
        </p:grpSpPr>
        <p:sp>
          <p:nvSpPr>
            <p:cNvPr id="29" name="ïṧḷïḓê-Rectangle 28"/>
            <p:cNvSpPr/>
            <p:nvPr/>
          </p:nvSpPr>
          <p:spPr>
            <a:xfrm>
              <a:off x="3536160" y="3725012"/>
              <a:ext cx="5119682" cy="4230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 anchor="ctr" anchorCtr="0">
              <a:normAutofit fontScale="92500" lnSpcReduction="10000"/>
            </a:bodyPr>
            <a:lstStyle/>
            <a:p>
              <a:pPr algn="ctr">
                <a:buSzPct val="25000"/>
              </a:pPr>
              <a:r>
                <a:rPr lang="zh-CN" altLang="en-US" sz="2400" b="1"/>
                <a:t>标题文本预设</a:t>
              </a:r>
              <a:endParaRPr lang="zh-CN" altLang="en-US" sz="2400" b="1" dirty="0"/>
            </a:p>
          </p:txBody>
        </p:sp>
        <p:sp>
          <p:nvSpPr>
            <p:cNvPr id="30" name="ïṧḷïḓê-文本框 26"/>
            <p:cNvSpPr txBox="1"/>
            <p:nvPr/>
          </p:nvSpPr>
          <p:spPr>
            <a:xfrm>
              <a:off x="4912756" y="4148027"/>
              <a:ext cx="5119682" cy="51768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7" name="ïṧḷïḓê-PA_矩形 12"/>
          <p:cNvSpPr/>
          <p:nvPr/>
        </p:nvSpPr>
        <p:spPr>
          <a:xfrm>
            <a:off x="1507030" y="3262752"/>
            <a:ext cx="6129940" cy="287110"/>
          </a:xfrm>
          <a:prstGeom prst="rect">
            <a:avLst/>
          </a:prstGeom>
          <a:solidFill>
            <a:schemeClr val="tx1">
              <a:lumMod val="75000"/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PA_组合 45"/>
          <p:cNvGrpSpPr/>
          <p:nvPr/>
        </p:nvGrpSpPr>
        <p:grpSpPr>
          <a:xfrm>
            <a:off x="6370841" y="3300286"/>
            <a:ext cx="486054" cy="486054"/>
            <a:chOff x="8509796" y="4355240"/>
            <a:chExt cx="648072" cy="648072"/>
          </a:xfrm>
        </p:grpSpPr>
        <p:sp>
          <p:nvSpPr>
            <p:cNvPr id="27" name="ïṧḷïḓê-Oval 26"/>
            <p:cNvSpPr/>
            <p:nvPr/>
          </p:nvSpPr>
          <p:spPr>
            <a:xfrm>
              <a:off x="8509796" y="4355240"/>
              <a:ext cx="648072" cy="648072"/>
            </a:xfrm>
            <a:prstGeom prst="ellipse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8" name="ïṧḷïḓê-Freeform 428"/>
            <p:cNvSpPr/>
            <p:nvPr/>
          </p:nvSpPr>
          <p:spPr bwMode="auto">
            <a:xfrm>
              <a:off x="8643686" y="4496131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200"/>
            </a:p>
          </p:txBody>
        </p:sp>
      </p:grpSp>
      <p:grpSp>
        <p:nvGrpSpPr>
          <p:cNvPr id="9" name="PA_组合 43"/>
          <p:cNvGrpSpPr/>
          <p:nvPr/>
        </p:nvGrpSpPr>
        <p:grpSpPr>
          <a:xfrm>
            <a:off x="4328973" y="3300286"/>
            <a:ext cx="486054" cy="486054"/>
            <a:chOff x="5735960" y="4355240"/>
            <a:chExt cx="648072" cy="648072"/>
          </a:xfrm>
        </p:grpSpPr>
        <p:sp>
          <p:nvSpPr>
            <p:cNvPr id="25" name="ïṧḷïḓê-Oval 24"/>
            <p:cNvSpPr/>
            <p:nvPr/>
          </p:nvSpPr>
          <p:spPr>
            <a:xfrm>
              <a:off x="5735960" y="4355240"/>
              <a:ext cx="648072" cy="648072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6" name="ïṧḷïḓê-Freeform 70"/>
            <p:cNvSpPr>
              <a:spLocks noEditPoints="1"/>
            </p:cNvSpPr>
            <p:nvPr/>
          </p:nvSpPr>
          <p:spPr bwMode="auto">
            <a:xfrm>
              <a:off x="5869850" y="4496131"/>
              <a:ext cx="380293" cy="366291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288000" tIns="91416" rIns="182832" bIns="91416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828165">
                <a:lnSpc>
                  <a:spcPct val="150000"/>
                </a:lnSpc>
              </a:pPr>
              <a:endParaRPr lang="en-GB" sz="36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PA_组合 44"/>
          <p:cNvGrpSpPr/>
          <p:nvPr/>
        </p:nvGrpSpPr>
        <p:grpSpPr>
          <a:xfrm>
            <a:off x="2287106" y="3300286"/>
            <a:ext cx="486054" cy="486054"/>
            <a:chOff x="3023394" y="4355240"/>
            <a:chExt cx="648072" cy="648072"/>
          </a:xfrm>
        </p:grpSpPr>
        <p:sp>
          <p:nvSpPr>
            <p:cNvPr id="23" name="ïṧḷïḓê-Oval 22"/>
            <p:cNvSpPr/>
            <p:nvPr/>
          </p:nvSpPr>
          <p:spPr>
            <a:xfrm>
              <a:off x="3023394" y="4355240"/>
              <a:ext cx="648072" cy="64807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4" name="ïṧḷïḓê-university7"/>
            <p:cNvSpPr/>
            <p:nvPr/>
          </p:nvSpPr>
          <p:spPr bwMode="auto">
            <a:xfrm>
              <a:off x="3157284" y="4496131"/>
              <a:ext cx="380293" cy="366291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</p:grpSp>
      <p:grpSp>
        <p:nvGrpSpPr>
          <p:cNvPr id="11" name="PA_组合 27"/>
          <p:cNvGrpSpPr/>
          <p:nvPr/>
        </p:nvGrpSpPr>
        <p:grpSpPr>
          <a:xfrm>
            <a:off x="1563166" y="3929543"/>
            <a:ext cx="2134045" cy="588005"/>
            <a:chOff x="251866" y="1988839"/>
            <a:chExt cx="3629688" cy="784007"/>
          </a:xfrm>
        </p:grpSpPr>
        <p:sp>
          <p:nvSpPr>
            <p:cNvPr id="21" name="ïṧḷïḓê-TextBox 5"/>
            <p:cNvSpPr txBox="1"/>
            <p:nvPr/>
          </p:nvSpPr>
          <p:spPr>
            <a:xfrm>
              <a:off x="592924" y="2295215"/>
              <a:ext cx="3288630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2" name="ïṧḷïḓê-Rectangle 21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2" name="PA_组合 30"/>
          <p:cNvGrpSpPr/>
          <p:nvPr/>
        </p:nvGrpSpPr>
        <p:grpSpPr>
          <a:xfrm>
            <a:off x="5647312" y="3929543"/>
            <a:ext cx="2093040" cy="588005"/>
            <a:chOff x="128816" y="2217083"/>
            <a:chExt cx="3559947" cy="784007"/>
          </a:xfrm>
        </p:grpSpPr>
        <p:sp>
          <p:nvSpPr>
            <p:cNvPr id="19" name="ïṧḷïḓê-TextBox 5"/>
            <p:cNvSpPr txBox="1"/>
            <p:nvPr/>
          </p:nvSpPr>
          <p:spPr>
            <a:xfrm>
              <a:off x="400134" y="2523459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0" name="ïṧḷïḓê-Rectangle 19"/>
            <p:cNvSpPr/>
            <p:nvPr/>
          </p:nvSpPr>
          <p:spPr>
            <a:xfrm>
              <a:off x="128816" y="2217083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PA_组合 36"/>
          <p:cNvGrpSpPr/>
          <p:nvPr/>
        </p:nvGrpSpPr>
        <p:grpSpPr>
          <a:xfrm>
            <a:off x="3605239" y="3929543"/>
            <a:ext cx="2118889" cy="588005"/>
            <a:chOff x="251866" y="1988839"/>
            <a:chExt cx="3603910" cy="784007"/>
          </a:xfrm>
        </p:grpSpPr>
        <p:sp>
          <p:nvSpPr>
            <p:cNvPr id="17" name="ïṧḷïḓê-TextBox 5"/>
            <p:cNvSpPr txBox="1"/>
            <p:nvPr/>
          </p:nvSpPr>
          <p:spPr>
            <a:xfrm>
              <a:off x="567147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8" name="ïṧḷïḓê-Rectangle 17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ïṧḷïḓê-PA_圆角矩形 39"/>
          <p:cNvSpPr/>
          <p:nvPr/>
        </p:nvSpPr>
        <p:spPr>
          <a:xfrm>
            <a:off x="2125088" y="1823617"/>
            <a:ext cx="810090" cy="317149"/>
          </a:xfrm>
          <a:prstGeom prst="roundRect">
            <a:avLst>
              <a:gd name="adj" fmla="val 13693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zh-CN" altLang="en-US" dirty="0"/>
              <a:t>关键词</a:t>
            </a:r>
          </a:p>
        </p:txBody>
      </p:sp>
      <p:sp>
        <p:nvSpPr>
          <p:cNvPr id="15" name="ïṧḷïḓê-PA_圆角矩形 40"/>
          <p:cNvSpPr/>
          <p:nvPr/>
        </p:nvSpPr>
        <p:spPr>
          <a:xfrm>
            <a:off x="4166955" y="1823617"/>
            <a:ext cx="810090" cy="317149"/>
          </a:xfrm>
          <a:prstGeom prst="roundRect">
            <a:avLst>
              <a:gd name="adj" fmla="val 1369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zh-CN" altLang="en-US"/>
              <a:t>关键词</a:t>
            </a:r>
            <a:endParaRPr lang="zh-CN" altLang="en-US" dirty="0"/>
          </a:p>
        </p:txBody>
      </p:sp>
      <p:sp>
        <p:nvSpPr>
          <p:cNvPr id="16" name="ïṧḷïḓê-PA_圆角矩形 41"/>
          <p:cNvSpPr/>
          <p:nvPr/>
        </p:nvSpPr>
        <p:spPr>
          <a:xfrm>
            <a:off x="6208823" y="1823617"/>
            <a:ext cx="810090" cy="317149"/>
          </a:xfrm>
          <a:prstGeom prst="roundRect">
            <a:avLst>
              <a:gd name="adj" fmla="val 1369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zh-CN" altLang="en-US"/>
              <a:t>关键词</a:t>
            </a:r>
            <a:endParaRPr lang="zh-CN" altLang="en-US" dirty="0"/>
          </a:p>
        </p:txBody>
      </p:sp>
      <p:sp>
        <p:nvSpPr>
          <p:cNvPr id="31" name="矩形 30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ślíḋè-Freeform 2"/>
          <p:cNvSpPr/>
          <p:nvPr/>
        </p:nvSpPr>
        <p:spPr>
          <a:xfrm>
            <a:off x="3738946" y="1971621"/>
            <a:ext cx="1620180" cy="1620180"/>
          </a:xfrm>
          <a:custGeom>
            <a:avLst/>
            <a:gdLst>
              <a:gd name="connsiteX0" fmla="*/ 857354 w 2160240"/>
              <a:gd name="connsiteY0" fmla="*/ 2136989 h 2160240"/>
              <a:gd name="connsiteX1" fmla="*/ 862972 w 2160240"/>
              <a:gd name="connsiteY1" fmla="*/ 2138377 h 2160240"/>
              <a:gd name="connsiteX2" fmla="*/ 862438 w 2160240"/>
              <a:gd name="connsiteY2" fmla="*/ 2138296 h 2160240"/>
              <a:gd name="connsiteX3" fmla="*/ 740938 w 2160240"/>
              <a:gd name="connsiteY3" fmla="*/ 2105097 h 2160240"/>
              <a:gd name="connsiteX4" fmla="*/ 762340 w 2160240"/>
              <a:gd name="connsiteY4" fmla="*/ 2112558 h 2160240"/>
              <a:gd name="connsiteX5" fmla="*/ 758925 w 2160240"/>
              <a:gd name="connsiteY5" fmla="*/ 2111680 h 2160240"/>
              <a:gd name="connsiteX6" fmla="*/ 638835 w 2160240"/>
              <a:gd name="connsiteY6" fmla="*/ 2065313 h 2160240"/>
              <a:gd name="connsiteX7" fmla="*/ 665741 w 2160240"/>
              <a:gd name="connsiteY7" fmla="*/ 2077574 h 2160240"/>
              <a:gd name="connsiteX8" fmla="*/ 659688 w 2160240"/>
              <a:gd name="connsiteY8" fmla="*/ 2075359 h 2160240"/>
              <a:gd name="connsiteX9" fmla="*/ 544812 w 2160240"/>
              <a:gd name="connsiteY9" fmla="*/ 2017447 h 2160240"/>
              <a:gd name="connsiteX10" fmla="*/ 573669 w 2160240"/>
              <a:gd name="connsiteY10" fmla="*/ 2033921 h 2160240"/>
              <a:gd name="connsiteX11" fmla="*/ 565270 w 2160240"/>
              <a:gd name="connsiteY11" fmla="*/ 2029876 h 2160240"/>
              <a:gd name="connsiteX12" fmla="*/ 457533 w 2160240"/>
              <a:gd name="connsiteY12" fmla="*/ 1961803 h 2160240"/>
              <a:gd name="connsiteX13" fmla="*/ 486621 w 2160240"/>
              <a:gd name="connsiteY13" fmla="*/ 1982095 h 2160240"/>
              <a:gd name="connsiteX14" fmla="*/ 476214 w 2160240"/>
              <a:gd name="connsiteY14" fmla="*/ 1975772 h 2160240"/>
              <a:gd name="connsiteX15" fmla="*/ 376795 w 2160240"/>
              <a:gd name="connsiteY15" fmla="*/ 1898808 h 2160240"/>
              <a:gd name="connsiteX16" fmla="*/ 405087 w 2160240"/>
              <a:gd name="connsiteY16" fmla="*/ 1922585 h 2160240"/>
              <a:gd name="connsiteX17" fmla="*/ 393063 w 2160240"/>
              <a:gd name="connsiteY17" fmla="*/ 1913593 h 2160240"/>
              <a:gd name="connsiteX18" fmla="*/ 302764 w 2160240"/>
              <a:gd name="connsiteY18" fmla="*/ 1828922 h 2160240"/>
              <a:gd name="connsiteX19" fmla="*/ 329560 w 2160240"/>
              <a:gd name="connsiteY19" fmla="*/ 1855878 h 2160240"/>
              <a:gd name="connsiteX20" fmla="*/ 316360 w 2160240"/>
              <a:gd name="connsiteY20" fmla="*/ 1843880 h 2160240"/>
              <a:gd name="connsiteX21" fmla="*/ 235764 w 2160240"/>
              <a:gd name="connsiteY21" fmla="*/ 1752624 h 2160240"/>
              <a:gd name="connsiteX22" fmla="*/ 260525 w 2160240"/>
              <a:gd name="connsiteY22" fmla="*/ 1782447 h 2160240"/>
              <a:gd name="connsiteX23" fmla="*/ 246647 w 2160240"/>
              <a:gd name="connsiteY23" fmla="*/ 1767177 h 2160240"/>
              <a:gd name="connsiteX24" fmla="*/ 176191 w 2160240"/>
              <a:gd name="connsiteY24" fmla="*/ 1670402 h 2160240"/>
              <a:gd name="connsiteX25" fmla="*/ 198471 w 2160240"/>
              <a:gd name="connsiteY25" fmla="*/ 1702752 h 2160240"/>
              <a:gd name="connsiteX26" fmla="*/ 184467 w 2160240"/>
              <a:gd name="connsiteY26" fmla="*/ 1684026 h 2160240"/>
              <a:gd name="connsiteX27" fmla="*/ 124476 w 2160240"/>
              <a:gd name="connsiteY27" fmla="*/ 1582746 h 2160240"/>
              <a:gd name="connsiteX28" fmla="*/ 143880 w 2160240"/>
              <a:gd name="connsiteY28" fmla="*/ 1617216 h 2160240"/>
              <a:gd name="connsiteX29" fmla="*/ 130364 w 2160240"/>
              <a:gd name="connsiteY29" fmla="*/ 1594970 h 2160240"/>
              <a:gd name="connsiteX30" fmla="*/ 81073 w 2160240"/>
              <a:gd name="connsiteY30" fmla="*/ 1490149 h 2160240"/>
              <a:gd name="connsiteX31" fmla="*/ 97236 w 2160240"/>
              <a:gd name="connsiteY31" fmla="*/ 1526200 h 2160240"/>
              <a:gd name="connsiteX32" fmla="*/ 84881 w 2160240"/>
              <a:gd name="connsiteY32" fmla="*/ 1500551 h 2160240"/>
              <a:gd name="connsiteX33" fmla="*/ 46449 w 2160240"/>
              <a:gd name="connsiteY33" fmla="*/ 1393106 h 2160240"/>
              <a:gd name="connsiteX34" fmla="*/ 59024 w 2160240"/>
              <a:gd name="connsiteY34" fmla="*/ 1429904 h 2160240"/>
              <a:gd name="connsiteX35" fmla="*/ 48559 w 2160240"/>
              <a:gd name="connsiteY35" fmla="*/ 1401315 h 2160240"/>
              <a:gd name="connsiteX36" fmla="*/ 21075 w 2160240"/>
              <a:gd name="connsiteY36" fmla="*/ 1292110 h 2160240"/>
              <a:gd name="connsiteX37" fmla="*/ 29726 w 2160240"/>
              <a:gd name="connsiteY37" fmla="*/ 1328066 h 2160240"/>
              <a:gd name="connsiteX38" fmla="*/ 21944 w 2160240"/>
              <a:gd name="connsiteY38" fmla="*/ 1297802 h 2160240"/>
              <a:gd name="connsiteX39" fmla="*/ 5430 w 2160240"/>
              <a:gd name="connsiteY39" fmla="*/ 1187657 h 2160240"/>
              <a:gd name="connsiteX40" fmla="*/ 9827 w 2160240"/>
              <a:gd name="connsiteY40" fmla="*/ 1218406 h 2160240"/>
              <a:gd name="connsiteX41" fmla="*/ 5576 w 2160240"/>
              <a:gd name="connsiteY41" fmla="*/ 1190555 h 2160240"/>
              <a:gd name="connsiteX42" fmla="*/ 191 w 2160240"/>
              <a:gd name="connsiteY42" fmla="*/ 1076332 h 2160240"/>
              <a:gd name="connsiteX43" fmla="*/ 6 w 2160240"/>
              <a:gd name="connsiteY43" fmla="*/ 1080242 h 2160240"/>
              <a:gd name="connsiteX44" fmla="*/ 0 w 2160240"/>
              <a:gd name="connsiteY44" fmla="*/ 1080120 h 2160240"/>
              <a:gd name="connsiteX45" fmla="*/ 10968 w 2160240"/>
              <a:gd name="connsiteY45" fmla="*/ 934353 h 2160240"/>
              <a:gd name="connsiteX46" fmla="*/ 5391 w 2160240"/>
              <a:gd name="connsiteY46" fmla="*/ 973360 h 2160240"/>
              <a:gd name="connsiteX47" fmla="*/ 5576 w 2160240"/>
              <a:gd name="connsiteY47" fmla="*/ 969684 h 2160240"/>
              <a:gd name="connsiteX48" fmla="*/ 1080120 w 2160240"/>
              <a:gd name="connsiteY48" fmla="*/ 0 h 2160240"/>
              <a:gd name="connsiteX49" fmla="*/ 2160240 w 2160240"/>
              <a:gd name="connsiteY49" fmla="*/ 1080120 h 2160240"/>
              <a:gd name="connsiteX50" fmla="*/ 1080120 w 2160240"/>
              <a:gd name="connsiteY50" fmla="*/ 2160240 h 2160240"/>
              <a:gd name="connsiteX51" fmla="*/ 1075105 w 2160240"/>
              <a:gd name="connsiteY51" fmla="*/ 2159987 h 2160240"/>
              <a:gd name="connsiteX52" fmla="*/ 971292 w 2160240"/>
              <a:gd name="connsiteY52" fmla="*/ 2149522 h 2160240"/>
              <a:gd name="connsiteX53" fmla="*/ 540121 w 2160240"/>
              <a:gd name="connsiteY53" fmla="*/ 1620493 h 2160240"/>
              <a:gd name="connsiteX54" fmla="*/ 971292 w 2160240"/>
              <a:gd name="connsiteY54" fmla="*/ 1091463 h 2160240"/>
              <a:gd name="connsiteX55" fmla="*/ 1075139 w 2160240"/>
              <a:gd name="connsiteY55" fmla="*/ 1080995 h 2160240"/>
              <a:gd name="connsiteX56" fmla="*/ 1075139 w 2160240"/>
              <a:gd name="connsiteY56" fmla="*/ 1079990 h 2160240"/>
              <a:gd name="connsiteX57" fmla="*/ 1075104 w 2160240"/>
              <a:gd name="connsiteY57" fmla="*/ 1079987 h 2160240"/>
              <a:gd name="connsiteX58" fmla="*/ 1080120 w 2160240"/>
              <a:gd name="connsiteY58" fmla="*/ 1080240 h 2160240"/>
              <a:gd name="connsiteX59" fmla="*/ 1620120 w 2160240"/>
              <a:gd name="connsiteY59" fmla="*/ 540240 h 2160240"/>
              <a:gd name="connsiteX60" fmla="*/ 1080120 w 2160240"/>
              <a:gd name="connsiteY60" fmla="*/ 240 h 2160240"/>
              <a:gd name="connsiteX61" fmla="*/ 1051892 w 2160240"/>
              <a:gd name="connsiteY61" fmla="*/ 1665 h 2160240"/>
              <a:gd name="connsiteX62" fmla="*/ 1051317 w 2160240"/>
              <a:gd name="connsiteY62" fmla="*/ 1454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2160240" h="2160240">
                <a:moveTo>
                  <a:pt x="857354" y="2136989"/>
                </a:moveTo>
                <a:lnTo>
                  <a:pt x="862972" y="2138377"/>
                </a:lnTo>
                <a:lnTo>
                  <a:pt x="862438" y="2138296"/>
                </a:lnTo>
                <a:close/>
                <a:moveTo>
                  <a:pt x="740938" y="2105097"/>
                </a:moveTo>
                <a:lnTo>
                  <a:pt x="762340" y="2112558"/>
                </a:lnTo>
                <a:lnTo>
                  <a:pt x="758925" y="2111680"/>
                </a:lnTo>
                <a:close/>
                <a:moveTo>
                  <a:pt x="638835" y="2065313"/>
                </a:moveTo>
                <a:lnTo>
                  <a:pt x="665741" y="2077574"/>
                </a:lnTo>
                <a:lnTo>
                  <a:pt x="659688" y="2075359"/>
                </a:lnTo>
                <a:close/>
                <a:moveTo>
                  <a:pt x="544812" y="2017447"/>
                </a:moveTo>
                <a:lnTo>
                  <a:pt x="573669" y="2033921"/>
                </a:lnTo>
                <a:lnTo>
                  <a:pt x="565270" y="2029876"/>
                </a:lnTo>
                <a:close/>
                <a:moveTo>
                  <a:pt x="457533" y="1961803"/>
                </a:moveTo>
                <a:lnTo>
                  <a:pt x="486621" y="1982095"/>
                </a:lnTo>
                <a:lnTo>
                  <a:pt x="476214" y="1975772"/>
                </a:lnTo>
                <a:close/>
                <a:moveTo>
                  <a:pt x="376795" y="1898808"/>
                </a:moveTo>
                <a:lnTo>
                  <a:pt x="405087" y="1922585"/>
                </a:lnTo>
                <a:lnTo>
                  <a:pt x="393063" y="1913593"/>
                </a:lnTo>
                <a:close/>
                <a:moveTo>
                  <a:pt x="302764" y="1828922"/>
                </a:moveTo>
                <a:lnTo>
                  <a:pt x="329560" y="1855878"/>
                </a:lnTo>
                <a:lnTo>
                  <a:pt x="316360" y="1843880"/>
                </a:lnTo>
                <a:close/>
                <a:moveTo>
                  <a:pt x="235764" y="1752624"/>
                </a:moveTo>
                <a:lnTo>
                  <a:pt x="260525" y="1782447"/>
                </a:lnTo>
                <a:lnTo>
                  <a:pt x="246647" y="1767177"/>
                </a:lnTo>
                <a:close/>
                <a:moveTo>
                  <a:pt x="176191" y="1670402"/>
                </a:moveTo>
                <a:lnTo>
                  <a:pt x="198471" y="1702752"/>
                </a:lnTo>
                <a:lnTo>
                  <a:pt x="184467" y="1684026"/>
                </a:lnTo>
                <a:close/>
                <a:moveTo>
                  <a:pt x="124476" y="1582746"/>
                </a:moveTo>
                <a:lnTo>
                  <a:pt x="143880" y="1617216"/>
                </a:lnTo>
                <a:lnTo>
                  <a:pt x="130364" y="1594970"/>
                </a:lnTo>
                <a:close/>
                <a:moveTo>
                  <a:pt x="81073" y="1490149"/>
                </a:moveTo>
                <a:lnTo>
                  <a:pt x="97236" y="1526200"/>
                </a:lnTo>
                <a:lnTo>
                  <a:pt x="84881" y="1500551"/>
                </a:lnTo>
                <a:close/>
                <a:moveTo>
                  <a:pt x="46449" y="1393106"/>
                </a:moveTo>
                <a:lnTo>
                  <a:pt x="59024" y="1429904"/>
                </a:lnTo>
                <a:lnTo>
                  <a:pt x="48559" y="1401315"/>
                </a:lnTo>
                <a:close/>
                <a:moveTo>
                  <a:pt x="21075" y="1292110"/>
                </a:moveTo>
                <a:lnTo>
                  <a:pt x="29726" y="1328066"/>
                </a:lnTo>
                <a:lnTo>
                  <a:pt x="21944" y="1297802"/>
                </a:lnTo>
                <a:close/>
                <a:moveTo>
                  <a:pt x="5430" y="1187657"/>
                </a:moveTo>
                <a:lnTo>
                  <a:pt x="9827" y="1218406"/>
                </a:lnTo>
                <a:lnTo>
                  <a:pt x="5576" y="1190555"/>
                </a:lnTo>
                <a:close/>
                <a:moveTo>
                  <a:pt x="191" y="1076332"/>
                </a:moveTo>
                <a:lnTo>
                  <a:pt x="6" y="1080242"/>
                </a:lnTo>
                <a:lnTo>
                  <a:pt x="0" y="1080120"/>
                </a:lnTo>
                <a:close/>
                <a:moveTo>
                  <a:pt x="10968" y="934353"/>
                </a:moveTo>
                <a:lnTo>
                  <a:pt x="5391" y="973360"/>
                </a:lnTo>
                <a:lnTo>
                  <a:pt x="5576" y="969684"/>
                </a:lnTo>
                <a:close/>
                <a:moveTo>
                  <a:pt x="1080120" y="0"/>
                </a:moveTo>
                <a:cubicBezTo>
                  <a:pt x="1676654" y="0"/>
                  <a:pt x="2160240" y="483586"/>
                  <a:pt x="2160240" y="1080120"/>
                </a:cubicBezTo>
                <a:cubicBezTo>
                  <a:pt x="2160240" y="1676654"/>
                  <a:pt x="1676654" y="2160240"/>
                  <a:pt x="1080120" y="2160240"/>
                </a:cubicBezTo>
                <a:lnTo>
                  <a:pt x="1075105" y="2159987"/>
                </a:lnTo>
                <a:lnTo>
                  <a:pt x="971292" y="2149522"/>
                </a:lnTo>
                <a:cubicBezTo>
                  <a:pt x="725223" y="2099169"/>
                  <a:pt x="540121" y="1881447"/>
                  <a:pt x="540121" y="1620493"/>
                </a:cubicBezTo>
                <a:cubicBezTo>
                  <a:pt x="540121" y="1359538"/>
                  <a:pt x="725223" y="1141816"/>
                  <a:pt x="971292" y="1091463"/>
                </a:cubicBezTo>
                <a:lnTo>
                  <a:pt x="1075139" y="1080995"/>
                </a:lnTo>
                <a:lnTo>
                  <a:pt x="1075139" y="1079990"/>
                </a:lnTo>
                <a:lnTo>
                  <a:pt x="1075104" y="1079987"/>
                </a:lnTo>
                <a:lnTo>
                  <a:pt x="1080120" y="1080240"/>
                </a:lnTo>
                <a:cubicBezTo>
                  <a:pt x="1378354" y="1080240"/>
                  <a:pt x="1620120" y="838473"/>
                  <a:pt x="1620120" y="540240"/>
                </a:cubicBezTo>
                <a:cubicBezTo>
                  <a:pt x="1620120" y="242006"/>
                  <a:pt x="1378354" y="240"/>
                  <a:pt x="1080120" y="240"/>
                </a:cubicBezTo>
                <a:lnTo>
                  <a:pt x="1051892" y="1665"/>
                </a:lnTo>
                <a:lnTo>
                  <a:pt x="1051317" y="1454"/>
                </a:lnTo>
                <a:close/>
              </a:path>
            </a:pathLst>
          </a:cu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is1ide-Freeform 3"/>
          <p:cNvSpPr/>
          <p:nvPr/>
        </p:nvSpPr>
        <p:spPr>
          <a:xfrm>
            <a:off x="3738946" y="1971622"/>
            <a:ext cx="1620180" cy="1620180"/>
          </a:xfrm>
          <a:custGeom>
            <a:avLst/>
            <a:gdLst>
              <a:gd name="connsiteX0" fmla="*/ 2154849 w 2160240"/>
              <a:gd name="connsiteY0" fmla="*/ 1186880 h 2160240"/>
              <a:gd name="connsiteX1" fmla="*/ 2154664 w 2160240"/>
              <a:gd name="connsiteY1" fmla="*/ 1190556 h 2160240"/>
              <a:gd name="connsiteX2" fmla="*/ 2149272 w 2160240"/>
              <a:gd name="connsiteY2" fmla="*/ 1225887 h 2160240"/>
              <a:gd name="connsiteX3" fmla="*/ 2160234 w 2160240"/>
              <a:gd name="connsiteY3" fmla="*/ 1079998 h 2160240"/>
              <a:gd name="connsiteX4" fmla="*/ 2160240 w 2160240"/>
              <a:gd name="connsiteY4" fmla="*/ 1080120 h 2160240"/>
              <a:gd name="connsiteX5" fmla="*/ 2160049 w 2160240"/>
              <a:gd name="connsiteY5" fmla="*/ 1083908 h 2160240"/>
              <a:gd name="connsiteX6" fmla="*/ 2150413 w 2160240"/>
              <a:gd name="connsiteY6" fmla="*/ 941834 h 2160240"/>
              <a:gd name="connsiteX7" fmla="*/ 2154664 w 2160240"/>
              <a:gd name="connsiteY7" fmla="*/ 969685 h 2160240"/>
              <a:gd name="connsiteX8" fmla="*/ 2154810 w 2160240"/>
              <a:gd name="connsiteY8" fmla="*/ 972583 h 2160240"/>
              <a:gd name="connsiteX9" fmla="*/ 2130514 w 2160240"/>
              <a:gd name="connsiteY9" fmla="*/ 832174 h 2160240"/>
              <a:gd name="connsiteX10" fmla="*/ 2138296 w 2160240"/>
              <a:gd name="connsiteY10" fmla="*/ 862438 h 2160240"/>
              <a:gd name="connsiteX11" fmla="*/ 2139165 w 2160240"/>
              <a:gd name="connsiteY11" fmla="*/ 868130 h 2160240"/>
              <a:gd name="connsiteX12" fmla="*/ 2101216 w 2160240"/>
              <a:gd name="connsiteY12" fmla="*/ 730336 h 2160240"/>
              <a:gd name="connsiteX13" fmla="*/ 2111681 w 2160240"/>
              <a:gd name="connsiteY13" fmla="*/ 758926 h 2160240"/>
              <a:gd name="connsiteX14" fmla="*/ 2113791 w 2160240"/>
              <a:gd name="connsiteY14" fmla="*/ 767134 h 2160240"/>
              <a:gd name="connsiteX15" fmla="*/ 2063004 w 2160240"/>
              <a:gd name="connsiteY15" fmla="*/ 634040 h 2160240"/>
              <a:gd name="connsiteX16" fmla="*/ 2075359 w 2160240"/>
              <a:gd name="connsiteY16" fmla="*/ 659689 h 2160240"/>
              <a:gd name="connsiteX17" fmla="*/ 2079167 w 2160240"/>
              <a:gd name="connsiteY17" fmla="*/ 670091 h 2160240"/>
              <a:gd name="connsiteX18" fmla="*/ 2016360 w 2160240"/>
              <a:gd name="connsiteY18" fmla="*/ 543024 h 2160240"/>
              <a:gd name="connsiteX19" fmla="*/ 2029876 w 2160240"/>
              <a:gd name="connsiteY19" fmla="*/ 565271 h 2160240"/>
              <a:gd name="connsiteX20" fmla="*/ 2035764 w 2160240"/>
              <a:gd name="connsiteY20" fmla="*/ 577495 h 2160240"/>
              <a:gd name="connsiteX21" fmla="*/ 1961769 w 2160240"/>
              <a:gd name="connsiteY21" fmla="*/ 457488 h 2160240"/>
              <a:gd name="connsiteX22" fmla="*/ 1975773 w 2160240"/>
              <a:gd name="connsiteY22" fmla="*/ 476215 h 2160240"/>
              <a:gd name="connsiteX23" fmla="*/ 1984049 w 2160240"/>
              <a:gd name="connsiteY23" fmla="*/ 489839 h 2160240"/>
              <a:gd name="connsiteX24" fmla="*/ 1899715 w 2160240"/>
              <a:gd name="connsiteY24" fmla="*/ 377793 h 2160240"/>
              <a:gd name="connsiteX25" fmla="*/ 1913593 w 2160240"/>
              <a:gd name="connsiteY25" fmla="*/ 393064 h 2160240"/>
              <a:gd name="connsiteX26" fmla="*/ 1924476 w 2160240"/>
              <a:gd name="connsiteY26" fmla="*/ 407616 h 2160240"/>
              <a:gd name="connsiteX27" fmla="*/ 1830680 w 2160240"/>
              <a:gd name="connsiteY27" fmla="*/ 304362 h 2160240"/>
              <a:gd name="connsiteX28" fmla="*/ 1843880 w 2160240"/>
              <a:gd name="connsiteY28" fmla="*/ 316360 h 2160240"/>
              <a:gd name="connsiteX29" fmla="*/ 1857476 w 2160240"/>
              <a:gd name="connsiteY29" fmla="*/ 331319 h 2160240"/>
              <a:gd name="connsiteX30" fmla="*/ 1755153 w 2160240"/>
              <a:gd name="connsiteY30" fmla="*/ 237655 h 2160240"/>
              <a:gd name="connsiteX31" fmla="*/ 1767177 w 2160240"/>
              <a:gd name="connsiteY31" fmla="*/ 246647 h 2160240"/>
              <a:gd name="connsiteX32" fmla="*/ 1783445 w 2160240"/>
              <a:gd name="connsiteY32" fmla="*/ 261432 h 2160240"/>
              <a:gd name="connsiteX33" fmla="*/ 1673619 w 2160240"/>
              <a:gd name="connsiteY33" fmla="*/ 178145 h 2160240"/>
              <a:gd name="connsiteX34" fmla="*/ 1684026 w 2160240"/>
              <a:gd name="connsiteY34" fmla="*/ 184468 h 2160240"/>
              <a:gd name="connsiteX35" fmla="*/ 1702707 w 2160240"/>
              <a:gd name="connsiteY35" fmla="*/ 198437 h 2160240"/>
              <a:gd name="connsiteX36" fmla="*/ 1586571 w 2160240"/>
              <a:gd name="connsiteY36" fmla="*/ 126319 h 2160240"/>
              <a:gd name="connsiteX37" fmla="*/ 1594970 w 2160240"/>
              <a:gd name="connsiteY37" fmla="*/ 130365 h 2160240"/>
              <a:gd name="connsiteX38" fmla="*/ 1615428 w 2160240"/>
              <a:gd name="connsiteY38" fmla="*/ 142794 h 2160240"/>
              <a:gd name="connsiteX39" fmla="*/ 1494499 w 2160240"/>
              <a:gd name="connsiteY39" fmla="*/ 82666 h 2160240"/>
              <a:gd name="connsiteX40" fmla="*/ 1500552 w 2160240"/>
              <a:gd name="connsiteY40" fmla="*/ 84881 h 2160240"/>
              <a:gd name="connsiteX41" fmla="*/ 1521405 w 2160240"/>
              <a:gd name="connsiteY41" fmla="*/ 94927 h 2160240"/>
              <a:gd name="connsiteX42" fmla="*/ 1397900 w 2160240"/>
              <a:gd name="connsiteY42" fmla="*/ 47682 h 2160240"/>
              <a:gd name="connsiteX43" fmla="*/ 1401315 w 2160240"/>
              <a:gd name="connsiteY43" fmla="*/ 48560 h 2160240"/>
              <a:gd name="connsiteX44" fmla="*/ 1419302 w 2160240"/>
              <a:gd name="connsiteY44" fmla="*/ 55143 h 2160240"/>
              <a:gd name="connsiteX45" fmla="*/ 1297269 w 2160240"/>
              <a:gd name="connsiteY45" fmla="*/ 21863 h 2160240"/>
              <a:gd name="connsiteX46" fmla="*/ 1297802 w 2160240"/>
              <a:gd name="connsiteY46" fmla="*/ 21944 h 2160240"/>
              <a:gd name="connsiteX47" fmla="*/ 1302886 w 2160240"/>
              <a:gd name="connsiteY47" fmla="*/ 23251 h 2160240"/>
              <a:gd name="connsiteX48" fmla="*/ 1080120 w 2160240"/>
              <a:gd name="connsiteY48" fmla="*/ 0 h 2160240"/>
              <a:gd name="connsiteX49" fmla="*/ 1085136 w 2160240"/>
              <a:gd name="connsiteY49" fmla="*/ 253 h 2160240"/>
              <a:gd name="connsiteX50" fmla="*/ 1188948 w 2160240"/>
              <a:gd name="connsiteY50" fmla="*/ 10718 h 2160240"/>
              <a:gd name="connsiteX51" fmla="*/ 1620119 w 2160240"/>
              <a:gd name="connsiteY51" fmla="*/ 539748 h 2160240"/>
              <a:gd name="connsiteX52" fmla="*/ 1188948 w 2160240"/>
              <a:gd name="connsiteY52" fmla="*/ 1068777 h 2160240"/>
              <a:gd name="connsiteX53" fmla="*/ 1085101 w 2160240"/>
              <a:gd name="connsiteY53" fmla="*/ 1079245 h 2160240"/>
              <a:gd name="connsiteX54" fmla="*/ 1085101 w 2160240"/>
              <a:gd name="connsiteY54" fmla="*/ 1080250 h 2160240"/>
              <a:gd name="connsiteX55" fmla="*/ 1085136 w 2160240"/>
              <a:gd name="connsiteY55" fmla="*/ 1080253 h 2160240"/>
              <a:gd name="connsiteX56" fmla="*/ 1080120 w 2160240"/>
              <a:gd name="connsiteY56" fmla="*/ 1080000 h 2160240"/>
              <a:gd name="connsiteX57" fmla="*/ 540120 w 2160240"/>
              <a:gd name="connsiteY57" fmla="*/ 1620000 h 2160240"/>
              <a:gd name="connsiteX58" fmla="*/ 1080120 w 2160240"/>
              <a:gd name="connsiteY58" fmla="*/ 2160000 h 2160240"/>
              <a:gd name="connsiteX59" fmla="*/ 1108348 w 2160240"/>
              <a:gd name="connsiteY59" fmla="*/ 2158575 h 2160240"/>
              <a:gd name="connsiteX60" fmla="*/ 1108923 w 2160240"/>
              <a:gd name="connsiteY60" fmla="*/ 2158786 h 2160240"/>
              <a:gd name="connsiteX61" fmla="*/ 1080120 w 2160240"/>
              <a:gd name="connsiteY61" fmla="*/ 2160240 h 2160240"/>
              <a:gd name="connsiteX62" fmla="*/ 0 w 2160240"/>
              <a:gd name="connsiteY62" fmla="*/ 1080120 h 2160240"/>
              <a:gd name="connsiteX63" fmla="*/ 1080120 w 2160240"/>
              <a:gd name="connsiteY63" fmla="*/ 0 h 216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2160240" h="2160240">
                <a:moveTo>
                  <a:pt x="2154849" y="1186880"/>
                </a:moveTo>
                <a:lnTo>
                  <a:pt x="2154664" y="1190556"/>
                </a:lnTo>
                <a:lnTo>
                  <a:pt x="2149272" y="1225887"/>
                </a:lnTo>
                <a:close/>
                <a:moveTo>
                  <a:pt x="2160234" y="1079998"/>
                </a:moveTo>
                <a:lnTo>
                  <a:pt x="2160240" y="1080120"/>
                </a:lnTo>
                <a:lnTo>
                  <a:pt x="2160049" y="1083908"/>
                </a:lnTo>
                <a:close/>
                <a:moveTo>
                  <a:pt x="2150413" y="941834"/>
                </a:moveTo>
                <a:lnTo>
                  <a:pt x="2154664" y="969685"/>
                </a:lnTo>
                <a:lnTo>
                  <a:pt x="2154810" y="972583"/>
                </a:lnTo>
                <a:close/>
                <a:moveTo>
                  <a:pt x="2130514" y="832174"/>
                </a:moveTo>
                <a:lnTo>
                  <a:pt x="2138296" y="862438"/>
                </a:lnTo>
                <a:lnTo>
                  <a:pt x="2139165" y="868130"/>
                </a:lnTo>
                <a:close/>
                <a:moveTo>
                  <a:pt x="2101216" y="730336"/>
                </a:moveTo>
                <a:lnTo>
                  <a:pt x="2111681" y="758926"/>
                </a:lnTo>
                <a:lnTo>
                  <a:pt x="2113791" y="767134"/>
                </a:lnTo>
                <a:close/>
                <a:moveTo>
                  <a:pt x="2063004" y="634040"/>
                </a:moveTo>
                <a:lnTo>
                  <a:pt x="2075359" y="659689"/>
                </a:lnTo>
                <a:lnTo>
                  <a:pt x="2079167" y="670091"/>
                </a:lnTo>
                <a:close/>
                <a:moveTo>
                  <a:pt x="2016360" y="543024"/>
                </a:moveTo>
                <a:lnTo>
                  <a:pt x="2029876" y="565271"/>
                </a:lnTo>
                <a:lnTo>
                  <a:pt x="2035764" y="577495"/>
                </a:lnTo>
                <a:close/>
                <a:moveTo>
                  <a:pt x="1961769" y="457488"/>
                </a:moveTo>
                <a:lnTo>
                  <a:pt x="1975773" y="476215"/>
                </a:lnTo>
                <a:lnTo>
                  <a:pt x="1984049" y="489839"/>
                </a:lnTo>
                <a:close/>
                <a:moveTo>
                  <a:pt x="1899715" y="377793"/>
                </a:moveTo>
                <a:lnTo>
                  <a:pt x="1913593" y="393064"/>
                </a:lnTo>
                <a:lnTo>
                  <a:pt x="1924476" y="407616"/>
                </a:lnTo>
                <a:close/>
                <a:moveTo>
                  <a:pt x="1830680" y="304362"/>
                </a:moveTo>
                <a:lnTo>
                  <a:pt x="1843880" y="316360"/>
                </a:lnTo>
                <a:lnTo>
                  <a:pt x="1857476" y="331319"/>
                </a:lnTo>
                <a:close/>
                <a:moveTo>
                  <a:pt x="1755153" y="237655"/>
                </a:moveTo>
                <a:lnTo>
                  <a:pt x="1767177" y="246647"/>
                </a:lnTo>
                <a:lnTo>
                  <a:pt x="1783445" y="261432"/>
                </a:lnTo>
                <a:close/>
                <a:moveTo>
                  <a:pt x="1673619" y="178145"/>
                </a:moveTo>
                <a:lnTo>
                  <a:pt x="1684026" y="184468"/>
                </a:lnTo>
                <a:lnTo>
                  <a:pt x="1702707" y="198437"/>
                </a:lnTo>
                <a:close/>
                <a:moveTo>
                  <a:pt x="1586571" y="126319"/>
                </a:moveTo>
                <a:lnTo>
                  <a:pt x="1594970" y="130365"/>
                </a:lnTo>
                <a:lnTo>
                  <a:pt x="1615428" y="142794"/>
                </a:lnTo>
                <a:close/>
                <a:moveTo>
                  <a:pt x="1494499" y="82666"/>
                </a:moveTo>
                <a:lnTo>
                  <a:pt x="1500552" y="84881"/>
                </a:lnTo>
                <a:lnTo>
                  <a:pt x="1521405" y="94927"/>
                </a:lnTo>
                <a:close/>
                <a:moveTo>
                  <a:pt x="1397900" y="47682"/>
                </a:moveTo>
                <a:lnTo>
                  <a:pt x="1401315" y="48560"/>
                </a:lnTo>
                <a:lnTo>
                  <a:pt x="1419302" y="55143"/>
                </a:lnTo>
                <a:close/>
                <a:moveTo>
                  <a:pt x="1297269" y="21863"/>
                </a:moveTo>
                <a:lnTo>
                  <a:pt x="1297802" y="21944"/>
                </a:lnTo>
                <a:lnTo>
                  <a:pt x="1302886" y="23251"/>
                </a:lnTo>
                <a:close/>
                <a:moveTo>
                  <a:pt x="1080120" y="0"/>
                </a:moveTo>
                <a:lnTo>
                  <a:pt x="1085136" y="253"/>
                </a:lnTo>
                <a:lnTo>
                  <a:pt x="1188948" y="10718"/>
                </a:lnTo>
                <a:cubicBezTo>
                  <a:pt x="1435017" y="61072"/>
                  <a:pt x="1620119" y="278793"/>
                  <a:pt x="1620119" y="539748"/>
                </a:cubicBezTo>
                <a:cubicBezTo>
                  <a:pt x="1620119" y="800702"/>
                  <a:pt x="1435017" y="1018424"/>
                  <a:pt x="1188948" y="1068777"/>
                </a:cubicBezTo>
                <a:lnTo>
                  <a:pt x="1085101" y="1079245"/>
                </a:lnTo>
                <a:lnTo>
                  <a:pt x="1085101" y="1080250"/>
                </a:lnTo>
                <a:lnTo>
                  <a:pt x="1085136" y="1080253"/>
                </a:lnTo>
                <a:lnTo>
                  <a:pt x="1080120" y="1080000"/>
                </a:lnTo>
                <a:cubicBezTo>
                  <a:pt x="781886" y="1080000"/>
                  <a:pt x="540120" y="1321767"/>
                  <a:pt x="540120" y="1620000"/>
                </a:cubicBezTo>
                <a:cubicBezTo>
                  <a:pt x="540120" y="1918234"/>
                  <a:pt x="781886" y="2160000"/>
                  <a:pt x="1080120" y="2160000"/>
                </a:cubicBezTo>
                <a:lnTo>
                  <a:pt x="1108348" y="2158575"/>
                </a:lnTo>
                <a:lnTo>
                  <a:pt x="1108923" y="2158786"/>
                </a:lnTo>
                <a:lnTo>
                  <a:pt x="1080120" y="2160240"/>
                </a:lnTo>
                <a:cubicBezTo>
                  <a:pt x="483586" y="2160240"/>
                  <a:pt x="0" y="1676654"/>
                  <a:pt x="0" y="1080120"/>
                </a:cubicBezTo>
                <a:cubicBezTo>
                  <a:pt x="0" y="483586"/>
                  <a:pt x="483586" y="0"/>
                  <a:pt x="1080120" y="0"/>
                </a:cubicBezTo>
                <a:close/>
              </a:path>
            </a:pathLst>
          </a:cu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is1ide-Oval 4"/>
          <p:cNvSpPr/>
          <p:nvPr/>
        </p:nvSpPr>
        <p:spPr>
          <a:xfrm>
            <a:off x="4351246" y="1797948"/>
            <a:ext cx="395579" cy="395579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6" name="is1ide-Oval 5"/>
          <p:cNvSpPr/>
          <p:nvPr/>
        </p:nvSpPr>
        <p:spPr>
          <a:xfrm>
            <a:off x="4373818" y="3342703"/>
            <a:ext cx="395579" cy="395579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7" name="is1ide-Oval 6"/>
          <p:cNvSpPr/>
          <p:nvPr/>
        </p:nvSpPr>
        <p:spPr>
          <a:xfrm>
            <a:off x="5132825" y="2583922"/>
            <a:ext cx="395579" cy="395579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8" name="is1ide-university7"/>
          <p:cNvSpPr/>
          <p:nvPr/>
        </p:nvSpPr>
        <p:spPr bwMode="auto">
          <a:xfrm>
            <a:off x="5214550" y="2669920"/>
            <a:ext cx="232128" cy="223582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9" name="is1ide-Oval 8"/>
          <p:cNvSpPr/>
          <p:nvPr/>
        </p:nvSpPr>
        <p:spPr>
          <a:xfrm>
            <a:off x="3591759" y="2583922"/>
            <a:ext cx="395579" cy="395579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10" name="is1ide-Freeform 428"/>
          <p:cNvSpPr/>
          <p:nvPr/>
        </p:nvSpPr>
        <p:spPr bwMode="auto">
          <a:xfrm>
            <a:off x="4455543" y="3428701"/>
            <a:ext cx="232128" cy="223582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7200"/>
          </a:p>
        </p:txBody>
      </p:sp>
      <p:sp>
        <p:nvSpPr>
          <p:cNvPr id="11" name="is1ide-Freeform 396"/>
          <p:cNvSpPr>
            <a:spLocks noEditPoints="1"/>
          </p:cNvSpPr>
          <p:nvPr/>
        </p:nvSpPr>
        <p:spPr bwMode="auto">
          <a:xfrm>
            <a:off x="3673484" y="2669920"/>
            <a:ext cx="232128" cy="223582"/>
          </a:xfrm>
          <a:custGeom>
            <a:avLst/>
            <a:gdLst>
              <a:gd name="connsiteX0" fmla="*/ 304701 w 609473"/>
              <a:gd name="connsiteY0" fmla="*/ 381618 h 587034"/>
              <a:gd name="connsiteX1" fmla="*/ 325879 w 609473"/>
              <a:gd name="connsiteY1" fmla="*/ 394101 h 587034"/>
              <a:gd name="connsiteX2" fmla="*/ 309542 w 609473"/>
              <a:gd name="connsiteY2" fmla="*/ 410914 h 587034"/>
              <a:gd name="connsiteX3" fmla="*/ 331022 w 609473"/>
              <a:gd name="connsiteY3" fmla="*/ 433867 h 587034"/>
              <a:gd name="connsiteX4" fmla="*/ 312466 w 609473"/>
              <a:gd name="connsiteY4" fmla="*/ 468800 h 587034"/>
              <a:gd name="connsiteX5" fmla="*/ 294112 w 609473"/>
              <a:gd name="connsiteY5" fmla="*/ 468096 h 587034"/>
              <a:gd name="connsiteX6" fmla="*/ 278380 w 609473"/>
              <a:gd name="connsiteY6" fmla="*/ 432055 h 587034"/>
              <a:gd name="connsiteX7" fmla="*/ 299861 w 609473"/>
              <a:gd name="connsiteY7" fmla="*/ 410612 h 587034"/>
              <a:gd name="connsiteX8" fmla="*/ 284028 w 609473"/>
              <a:gd name="connsiteY8" fmla="*/ 393397 h 587034"/>
              <a:gd name="connsiteX9" fmla="*/ 224835 w 609473"/>
              <a:gd name="connsiteY9" fmla="*/ 380559 h 587034"/>
              <a:gd name="connsiteX10" fmla="*/ 283211 w 609473"/>
              <a:gd name="connsiteY10" fmla="*/ 483344 h 587034"/>
              <a:gd name="connsiteX11" fmla="*/ 305190 w 609473"/>
              <a:gd name="connsiteY11" fmla="*/ 499753 h 587034"/>
              <a:gd name="connsiteX12" fmla="*/ 327069 w 609473"/>
              <a:gd name="connsiteY12" fmla="*/ 483646 h 587034"/>
              <a:gd name="connsiteX13" fmla="*/ 387865 w 609473"/>
              <a:gd name="connsiteY13" fmla="*/ 380861 h 587034"/>
              <a:gd name="connsiteX14" fmla="*/ 498972 w 609473"/>
              <a:gd name="connsiteY14" fmla="*/ 386700 h 587034"/>
              <a:gd name="connsiteX15" fmla="*/ 581344 w 609473"/>
              <a:gd name="connsiteY15" fmla="*/ 414485 h 587034"/>
              <a:gd name="connsiteX16" fmla="*/ 609473 w 609473"/>
              <a:gd name="connsiteY16" fmla="*/ 494820 h 587034"/>
              <a:gd name="connsiteX17" fmla="*/ 609473 w 609473"/>
              <a:gd name="connsiteY17" fmla="*/ 529048 h 587034"/>
              <a:gd name="connsiteX18" fmla="*/ 551399 w 609473"/>
              <a:gd name="connsiteY18" fmla="*/ 587034 h 587034"/>
              <a:gd name="connsiteX19" fmla="*/ 58074 w 609473"/>
              <a:gd name="connsiteY19" fmla="*/ 587034 h 587034"/>
              <a:gd name="connsiteX20" fmla="*/ 0 w 609473"/>
              <a:gd name="connsiteY20" fmla="*/ 529048 h 587034"/>
              <a:gd name="connsiteX21" fmla="*/ 0 w 609473"/>
              <a:gd name="connsiteY21" fmla="*/ 494820 h 587034"/>
              <a:gd name="connsiteX22" fmla="*/ 28129 w 609473"/>
              <a:gd name="connsiteY22" fmla="*/ 414485 h 587034"/>
              <a:gd name="connsiteX23" fmla="*/ 110501 w 609473"/>
              <a:gd name="connsiteY23" fmla="*/ 386700 h 587034"/>
              <a:gd name="connsiteX24" fmla="*/ 316407 w 609473"/>
              <a:gd name="connsiteY24" fmla="*/ 206077 h 587034"/>
              <a:gd name="connsiteX25" fmla="*/ 316407 w 609473"/>
              <a:gd name="connsiteY25" fmla="*/ 272924 h 587034"/>
              <a:gd name="connsiteX26" fmla="*/ 335965 w 609473"/>
              <a:gd name="connsiteY26" fmla="*/ 266783 h 587034"/>
              <a:gd name="connsiteX27" fmla="*/ 346551 w 609473"/>
              <a:gd name="connsiteY27" fmla="*/ 239602 h 587034"/>
              <a:gd name="connsiteX28" fmla="*/ 336570 w 609473"/>
              <a:gd name="connsiteY28" fmla="*/ 216346 h 587034"/>
              <a:gd name="connsiteX29" fmla="*/ 316407 w 609473"/>
              <a:gd name="connsiteY29" fmla="*/ 206077 h 587034"/>
              <a:gd name="connsiteX30" fmla="*/ 299872 w 609473"/>
              <a:gd name="connsiteY30" fmla="*/ 94230 h 587034"/>
              <a:gd name="connsiteX31" fmla="*/ 277793 w 609473"/>
              <a:gd name="connsiteY31" fmla="*/ 102183 h 587034"/>
              <a:gd name="connsiteX32" fmla="*/ 270534 w 609473"/>
              <a:gd name="connsiteY32" fmla="*/ 122922 h 587034"/>
              <a:gd name="connsiteX33" fmla="*/ 281322 w 609473"/>
              <a:gd name="connsiteY33" fmla="*/ 145674 h 587034"/>
              <a:gd name="connsiteX34" fmla="*/ 299872 w 609473"/>
              <a:gd name="connsiteY34" fmla="*/ 154231 h 587034"/>
              <a:gd name="connsiteX35" fmla="*/ 316407 w 609473"/>
              <a:gd name="connsiteY35" fmla="*/ 42585 h 587034"/>
              <a:gd name="connsiteX36" fmla="*/ 316407 w 609473"/>
              <a:gd name="connsiteY36" fmla="*/ 56478 h 587034"/>
              <a:gd name="connsiteX37" fmla="*/ 360061 w 609473"/>
              <a:gd name="connsiteY37" fmla="*/ 70169 h 587034"/>
              <a:gd name="connsiteX38" fmla="*/ 389904 w 609473"/>
              <a:gd name="connsiteY38" fmla="*/ 129465 h 587034"/>
              <a:gd name="connsiteX39" fmla="*/ 344837 w 609473"/>
              <a:gd name="connsiteY39" fmla="*/ 129465 h 587034"/>
              <a:gd name="connsiteX40" fmla="*/ 339797 w 609473"/>
              <a:gd name="connsiteY40" fmla="*/ 107217 h 587034"/>
              <a:gd name="connsiteX41" fmla="*/ 316407 w 609473"/>
              <a:gd name="connsiteY41" fmla="*/ 93928 h 587034"/>
              <a:gd name="connsiteX42" fmla="*/ 316407 w 609473"/>
              <a:gd name="connsiteY42" fmla="*/ 159063 h 587034"/>
              <a:gd name="connsiteX43" fmla="*/ 371050 w 609473"/>
              <a:gd name="connsiteY43" fmla="*/ 183829 h 587034"/>
              <a:gd name="connsiteX44" fmla="*/ 394037 w 609473"/>
              <a:gd name="connsiteY44" fmla="*/ 234467 h 587034"/>
              <a:gd name="connsiteX45" fmla="*/ 362380 w 609473"/>
              <a:gd name="connsiteY45" fmla="*/ 297086 h 587034"/>
              <a:gd name="connsiteX46" fmla="*/ 316407 w 609473"/>
              <a:gd name="connsiteY46" fmla="*/ 311079 h 587034"/>
              <a:gd name="connsiteX47" fmla="*/ 316407 w 609473"/>
              <a:gd name="connsiteY47" fmla="*/ 318328 h 587034"/>
              <a:gd name="connsiteX48" fmla="*/ 445959 w 609473"/>
              <a:gd name="connsiteY48" fmla="*/ 180507 h 587034"/>
              <a:gd name="connsiteX49" fmla="*/ 316407 w 609473"/>
              <a:gd name="connsiteY49" fmla="*/ 42585 h 587034"/>
              <a:gd name="connsiteX50" fmla="*/ 299872 w 609473"/>
              <a:gd name="connsiteY50" fmla="*/ 42484 h 587034"/>
              <a:gd name="connsiteX51" fmla="*/ 168808 w 609473"/>
              <a:gd name="connsiteY51" fmla="*/ 180507 h 587034"/>
              <a:gd name="connsiteX52" fmla="*/ 299872 w 609473"/>
              <a:gd name="connsiteY52" fmla="*/ 318428 h 587034"/>
              <a:gd name="connsiteX53" fmla="*/ 299872 w 609473"/>
              <a:gd name="connsiteY53" fmla="*/ 311381 h 587034"/>
              <a:gd name="connsiteX54" fmla="*/ 249564 w 609473"/>
              <a:gd name="connsiteY54" fmla="*/ 296683 h 587034"/>
              <a:gd name="connsiteX55" fmla="*/ 220729 w 609473"/>
              <a:gd name="connsiteY55" fmla="*/ 229635 h 587034"/>
              <a:gd name="connsiteX56" fmla="*/ 266904 w 609473"/>
              <a:gd name="connsiteY56" fmla="*/ 229635 h 587034"/>
              <a:gd name="connsiteX57" fmla="*/ 273659 w 609473"/>
              <a:gd name="connsiteY57" fmla="*/ 258528 h 587034"/>
              <a:gd name="connsiteX58" fmla="*/ 299872 w 609473"/>
              <a:gd name="connsiteY58" fmla="*/ 273428 h 587034"/>
              <a:gd name="connsiteX59" fmla="*/ 299872 w 609473"/>
              <a:gd name="connsiteY59" fmla="*/ 200440 h 587034"/>
              <a:gd name="connsiteX60" fmla="*/ 285959 w 609473"/>
              <a:gd name="connsiteY60" fmla="*/ 196312 h 587034"/>
              <a:gd name="connsiteX61" fmla="*/ 239784 w 609473"/>
              <a:gd name="connsiteY61" fmla="*/ 169634 h 587034"/>
              <a:gd name="connsiteX62" fmla="*/ 226375 w 609473"/>
              <a:gd name="connsiteY62" fmla="*/ 128459 h 587034"/>
              <a:gd name="connsiteX63" fmla="*/ 231618 w 609473"/>
              <a:gd name="connsiteY63" fmla="*/ 99566 h 587034"/>
              <a:gd name="connsiteX64" fmla="*/ 246237 w 609473"/>
              <a:gd name="connsiteY64" fmla="*/ 77115 h 587034"/>
              <a:gd name="connsiteX65" fmla="*/ 273256 w 609473"/>
              <a:gd name="connsiteY65" fmla="*/ 60404 h 587034"/>
              <a:gd name="connsiteX66" fmla="*/ 299872 w 609473"/>
              <a:gd name="connsiteY66" fmla="*/ 56075 h 587034"/>
              <a:gd name="connsiteX67" fmla="*/ 307333 w 609473"/>
              <a:gd name="connsiteY67" fmla="*/ 0 h 587034"/>
              <a:gd name="connsiteX68" fmla="*/ 488101 w 609473"/>
              <a:gd name="connsiteY68" fmla="*/ 180507 h 587034"/>
              <a:gd name="connsiteX69" fmla="*/ 307333 w 609473"/>
              <a:gd name="connsiteY69" fmla="*/ 361013 h 587034"/>
              <a:gd name="connsiteX70" fmla="*/ 126665 w 609473"/>
              <a:gd name="connsiteY70" fmla="*/ 180507 h 587034"/>
              <a:gd name="connsiteX71" fmla="*/ 307333 w 609473"/>
              <a:gd name="connsiteY71" fmla="*/ 0 h 587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609473" h="587034">
                <a:moveTo>
                  <a:pt x="304701" y="381618"/>
                </a:moveTo>
                <a:lnTo>
                  <a:pt x="325879" y="394101"/>
                </a:lnTo>
                <a:lnTo>
                  <a:pt x="309542" y="410914"/>
                </a:lnTo>
                <a:lnTo>
                  <a:pt x="331022" y="433867"/>
                </a:lnTo>
                <a:lnTo>
                  <a:pt x="312466" y="468800"/>
                </a:lnTo>
                <a:cubicBezTo>
                  <a:pt x="307021" y="479069"/>
                  <a:pt x="298751" y="478767"/>
                  <a:pt x="294112" y="468096"/>
                </a:cubicBezTo>
                <a:lnTo>
                  <a:pt x="278380" y="432055"/>
                </a:lnTo>
                <a:lnTo>
                  <a:pt x="299861" y="410612"/>
                </a:lnTo>
                <a:lnTo>
                  <a:pt x="284028" y="393397"/>
                </a:lnTo>
                <a:close/>
                <a:moveTo>
                  <a:pt x="224835" y="380559"/>
                </a:moveTo>
                <a:lnTo>
                  <a:pt x="283211" y="483344"/>
                </a:lnTo>
                <a:cubicBezTo>
                  <a:pt x="289260" y="493914"/>
                  <a:pt x="297024" y="499753"/>
                  <a:pt x="305190" y="499753"/>
                </a:cubicBezTo>
                <a:cubicBezTo>
                  <a:pt x="313155" y="499753"/>
                  <a:pt x="320919" y="494015"/>
                  <a:pt x="327069" y="483646"/>
                </a:cubicBezTo>
                <a:lnTo>
                  <a:pt x="387865" y="380861"/>
                </a:lnTo>
                <a:lnTo>
                  <a:pt x="498972" y="386700"/>
                </a:lnTo>
                <a:cubicBezTo>
                  <a:pt x="529521" y="388311"/>
                  <a:pt x="565716" y="400492"/>
                  <a:pt x="581344" y="414485"/>
                </a:cubicBezTo>
                <a:cubicBezTo>
                  <a:pt x="597072" y="428679"/>
                  <a:pt x="609473" y="464015"/>
                  <a:pt x="609473" y="494820"/>
                </a:cubicBezTo>
                <a:lnTo>
                  <a:pt x="609473" y="529048"/>
                </a:lnTo>
                <a:cubicBezTo>
                  <a:pt x="609473" y="561061"/>
                  <a:pt x="583360" y="587034"/>
                  <a:pt x="551399" y="587034"/>
                </a:cubicBezTo>
                <a:lnTo>
                  <a:pt x="58074" y="587034"/>
                </a:lnTo>
                <a:cubicBezTo>
                  <a:pt x="26012" y="587034"/>
                  <a:pt x="0" y="561061"/>
                  <a:pt x="0" y="529048"/>
                </a:cubicBezTo>
                <a:lnTo>
                  <a:pt x="0" y="494820"/>
                </a:lnTo>
                <a:cubicBezTo>
                  <a:pt x="0" y="464015"/>
                  <a:pt x="12401" y="428679"/>
                  <a:pt x="28129" y="414485"/>
                </a:cubicBezTo>
                <a:cubicBezTo>
                  <a:pt x="43757" y="400492"/>
                  <a:pt x="79851" y="388311"/>
                  <a:pt x="110501" y="386700"/>
                </a:cubicBezTo>
                <a:close/>
                <a:moveTo>
                  <a:pt x="316407" y="206077"/>
                </a:moveTo>
                <a:lnTo>
                  <a:pt x="316407" y="272924"/>
                </a:lnTo>
                <a:cubicBezTo>
                  <a:pt x="325379" y="271817"/>
                  <a:pt x="331832" y="269703"/>
                  <a:pt x="335965" y="266783"/>
                </a:cubicBezTo>
                <a:cubicBezTo>
                  <a:pt x="343023" y="261548"/>
                  <a:pt x="346551" y="252488"/>
                  <a:pt x="346551" y="239602"/>
                </a:cubicBezTo>
                <a:cubicBezTo>
                  <a:pt x="346551" y="229736"/>
                  <a:pt x="343224" y="222084"/>
                  <a:pt x="336570" y="216346"/>
                </a:cubicBezTo>
                <a:cubicBezTo>
                  <a:pt x="332638" y="213024"/>
                  <a:pt x="325884" y="209601"/>
                  <a:pt x="316407" y="206077"/>
                </a:cubicBezTo>
                <a:close/>
                <a:moveTo>
                  <a:pt x="299872" y="94230"/>
                </a:moveTo>
                <a:cubicBezTo>
                  <a:pt x="289891" y="94431"/>
                  <a:pt x="282531" y="97149"/>
                  <a:pt x="277793" y="102183"/>
                </a:cubicBezTo>
                <a:cubicBezTo>
                  <a:pt x="272954" y="107317"/>
                  <a:pt x="270534" y="114163"/>
                  <a:pt x="270534" y="122922"/>
                </a:cubicBezTo>
                <a:cubicBezTo>
                  <a:pt x="270534" y="132586"/>
                  <a:pt x="274163" y="140137"/>
                  <a:pt x="281322" y="145674"/>
                </a:cubicBezTo>
                <a:cubicBezTo>
                  <a:pt x="285354" y="148795"/>
                  <a:pt x="291504" y="151613"/>
                  <a:pt x="299872" y="154231"/>
                </a:cubicBezTo>
                <a:close/>
                <a:moveTo>
                  <a:pt x="316407" y="42585"/>
                </a:moveTo>
                <a:lnTo>
                  <a:pt x="316407" y="56478"/>
                </a:lnTo>
                <a:cubicBezTo>
                  <a:pt x="334957" y="57887"/>
                  <a:pt x="349576" y="62518"/>
                  <a:pt x="360061" y="70169"/>
                </a:cubicBezTo>
                <a:cubicBezTo>
                  <a:pt x="379318" y="82350"/>
                  <a:pt x="389198" y="102082"/>
                  <a:pt x="389904" y="129465"/>
                </a:cubicBezTo>
                <a:lnTo>
                  <a:pt x="344837" y="129465"/>
                </a:lnTo>
                <a:cubicBezTo>
                  <a:pt x="344031" y="119297"/>
                  <a:pt x="342317" y="111948"/>
                  <a:pt x="339797" y="107217"/>
                </a:cubicBezTo>
                <a:cubicBezTo>
                  <a:pt x="335562" y="99163"/>
                  <a:pt x="327698" y="94733"/>
                  <a:pt x="316407" y="93928"/>
                </a:cubicBezTo>
                <a:lnTo>
                  <a:pt x="316407" y="159063"/>
                </a:lnTo>
                <a:cubicBezTo>
                  <a:pt x="343527" y="168426"/>
                  <a:pt x="361674" y="176681"/>
                  <a:pt x="371050" y="183829"/>
                </a:cubicBezTo>
                <a:cubicBezTo>
                  <a:pt x="386375" y="195809"/>
                  <a:pt x="394037" y="212722"/>
                  <a:pt x="394037" y="234467"/>
                </a:cubicBezTo>
                <a:cubicBezTo>
                  <a:pt x="394037" y="263159"/>
                  <a:pt x="383451" y="284099"/>
                  <a:pt x="362380" y="297086"/>
                </a:cubicBezTo>
                <a:cubicBezTo>
                  <a:pt x="349475" y="305039"/>
                  <a:pt x="334151" y="309670"/>
                  <a:pt x="316407" y="311079"/>
                </a:cubicBezTo>
                <a:lnTo>
                  <a:pt x="316407" y="318328"/>
                </a:lnTo>
                <a:cubicBezTo>
                  <a:pt x="388593" y="313697"/>
                  <a:pt x="445959" y="253696"/>
                  <a:pt x="445959" y="180507"/>
                </a:cubicBezTo>
                <a:cubicBezTo>
                  <a:pt x="445959" y="107217"/>
                  <a:pt x="388593" y="47316"/>
                  <a:pt x="316407" y="42585"/>
                </a:cubicBezTo>
                <a:close/>
                <a:moveTo>
                  <a:pt x="299872" y="42484"/>
                </a:moveTo>
                <a:cubicBezTo>
                  <a:pt x="226980" y="46410"/>
                  <a:pt x="168808" y="106713"/>
                  <a:pt x="168808" y="180507"/>
                </a:cubicBezTo>
                <a:cubicBezTo>
                  <a:pt x="168808" y="254199"/>
                  <a:pt x="226980" y="314502"/>
                  <a:pt x="299872" y="318428"/>
                </a:cubicBezTo>
                <a:lnTo>
                  <a:pt x="299872" y="311381"/>
                </a:lnTo>
                <a:cubicBezTo>
                  <a:pt x="277390" y="308864"/>
                  <a:pt x="260553" y="303931"/>
                  <a:pt x="249564" y="296683"/>
                </a:cubicBezTo>
                <a:cubicBezTo>
                  <a:pt x="230005" y="283596"/>
                  <a:pt x="220427" y="261246"/>
                  <a:pt x="220729" y="229635"/>
                </a:cubicBezTo>
                <a:lnTo>
                  <a:pt x="266904" y="229635"/>
                </a:lnTo>
                <a:cubicBezTo>
                  <a:pt x="268518" y="244031"/>
                  <a:pt x="270736" y="253696"/>
                  <a:pt x="273659" y="258528"/>
                </a:cubicBezTo>
                <a:cubicBezTo>
                  <a:pt x="278095" y="266179"/>
                  <a:pt x="286867" y="271112"/>
                  <a:pt x="299872" y="273428"/>
                </a:cubicBezTo>
                <a:lnTo>
                  <a:pt x="299872" y="200440"/>
                </a:lnTo>
                <a:lnTo>
                  <a:pt x="285959" y="196312"/>
                </a:lnTo>
                <a:cubicBezTo>
                  <a:pt x="264182" y="189970"/>
                  <a:pt x="248757" y="181010"/>
                  <a:pt x="239784" y="169634"/>
                </a:cubicBezTo>
                <a:cubicBezTo>
                  <a:pt x="230811" y="158258"/>
                  <a:pt x="226375" y="144466"/>
                  <a:pt x="226375" y="128459"/>
                </a:cubicBezTo>
                <a:cubicBezTo>
                  <a:pt x="226375" y="117787"/>
                  <a:pt x="228089" y="108223"/>
                  <a:pt x="231618" y="99566"/>
                </a:cubicBezTo>
                <a:cubicBezTo>
                  <a:pt x="235046" y="90908"/>
                  <a:pt x="239986" y="83357"/>
                  <a:pt x="246237" y="77115"/>
                </a:cubicBezTo>
                <a:cubicBezTo>
                  <a:pt x="254302" y="69062"/>
                  <a:pt x="263376" y="63424"/>
                  <a:pt x="273256" y="60404"/>
                </a:cubicBezTo>
                <a:cubicBezTo>
                  <a:pt x="279406" y="58390"/>
                  <a:pt x="288177" y="56981"/>
                  <a:pt x="299872" y="56075"/>
                </a:cubicBezTo>
                <a:close/>
                <a:moveTo>
                  <a:pt x="307333" y="0"/>
                </a:moveTo>
                <a:cubicBezTo>
                  <a:pt x="407043" y="0"/>
                  <a:pt x="488101" y="80941"/>
                  <a:pt x="488101" y="180507"/>
                </a:cubicBezTo>
                <a:cubicBezTo>
                  <a:pt x="488101" y="279971"/>
                  <a:pt x="407043" y="361013"/>
                  <a:pt x="307333" y="361013"/>
                </a:cubicBezTo>
                <a:cubicBezTo>
                  <a:pt x="207724" y="361013"/>
                  <a:pt x="126665" y="279971"/>
                  <a:pt x="126665" y="180507"/>
                </a:cubicBezTo>
                <a:cubicBezTo>
                  <a:pt x="126665" y="80941"/>
                  <a:pt x="207724" y="0"/>
                  <a:pt x="3073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82832" tIns="91416" rIns="182832" bIns="91416" numCol="1" anchor="t" anchorCtr="0" compatLnSpc="1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7200"/>
          </a:p>
        </p:txBody>
      </p:sp>
      <p:sp>
        <p:nvSpPr>
          <p:cNvPr id="12" name="is1ide-AutoShape 75"/>
          <p:cNvSpPr/>
          <p:nvPr/>
        </p:nvSpPr>
        <p:spPr bwMode="auto">
          <a:xfrm>
            <a:off x="4432971" y="1883946"/>
            <a:ext cx="232128" cy="223582"/>
          </a:xfrm>
          <a:custGeom>
            <a:avLst/>
            <a:gdLst>
              <a:gd name="connsiteX0" fmla="*/ 0 w 582235"/>
              <a:gd name="connsiteY0" fmla="*/ 404481 h 606722"/>
              <a:gd name="connsiteX1" fmla="*/ 101261 w 582235"/>
              <a:gd name="connsiteY1" fmla="*/ 404481 h 606722"/>
              <a:gd name="connsiteX2" fmla="*/ 101261 w 582235"/>
              <a:gd name="connsiteY2" fmla="*/ 606722 h 606722"/>
              <a:gd name="connsiteX3" fmla="*/ 0 w 582235"/>
              <a:gd name="connsiteY3" fmla="*/ 606722 h 606722"/>
              <a:gd name="connsiteX4" fmla="*/ 151927 w 582235"/>
              <a:gd name="connsiteY4" fmla="*/ 328623 h 606722"/>
              <a:gd name="connsiteX5" fmla="*/ 253188 w 582235"/>
              <a:gd name="connsiteY5" fmla="*/ 328623 h 606722"/>
              <a:gd name="connsiteX6" fmla="*/ 253188 w 582235"/>
              <a:gd name="connsiteY6" fmla="*/ 606722 h 606722"/>
              <a:gd name="connsiteX7" fmla="*/ 151927 w 582235"/>
              <a:gd name="connsiteY7" fmla="*/ 606722 h 606722"/>
              <a:gd name="connsiteX8" fmla="*/ 303855 w 582235"/>
              <a:gd name="connsiteY8" fmla="*/ 252766 h 606722"/>
              <a:gd name="connsiteX9" fmla="*/ 405046 w 582235"/>
              <a:gd name="connsiteY9" fmla="*/ 252766 h 606722"/>
              <a:gd name="connsiteX10" fmla="*/ 405046 w 582235"/>
              <a:gd name="connsiteY10" fmla="*/ 606722 h 606722"/>
              <a:gd name="connsiteX11" fmla="*/ 303855 w 582235"/>
              <a:gd name="connsiteY11" fmla="*/ 606722 h 606722"/>
              <a:gd name="connsiteX12" fmla="*/ 455711 w 582235"/>
              <a:gd name="connsiteY12" fmla="*/ 202241 h 606722"/>
              <a:gd name="connsiteX13" fmla="*/ 556972 w 582235"/>
              <a:gd name="connsiteY13" fmla="*/ 202241 h 606722"/>
              <a:gd name="connsiteX14" fmla="*/ 556972 w 582235"/>
              <a:gd name="connsiteY14" fmla="*/ 606722 h 606722"/>
              <a:gd name="connsiteX15" fmla="*/ 455711 w 582235"/>
              <a:gd name="connsiteY15" fmla="*/ 606722 h 606722"/>
              <a:gd name="connsiteX16" fmla="*/ 455697 w 582235"/>
              <a:gd name="connsiteY16" fmla="*/ 0 h 606722"/>
              <a:gd name="connsiteX17" fmla="*/ 556785 w 582235"/>
              <a:gd name="connsiteY17" fmla="*/ 0 h 606722"/>
              <a:gd name="connsiteX18" fmla="*/ 556874 w 582235"/>
              <a:gd name="connsiteY18" fmla="*/ 0 h 606722"/>
              <a:gd name="connsiteX19" fmla="*/ 556963 w 582235"/>
              <a:gd name="connsiteY19" fmla="*/ 0 h 606722"/>
              <a:gd name="connsiteX20" fmla="*/ 557675 w 582235"/>
              <a:gd name="connsiteY20" fmla="*/ 0 h 606722"/>
              <a:gd name="connsiteX21" fmla="*/ 559366 w 582235"/>
              <a:gd name="connsiteY21" fmla="*/ 89 h 606722"/>
              <a:gd name="connsiteX22" fmla="*/ 560611 w 582235"/>
              <a:gd name="connsiteY22" fmla="*/ 267 h 606722"/>
              <a:gd name="connsiteX23" fmla="*/ 561857 w 582235"/>
              <a:gd name="connsiteY23" fmla="*/ 444 h 606722"/>
              <a:gd name="connsiteX24" fmla="*/ 563192 w 582235"/>
              <a:gd name="connsiteY24" fmla="*/ 800 h 606722"/>
              <a:gd name="connsiteX25" fmla="*/ 564171 w 582235"/>
              <a:gd name="connsiteY25" fmla="*/ 1067 h 606722"/>
              <a:gd name="connsiteX26" fmla="*/ 565506 w 582235"/>
              <a:gd name="connsiteY26" fmla="*/ 1511 h 606722"/>
              <a:gd name="connsiteX27" fmla="*/ 566574 w 582235"/>
              <a:gd name="connsiteY27" fmla="*/ 1867 h 606722"/>
              <a:gd name="connsiteX28" fmla="*/ 567730 w 582235"/>
              <a:gd name="connsiteY28" fmla="*/ 2400 h 606722"/>
              <a:gd name="connsiteX29" fmla="*/ 568798 w 582235"/>
              <a:gd name="connsiteY29" fmla="*/ 2933 h 606722"/>
              <a:gd name="connsiteX30" fmla="*/ 569777 w 582235"/>
              <a:gd name="connsiteY30" fmla="*/ 3467 h 606722"/>
              <a:gd name="connsiteX31" fmla="*/ 570934 w 582235"/>
              <a:gd name="connsiteY31" fmla="*/ 4178 h 606722"/>
              <a:gd name="connsiteX32" fmla="*/ 571824 w 582235"/>
              <a:gd name="connsiteY32" fmla="*/ 4800 h 606722"/>
              <a:gd name="connsiteX33" fmla="*/ 572891 w 582235"/>
              <a:gd name="connsiteY33" fmla="*/ 5689 h 606722"/>
              <a:gd name="connsiteX34" fmla="*/ 573781 w 582235"/>
              <a:gd name="connsiteY34" fmla="*/ 6489 h 606722"/>
              <a:gd name="connsiteX35" fmla="*/ 574760 w 582235"/>
              <a:gd name="connsiteY35" fmla="*/ 7289 h 606722"/>
              <a:gd name="connsiteX36" fmla="*/ 575917 w 582235"/>
              <a:gd name="connsiteY36" fmla="*/ 8533 h 606722"/>
              <a:gd name="connsiteX37" fmla="*/ 576451 w 582235"/>
              <a:gd name="connsiteY37" fmla="*/ 9066 h 606722"/>
              <a:gd name="connsiteX38" fmla="*/ 576451 w 582235"/>
              <a:gd name="connsiteY38" fmla="*/ 9155 h 606722"/>
              <a:gd name="connsiteX39" fmla="*/ 577964 w 582235"/>
              <a:gd name="connsiteY39" fmla="*/ 11200 h 606722"/>
              <a:gd name="connsiteX40" fmla="*/ 578053 w 582235"/>
              <a:gd name="connsiteY40" fmla="*/ 11289 h 606722"/>
              <a:gd name="connsiteX41" fmla="*/ 579209 w 582235"/>
              <a:gd name="connsiteY41" fmla="*/ 13244 h 606722"/>
              <a:gd name="connsiteX42" fmla="*/ 579743 w 582235"/>
              <a:gd name="connsiteY42" fmla="*/ 14222 h 606722"/>
              <a:gd name="connsiteX43" fmla="*/ 580277 w 582235"/>
              <a:gd name="connsiteY43" fmla="*/ 15555 h 606722"/>
              <a:gd name="connsiteX44" fmla="*/ 580722 w 582235"/>
              <a:gd name="connsiteY44" fmla="*/ 16711 h 606722"/>
              <a:gd name="connsiteX45" fmla="*/ 581167 w 582235"/>
              <a:gd name="connsiteY45" fmla="*/ 17866 h 606722"/>
              <a:gd name="connsiteX46" fmla="*/ 581523 w 582235"/>
              <a:gd name="connsiteY46" fmla="*/ 19199 h 606722"/>
              <a:gd name="connsiteX47" fmla="*/ 581790 w 582235"/>
              <a:gd name="connsiteY47" fmla="*/ 20266 h 606722"/>
              <a:gd name="connsiteX48" fmla="*/ 582146 w 582235"/>
              <a:gd name="connsiteY48" fmla="*/ 22488 h 606722"/>
              <a:gd name="connsiteX49" fmla="*/ 582146 w 582235"/>
              <a:gd name="connsiteY49" fmla="*/ 22666 h 606722"/>
              <a:gd name="connsiteX50" fmla="*/ 582235 w 582235"/>
              <a:gd name="connsiteY50" fmla="*/ 25244 h 606722"/>
              <a:gd name="connsiteX51" fmla="*/ 582235 w 582235"/>
              <a:gd name="connsiteY51" fmla="*/ 126396 h 606722"/>
              <a:gd name="connsiteX52" fmla="*/ 556963 w 582235"/>
              <a:gd name="connsiteY52" fmla="*/ 151728 h 606722"/>
              <a:gd name="connsiteX53" fmla="*/ 531691 w 582235"/>
              <a:gd name="connsiteY53" fmla="*/ 126396 h 606722"/>
              <a:gd name="connsiteX54" fmla="*/ 531691 w 582235"/>
              <a:gd name="connsiteY54" fmla="*/ 79286 h 606722"/>
              <a:gd name="connsiteX55" fmla="*/ 421260 w 582235"/>
              <a:gd name="connsiteY55" fmla="*/ 171106 h 606722"/>
              <a:gd name="connsiteX56" fmla="*/ 385666 w 582235"/>
              <a:gd name="connsiteY56" fmla="*/ 167906 h 606722"/>
              <a:gd name="connsiteX57" fmla="*/ 388869 w 582235"/>
              <a:gd name="connsiteY57" fmla="*/ 132262 h 606722"/>
              <a:gd name="connsiteX58" fmla="*/ 487020 w 582235"/>
              <a:gd name="connsiteY58" fmla="*/ 50576 h 606722"/>
              <a:gd name="connsiteX59" fmla="*/ 455697 w 582235"/>
              <a:gd name="connsiteY59" fmla="*/ 50576 h 606722"/>
              <a:gd name="connsiteX60" fmla="*/ 430425 w 582235"/>
              <a:gd name="connsiteY60" fmla="*/ 25244 h 606722"/>
              <a:gd name="connsiteX61" fmla="*/ 455697 w 582235"/>
              <a:gd name="connsiteY61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21888" tIns="121888" rIns="121888" bIns="121888" anchor="ctr"/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 hangingPunct="0">
              <a:spcBef>
                <a:spcPct val="0"/>
              </a:spcBef>
              <a:spcAft>
                <a:spcPct val="0"/>
              </a:spcAft>
            </a:pPr>
            <a:endParaRPr lang="zh-CN" altLang="zh-CN" sz="64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576476" y="1870910"/>
            <a:ext cx="1933522" cy="588005"/>
            <a:chOff x="1559496" y="3801006"/>
            <a:chExt cx="2578029" cy="784007"/>
          </a:xfrm>
        </p:grpSpPr>
        <p:sp>
          <p:nvSpPr>
            <p:cNvPr id="28" name="is1ide-TextBox 5"/>
            <p:cNvSpPr txBox="1"/>
            <p:nvPr/>
          </p:nvSpPr>
          <p:spPr>
            <a:xfrm>
              <a:off x="1559496" y="4107382"/>
              <a:ext cx="25780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9" name="is1ide-Rectangle 28"/>
            <p:cNvSpPr/>
            <p:nvPr/>
          </p:nvSpPr>
          <p:spPr>
            <a:xfrm>
              <a:off x="1559496" y="3801006"/>
              <a:ext cx="25780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4" name="is1ide-Straight Arrow Connector 13"/>
          <p:cNvCxnSpPr/>
          <p:nvPr/>
        </p:nvCxnSpPr>
        <p:spPr>
          <a:xfrm rot="5400000">
            <a:off x="4992124" y="3317000"/>
            <a:ext cx="675000" cy="0"/>
          </a:xfrm>
          <a:prstGeom prst="straightConnector1">
            <a:avLst/>
          </a:prstGeom>
          <a:ln>
            <a:solidFill>
              <a:schemeClr val="tx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4362863" y="3871245"/>
            <a:ext cx="2297368" cy="588005"/>
            <a:chOff x="1559496" y="3801006"/>
            <a:chExt cx="3063158" cy="784007"/>
          </a:xfrm>
        </p:grpSpPr>
        <p:sp>
          <p:nvSpPr>
            <p:cNvPr id="26" name="is1ide-TextBox 5"/>
            <p:cNvSpPr txBox="1"/>
            <p:nvPr/>
          </p:nvSpPr>
          <p:spPr>
            <a:xfrm>
              <a:off x="2044625" y="4107382"/>
              <a:ext cx="25780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7" name="is1ide-Rectangle 26"/>
            <p:cNvSpPr/>
            <p:nvPr/>
          </p:nvSpPr>
          <p:spPr>
            <a:xfrm>
              <a:off x="1559496" y="3801006"/>
              <a:ext cx="25780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6" name="is1ide-Straight Arrow Connector 15"/>
          <p:cNvCxnSpPr/>
          <p:nvPr/>
        </p:nvCxnSpPr>
        <p:spPr>
          <a:xfrm rot="10800000">
            <a:off x="3698817" y="3578380"/>
            <a:ext cx="675000" cy="0"/>
          </a:xfrm>
          <a:prstGeom prst="straightConnector1">
            <a:avLst/>
          </a:prstGeom>
          <a:ln>
            <a:solidFill>
              <a:schemeClr val="tx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2809847" y="1127945"/>
            <a:ext cx="2266210" cy="588005"/>
            <a:chOff x="1559496" y="3801006"/>
            <a:chExt cx="3021613" cy="784007"/>
          </a:xfrm>
        </p:grpSpPr>
        <p:sp>
          <p:nvSpPr>
            <p:cNvPr id="24" name="is1ide-TextBox 5"/>
            <p:cNvSpPr txBox="1"/>
            <p:nvPr/>
          </p:nvSpPr>
          <p:spPr>
            <a:xfrm>
              <a:off x="2003080" y="4107382"/>
              <a:ext cx="25780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5" name="is1ide-Rectangle 24"/>
            <p:cNvSpPr/>
            <p:nvPr/>
          </p:nvSpPr>
          <p:spPr>
            <a:xfrm>
              <a:off x="1559496" y="3801006"/>
              <a:ext cx="25780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8" name="is1ide-Straight Arrow Connector 17"/>
          <p:cNvCxnSpPr/>
          <p:nvPr/>
        </p:nvCxnSpPr>
        <p:spPr>
          <a:xfrm rot="16200000" flipV="1">
            <a:off x="3439108" y="2246422"/>
            <a:ext cx="675000" cy="0"/>
          </a:xfrm>
          <a:prstGeom prst="straightConnector1">
            <a:avLst/>
          </a:prstGeom>
          <a:ln>
            <a:solidFill>
              <a:schemeClr val="tx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1634002" y="3513021"/>
            <a:ext cx="2289925" cy="588005"/>
            <a:chOff x="1559496" y="3801006"/>
            <a:chExt cx="3053234" cy="784007"/>
          </a:xfrm>
        </p:grpSpPr>
        <p:sp>
          <p:nvSpPr>
            <p:cNvPr id="22" name="is1ide-TextBox 5"/>
            <p:cNvSpPr txBox="1"/>
            <p:nvPr/>
          </p:nvSpPr>
          <p:spPr>
            <a:xfrm>
              <a:off x="2034701" y="4107382"/>
              <a:ext cx="25780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3" name="is1ide-Rectangle 22"/>
            <p:cNvSpPr/>
            <p:nvPr/>
          </p:nvSpPr>
          <p:spPr>
            <a:xfrm>
              <a:off x="1559496" y="3801006"/>
              <a:ext cx="25780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 dirty="0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20" name="is1ide-Straight Arrow Connector 19"/>
          <p:cNvCxnSpPr/>
          <p:nvPr/>
        </p:nvCxnSpPr>
        <p:spPr>
          <a:xfrm flipV="1">
            <a:off x="4746825" y="1979665"/>
            <a:ext cx="675000" cy="0"/>
          </a:xfrm>
          <a:prstGeom prst="straightConnector1">
            <a:avLst/>
          </a:prstGeom>
          <a:ln>
            <a:solidFill>
              <a:schemeClr val="tx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s1ide-Rounded Rectangle 20"/>
          <p:cNvSpPr/>
          <p:nvPr/>
        </p:nvSpPr>
        <p:spPr>
          <a:xfrm>
            <a:off x="4211586" y="2651959"/>
            <a:ext cx="674898" cy="256259"/>
          </a:xfrm>
          <a:prstGeom prst="roundRect">
            <a:avLst>
              <a:gd name="adj" fmla="val 13693"/>
            </a:avLst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 fontScale="92500" lnSpcReduction="10000"/>
          </a:bodyPr>
          <a:lstStyle/>
          <a:p>
            <a:pPr algn="ctr"/>
            <a:r>
              <a:rPr lang="zh-CN" altLang="en-US"/>
              <a:t>关键词</a:t>
            </a:r>
            <a:endParaRPr lang="zh-CN" altLang="en-US" dirty="0"/>
          </a:p>
        </p:txBody>
      </p:sp>
      <p:sp>
        <p:nvSpPr>
          <p:cNvPr id="30" name="矩形 29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îṣļîḑé-Straight Connector 2"/>
          <p:cNvCxnSpPr/>
          <p:nvPr/>
        </p:nvCxnSpPr>
        <p:spPr>
          <a:xfrm>
            <a:off x="4572001" y="2871066"/>
            <a:ext cx="0" cy="696984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îṣļîḑé-Straight Connector 3"/>
          <p:cNvCxnSpPr/>
          <p:nvPr/>
        </p:nvCxnSpPr>
        <p:spPr>
          <a:xfrm flipH="1">
            <a:off x="4059528" y="3240192"/>
            <a:ext cx="1024946" cy="0"/>
          </a:xfrm>
          <a:prstGeom prst="line">
            <a:avLst/>
          </a:prstGeom>
          <a:ln w="9525"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îṣļîḑé-Oval 4"/>
          <p:cNvSpPr/>
          <p:nvPr/>
        </p:nvSpPr>
        <p:spPr>
          <a:xfrm>
            <a:off x="3836713" y="2504906"/>
            <a:ext cx="1470575" cy="1470574"/>
          </a:xfrm>
          <a:prstGeom prst="ellipse">
            <a:avLst/>
          </a:prstGeom>
          <a:noFill/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îṣļîḑé-Teardrop 5"/>
          <p:cNvSpPr/>
          <p:nvPr/>
        </p:nvSpPr>
        <p:spPr>
          <a:xfrm rot="16200000" flipH="1">
            <a:off x="4898215" y="2336311"/>
            <a:ext cx="579317" cy="579318"/>
          </a:xfrm>
          <a:prstGeom prst="teardrop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îṣļîḑé-Freeform 70"/>
          <p:cNvSpPr/>
          <p:nvPr/>
        </p:nvSpPr>
        <p:spPr bwMode="auto">
          <a:xfrm>
            <a:off x="5070199" y="2512628"/>
            <a:ext cx="235349" cy="226682"/>
          </a:xfrm>
          <a:custGeom>
            <a:avLst/>
            <a:gdLst>
              <a:gd name="T0" fmla="*/ 4096 w 6827"/>
              <a:gd name="T1" fmla="*/ 4551 h 6827"/>
              <a:gd name="T2" fmla="*/ 6258 w 6827"/>
              <a:gd name="T3" fmla="*/ 4096 h 6827"/>
              <a:gd name="T4" fmla="*/ 2348 w 6827"/>
              <a:gd name="T5" fmla="*/ 4911 h 6827"/>
              <a:gd name="T6" fmla="*/ 569 w 6827"/>
              <a:gd name="T7" fmla="*/ 4551 h 6827"/>
              <a:gd name="T8" fmla="*/ 569 w 6827"/>
              <a:gd name="T9" fmla="*/ 3982 h 6827"/>
              <a:gd name="T10" fmla="*/ 1707 w 6827"/>
              <a:gd name="T11" fmla="*/ 2503 h 6827"/>
              <a:gd name="T12" fmla="*/ 3868 w 6827"/>
              <a:gd name="T13" fmla="*/ 2731 h 6827"/>
              <a:gd name="T14" fmla="*/ 5827 w 6827"/>
              <a:gd name="T15" fmla="*/ 2004 h 6827"/>
              <a:gd name="T16" fmla="*/ 6258 w 6827"/>
              <a:gd name="T17" fmla="*/ 1820 h 6827"/>
              <a:gd name="T18" fmla="*/ 4779 w 6827"/>
              <a:gd name="T19" fmla="*/ 0 h 6827"/>
              <a:gd name="T20" fmla="*/ 2854 w 6827"/>
              <a:gd name="T21" fmla="*/ 2381 h 6827"/>
              <a:gd name="T22" fmla="*/ 1239 w 6827"/>
              <a:gd name="T23" fmla="*/ 2257 h 6827"/>
              <a:gd name="T24" fmla="*/ 569 w 6827"/>
              <a:gd name="T25" fmla="*/ 2844 h 6827"/>
              <a:gd name="T26" fmla="*/ 569 w 6827"/>
              <a:gd name="T27" fmla="*/ 2276 h 6827"/>
              <a:gd name="T28" fmla="*/ 569 w 6827"/>
              <a:gd name="T29" fmla="*/ 1707 h 6827"/>
              <a:gd name="T30" fmla="*/ 569 w 6827"/>
              <a:gd name="T31" fmla="*/ 1138 h 6827"/>
              <a:gd name="T32" fmla="*/ 569 w 6827"/>
              <a:gd name="T33" fmla="*/ 569 h 6827"/>
              <a:gd name="T34" fmla="*/ 341 w 6827"/>
              <a:gd name="T35" fmla="*/ 0 h 6827"/>
              <a:gd name="T36" fmla="*/ 114 w 6827"/>
              <a:gd name="T37" fmla="*/ 569 h 6827"/>
              <a:gd name="T38" fmla="*/ 114 w 6827"/>
              <a:gd name="T39" fmla="*/ 1138 h 6827"/>
              <a:gd name="T40" fmla="*/ 114 w 6827"/>
              <a:gd name="T41" fmla="*/ 1707 h 6827"/>
              <a:gd name="T42" fmla="*/ 114 w 6827"/>
              <a:gd name="T43" fmla="*/ 2276 h 6827"/>
              <a:gd name="T44" fmla="*/ 114 w 6827"/>
              <a:gd name="T45" fmla="*/ 2844 h 6827"/>
              <a:gd name="T46" fmla="*/ 114 w 6827"/>
              <a:gd name="T47" fmla="*/ 3413 h 6827"/>
              <a:gd name="T48" fmla="*/ 114 w 6827"/>
              <a:gd name="T49" fmla="*/ 3982 h 6827"/>
              <a:gd name="T50" fmla="*/ 114 w 6827"/>
              <a:gd name="T51" fmla="*/ 4551 h 6827"/>
              <a:gd name="T52" fmla="*/ 114 w 6827"/>
              <a:gd name="T53" fmla="*/ 5120 h 6827"/>
              <a:gd name="T54" fmla="*/ 114 w 6827"/>
              <a:gd name="T55" fmla="*/ 5689 h 6827"/>
              <a:gd name="T56" fmla="*/ 114 w 6827"/>
              <a:gd name="T57" fmla="*/ 6258 h 6827"/>
              <a:gd name="T58" fmla="*/ 683 w 6827"/>
              <a:gd name="T59" fmla="*/ 6713 h 6827"/>
              <a:gd name="T60" fmla="*/ 1252 w 6827"/>
              <a:gd name="T61" fmla="*/ 6713 h 6827"/>
              <a:gd name="T62" fmla="*/ 1820 w 6827"/>
              <a:gd name="T63" fmla="*/ 6713 h 6827"/>
              <a:gd name="T64" fmla="*/ 2389 w 6827"/>
              <a:gd name="T65" fmla="*/ 6713 h 6827"/>
              <a:gd name="T66" fmla="*/ 2958 w 6827"/>
              <a:gd name="T67" fmla="*/ 6713 h 6827"/>
              <a:gd name="T68" fmla="*/ 3527 w 6827"/>
              <a:gd name="T69" fmla="*/ 6713 h 6827"/>
              <a:gd name="T70" fmla="*/ 4096 w 6827"/>
              <a:gd name="T71" fmla="*/ 6713 h 6827"/>
              <a:gd name="T72" fmla="*/ 4665 w 6827"/>
              <a:gd name="T73" fmla="*/ 6713 h 6827"/>
              <a:gd name="T74" fmla="*/ 5234 w 6827"/>
              <a:gd name="T75" fmla="*/ 6713 h 6827"/>
              <a:gd name="T76" fmla="*/ 5803 w 6827"/>
              <a:gd name="T77" fmla="*/ 6713 h 6827"/>
              <a:gd name="T78" fmla="*/ 6371 w 6827"/>
              <a:gd name="T79" fmla="*/ 6713 h 6827"/>
              <a:gd name="T80" fmla="*/ 6827 w 6827"/>
              <a:gd name="T81" fmla="*/ 6485 h 6827"/>
              <a:gd name="T82" fmla="*/ 6371 w 6827"/>
              <a:gd name="T83" fmla="*/ 6258 h 6827"/>
              <a:gd name="T84" fmla="*/ 5803 w 6827"/>
              <a:gd name="T85" fmla="*/ 6258 h 6827"/>
              <a:gd name="T86" fmla="*/ 5234 w 6827"/>
              <a:gd name="T87" fmla="*/ 6258 h 6827"/>
              <a:gd name="T88" fmla="*/ 4665 w 6827"/>
              <a:gd name="T89" fmla="*/ 6258 h 6827"/>
              <a:gd name="T90" fmla="*/ 4096 w 6827"/>
              <a:gd name="T91" fmla="*/ 6258 h 6827"/>
              <a:gd name="T92" fmla="*/ 3527 w 6827"/>
              <a:gd name="T93" fmla="*/ 6258 h 6827"/>
              <a:gd name="T94" fmla="*/ 2958 w 6827"/>
              <a:gd name="T95" fmla="*/ 6258 h 6827"/>
              <a:gd name="T96" fmla="*/ 2389 w 6827"/>
              <a:gd name="T97" fmla="*/ 6258 h 6827"/>
              <a:gd name="T98" fmla="*/ 1820 w 6827"/>
              <a:gd name="T99" fmla="*/ 6258 h 6827"/>
              <a:gd name="T100" fmla="*/ 1252 w 6827"/>
              <a:gd name="T101" fmla="*/ 6258 h 6827"/>
              <a:gd name="T102" fmla="*/ 683 w 6827"/>
              <a:gd name="T103" fmla="*/ 6258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827" h="6827">
                <a:moveTo>
                  <a:pt x="1263" y="5234"/>
                </a:moveTo>
                <a:cubicBezTo>
                  <a:pt x="1316" y="5493"/>
                  <a:pt x="1546" y="5689"/>
                  <a:pt x="1820" y="5689"/>
                </a:cubicBezTo>
                <a:cubicBezTo>
                  <a:pt x="2114" y="5689"/>
                  <a:pt x="2354" y="5464"/>
                  <a:pt x="2383" y="5178"/>
                </a:cubicBezTo>
                <a:lnTo>
                  <a:pt x="3568" y="4191"/>
                </a:lnTo>
                <a:cubicBezTo>
                  <a:pt x="3652" y="4401"/>
                  <a:pt x="3856" y="4551"/>
                  <a:pt x="4096" y="4551"/>
                </a:cubicBezTo>
                <a:cubicBezTo>
                  <a:pt x="4348" y="4551"/>
                  <a:pt x="4560" y="4385"/>
                  <a:pt x="4635" y="4157"/>
                </a:cubicBezTo>
                <a:lnTo>
                  <a:pt x="5696" y="4736"/>
                </a:lnTo>
                <a:cubicBezTo>
                  <a:pt x="5732" y="5016"/>
                  <a:pt x="5969" y="5234"/>
                  <a:pt x="6258" y="5234"/>
                </a:cubicBezTo>
                <a:cubicBezTo>
                  <a:pt x="6571" y="5234"/>
                  <a:pt x="6827" y="4979"/>
                  <a:pt x="6827" y="4665"/>
                </a:cubicBezTo>
                <a:cubicBezTo>
                  <a:pt x="6827" y="4351"/>
                  <a:pt x="6571" y="4096"/>
                  <a:pt x="6258" y="4096"/>
                </a:cubicBezTo>
                <a:cubicBezTo>
                  <a:pt x="6006" y="4096"/>
                  <a:pt x="5794" y="4262"/>
                  <a:pt x="5719" y="4490"/>
                </a:cubicBezTo>
                <a:lnTo>
                  <a:pt x="4658" y="3911"/>
                </a:lnTo>
                <a:cubicBezTo>
                  <a:pt x="4622" y="3631"/>
                  <a:pt x="4385" y="3413"/>
                  <a:pt x="4096" y="3413"/>
                </a:cubicBezTo>
                <a:cubicBezTo>
                  <a:pt x="3802" y="3413"/>
                  <a:pt x="3563" y="3638"/>
                  <a:pt x="3533" y="3924"/>
                </a:cubicBezTo>
                <a:lnTo>
                  <a:pt x="2348" y="4911"/>
                </a:lnTo>
                <a:cubicBezTo>
                  <a:pt x="2265" y="4701"/>
                  <a:pt x="2060" y="4551"/>
                  <a:pt x="1820" y="4551"/>
                </a:cubicBezTo>
                <a:cubicBezTo>
                  <a:pt x="1546" y="4551"/>
                  <a:pt x="1316" y="4747"/>
                  <a:pt x="1263" y="5006"/>
                </a:cubicBezTo>
                <a:lnTo>
                  <a:pt x="455" y="5006"/>
                </a:lnTo>
                <a:lnTo>
                  <a:pt x="455" y="4551"/>
                </a:lnTo>
                <a:lnTo>
                  <a:pt x="569" y="4551"/>
                </a:lnTo>
                <a:cubicBezTo>
                  <a:pt x="632" y="4551"/>
                  <a:pt x="683" y="4500"/>
                  <a:pt x="683" y="4437"/>
                </a:cubicBezTo>
                <a:cubicBezTo>
                  <a:pt x="683" y="4374"/>
                  <a:pt x="632" y="4324"/>
                  <a:pt x="569" y="4324"/>
                </a:cubicBezTo>
                <a:lnTo>
                  <a:pt x="455" y="4324"/>
                </a:lnTo>
                <a:lnTo>
                  <a:pt x="455" y="3982"/>
                </a:lnTo>
                <a:lnTo>
                  <a:pt x="569" y="3982"/>
                </a:lnTo>
                <a:cubicBezTo>
                  <a:pt x="632" y="3982"/>
                  <a:pt x="683" y="3931"/>
                  <a:pt x="683" y="3868"/>
                </a:cubicBezTo>
                <a:cubicBezTo>
                  <a:pt x="683" y="3806"/>
                  <a:pt x="632" y="3755"/>
                  <a:pt x="569" y="3755"/>
                </a:cubicBezTo>
                <a:lnTo>
                  <a:pt x="480" y="3755"/>
                </a:lnTo>
                <a:lnTo>
                  <a:pt x="1407" y="2416"/>
                </a:lnTo>
                <a:cubicBezTo>
                  <a:pt x="1494" y="2470"/>
                  <a:pt x="1596" y="2503"/>
                  <a:pt x="1707" y="2503"/>
                </a:cubicBezTo>
                <a:cubicBezTo>
                  <a:pt x="1888" y="2503"/>
                  <a:pt x="2048" y="2416"/>
                  <a:pt x="2152" y="2284"/>
                </a:cubicBezTo>
                <a:lnTo>
                  <a:pt x="2752" y="2584"/>
                </a:lnTo>
                <a:cubicBezTo>
                  <a:pt x="2740" y="2631"/>
                  <a:pt x="2731" y="2680"/>
                  <a:pt x="2731" y="2731"/>
                </a:cubicBezTo>
                <a:cubicBezTo>
                  <a:pt x="2731" y="3044"/>
                  <a:pt x="2986" y="3300"/>
                  <a:pt x="3300" y="3300"/>
                </a:cubicBezTo>
                <a:cubicBezTo>
                  <a:pt x="3613" y="3300"/>
                  <a:pt x="3868" y="3044"/>
                  <a:pt x="3868" y="2731"/>
                </a:cubicBezTo>
                <a:cubicBezTo>
                  <a:pt x="3868" y="2608"/>
                  <a:pt x="3829" y="2496"/>
                  <a:pt x="3763" y="2403"/>
                </a:cubicBezTo>
                <a:lnTo>
                  <a:pt x="4488" y="1055"/>
                </a:lnTo>
                <a:cubicBezTo>
                  <a:pt x="4574" y="1107"/>
                  <a:pt x="4672" y="1138"/>
                  <a:pt x="4779" y="1138"/>
                </a:cubicBezTo>
                <a:cubicBezTo>
                  <a:pt x="4891" y="1138"/>
                  <a:pt x="4995" y="1104"/>
                  <a:pt x="5083" y="1048"/>
                </a:cubicBezTo>
                <a:lnTo>
                  <a:pt x="5827" y="2004"/>
                </a:lnTo>
                <a:cubicBezTo>
                  <a:pt x="5829" y="2007"/>
                  <a:pt x="5833" y="2009"/>
                  <a:pt x="5836" y="2011"/>
                </a:cubicBezTo>
                <a:cubicBezTo>
                  <a:pt x="5745" y="2112"/>
                  <a:pt x="5689" y="2244"/>
                  <a:pt x="5689" y="2389"/>
                </a:cubicBezTo>
                <a:cubicBezTo>
                  <a:pt x="5689" y="2703"/>
                  <a:pt x="5944" y="2958"/>
                  <a:pt x="6258" y="2958"/>
                </a:cubicBezTo>
                <a:cubicBezTo>
                  <a:pt x="6571" y="2958"/>
                  <a:pt x="6827" y="2703"/>
                  <a:pt x="6827" y="2389"/>
                </a:cubicBezTo>
                <a:cubicBezTo>
                  <a:pt x="6827" y="2076"/>
                  <a:pt x="6571" y="1820"/>
                  <a:pt x="6258" y="1820"/>
                </a:cubicBezTo>
                <a:cubicBezTo>
                  <a:pt x="6170" y="1820"/>
                  <a:pt x="6087" y="1842"/>
                  <a:pt x="6013" y="1878"/>
                </a:cubicBezTo>
                <a:cubicBezTo>
                  <a:pt x="6010" y="1874"/>
                  <a:pt x="6010" y="1869"/>
                  <a:pt x="6006" y="1864"/>
                </a:cubicBezTo>
                <a:lnTo>
                  <a:pt x="5248" y="890"/>
                </a:lnTo>
                <a:cubicBezTo>
                  <a:pt x="5311" y="798"/>
                  <a:pt x="5348" y="688"/>
                  <a:pt x="5348" y="569"/>
                </a:cubicBezTo>
                <a:cubicBezTo>
                  <a:pt x="5348" y="255"/>
                  <a:pt x="5092" y="0"/>
                  <a:pt x="4779" y="0"/>
                </a:cubicBezTo>
                <a:cubicBezTo>
                  <a:pt x="4465" y="0"/>
                  <a:pt x="4210" y="255"/>
                  <a:pt x="4210" y="569"/>
                </a:cubicBezTo>
                <a:cubicBezTo>
                  <a:pt x="4210" y="691"/>
                  <a:pt x="4249" y="804"/>
                  <a:pt x="4315" y="897"/>
                </a:cubicBezTo>
                <a:lnTo>
                  <a:pt x="3590" y="2244"/>
                </a:lnTo>
                <a:cubicBezTo>
                  <a:pt x="3505" y="2193"/>
                  <a:pt x="3406" y="2162"/>
                  <a:pt x="3300" y="2162"/>
                </a:cubicBezTo>
                <a:cubicBezTo>
                  <a:pt x="3118" y="2162"/>
                  <a:pt x="2959" y="2248"/>
                  <a:pt x="2854" y="2381"/>
                </a:cubicBezTo>
                <a:lnTo>
                  <a:pt x="2254" y="2081"/>
                </a:lnTo>
                <a:cubicBezTo>
                  <a:pt x="2267" y="2034"/>
                  <a:pt x="2276" y="1985"/>
                  <a:pt x="2276" y="1934"/>
                </a:cubicBezTo>
                <a:cubicBezTo>
                  <a:pt x="2276" y="1621"/>
                  <a:pt x="2020" y="1365"/>
                  <a:pt x="1707" y="1365"/>
                </a:cubicBezTo>
                <a:cubicBezTo>
                  <a:pt x="1393" y="1365"/>
                  <a:pt x="1138" y="1621"/>
                  <a:pt x="1138" y="1934"/>
                </a:cubicBezTo>
                <a:cubicBezTo>
                  <a:pt x="1138" y="2054"/>
                  <a:pt x="1176" y="2166"/>
                  <a:pt x="1239" y="2257"/>
                </a:cubicBezTo>
                <a:lnTo>
                  <a:pt x="593" y="3191"/>
                </a:lnTo>
                <a:cubicBezTo>
                  <a:pt x="585" y="3189"/>
                  <a:pt x="578" y="3186"/>
                  <a:pt x="569" y="3186"/>
                </a:cubicBezTo>
                <a:lnTo>
                  <a:pt x="455" y="3186"/>
                </a:lnTo>
                <a:lnTo>
                  <a:pt x="455" y="2844"/>
                </a:lnTo>
                <a:lnTo>
                  <a:pt x="569" y="2844"/>
                </a:lnTo>
                <a:cubicBezTo>
                  <a:pt x="632" y="2844"/>
                  <a:pt x="683" y="2794"/>
                  <a:pt x="683" y="2731"/>
                </a:cubicBezTo>
                <a:cubicBezTo>
                  <a:pt x="683" y="2668"/>
                  <a:pt x="632" y="2617"/>
                  <a:pt x="569" y="2617"/>
                </a:cubicBezTo>
                <a:lnTo>
                  <a:pt x="455" y="2617"/>
                </a:lnTo>
                <a:lnTo>
                  <a:pt x="455" y="2276"/>
                </a:lnTo>
                <a:lnTo>
                  <a:pt x="569" y="2276"/>
                </a:lnTo>
                <a:cubicBezTo>
                  <a:pt x="632" y="2276"/>
                  <a:pt x="683" y="2225"/>
                  <a:pt x="683" y="2162"/>
                </a:cubicBezTo>
                <a:cubicBezTo>
                  <a:pt x="683" y="2099"/>
                  <a:pt x="632" y="2048"/>
                  <a:pt x="569" y="2048"/>
                </a:cubicBezTo>
                <a:lnTo>
                  <a:pt x="455" y="2048"/>
                </a:lnTo>
                <a:lnTo>
                  <a:pt x="455" y="1707"/>
                </a:lnTo>
                <a:lnTo>
                  <a:pt x="569" y="1707"/>
                </a:lnTo>
                <a:cubicBezTo>
                  <a:pt x="632" y="1707"/>
                  <a:pt x="683" y="1656"/>
                  <a:pt x="683" y="1593"/>
                </a:cubicBezTo>
                <a:cubicBezTo>
                  <a:pt x="683" y="1530"/>
                  <a:pt x="632" y="1479"/>
                  <a:pt x="569" y="1479"/>
                </a:cubicBezTo>
                <a:lnTo>
                  <a:pt x="455" y="1479"/>
                </a:lnTo>
                <a:lnTo>
                  <a:pt x="455" y="1138"/>
                </a:lnTo>
                <a:lnTo>
                  <a:pt x="569" y="1138"/>
                </a:lnTo>
                <a:cubicBezTo>
                  <a:pt x="632" y="1138"/>
                  <a:pt x="683" y="1087"/>
                  <a:pt x="683" y="1024"/>
                </a:cubicBezTo>
                <a:cubicBezTo>
                  <a:pt x="683" y="961"/>
                  <a:pt x="632" y="910"/>
                  <a:pt x="569" y="910"/>
                </a:cubicBezTo>
                <a:lnTo>
                  <a:pt x="455" y="910"/>
                </a:lnTo>
                <a:lnTo>
                  <a:pt x="455" y="569"/>
                </a:lnTo>
                <a:lnTo>
                  <a:pt x="569" y="569"/>
                </a:lnTo>
                <a:cubicBezTo>
                  <a:pt x="632" y="569"/>
                  <a:pt x="683" y="518"/>
                  <a:pt x="683" y="455"/>
                </a:cubicBezTo>
                <a:cubicBezTo>
                  <a:pt x="683" y="392"/>
                  <a:pt x="632" y="341"/>
                  <a:pt x="569" y="341"/>
                </a:cubicBezTo>
                <a:lnTo>
                  <a:pt x="455" y="341"/>
                </a:lnTo>
                <a:lnTo>
                  <a:pt x="455" y="114"/>
                </a:lnTo>
                <a:cubicBezTo>
                  <a:pt x="455" y="51"/>
                  <a:pt x="404" y="0"/>
                  <a:pt x="341" y="0"/>
                </a:cubicBezTo>
                <a:cubicBezTo>
                  <a:pt x="278" y="0"/>
                  <a:pt x="228" y="51"/>
                  <a:pt x="228" y="114"/>
                </a:cubicBezTo>
                <a:lnTo>
                  <a:pt x="228" y="341"/>
                </a:lnTo>
                <a:lnTo>
                  <a:pt x="114" y="341"/>
                </a:lnTo>
                <a:cubicBezTo>
                  <a:pt x="51" y="341"/>
                  <a:pt x="0" y="392"/>
                  <a:pt x="0" y="455"/>
                </a:cubicBezTo>
                <a:cubicBezTo>
                  <a:pt x="0" y="518"/>
                  <a:pt x="51" y="569"/>
                  <a:pt x="114" y="569"/>
                </a:cubicBezTo>
                <a:lnTo>
                  <a:pt x="228" y="569"/>
                </a:lnTo>
                <a:lnTo>
                  <a:pt x="228" y="910"/>
                </a:lnTo>
                <a:lnTo>
                  <a:pt x="114" y="910"/>
                </a:lnTo>
                <a:cubicBezTo>
                  <a:pt x="51" y="910"/>
                  <a:pt x="0" y="961"/>
                  <a:pt x="0" y="1024"/>
                </a:cubicBezTo>
                <a:cubicBezTo>
                  <a:pt x="0" y="1087"/>
                  <a:pt x="51" y="1138"/>
                  <a:pt x="114" y="1138"/>
                </a:cubicBezTo>
                <a:lnTo>
                  <a:pt x="228" y="1138"/>
                </a:lnTo>
                <a:lnTo>
                  <a:pt x="228" y="1479"/>
                </a:lnTo>
                <a:lnTo>
                  <a:pt x="114" y="1479"/>
                </a:lnTo>
                <a:cubicBezTo>
                  <a:pt x="51" y="1479"/>
                  <a:pt x="0" y="1530"/>
                  <a:pt x="0" y="1593"/>
                </a:cubicBezTo>
                <a:cubicBezTo>
                  <a:pt x="0" y="1656"/>
                  <a:pt x="51" y="1707"/>
                  <a:pt x="114" y="1707"/>
                </a:cubicBezTo>
                <a:lnTo>
                  <a:pt x="228" y="1707"/>
                </a:lnTo>
                <a:lnTo>
                  <a:pt x="228" y="2048"/>
                </a:lnTo>
                <a:lnTo>
                  <a:pt x="114" y="2048"/>
                </a:lnTo>
                <a:cubicBezTo>
                  <a:pt x="51" y="2048"/>
                  <a:pt x="0" y="2099"/>
                  <a:pt x="0" y="2162"/>
                </a:cubicBezTo>
                <a:cubicBezTo>
                  <a:pt x="0" y="2225"/>
                  <a:pt x="51" y="2276"/>
                  <a:pt x="114" y="2276"/>
                </a:cubicBezTo>
                <a:lnTo>
                  <a:pt x="228" y="2276"/>
                </a:lnTo>
                <a:lnTo>
                  <a:pt x="228" y="2617"/>
                </a:lnTo>
                <a:lnTo>
                  <a:pt x="114" y="2617"/>
                </a:lnTo>
                <a:cubicBezTo>
                  <a:pt x="51" y="2617"/>
                  <a:pt x="0" y="2668"/>
                  <a:pt x="0" y="2731"/>
                </a:cubicBezTo>
                <a:cubicBezTo>
                  <a:pt x="0" y="2794"/>
                  <a:pt x="51" y="2844"/>
                  <a:pt x="114" y="2844"/>
                </a:cubicBezTo>
                <a:lnTo>
                  <a:pt x="228" y="2844"/>
                </a:lnTo>
                <a:lnTo>
                  <a:pt x="228" y="3186"/>
                </a:lnTo>
                <a:lnTo>
                  <a:pt x="114" y="3186"/>
                </a:lnTo>
                <a:cubicBezTo>
                  <a:pt x="51" y="3186"/>
                  <a:pt x="0" y="3237"/>
                  <a:pt x="0" y="3300"/>
                </a:cubicBezTo>
                <a:cubicBezTo>
                  <a:pt x="0" y="3362"/>
                  <a:pt x="51" y="3413"/>
                  <a:pt x="114" y="3413"/>
                </a:cubicBezTo>
                <a:lnTo>
                  <a:pt x="228" y="3413"/>
                </a:lnTo>
                <a:lnTo>
                  <a:pt x="228" y="3755"/>
                </a:lnTo>
                <a:lnTo>
                  <a:pt x="114" y="3755"/>
                </a:lnTo>
                <a:cubicBezTo>
                  <a:pt x="51" y="3755"/>
                  <a:pt x="0" y="3806"/>
                  <a:pt x="0" y="3868"/>
                </a:cubicBezTo>
                <a:cubicBezTo>
                  <a:pt x="0" y="3931"/>
                  <a:pt x="51" y="3982"/>
                  <a:pt x="114" y="3982"/>
                </a:cubicBezTo>
                <a:lnTo>
                  <a:pt x="228" y="3982"/>
                </a:lnTo>
                <a:lnTo>
                  <a:pt x="228" y="4324"/>
                </a:lnTo>
                <a:lnTo>
                  <a:pt x="114" y="4324"/>
                </a:lnTo>
                <a:cubicBezTo>
                  <a:pt x="51" y="4324"/>
                  <a:pt x="0" y="4374"/>
                  <a:pt x="0" y="4437"/>
                </a:cubicBezTo>
                <a:cubicBezTo>
                  <a:pt x="0" y="4500"/>
                  <a:pt x="51" y="4551"/>
                  <a:pt x="114" y="4551"/>
                </a:cubicBezTo>
                <a:lnTo>
                  <a:pt x="228" y="4551"/>
                </a:lnTo>
                <a:lnTo>
                  <a:pt x="228" y="4892"/>
                </a:lnTo>
                <a:lnTo>
                  <a:pt x="114" y="4892"/>
                </a:lnTo>
                <a:cubicBezTo>
                  <a:pt x="51" y="4892"/>
                  <a:pt x="0" y="4943"/>
                  <a:pt x="0" y="5006"/>
                </a:cubicBezTo>
                <a:cubicBezTo>
                  <a:pt x="0" y="5069"/>
                  <a:pt x="51" y="5120"/>
                  <a:pt x="114" y="5120"/>
                </a:cubicBezTo>
                <a:lnTo>
                  <a:pt x="228" y="5120"/>
                </a:lnTo>
                <a:lnTo>
                  <a:pt x="228" y="5461"/>
                </a:lnTo>
                <a:lnTo>
                  <a:pt x="114" y="5461"/>
                </a:lnTo>
                <a:cubicBezTo>
                  <a:pt x="51" y="5461"/>
                  <a:pt x="0" y="5512"/>
                  <a:pt x="0" y="5575"/>
                </a:cubicBezTo>
                <a:cubicBezTo>
                  <a:pt x="0" y="5638"/>
                  <a:pt x="51" y="5689"/>
                  <a:pt x="114" y="5689"/>
                </a:cubicBezTo>
                <a:lnTo>
                  <a:pt x="228" y="5689"/>
                </a:lnTo>
                <a:lnTo>
                  <a:pt x="228" y="6030"/>
                </a:lnTo>
                <a:lnTo>
                  <a:pt x="114" y="6030"/>
                </a:lnTo>
                <a:cubicBezTo>
                  <a:pt x="51" y="6030"/>
                  <a:pt x="0" y="6081"/>
                  <a:pt x="0" y="6144"/>
                </a:cubicBezTo>
                <a:cubicBezTo>
                  <a:pt x="0" y="6207"/>
                  <a:pt x="51" y="6258"/>
                  <a:pt x="114" y="6258"/>
                </a:cubicBezTo>
                <a:lnTo>
                  <a:pt x="228" y="6258"/>
                </a:lnTo>
                <a:lnTo>
                  <a:pt x="228" y="6485"/>
                </a:lnTo>
                <a:cubicBezTo>
                  <a:pt x="228" y="6548"/>
                  <a:pt x="278" y="6599"/>
                  <a:pt x="341" y="6599"/>
                </a:cubicBezTo>
                <a:lnTo>
                  <a:pt x="683" y="6599"/>
                </a:lnTo>
                <a:lnTo>
                  <a:pt x="683" y="6713"/>
                </a:lnTo>
                <a:cubicBezTo>
                  <a:pt x="683" y="6776"/>
                  <a:pt x="734" y="6827"/>
                  <a:pt x="796" y="6827"/>
                </a:cubicBezTo>
                <a:cubicBezTo>
                  <a:pt x="859" y="6827"/>
                  <a:pt x="910" y="6776"/>
                  <a:pt x="910" y="6713"/>
                </a:cubicBezTo>
                <a:lnTo>
                  <a:pt x="910" y="6599"/>
                </a:lnTo>
                <a:lnTo>
                  <a:pt x="1252" y="6599"/>
                </a:lnTo>
                <a:lnTo>
                  <a:pt x="1252" y="6713"/>
                </a:lnTo>
                <a:cubicBezTo>
                  <a:pt x="1252" y="6776"/>
                  <a:pt x="1302" y="6827"/>
                  <a:pt x="1365" y="6827"/>
                </a:cubicBezTo>
                <a:cubicBezTo>
                  <a:pt x="1428" y="6827"/>
                  <a:pt x="1479" y="6776"/>
                  <a:pt x="1479" y="6713"/>
                </a:cubicBezTo>
                <a:lnTo>
                  <a:pt x="1479" y="6599"/>
                </a:lnTo>
                <a:lnTo>
                  <a:pt x="1820" y="6599"/>
                </a:lnTo>
                <a:lnTo>
                  <a:pt x="1820" y="6713"/>
                </a:lnTo>
                <a:cubicBezTo>
                  <a:pt x="1820" y="6776"/>
                  <a:pt x="1871" y="6827"/>
                  <a:pt x="1934" y="6827"/>
                </a:cubicBezTo>
                <a:cubicBezTo>
                  <a:pt x="1997" y="6827"/>
                  <a:pt x="2048" y="6776"/>
                  <a:pt x="2048" y="6713"/>
                </a:cubicBezTo>
                <a:lnTo>
                  <a:pt x="2048" y="6599"/>
                </a:lnTo>
                <a:lnTo>
                  <a:pt x="2389" y="6599"/>
                </a:lnTo>
                <a:lnTo>
                  <a:pt x="2389" y="6713"/>
                </a:lnTo>
                <a:cubicBezTo>
                  <a:pt x="2389" y="6776"/>
                  <a:pt x="2440" y="6827"/>
                  <a:pt x="2503" y="6827"/>
                </a:cubicBezTo>
                <a:cubicBezTo>
                  <a:pt x="2566" y="6827"/>
                  <a:pt x="2617" y="6776"/>
                  <a:pt x="2617" y="6713"/>
                </a:cubicBezTo>
                <a:lnTo>
                  <a:pt x="2617" y="6599"/>
                </a:lnTo>
                <a:lnTo>
                  <a:pt x="2958" y="6599"/>
                </a:lnTo>
                <a:lnTo>
                  <a:pt x="2958" y="6713"/>
                </a:lnTo>
                <a:cubicBezTo>
                  <a:pt x="2958" y="6776"/>
                  <a:pt x="3009" y="6827"/>
                  <a:pt x="3072" y="6827"/>
                </a:cubicBezTo>
                <a:cubicBezTo>
                  <a:pt x="3135" y="6827"/>
                  <a:pt x="3186" y="6776"/>
                  <a:pt x="3186" y="6713"/>
                </a:cubicBezTo>
                <a:lnTo>
                  <a:pt x="3186" y="6599"/>
                </a:lnTo>
                <a:lnTo>
                  <a:pt x="3527" y="6599"/>
                </a:lnTo>
                <a:lnTo>
                  <a:pt x="3527" y="6713"/>
                </a:lnTo>
                <a:cubicBezTo>
                  <a:pt x="3527" y="6776"/>
                  <a:pt x="3578" y="6827"/>
                  <a:pt x="3641" y="6827"/>
                </a:cubicBezTo>
                <a:cubicBezTo>
                  <a:pt x="3704" y="6827"/>
                  <a:pt x="3755" y="6776"/>
                  <a:pt x="3755" y="6713"/>
                </a:cubicBezTo>
                <a:lnTo>
                  <a:pt x="3755" y="6599"/>
                </a:lnTo>
                <a:lnTo>
                  <a:pt x="4096" y="6599"/>
                </a:lnTo>
                <a:lnTo>
                  <a:pt x="4096" y="6713"/>
                </a:lnTo>
                <a:cubicBezTo>
                  <a:pt x="4096" y="6776"/>
                  <a:pt x="4147" y="6827"/>
                  <a:pt x="4210" y="6827"/>
                </a:cubicBezTo>
                <a:cubicBezTo>
                  <a:pt x="4273" y="6827"/>
                  <a:pt x="4323" y="6776"/>
                  <a:pt x="4323" y="6713"/>
                </a:cubicBezTo>
                <a:lnTo>
                  <a:pt x="4323" y="6599"/>
                </a:lnTo>
                <a:lnTo>
                  <a:pt x="4665" y="6599"/>
                </a:lnTo>
                <a:lnTo>
                  <a:pt x="4665" y="6713"/>
                </a:lnTo>
                <a:cubicBezTo>
                  <a:pt x="4665" y="6776"/>
                  <a:pt x="4716" y="6827"/>
                  <a:pt x="4779" y="6827"/>
                </a:cubicBezTo>
                <a:cubicBezTo>
                  <a:pt x="4842" y="6827"/>
                  <a:pt x="4892" y="6776"/>
                  <a:pt x="4892" y="6713"/>
                </a:cubicBezTo>
                <a:lnTo>
                  <a:pt x="4892" y="6599"/>
                </a:lnTo>
                <a:lnTo>
                  <a:pt x="5234" y="6599"/>
                </a:lnTo>
                <a:lnTo>
                  <a:pt x="5234" y="6713"/>
                </a:lnTo>
                <a:cubicBezTo>
                  <a:pt x="5234" y="6776"/>
                  <a:pt x="5285" y="6827"/>
                  <a:pt x="5347" y="6827"/>
                </a:cubicBezTo>
                <a:cubicBezTo>
                  <a:pt x="5410" y="6827"/>
                  <a:pt x="5461" y="6776"/>
                  <a:pt x="5461" y="6713"/>
                </a:cubicBezTo>
                <a:lnTo>
                  <a:pt x="5461" y="6599"/>
                </a:lnTo>
                <a:lnTo>
                  <a:pt x="5803" y="6599"/>
                </a:lnTo>
                <a:lnTo>
                  <a:pt x="5803" y="6713"/>
                </a:lnTo>
                <a:cubicBezTo>
                  <a:pt x="5803" y="6776"/>
                  <a:pt x="5853" y="6827"/>
                  <a:pt x="5916" y="6827"/>
                </a:cubicBezTo>
                <a:cubicBezTo>
                  <a:pt x="5979" y="6827"/>
                  <a:pt x="6030" y="6776"/>
                  <a:pt x="6030" y="6713"/>
                </a:cubicBezTo>
                <a:lnTo>
                  <a:pt x="6030" y="6599"/>
                </a:lnTo>
                <a:lnTo>
                  <a:pt x="6371" y="6599"/>
                </a:lnTo>
                <a:lnTo>
                  <a:pt x="6371" y="6713"/>
                </a:lnTo>
                <a:cubicBezTo>
                  <a:pt x="6371" y="6776"/>
                  <a:pt x="6422" y="6827"/>
                  <a:pt x="6485" y="6827"/>
                </a:cubicBezTo>
                <a:cubicBezTo>
                  <a:pt x="6548" y="6827"/>
                  <a:pt x="6599" y="6776"/>
                  <a:pt x="6599" y="6713"/>
                </a:cubicBezTo>
                <a:lnTo>
                  <a:pt x="6599" y="6599"/>
                </a:lnTo>
                <a:lnTo>
                  <a:pt x="6713" y="6599"/>
                </a:lnTo>
                <a:cubicBezTo>
                  <a:pt x="6776" y="6599"/>
                  <a:pt x="6827" y="6548"/>
                  <a:pt x="6827" y="6485"/>
                </a:cubicBezTo>
                <a:cubicBezTo>
                  <a:pt x="6827" y="6422"/>
                  <a:pt x="6776" y="6372"/>
                  <a:pt x="6713" y="6372"/>
                </a:cubicBezTo>
                <a:lnTo>
                  <a:pt x="6599" y="6372"/>
                </a:lnTo>
                <a:lnTo>
                  <a:pt x="6599" y="6258"/>
                </a:lnTo>
                <a:cubicBezTo>
                  <a:pt x="6599" y="6195"/>
                  <a:pt x="6548" y="6144"/>
                  <a:pt x="6485" y="6144"/>
                </a:cubicBezTo>
                <a:cubicBezTo>
                  <a:pt x="6422" y="6144"/>
                  <a:pt x="6371" y="6195"/>
                  <a:pt x="6371" y="6258"/>
                </a:cubicBezTo>
                <a:lnTo>
                  <a:pt x="6371" y="6372"/>
                </a:lnTo>
                <a:lnTo>
                  <a:pt x="6030" y="6372"/>
                </a:lnTo>
                <a:lnTo>
                  <a:pt x="6030" y="6258"/>
                </a:lnTo>
                <a:cubicBezTo>
                  <a:pt x="6030" y="6195"/>
                  <a:pt x="5979" y="6144"/>
                  <a:pt x="5916" y="6144"/>
                </a:cubicBezTo>
                <a:cubicBezTo>
                  <a:pt x="5853" y="6144"/>
                  <a:pt x="5803" y="6195"/>
                  <a:pt x="5803" y="6258"/>
                </a:cubicBezTo>
                <a:lnTo>
                  <a:pt x="5803" y="6372"/>
                </a:lnTo>
                <a:lnTo>
                  <a:pt x="5461" y="6372"/>
                </a:lnTo>
                <a:lnTo>
                  <a:pt x="5461" y="6258"/>
                </a:lnTo>
                <a:cubicBezTo>
                  <a:pt x="5461" y="6195"/>
                  <a:pt x="5410" y="6144"/>
                  <a:pt x="5347" y="6144"/>
                </a:cubicBezTo>
                <a:cubicBezTo>
                  <a:pt x="5285" y="6144"/>
                  <a:pt x="5234" y="6195"/>
                  <a:pt x="5234" y="6258"/>
                </a:cubicBezTo>
                <a:lnTo>
                  <a:pt x="5234" y="6372"/>
                </a:lnTo>
                <a:lnTo>
                  <a:pt x="4892" y="6372"/>
                </a:lnTo>
                <a:lnTo>
                  <a:pt x="4892" y="6258"/>
                </a:lnTo>
                <a:cubicBezTo>
                  <a:pt x="4892" y="6195"/>
                  <a:pt x="4842" y="6144"/>
                  <a:pt x="4779" y="6144"/>
                </a:cubicBezTo>
                <a:cubicBezTo>
                  <a:pt x="4716" y="6144"/>
                  <a:pt x="4665" y="6195"/>
                  <a:pt x="4665" y="6258"/>
                </a:cubicBezTo>
                <a:lnTo>
                  <a:pt x="4665" y="6372"/>
                </a:lnTo>
                <a:lnTo>
                  <a:pt x="4323" y="6372"/>
                </a:lnTo>
                <a:lnTo>
                  <a:pt x="4323" y="6258"/>
                </a:lnTo>
                <a:cubicBezTo>
                  <a:pt x="4323" y="6195"/>
                  <a:pt x="4273" y="6144"/>
                  <a:pt x="4210" y="6144"/>
                </a:cubicBezTo>
                <a:cubicBezTo>
                  <a:pt x="4147" y="6144"/>
                  <a:pt x="4096" y="6195"/>
                  <a:pt x="4096" y="6258"/>
                </a:cubicBezTo>
                <a:lnTo>
                  <a:pt x="4096" y="6372"/>
                </a:lnTo>
                <a:lnTo>
                  <a:pt x="3755" y="6372"/>
                </a:lnTo>
                <a:lnTo>
                  <a:pt x="3755" y="6258"/>
                </a:lnTo>
                <a:cubicBezTo>
                  <a:pt x="3755" y="6195"/>
                  <a:pt x="3704" y="6144"/>
                  <a:pt x="3641" y="6144"/>
                </a:cubicBezTo>
                <a:cubicBezTo>
                  <a:pt x="3578" y="6144"/>
                  <a:pt x="3527" y="6195"/>
                  <a:pt x="3527" y="6258"/>
                </a:cubicBezTo>
                <a:lnTo>
                  <a:pt x="3527" y="6372"/>
                </a:lnTo>
                <a:lnTo>
                  <a:pt x="3186" y="6372"/>
                </a:lnTo>
                <a:lnTo>
                  <a:pt x="3186" y="6258"/>
                </a:lnTo>
                <a:cubicBezTo>
                  <a:pt x="3186" y="6195"/>
                  <a:pt x="3135" y="6144"/>
                  <a:pt x="3072" y="6144"/>
                </a:cubicBezTo>
                <a:cubicBezTo>
                  <a:pt x="3009" y="6144"/>
                  <a:pt x="2958" y="6195"/>
                  <a:pt x="2958" y="6258"/>
                </a:cubicBezTo>
                <a:lnTo>
                  <a:pt x="2958" y="6372"/>
                </a:lnTo>
                <a:lnTo>
                  <a:pt x="2617" y="6372"/>
                </a:lnTo>
                <a:lnTo>
                  <a:pt x="2617" y="6258"/>
                </a:lnTo>
                <a:cubicBezTo>
                  <a:pt x="2617" y="6195"/>
                  <a:pt x="2566" y="6144"/>
                  <a:pt x="2503" y="6144"/>
                </a:cubicBezTo>
                <a:cubicBezTo>
                  <a:pt x="2440" y="6144"/>
                  <a:pt x="2389" y="6195"/>
                  <a:pt x="2389" y="6258"/>
                </a:cubicBezTo>
                <a:lnTo>
                  <a:pt x="2389" y="6372"/>
                </a:lnTo>
                <a:lnTo>
                  <a:pt x="2048" y="6372"/>
                </a:lnTo>
                <a:lnTo>
                  <a:pt x="2048" y="6258"/>
                </a:lnTo>
                <a:cubicBezTo>
                  <a:pt x="2048" y="6195"/>
                  <a:pt x="1997" y="6144"/>
                  <a:pt x="1934" y="6144"/>
                </a:cubicBezTo>
                <a:cubicBezTo>
                  <a:pt x="1871" y="6144"/>
                  <a:pt x="1820" y="6195"/>
                  <a:pt x="1820" y="6258"/>
                </a:cubicBezTo>
                <a:lnTo>
                  <a:pt x="1820" y="6372"/>
                </a:lnTo>
                <a:lnTo>
                  <a:pt x="1479" y="6372"/>
                </a:lnTo>
                <a:lnTo>
                  <a:pt x="1479" y="6258"/>
                </a:lnTo>
                <a:cubicBezTo>
                  <a:pt x="1479" y="6195"/>
                  <a:pt x="1428" y="6144"/>
                  <a:pt x="1365" y="6144"/>
                </a:cubicBezTo>
                <a:cubicBezTo>
                  <a:pt x="1302" y="6144"/>
                  <a:pt x="1252" y="6195"/>
                  <a:pt x="1252" y="6258"/>
                </a:cubicBezTo>
                <a:lnTo>
                  <a:pt x="1252" y="6372"/>
                </a:lnTo>
                <a:lnTo>
                  <a:pt x="910" y="6372"/>
                </a:lnTo>
                <a:lnTo>
                  <a:pt x="910" y="6258"/>
                </a:lnTo>
                <a:cubicBezTo>
                  <a:pt x="910" y="6195"/>
                  <a:pt x="859" y="6144"/>
                  <a:pt x="796" y="6144"/>
                </a:cubicBezTo>
                <a:cubicBezTo>
                  <a:pt x="734" y="6144"/>
                  <a:pt x="683" y="6195"/>
                  <a:pt x="683" y="6258"/>
                </a:cubicBezTo>
                <a:lnTo>
                  <a:pt x="683" y="6372"/>
                </a:lnTo>
                <a:lnTo>
                  <a:pt x="455" y="6372"/>
                </a:lnTo>
                <a:lnTo>
                  <a:pt x="455" y="5234"/>
                </a:lnTo>
                <a:lnTo>
                  <a:pt x="1263" y="5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îṣļîḑé-Teardrop 7"/>
          <p:cNvSpPr/>
          <p:nvPr/>
        </p:nvSpPr>
        <p:spPr>
          <a:xfrm rot="5400000">
            <a:off x="3666471" y="2336311"/>
            <a:ext cx="579317" cy="579318"/>
          </a:xfrm>
          <a:prstGeom prst="teardrop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9" name="îṣļîḑé-university7"/>
          <p:cNvSpPr/>
          <p:nvPr/>
        </p:nvSpPr>
        <p:spPr bwMode="auto">
          <a:xfrm>
            <a:off x="3838456" y="2512628"/>
            <a:ext cx="235349" cy="226682"/>
          </a:xfrm>
          <a:custGeom>
            <a:avLst/>
            <a:gdLst>
              <a:gd name="T0" fmla="*/ 3413 w 6827"/>
              <a:gd name="T1" fmla="*/ 0 h 5912"/>
              <a:gd name="T2" fmla="*/ 0 w 6827"/>
              <a:gd name="T3" fmla="*/ 5912 h 5912"/>
              <a:gd name="T4" fmla="*/ 6827 w 6827"/>
              <a:gd name="T5" fmla="*/ 5912 h 5912"/>
              <a:gd name="T6" fmla="*/ 3413 w 6827"/>
              <a:gd name="T7" fmla="*/ 0 h 5912"/>
              <a:gd name="T8" fmla="*/ 3413 w 6827"/>
              <a:gd name="T9" fmla="*/ 972 h 5912"/>
              <a:gd name="T10" fmla="*/ 4489 w 6827"/>
              <a:gd name="T11" fmla="*/ 2835 h 5912"/>
              <a:gd name="T12" fmla="*/ 2338 w 6827"/>
              <a:gd name="T13" fmla="*/ 2835 h 5912"/>
              <a:gd name="T14" fmla="*/ 3413 w 6827"/>
              <a:gd name="T15" fmla="*/ 972 h 5912"/>
              <a:gd name="T16" fmla="*/ 842 w 6827"/>
              <a:gd name="T17" fmla="*/ 5426 h 5912"/>
              <a:gd name="T18" fmla="*/ 1917 w 6827"/>
              <a:gd name="T19" fmla="*/ 3564 h 5912"/>
              <a:gd name="T20" fmla="*/ 2993 w 6827"/>
              <a:gd name="T21" fmla="*/ 5426 h 5912"/>
              <a:gd name="T22" fmla="*/ 842 w 6827"/>
              <a:gd name="T23" fmla="*/ 5426 h 5912"/>
              <a:gd name="T24" fmla="*/ 2338 w 6827"/>
              <a:gd name="T25" fmla="*/ 3321 h 5912"/>
              <a:gd name="T26" fmla="*/ 4489 w 6827"/>
              <a:gd name="T27" fmla="*/ 3321 h 5912"/>
              <a:gd name="T28" fmla="*/ 3413 w 6827"/>
              <a:gd name="T29" fmla="*/ 5183 h 5912"/>
              <a:gd name="T30" fmla="*/ 2338 w 6827"/>
              <a:gd name="T31" fmla="*/ 3321 h 5912"/>
              <a:gd name="T32" fmla="*/ 4910 w 6827"/>
              <a:gd name="T33" fmla="*/ 3564 h 5912"/>
              <a:gd name="T34" fmla="*/ 5985 w 6827"/>
              <a:gd name="T35" fmla="*/ 5426 h 5912"/>
              <a:gd name="T36" fmla="*/ 3834 w 6827"/>
              <a:gd name="T37" fmla="*/ 5426 h 5912"/>
              <a:gd name="T38" fmla="*/ 4910 w 6827"/>
              <a:gd name="T39" fmla="*/ 3564 h 5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6827" h="5912">
                <a:moveTo>
                  <a:pt x="3413" y="0"/>
                </a:moveTo>
                <a:lnTo>
                  <a:pt x="0" y="5912"/>
                </a:lnTo>
                <a:lnTo>
                  <a:pt x="6827" y="5912"/>
                </a:lnTo>
                <a:lnTo>
                  <a:pt x="3413" y="0"/>
                </a:lnTo>
                <a:close/>
                <a:moveTo>
                  <a:pt x="3413" y="972"/>
                </a:moveTo>
                <a:lnTo>
                  <a:pt x="4489" y="2835"/>
                </a:lnTo>
                <a:lnTo>
                  <a:pt x="2338" y="2835"/>
                </a:lnTo>
                <a:lnTo>
                  <a:pt x="3413" y="972"/>
                </a:lnTo>
                <a:close/>
                <a:moveTo>
                  <a:pt x="842" y="5426"/>
                </a:moveTo>
                <a:lnTo>
                  <a:pt x="1917" y="3564"/>
                </a:lnTo>
                <a:lnTo>
                  <a:pt x="2993" y="5426"/>
                </a:lnTo>
                <a:lnTo>
                  <a:pt x="842" y="5426"/>
                </a:lnTo>
                <a:close/>
                <a:moveTo>
                  <a:pt x="2338" y="3321"/>
                </a:moveTo>
                <a:lnTo>
                  <a:pt x="4489" y="3321"/>
                </a:lnTo>
                <a:lnTo>
                  <a:pt x="3413" y="5183"/>
                </a:lnTo>
                <a:lnTo>
                  <a:pt x="2338" y="3321"/>
                </a:lnTo>
                <a:close/>
                <a:moveTo>
                  <a:pt x="4910" y="3564"/>
                </a:moveTo>
                <a:lnTo>
                  <a:pt x="5985" y="5426"/>
                </a:lnTo>
                <a:lnTo>
                  <a:pt x="3834" y="5426"/>
                </a:lnTo>
                <a:lnTo>
                  <a:pt x="4910" y="35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îṣļîḑé-Teardrop 9"/>
          <p:cNvSpPr/>
          <p:nvPr/>
        </p:nvSpPr>
        <p:spPr>
          <a:xfrm rot="5400000" flipH="1" flipV="1">
            <a:off x="4898215" y="3612613"/>
            <a:ext cx="579317" cy="579318"/>
          </a:xfrm>
          <a:prstGeom prst="teardrop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îṣļîḑé-Freeform 428"/>
          <p:cNvSpPr/>
          <p:nvPr/>
        </p:nvSpPr>
        <p:spPr bwMode="auto">
          <a:xfrm>
            <a:off x="5070200" y="3788931"/>
            <a:ext cx="235349" cy="226682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îṣļîḑé-Teardrop 11"/>
          <p:cNvSpPr/>
          <p:nvPr/>
        </p:nvSpPr>
        <p:spPr>
          <a:xfrm rot="16200000" flipV="1">
            <a:off x="3666471" y="3612613"/>
            <a:ext cx="579317" cy="579318"/>
          </a:xfrm>
          <a:prstGeom prst="teardrop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îṣļîḑé-AutoShape 75"/>
          <p:cNvSpPr/>
          <p:nvPr/>
        </p:nvSpPr>
        <p:spPr bwMode="auto">
          <a:xfrm>
            <a:off x="3838459" y="3788933"/>
            <a:ext cx="235349" cy="226682"/>
          </a:xfrm>
          <a:custGeom>
            <a:avLst/>
            <a:gdLst>
              <a:gd name="connsiteX0" fmla="*/ 0 w 582235"/>
              <a:gd name="connsiteY0" fmla="*/ 404481 h 606722"/>
              <a:gd name="connsiteX1" fmla="*/ 101261 w 582235"/>
              <a:gd name="connsiteY1" fmla="*/ 404481 h 606722"/>
              <a:gd name="connsiteX2" fmla="*/ 101261 w 582235"/>
              <a:gd name="connsiteY2" fmla="*/ 606722 h 606722"/>
              <a:gd name="connsiteX3" fmla="*/ 0 w 582235"/>
              <a:gd name="connsiteY3" fmla="*/ 606722 h 606722"/>
              <a:gd name="connsiteX4" fmla="*/ 151927 w 582235"/>
              <a:gd name="connsiteY4" fmla="*/ 328623 h 606722"/>
              <a:gd name="connsiteX5" fmla="*/ 253188 w 582235"/>
              <a:gd name="connsiteY5" fmla="*/ 328623 h 606722"/>
              <a:gd name="connsiteX6" fmla="*/ 253188 w 582235"/>
              <a:gd name="connsiteY6" fmla="*/ 606722 h 606722"/>
              <a:gd name="connsiteX7" fmla="*/ 151927 w 582235"/>
              <a:gd name="connsiteY7" fmla="*/ 606722 h 606722"/>
              <a:gd name="connsiteX8" fmla="*/ 303855 w 582235"/>
              <a:gd name="connsiteY8" fmla="*/ 252766 h 606722"/>
              <a:gd name="connsiteX9" fmla="*/ 405046 w 582235"/>
              <a:gd name="connsiteY9" fmla="*/ 252766 h 606722"/>
              <a:gd name="connsiteX10" fmla="*/ 405046 w 582235"/>
              <a:gd name="connsiteY10" fmla="*/ 606722 h 606722"/>
              <a:gd name="connsiteX11" fmla="*/ 303855 w 582235"/>
              <a:gd name="connsiteY11" fmla="*/ 606722 h 606722"/>
              <a:gd name="connsiteX12" fmla="*/ 455711 w 582235"/>
              <a:gd name="connsiteY12" fmla="*/ 202241 h 606722"/>
              <a:gd name="connsiteX13" fmla="*/ 556972 w 582235"/>
              <a:gd name="connsiteY13" fmla="*/ 202241 h 606722"/>
              <a:gd name="connsiteX14" fmla="*/ 556972 w 582235"/>
              <a:gd name="connsiteY14" fmla="*/ 606722 h 606722"/>
              <a:gd name="connsiteX15" fmla="*/ 455711 w 582235"/>
              <a:gd name="connsiteY15" fmla="*/ 606722 h 606722"/>
              <a:gd name="connsiteX16" fmla="*/ 455697 w 582235"/>
              <a:gd name="connsiteY16" fmla="*/ 0 h 606722"/>
              <a:gd name="connsiteX17" fmla="*/ 556785 w 582235"/>
              <a:gd name="connsiteY17" fmla="*/ 0 h 606722"/>
              <a:gd name="connsiteX18" fmla="*/ 556874 w 582235"/>
              <a:gd name="connsiteY18" fmla="*/ 0 h 606722"/>
              <a:gd name="connsiteX19" fmla="*/ 556963 w 582235"/>
              <a:gd name="connsiteY19" fmla="*/ 0 h 606722"/>
              <a:gd name="connsiteX20" fmla="*/ 557675 w 582235"/>
              <a:gd name="connsiteY20" fmla="*/ 0 h 606722"/>
              <a:gd name="connsiteX21" fmla="*/ 559366 w 582235"/>
              <a:gd name="connsiteY21" fmla="*/ 89 h 606722"/>
              <a:gd name="connsiteX22" fmla="*/ 560611 w 582235"/>
              <a:gd name="connsiteY22" fmla="*/ 267 h 606722"/>
              <a:gd name="connsiteX23" fmla="*/ 561857 w 582235"/>
              <a:gd name="connsiteY23" fmla="*/ 444 h 606722"/>
              <a:gd name="connsiteX24" fmla="*/ 563192 w 582235"/>
              <a:gd name="connsiteY24" fmla="*/ 800 h 606722"/>
              <a:gd name="connsiteX25" fmla="*/ 564171 w 582235"/>
              <a:gd name="connsiteY25" fmla="*/ 1067 h 606722"/>
              <a:gd name="connsiteX26" fmla="*/ 565506 w 582235"/>
              <a:gd name="connsiteY26" fmla="*/ 1511 h 606722"/>
              <a:gd name="connsiteX27" fmla="*/ 566574 w 582235"/>
              <a:gd name="connsiteY27" fmla="*/ 1867 h 606722"/>
              <a:gd name="connsiteX28" fmla="*/ 567730 w 582235"/>
              <a:gd name="connsiteY28" fmla="*/ 2400 h 606722"/>
              <a:gd name="connsiteX29" fmla="*/ 568798 w 582235"/>
              <a:gd name="connsiteY29" fmla="*/ 2933 h 606722"/>
              <a:gd name="connsiteX30" fmla="*/ 569777 w 582235"/>
              <a:gd name="connsiteY30" fmla="*/ 3467 h 606722"/>
              <a:gd name="connsiteX31" fmla="*/ 570934 w 582235"/>
              <a:gd name="connsiteY31" fmla="*/ 4178 h 606722"/>
              <a:gd name="connsiteX32" fmla="*/ 571824 w 582235"/>
              <a:gd name="connsiteY32" fmla="*/ 4800 h 606722"/>
              <a:gd name="connsiteX33" fmla="*/ 572891 w 582235"/>
              <a:gd name="connsiteY33" fmla="*/ 5689 h 606722"/>
              <a:gd name="connsiteX34" fmla="*/ 573781 w 582235"/>
              <a:gd name="connsiteY34" fmla="*/ 6489 h 606722"/>
              <a:gd name="connsiteX35" fmla="*/ 574760 w 582235"/>
              <a:gd name="connsiteY35" fmla="*/ 7289 h 606722"/>
              <a:gd name="connsiteX36" fmla="*/ 575917 w 582235"/>
              <a:gd name="connsiteY36" fmla="*/ 8533 h 606722"/>
              <a:gd name="connsiteX37" fmla="*/ 576451 w 582235"/>
              <a:gd name="connsiteY37" fmla="*/ 9066 h 606722"/>
              <a:gd name="connsiteX38" fmla="*/ 576451 w 582235"/>
              <a:gd name="connsiteY38" fmla="*/ 9155 h 606722"/>
              <a:gd name="connsiteX39" fmla="*/ 577964 w 582235"/>
              <a:gd name="connsiteY39" fmla="*/ 11200 h 606722"/>
              <a:gd name="connsiteX40" fmla="*/ 578053 w 582235"/>
              <a:gd name="connsiteY40" fmla="*/ 11289 h 606722"/>
              <a:gd name="connsiteX41" fmla="*/ 579209 w 582235"/>
              <a:gd name="connsiteY41" fmla="*/ 13244 h 606722"/>
              <a:gd name="connsiteX42" fmla="*/ 579743 w 582235"/>
              <a:gd name="connsiteY42" fmla="*/ 14222 h 606722"/>
              <a:gd name="connsiteX43" fmla="*/ 580277 w 582235"/>
              <a:gd name="connsiteY43" fmla="*/ 15555 h 606722"/>
              <a:gd name="connsiteX44" fmla="*/ 580722 w 582235"/>
              <a:gd name="connsiteY44" fmla="*/ 16711 h 606722"/>
              <a:gd name="connsiteX45" fmla="*/ 581167 w 582235"/>
              <a:gd name="connsiteY45" fmla="*/ 17866 h 606722"/>
              <a:gd name="connsiteX46" fmla="*/ 581523 w 582235"/>
              <a:gd name="connsiteY46" fmla="*/ 19199 h 606722"/>
              <a:gd name="connsiteX47" fmla="*/ 581790 w 582235"/>
              <a:gd name="connsiteY47" fmla="*/ 20266 h 606722"/>
              <a:gd name="connsiteX48" fmla="*/ 582146 w 582235"/>
              <a:gd name="connsiteY48" fmla="*/ 22488 h 606722"/>
              <a:gd name="connsiteX49" fmla="*/ 582146 w 582235"/>
              <a:gd name="connsiteY49" fmla="*/ 22666 h 606722"/>
              <a:gd name="connsiteX50" fmla="*/ 582235 w 582235"/>
              <a:gd name="connsiteY50" fmla="*/ 25244 h 606722"/>
              <a:gd name="connsiteX51" fmla="*/ 582235 w 582235"/>
              <a:gd name="connsiteY51" fmla="*/ 126396 h 606722"/>
              <a:gd name="connsiteX52" fmla="*/ 556963 w 582235"/>
              <a:gd name="connsiteY52" fmla="*/ 151728 h 606722"/>
              <a:gd name="connsiteX53" fmla="*/ 531691 w 582235"/>
              <a:gd name="connsiteY53" fmla="*/ 126396 h 606722"/>
              <a:gd name="connsiteX54" fmla="*/ 531691 w 582235"/>
              <a:gd name="connsiteY54" fmla="*/ 79286 h 606722"/>
              <a:gd name="connsiteX55" fmla="*/ 421260 w 582235"/>
              <a:gd name="connsiteY55" fmla="*/ 171106 h 606722"/>
              <a:gd name="connsiteX56" fmla="*/ 385666 w 582235"/>
              <a:gd name="connsiteY56" fmla="*/ 167906 h 606722"/>
              <a:gd name="connsiteX57" fmla="*/ 388869 w 582235"/>
              <a:gd name="connsiteY57" fmla="*/ 132262 h 606722"/>
              <a:gd name="connsiteX58" fmla="*/ 487020 w 582235"/>
              <a:gd name="connsiteY58" fmla="*/ 50576 h 606722"/>
              <a:gd name="connsiteX59" fmla="*/ 455697 w 582235"/>
              <a:gd name="connsiteY59" fmla="*/ 50576 h 606722"/>
              <a:gd name="connsiteX60" fmla="*/ 430425 w 582235"/>
              <a:gd name="connsiteY60" fmla="*/ 25244 h 606722"/>
              <a:gd name="connsiteX61" fmla="*/ 455697 w 582235"/>
              <a:gd name="connsiteY61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582235" h="606722">
                <a:moveTo>
                  <a:pt x="0" y="404481"/>
                </a:moveTo>
                <a:lnTo>
                  <a:pt x="101261" y="404481"/>
                </a:lnTo>
                <a:lnTo>
                  <a:pt x="101261" y="606722"/>
                </a:lnTo>
                <a:lnTo>
                  <a:pt x="0" y="606722"/>
                </a:lnTo>
                <a:close/>
                <a:moveTo>
                  <a:pt x="151927" y="328623"/>
                </a:moveTo>
                <a:lnTo>
                  <a:pt x="253188" y="328623"/>
                </a:lnTo>
                <a:lnTo>
                  <a:pt x="253188" y="606722"/>
                </a:lnTo>
                <a:lnTo>
                  <a:pt x="151927" y="606722"/>
                </a:lnTo>
                <a:close/>
                <a:moveTo>
                  <a:pt x="303855" y="252766"/>
                </a:moveTo>
                <a:lnTo>
                  <a:pt x="405046" y="252766"/>
                </a:lnTo>
                <a:lnTo>
                  <a:pt x="405046" y="606722"/>
                </a:lnTo>
                <a:lnTo>
                  <a:pt x="303855" y="606722"/>
                </a:lnTo>
                <a:close/>
                <a:moveTo>
                  <a:pt x="455711" y="202241"/>
                </a:moveTo>
                <a:lnTo>
                  <a:pt x="556972" y="202241"/>
                </a:lnTo>
                <a:lnTo>
                  <a:pt x="556972" y="606722"/>
                </a:lnTo>
                <a:lnTo>
                  <a:pt x="455711" y="606722"/>
                </a:lnTo>
                <a:close/>
                <a:moveTo>
                  <a:pt x="455697" y="0"/>
                </a:moveTo>
                <a:lnTo>
                  <a:pt x="556785" y="0"/>
                </a:lnTo>
                <a:lnTo>
                  <a:pt x="556874" y="0"/>
                </a:lnTo>
                <a:lnTo>
                  <a:pt x="556963" y="0"/>
                </a:lnTo>
                <a:cubicBezTo>
                  <a:pt x="557230" y="0"/>
                  <a:pt x="557408" y="0"/>
                  <a:pt x="557675" y="0"/>
                </a:cubicBezTo>
                <a:cubicBezTo>
                  <a:pt x="558298" y="89"/>
                  <a:pt x="558832" y="89"/>
                  <a:pt x="559366" y="89"/>
                </a:cubicBezTo>
                <a:cubicBezTo>
                  <a:pt x="559811" y="178"/>
                  <a:pt x="560256" y="267"/>
                  <a:pt x="560611" y="267"/>
                </a:cubicBezTo>
                <a:cubicBezTo>
                  <a:pt x="561056" y="356"/>
                  <a:pt x="561412" y="444"/>
                  <a:pt x="561857" y="444"/>
                </a:cubicBezTo>
                <a:cubicBezTo>
                  <a:pt x="562302" y="533"/>
                  <a:pt x="562747" y="711"/>
                  <a:pt x="563192" y="800"/>
                </a:cubicBezTo>
                <a:cubicBezTo>
                  <a:pt x="563548" y="889"/>
                  <a:pt x="563904" y="978"/>
                  <a:pt x="564171" y="1067"/>
                </a:cubicBezTo>
                <a:cubicBezTo>
                  <a:pt x="564616" y="1156"/>
                  <a:pt x="565061" y="1333"/>
                  <a:pt x="565506" y="1511"/>
                </a:cubicBezTo>
                <a:cubicBezTo>
                  <a:pt x="565862" y="1600"/>
                  <a:pt x="566218" y="1778"/>
                  <a:pt x="566574" y="1867"/>
                </a:cubicBezTo>
                <a:cubicBezTo>
                  <a:pt x="566929" y="2044"/>
                  <a:pt x="567285" y="2222"/>
                  <a:pt x="567730" y="2400"/>
                </a:cubicBezTo>
                <a:cubicBezTo>
                  <a:pt x="568086" y="2578"/>
                  <a:pt x="568442" y="2755"/>
                  <a:pt x="568798" y="2933"/>
                </a:cubicBezTo>
                <a:cubicBezTo>
                  <a:pt x="569154" y="3111"/>
                  <a:pt x="569421" y="3289"/>
                  <a:pt x="569777" y="3467"/>
                </a:cubicBezTo>
                <a:cubicBezTo>
                  <a:pt x="570133" y="3733"/>
                  <a:pt x="570578" y="4000"/>
                  <a:pt x="570934" y="4178"/>
                </a:cubicBezTo>
                <a:cubicBezTo>
                  <a:pt x="571201" y="4444"/>
                  <a:pt x="571557" y="4622"/>
                  <a:pt x="571824" y="4800"/>
                </a:cubicBezTo>
                <a:cubicBezTo>
                  <a:pt x="572180" y="5155"/>
                  <a:pt x="572536" y="5422"/>
                  <a:pt x="572891" y="5689"/>
                </a:cubicBezTo>
                <a:cubicBezTo>
                  <a:pt x="573247" y="5955"/>
                  <a:pt x="573514" y="6222"/>
                  <a:pt x="573781" y="6489"/>
                </a:cubicBezTo>
                <a:cubicBezTo>
                  <a:pt x="574137" y="6755"/>
                  <a:pt x="574493" y="7022"/>
                  <a:pt x="574760" y="7289"/>
                </a:cubicBezTo>
                <a:cubicBezTo>
                  <a:pt x="575205" y="7733"/>
                  <a:pt x="575561" y="8178"/>
                  <a:pt x="575917" y="8533"/>
                </a:cubicBezTo>
                <a:cubicBezTo>
                  <a:pt x="576095" y="8711"/>
                  <a:pt x="576273" y="8889"/>
                  <a:pt x="576451" y="9066"/>
                </a:cubicBezTo>
                <a:cubicBezTo>
                  <a:pt x="576451" y="9155"/>
                  <a:pt x="576451" y="9155"/>
                  <a:pt x="576451" y="9155"/>
                </a:cubicBezTo>
                <a:cubicBezTo>
                  <a:pt x="576985" y="9777"/>
                  <a:pt x="577519" y="10489"/>
                  <a:pt x="577964" y="11200"/>
                </a:cubicBezTo>
                <a:cubicBezTo>
                  <a:pt x="577964" y="11200"/>
                  <a:pt x="578053" y="11289"/>
                  <a:pt x="578053" y="11289"/>
                </a:cubicBezTo>
                <a:cubicBezTo>
                  <a:pt x="578498" y="12000"/>
                  <a:pt x="578854" y="12622"/>
                  <a:pt x="579209" y="13244"/>
                </a:cubicBezTo>
                <a:cubicBezTo>
                  <a:pt x="579387" y="13600"/>
                  <a:pt x="579565" y="13955"/>
                  <a:pt x="579743" y="14222"/>
                </a:cubicBezTo>
                <a:cubicBezTo>
                  <a:pt x="579921" y="14666"/>
                  <a:pt x="580099" y="15111"/>
                  <a:pt x="580277" y="15555"/>
                </a:cubicBezTo>
                <a:cubicBezTo>
                  <a:pt x="580455" y="15911"/>
                  <a:pt x="580633" y="16266"/>
                  <a:pt x="580722" y="16711"/>
                </a:cubicBezTo>
                <a:cubicBezTo>
                  <a:pt x="580900" y="17066"/>
                  <a:pt x="581078" y="17422"/>
                  <a:pt x="581167" y="17866"/>
                </a:cubicBezTo>
                <a:cubicBezTo>
                  <a:pt x="581256" y="18311"/>
                  <a:pt x="581434" y="18755"/>
                  <a:pt x="581523" y="19199"/>
                </a:cubicBezTo>
                <a:cubicBezTo>
                  <a:pt x="581612" y="19555"/>
                  <a:pt x="581701" y="19910"/>
                  <a:pt x="581790" y="20266"/>
                </a:cubicBezTo>
                <a:cubicBezTo>
                  <a:pt x="581879" y="20977"/>
                  <a:pt x="582057" y="21777"/>
                  <a:pt x="582146" y="22488"/>
                </a:cubicBezTo>
                <a:cubicBezTo>
                  <a:pt x="582146" y="22577"/>
                  <a:pt x="582146" y="22666"/>
                  <a:pt x="582146" y="22666"/>
                </a:cubicBezTo>
                <a:cubicBezTo>
                  <a:pt x="582235" y="23555"/>
                  <a:pt x="582235" y="24355"/>
                  <a:pt x="582235" y="25244"/>
                </a:cubicBezTo>
                <a:lnTo>
                  <a:pt x="582235" y="126396"/>
                </a:lnTo>
                <a:cubicBezTo>
                  <a:pt x="582235" y="140351"/>
                  <a:pt x="570934" y="151728"/>
                  <a:pt x="556963" y="151728"/>
                </a:cubicBezTo>
                <a:cubicBezTo>
                  <a:pt x="542992" y="151728"/>
                  <a:pt x="531691" y="140351"/>
                  <a:pt x="531691" y="126396"/>
                </a:cubicBezTo>
                <a:lnTo>
                  <a:pt x="531691" y="79286"/>
                </a:lnTo>
                <a:lnTo>
                  <a:pt x="421260" y="171106"/>
                </a:lnTo>
                <a:cubicBezTo>
                  <a:pt x="410582" y="180083"/>
                  <a:pt x="394564" y="178572"/>
                  <a:pt x="385666" y="167906"/>
                </a:cubicBezTo>
                <a:cubicBezTo>
                  <a:pt x="376678" y="157150"/>
                  <a:pt x="378191" y="141240"/>
                  <a:pt x="388869" y="132262"/>
                </a:cubicBezTo>
                <a:lnTo>
                  <a:pt x="487020" y="50576"/>
                </a:lnTo>
                <a:lnTo>
                  <a:pt x="455697" y="50576"/>
                </a:lnTo>
                <a:cubicBezTo>
                  <a:pt x="441727" y="50576"/>
                  <a:pt x="430425" y="39288"/>
                  <a:pt x="430425" y="25244"/>
                </a:cubicBezTo>
                <a:cubicBezTo>
                  <a:pt x="430425" y="11289"/>
                  <a:pt x="441727" y="0"/>
                  <a:pt x="45569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4" name="îṣļîḑé-Rounded Rectangle 13"/>
          <p:cNvSpPr/>
          <p:nvPr/>
        </p:nvSpPr>
        <p:spPr>
          <a:xfrm>
            <a:off x="4166955" y="3105546"/>
            <a:ext cx="810090" cy="317150"/>
          </a:xfrm>
          <a:prstGeom prst="roundRect">
            <a:avLst>
              <a:gd name="adj" fmla="val 1369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/>
            <a:r>
              <a:rPr lang="zh-CN" altLang="en-US"/>
              <a:t>关键词</a:t>
            </a:r>
          </a:p>
        </p:txBody>
      </p:sp>
      <p:sp>
        <p:nvSpPr>
          <p:cNvPr id="15" name="îṣļîḑé-TextBox 5"/>
          <p:cNvSpPr txBox="1"/>
          <p:nvPr/>
        </p:nvSpPr>
        <p:spPr>
          <a:xfrm>
            <a:off x="1691680" y="2566093"/>
            <a:ext cx="1933522" cy="358223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 lnSpcReduction="1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1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îṣļîḑé-Rectangle 15"/>
          <p:cNvSpPr/>
          <p:nvPr/>
        </p:nvSpPr>
        <p:spPr>
          <a:xfrm>
            <a:off x="1297753" y="2336311"/>
            <a:ext cx="1933522" cy="229781"/>
          </a:xfrm>
          <a:prstGeom prst="rect">
            <a:avLst/>
          </a:prstGeom>
        </p:spPr>
        <p:txBody>
          <a:bodyPr wrap="none" lIns="0" tIns="0" rIns="0" bIns="0" anchor="ctr">
            <a:normAutofit lnSpcReduction="10000"/>
          </a:bodyPr>
          <a:lstStyle/>
          <a:p>
            <a:pPr lvl="0" algn="r" defTabSz="913765">
              <a:spcBef>
                <a:spcPct val="0"/>
              </a:spcBef>
              <a:defRPr/>
            </a:pPr>
            <a:r>
              <a:rPr lang="zh-CN" altLang="en-US" sz="1600" b="1" dirty="0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17" name="îṣļîḑé-TextBox 5"/>
          <p:cNvSpPr txBox="1"/>
          <p:nvPr/>
        </p:nvSpPr>
        <p:spPr>
          <a:xfrm>
            <a:off x="5878838" y="2566093"/>
            <a:ext cx="1933522" cy="358223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 lnSpcReduction="1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1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îṣļîḑé-Rectangle 17"/>
          <p:cNvSpPr/>
          <p:nvPr/>
        </p:nvSpPr>
        <p:spPr>
          <a:xfrm>
            <a:off x="5912726" y="2336311"/>
            <a:ext cx="1933522" cy="229781"/>
          </a:xfrm>
          <a:prstGeom prst="rect">
            <a:avLst/>
          </a:prstGeom>
        </p:spPr>
        <p:txBody>
          <a:bodyPr wrap="none" lIns="0" tIns="0" rIns="0" bIns="0" anchor="ctr">
            <a:normAutofit lnSpcReduction="10000"/>
          </a:bodyPr>
          <a:lstStyle/>
          <a:p>
            <a:pPr lvl="0" defTabSz="913765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19" name="îṣļîḑé-TextBox 5"/>
          <p:cNvSpPr txBox="1"/>
          <p:nvPr/>
        </p:nvSpPr>
        <p:spPr>
          <a:xfrm>
            <a:off x="1682050" y="4062000"/>
            <a:ext cx="1881838" cy="358223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 lnSpcReduction="1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1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îṣļîḑé-Rectangle 19"/>
          <p:cNvSpPr/>
          <p:nvPr/>
        </p:nvSpPr>
        <p:spPr>
          <a:xfrm>
            <a:off x="1353514" y="3832218"/>
            <a:ext cx="1881838" cy="229781"/>
          </a:xfrm>
          <a:prstGeom prst="rect">
            <a:avLst/>
          </a:prstGeom>
        </p:spPr>
        <p:txBody>
          <a:bodyPr wrap="none" lIns="0" tIns="0" rIns="0" bIns="0" anchor="ctr">
            <a:normAutofit lnSpcReduction="10000"/>
          </a:bodyPr>
          <a:lstStyle/>
          <a:p>
            <a:pPr lvl="0" algn="r" defTabSz="913765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3"/>
                </a:solidFill>
              </a:rPr>
              <a:t>标题文本预设</a:t>
            </a:r>
          </a:p>
        </p:txBody>
      </p:sp>
      <p:sp>
        <p:nvSpPr>
          <p:cNvPr id="21" name="îṣļîḑé-TextBox 5"/>
          <p:cNvSpPr txBox="1"/>
          <p:nvPr/>
        </p:nvSpPr>
        <p:spPr>
          <a:xfrm>
            <a:off x="5912725" y="4062000"/>
            <a:ext cx="1933522" cy="358223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 lnSpcReduction="1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1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îṣļîḑé-Rectangle 21"/>
          <p:cNvSpPr/>
          <p:nvPr/>
        </p:nvSpPr>
        <p:spPr>
          <a:xfrm>
            <a:off x="5912725" y="3832218"/>
            <a:ext cx="1933522" cy="229781"/>
          </a:xfrm>
          <a:prstGeom prst="rect">
            <a:avLst/>
          </a:prstGeom>
        </p:spPr>
        <p:txBody>
          <a:bodyPr wrap="none" lIns="0" tIns="0" rIns="0" bIns="0" anchor="ctr">
            <a:normAutofit lnSpcReduction="10000"/>
          </a:bodyPr>
          <a:lstStyle/>
          <a:p>
            <a:pPr lvl="0" defTabSz="913765">
              <a:spcBef>
                <a:spcPct val="0"/>
              </a:spcBef>
              <a:defRPr/>
            </a:pPr>
            <a:r>
              <a:rPr lang="zh-CN" altLang="en-US" sz="1600" b="1">
                <a:solidFill>
                  <a:schemeClr val="accent4"/>
                </a:solidFill>
              </a:rPr>
              <a:t>标题文本预设</a:t>
            </a:r>
          </a:p>
        </p:txBody>
      </p:sp>
      <p:sp>
        <p:nvSpPr>
          <p:cNvPr id="23" name="îṣļîḑé-Rectangle 22"/>
          <p:cNvSpPr/>
          <p:nvPr/>
        </p:nvSpPr>
        <p:spPr>
          <a:xfrm>
            <a:off x="2652120" y="947550"/>
            <a:ext cx="3839762" cy="317261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lIns="0" tIns="0" rIns="0" bIns="0" anchor="ctr" anchorCtr="0">
            <a:normAutofit fontScale="92500" lnSpcReduction="10000"/>
          </a:bodyPr>
          <a:lstStyle/>
          <a:p>
            <a:pPr algn="ctr">
              <a:buSzPct val="25000"/>
            </a:pPr>
            <a:r>
              <a:rPr lang="zh-CN" altLang="en-US" sz="2400" b="1" dirty="0"/>
              <a:t>标题文本预设</a:t>
            </a:r>
          </a:p>
        </p:txBody>
      </p:sp>
      <p:sp>
        <p:nvSpPr>
          <p:cNvPr id="24" name="îṣļîḑé-文本框 26"/>
          <p:cNvSpPr txBox="1"/>
          <p:nvPr/>
        </p:nvSpPr>
        <p:spPr>
          <a:xfrm>
            <a:off x="3707904" y="1264811"/>
            <a:ext cx="3839762" cy="388266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 lnSpcReduction="1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年度工作概述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412" y="0"/>
            <a:ext cx="5471175" cy="514350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1757593" y="1851670"/>
            <a:ext cx="5622719" cy="1106841"/>
            <a:chOff x="179512" y="1471879"/>
            <a:chExt cx="5622719" cy="1106841"/>
          </a:xfrm>
        </p:grpSpPr>
        <p:sp>
          <p:nvSpPr>
            <p:cNvPr id="19" name="TextBox 7"/>
            <p:cNvSpPr>
              <a:spLocks noChangeArrowheads="1"/>
            </p:cNvSpPr>
            <p:nvPr/>
          </p:nvSpPr>
          <p:spPr bwMode="auto">
            <a:xfrm>
              <a:off x="179512" y="2301721"/>
              <a:ext cx="562271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工作完成情况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561871" y="1471879"/>
              <a:ext cx="129614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02</a:t>
              </a:r>
              <a:endParaRPr lang="zh-CN" altLang="en-US" sz="6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ṩľíḍè-Oval 22"/>
          <p:cNvSpPr/>
          <p:nvPr/>
        </p:nvSpPr>
        <p:spPr>
          <a:xfrm>
            <a:off x="3574018" y="2751732"/>
            <a:ext cx="1129778" cy="1129778"/>
          </a:xfrm>
          <a:prstGeom prst="ellipse">
            <a:avLst/>
          </a:prstGeom>
          <a:solidFill>
            <a:schemeClr val="accent2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íṩľíḍè-Oval 23"/>
          <p:cNvSpPr/>
          <p:nvPr/>
        </p:nvSpPr>
        <p:spPr>
          <a:xfrm>
            <a:off x="4673653" y="1631229"/>
            <a:ext cx="1129778" cy="1129778"/>
          </a:xfrm>
          <a:prstGeom prst="ellipse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íṩľíḍè-Freeform: Shape 24"/>
          <p:cNvSpPr/>
          <p:nvPr/>
        </p:nvSpPr>
        <p:spPr>
          <a:xfrm>
            <a:off x="3357511" y="1468051"/>
            <a:ext cx="2664746" cy="2585912"/>
          </a:xfrm>
          <a:custGeom>
            <a:avLst/>
            <a:gdLst>
              <a:gd name="connsiteX0" fmla="*/ 1019651 w 4378642"/>
              <a:gd name="connsiteY0" fmla="*/ 0 h 4249102"/>
              <a:gd name="connsiteX1" fmla="*/ 2039302 w 4378642"/>
              <a:gd name="connsiteY1" fmla="*/ 1019651 h 4249102"/>
              <a:gd name="connsiteX2" fmla="*/ 2034038 w 4378642"/>
              <a:gd name="connsiteY2" fmla="*/ 1123904 h 4249102"/>
              <a:gd name="connsiteX3" fmla="*/ 2031826 w 4378642"/>
              <a:gd name="connsiteY3" fmla="*/ 1138396 h 4249102"/>
              <a:gd name="connsiteX4" fmla="*/ 2031913 w 4378642"/>
              <a:gd name="connsiteY4" fmla="*/ 1138396 h 4249102"/>
              <a:gd name="connsiteX5" fmla="*/ 2030605 w 4378642"/>
              <a:gd name="connsiteY5" fmla="*/ 1146968 h 4249102"/>
              <a:gd name="connsiteX6" fmla="*/ 2025491 w 4378642"/>
              <a:gd name="connsiteY6" fmla="*/ 1248251 h 4249102"/>
              <a:gd name="connsiteX7" fmla="*/ 3016091 w 4378642"/>
              <a:gd name="connsiteY7" fmla="*/ 2238851 h 4249102"/>
              <a:gd name="connsiteX8" fmla="*/ 3117374 w 4378642"/>
              <a:gd name="connsiteY8" fmla="*/ 2233737 h 4249102"/>
              <a:gd name="connsiteX9" fmla="*/ 3187541 w 4378642"/>
              <a:gd name="connsiteY9" fmla="*/ 2223028 h 4249102"/>
              <a:gd name="connsiteX10" fmla="*/ 3187541 w 4378642"/>
              <a:gd name="connsiteY10" fmla="*/ 2225320 h 4249102"/>
              <a:gd name="connsiteX11" fmla="*/ 3254738 w 4378642"/>
              <a:gd name="connsiteY11" fmla="*/ 2215064 h 4249102"/>
              <a:gd name="connsiteX12" fmla="*/ 3358991 w 4378642"/>
              <a:gd name="connsiteY12" fmla="*/ 2209800 h 4249102"/>
              <a:gd name="connsiteX13" fmla="*/ 4378642 w 4378642"/>
              <a:gd name="connsiteY13" fmla="*/ 3229451 h 4249102"/>
              <a:gd name="connsiteX14" fmla="*/ 3358991 w 4378642"/>
              <a:gd name="connsiteY14" fmla="*/ 4249102 h 4249102"/>
              <a:gd name="connsiteX15" fmla="*/ 2339340 w 4378642"/>
              <a:gd name="connsiteY15" fmla="*/ 3229451 h 4249102"/>
              <a:gd name="connsiteX16" fmla="*/ 2344605 w 4378642"/>
              <a:gd name="connsiteY16" fmla="*/ 3125198 h 4249102"/>
              <a:gd name="connsiteX17" fmla="*/ 2350305 w 4378642"/>
              <a:gd name="connsiteY17" fmla="*/ 3087846 h 4249102"/>
              <a:gd name="connsiteX18" fmla="*/ 2348598 w 4378642"/>
              <a:gd name="connsiteY18" fmla="*/ 3087846 h 4249102"/>
              <a:gd name="connsiteX19" fmla="*/ 2353151 w 4378642"/>
              <a:gd name="connsiteY19" fmla="*/ 2997676 h 4249102"/>
              <a:gd name="connsiteX20" fmla="*/ 1362551 w 4378642"/>
              <a:gd name="connsiteY20" fmla="*/ 2007076 h 4249102"/>
              <a:gd name="connsiteX21" fmla="*/ 1261268 w 4378642"/>
              <a:gd name="connsiteY21" fmla="*/ 2012190 h 4249102"/>
              <a:gd name="connsiteX22" fmla="*/ 1233600 w 4378642"/>
              <a:gd name="connsiteY22" fmla="*/ 2016413 h 4249102"/>
              <a:gd name="connsiteX23" fmla="*/ 1225147 w 4378642"/>
              <a:gd name="connsiteY23" fmla="*/ 2018586 h 4249102"/>
              <a:gd name="connsiteX24" fmla="*/ 1019651 w 4378642"/>
              <a:gd name="connsiteY24" fmla="*/ 2039302 h 4249102"/>
              <a:gd name="connsiteX25" fmla="*/ 0 w 4378642"/>
              <a:gd name="connsiteY25" fmla="*/ 1019651 h 4249102"/>
              <a:gd name="connsiteX26" fmla="*/ 1019651 w 4378642"/>
              <a:gd name="connsiteY26" fmla="*/ 0 h 42491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378642" h="4249102">
                <a:moveTo>
                  <a:pt x="1019651" y="0"/>
                </a:moveTo>
                <a:cubicBezTo>
                  <a:pt x="1582789" y="0"/>
                  <a:pt x="2039302" y="456513"/>
                  <a:pt x="2039302" y="1019651"/>
                </a:cubicBezTo>
                <a:cubicBezTo>
                  <a:pt x="2039302" y="1054847"/>
                  <a:pt x="2037519" y="1089627"/>
                  <a:pt x="2034038" y="1123904"/>
                </a:cubicBezTo>
                <a:lnTo>
                  <a:pt x="2031826" y="1138396"/>
                </a:lnTo>
                <a:lnTo>
                  <a:pt x="2031913" y="1138396"/>
                </a:lnTo>
                <a:lnTo>
                  <a:pt x="2030605" y="1146968"/>
                </a:lnTo>
                <a:cubicBezTo>
                  <a:pt x="2027224" y="1180269"/>
                  <a:pt x="2025491" y="1214058"/>
                  <a:pt x="2025491" y="1248251"/>
                </a:cubicBezTo>
                <a:cubicBezTo>
                  <a:pt x="2025491" y="1795344"/>
                  <a:pt x="2468998" y="2238851"/>
                  <a:pt x="3016091" y="2238851"/>
                </a:cubicBezTo>
                <a:cubicBezTo>
                  <a:pt x="3050285" y="2238851"/>
                  <a:pt x="3084073" y="2237119"/>
                  <a:pt x="3117374" y="2233737"/>
                </a:cubicBezTo>
                <a:lnTo>
                  <a:pt x="3187541" y="2223028"/>
                </a:lnTo>
                <a:lnTo>
                  <a:pt x="3187541" y="2225320"/>
                </a:lnTo>
                <a:lnTo>
                  <a:pt x="3254738" y="2215064"/>
                </a:lnTo>
                <a:cubicBezTo>
                  <a:pt x="3289015" y="2211583"/>
                  <a:pt x="3323795" y="2209800"/>
                  <a:pt x="3358991" y="2209800"/>
                </a:cubicBezTo>
                <a:cubicBezTo>
                  <a:pt x="3922129" y="2209800"/>
                  <a:pt x="4378642" y="2666313"/>
                  <a:pt x="4378642" y="3229451"/>
                </a:cubicBezTo>
                <a:cubicBezTo>
                  <a:pt x="4378642" y="3792589"/>
                  <a:pt x="3922129" y="4249102"/>
                  <a:pt x="3358991" y="4249102"/>
                </a:cubicBezTo>
                <a:cubicBezTo>
                  <a:pt x="2795853" y="4249102"/>
                  <a:pt x="2339340" y="3792589"/>
                  <a:pt x="2339340" y="3229451"/>
                </a:cubicBezTo>
                <a:cubicBezTo>
                  <a:pt x="2339340" y="3194255"/>
                  <a:pt x="2341124" y="3159475"/>
                  <a:pt x="2344605" y="3125198"/>
                </a:cubicBezTo>
                <a:lnTo>
                  <a:pt x="2350305" y="3087846"/>
                </a:lnTo>
                <a:lnTo>
                  <a:pt x="2348598" y="3087846"/>
                </a:lnTo>
                <a:lnTo>
                  <a:pt x="2353151" y="2997676"/>
                </a:lnTo>
                <a:cubicBezTo>
                  <a:pt x="2353151" y="2450583"/>
                  <a:pt x="1909644" y="2007076"/>
                  <a:pt x="1362551" y="2007076"/>
                </a:cubicBezTo>
                <a:cubicBezTo>
                  <a:pt x="1328358" y="2007076"/>
                  <a:pt x="1294569" y="2008809"/>
                  <a:pt x="1261268" y="2012190"/>
                </a:cubicBezTo>
                <a:lnTo>
                  <a:pt x="1233600" y="2016413"/>
                </a:lnTo>
                <a:lnTo>
                  <a:pt x="1225147" y="2018586"/>
                </a:lnTo>
                <a:cubicBezTo>
                  <a:pt x="1158769" y="2032169"/>
                  <a:pt x="1090043" y="2039302"/>
                  <a:pt x="1019651" y="2039302"/>
                </a:cubicBezTo>
                <a:cubicBezTo>
                  <a:pt x="456513" y="2039302"/>
                  <a:pt x="0" y="1582789"/>
                  <a:pt x="0" y="1019651"/>
                </a:cubicBezTo>
                <a:cubicBezTo>
                  <a:pt x="0" y="456513"/>
                  <a:pt x="456513" y="0"/>
                  <a:pt x="1019651" y="0"/>
                </a:cubicBezTo>
                <a:close/>
              </a:path>
            </a:pathLst>
          </a:cu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" name="Group 25"/>
          <p:cNvGrpSpPr/>
          <p:nvPr/>
        </p:nvGrpSpPr>
        <p:grpSpPr>
          <a:xfrm>
            <a:off x="1457009" y="1802783"/>
            <a:ext cx="1890855" cy="508636"/>
            <a:chOff x="202357" y="3139323"/>
            <a:chExt cx="3107004" cy="835777"/>
          </a:xfrm>
        </p:grpSpPr>
        <p:sp>
          <p:nvSpPr>
            <p:cNvPr id="20" name="íṩľíḍè-TextBox 41"/>
            <p:cNvSpPr txBox="1"/>
            <p:nvPr/>
          </p:nvSpPr>
          <p:spPr>
            <a:xfrm>
              <a:off x="202357" y="3385544"/>
              <a:ext cx="3107004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1" name="íṩľíḍè-Rectangle 42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lvl="0" algn="r" defTabSz="913765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7" name="Group 26"/>
          <p:cNvGrpSpPr/>
          <p:nvPr/>
        </p:nvGrpSpPr>
        <p:grpSpPr>
          <a:xfrm>
            <a:off x="5992002" y="1802783"/>
            <a:ext cx="1710124" cy="508636"/>
            <a:chOff x="9029821" y="3139323"/>
            <a:chExt cx="2810031" cy="835777"/>
          </a:xfrm>
        </p:grpSpPr>
        <p:sp>
          <p:nvSpPr>
            <p:cNvPr id="18" name="íṩľíḍè-TextBox 39"/>
            <p:cNvSpPr txBox="1"/>
            <p:nvPr/>
          </p:nvSpPr>
          <p:spPr>
            <a:xfrm>
              <a:off x="9029821" y="3385544"/>
              <a:ext cx="2810031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9" name="íṩľíḍè-Rectangle 40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lvl="0" defTabSz="913765">
                <a:defRPr/>
              </a:pPr>
              <a:r>
                <a:rPr lang="zh-CN" altLang="en-US" sz="16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8" name="Group 27"/>
          <p:cNvGrpSpPr/>
          <p:nvPr/>
        </p:nvGrpSpPr>
        <p:grpSpPr>
          <a:xfrm>
            <a:off x="1673033" y="3187947"/>
            <a:ext cx="1890855" cy="508636"/>
            <a:chOff x="249324" y="3139323"/>
            <a:chExt cx="3107004" cy="835777"/>
          </a:xfrm>
        </p:grpSpPr>
        <p:sp>
          <p:nvSpPr>
            <p:cNvPr id="16" name="íṩľíḍè-TextBox 37"/>
            <p:cNvSpPr txBox="1"/>
            <p:nvPr/>
          </p:nvSpPr>
          <p:spPr>
            <a:xfrm>
              <a:off x="249324" y="3385544"/>
              <a:ext cx="3107004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7" name="íṩľíḍè-Rectangle 38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lvl="0" algn="r" defTabSz="913765">
                <a:defRPr/>
              </a:pPr>
              <a:r>
                <a:rPr lang="zh-CN" altLang="en-US" sz="16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9" name="Group 28"/>
          <p:cNvGrpSpPr/>
          <p:nvPr/>
        </p:nvGrpSpPr>
        <p:grpSpPr>
          <a:xfrm>
            <a:off x="6210248" y="3187947"/>
            <a:ext cx="1710124" cy="508636"/>
            <a:chOff x="9029821" y="3139323"/>
            <a:chExt cx="2810031" cy="835777"/>
          </a:xfrm>
        </p:grpSpPr>
        <p:sp>
          <p:nvSpPr>
            <p:cNvPr id="14" name="íṩľíḍè-TextBox 35"/>
            <p:cNvSpPr txBox="1"/>
            <p:nvPr/>
          </p:nvSpPr>
          <p:spPr>
            <a:xfrm>
              <a:off x="9029821" y="3385544"/>
              <a:ext cx="2810031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5" name="íṩľíḍè-Rectangle 36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77500" lnSpcReduction="20000"/>
            </a:bodyPr>
            <a:lstStyle/>
            <a:p>
              <a:pPr lvl="0" defTabSz="913765">
                <a:defRPr/>
              </a:pPr>
              <a:r>
                <a:rPr lang="zh-CN" altLang="en-US" sz="1600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sp>
        <p:nvSpPr>
          <p:cNvPr id="10" name="íṩľíḍè-Freeform: Shape 30"/>
          <p:cNvSpPr/>
          <p:nvPr/>
        </p:nvSpPr>
        <p:spPr bwMode="auto">
          <a:xfrm>
            <a:off x="4986946" y="1983501"/>
            <a:ext cx="503192" cy="425233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íṩľíḍè-Freeform: Shape 31"/>
          <p:cNvSpPr/>
          <p:nvPr/>
        </p:nvSpPr>
        <p:spPr bwMode="auto">
          <a:xfrm>
            <a:off x="5197261" y="3232311"/>
            <a:ext cx="414577" cy="350347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íṩľíḍè-Freeform: Shape 32"/>
          <p:cNvSpPr>
            <a:spLocks noChangeAspect="1"/>
          </p:cNvSpPr>
          <p:nvPr/>
        </p:nvSpPr>
        <p:spPr bwMode="auto">
          <a:xfrm>
            <a:off x="3737582" y="1881891"/>
            <a:ext cx="477015" cy="403112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íṩľíḍè-Freeform: Shape 34"/>
          <p:cNvSpPr/>
          <p:nvPr/>
        </p:nvSpPr>
        <p:spPr bwMode="auto">
          <a:xfrm>
            <a:off x="3950982" y="3157811"/>
            <a:ext cx="375851" cy="317621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矩形 21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工作完成情况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41340" y="3678753"/>
            <a:ext cx="2306524" cy="588005"/>
            <a:chOff x="251866" y="1988839"/>
            <a:chExt cx="3923051" cy="784007"/>
          </a:xfrm>
        </p:grpSpPr>
        <p:sp>
          <p:nvSpPr>
            <p:cNvPr id="33" name="îṣļîḑé-TextBox 5"/>
            <p:cNvSpPr txBox="1"/>
            <p:nvPr/>
          </p:nvSpPr>
          <p:spPr>
            <a:xfrm>
              <a:off x="886288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4" name="îṣļîḑé-Rectangle 33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20823" y="3678753"/>
            <a:ext cx="1881838" cy="588005"/>
            <a:chOff x="251866" y="1988839"/>
            <a:chExt cx="3288629" cy="784007"/>
          </a:xfrm>
        </p:grpSpPr>
        <p:sp>
          <p:nvSpPr>
            <p:cNvPr id="31" name="îṣļîḑé-TextBox 5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2" name="îṣļîḑé-Rectangle 31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94981" y="2339329"/>
            <a:ext cx="1933522" cy="588005"/>
            <a:chOff x="251866" y="1988839"/>
            <a:chExt cx="3288629" cy="784007"/>
          </a:xfrm>
        </p:grpSpPr>
        <p:sp>
          <p:nvSpPr>
            <p:cNvPr id="29" name="îṣļîḑé-TextBox 5"/>
            <p:cNvSpPr txBox="1"/>
            <p:nvPr/>
          </p:nvSpPr>
          <p:spPr>
            <a:xfrm>
              <a:off x="251866" y="2295215"/>
              <a:ext cx="3288629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30" name="îṣļîḑé-Rectangle 29"/>
            <p:cNvSpPr/>
            <p:nvPr/>
          </p:nvSpPr>
          <p:spPr>
            <a:xfrm>
              <a:off x="251866" y="1988839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15498" y="2339329"/>
            <a:ext cx="2321671" cy="588005"/>
            <a:chOff x="128816" y="2217083"/>
            <a:chExt cx="3948813" cy="784007"/>
          </a:xfrm>
        </p:grpSpPr>
        <p:sp>
          <p:nvSpPr>
            <p:cNvPr id="27" name="îṣļîḑé-TextBox 5"/>
            <p:cNvSpPr txBox="1"/>
            <p:nvPr/>
          </p:nvSpPr>
          <p:spPr>
            <a:xfrm>
              <a:off x="789001" y="2523459"/>
              <a:ext cx="3288628" cy="4776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8" name="îṣļîḑé-Rectangle 27"/>
            <p:cNvSpPr/>
            <p:nvPr/>
          </p:nvSpPr>
          <p:spPr>
            <a:xfrm>
              <a:off x="128816" y="2217083"/>
              <a:ext cx="3288629" cy="306375"/>
            </a:xfrm>
            <a:prstGeom prst="rect">
              <a:avLst/>
            </a:prstGeom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r" defTabSz="913765">
                <a:spcBef>
                  <a:spcPct val="0"/>
                </a:spcBef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702802" y="2016561"/>
            <a:ext cx="1738393" cy="2250194"/>
            <a:chOff x="4511824" y="2580652"/>
            <a:chExt cx="2731732" cy="3535984"/>
          </a:xfrm>
        </p:grpSpPr>
        <p:grpSp>
          <p:nvGrpSpPr>
            <p:cNvPr id="12" name="Group 19"/>
            <p:cNvGrpSpPr/>
            <p:nvPr/>
          </p:nvGrpSpPr>
          <p:grpSpPr>
            <a:xfrm>
              <a:off x="4987659" y="3635620"/>
              <a:ext cx="1783635" cy="2481016"/>
              <a:chOff x="1354008" y="3001534"/>
              <a:chExt cx="2503902" cy="3482900"/>
            </a:xfrm>
          </p:grpSpPr>
          <p:sp>
            <p:nvSpPr>
              <p:cNvPr id="25" name="îṣļîḑé-Shape 2361"/>
              <p:cNvSpPr/>
              <p:nvPr/>
            </p:nvSpPr>
            <p:spPr>
              <a:xfrm flipH="1">
                <a:off x="2731781" y="3001534"/>
                <a:ext cx="616152" cy="63028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60000"/>
                    </a:moveTo>
                    <a:lnTo>
                      <a:pt x="119945" y="63114"/>
                    </a:lnTo>
                    <a:lnTo>
                      <a:pt x="119728" y="66120"/>
                    </a:lnTo>
                    <a:lnTo>
                      <a:pt x="119294" y="69125"/>
                    </a:lnTo>
                    <a:lnTo>
                      <a:pt x="118751" y="72076"/>
                    </a:lnTo>
                    <a:lnTo>
                      <a:pt x="118154" y="74972"/>
                    </a:lnTo>
                    <a:lnTo>
                      <a:pt x="117286" y="77868"/>
                    </a:lnTo>
                    <a:lnTo>
                      <a:pt x="116363" y="80655"/>
                    </a:lnTo>
                    <a:lnTo>
                      <a:pt x="115278" y="83387"/>
                    </a:lnTo>
                    <a:lnTo>
                      <a:pt x="114138" y="86010"/>
                    </a:lnTo>
                    <a:lnTo>
                      <a:pt x="112781" y="88633"/>
                    </a:lnTo>
                    <a:lnTo>
                      <a:pt x="111316" y="91092"/>
                    </a:lnTo>
                    <a:lnTo>
                      <a:pt x="109742" y="93551"/>
                    </a:lnTo>
                    <a:lnTo>
                      <a:pt x="108113" y="95901"/>
                    </a:lnTo>
                    <a:lnTo>
                      <a:pt x="106322" y="98196"/>
                    </a:lnTo>
                    <a:lnTo>
                      <a:pt x="104423" y="100382"/>
                    </a:lnTo>
                    <a:lnTo>
                      <a:pt x="102415" y="102459"/>
                    </a:lnTo>
                    <a:lnTo>
                      <a:pt x="100352" y="104371"/>
                    </a:lnTo>
                    <a:lnTo>
                      <a:pt x="98181" y="106284"/>
                    </a:lnTo>
                    <a:lnTo>
                      <a:pt x="95902" y="108142"/>
                    </a:lnTo>
                    <a:lnTo>
                      <a:pt x="93568" y="109781"/>
                    </a:lnTo>
                    <a:lnTo>
                      <a:pt x="91126" y="111311"/>
                    </a:lnTo>
                    <a:lnTo>
                      <a:pt x="88575" y="112786"/>
                    </a:lnTo>
                    <a:lnTo>
                      <a:pt x="86024" y="114098"/>
                    </a:lnTo>
                    <a:lnTo>
                      <a:pt x="83364" y="115245"/>
                    </a:lnTo>
                    <a:lnTo>
                      <a:pt x="80651" y="116393"/>
                    </a:lnTo>
                    <a:lnTo>
                      <a:pt x="77829" y="117322"/>
                    </a:lnTo>
                    <a:lnTo>
                      <a:pt x="75006" y="118087"/>
                    </a:lnTo>
                    <a:lnTo>
                      <a:pt x="72130" y="118797"/>
                    </a:lnTo>
                    <a:lnTo>
                      <a:pt x="69145" y="119344"/>
                    </a:lnTo>
                    <a:lnTo>
                      <a:pt x="66160" y="119672"/>
                    </a:lnTo>
                    <a:lnTo>
                      <a:pt x="63066" y="119945"/>
                    </a:lnTo>
                    <a:lnTo>
                      <a:pt x="60027" y="120000"/>
                    </a:lnTo>
                    <a:lnTo>
                      <a:pt x="56933" y="119945"/>
                    </a:lnTo>
                    <a:lnTo>
                      <a:pt x="53894" y="119672"/>
                    </a:lnTo>
                    <a:lnTo>
                      <a:pt x="50854" y="119344"/>
                    </a:lnTo>
                    <a:lnTo>
                      <a:pt x="47924" y="118797"/>
                    </a:lnTo>
                    <a:lnTo>
                      <a:pt x="44993" y="118087"/>
                    </a:lnTo>
                    <a:lnTo>
                      <a:pt x="42170" y="117322"/>
                    </a:lnTo>
                    <a:lnTo>
                      <a:pt x="39402" y="116393"/>
                    </a:lnTo>
                    <a:lnTo>
                      <a:pt x="36689" y="115245"/>
                    </a:lnTo>
                    <a:lnTo>
                      <a:pt x="34029" y="114098"/>
                    </a:lnTo>
                    <a:lnTo>
                      <a:pt x="31424" y="112786"/>
                    </a:lnTo>
                    <a:lnTo>
                      <a:pt x="28873" y="111311"/>
                    </a:lnTo>
                    <a:lnTo>
                      <a:pt x="26485" y="109781"/>
                    </a:lnTo>
                    <a:lnTo>
                      <a:pt x="24097" y="108142"/>
                    </a:lnTo>
                    <a:lnTo>
                      <a:pt x="21872" y="106284"/>
                    </a:lnTo>
                    <a:lnTo>
                      <a:pt x="19701" y="104371"/>
                    </a:lnTo>
                    <a:lnTo>
                      <a:pt x="17584" y="102459"/>
                    </a:lnTo>
                    <a:lnTo>
                      <a:pt x="15576" y="100382"/>
                    </a:lnTo>
                    <a:lnTo>
                      <a:pt x="13731" y="98196"/>
                    </a:lnTo>
                    <a:lnTo>
                      <a:pt x="11940" y="95901"/>
                    </a:lnTo>
                    <a:lnTo>
                      <a:pt x="10312" y="93606"/>
                    </a:lnTo>
                    <a:lnTo>
                      <a:pt x="8683" y="91092"/>
                    </a:lnTo>
                    <a:lnTo>
                      <a:pt x="7272" y="88633"/>
                    </a:lnTo>
                    <a:lnTo>
                      <a:pt x="5915" y="86010"/>
                    </a:lnTo>
                    <a:lnTo>
                      <a:pt x="4721" y="83387"/>
                    </a:lnTo>
                    <a:lnTo>
                      <a:pt x="3690" y="80655"/>
                    </a:lnTo>
                    <a:lnTo>
                      <a:pt x="2713" y="77868"/>
                    </a:lnTo>
                    <a:lnTo>
                      <a:pt x="1899" y="74972"/>
                    </a:lnTo>
                    <a:lnTo>
                      <a:pt x="1248" y="72076"/>
                    </a:lnTo>
                    <a:lnTo>
                      <a:pt x="705" y="69125"/>
                    </a:lnTo>
                    <a:lnTo>
                      <a:pt x="325" y="66120"/>
                    </a:lnTo>
                    <a:lnTo>
                      <a:pt x="108" y="63114"/>
                    </a:lnTo>
                    <a:lnTo>
                      <a:pt x="0" y="60054"/>
                    </a:lnTo>
                    <a:lnTo>
                      <a:pt x="108" y="56885"/>
                    </a:lnTo>
                    <a:lnTo>
                      <a:pt x="325" y="53879"/>
                    </a:lnTo>
                    <a:lnTo>
                      <a:pt x="705" y="50874"/>
                    </a:lnTo>
                    <a:lnTo>
                      <a:pt x="1248" y="47923"/>
                    </a:lnTo>
                    <a:lnTo>
                      <a:pt x="1899" y="45027"/>
                    </a:lnTo>
                    <a:lnTo>
                      <a:pt x="2713" y="42131"/>
                    </a:lnTo>
                    <a:lnTo>
                      <a:pt x="3690" y="39344"/>
                    </a:lnTo>
                    <a:lnTo>
                      <a:pt x="4721" y="36666"/>
                    </a:lnTo>
                    <a:lnTo>
                      <a:pt x="5915" y="33989"/>
                    </a:lnTo>
                    <a:lnTo>
                      <a:pt x="7272" y="31366"/>
                    </a:lnTo>
                    <a:lnTo>
                      <a:pt x="8683" y="28907"/>
                    </a:lnTo>
                    <a:lnTo>
                      <a:pt x="10312" y="26502"/>
                    </a:lnTo>
                    <a:lnTo>
                      <a:pt x="11940" y="24098"/>
                    </a:lnTo>
                    <a:lnTo>
                      <a:pt x="13731" y="21857"/>
                    </a:lnTo>
                    <a:lnTo>
                      <a:pt x="15576" y="19672"/>
                    </a:lnTo>
                    <a:lnTo>
                      <a:pt x="17584" y="17595"/>
                    </a:lnTo>
                    <a:lnTo>
                      <a:pt x="19701" y="15628"/>
                    </a:lnTo>
                    <a:lnTo>
                      <a:pt x="21872" y="13715"/>
                    </a:lnTo>
                    <a:lnTo>
                      <a:pt x="24097" y="11967"/>
                    </a:lnTo>
                    <a:lnTo>
                      <a:pt x="26485" y="10218"/>
                    </a:lnTo>
                    <a:lnTo>
                      <a:pt x="28873" y="8688"/>
                    </a:lnTo>
                    <a:lnTo>
                      <a:pt x="31424" y="7267"/>
                    </a:lnTo>
                    <a:lnTo>
                      <a:pt x="34029" y="5956"/>
                    </a:lnTo>
                    <a:lnTo>
                      <a:pt x="36689" y="4754"/>
                    </a:lnTo>
                    <a:lnTo>
                      <a:pt x="39402" y="3661"/>
                    </a:lnTo>
                    <a:lnTo>
                      <a:pt x="42170" y="2732"/>
                    </a:lnTo>
                    <a:lnTo>
                      <a:pt x="44993" y="1912"/>
                    </a:lnTo>
                    <a:lnTo>
                      <a:pt x="47924" y="1256"/>
                    </a:lnTo>
                    <a:lnTo>
                      <a:pt x="50854" y="710"/>
                    </a:lnTo>
                    <a:lnTo>
                      <a:pt x="53894" y="327"/>
                    </a:lnTo>
                    <a:lnTo>
                      <a:pt x="56933" y="109"/>
                    </a:lnTo>
                    <a:lnTo>
                      <a:pt x="60027" y="0"/>
                    </a:lnTo>
                    <a:lnTo>
                      <a:pt x="63066" y="109"/>
                    </a:lnTo>
                    <a:lnTo>
                      <a:pt x="66160" y="327"/>
                    </a:lnTo>
                    <a:lnTo>
                      <a:pt x="69145" y="710"/>
                    </a:lnTo>
                    <a:lnTo>
                      <a:pt x="72130" y="1256"/>
                    </a:lnTo>
                    <a:lnTo>
                      <a:pt x="75006" y="1912"/>
                    </a:lnTo>
                    <a:lnTo>
                      <a:pt x="77829" y="2732"/>
                    </a:lnTo>
                    <a:lnTo>
                      <a:pt x="80651" y="3661"/>
                    </a:lnTo>
                    <a:lnTo>
                      <a:pt x="83364" y="4754"/>
                    </a:lnTo>
                    <a:lnTo>
                      <a:pt x="86024" y="5956"/>
                    </a:lnTo>
                    <a:lnTo>
                      <a:pt x="88575" y="7267"/>
                    </a:lnTo>
                    <a:lnTo>
                      <a:pt x="91126" y="8688"/>
                    </a:lnTo>
                    <a:lnTo>
                      <a:pt x="93568" y="10218"/>
                    </a:lnTo>
                    <a:lnTo>
                      <a:pt x="95902" y="11967"/>
                    </a:lnTo>
                    <a:lnTo>
                      <a:pt x="98181" y="13715"/>
                    </a:lnTo>
                    <a:lnTo>
                      <a:pt x="100352" y="15628"/>
                    </a:lnTo>
                    <a:lnTo>
                      <a:pt x="102415" y="17595"/>
                    </a:lnTo>
                    <a:lnTo>
                      <a:pt x="104423" y="19672"/>
                    </a:lnTo>
                    <a:lnTo>
                      <a:pt x="106322" y="21857"/>
                    </a:lnTo>
                    <a:lnTo>
                      <a:pt x="108113" y="24098"/>
                    </a:lnTo>
                    <a:lnTo>
                      <a:pt x="109742" y="26502"/>
                    </a:lnTo>
                    <a:lnTo>
                      <a:pt x="111316" y="28907"/>
                    </a:lnTo>
                    <a:lnTo>
                      <a:pt x="112781" y="31366"/>
                    </a:lnTo>
                    <a:lnTo>
                      <a:pt x="114138" y="33989"/>
                    </a:lnTo>
                    <a:lnTo>
                      <a:pt x="115278" y="36666"/>
                    </a:lnTo>
                    <a:lnTo>
                      <a:pt x="116363" y="39344"/>
                    </a:lnTo>
                    <a:lnTo>
                      <a:pt x="117286" y="42131"/>
                    </a:lnTo>
                    <a:lnTo>
                      <a:pt x="118154" y="45027"/>
                    </a:lnTo>
                    <a:lnTo>
                      <a:pt x="118751" y="47923"/>
                    </a:lnTo>
                    <a:lnTo>
                      <a:pt x="119294" y="50874"/>
                    </a:lnTo>
                    <a:lnTo>
                      <a:pt x="119728" y="53879"/>
                    </a:lnTo>
                    <a:lnTo>
                      <a:pt x="119945" y="56885"/>
                    </a:lnTo>
                    <a:lnTo>
                      <a:pt x="120000" y="6000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6" name="îṣļîḑé-Shape 2362"/>
              <p:cNvSpPr/>
              <p:nvPr/>
            </p:nvSpPr>
            <p:spPr>
              <a:xfrm flipH="1">
                <a:off x="1354008" y="3109164"/>
                <a:ext cx="2503902" cy="337527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0807" y="117092"/>
                    </a:moveTo>
                    <a:lnTo>
                      <a:pt x="30353" y="115898"/>
                    </a:lnTo>
                    <a:lnTo>
                      <a:pt x="29926" y="114714"/>
                    </a:lnTo>
                    <a:lnTo>
                      <a:pt x="29552" y="113571"/>
                    </a:lnTo>
                    <a:lnTo>
                      <a:pt x="29205" y="112419"/>
                    </a:lnTo>
                    <a:lnTo>
                      <a:pt x="28898" y="111306"/>
                    </a:lnTo>
                    <a:lnTo>
                      <a:pt x="28604" y="110204"/>
                    </a:lnTo>
                    <a:lnTo>
                      <a:pt x="28364" y="109113"/>
                    </a:lnTo>
                    <a:lnTo>
                      <a:pt x="28150" y="108041"/>
                    </a:lnTo>
                    <a:lnTo>
                      <a:pt x="27936" y="106980"/>
                    </a:lnTo>
                    <a:lnTo>
                      <a:pt x="27776" y="105939"/>
                    </a:lnTo>
                    <a:lnTo>
                      <a:pt x="27643" y="104909"/>
                    </a:lnTo>
                    <a:lnTo>
                      <a:pt x="27522" y="103889"/>
                    </a:lnTo>
                    <a:lnTo>
                      <a:pt x="27415" y="102868"/>
                    </a:lnTo>
                    <a:lnTo>
                      <a:pt x="27362" y="101879"/>
                    </a:lnTo>
                    <a:lnTo>
                      <a:pt x="27295" y="100889"/>
                    </a:lnTo>
                    <a:lnTo>
                      <a:pt x="27269" y="99909"/>
                    </a:lnTo>
                    <a:lnTo>
                      <a:pt x="27255" y="98930"/>
                    </a:lnTo>
                    <a:lnTo>
                      <a:pt x="27269" y="97971"/>
                    </a:lnTo>
                    <a:lnTo>
                      <a:pt x="27282" y="97012"/>
                    </a:lnTo>
                    <a:lnTo>
                      <a:pt x="27335" y="96063"/>
                    </a:lnTo>
                    <a:lnTo>
                      <a:pt x="27375" y="95124"/>
                    </a:lnTo>
                    <a:lnTo>
                      <a:pt x="27442" y="94185"/>
                    </a:lnTo>
                    <a:lnTo>
                      <a:pt x="27522" y="93247"/>
                    </a:lnTo>
                    <a:lnTo>
                      <a:pt x="27602" y="92318"/>
                    </a:lnTo>
                    <a:lnTo>
                      <a:pt x="27709" y="91390"/>
                    </a:lnTo>
                    <a:lnTo>
                      <a:pt x="27816" y="90451"/>
                    </a:lnTo>
                    <a:lnTo>
                      <a:pt x="27923" y="89522"/>
                    </a:lnTo>
                    <a:lnTo>
                      <a:pt x="28043" y="88604"/>
                    </a:lnTo>
                    <a:lnTo>
                      <a:pt x="28283" y="86747"/>
                    </a:lnTo>
                    <a:lnTo>
                      <a:pt x="28564" y="84880"/>
                    </a:lnTo>
                    <a:lnTo>
                      <a:pt x="28764" y="83401"/>
                    </a:lnTo>
                    <a:lnTo>
                      <a:pt x="28978" y="81901"/>
                    </a:lnTo>
                    <a:lnTo>
                      <a:pt x="29178" y="80391"/>
                    </a:lnTo>
                    <a:lnTo>
                      <a:pt x="29365" y="78870"/>
                    </a:lnTo>
                    <a:lnTo>
                      <a:pt x="29525" y="77340"/>
                    </a:lnTo>
                    <a:lnTo>
                      <a:pt x="29672" y="75769"/>
                    </a:lnTo>
                    <a:lnTo>
                      <a:pt x="29726" y="74993"/>
                    </a:lnTo>
                    <a:lnTo>
                      <a:pt x="29793" y="74197"/>
                    </a:lnTo>
                    <a:lnTo>
                      <a:pt x="29833" y="73391"/>
                    </a:lnTo>
                    <a:lnTo>
                      <a:pt x="29873" y="72585"/>
                    </a:lnTo>
                    <a:lnTo>
                      <a:pt x="29899" y="71779"/>
                    </a:lnTo>
                    <a:lnTo>
                      <a:pt x="29913" y="70953"/>
                    </a:lnTo>
                    <a:lnTo>
                      <a:pt x="29926" y="70126"/>
                    </a:lnTo>
                    <a:lnTo>
                      <a:pt x="29926" y="69290"/>
                    </a:lnTo>
                    <a:lnTo>
                      <a:pt x="29913" y="68453"/>
                    </a:lnTo>
                    <a:lnTo>
                      <a:pt x="29886" y="67586"/>
                    </a:lnTo>
                    <a:lnTo>
                      <a:pt x="29846" y="66729"/>
                    </a:lnTo>
                    <a:lnTo>
                      <a:pt x="29793" y="65861"/>
                    </a:lnTo>
                    <a:lnTo>
                      <a:pt x="29726" y="64974"/>
                    </a:lnTo>
                    <a:lnTo>
                      <a:pt x="29646" y="64086"/>
                    </a:lnTo>
                    <a:lnTo>
                      <a:pt x="29552" y="63178"/>
                    </a:lnTo>
                    <a:lnTo>
                      <a:pt x="29432" y="62260"/>
                    </a:lnTo>
                    <a:lnTo>
                      <a:pt x="29312" y="61351"/>
                    </a:lnTo>
                    <a:lnTo>
                      <a:pt x="29165" y="60413"/>
                    </a:lnTo>
                    <a:lnTo>
                      <a:pt x="29005" y="59464"/>
                    </a:lnTo>
                    <a:lnTo>
                      <a:pt x="28818" y="58505"/>
                    </a:lnTo>
                    <a:lnTo>
                      <a:pt x="28631" y="57597"/>
                    </a:lnTo>
                    <a:lnTo>
                      <a:pt x="28390" y="56689"/>
                    </a:lnTo>
                    <a:lnTo>
                      <a:pt x="28150" y="55801"/>
                    </a:lnTo>
                    <a:lnTo>
                      <a:pt x="27870" y="54903"/>
                    </a:lnTo>
                    <a:lnTo>
                      <a:pt x="27549" y="54026"/>
                    </a:lnTo>
                    <a:lnTo>
                      <a:pt x="27229" y="53138"/>
                    </a:lnTo>
                    <a:lnTo>
                      <a:pt x="26868" y="52260"/>
                    </a:lnTo>
                    <a:lnTo>
                      <a:pt x="26494" y="51383"/>
                    </a:lnTo>
                    <a:lnTo>
                      <a:pt x="26080" y="50516"/>
                    </a:lnTo>
                    <a:lnTo>
                      <a:pt x="25639" y="49648"/>
                    </a:lnTo>
                    <a:lnTo>
                      <a:pt x="25199" y="48781"/>
                    </a:lnTo>
                    <a:lnTo>
                      <a:pt x="24731" y="47914"/>
                    </a:lnTo>
                    <a:lnTo>
                      <a:pt x="24251" y="47067"/>
                    </a:lnTo>
                    <a:lnTo>
                      <a:pt x="23743" y="46200"/>
                    </a:lnTo>
                    <a:lnTo>
                      <a:pt x="23222" y="45353"/>
                    </a:lnTo>
                    <a:lnTo>
                      <a:pt x="22675" y="44506"/>
                    </a:lnTo>
                    <a:lnTo>
                      <a:pt x="22127" y="43659"/>
                    </a:lnTo>
                    <a:lnTo>
                      <a:pt x="21566" y="42822"/>
                    </a:lnTo>
                    <a:lnTo>
                      <a:pt x="20979" y="41976"/>
                    </a:lnTo>
                    <a:lnTo>
                      <a:pt x="20405" y="41139"/>
                    </a:lnTo>
                    <a:lnTo>
                      <a:pt x="19790" y="40312"/>
                    </a:lnTo>
                    <a:lnTo>
                      <a:pt x="19189" y="39476"/>
                    </a:lnTo>
                    <a:lnTo>
                      <a:pt x="18562" y="38649"/>
                    </a:lnTo>
                    <a:lnTo>
                      <a:pt x="17947" y="37823"/>
                    </a:lnTo>
                    <a:lnTo>
                      <a:pt x="16665" y="36180"/>
                    </a:lnTo>
                    <a:lnTo>
                      <a:pt x="15370" y="34548"/>
                    </a:lnTo>
                    <a:lnTo>
                      <a:pt x="14075" y="32915"/>
                    </a:lnTo>
                    <a:lnTo>
                      <a:pt x="12766" y="31293"/>
                    </a:lnTo>
                    <a:lnTo>
                      <a:pt x="11671" y="29926"/>
                    </a:lnTo>
                    <a:lnTo>
                      <a:pt x="10576" y="28568"/>
                    </a:lnTo>
                    <a:lnTo>
                      <a:pt x="9521" y="27222"/>
                    </a:lnTo>
                    <a:lnTo>
                      <a:pt x="8466" y="25875"/>
                    </a:lnTo>
                    <a:lnTo>
                      <a:pt x="7451" y="24559"/>
                    </a:lnTo>
                    <a:lnTo>
                      <a:pt x="6476" y="23232"/>
                    </a:lnTo>
                    <a:lnTo>
                      <a:pt x="6009" y="22579"/>
                    </a:lnTo>
                    <a:lnTo>
                      <a:pt x="5541" y="21926"/>
                    </a:lnTo>
                    <a:lnTo>
                      <a:pt x="5101" y="21283"/>
                    </a:lnTo>
                    <a:lnTo>
                      <a:pt x="4660" y="20641"/>
                    </a:lnTo>
                    <a:lnTo>
                      <a:pt x="4246" y="19998"/>
                    </a:lnTo>
                    <a:lnTo>
                      <a:pt x="3832" y="19355"/>
                    </a:lnTo>
                    <a:lnTo>
                      <a:pt x="3445" y="18722"/>
                    </a:lnTo>
                    <a:lnTo>
                      <a:pt x="3058" y="18080"/>
                    </a:lnTo>
                    <a:lnTo>
                      <a:pt x="2697" y="17447"/>
                    </a:lnTo>
                    <a:lnTo>
                      <a:pt x="2363" y="16825"/>
                    </a:lnTo>
                    <a:lnTo>
                      <a:pt x="2029" y="16202"/>
                    </a:lnTo>
                    <a:lnTo>
                      <a:pt x="1722" y="15580"/>
                    </a:lnTo>
                    <a:lnTo>
                      <a:pt x="1455" y="14968"/>
                    </a:lnTo>
                    <a:lnTo>
                      <a:pt x="1175" y="14355"/>
                    </a:lnTo>
                    <a:lnTo>
                      <a:pt x="948" y="13733"/>
                    </a:lnTo>
                    <a:lnTo>
                      <a:pt x="707" y="13131"/>
                    </a:lnTo>
                    <a:lnTo>
                      <a:pt x="520" y="12519"/>
                    </a:lnTo>
                    <a:lnTo>
                      <a:pt x="333" y="11927"/>
                    </a:lnTo>
                    <a:lnTo>
                      <a:pt x="186" y="11315"/>
                    </a:lnTo>
                    <a:lnTo>
                      <a:pt x="53" y="10723"/>
                    </a:lnTo>
                    <a:lnTo>
                      <a:pt x="13" y="10468"/>
                    </a:lnTo>
                    <a:lnTo>
                      <a:pt x="0" y="10223"/>
                    </a:lnTo>
                    <a:lnTo>
                      <a:pt x="13" y="9988"/>
                    </a:lnTo>
                    <a:lnTo>
                      <a:pt x="40" y="9754"/>
                    </a:lnTo>
                    <a:lnTo>
                      <a:pt x="80" y="9529"/>
                    </a:lnTo>
                    <a:lnTo>
                      <a:pt x="146" y="9315"/>
                    </a:lnTo>
                    <a:lnTo>
                      <a:pt x="213" y="9111"/>
                    </a:lnTo>
                    <a:lnTo>
                      <a:pt x="320" y="8917"/>
                    </a:lnTo>
                    <a:lnTo>
                      <a:pt x="413" y="8713"/>
                    </a:lnTo>
                    <a:lnTo>
                      <a:pt x="520" y="8540"/>
                    </a:lnTo>
                    <a:lnTo>
                      <a:pt x="654" y="8376"/>
                    </a:lnTo>
                    <a:lnTo>
                      <a:pt x="787" y="8213"/>
                    </a:lnTo>
                    <a:lnTo>
                      <a:pt x="908" y="8050"/>
                    </a:lnTo>
                    <a:lnTo>
                      <a:pt x="1041" y="7907"/>
                    </a:lnTo>
                    <a:lnTo>
                      <a:pt x="1188" y="7774"/>
                    </a:lnTo>
                    <a:lnTo>
                      <a:pt x="1322" y="7662"/>
                    </a:lnTo>
                    <a:lnTo>
                      <a:pt x="1575" y="7448"/>
                    </a:lnTo>
                    <a:lnTo>
                      <a:pt x="1842" y="7254"/>
                    </a:lnTo>
                    <a:lnTo>
                      <a:pt x="2136" y="7050"/>
                    </a:lnTo>
                    <a:lnTo>
                      <a:pt x="2443" y="6876"/>
                    </a:lnTo>
                    <a:lnTo>
                      <a:pt x="2737" y="6713"/>
                    </a:lnTo>
                    <a:lnTo>
                      <a:pt x="3084" y="6550"/>
                    </a:lnTo>
                    <a:lnTo>
                      <a:pt x="3418" y="6407"/>
                    </a:lnTo>
                    <a:lnTo>
                      <a:pt x="3752" y="6274"/>
                    </a:lnTo>
                    <a:lnTo>
                      <a:pt x="4113" y="6162"/>
                    </a:lnTo>
                    <a:lnTo>
                      <a:pt x="4460" y="6060"/>
                    </a:lnTo>
                    <a:lnTo>
                      <a:pt x="4820" y="5968"/>
                    </a:lnTo>
                    <a:lnTo>
                      <a:pt x="5194" y="5897"/>
                    </a:lnTo>
                    <a:lnTo>
                      <a:pt x="5568" y="5836"/>
                    </a:lnTo>
                    <a:lnTo>
                      <a:pt x="5929" y="5795"/>
                    </a:lnTo>
                    <a:lnTo>
                      <a:pt x="6303" y="5775"/>
                    </a:lnTo>
                    <a:lnTo>
                      <a:pt x="6663" y="5764"/>
                    </a:lnTo>
                    <a:lnTo>
                      <a:pt x="6850" y="5764"/>
                    </a:lnTo>
                    <a:lnTo>
                      <a:pt x="7064" y="5775"/>
                    </a:lnTo>
                    <a:lnTo>
                      <a:pt x="7264" y="5785"/>
                    </a:lnTo>
                    <a:lnTo>
                      <a:pt x="7478" y="5805"/>
                    </a:lnTo>
                    <a:lnTo>
                      <a:pt x="7678" y="5836"/>
                    </a:lnTo>
                    <a:lnTo>
                      <a:pt x="7905" y="5866"/>
                    </a:lnTo>
                    <a:lnTo>
                      <a:pt x="8132" y="5928"/>
                    </a:lnTo>
                    <a:lnTo>
                      <a:pt x="8359" y="5979"/>
                    </a:lnTo>
                    <a:lnTo>
                      <a:pt x="8573" y="6050"/>
                    </a:lnTo>
                    <a:lnTo>
                      <a:pt x="8787" y="6132"/>
                    </a:lnTo>
                    <a:lnTo>
                      <a:pt x="9000" y="6223"/>
                    </a:lnTo>
                    <a:lnTo>
                      <a:pt x="9214" y="6336"/>
                    </a:lnTo>
                    <a:lnTo>
                      <a:pt x="9414" y="6458"/>
                    </a:lnTo>
                    <a:lnTo>
                      <a:pt x="9614" y="6591"/>
                    </a:lnTo>
                    <a:lnTo>
                      <a:pt x="9801" y="6744"/>
                    </a:lnTo>
                    <a:lnTo>
                      <a:pt x="9975" y="6917"/>
                    </a:lnTo>
                    <a:lnTo>
                      <a:pt x="10576" y="7550"/>
                    </a:lnTo>
                    <a:lnTo>
                      <a:pt x="11204" y="8223"/>
                    </a:lnTo>
                    <a:lnTo>
                      <a:pt x="11858" y="8938"/>
                    </a:lnTo>
                    <a:lnTo>
                      <a:pt x="12512" y="9703"/>
                    </a:lnTo>
                    <a:lnTo>
                      <a:pt x="13193" y="10478"/>
                    </a:lnTo>
                    <a:lnTo>
                      <a:pt x="13888" y="11294"/>
                    </a:lnTo>
                    <a:lnTo>
                      <a:pt x="14596" y="12131"/>
                    </a:lnTo>
                    <a:lnTo>
                      <a:pt x="15330" y="12988"/>
                    </a:lnTo>
                    <a:lnTo>
                      <a:pt x="16652" y="14559"/>
                    </a:lnTo>
                    <a:lnTo>
                      <a:pt x="18028" y="16161"/>
                    </a:lnTo>
                    <a:lnTo>
                      <a:pt x="18722" y="16978"/>
                    </a:lnTo>
                    <a:lnTo>
                      <a:pt x="19443" y="17784"/>
                    </a:lnTo>
                    <a:lnTo>
                      <a:pt x="20151" y="18590"/>
                    </a:lnTo>
                    <a:lnTo>
                      <a:pt x="20885" y="19396"/>
                    </a:lnTo>
                    <a:lnTo>
                      <a:pt x="21606" y="20192"/>
                    </a:lnTo>
                    <a:lnTo>
                      <a:pt x="22341" y="20967"/>
                    </a:lnTo>
                    <a:lnTo>
                      <a:pt x="23089" y="21753"/>
                    </a:lnTo>
                    <a:lnTo>
                      <a:pt x="23837" y="22518"/>
                    </a:lnTo>
                    <a:lnTo>
                      <a:pt x="24611" y="23263"/>
                    </a:lnTo>
                    <a:lnTo>
                      <a:pt x="25372" y="23987"/>
                    </a:lnTo>
                    <a:lnTo>
                      <a:pt x="26133" y="24712"/>
                    </a:lnTo>
                    <a:lnTo>
                      <a:pt x="26921" y="25395"/>
                    </a:lnTo>
                    <a:lnTo>
                      <a:pt x="27709" y="26069"/>
                    </a:lnTo>
                    <a:lnTo>
                      <a:pt x="28497" y="26701"/>
                    </a:lnTo>
                    <a:lnTo>
                      <a:pt x="29272" y="27314"/>
                    </a:lnTo>
                    <a:lnTo>
                      <a:pt x="30073" y="27885"/>
                    </a:lnTo>
                    <a:lnTo>
                      <a:pt x="30874" y="28436"/>
                    </a:lnTo>
                    <a:lnTo>
                      <a:pt x="31675" y="28946"/>
                    </a:lnTo>
                    <a:lnTo>
                      <a:pt x="32477" y="29415"/>
                    </a:lnTo>
                    <a:lnTo>
                      <a:pt x="33291" y="29844"/>
                    </a:lnTo>
                    <a:lnTo>
                      <a:pt x="34106" y="30232"/>
                    </a:lnTo>
                    <a:lnTo>
                      <a:pt x="34920" y="30589"/>
                    </a:lnTo>
                    <a:lnTo>
                      <a:pt x="35735" y="30885"/>
                    </a:lnTo>
                    <a:lnTo>
                      <a:pt x="36550" y="31130"/>
                    </a:lnTo>
                    <a:lnTo>
                      <a:pt x="37378" y="31323"/>
                    </a:lnTo>
                    <a:lnTo>
                      <a:pt x="38192" y="31466"/>
                    </a:lnTo>
                    <a:lnTo>
                      <a:pt x="39020" y="31558"/>
                    </a:lnTo>
                    <a:lnTo>
                      <a:pt x="39821" y="31589"/>
                    </a:lnTo>
                    <a:lnTo>
                      <a:pt x="40222" y="31578"/>
                    </a:lnTo>
                    <a:lnTo>
                      <a:pt x="40609" y="31558"/>
                    </a:lnTo>
                    <a:lnTo>
                      <a:pt x="41010" y="31527"/>
                    </a:lnTo>
                    <a:lnTo>
                      <a:pt x="41384" y="31476"/>
                    </a:lnTo>
                    <a:lnTo>
                      <a:pt x="41571" y="31446"/>
                    </a:lnTo>
                    <a:lnTo>
                      <a:pt x="41771" y="31405"/>
                    </a:lnTo>
                    <a:lnTo>
                      <a:pt x="41958" y="31364"/>
                    </a:lnTo>
                    <a:lnTo>
                      <a:pt x="42172" y="31303"/>
                    </a:lnTo>
                    <a:lnTo>
                      <a:pt x="42586" y="31181"/>
                    </a:lnTo>
                    <a:lnTo>
                      <a:pt x="43013" y="31038"/>
                    </a:lnTo>
                    <a:lnTo>
                      <a:pt x="43427" y="30874"/>
                    </a:lnTo>
                    <a:lnTo>
                      <a:pt x="43868" y="30691"/>
                    </a:lnTo>
                    <a:lnTo>
                      <a:pt x="44295" y="30487"/>
                    </a:lnTo>
                    <a:lnTo>
                      <a:pt x="44722" y="30293"/>
                    </a:lnTo>
                    <a:lnTo>
                      <a:pt x="45136" y="30068"/>
                    </a:lnTo>
                    <a:lnTo>
                      <a:pt x="45550" y="29844"/>
                    </a:lnTo>
                    <a:lnTo>
                      <a:pt x="45951" y="29630"/>
                    </a:lnTo>
                    <a:lnTo>
                      <a:pt x="46338" y="29405"/>
                    </a:lnTo>
                    <a:lnTo>
                      <a:pt x="47033" y="28987"/>
                    </a:lnTo>
                    <a:lnTo>
                      <a:pt x="47660" y="28599"/>
                    </a:lnTo>
                    <a:lnTo>
                      <a:pt x="47727" y="28568"/>
                    </a:lnTo>
                    <a:lnTo>
                      <a:pt x="48275" y="28201"/>
                    </a:lnTo>
                    <a:lnTo>
                      <a:pt x="48809" y="27824"/>
                    </a:lnTo>
                    <a:lnTo>
                      <a:pt x="49356" y="27426"/>
                    </a:lnTo>
                    <a:lnTo>
                      <a:pt x="49917" y="26987"/>
                    </a:lnTo>
                    <a:lnTo>
                      <a:pt x="50465" y="26538"/>
                    </a:lnTo>
                    <a:lnTo>
                      <a:pt x="51026" y="26069"/>
                    </a:lnTo>
                    <a:lnTo>
                      <a:pt x="51600" y="25569"/>
                    </a:lnTo>
                    <a:lnTo>
                      <a:pt x="52161" y="25059"/>
                    </a:lnTo>
                    <a:lnTo>
                      <a:pt x="52735" y="24528"/>
                    </a:lnTo>
                    <a:lnTo>
                      <a:pt x="53296" y="23987"/>
                    </a:lnTo>
                    <a:lnTo>
                      <a:pt x="53870" y="23426"/>
                    </a:lnTo>
                    <a:lnTo>
                      <a:pt x="54444" y="22855"/>
                    </a:lnTo>
                    <a:lnTo>
                      <a:pt x="55018" y="22273"/>
                    </a:lnTo>
                    <a:lnTo>
                      <a:pt x="55593" y="21661"/>
                    </a:lnTo>
                    <a:lnTo>
                      <a:pt x="56167" y="21049"/>
                    </a:lnTo>
                    <a:lnTo>
                      <a:pt x="56741" y="20416"/>
                    </a:lnTo>
                    <a:lnTo>
                      <a:pt x="57890" y="19151"/>
                    </a:lnTo>
                    <a:lnTo>
                      <a:pt x="59051" y="17835"/>
                    </a:lnTo>
                    <a:lnTo>
                      <a:pt x="60200" y="16488"/>
                    </a:lnTo>
                    <a:lnTo>
                      <a:pt x="61335" y="15151"/>
                    </a:lnTo>
                    <a:lnTo>
                      <a:pt x="62470" y="13774"/>
                    </a:lnTo>
                    <a:lnTo>
                      <a:pt x="63592" y="12427"/>
                    </a:lnTo>
                    <a:lnTo>
                      <a:pt x="64687" y="11070"/>
                    </a:lnTo>
                    <a:lnTo>
                      <a:pt x="65782" y="9723"/>
                    </a:lnTo>
                    <a:lnTo>
                      <a:pt x="66276" y="9121"/>
                    </a:lnTo>
                    <a:lnTo>
                      <a:pt x="66757" y="8529"/>
                    </a:lnTo>
                    <a:lnTo>
                      <a:pt x="67237" y="7938"/>
                    </a:lnTo>
                    <a:lnTo>
                      <a:pt x="67718" y="7356"/>
                    </a:lnTo>
                    <a:lnTo>
                      <a:pt x="68172" y="6785"/>
                    </a:lnTo>
                    <a:lnTo>
                      <a:pt x="68640" y="6213"/>
                    </a:lnTo>
                    <a:lnTo>
                      <a:pt x="69107" y="5662"/>
                    </a:lnTo>
                    <a:lnTo>
                      <a:pt x="69574" y="5111"/>
                    </a:lnTo>
                    <a:lnTo>
                      <a:pt x="70028" y="4581"/>
                    </a:lnTo>
                    <a:lnTo>
                      <a:pt x="70456" y="4050"/>
                    </a:lnTo>
                    <a:lnTo>
                      <a:pt x="70896" y="3540"/>
                    </a:lnTo>
                    <a:lnTo>
                      <a:pt x="71337" y="3050"/>
                    </a:lnTo>
                    <a:lnTo>
                      <a:pt x="71751" y="2561"/>
                    </a:lnTo>
                    <a:lnTo>
                      <a:pt x="72165" y="2091"/>
                    </a:lnTo>
                    <a:lnTo>
                      <a:pt x="72566" y="1642"/>
                    </a:lnTo>
                    <a:lnTo>
                      <a:pt x="72980" y="1203"/>
                    </a:lnTo>
                    <a:lnTo>
                      <a:pt x="73100" y="1061"/>
                    </a:lnTo>
                    <a:lnTo>
                      <a:pt x="73260" y="928"/>
                    </a:lnTo>
                    <a:lnTo>
                      <a:pt x="73420" y="806"/>
                    </a:lnTo>
                    <a:lnTo>
                      <a:pt x="73594" y="683"/>
                    </a:lnTo>
                    <a:lnTo>
                      <a:pt x="73794" y="591"/>
                    </a:lnTo>
                    <a:lnTo>
                      <a:pt x="73981" y="489"/>
                    </a:lnTo>
                    <a:lnTo>
                      <a:pt x="74182" y="387"/>
                    </a:lnTo>
                    <a:lnTo>
                      <a:pt x="74395" y="316"/>
                    </a:lnTo>
                    <a:lnTo>
                      <a:pt x="74622" y="244"/>
                    </a:lnTo>
                    <a:lnTo>
                      <a:pt x="74849" y="183"/>
                    </a:lnTo>
                    <a:lnTo>
                      <a:pt x="75090" y="122"/>
                    </a:lnTo>
                    <a:lnTo>
                      <a:pt x="75343" y="81"/>
                    </a:lnTo>
                    <a:lnTo>
                      <a:pt x="75584" y="51"/>
                    </a:lnTo>
                    <a:lnTo>
                      <a:pt x="75851" y="30"/>
                    </a:lnTo>
                    <a:lnTo>
                      <a:pt x="76131" y="0"/>
                    </a:lnTo>
                    <a:lnTo>
                      <a:pt x="76398" y="0"/>
                    </a:lnTo>
                    <a:lnTo>
                      <a:pt x="76786" y="10"/>
                    </a:lnTo>
                    <a:lnTo>
                      <a:pt x="77160" y="40"/>
                    </a:lnTo>
                    <a:lnTo>
                      <a:pt x="77533" y="81"/>
                    </a:lnTo>
                    <a:lnTo>
                      <a:pt x="77921" y="132"/>
                    </a:lnTo>
                    <a:lnTo>
                      <a:pt x="78281" y="214"/>
                    </a:lnTo>
                    <a:lnTo>
                      <a:pt x="78655" y="306"/>
                    </a:lnTo>
                    <a:lnTo>
                      <a:pt x="79016" y="397"/>
                    </a:lnTo>
                    <a:lnTo>
                      <a:pt x="79376" y="510"/>
                    </a:lnTo>
                    <a:lnTo>
                      <a:pt x="79737" y="642"/>
                    </a:lnTo>
                    <a:lnTo>
                      <a:pt x="80071" y="785"/>
                    </a:lnTo>
                    <a:lnTo>
                      <a:pt x="80405" y="938"/>
                    </a:lnTo>
                    <a:lnTo>
                      <a:pt x="80725" y="1101"/>
                    </a:lnTo>
                    <a:lnTo>
                      <a:pt x="81006" y="1295"/>
                    </a:lnTo>
                    <a:lnTo>
                      <a:pt x="81299" y="1479"/>
                    </a:lnTo>
                    <a:lnTo>
                      <a:pt x="81580" y="1683"/>
                    </a:lnTo>
                    <a:lnTo>
                      <a:pt x="81820" y="1887"/>
                    </a:lnTo>
                    <a:lnTo>
                      <a:pt x="81954" y="2010"/>
                    </a:lnTo>
                    <a:lnTo>
                      <a:pt x="82087" y="2142"/>
                    </a:lnTo>
                    <a:lnTo>
                      <a:pt x="82221" y="2275"/>
                    </a:lnTo>
                    <a:lnTo>
                      <a:pt x="82341" y="2428"/>
                    </a:lnTo>
                    <a:lnTo>
                      <a:pt x="82461" y="2581"/>
                    </a:lnTo>
                    <a:lnTo>
                      <a:pt x="82581" y="2734"/>
                    </a:lnTo>
                    <a:lnTo>
                      <a:pt x="82675" y="2918"/>
                    </a:lnTo>
                    <a:lnTo>
                      <a:pt x="82782" y="3091"/>
                    </a:lnTo>
                    <a:lnTo>
                      <a:pt x="82875" y="3295"/>
                    </a:lnTo>
                    <a:lnTo>
                      <a:pt x="82942" y="3479"/>
                    </a:lnTo>
                    <a:lnTo>
                      <a:pt x="82995" y="3683"/>
                    </a:lnTo>
                    <a:lnTo>
                      <a:pt x="83049" y="3897"/>
                    </a:lnTo>
                    <a:lnTo>
                      <a:pt x="83062" y="4122"/>
                    </a:lnTo>
                    <a:lnTo>
                      <a:pt x="83062" y="4346"/>
                    </a:lnTo>
                    <a:lnTo>
                      <a:pt x="83049" y="4591"/>
                    </a:lnTo>
                    <a:lnTo>
                      <a:pt x="83009" y="4836"/>
                    </a:lnTo>
                    <a:lnTo>
                      <a:pt x="82835" y="5611"/>
                    </a:lnTo>
                    <a:lnTo>
                      <a:pt x="82635" y="6377"/>
                    </a:lnTo>
                    <a:lnTo>
                      <a:pt x="82421" y="7142"/>
                    </a:lnTo>
                    <a:lnTo>
                      <a:pt x="82181" y="7897"/>
                    </a:lnTo>
                    <a:lnTo>
                      <a:pt x="81927" y="8662"/>
                    </a:lnTo>
                    <a:lnTo>
                      <a:pt x="81633" y="9407"/>
                    </a:lnTo>
                    <a:lnTo>
                      <a:pt x="81326" y="10152"/>
                    </a:lnTo>
                    <a:lnTo>
                      <a:pt x="81006" y="10897"/>
                    </a:lnTo>
                    <a:lnTo>
                      <a:pt x="80672" y="11631"/>
                    </a:lnTo>
                    <a:lnTo>
                      <a:pt x="80311" y="12366"/>
                    </a:lnTo>
                    <a:lnTo>
                      <a:pt x="79951" y="13090"/>
                    </a:lnTo>
                    <a:lnTo>
                      <a:pt x="79563" y="13815"/>
                    </a:lnTo>
                    <a:lnTo>
                      <a:pt x="79163" y="14529"/>
                    </a:lnTo>
                    <a:lnTo>
                      <a:pt x="78749" y="15233"/>
                    </a:lnTo>
                    <a:lnTo>
                      <a:pt x="78321" y="15947"/>
                    </a:lnTo>
                    <a:lnTo>
                      <a:pt x="77881" y="16651"/>
                    </a:lnTo>
                    <a:lnTo>
                      <a:pt x="77440" y="17345"/>
                    </a:lnTo>
                    <a:lnTo>
                      <a:pt x="76986" y="18039"/>
                    </a:lnTo>
                    <a:lnTo>
                      <a:pt x="76519" y="18733"/>
                    </a:lnTo>
                    <a:lnTo>
                      <a:pt x="76038" y="19406"/>
                    </a:lnTo>
                    <a:lnTo>
                      <a:pt x="75557" y="20090"/>
                    </a:lnTo>
                    <a:lnTo>
                      <a:pt x="75063" y="20763"/>
                    </a:lnTo>
                    <a:lnTo>
                      <a:pt x="74582" y="21426"/>
                    </a:lnTo>
                    <a:lnTo>
                      <a:pt x="74088" y="22079"/>
                    </a:lnTo>
                    <a:lnTo>
                      <a:pt x="73087" y="23395"/>
                    </a:lnTo>
                    <a:lnTo>
                      <a:pt x="72085" y="24691"/>
                    </a:lnTo>
                    <a:lnTo>
                      <a:pt x="71083" y="25956"/>
                    </a:lnTo>
                    <a:lnTo>
                      <a:pt x="70082" y="27201"/>
                    </a:lnTo>
                    <a:lnTo>
                      <a:pt x="68947" y="28640"/>
                    </a:lnTo>
                    <a:lnTo>
                      <a:pt x="67825" y="30048"/>
                    </a:lnTo>
                    <a:lnTo>
                      <a:pt x="67291" y="30742"/>
                    </a:lnTo>
                    <a:lnTo>
                      <a:pt x="66770" y="31425"/>
                    </a:lnTo>
                    <a:lnTo>
                      <a:pt x="66263" y="32109"/>
                    </a:lnTo>
                    <a:lnTo>
                      <a:pt x="65768" y="32782"/>
                    </a:lnTo>
                    <a:lnTo>
                      <a:pt x="65288" y="33456"/>
                    </a:lnTo>
                    <a:lnTo>
                      <a:pt x="64834" y="34119"/>
                    </a:lnTo>
                    <a:lnTo>
                      <a:pt x="64406" y="34772"/>
                    </a:lnTo>
                    <a:lnTo>
                      <a:pt x="63979" y="35415"/>
                    </a:lnTo>
                    <a:lnTo>
                      <a:pt x="63592" y="36058"/>
                    </a:lnTo>
                    <a:lnTo>
                      <a:pt x="63218" y="36690"/>
                    </a:lnTo>
                    <a:lnTo>
                      <a:pt x="62884" y="37313"/>
                    </a:lnTo>
                    <a:lnTo>
                      <a:pt x="62563" y="37935"/>
                    </a:lnTo>
                    <a:lnTo>
                      <a:pt x="62296" y="38537"/>
                    </a:lnTo>
                    <a:lnTo>
                      <a:pt x="62043" y="39149"/>
                    </a:lnTo>
                    <a:lnTo>
                      <a:pt x="61829" y="39741"/>
                    </a:lnTo>
                    <a:lnTo>
                      <a:pt x="61655" y="40323"/>
                    </a:lnTo>
                    <a:lnTo>
                      <a:pt x="61522" y="40914"/>
                    </a:lnTo>
                    <a:lnTo>
                      <a:pt x="61402" y="41486"/>
                    </a:lnTo>
                    <a:lnTo>
                      <a:pt x="61348" y="42047"/>
                    </a:lnTo>
                    <a:lnTo>
                      <a:pt x="61335" y="42598"/>
                    </a:lnTo>
                    <a:lnTo>
                      <a:pt x="61348" y="43149"/>
                    </a:lnTo>
                    <a:lnTo>
                      <a:pt x="61402" y="43690"/>
                    </a:lnTo>
                    <a:lnTo>
                      <a:pt x="61522" y="44220"/>
                    </a:lnTo>
                    <a:lnTo>
                      <a:pt x="61682" y="44741"/>
                    </a:lnTo>
                    <a:lnTo>
                      <a:pt x="61896" y="45251"/>
                    </a:lnTo>
                    <a:lnTo>
                      <a:pt x="62150" y="45761"/>
                    </a:lnTo>
                    <a:lnTo>
                      <a:pt x="62470" y="46261"/>
                    </a:lnTo>
                    <a:lnTo>
                      <a:pt x="62831" y="46740"/>
                    </a:lnTo>
                    <a:lnTo>
                      <a:pt x="63124" y="47077"/>
                    </a:lnTo>
                    <a:lnTo>
                      <a:pt x="63432" y="47393"/>
                    </a:lnTo>
                    <a:lnTo>
                      <a:pt x="63752" y="47689"/>
                    </a:lnTo>
                    <a:lnTo>
                      <a:pt x="64086" y="47995"/>
                    </a:lnTo>
                    <a:lnTo>
                      <a:pt x="64433" y="48281"/>
                    </a:lnTo>
                    <a:lnTo>
                      <a:pt x="64780" y="48557"/>
                    </a:lnTo>
                    <a:lnTo>
                      <a:pt x="65154" y="48822"/>
                    </a:lnTo>
                    <a:lnTo>
                      <a:pt x="65555" y="49057"/>
                    </a:lnTo>
                    <a:lnTo>
                      <a:pt x="65955" y="49301"/>
                    </a:lnTo>
                    <a:lnTo>
                      <a:pt x="66383" y="49536"/>
                    </a:lnTo>
                    <a:lnTo>
                      <a:pt x="66810" y="49771"/>
                    </a:lnTo>
                    <a:lnTo>
                      <a:pt x="67251" y="49975"/>
                    </a:lnTo>
                    <a:lnTo>
                      <a:pt x="67718" y="50179"/>
                    </a:lnTo>
                    <a:lnTo>
                      <a:pt x="68199" y="50363"/>
                    </a:lnTo>
                    <a:lnTo>
                      <a:pt x="68693" y="50536"/>
                    </a:lnTo>
                    <a:lnTo>
                      <a:pt x="69200" y="50720"/>
                    </a:lnTo>
                    <a:lnTo>
                      <a:pt x="69721" y="50873"/>
                    </a:lnTo>
                    <a:lnTo>
                      <a:pt x="70255" y="51016"/>
                    </a:lnTo>
                    <a:lnTo>
                      <a:pt x="70803" y="51158"/>
                    </a:lnTo>
                    <a:lnTo>
                      <a:pt x="71377" y="51281"/>
                    </a:lnTo>
                    <a:lnTo>
                      <a:pt x="71951" y="51403"/>
                    </a:lnTo>
                    <a:lnTo>
                      <a:pt x="72552" y="51505"/>
                    </a:lnTo>
                    <a:lnTo>
                      <a:pt x="73180" y="51607"/>
                    </a:lnTo>
                    <a:lnTo>
                      <a:pt x="73808" y="51689"/>
                    </a:lnTo>
                    <a:lnTo>
                      <a:pt x="74435" y="51760"/>
                    </a:lnTo>
                    <a:lnTo>
                      <a:pt x="75116" y="51832"/>
                    </a:lnTo>
                    <a:lnTo>
                      <a:pt x="75784" y="51883"/>
                    </a:lnTo>
                    <a:lnTo>
                      <a:pt x="76478" y="51924"/>
                    </a:lnTo>
                    <a:lnTo>
                      <a:pt x="77173" y="51975"/>
                    </a:lnTo>
                    <a:lnTo>
                      <a:pt x="77894" y="51995"/>
                    </a:lnTo>
                    <a:lnTo>
                      <a:pt x="78642" y="52005"/>
                    </a:lnTo>
                    <a:lnTo>
                      <a:pt x="79403" y="52015"/>
                    </a:lnTo>
                    <a:lnTo>
                      <a:pt x="80178" y="52005"/>
                    </a:lnTo>
                    <a:lnTo>
                      <a:pt x="80979" y="51995"/>
                    </a:lnTo>
                    <a:lnTo>
                      <a:pt x="81780" y="51964"/>
                    </a:lnTo>
                    <a:lnTo>
                      <a:pt x="82595" y="51924"/>
                    </a:lnTo>
                    <a:lnTo>
                      <a:pt x="83396" y="51883"/>
                    </a:lnTo>
                    <a:lnTo>
                      <a:pt x="84224" y="51832"/>
                    </a:lnTo>
                    <a:lnTo>
                      <a:pt x="85038" y="51771"/>
                    </a:lnTo>
                    <a:lnTo>
                      <a:pt x="85866" y="51699"/>
                    </a:lnTo>
                    <a:lnTo>
                      <a:pt x="86694" y="51618"/>
                    </a:lnTo>
                    <a:lnTo>
                      <a:pt x="87522" y="51546"/>
                    </a:lnTo>
                    <a:lnTo>
                      <a:pt x="88364" y="51444"/>
                    </a:lnTo>
                    <a:lnTo>
                      <a:pt x="89192" y="51342"/>
                    </a:lnTo>
                    <a:lnTo>
                      <a:pt x="90861" y="51138"/>
                    </a:lnTo>
                    <a:lnTo>
                      <a:pt x="92530" y="50903"/>
                    </a:lnTo>
                    <a:lnTo>
                      <a:pt x="94186" y="50648"/>
                    </a:lnTo>
                    <a:lnTo>
                      <a:pt x="95829" y="50383"/>
                    </a:lnTo>
                    <a:lnTo>
                      <a:pt x="97471" y="50107"/>
                    </a:lnTo>
                    <a:lnTo>
                      <a:pt x="99087" y="49822"/>
                    </a:lnTo>
                    <a:lnTo>
                      <a:pt x="100676" y="49536"/>
                    </a:lnTo>
                    <a:lnTo>
                      <a:pt x="102225" y="49250"/>
                    </a:lnTo>
                    <a:lnTo>
                      <a:pt x="103734" y="48955"/>
                    </a:lnTo>
                    <a:lnTo>
                      <a:pt x="105217" y="48679"/>
                    </a:lnTo>
                    <a:lnTo>
                      <a:pt x="106552" y="48424"/>
                    </a:lnTo>
                    <a:lnTo>
                      <a:pt x="107847" y="48169"/>
                    </a:lnTo>
                    <a:lnTo>
                      <a:pt x="109089" y="47934"/>
                    </a:lnTo>
                    <a:lnTo>
                      <a:pt x="110278" y="47730"/>
                    </a:lnTo>
                    <a:lnTo>
                      <a:pt x="111399" y="47526"/>
                    </a:lnTo>
                    <a:lnTo>
                      <a:pt x="112468" y="47353"/>
                    </a:lnTo>
                    <a:lnTo>
                      <a:pt x="113469" y="47200"/>
                    </a:lnTo>
                    <a:lnTo>
                      <a:pt x="114431" y="47067"/>
                    </a:lnTo>
                    <a:lnTo>
                      <a:pt x="114578" y="47057"/>
                    </a:lnTo>
                    <a:lnTo>
                      <a:pt x="114738" y="47047"/>
                    </a:lnTo>
                    <a:lnTo>
                      <a:pt x="114885" y="47036"/>
                    </a:lnTo>
                    <a:lnTo>
                      <a:pt x="115032" y="47036"/>
                    </a:lnTo>
                    <a:lnTo>
                      <a:pt x="115232" y="47036"/>
                    </a:lnTo>
                    <a:lnTo>
                      <a:pt x="115432" y="47057"/>
                    </a:lnTo>
                    <a:lnTo>
                      <a:pt x="115633" y="47077"/>
                    </a:lnTo>
                    <a:lnTo>
                      <a:pt x="115833" y="47098"/>
                    </a:lnTo>
                    <a:lnTo>
                      <a:pt x="116020" y="47138"/>
                    </a:lnTo>
                    <a:lnTo>
                      <a:pt x="116207" y="47189"/>
                    </a:lnTo>
                    <a:lnTo>
                      <a:pt x="116394" y="47240"/>
                    </a:lnTo>
                    <a:lnTo>
                      <a:pt x="116581" y="47291"/>
                    </a:lnTo>
                    <a:lnTo>
                      <a:pt x="116754" y="47363"/>
                    </a:lnTo>
                    <a:lnTo>
                      <a:pt x="116928" y="47444"/>
                    </a:lnTo>
                    <a:lnTo>
                      <a:pt x="117088" y="47516"/>
                    </a:lnTo>
                    <a:lnTo>
                      <a:pt x="117262" y="47608"/>
                    </a:lnTo>
                    <a:lnTo>
                      <a:pt x="117422" y="47689"/>
                    </a:lnTo>
                    <a:lnTo>
                      <a:pt x="117582" y="47791"/>
                    </a:lnTo>
                    <a:lnTo>
                      <a:pt x="117729" y="47893"/>
                    </a:lnTo>
                    <a:lnTo>
                      <a:pt x="117876" y="47995"/>
                    </a:lnTo>
                    <a:lnTo>
                      <a:pt x="118170" y="48220"/>
                    </a:lnTo>
                    <a:lnTo>
                      <a:pt x="118424" y="48465"/>
                    </a:lnTo>
                    <a:lnTo>
                      <a:pt x="118677" y="48720"/>
                    </a:lnTo>
                    <a:lnTo>
                      <a:pt x="118904" y="48985"/>
                    </a:lnTo>
                    <a:lnTo>
                      <a:pt x="119105" y="49261"/>
                    </a:lnTo>
                    <a:lnTo>
                      <a:pt x="119305" y="49536"/>
                    </a:lnTo>
                    <a:lnTo>
                      <a:pt x="119465" y="49822"/>
                    </a:lnTo>
                    <a:lnTo>
                      <a:pt x="119586" y="50107"/>
                    </a:lnTo>
                    <a:lnTo>
                      <a:pt x="119719" y="50403"/>
                    </a:lnTo>
                    <a:lnTo>
                      <a:pt x="119826" y="50720"/>
                    </a:lnTo>
                    <a:lnTo>
                      <a:pt x="119893" y="51036"/>
                    </a:lnTo>
                    <a:lnTo>
                      <a:pt x="119959" y="51352"/>
                    </a:lnTo>
                    <a:lnTo>
                      <a:pt x="119986" y="51689"/>
                    </a:lnTo>
                    <a:lnTo>
                      <a:pt x="120000" y="52015"/>
                    </a:lnTo>
                    <a:lnTo>
                      <a:pt x="119986" y="52179"/>
                    </a:lnTo>
                    <a:lnTo>
                      <a:pt x="119973" y="52352"/>
                    </a:lnTo>
                    <a:lnTo>
                      <a:pt x="119946" y="52515"/>
                    </a:lnTo>
                    <a:lnTo>
                      <a:pt x="119906" y="52679"/>
                    </a:lnTo>
                    <a:lnTo>
                      <a:pt x="119866" y="52842"/>
                    </a:lnTo>
                    <a:lnTo>
                      <a:pt x="119826" y="53005"/>
                    </a:lnTo>
                    <a:lnTo>
                      <a:pt x="119759" y="53179"/>
                    </a:lnTo>
                    <a:lnTo>
                      <a:pt x="119692" y="53332"/>
                    </a:lnTo>
                    <a:lnTo>
                      <a:pt x="119626" y="53495"/>
                    </a:lnTo>
                    <a:lnTo>
                      <a:pt x="119532" y="53648"/>
                    </a:lnTo>
                    <a:lnTo>
                      <a:pt x="119425" y="53801"/>
                    </a:lnTo>
                    <a:lnTo>
                      <a:pt x="119332" y="53954"/>
                    </a:lnTo>
                    <a:lnTo>
                      <a:pt x="119212" y="54097"/>
                    </a:lnTo>
                    <a:lnTo>
                      <a:pt x="119078" y="54240"/>
                    </a:lnTo>
                    <a:lnTo>
                      <a:pt x="118958" y="54393"/>
                    </a:lnTo>
                    <a:lnTo>
                      <a:pt x="118798" y="54536"/>
                    </a:lnTo>
                    <a:lnTo>
                      <a:pt x="118637" y="54668"/>
                    </a:lnTo>
                    <a:lnTo>
                      <a:pt x="118464" y="54791"/>
                    </a:lnTo>
                    <a:lnTo>
                      <a:pt x="118277" y="54913"/>
                    </a:lnTo>
                    <a:lnTo>
                      <a:pt x="118077" y="55036"/>
                    </a:lnTo>
                    <a:lnTo>
                      <a:pt x="117329" y="55464"/>
                    </a:lnTo>
                    <a:lnTo>
                      <a:pt x="116567" y="55862"/>
                    </a:lnTo>
                    <a:lnTo>
                      <a:pt x="115780" y="56240"/>
                    </a:lnTo>
                    <a:lnTo>
                      <a:pt x="115005" y="56607"/>
                    </a:lnTo>
                    <a:lnTo>
                      <a:pt x="114204" y="56944"/>
                    </a:lnTo>
                    <a:lnTo>
                      <a:pt x="113403" y="57280"/>
                    </a:lnTo>
                    <a:lnTo>
                      <a:pt x="112575" y="57586"/>
                    </a:lnTo>
                    <a:lnTo>
                      <a:pt x="111747" y="57872"/>
                    </a:lnTo>
                    <a:lnTo>
                      <a:pt x="110919" y="58148"/>
                    </a:lnTo>
                    <a:lnTo>
                      <a:pt x="110064" y="58403"/>
                    </a:lnTo>
                    <a:lnTo>
                      <a:pt x="109196" y="58658"/>
                    </a:lnTo>
                    <a:lnTo>
                      <a:pt x="108328" y="58872"/>
                    </a:lnTo>
                    <a:lnTo>
                      <a:pt x="107460" y="59097"/>
                    </a:lnTo>
                    <a:lnTo>
                      <a:pt x="106565" y="59311"/>
                    </a:lnTo>
                    <a:lnTo>
                      <a:pt x="105671" y="59494"/>
                    </a:lnTo>
                    <a:lnTo>
                      <a:pt x="104762" y="59678"/>
                    </a:lnTo>
                    <a:lnTo>
                      <a:pt x="103854" y="59852"/>
                    </a:lnTo>
                    <a:lnTo>
                      <a:pt x="102933" y="60015"/>
                    </a:lnTo>
                    <a:lnTo>
                      <a:pt x="102012" y="60158"/>
                    </a:lnTo>
                    <a:lnTo>
                      <a:pt x="101077" y="60300"/>
                    </a:lnTo>
                    <a:lnTo>
                      <a:pt x="100129" y="60443"/>
                    </a:lnTo>
                    <a:lnTo>
                      <a:pt x="99194" y="60566"/>
                    </a:lnTo>
                    <a:lnTo>
                      <a:pt x="98232" y="60688"/>
                    </a:lnTo>
                    <a:lnTo>
                      <a:pt x="97271" y="60811"/>
                    </a:lnTo>
                    <a:lnTo>
                      <a:pt x="95334" y="61015"/>
                    </a:lnTo>
                    <a:lnTo>
                      <a:pt x="93371" y="61229"/>
                    </a:lnTo>
                    <a:lnTo>
                      <a:pt x="91395" y="61413"/>
                    </a:lnTo>
                    <a:lnTo>
                      <a:pt x="89405" y="61596"/>
                    </a:lnTo>
                    <a:lnTo>
                      <a:pt x="86921" y="61841"/>
                    </a:lnTo>
                    <a:lnTo>
                      <a:pt x="84451" y="62086"/>
                    </a:lnTo>
                    <a:lnTo>
                      <a:pt x="83209" y="62219"/>
                    </a:lnTo>
                    <a:lnTo>
                      <a:pt x="81967" y="62351"/>
                    </a:lnTo>
                    <a:lnTo>
                      <a:pt x="80738" y="62504"/>
                    </a:lnTo>
                    <a:lnTo>
                      <a:pt x="79496" y="62657"/>
                    </a:lnTo>
                    <a:lnTo>
                      <a:pt x="78281" y="62821"/>
                    </a:lnTo>
                    <a:lnTo>
                      <a:pt x="77053" y="63015"/>
                    </a:lnTo>
                    <a:lnTo>
                      <a:pt x="75837" y="63208"/>
                    </a:lnTo>
                    <a:lnTo>
                      <a:pt x="74636" y="63423"/>
                    </a:lnTo>
                    <a:lnTo>
                      <a:pt x="73434" y="63637"/>
                    </a:lnTo>
                    <a:lnTo>
                      <a:pt x="72245" y="63892"/>
                    </a:lnTo>
                    <a:lnTo>
                      <a:pt x="71070" y="64157"/>
                    </a:lnTo>
                    <a:lnTo>
                      <a:pt x="69908" y="64443"/>
                    </a:lnTo>
                    <a:lnTo>
                      <a:pt x="68746" y="64759"/>
                    </a:lnTo>
                    <a:lnTo>
                      <a:pt x="67611" y="65086"/>
                    </a:lnTo>
                    <a:lnTo>
                      <a:pt x="66476" y="65453"/>
                    </a:lnTo>
                    <a:lnTo>
                      <a:pt x="65368" y="65841"/>
                    </a:lnTo>
                    <a:lnTo>
                      <a:pt x="64273" y="66249"/>
                    </a:lnTo>
                    <a:lnTo>
                      <a:pt x="63191" y="66688"/>
                    </a:lnTo>
                    <a:lnTo>
                      <a:pt x="62136" y="67157"/>
                    </a:lnTo>
                    <a:lnTo>
                      <a:pt x="61081" y="67667"/>
                    </a:lnTo>
                    <a:lnTo>
                      <a:pt x="60066" y="68208"/>
                    </a:lnTo>
                    <a:lnTo>
                      <a:pt x="59065" y="68779"/>
                    </a:lnTo>
                    <a:lnTo>
                      <a:pt x="58090" y="69392"/>
                    </a:lnTo>
                    <a:lnTo>
                      <a:pt x="57128" y="70034"/>
                    </a:lnTo>
                    <a:lnTo>
                      <a:pt x="56194" y="70728"/>
                    </a:lnTo>
                    <a:lnTo>
                      <a:pt x="55286" y="71463"/>
                    </a:lnTo>
                    <a:lnTo>
                      <a:pt x="54404" y="72218"/>
                    </a:lnTo>
                    <a:lnTo>
                      <a:pt x="53549" y="73034"/>
                    </a:lnTo>
                    <a:lnTo>
                      <a:pt x="52388" y="74401"/>
                    </a:lnTo>
                    <a:lnTo>
                      <a:pt x="51293" y="75809"/>
                    </a:lnTo>
                    <a:lnTo>
                      <a:pt x="50278" y="77248"/>
                    </a:lnTo>
                    <a:lnTo>
                      <a:pt x="49330" y="78717"/>
                    </a:lnTo>
                    <a:lnTo>
                      <a:pt x="48435" y="80217"/>
                    </a:lnTo>
                    <a:lnTo>
                      <a:pt x="47620" y="81737"/>
                    </a:lnTo>
                    <a:lnTo>
                      <a:pt x="46846" y="83268"/>
                    </a:lnTo>
                    <a:lnTo>
                      <a:pt x="46151" y="84829"/>
                    </a:lnTo>
                    <a:lnTo>
                      <a:pt x="45497" y="86380"/>
                    </a:lnTo>
                    <a:lnTo>
                      <a:pt x="44896" y="87951"/>
                    </a:lnTo>
                    <a:lnTo>
                      <a:pt x="44362" y="89522"/>
                    </a:lnTo>
                    <a:lnTo>
                      <a:pt x="43868" y="91094"/>
                    </a:lnTo>
                    <a:lnTo>
                      <a:pt x="43414" y="92645"/>
                    </a:lnTo>
                    <a:lnTo>
                      <a:pt x="43026" y="94196"/>
                    </a:lnTo>
                    <a:lnTo>
                      <a:pt x="42666" y="95726"/>
                    </a:lnTo>
                    <a:lnTo>
                      <a:pt x="42345" y="97236"/>
                    </a:lnTo>
                    <a:lnTo>
                      <a:pt x="42065" y="98736"/>
                    </a:lnTo>
                    <a:lnTo>
                      <a:pt x="41825" y="100195"/>
                    </a:lnTo>
                    <a:lnTo>
                      <a:pt x="41598" y="101624"/>
                    </a:lnTo>
                    <a:lnTo>
                      <a:pt x="41424" y="103011"/>
                    </a:lnTo>
                    <a:lnTo>
                      <a:pt x="41277" y="104368"/>
                    </a:lnTo>
                    <a:lnTo>
                      <a:pt x="41144" y="105684"/>
                    </a:lnTo>
                    <a:lnTo>
                      <a:pt x="41063" y="106939"/>
                    </a:lnTo>
                    <a:lnTo>
                      <a:pt x="40970" y="108154"/>
                    </a:lnTo>
                    <a:lnTo>
                      <a:pt x="40930" y="109296"/>
                    </a:lnTo>
                    <a:lnTo>
                      <a:pt x="40890" y="110398"/>
                    </a:lnTo>
                    <a:lnTo>
                      <a:pt x="40863" y="111419"/>
                    </a:lnTo>
                    <a:lnTo>
                      <a:pt x="40863" y="112367"/>
                    </a:lnTo>
                    <a:lnTo>
                      <a:pt x="40863" y="113245"/>
                    </a:lnTo>
                    <a:lnTo>
                      <a:pt x="40876" y="114051"/>
                    </a:lnTo>
                    <a:lnTo>
                      <a:pt x="40890" y="114786"/>
                    </a:lnTo>
                    <a:lnTo>
                      <a:pt x="40916" y="115408"/>
                    </a:lnTo>
                    <a:lnTo>
                      <a:pt x="40903" y="115755"/>
                    </a:lnTo>
                    <a:lnTo>
                      <a:pt x="40863" y="116092"/>
                    </a:lnTo>
                    <a:lnTo>
                      <a:pt x="40756" y="116439"/>
                    </a:lnTo>
                    <a:lnTo>
                      <a:pt x="40623" y="116765"/>
                    </a:lnTo>
                    <a:lnTo>
                      <a:pt x="40436" y="117102"/>
                    </a:lnTo>
                    <a:lnTo>
                      <a:pt x="40235" y="117408"/>
                    </a:lnTo>
                    <a:lnTo>
                      <a:pt x="39982" y="117714"/>
                    </a:lnTo>
                    <a:lnTo>
                      <a:pt x="39715" y="118010"/>
                    </a:lnTo>
                    <a:lnTo>
                      <a:pt x="39407" y="118285"/>
                    </a:lnTo>
                    <a:lnTo>
                      <a:pt x="39087" y="118551"/>
                    </a:lnTo>
                    <a:lnTo>
                      <a:pt x="38740" y="118806"/>
                    </a:lnTo>
                    <a:lnTo>
                      <a:pt x="38366" y="119040"/>
                    </a:lnTo>
                    <a:lnTo>
                      <a:pt x="37979" y="119244"/>
                    </a:lnTo>
                    <a:lnTo>
                      <a:pt x="37578" y="119438"/>
                    </a:lnTo>
                    <a:lnTo>
                      <a:pt x="37151" y="119602"/>
                    </a:lnTo>
                    <a:lnTo>
                      <a:pt x="36737" y="119734"/>
                    </a:lnTo>
                    <a:lnTo>
                      <a:pt x="36309" y="119846"/>
                    </a:lnTo>
                    <a:lnTo>
                      <a:pt x="35869" y="119938"/>
                    </a:lnTo>
                    <a:lnTo>
                      <a:pt x="35441" y="119979"/>
                    </a:lnTo>
                    <a:lnTo>
                      <a:pt x="35001" y="120000"/>
                    </a:lnTo>
                    <a:lnTo>
                      <a:pt x="34573" y="119989"/>
                    </a:lnTo>
                    <a:lnTo>
                      <a:pt x="34146" y="119938"/>
                    </a:lnTo>
                    <a:lnTo>
                      <a:pt x="33719" y="119846"/>
                    </a:lnTo>
                    <a:lnTo>
                      <a:pt x="33318" y="119724"/>
                    </a:lnTo>
                    <a:lnTo>
                      <a:pt x="32931" y="119551"/>
                    </a:lnTo>
                    <a:lnTo>
                      <a:pt x="32557" y="119336"/>
                    </a:lnTo>
                    <a:lnTo>
                      <a:pt x="32196" y="119081"/>
                    </a:lnTo>
                    <a:lnTo>
                      <a:pt x="31862" y="118785"/>
                    </a:lnTo>
                    <a:lnTo>
                      <a:pt x="31555" y="118438"/>
                    </a:lnTo>
                    <a:lnTo>
                      <a:pt x="31275" y="118040"/>
                    </a:lnTo>
                    <a:lnTo>
                      <a:pt x="31021" y="117581"/>
                    </a:lnTo>
                    <a:lnTo>
                      <a:pt x="30807" y="117092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lIns="60941" tIns="30462" rIns="60941" bIns="30462" anchor="t" anchorCtr="0">
                <a:noAutofit/>
              </a:bodyPr>
              <a:lstStyle/>
              <a:p>
                <a:pPr>
                  <a:buClr>
                    <a:srgbClr val="000000"/>
                  </a:buClr>
                </a:pPr>
                <a:endParaRPr sz="1200">
                  <a:solidFill>
                    <a:schemeClr val="dk1"/>
                  </a:solidFill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  <p:sp>
          <p:nvSpPr>
            <p:cNvPr id="13" name="îṣļîḑé-Shape 2363"/>
            <p:cNvSpPr/>
            <p:nvPr/>
          </p:nvSpPr>
          <p:spPr>
            <a:xfrm flipH="1">
              <a:off x="4511824" y="3996885"/>
              <a:ext cx="621146" cy="63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38"/>
                  </a:moveTo>
                  <a:lnTo>
                    <a:pt x="119923" y="63127"/>
                  </a:lnTo>
                  <a:lnTo>
                    <a:pt x="119693" y="66177"/>
                  </a:lnTo>
                  <a:lnTo>
                    <a:pt x="119309" y="69189"/>
                  </a:lnTo>
                  <a:lnTo>
                    <a:pt x="118772" y="72123"/>
                  </a:lnTo>
                  <a:lnTo>
                    <a:pt x="118120" y="75057"/>
                  </a:lnTo>
                  <a:lnTo>
                    <a:pt x="117276" y="77915"/>
                  </a:lnTo>
                  <a:lnTo>
                    <a:pt x="116355" y="80694"/>
                  </a:lnTo>
                  <a:lnTo>
                    <a:pt x="115281" y="83397"/>
                  </a:lnTo>
                  <a:lnTo>
                    <a:pt x="114053" y="86023"/>
                  </a:lnTo>
                  <a:lnTo>
                    <a:pt x="112749" y="88610"/>
                  </a:lnTo>
                  <a:lnTo>
                    <a:pt x="111329" y="91119"/>
                  </a:lnTo>
                  <a:lnTo>
                    <a:pt x="109718" y="93590"/>
                  </a:lnTo>
                  <a:lnTo>
                    <a:pt x="108069" y="95907"/>
                  </a:lnTo>
                  <a:lnTo>
                    <a:pt x="106304" y="98185"/>
                  </a:lnTo>
                  <a:lnTo>
                    <a:pt x="104424" y="100386"/>
                  </a:lnTo>
                  <a:lnTo>
                    <a:pt x="102429" y="102432"/>
                  </a:lnTo>
                  <a:lnTo>
                    <a:pt x="100319" y="104440"/>
                  </a:lnTo>
                  <a:lnTo>
                    <a:pt x="98171" y="106332"/>
                  </a:lnTo>
                  <a:lnTo>
                    <a:pt x="95907" y="108108"/>
                  </a:lnTo>
                  <a:lnTo>
                    <a:pt x="93529" y="109768"/>
                  </a:lnTo>
                  <a:lnTo>
                    <a:pt x="91112" y="111312"/>
                  </a:lnTo>
                  <a:lnTo>
                    <a:pt x="88618" y="112779"/>
                  </a:lnTo>
                  <a:lnTo>
                    <a:pt x="86010" y="114131"/>
                  </a:lnTo>
                  <a:lnTo>
                    <a:pt x="83363" y="115289"/>
                  </a:lnTo>
                  <a:lnTo>
                    <a:pt x="80639" y="116370"/>
                  </a:lnTo>
                  <a:lnTo>
                    <a:pt x="77838" y="117335"/>
                  </a:lnTo>
                  <a:lnTo>
                    <a:pt x="75000" y="118146"/>
                  </a:lnTo>
                  <a:lnTo>
                    <a:pt x="72084" y="118803"/>
                  </a:lnTo>
                  <a:lnTo>
                    <a:pt x="69168" y="119343"/>
                  </a:lnTo>
                  <a:lnTo>
                    <a:pt x="66138" y="119729"/>
                  </a:lnTo>
                  <a:lnTo>
                    <a:pt x="63107" y="119922"/>
                  </a:lnTo>
                  <a:lnTo>
                    <a:pt x="60000" y="119999"/>
                  </a:lnTo>
                  <a:lnTo>
                    <a:pt x="56930" y="119922"/>
                  </a:lnTo>
                  <a:lnTo>
                    <a:pt x="53861" y="119729"/>
                  </a:lnTo>
                  <a:lnTo>
                    <a:pt x="50869" y="119343"/>
                  </a:lnTo>
                  <a:lnTo>
                    <a:pt x="47915" y="118803"/>
                  </a:lnTo>
                  <a:lnTo>
                    <a:pt x="45038" y="118146"/>
                  </a:lnTo>
                  <a:lnTo>
                    <a:pt x="42161" y="117335"/>
                  </a:lnTo>
                  <a:lnTo>
                    <a:pt x="39360" y="116370"/>
                  </a:lnTo>
                  <a:lnTo>
                    <a:pt x="36636" y="115289"/>
                  </a:lnTo>
                  <a:lnTo>
                    <a:pt x="33951" y="114131"/>
                  </a:lnTo>
                  <a:lnTo>
                    <a:pt x="31381" y="112779"/>
                  </a:lnTo>
                  <a:lnTo>
                    <a:pt x="28887" y="111312"/>
                  </a:lnTo>
                  <a:lnTo>
                    <a:pt x="26432" y="109768"/>
                  </a:lnTo>
                  <a:lnTo>
                    <a:pt x="24053" y="108108"/>
                  </a:lnTo>
                  <a:lnTo>
                    <a:pt x="21828" y="106332"/>
                  </a:lnTo>
                  <a:lnTo>
                    <a:pt x="19641" y="104440"/>
                  </a:lnTo>
                  <a:lnTo>
                    <a:pt x="17570" y="102432"/>
                  </a:lnTo>
                  <a:lnTo>
                    <a:pt x="15537" y="100386"/>
                  </a:lnTo>
                  <a:lnTo>
                    <a:pt x="13657" y="98185"/>
                  </a:lnTo>
                  <a:lnTo>
                    <a:pt x="11930" y="95907"/>
                  </a:lnTo>
                  <a:lnTo>
                    <a:pt x="10242" y="93590"/>
                  </a:lnTo>
                  <a:lnTo>
                    <a:pt x="8670" y="91119"/>
                  </a:lnTo>
                  <a:lnTo>
                    <a:pt x="7212" y="88610"/>
                  </a:lnTo>
                  <a:lnTo>
                    <a:pt x="5907" y="86023"/>
                  </a:lnTo>
                  <a:lnTo>
                    <a:pt x="4680" y="83397"/>
                  </a:lnTo>
                  <a:lnTo>
                    <a:pt x="3606" y="80694"/>
                  </a:lnTo>
                  <a:lnTo>
                    <a:pt x="2685" y="77915"/>
                  </a:lnTo>
                  <a:lnTo>
                    <a:pt x="1879" y="75057"/>
                  </a:lnTo>
                  <a:lnTo>
                    <a:pt x="1189" y="72123"/>
                  </a:lnTo>
                  <a:lnTo>
                    <a:pt x="690" y="69189"/>
                  </a:lnTo>
                  <a:lnTo>
                    <a:pt x="268" y="66177"/>
                  </a:lnTo>
                  <a:lnTo>
                    <a:pt x="76" y="63127"/>
                  </a:lnTo>
                  <a:lnTo>
                    <a:pt x="0" y="60038"/>
                  </a:lnTo>
                  <a:lnTo>
                    <a:pt x="76" y="56949"/>
                  </a:lnTo>
                  <a:lnTo>
                    <a:pt x="268" y="53899"/>
                  </a:lnTo>
                  <a:lnTo>
                    <a:pt x="690" y="50888"/>
                  </a:lnTo>
                  <a:lnTo>
                    <a:pt x="1189" y="47953"/>
                  </a:lnTo>
                  <a:lnTo>
                    <a:pt x="1879" y="45057"/>
                  </a:lnTo>
                  <a:lnTo>
                    <a:pt x="2685" y="42200"/>
                  </a:lnTo>
                  <a:lnTo>
                    <a:pt x="3606" y="39420"/>
                  </a:lnTo>
                  <a:lnTo>
                    <a:pt x="4680" y="36718"/>
                  </a:lnTo>
                  <a:lnTo>
                    <a:pt x="5907" y="34015"/>
                  </a:lnTo>
                  <a:lnTo>
                    <a:pt x="7212" y="31428"/>
                  </a:lnTo>
                  <a:lnTo>
                    <a:pt x="8670" y="28957"/>
                  </a:lnTo>
                  <a:lnTo>
                    <a:pt x="10242" y="26486"/>
                  </a:lnTo>
                  <a:lnTo>
                    <a:pt x="11930" y="24131"/>
                  </a:lnTo>
                  <a:lnTo>
                    <a:pt x="13657" y="21891"/>
                  </a:lnTo>
                  <a:lnTo>
                    <a:pt x="15537" y="19729"/>
                  </a:lnTo>
                  <a:lnTo>
                    <a:pt x="17570" y="17644"/>
                  </a:lnTo>
                  <a:lnTo>
                    <a:pt x="19641" y="15637"/>
                  </a:lnTo>
                  <a:lnTo>
                    <a:pt x="21828" y="13745"/>
                  </a:lnTo>
                  <a:lnTo>
                    <a:pt x="24053" y="11969"/>
                  </a:lnTo>
                  <a:lnTo>
                    <a:pt x="26432" y="10270"/>
                  </a:lnTo>
                  <a:lnTo>
                    <a:pt x="28887" y="8725"/>
                  </a:lnTo>
                  <a:lnTo>
                    <a:pt x="31381" y="7297"/>
                  </a:lnTo>
                  <a:lnTo>
                    <a:pt x="33951" y="5945"/>
                  </a:lnTo>
                  <a:lnTo>
                    <a:pt x="36636" y="4749"/>
                  </a:lnTo>
                  <a:lnTo>
                    <a:pt x="39360" y="3706"/>
                  </a:lnTo>
                  <a:lnTo>
                    <a:pt x="42161" y="2741"/>
                  </a:lnTo>
                  <a:lnTo>
                    <a:pt x="45038" y="1930"/>
                  </a:lnTo>
                  <a:lnTo>
                    <a:pt x="47915" y="1274"/>
                  </a:lnTo>
                  <a:lnTo>
                    <a:pt x="50869" y="733"/>
                  </a:lnTo>
                  <a:lnTo>
                    <a:pt x="53861" y="347"/>
                  </a:lnTo>
                  <a:lnTo>
                    <a:pt x="56930" y="115"/>
                  </a:lnTo>
                  <a:lnTo>
                    <a:pt x="60000" y="0"/>
                  </a:lnTo>
                  <a:lnTo>
                    <a:pt x="63107" y="115"/>
                  </a:lnTo>
                  <a:lnTo>
                    <a:pt x="66138" y="347"/>
                  </a:lnTo>
                  <a:lnTo>
                    <a:pt x="69168" y="733"/>
                  </a:lnTo>
                  <a:lnTo>
                    <a:pt x="72084" y="1274"/>
                  </a:lnTo>
                  <a:lnTo>
                    <a:pt x="75000" y="1930"/>
                  </a:lnTo>
                  <a:lnTo>
                    <a:pt x="77838" y="2741"/>
                  </a:lnTo>
                  <a:lnTo>
                    <a:pt x="80639" y="3706"/>
                  </a:lnTo>
                  <a:lnTo>
                    <a:pt x="83363" y="4749"/>
                  </a:lnTo>
                  <a:lnTo>
                    <a:pt x="86010" y="5945"/>
                  </a:lnTo>
                  <a:lnTo>
                    <a:pt x="88618" y="7297"/>
                  </a:lnTo>
                  <a:lnTo>
                    <a:pt x="91112" y="8725"/>
                  </a:lnTo>
                  <a:lnTo>
                    <a:pt x="93529" y="10270"/>
                  </a:lnTo>
                  <a:lnTo>
                    <a:pt x="95907" y="11969"/>
                  </a:lnTo>
                  <a:lnTo>
                    <a:pt x="98171" y="13745"/>
                  </a:lnTo>
                  <a:lnTo>
                    <a:pt x="100319" y="15637"/>
                  </a:lnTo>
                  <a:lnTo>
                    <a:pt x="102429" y="17644"/>
                  </a:lnTo>
                  <a:lnTo>
                    <a:pt x="104424" y="19729"/>
                  </a:lnTo>
                  <a:lnTo>
                    <a:pt x="106304" y="21891"/>
                  </a:lnTo>
                  <a:lnTo>
                    <a:pt x="108069" y="24131"/>
                  </a:lnTo>
                  <a:lnTo>
                    <a:pt x="109718" y="26486"/>
                  </a:lnTo>
                  <a:lnTo>
                    <a:pt x="111329" y="28957"/>
                  </a:lnTo>
                  <a:lnTo>
                    <a:pt x="112749" y="31428"/>
                  </a:lnTo>
                  <a:lnTo>
                    <a:pt x="114053" y="34015"/>
                  </a:lnTo>
                  <a:lnTo>
                    <a:pt x="115281" y="36718"/>
                  </a:lnTo>
                  <a:lnTo>
                    <a:pt x="116355" y="39420"/>
                  </a:lnTo>
                  <a:lnTo>
                    <a:pt x="117276" y="42200"/>
                  </a:lnTo>
                  <a:lnTo>
                    <a:pt x="118120" y="45057"/>
                  </a:lnTo>
                  <a:lnTo>
                    <a:pt x="118772" y="47953"/>
                  </a:lnTo>
                  <a:lnTo>
                    <a:pt x="119309" y="50888"/>
                  </a:lnTo>
                  <a:lnTo>
                    <a:pt x="119693" y="53899"/>
                  </a:lnTo>
                  <a:lnTo>
                    <a:pt x="119923" y="56949"/>
                  </a:lnTo>
                  <a:lnTo>
                    <a:pt x="120000" y="6003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4" name="îṣļîḑé-Shape 2364"/>
            <p:cNvSpPr/>
            <p:nvPr/>
          </p:nvSpPr>
          <p:spPr>
            <a:xfrm flipH="1">
              <a:off x="4997336" y="3579822"/>
              <a:ext cx="438911" cy="44897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2"/>
                  </a:moveTo>
                  <a:lnTo>
                    <a:pt x="119945" y="63088"/>
                  </a:lnTo>
                  <a:lnTo>
                    <a:pt x="119674" y="66095"/>
                  </a:lnTo>
                  <a:lnTo>
                    <a:pt x="119294" y="69157"/>
                  </a:lnTo>
                  <a:lnTo>
                    <a:pt x="118751" y="72109"/>
                  </a:lnTo>
                  <a:lnTo>
                    <a:pt x="118100" y="75006"/>
                  </a:lnTo>
                  <a:lnTo>
                    <a:pt x="117286" y="77904"/>
                  </a:lnTo>
                  <a:lnTo>
                    <a:pt x="116309" y="80637"/>
                  </a:lnTo>
                  <a:lnTo>
                    <a:pt x="115278" y="83371"/>
                  </a:lnTo>
                  <a:lnTo>
                    <a:pt x="114084" y="86050"/>
                  </a:lnTo>
                  <a:lnTo>
                    <a:pt x="112727" y="88619"/>
                  </a:lnTo>
                  <a:lnTo>
                    <a:pt x="111316" y="91134"/>
                  </a:lnTo>
                  <a:lnTo>
                    <a:pt x="109687" y="93594"/>
                  </a:lnTo>
                  <a:lnTo>
                    <a:pt x="108059" y="95890"/>
                  </a:lnTo>
                  <a:lnTo>
                    <a:pt x="106268" y="98186"/>
                  </a:lnTo>
                  <a:lnTo>
                    <a:pt x="104369" y="100373"/>
                  </a:lnTo>
                  <a:lnTo>
                    <a:pt x="102360" y="102451"/>
                  </a:lnTo>
                  <a:lnTo>
                    <a:pt x="100298" y="104419"/>
                  </a:lnTo>
                  <a:lnTo>
                    <a:pt x="98127" y="106332"/>
                  </a:lnTo>
                  <a:lnTo>
                    <a:pt x="95902" y="108082"/>
                  </a:lnTo>
                  <a:lnTo>
                    <a:pt x="93514" y="109776"/>
                  </a:lnTo>
                  <a:lnTo>
                    <a:pt x="91126" y="111307"/>
                  </a:lnTo>
                  <a:lnTo>
                    <a:pt x="88575" y="112783"/>
                  </a:lnTo>
                  <a:lnTo>
                    <a:pt x="85970" y="114095"/>
                  </a:lnTo>
                  <a:lnTo>
                    <a:pt x="83310" y="115298"/>
                  </a:lnTo>
                  <a:lnTo>
                    <a:pt x="80597" y="116337"/>
                  </a:lnTo>
                  <a:lnTo>
                    <a:pt x="77829" y="117321"/>
                  </a:lnTo>
                  <a:lnTo>
                    <a:pt x="74952" y="118141"/>
                  </a:lnTo>
                  <a:lnTo>
                    <a:pt x="72075" y="118797"/>
                  </a:lnTo>
                  <a:lnTo>
                    <a:pt x="69145" y="119289"/>
                  </a:lnTo>
                  <a:lnTo>
                    <a:pt x="66105" y="119726"/>
                  </a:lnTo>
                  <a:lnTo>
                    <a:pt x="63066" y="119945"/>
                  </a:lnTo>
                  <a:lnTo>
                    <a:pt x="59972" y="120000"/>
                  </a:lnTo>
                  <a:lnTo>
                    <a:pt x="56933" y="119945"/>
                  </a:lnTo>
                  <a:lnTo>
                    <a:pt x="53839" y="119726"/>
                  </a:lnTo>
                  <a:lnTo>
                    <a:pt x="50800" y="119289"/>
                  </a:lnTo>
                  <a:lnTo>
                    <a:pt x="47869" y="118797"/>
                  </a:lnTo>
                  <a:lnTo>
                    <a:pt x="44993" y="118141"/>
                  </a:lnTo>
                  <a:lnTo>
                    <a:pt x="42116" y="117321"/>
                  </a:lnTo>
                  <a:lnTo>
                    <a:pt x="39348" y="116337"/>
                  </a:lnTo>
                  <a:lnTo>
                    <a:pt x="36635" y="115298"/>
                  </a:lnTo>
                  <a:lnTo>
                    <a:pt x="33921" y="114095"/>
                  </a:lnTo>
                  <a:lnTo>
                    <a:pt x="31370" y="112783"/>
                  </a:lnTo>
                  <a:lnTo>
                    <a:pt x="28873" y="111307"/>
                  </a:lnTo>
                  <a:lnTo>
                    <a:pt x="26431" y="109776"/>
                  </a:lnTo>
                  <a:lnTo>
                    <a:pt x="24097" y="108082"/>
                  </a:lnTo>
                  <a:lnTo>
                    <a:pt x="21818" y="106332"/>
                  </a:lnTo>
                  <a:lnTo>
                    <a:pt x="19647" y="104419"/>
                  </a:lnTo>
                  <a:lnTo>
                    <a:pt x="17584" y="102451"/>
                  </a:lnTo>
                  <a:lnTo>
                    <a:pt x="15576" y="100373"/>
                  </a:lnTo>
                  <a:lnTo>
                    <a:pt x="13677" y="98186"/>
                  </a:lnTo>
                  <a:lnTo>
                    <a:pt x="11886" y="95890"/>
                  </a:lnTo>
                  <a:lnTo>
                    <a:pt x="10257" y="93594"/>
                  </a:lnTo>
                  <a:lnTo>
                    <a:pt x="8629" y="91134"/>
                  </a:lnTo>
                  <a:lnTo>
                    <a:pt x="7218" y="88619"/>
                  </a:lnTo>
                  <a:lnTo>
                    <a:pt x="5861" y="86050"/>
                  </a:lnTo>
                  <a:lnTo>
                    <a:pt x="4721" y="83371"/>
                  </a:lnTo>
                  <a:lnTo>
                    <a:pt x="3636" y="80637"/>
                  </a:lnTo>
                  <a:lnTo>
                    <a:pt x="2713" y="77904"/>
                  </a:lnTo>
                  <a:lnTo>
                    <a:pt x="1845" y="75006"/>
                  </a:lnTo>
                  <a:lnTo>
                    <a:pt x="1194" y="72109"/>
                  </a:lnTo>
                  <a:lnTo>
                    <a:pt x="705" y="69157"/>
                  </a:lnTo>
                  <a:lnTo>
                    <a:pt x="271" y="66095"/>
                  </a:lnTo>
                  <a:lnTo>
                    <a:pt x="54" y="63088"/>
                  </a:lnTo>
                  <a:lnTo>
                    <a:pt x="0" y="59972"/>
                  </a:lnTo>
                  <a:lnTo>
                    <a:pt x="54" y="56911"/>
                  </a:lnTo>
                  <a:lnTo>
                    <a:pt x="271" y="53904"/>
                  </a:lnTo>
                  <a:lnTo>
                    <a:pt x="705" y="50897"/>
                  </a:lnTo>
                  <a:lnTo>
                    <a:pt x="1194" y="47945"/>
                  </a:lnTo>
                  <a:lnTo>
                    <a:pt x="1845" y="45047"/>
                  </a:lnTo>
                  <a:lnTo>
                    <a:pt x="2713" y="42150"/>
                  </a:lnTo>
                  <a:lnTo>
                    <a:pt x="3636" y="39362"/>
                  </a:lnTo>
                  <a:lnTo>
                    <a:pt x="4721" y="36628"/>
                  </a:lnTo>
                  <a:lnTo>
                    <a:pt x="5861" y="33949"/>
                  </a:lnTo>
                  <a:lnTo>
                    <a:pt x="7218" y="31380"/>
                  </a:lnTo>
                  <a:lnTo>
                    <a:pt x="8629" y="28865"/>
                  </a:lnTo>
                  <a:lnTo>
                    <a:pt x="10257" y="26460"/>
                  </a:lnTo>
                  <a:lnTo>
                    <a:pt x="11886" y="24109"/>
                  </a:lnTo>
                  <a:lnTo>
                    <a:pt x="13677" y="21813"/>
                  </a:lnTo>
                  <a:lnTo>
                    <a:pt x="15576" y="19681"/>
                  </a:lnTo>
                  <a:lnTo>
                    <a:pt x="17584" y="17548"/>
                  </a:lnTo>
                  <a:lnTo>
                    <a:pt x="19647" y="15580"/>
                  </a:lnTo>
                  <a:lnTo>
                    <a:pt x="21818" y="13722"/>
                  </a:lnTo>
                  <a:lnTo>
                    <a:pt x="24097" y="11917"/>
                  </a:lnTo>
                  <a:lnTo>
                    <a:pt x="26431" y="10223"/>
                  </a:lnTo>
                  <a:lnTo>
                    <a:pt x="28873" y="8692"/>
                  </a:lnTo>
                  <a:lnTo>
                    <a:pt x="31370" y="7216"/>
                  </a:lnTo>
                  <a:lnTo>
                    <a:pt x="33921" y="5904"/>
                  </a:lnTo>
                  <a:lnTo>
                    <a:pt x="36635" y="4701"/>
                  </a:lnTo>
                  <a:lnTo>
                    <a:pt x="39348" y="3662"/>
                  </a:lnTo>
                  <a:lnTo>
                    <a:pt x="42116" y="2733"/>
                  </a:lnTo>
                  <a:lnTo>
                    <a:pt x="44993" y="1913"/>
                  </a:lnTo>
                  <a:lnTo>
                    <a:pt x="47869" y="1257"/>
                  </a:lnTo>
                  <a:lnTo>
                    <a:pt x="50800" y="710"/>
                  </a:lnTo>
                  <a:lnTo>
                    <a:pt x="53839" y="273"/>
                  </a:lnTo>
                  <a:lnTo>
                    <a:pt x="56933" y="54"/>
                  </a:lnTo>
                  <a:lnTo>
                    <a:pt x="59972" y="0"/>
                  </a:lnTo>
                  <a:lnTo>
                    <a:pt x="63066" y="54"/>
                  </a:lnTo>
                  <a:lnTo>
                    <a:pt x="66105" y="273"/>
                  </a:lnTo>
                  <a:lnTo>
                    <a:pt x="69145" y="710"/>
                  </a:lnTo>
                  <a:lnTo>
                    <a:pt x="72075" y="1257"/>
                  </a:lnTo>
                  <a:lnTo>
                    <a:pt x="74952" y="1913"/>
                  </a:lnTo>
                  <a:lnTo>
                    <a:pt x="77829" y="2733"/>
                  </a:lnTo>
                  <a:lnTo>
                    <a:pt x="80597" y="3662"/>
                  </a:lnTo>
                  <a:lnTo>
                    <a:pt x="83310" y="4701"/>
                  </a:lnTo>
                  <a:lnTo>
                    <a:pt x="85970" y="5904"/>
                  </a:lnTo>
                  <a:lnTo>
                    <a:pt x="88575" y="7216"/>
                  </a:lnTo>
                  <a:lnTo>
                    <a:pt x="91126" y="8692"/>
                  </a:lnTo>
                  <a:lnTo>
                    <a:pt x="93514" y="10223"/>
                  </a:lnTo>
                  <a:lnTo>
                    <a:pt x="95902" y="11917"/>
                  </a:lnTo>
                  <a:lnTo>
                    <a:pt x="98127" y="13722"/>
                  </a:lnTo>
                  <a:lnTo>
                    <a:pt x="100298" y="15580"/>
                  </a:lnTo>
                  <a:lnTo>
                    <a:pt x="102360" y="17548"/>
                  </a:lnTo>
                  <a:lnTo>
                    <a:pt x="104369" y="19681"/>
                  </a:lnTo>
                  <a:lnTo>
                    <a:pt x="106268" y="21813"/>
                  </a:lnTo>
                  <a:lnTo>
                    <a:pt x="108059" y="24109"/>
                  </a:lnTo>
                  <a:lnTo>
                    <a:pt x="109687" y="26460"/>
                  </a:lnTo>
                  <a:lnTo>
                    <a:pt x="111316" y="28865"/>
                  </a:lnTo>
                  <a:lnTo>
                    <a:pt x="112727" y="31380"/>
                  </a:lnTo>
                  <a:lnTo>
                    <a:pt x="114084" y="33949"/>
                  </a:lnTo>
                  <a:lnTo>
                    <a:pt x="115278" y="36628"/>
                  </a:lnTo>
                  <a:lnTo>
                    <a:pt x="116309" y="39362"/>
                  </a:lnTo>
                  <a:lnTo>
                    <a:pt x="117286" y="42150"/>
                  </a:lnTo>
                  <a:lnTo>
                    <a:pt x="118100" y="45047"/>
                  </a:lnTo>
                  <a:lnTo>
                    <a:pt x="118751" y="47945"/>
                  </a:lnTo>
                  <a:lnTo>
                    <a:pt x="119294" y="50897"/>
                  </a:lnTo>
                  <a:lnTo>
                    <a:pt x="119674" y="53904"/>
                  </a:lnTo>
                  <a:lnTo>
                    <a:pt x="119945" y="56911"/>
                  </a:lnTo>
                  <a:lnTo>
                    <a:pt x="120000" y="5997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5" name="îṣļîḑé-Shape 2365"/>
            <p:cNvSpPr/>
            <p:nvPr/>
          </p:nvSpPr>
          <p:spPr>
            <a:xfrm flipH="1">
              <a:off x="5333070" y="2580652"/>
              <a:ext cx="908791" cy="9304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59973"/>
                  </a:moveTo>
                  <a:lnTo>
                    <a:pt x="119921" y="63059"/>
                  </a:lnTo>
                  <a:lnTo>
                    <a:pt x="119685" y="66118"/>
                  </a:lnTo>
                  <a:lnTo>
                    <a:pt x="119318" y="69098"/>
                  </a:lnTo>
                  <a:lnTo>
                    <a:pt x="118768" y="72079"/>
                  </a:lnTo>
                  <a:lnTo>
                    <a:pt x="118113" y="74980"/>
                  </a:lnTo>
                  <a:lnTo>
                    <a:pt x="117327" y="77828"/>
                  </a:lnTo>
                  <a:lnTo>
                    <a:pt x="116358" y="80624"/>
                  </a:lnTo>
                  <a:lnTo>
                    <a:pt x="115283" y="83340"/>
                  </a:lnTo>
                  <a:lnTo>
                    <a:pt x="114104" y="85978"/>
                  </a:lnTo>
                  <a:lnTo>
                    <a:pt x="112768" y="88562"/>
                  </a:lnTo>
                  <a:lnTo>
                    <a:pt x="111301" y="91094"/>
                  </a:lnTo>
                  <a:lnTo>
                    <a:pt x="109755" y="93547"/>
                  </a:lnTo>
                  <a:lnTo>
                    <a:pt x="108078" y="95868"/>
                  </a:lnTo>
                  <a:lnTo>
                    <a:pt x="106323" y="98162"/>
                  </a:lnTo>
                  <a:lnTo>
                    <a:pt x="104410" y="100325"/>
                  </a:lnTo>
                  <a:lnTo>
                    <a:pt x="102445" y="102408"/>
                  </a:lnTo>
                  <a:lnTo>
                    <a:pt x="100349" y="104386"/>
                  </a:lnTo>
                  <a:lnTo>
                    <a:pt x="98148" y="106285"/>
                  </a:lnTo>
                  <a:lnTo>
                    <a:pt x="95895" y="108079"/>
                  </a:lnTo>
                  <a:lnTo>
                    <a:pt x="93537" y="109740"/>
                  </a:lnTo>
                  <a:lnTo>
                    <a:pt x="91126" y="111296"/>
                  </a:lnTo>
                  <a:lnTo>
                    <a:pt x="88611" y="112747"/>
                  </a:lnTo>
                  <a:lnTo>
                    <a:pt x="86017" y="114065"/>
                  </a:lnTo>
                  <a:lnTo>
                    <a:pt x="83371" y="115252"/>
                  </a:lnTo>
                  <a:lnTo>
                    <a:pt x="80620" y="116334"/>
                  </a:lnTo>
                  <a:lnTo>
                    <a:pt x="77842" y="117283"/>
                  </a:lnTo>
                  <a:lnTo>
                    <a:pt x="75013" y="118074"/>
                  </a:lnTo>
                  <a:lnTo>
                    <a:pt x="72104" y="118760"/>
                  </a:lnTo>
                  <a:lnTo>
                    <a:pt x="69144" y="119287"/>
                  </a:lnTo>
                  <a:lnTo>
                    <a:pt x="66131" y="119683"/>
                  </a:lnTo>
                  <a:lnTo>
                    <a:pt x="63091" y="119894"/>
                  </a:lnTo>
                  <a:lnTo>
                    <a:pt x="60000" y="120000"/>
                  </a:lnTo>
                  <a:lnTo>
                    <a:pt x="56908" y="119894"/>
                  </a:lnTo>
                  <a:lnTo>
                    <a:pt x="53842" y="119683"/>
                  </a:lnTo>
                  <a:lnTo>
                    <a:pt x="50855" y="119287"/>
                  </a:lnTo>
                  <a:lnTo>
                    <a:pt x="47921" y="118760"/>
                  </a:lnTo>
                  <a:lnTo>
                    <a:pt x="45013" y="118074"/>
                  </a:lnTo>
                  <a:lnTo>
                    <a:pt x="42157" y="117283"/>
                  </a:lnTo>
                  <a:lnTo>
                    <a:pt x="39379" y="116334"/>
                  </a:lnTo>
                  <a:lnTo>
                    <a:pt x="36628" y="115252"/>
                  </a:lnTo>
                  <a:lnTo>
                    <a:pt x="33982" y="114065"/>
                  </a:lnTo>
                  <a:lnTo>
                    <a:pt x="31388" y="112747"/>
                  </a:lnTo>
                  <a:lnTo>
                    <a:pt x="28873" y="111296"/>
                  </a:lnTo>
                  <a:lnTo>
                    <a:pt x="26462" y="109740"/>
                  </a:lnTo>
                  <a:lnTo>
                    <a:pt x="24078" y="108079"/>
                  </a:lnTo>
                  <a:lnTo>
                    <a:pt x="21825" y="106285"/>
                  </a:lnTo>
                  <a:lnTo>
                    <a:pt x="19676" y="104386"/>
                  </a:lnTo>
                  <a:lnTo>
                    <a:pt x="17554" y="102408"/>
                  </a:lnTo>
                  <a:lnTo>
                    <a:pt x="15589" y="100325"/>
                  </a:lnTo>
                  <a:lnTo>
                    <a:pt x="13703" y="98162"/>
                  </a:lnTo>
                  <a:lnTo>
                    <a:pt x="11921" y="95868"/>
                  </a:lnTo>
                  <a:lnTo>
                    <a:pt x="10218" y="93547"/>
                  </a:lnTo>
                  <a:lnTo>
                    <a:pt x="8698" y="91094"/>
                  </a:lnTo>
                  <a:lnTo>
                    <a:pt x="7231" y="88562"/>
                  </a:lnTo>
                  <a:lnTo>
                    <a:pt x="5895" y="85978"/>
                  </a:lnTo>
                  <a:lnTo>
                    <a:pt x="4689" y="83340"/>
                  </a:lnTo>
                  <a:lnTo>
                    <a:pt x="3641" y="80624"/>
                  </a:lnTo>
                  <a:lnTo>
                    <a:pt x="2698" y="77828"/>
                  </a:lnTo>
                  <a:lnTo>
                    <a:pt x="1886" y="74980"/>
                  </a:lnTo>
                  <a:lnTo>
                    <a:pt x="1231" y="72079"/>
                  </a:lnTo>
                  <a:lnTo>
                    <a:pt x="681" y="69098"/>
                  </a:lnTo>
                  <a:lnTo>
                    <a:pt x="314" y="66118"/>
                  </a:lnTo>
                  <a:lnTo>
                    <a:pt x="78" y="63059"/>
                  </a:lnTo>
                  <a:lnTo>
                    <a:pt x="0" y="59973"/>
                  </a:lnTo>
                  <a:lnTo>
                    <a:pt x="78" y="56914"/>
                  </a:lnTo>
                  <a:lnTo>
                    <a:pt x="314" y="53854"/>
                  </a:lnTo>
                  <a:lnTo>
                    <a:pt x="681" y="50821"/>
                  </a:lnTo>
                  <a:lnTo>
                    <a:pt x="1231" y="47894"/>
                  </a:lnTo>
                  <a:lnTo>
                    <a:pt x="1886" y="44993"/>
                  </a:lnTo>
                  <a:lnTo>
                    <a:pt x="2698" y="42145"/>
                  </a:lnTo>
                  <a:lnTo>
                    <a:pt x="3641" y="39349"/>
                  </a:lnTo>
                  <a:lnTo>
                    <a:pt x="4689" y="36632"/>
                  </a:lnTo>
                  <a:lnTo>
                    <a:pt x="5895" y="33969"/>
                  </a:lnTo>
                  <a:lnTo>
                    <a:pt x="7231" y="31384"/>
                  </a:lnTo>
                  <a:lnTo>
                    <a:pt x="8698" y="28879"/>
                  </a:lnTo>
                  <a:lnTo>
                    <a:pt x="10218" y="26426"/>
                  </a:lnTo>
                  <a:lnTo>
                    <a:pt x="11921" y="24079"/>
                  </a:lnTo>
                  <a:lnTo>
                    <a:pt x="13703" y="21810"/>
                  </a:lnTo>
                  <a:lnTo>
                    <a:pt x="15589" y="19648"/>
                  </a:lnTo>
                  <a:lnTo>
                    <a:pt x="17554" y="17564"/>
                  </a:lnTo>
                  <a:lnTo>
                    <a:pt x="19650" y="15560"/>
                  </a:lnTo>
                  <a:lnTo>
                    <a:pt x="21825" y="13687"/>
                  </a:lnTo>
                  <a:lnTo>
                    <a:pt x="24078" y="11920"/>
                  </a:lnTo>
                  <a:lnTo>
                    <a:pt x="26462" y="10232"/>
                  </a:lnTo>
                  <a:lnTo>
                    <a:pt x="28873" y="8703"/>
                  </a:lnTo>
                  <a:lnTo>
                    <a:pt x="31388" y="7252"/>
                  </a:lnTo>
                  <a:lnTo>
                    <a:pt x="33982" y="5907"/>
                  </a:lnTo>
                  <a:lnTo>
                    <a:pt x="36628" y="4694"/>
                  </a:lnTo>
                  <a:lnTo>
                    <a:pt x="39379" y="3639"/>
                  </a:lnTo>
                  <a:lnTo>
                    <a:pt x="42157" y="2716"/>
                  </a:lnTo>
                  <a:lnTo>
                    <a:pt x="45013" y="1872"/>
                  </a:lnTo>
                  <a:lnTo>
                    <a:pt x="47921" y="1213"/>
                  </a:lnTo>
                  <a:lnTo>
                    <a:pt x="50855" y="685"/>
                  </a:lnTo>
                  <a:lnTo>
                    <a:pt x="53842" y="316"/>
                  </a:lnTo>
                  <a:lnTo>
                    <a:pt x="56908" y="79"/>
                  </a:lnTo>
                  <a:lnTo>
                    <a:pt x="60000" y="0"/>
                  </a:lnTo>
                  <a:lnTo>
                    <a:pt x="63091" y="79"/>
                  </a:lnTo>
                  <a:lnTo>
                    <a:pt x="66131" y="316"/>
                  </a:lnTo>
                  <a:lnTo>
                    <a:pt x="69144" y="685"/>
                  </a:lnTo>
                  <a:lnTo>
                    <a:pt x="72104" y="1213"/>
                  </a:lnTo>
                  <a:lnTo>
                    <a:pt x="75013" y="1872"/>
                  </a:lnTo>
                  <a:lnTo>
                    <a:pt x="77842" y="2716"/>
                  </a:lnTo>
                  <a:lnTo>
                    <a:pt x="80620" y="3639"/>
                  </a:lnTo>
                  <a:lnTo>
                    <a:pt x="83371" y="4694"/>
                  </a:lnTo>
                  <a:lnTo>
                    <a:pt x="86017" y="5907"/>
                  </a:lnTo>
                  <a:lnTo>
                    <a:pt x="88611" y="7252"/>
                  </a:lnTo>
                  <a:lnTo>
                    <a:pt x="91126" y="8703"/>
                  </a:lnTo>
                  <a:lnTo>
                    <a:pt x="93537" y="10232"/>
                  </a:lnTo>
                  <a:lnTo>
                    <a:pt x="95895" y="11920"/>
                  </a:lnTo>
                  <a:lnTo>
                    <a:pt x="98148" y="13687"/>
                  </a:lnTo>
                  <a:lnTo>
                    <a:pt x="100349" y="15560"/>
                  </a:lnTo>
                  <a:lnTo>
                    <a:pt x="102445" y="17564"/>
                  </a:lnTo>
                  <a:lnTo>
                    <a:pt x="104410" y="19648"/>
                  </a:lnTo>
                  <a:lnTo>
                    <a:pt x="106323" y="21810"/>
                  </a:lnTo>
                  <a:lnTo>
                    <a:pt x="108078" y="24079"/>
                  </a:lnTo>
                  <a:lnTo>
                    <a:pt x="109755" y="26426"/>
                  </a:lnTo>
                  <a:lnTo>
                    <a:pt x="111301" y="28879"/>
                  </a:lnTo>
                  <a:lnTo>
                    <a:pt x="112768" y="31384"/>
                  </a:lnTo>
                  <a:lnTo>
                    <a:pt x="114104" y="33969"/>
                  </a:lnTo>
                  <a:lnTo>
                    <a:pt x="115283" y="36632"/>
                  </a:lnTo>
                  <a:lnTo>
                    <a:pt x="116358" y="39349"/>
                  </a:lnTo>
                  <a:lnTo>
                    <a:pt x="117327" y="42145"/>
                  </a:lnTo>
                  <a:lnTo>
                    <a:pt x="118113" y="44993"/>
                  </a:lnTo>
                  <a:lnTo>
                    <a:pt x="118768" y="47894"/>
                  </a:lnTo>
                  <a:lnTo>
                    <a:pt x="119318" y="50821"/>
                  </a:lnTo>
                  <a:lnTo>
                    <a:pt x="119685" y="53854"/>
                  </a:lnTo>
                  <a:lnTo>
                    <a:pt x="119921" y="56914"/>
                  </a:lnTo>
                  <a:lnTo>
                    <a:pt x="120000" y="599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6" name="îṣļîḑé-Shape 2366"/>
            <p:cNvSpPr/>
            <p:nvPr/>
          </p:nvSpPr>
          <p:spPr>
            <a:xfrm flipH="1">
              <a:off x="4812370" y="3049061"/>
              <a:ext cx="454992" cy="46553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52"/>
                  </a:moveTo>
                  <a:lnTo>
                    <a:pt x="119895" y="63107"/>
                  </a:lnTo>
                  <a:lnTo>
                    <a:pt x="119686" y="66110"/>
                  </a:lnTo>
                  <a:lnTo>
                    <a:pt x="119267" y="69165"/>
                  </a:lnTo>
                  <a:lnTo>
                    <a:pt x="118744" y="72115"/>
                  </a:lnTo>
                  <a:lnTo>
                    <a:pt x="118063" y="75013"/>
                  </a:lnTo>
                  <a:lnTo>
                    <a:pt x="117278" y="77857"/>
                  </a:lnTo>
                  <a:lnTo>
                    <a:pt x="116336" y="80649"/>
                  </a:lnTo>
                  <a:lnTo>
                    <a:pt x="115290" y="83388"/>
                  </a:lnTo>
                  <a:lnTo>
                    <a:pt x="114086" y="86022"/>
                  </a:lnTo>
                  <a:lnTo>
                    <a:pt x="112725" y="88604"/>
                  </a:lnTo>
                  <a:lnTo>
                    <a:pt x="111312" y="91132"/>
                  </a:lnTo>
                  <a:lnTo>
                    <a:pt x="109742" y="93503"/>
                  </a:lnTo>
                  <a:lnTo>
                    <a:pt x="108068" y="95926"/>
                  </a:lnTo>
                  <a:lnTo>
                    <a:pt x="106288" y="98191"/>
                  </a:lnTo>
                  <a:lnTo>
                    <a:pt x="104404" y="100351"/>
                  </a:lnTo>
                  <a:lnTo>
                    <a:pt x="102416" y="102405"/>
                  </a:lnTo>
                  <a:lnTo>
                    <a:pt x="100322" y="104407"/>
                  </a:lnTo>
                  <a:lnTo>
                    <a:pt x="98124" y="106251"/>
                  </a:lnTo>
                  <a:lnTo>
                    <a:pt x="95874" y="108094"/>
                  </a:lnTo>
                  <a:lnTo>
                    <a:pt x="93519" y="109727"/>
                  </a:lnTo>
                  <a:lnTo>
                    <a:pt x="91059" y="111255"/>
                  </a:lnTo>
                  <a:lnTo>
                    <a:pt x="88547" y="112783"/>
                  </a:lnTo>
                  <a:lnTo>
                    <a:pt x="85983" y="114047"/>
                  </a:lnTo>
                  <a:lnTo>
                    <a:pt x="83314" y="115258"/>
                  </a:lnTo>
                  <a:lnTo>
                    <a:pt x="80593" y="116365"/>
                  </a:lnTo>
                  <a:lnTo>
                    <a:pt x="77819" y="117313"/>
                  </a:lnTo>
                  <a:lnTo>
                    <a:pt x="74941" y="118103"/>
                  </a:lnTo>
                  <a:lnTo>
                    <a:pt x="72062" y="118788"/>
                  </a:lnTo>
                  <a:lnTo>
                    <a:pt x="69132" y="119315"/>
                  </a:lnTo>
                  <a:lnTo>
                    <a:pt x="66149" y="119683"/>
                  </a:lnTo>
                  <a:lnTo>
                    <a:pt x="63061" y="119947"/>
                  </a:lnTo>
                  <a:lnTo>
                    <a:pt x="59973" y="120000"/>
                  </a:lnTo>
                  <a:lnTo>
                    <a:pt x="56886" y="119947"/>
                  </a:lnTo>
                  <a:lnTo>
                    <a:pt x="53850" y="119683"/>
                  </a:lnTo>
                  <a:lnTo>
                    <a:pt x="50867" y="119315"/>
                  </a:lnTo>
                  <a:lnTo>
                    <a:pt x="47937" y="118788"/>
                  </a:lnTo>
                  <a:lnTo>
                    <a:pt x="45006" y="118103"/>
                  </a:lnTo>
                  <a:lnTo>
                    <a:pt x="42180" y="117313"/>
                  </a:lnTo>
                  <a:lnTo>
                    <a:pt x="39354" y="116365"/>
                  </a:lnTo>
                  <a:lnTo>
                    <a:pt x="36633" y="115258"/>
                  </a:lnTo>
                  <a:lnTo>
                    <a:pt x="33964" y="114047"/>
                  </a:lnTo>
                  <a:lnTo>
                    <a:pt x="31399" y="112783"/>
                  </a:lnTo>
                  <a:lnTo>
                    <a:pt x="28887" y="111255"/>
                  </a:lnTo>
                  <a:lnTo>
                    <a:pt x="26428" y="109727"/>
                  </a:lnTo>
                  <a:lnTo>
                    <a:pt x="24125" y="108094"/>
                  </a:lnTo>
                  <a:lnTo>
                    <a:pt x="21822" y="106251"/>
                  </a:lnTo>
                  <a:lnTo>
                    <a:pt x="19677" y="104407"/>
                  </a:lnTo>
                  <a:lnTo>
                    <a:pt x="17583" y="102405"/>
                  </a:lnTo>
                  <a:lnTo>
                    <a:pt x="15542" y="100351"/>
                  </a:lnTo>
                  <a:lnTo>
                    <a:pt x="13711" y="98191"/>
                  </a:lnTo>
                  <a:lnTo>
                    <a:pt x="11931" y="95926"/>
                  </a:lnTo>
                  <a:lnTo>
                    <a:pt x="10257" y="93503"/>
                  </a:lnTo>
                  <a:lnTo>
                    <a:pt x="8687" y="91132"/>
                  </a:lnTo>
                  <a:lnTo>
                    <a:pt x="7274" y="88604"/>
                  </a:lnTo>
                  <a:lnTo>
                    <a:pt x="5965" y="86022"/>
                  </a:lnTo>
                  <a:lnTo>
                    <a:pt x="4762" y="83336"/>
                  </a:lnTo>
                  <a:lnTo>
                    <a:pt x="3663" y="80649"/>
                  </a:lnTo>
                  <a:lnTo>
                    <a:pt x="2721" y="77857"/>
                  </a:lnTo>
                  <a:lnTo>
                    <a:pt x="1883" y="75013"/>
                  </a:lnTo>
                  <a:lnTo>
                    <a:pt x="1203" y="72115"/>
                  </a:lnTo>
                  <a:lnTo>
                    <a:pt x="680" y="69165"/>
                  </a:lnTo>
                  <a:lnTo>
                    <a:pt x="366" y="66110"/>
                  </a:lnTo>
                  <a:lnTo>
                    <a:pt x="52" y="63107"/>
                  </a:lnTo>
                  <a:lnTo>
                    <a:pt x="0" y="60052"/>
                  </a:lnTo>
                  <a:lnTo>
                    <a:pt x="52" y="56944"/>
                  </a:lnTo>
                  <a:lnTo>
                    <a:pt x="366" y="53889"/>
                  </a:lnTo>
                  <a:lnTo>
                    <a:pt x="680" y="50886"/>
                  </a:lnTo>
                  <a:lnTo>
                    <a:pt x="1203" y="47884"/>
                  </a:lnTo>
                  <a:lnTo>
                    <a:pt x="1883" y="44986"/>
                  </a:lnTo>
                  <a:lnTo>
                    <a:pt x="2721" y="42142"/>
                  </a:lnTo>
                  <a:lnTo>
                    <a:pt x="3663" y="39402"/>
                  </a:lnTo>
                  <a:lnTo>
                    <a:pt x="4762" y="36663"/>
                  </a:lnTo>
                  <a:lnTo>
                    <a:pt x="5965" y="34029"/>
                  </a:lnTo>
                  <a:lnTo>
                    <a:pt x="7274" y="31448"/>
                  </a:lnTo>
                  <a:lnTo>
                    <a:pt x="8687" y="28867"/>
                  </a:lnTo>
                  <a:lnTo>
                    <a:pt x="10257" y="26496"/>
                  </a:lnTo>
                  <a:lnTo>
                    <a:pt x="11931" y="24126"/>
                  </a:lnTo>
                  <a:lnTo>
                    <a:pt x="13711" y="21861"/>
                  </a:lnTo>
                  <a:lnTo>
                    <a:pt x="15542" y="19648"/>
                  </a:lnTo>
                  <a:lnTo>
                    <a:pt x="17583" y="17594"/>
                  </a:lnTo>
                  <a:lnTo>
                    <a:pt x="19677" y="15592"/>
                  </a:lnTo>
                  <a:lnTo>
                    <a:pt x="21822" y="13748"/>
                  </a:lnTo>
                  <a:lnTo>
                    <a:pt x="24125" y="11957"/>
                  </a:lnTo>
                  <a:lnTo>
                    <a:pt x="26428" y="10272"/>
                  </a:lnTo>
                  <a:lnTo>
                    <a:pt x="28887" y="8744"/>
                  </a:lnTo>
                  <a:lnTo>
                    <a:pt x="31399" y="7269"/>
                  </a:lnTo>
                  <a:lnTo>
                    <a:pt x="33964" y="5952"/>
                  </a:lnTo>
                  <a:lnTo>
                    <a:pt x="36633" y="4741"/>
                  </a:lnTo>
                  <a:lnTo>
                    <a:pt x="39354" y="3634"/>
                  </a:lnTo>
                  <a:lnTo>
                    <a:pt x="42180" y="2739"/>
                  </a:lnTo>
                  <a:lnTo>
                    <a:pt x="45006" y="1896"/>
                  </a:lnTo>
                  <a:lnTo>
                    <a:pt x="47937" y="1264"/>
                  </a:lnTo>
                  <a:lnTo>
                    <a:pt x="50867" y="684"/>
                  </a:lnTo>
                  <a:lnTo>
                    <a:pt x="53850" y="368"/>
                  </a:lnTo>
                  <a:lnTo>
                    <a:pt x="56886" y="105"/>
                  </a:lnTo>
                  <a:lnTo>
                    <a:pt x="59973" y="0"/>
                  </a:lnTo>
                  <a:lnTo>
                    <a:pt x="63061" y="105"/>
                  </a:lnTo>
                  <a:lnTo>
                    <a:pt x="66149" y="368"/>
                  </a:lnTo>
                  <a:lnTo>
                    <a:pt x="69132" y="684"/>
                  </a:lnTo>
                  <a:lnTo>
                    <a:pt x="72062" y="1264"/>
                  </a:lnTo>
                  <a:lnTo>
                    <a:pt x="74941" y="1896"/>
                  </a:lnTo>
                  <a:lnTo>
                    <a:pt x="77819" y="2739"/>
                  </a:lnTo>
                  <a:lnTo>
                    <a:pt x="80593" y="3634"/>
                  </a:lnTo>
                  <a:lnTo>
                    <a:pt x="83314" y="4741"/>
                  </a:lnTo>
                  <a:lnTo>
                    <a:pt x="85983" y="5952"/>
                  </a:lnTo>
                  <a:lnTo>
                    <a:pt x="88547" y="7269"/>
                  </a:lnTo>
                  <a:lnTo>
                    <a:pt x="91059" y="8744"/>
                  </a:lnTo>
                  <a:lnTo>
                    <a:pt x="93519" y="10272"/>
                  </a:lnTo>
                  <a:lnTo>
                    <a:pt x="95874" y="11957"/>
                  </a:lnTo>
                  <a:lnTo>
                    <a:pt x="98124" y="13748"/>
                  </a:lnTo>
                  <a:lnTo>
                    <a:pt x="100322" y="15592"/>
                  </a:lnTo>
                  <a:lnTo>
                    <a:pt x="102416" y="17594"/>
                  </a:lnTo>
                  <a:lnTo>
                    <a:pt x="104404" y="19648"/>
                  </a:lnTo>
                  <a:lnTo>
                    <a:pt x="106288" y="21861"/>
                  </a:lnTo>
                  <a:lnTo>
                    <a:pt x="108068" y="24126"/>
                  </a:lnTo>
                  <a:lnTo>
                    <a:pt x="109742" y="26496"/>
                  </a:lnTo>
                  <a:lnTo>
                    <a:pt x="111312" y="28867"/>
                  </a:lnTo>
                  <a:lnTo>
                    <a:pt x="112725" y="31448"/>
                  </a:lnTo>
                  <a:lnTo>
                    <a:pt x="114086" y="34029"/>
                  </a:lnTo>
                  <a:lnTo>
                    <a:pt x="115290" y="36663"/>
                  </a:lnTo>
                  <a:lnTo>
                    <a:pt x="116336" y="39402"/>
                  </a:lnTo>
                  <a:lnTo>
                    <a:pt x="117278" y="42142"/>
                  </a:lnTo>
                  <a:lnTo>
                    <a:pt x="118063" y="44986"/>
                  </a:lnTo>
                  <a:lnTo>
                    <a:pt x="118744" y="47884"/>
                  </a:lnTo>
                  <a:lnTo>
                    <a:pt x="119267" y="50886"/>
                  </a:lnTo>
                  <a:lnTo>
                    <a:pt x="119686" y="53889"/>
                  </a:lnTo>
                  <a:lnTo>
                    <a:pt x="119895" y="56944"/>
                  </a:lnTo>
                  <a:lnTo>
                    <a:pt x="120000" y="600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" name="îṣļîḑé-Shape 2367"/>
            <p:cNvSpPr/>
            <p:nvPr/>
          </p:nvSpPr>
          <p:spPr>
            <a:xfrm flipH="1">
              <a:off x="6315198" y="2677620"/>
              <a:ext cx="400200" cy="40972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29"/>
                  </a:moveTo>
                  <a:lnTo>
                    <a:pt x="119940" y="63085"/>
                  </a:lnTo>
                  <a:lnTo>
                    <a:pt x="119643" y="66140"/>
                  </a:lnTo>
                  <a:lnTo>
                    <a:pt x="119345" y="69136"/>
                  </a:lnTo>
                  <a:lnTo>
                    <a:pt x="118751" y="72131"/>
                  </a:lnTo>
                  <a:lnTo>
                    <a:pt x="118097" y="75007"/>
                  </a:lnTo>
                  <a:lnTo>
                    <a:pt x="117324" y="77883"/>
                  </a:lnTo>
                  <a:lnTo>
                    <a:pt x="116372" y="80639"/>
                  </a:lnTo>
                  <a:lnTo>
                    <a:pt x="115242" y="83394"/>
                  </a:lnTo>
                  <a:lnTo>
                    <a:pt x="114112" y="86030"/>
                  </a:lnTo>
                  <a:lnTo>
                    <a:pt x="112745" y="88607"/>
                  </a:lnTo>
                  <a:lnTo>
                    <a:pt x="111318" y="91063"/>
                  </a:lnTo>
                  <a:lnTo>
                    <a:pt x="109772" y="93579"/>
                  </a:lnTo>
                  <a:lnTo>
                    <a:pt x="108107" y="95856"/>
                  </a:lnTo>
                  <a:lnTo>
                    <a:pt x="106263" y="98132"/>
                  </a:lnTo>
                  <a:lnTo>
                    <a:pt x="104420" y="100349"/>
                  </a:lnTo>
                  <a:lnTo>
                    <a:pt x="102457" y="102446"/>
                  </a:lnTo>
                  <a:lnTo>
                    <a:pt x="100317" y="104423"/>
                  </a:lnTo>
                  <a:lnTo>
                    <a:pt x="98176" y="106280"/>
                  </a:lnTo>
                  <a:lnTo>
                    <a:pt x="95916" y="108137"/>
                  </a:lnTo>
                  <a:lnTo>
                    <a:pt x="93538" y="109755"/>
                  </a:lnTo>
                  <a:lnTo>
                    <a:pt x="91159" y="111313"/>
                  </a:lnTo>
                  <a:lnTo>
                    <a:pt x="88602" y="112810"/>
                  </a:lnTo>
                  <a:lnTo>
                    <a:pt x="86045" y="114068"/>
                  </a:lnTo>
                  <a:lnTo>
                    <a:pt x="83369" y="115327"/>
                  </a:lnTo>
                  <a:lnTo>
                    <a:pt x="80634" y="116345"/>
                  </a:lnTo>
                  <a:lnTo>
                    <a:pt x="77898" y="117304"/>
                  </a:lnTo>
                  <a:lnTo>
                    <a:pt x="75044" y="118082"/>
                  </a:lnTo>
                  <a:lnTo>
                    <a:pt x="72130" y="118801"/>
                  </a:lnTo>
                  <a:lnTo>
                    <a:pt x="69157" y="119340"/>
                  </a:lnTo>
                  <a:lnTo>
                    <a:pt x="66184" y="119700"/>
                  </a:lnTo>
                  <a:lnTo>
                    <a:pt x="63092" y="119880"/>
                  </a:lnTo>
                  <a:lnTo>
                    <a:pt x="60000" y="120000"/>
                  </a:lnTo>
                  <a:lnTo>
                    <a:pt x="56907" y="119880"/>
                  </a:lnTo>
                  <a:lnTo>
                    <a:pt x="53875" y="119700"/>
                  </a:lnTo>
                  <a:lnTo>
                    <a:pt x="50901" y="119340"/>
                  </a:lnTo>
                  <a:lnTo>
                    <a:pt x="47928" y="118801"/>
                  </a:lnTo>
                  <a:lnTo>
                    <a:pt x="45014" y="118082"/>
                  </a:lnTo>
                  <a:lnTo>
                    <a:pt x="42160" y="117304"/>
                  </a:lnTo>
                  <a:lnTo>
                    <a:pt x="39365" y="116345"/>
                  </a:lnTo>
                  <a:lnTo>
                    <a:pt x="36630" y="115327"/>
                  </a:lnTo>
                  <a:lnTo>
                    <a:pt x="34013" y="114068"/>
                  </a:lnTo>
                  <a:lnTo>
                    <a:pt x="31397" y="112810"/>
                  </a:lnTo>
                  <a:lnTo>
                    <a:pt x="28899" y="111313"/>
                  </a:lnTo>
                  <a:lnTo>
                    <a:pt x="26521" y="109755"/>
                  </a:lnTo>
                  <a:lnTo>
                    <a:pt x="24083" y="108137"/>
                  </a:lnTo>
                  <a:lnTo>
                    <a:pt x="21823" y="106280"/>
                  </a:lnTo>
                  <a:lnTo>
                    <a:pt x="19682" y="104423"/>
                  </a:lnTo>
                  <a:lnTo>
                    <a:pt x="17542" y="102446"/>
                  </a:lnTo>
                  <a:lnTo>
                    <a:pt x="15639" y="100349"/>
                  </a:lnTo>
                  <a:lnTo>
                    <a:pt x="13736" y="98132"/>
                  </a:lnTo>
                  <a:lnTo>
                    <a:pt x="11952" y="95856"/>
                  </a:lnTo>
                  <a:lnTo>
                    <a:pt x="10227" y="93579"/>
                  </a:lnTo>
                  <a:lnTo>
                    <a:pt x="8681" y="91063"/>
                  </a:lnTo>
                  <a:lnTo>
                    <a:pt x="7254" y="88607"/>
                  </a:lnTo>
                  <a:lnTo>
                    <a:pt x="5887" y="86030"/>
                  </a:lnTo>
                  <a:lnTo>
                    <a:pt x="4757" y="83394"/>
                  </a:lnTo>
                  <a:lnTo>
                    <a:pt x="3627" y="80639"/>
                  </a:lnTo>
                  <a:lnTo>
                    <a:pt x="2735" y="77883"/>
                  </a:lnTo>
                  <a:lnTo>
                    <a:pt x="1902" y="75007"/>
                  </a:lnTo>
                  <a:lnTo>
                    <a:pt x="1248" y="72131"/>
                  </a:lnTo>
                  <a:lnTo>
                    <a:pt x="713" y="69136"/>
                  </a:lnTo>
                  <a:lnTo>
                    <a:pt x="356" y="66140"/>
                  </a:lnTo>
                  <a:lnTo>
                    <a:pt x="118" y="63085"/>
                  </a:lnTo>
                  <a:lnTo>
                    <a:pt x="0" y="60029"/>
                  </a:lnTo>
                  <a:lnTo>
                    <a:pt x="118" y="56914"/>
                  </a:lnTo>
                  <a:lnTo>
                    <a:pt x="356" y="53859"/>
                  </a:lnTo>
                  <a:lnTo>
                    <a:pt x="713" y="50863"/>
                  </a:lnTo>
                  <a:lnTo>
                    <a:pt x="1248" y="47868"/>
                  </a:lnTo>
                  <a:lnTo>
                    <a:pt x="1902" y="44992"/>
                  </a:lnTo>
                  <a:lnTo>
                    <a:pt x="2735" y="42116"/>
                  </a:lnTo>
                  <a:lnTo>
                    <a:pt x="3627" y="39360"/>
                  </a:lnTo>
                  <a:lnTo>
                    <a:pt x="4757" y="36605"/>
                  </a:lnTo>
                  <a:lnTo>
                    <a:pt x="5887" y="33969"/>
                  </a:lnTo>
                  <a:lnTo>
                    <a:pt x="7254" y="31392"/>
                  </a:lnTo>
                  <a:lnTo>
                    <a:pt x="8681" y="28876"/>
                  </a:lnTo>
                  <a:lnTo>
                    <a:pt x="10227" y="26420"/>
                  </a:lnTo>
                  <a:lnTo>
                    <a:pt x="11952" y="24083"/>
                  </a:lnTo>
                  <a:lnTo>
                    <a:pt x="13736" y="21807"/>
                  </a:lnTo>
                  <a:lnTo>
                    <a:pt x="15639" y="19590"/>
                  </a:lnTo>
                  <a:lnTo>
                    <a:pt x="17542" y="17493"/>
                  </a:lnTo>
                  <a:lnTo>
                    <a:pt x="19682" y="15576"/>
                  </a:lnTo>
                  <a:lnTo>
                    <a:pt x="21823" y="13659"/>
                  </a:lnTo>
                  <a:lnTo>
                    <a:pt x="24083" y="11862"/>
                  </a:lnTo>
                  <a:lnTo>
                    <a:pt x="26521" y="10184"/>
                  </a:lnTo>
                  <a:lnTo>
                    <a:pt x="28899" y="8627"/>
                  </a:lnTo>
                  <a:lnTo>
                    <a:pt x="31397" y="7249"/>
                  </a:lnTo>
                  <a:lnTo>
                    <a:pt x="34013" y="5871"/>
                  </a:lnTo>
                  <a:lnTo>
                    <a:pt x="36630" y="4613"/>
                  </a:lnTo>
                  <a:lnTo>
                    <a:pt x="39365" y="3594"/>
                  </a:lnTo>
                  <a:lnTo>
                    <a:pt x="42160" y="2636"/>
                  </a:lnTo>
                  <a:lnTo>
                    <a:pt x="45014" y="1857"/>
                  </a:lnTo>
                  <a:lnTo>
                    <a:pt x="47928" y="1198"/>
                  </a:lnTo>
                  <a:lnTo>
                    <a:pt x="50901" y="599"/>
                  </a:lnTo>
                  <a:lnTo>
                    <a:pt x="53875" y="239"/>
                  </a:lnTo>
                  <a:lnTo>
                    <a:pt x="56907" y="59"/>
                  </a:lnTo>
                  <a:lnTo>
                    <a:pt x="60000" y="0"/>
                  </a:lnTo>
                  <a:lnTo>
                    <a:pt x="63092" y="59"/>
                  </a:lnTo>
                  <a:lnTo>
                    <a:pt x="66184" y="239"/>
                  </a:lnTo>
                  <a:lnTo>
                    <a:pt x="69157" y="599"/>
                  </a:lnTo>
                  <a:lnTo>
                    <a:pt x="72130" y="1198"/>
                  </a:lnTo>
                  <a:lnTo>
                    <a:pt x="75044" y="1857"/>
                  </a:lnTo>
                  <a:lnTo>
                    <a:pt x="77898" y="2636"/>
                  </a:lnTo>
                  <a:lnTo>
                    <a:pt x="80634" y="3594"/>
                  </a:lnTo>
                  <a:lnTo>
                    <a:pt x="83369" y="4613"/>
                  </a:lnTo>
                  <a:lnTo>
                    <a:pt x="86045" y="5871"/>
                  </a:lnTo>
                  <a:lnTo>
                    <a:pt x="88602" y="7249"/>
                  </a:lnTo>
                  <a:lnTo>
                    <a:pt x="91159" y="8627"/>
                  </a:lnTo>
                  <a:lnTo>
                    <a:pt x="93538" y="10184"/>
                  </a:lnTo>
                  <a:lnTo>
                    <a:pt x="95916" y="11862"/>
                  </a:lnTo>
                  <a:lnTo>
                    <a:pt x="98176" y="13659"/>
                  </a:lnTo>
                  <a:lnTo>
                    <a:pt x="100317" y="15576"/>
                  </a:lnTo>
                  <a:lnTo>
                    <a:pt x="102457" y="17493"/>
                  </a:lnTo>
                  <a:lnTo>
                    <a:pt x="104420" y="19590"/>
                  </a:lnTo>
                  <a:lnTo>
                    <a:pt x="106263" y="21807"/>
                  </a:lnTo>
                  <a:lnTo>
                    <a:pt x="108107" y="24083"/>
                  </a:lnTo>
                  <a:lnTo>
                    <a:pt x="109772" y="26420"/>
                  </a:lnTo>
                  <a:lnTo>
                    <a:pt x="111318" y="28876"/>
                  </a:lnTo>
                  <a:lnTo>
                    <a:pt x="112745" y="31392"/>
                  </a:lnTo>
                  <a:lnTo>
                    <a:pt x="114112" y="33969"/>
                  </a:lnTo>
                  <a:lnTo>
                    <a:pt x="115242" y="36605"/>
                  </a:lnTo>
                  <a:lnTo>
                    <a:pt x="116372" y="39360"/>
                  </a:lnTo>
                  <a:lnTo>
                    <a:pt x="117324" y="42116"/>
                  </a:lnTo>
                  <a:lnTo>
                    <a:pt x="118097" y="44992"/>
                  </a:lnTo>
                  <a:lnTo>
                    <a:pt x="118751" y="47868"/>
                  </a:lnTo>
                  <a:lnTo>
                    <a:pt x="119345" y="50863"/>
                  </a:lnTo>
                  <a:lnTo>
                    <a:pt x="119643" y="53859"/>
                  </a:lnTo>
                  <a:lnTo>
                    <a:pt x="119940" y="56914"/>
                  </a:lnTo>
                  <a:lnTo>
                    <a:pt x="120000" y="60029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8" name="îṣļîḑé-Shape 2368"/>
            <p:cNvSpPr/>
            <p:nvPr/>
          </p:nvSpPr>
          <p:spPr>
            <a:xfrm flipH="1">
              <a:off x="6526682" y="3070399"/>
              <a:ext cx="686059" cy="70167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17"/>
                  </a:moveTo>
                  <a:lnTo>
                    <a:pt x="119930" y="63128"/>
                  </a:lnTo>
                  <a:lnTo>
                    <a:pt x="119687" y="66169"/>
                  </a:lnTo>
                  <a:lnTo>
                    <a:pt x="119270" y="69175"/>
                  </a:lnTo>
                  <a:lnTo>
                    <a:pt x="118784" y="72111"/>
                  </a:lnTo>
                  <a:lnTo>
                    <a:pt x="118125" y="75013"/>
                  </a:lnTo>
                  <a:lnTo>
                    <a:pt x="117291" y="77844"/>
                  </a:lnTo>
                  <a:lnTo>
                    <a:pt x="116319" y="80640"/>
                  </a:lnTo>
                  <a:lnTo>
                    <a:pt x="115277" y="83367"/>
                  </a:lnTo>
                  <a:lnTo>
                    <a:pt x="114062" y="86058"/>
                  </a:lnTo>
                  <a:lnTo>
                    <a:pt x="112743" y="88610"/>
                  </a:lnTo>
                  <a:lnTo>
                    <a:pt x="111319" y="91162"/>
                  </a:lnTo>
                  <a:lnTo>
                    <a:pt x="109756" y="93574"/>
                  </a:lnTo>
                  <a:lnTo>
                    <a:pt x="108055" y="95916"/>
                  </a:lnTo>
                  <a:lnTo>
                    <a:pt x="106284" y="98188"/>
                  </a:lnTo>
                  <a:lnTo>
                    <a:pt x="104409" y="100355"/>
                  </a:lnTo>
                  <a:lnTo>
                    <a:pt x="102430" y="102452"/>
                  </a:lnTo>
                  <a:lnTo>
                    <a:pt x="100347" y="104410"/>
                  </a:lnTo>
                  <a:lnTo>
                    <a:pt x="98159" y="106297"/>
                  </a:lnTo>
                  <a:lnTo>
                    <a:pt x="95902" y="108115"/>
                  </a:lnTo>
                  <a:lnTo>
                    <a:pt x="93541" y="109793"/>
                  </a:lnTo>
                  <a:lnTo>
                    <a:pt x="91111" y="111331"/>
                  </a:lnTo>
                  <a:lnTo>
                    <a:pt x="88611" y="112764"/>
                  </a:lnTo>
                  <a:lnTo>
                    <a:pt x="86006" y="114092"/>
                  </a:lnTo>
                  <a:lnTo>
                    <a:pt x="83333" y="115281"/>
                  </a:lnTo>
                  <a:lnTo>
                    <a:pt x="80625" y="116399"/>
                  </a:lnTo>
                  <a:lnTo>
                    <a:pt x="77847" y="117343"/>
                  </a:lnTo>
                  <a:lnTo>
                    <a:pt x="75000" y="118112"/>
                  </a:lnTo>
                  <a:lnTo>
                    <a:pt x="72083" y="118811"/>
                  </a:lnTo>
                  <a:lnTo>
                    <a:pt x="69131" y="119335"/>
                  </a:lnTo>
                  <a:lnTo>
                    <a:pt x="66111" y="119720"/>
                  </a:lnTo>
                  <a:lnTo>
                    <a:pt x="63090" y="119930"/>
                  </a:lnTo>
                  <a:lnTo>
                    <a:pt x="60000" y="120000"/>
                  </a:lnTo>
                  <a:lnTo>
                    <a:pt x="56909" y="119930"/>
                  </a:lnTo>
                  <a:lnTo>
                    <a:pt x="53888" y="119720"/>
                  </a:lnTo>
                  <a:lnTo>
                    <a:pt x="50868" y="119335"/>
                  </a:lnTo>
                  <a:lnTo>
                    <a:pt x="47916" y="118811"/>
                  </a:lnTo>
                  <a:lnTo>
                    <a:pt x="45000" y="118112"/>
                  </a:lnTo>
                  <a:lnTo>
                    <a:pt x="42152" y="117343"/>
                  </a:lnTo>
                  <a:lnTo>
                    <a:pt x="39375" y="116399"/>
                  </a:lnTo>
                  <a:lnTo>
                    <a:pt x="36666" y="115281"/>
                  </a:lnTo>
                  <a:lnTo>
                    <a:pt x="33958" y="114092"/>
                  </a:lnTo>
                  <a:lnTo>
                    <a:pt x="31388" y="112764"/>
                  </a:lnTo>
                  <a:lnTo>
                    <a:pt x="28854" y="111331"/>
                  </a:lnTo>
                  <a:lnTo>
                    <a:pt x="26458" y="109793"/>
                  </a:lnTo>
                  <a:lnTo>
                    <a:pt x="24097" y="108115"/>
                  </a:lnTo>
                  <a:lnTo>
                    <a:pt x="21840" y="106297"/>
                  </a:lnTo>
                  <a:lnTo>
                    <a:pt x="19652" y="104410"/>
                  </a:lnTo>
                  <a:lnTo>
                    <a:pt x="17569" y="102452"/>
                  </a:lnTo>
                  <a:lnTo>
                    <a:pt x="15555" y="100355"/>
                  </a:lnTo>
                  <a:lnTo>
                    <a:pt x="13680" y="98188"/>
                  </a:lnTo>
                  <a:lnTo>
                    <a:pt x="11909" y="95916"/>
                  </a:lnTo>
                  <a:lnTo>
                    <a:pt x="10243" y="93574"/>
                  </a:lnTo>
                  <a:lnTo>
                    <a:pt x="8680" y="91162"/>
                  </a:lnTo>
                  <a:lnTo>
                    <a:pt x="7256" y="88610"/>
                  </a:lnTo>
                  <a:lnTo>
                    <a:pt x="5902" y="86058"/>
                  </a:lnTo>
                  <a:lnTo>
                    <a:pt x="4722" y="83367"/>
                  </a:lnTo>
                  <a:lnTo>
                    <a:pt x="3611" y="80640"/>
                  </a:lnTo>
                  <a:lnTo>
                    <a:pt x="2673" y="77844"/>
                  </a:lnTo>
                  <a:lnTo>
                    <a:pt x="1875" y="75013"/>
                  </a:lnTo>
                  <a:lnTo>
                    <a:pt x="1215" y="72111"/>
                  </a:lnTo>
                  <a:lnTo>
                    <a:pt x="694" y="69175"/>
                  </a:lnTo>
                  <a:lnTo>
                    <a:pt x="312" y="66169"/>
                  </a:lnTo>
                  <a:lnTo>
                    <a:pt x="69" y="63128"/>
                  </a:lnTo>
                  <a:lnTo>
                    <a:pt x="0" y="60017"/>
                  </a:lnTo>
                  <a:lnTo>
                    <a:pt x="69" y="56941"/>
                  </a:lnTo>
                  <a:lnTo>
                    <a:pt x="312" y="53900"/>
                  </a:lnTo>
                  <a:lnTo>
                    <a:pt x="694" y="50859"/>
                  </a:lnTo>
                  <a:lnTo>
                    <a:pt x="1215" y="47923"/>
                  </a:lnTo>
                  <a:lnTo>
                    <a:pt x="1875" y="45021"/>
                  </a:lnTo>
                  <a:lnTo>
                    <a:pt x="2673" y="42190"/>
                  </a:lnTo>
                  <a:lnTo>
                    <a:pt x="3611" y="39394"/>
                  </a:lnTo>
                  <a:lnTo>
                    <a:pt x="4722" y="36667"/>
                  </a:lnTo>
                  <a:lnTo>
                    <a:pt x="5902" y="34011"/>
                  </a:lnTo>
                  <a:lnTo>
                    <a:pt x="7256" y="31424"/>
                  </a:lnTo>
                  <a:lnTo>
                    <a:pt x="8680" y="28907"/>
                  </a:lnTo>
                  <a:lnTo>
                    <a:pt x="10243" y="26460"/>
                  </a:lnTo>
                  <a:lnTo>
                    <a:pt x="11909" y="24118"/>
                  </a:lnTo>
                  <a:lnTo>
                    <a:pt x="13680" y="21846"/>
                  </a:lnTo>
                  <a:lnTo>
                    <a:pt x="15555" y="19644"/>
                  </a:lnTo>
                  <a:lnTo>
                    <a:pt x="17569" y="17582"/>
                  </a:lnTo>
                  <a:lnTo>
                    <a:pt x="19652" y="15624"/>
                  </a:lnTo>
                  <a:lnTo>
                    <a:pt x="21840" y="13737"/>
                  </a:lnTo>
                  <a:lnTo>
                    <a:pt x="24097" y="11954"/>
                  </a:lnTo>
                  <a:lnTo>
                    <a:pt x="26458" y="10241"/>
                  </a:lnTo>
                  <a:lnTo>
                    <a:pt x="28854" y="8703"/>
                  </a:lnTo>
                  <a:lnTo>
                    <a:pt x="31388" y="7270"/>
                  </a:lnTo>
                  <a:lnTo>
                    <a:pt x="33958" y="5942"/>
                  </a:lnTo>
                  <a:lnTo>
                    <a:pt x="36666" y="4753"/>
                  </a:lnTo>
                  <a:lnTo>
                    <a:pt x="39375" y="3635"/>
                  </a:lnTo>
                  <a:lnTo>
                    <a:pt x="42152" y="2691"/>
                  </a:lnTo>
                  <a:lnTo>
                    <a:pt x="45000" y="1887"/>
                  </a:lnTo>
                  <a:lnTo>
                    <a:pt x="47916" y="1223"/>
                  </a:lnTo>
                  <a:lnTo>
                    <a:pt x="50868" y="699"/>
                  </a:lnTo>
                  <a:lnTo>
                    <a:pt x="53888" y="314"/>
                  </a:lnTo>
                  <a:lnTo>
                    <a:pt x="56909" y="104"/>
                  </a:lnTo>
                  <a:lnTo>
                    <a:pt x="60000" y="0"/>
                  </a:lnTo>
                  <a:lnTo>
                    <a:pt x="63090" y="104"/>
                  </a:lnTo>
                  <a:lnTo>
                    <a:pt x="66111" y="314"/>
                  </a:lnTo>
                  <a:lnTo>
                    <a:pt x="69131" y="699"/>
                  </a:lnTo>
                  <a:lnTo>
                    <a:pt x="72083" y="1223"/>
                  </a:lnTo>
                  <a:lnTo>
                    <a:pt x="75000" y="1887"/>
                  </a:lnTo>
                  <a:lnTo>
                    <a:pt x="77847" y="2691"/>
                  </a:lnTo>
                  <a:lnTo>
                    <a:pt x="80625" y="3635"/>
                  </a:lnTo>
                  <a:lnTo>
                    <a:pt x="83333" y="4753"/>
                  </a:lnTo>
                  <a:lnTo>
                    <a:pt x="86006" y="5942"/>
                  </a:lnTo>
                  <a:lnTo>
                    <a:pt x="88611" y="7270"/>
                  </a:lnTo>
                  <a:lnTo>
                    <a:pt x="91111" y="8703"/>
                  </a:lnTo>
                  <a:lnTo>
                    <a:pt x="93541" y="10241"/>
                  </a:lnTo>
                  <a:lnTo>
                    <a:pt x="95902" y="11954"/>
                  </a:lnTo>
                  <a:lnTo>
                    <a:pt x="98159" y="13737"/>
                  </a:lnTo>
                  <a:lnTo>
                    <a:pt x="100347" y="15624"/>
                  </a:lnTo>
                  <a:lnTo>
                    <a:pt x="102430" y="17582"/>
                  </a:lnTo>
                  <a:lnTo>
                    <a:pt x="104409" y="19644"/>
                  </a:lnTo>
                  <a:lnTo>
                    <a:pt x="106284" y="21846"/>
                  </a:lnTo>
                  <a:lnTo>
                    <a:pt x="108055" y="24118"/>
                  </a:lnTo>
                  <a:lnTo>
                    <a:pt x="109756" y="26460"/>
                  </a:lnTo>
                  <a:lnTo>
                    <a:pt x="111319" y="28907"/>
                  </a:lnTo>
                  <a:lnTo>
                    <a:pt x="112743" y="31424"/>
                  </a:lnTo>
                  <a:lnTo>
                    <a:pt x="114062" y="34011"/>
                  </a:lnTo>
                  <a:lnTo>
                    <a:pt x="115277" y="36667"/>
                  </a:lnTo>
                  <a:lnTo>
                    <a:pt x="116319" y="39394"/>
                  </a:lnTo>
                  <a:lnTo>
                    <a:pt x="117291" y="42190"/>
                  </a:lnTo>
                  <a:lnTo>
                    <a:pt x="118125" y="45021"/>
                  </a:lnTo>
                  <a:lnTo>
                    <a:pt x="118784" y="47923"/>
                  </a:lnTo>
                  <a:lnTo>
                    <a:pt x="119270" y="50859"/>
                  </a:lnTo>
                  <a:lnTo>
                    <a:pt x="119687" y="53900"/>
                  </a:lnTo>
                  <a:lnTo>
                    <a:pt x="119930" y="56941"/>
                  </a:lnTo>
                  <a:lnTo>
                    <a:pt x="120000" y="6001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9" name="îṣļîḑé-Shape 2369"/>
            <p:cNvSpPr/>
            <p:nvPr/>
          </p:nvSpPr>
          <p:spPr>
            <a:xfrm flipH="1">
              <a:off x="6601168" y="4346853"/>
              <a:ext cx="545512" cy="55815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999" y="60000"/>
                  </a:moveTo>
                  <a:lnTo>
                    <a:pt x="119956" y="63076"/>
                  </a:lnTo>
                  <a:lnTo>
                    <a:pt x="119737" y="66153"/>
                  </a:lnTo>
                  <a:lnTo>
                    <a:pt x="119344" y="69142"/>
                  </a:lnTo>
                  <a:lnTo>
                    <a:pt x="118820" y="72087"/>
                  </a:lnTo>
                  <a:lnTo>
                    <a:pt x="118121" y="74989"/>
                  </a:lnTo>
                  <a:lnTo>
                    <a:pt x="117291" y="77846"/>
                  </a:lnTo>
                  <a:lnTo>
                    <a:pt x="116417" y="80615"/>
                  </a:lnTo>
                  <a:lnTo>
                    <a:pt x="115282" y="83340"/>
                  </a:lnTo>
                  <a:lnTo>
                    <a:pt x="114102" y="85978"/>
                  </a:lnTo>
                  <a:lnTo>
                    <a:pt x="112792" y="88615"/>
                  </a:lnTo>
                  <a:lnTo>
                    <a:pt x="111306" y="91120"/>
                  </a:lnTo>
                  <a:lnTo>
                    <a:pt x="109777" y="93538"/>
                  </a:lnTo>
                  <a:lnTo>
                    <a:pt x="108074" y="95868"/>
                  </a:lnTo>
                  <a:lnTo>
                    <a:pt x="106326" y="98153"/>
                  </a:lnTo>
                  <a:lnTo>
                    <a:pt x="104404" y="100351"/>
                  </a:lnTo>
                  <a:lnTo>
                    <a:pt x="102482" y="102417"/>
                  </a:lnTo>
                  <a:lnTo>
                    <a:pt x="100385" y="104439"/>
                  </a:lnTo>
                  <a:lnTo>
                    <a:pt x="98201" y="106285"/>
                  </a:lnTo>
                  <a:lnTo>
                    <a:pt x="95930" y="108087"/>
                  </a:lnTo>
                  <a:lnTo>
                    <a:pt x="93571" y="109758"/>
                  </a:lnTo>
                  <a:lnTo>
                    <a:pt x="91124" y="111340"/>
                  </a:lnTo>
                  <a:lnTo>
                    <a:pt x="88591" y="112747"/>
                  </a:lnTo>
                  <a:lnTo>
                    <a:pt x="86013" y="114065"/>
                  </a:lnTo>
                  <a:lnTo>
                    <a:pt x="83349" y="115252"/>
                  </a:lnTo>
                  <a:lnTo>
                    <a:pt x="80640" y="116351"/>
                  </a:lnTo>
                  <a:lnTo>
                    <a:pt x="77844" y="117318"/>
                  </a:lnTo>
                  <a:lnTo>
                    <a:pt x="75005" y="118109"/>
                  </a:lnTo>
                  <a:lnTo>
                    <a:pt x="72078" y="118769"/>
                  </a:lnTo>
                  <a:lnTo>
                    <a:pt x="69151" y="119296"/>
                  </a:lnTo>
                  <a:lnTo>
                    <a:pt x="66137" y="119692"/>
                  </a:lnTo>
                  <a:lnTo>
                    <a:pt x="63079" y="119912"/>
                  </a:lnTo>
                  <a:lnTo>
                    <a:pt x="59978" y="120000"/>
                  </a:lnTo>
                  <a:lnTo>
                    <a:pt x="56876" y="119912"/>
                  </a:lnTo>
                  <a:lnTo>
                    <a:pt x="53818" y="119692"/>
                  </a:lnTo>
                  <a:lnTo>
                    <a:pt x="50848" y="119296"/>
                  </a:lnTo>
                  <a:lnTo>
                    <a:pt x="47877" y="118769"/>
                  </a:lnTo>
                  <a:lnTo>
                    <a:pt x="44994" y="118109"/>
                  </a:lnTo>
                  <a:lnTo>
                    <a:pt x="42155" y="117318"/>
                  </a:lnTo>
                  <a:lnTo>
                    <a:pt x="39359" y="116351"/>
                  </a:lnTo>
                  <a:lnTo>
                    <a:pt x="36650" y="115252"/>
                  </a:lnTo>
                  <a:lnTo>
                    <a:pt x="33986" y="114065"/>
                  </a:lnTo>
                  <a:lnTo>
                    <a:pt x="31408" y="112747"/>
                  </a:lnTo>
                  <a:lnTo>
                    <a:pt x="28875" y="111340"/>
                  </a:lnTo>
                  <a:lnTo>
                    <a:pt x="26428" y="109758"/>
                  </a:lnTo>
                  <a:lnTo>
                    <a:pt x="24069" y="108087"/>
                  </a:lnTo>
                  <a:lnTo>
                    <a:pt x="21798" y="106285"/>
                  </a:lnTo>
                  <a:lnTo>
                    <a:pt x="19614" y="104439"/>
                  </a:lnTo>
                  <a:lnTo>
                    <a:pt x="17560" y="102417"/>
                  </a:lnTo>
                  <a:lnTo>
                    <a:pt x="15595" y="100351"/>
                  </a:lnTo>
                  <a:lnTo>
                    <a:pt x="13673" y="98153"/>
                  </a:lnTo>
                  <a:lnTo>
                    <a:pt x="11925" y="95868"/>
                  </a:lnTo>
                  <a:lnTo>
                    <a:pt x="10265" y="93538"/>
                  </a:lnTo>
                  <a:lnTo>
                    <a:pt x="8693" y="91120"/>
                  </a:lnTo>
                  <a:lnTo>
                    <a:pt x="7207" y="88615"/>
                  </a:lnTo>
                  <a:lnTo>
                    <a:pt x="5897" y="85978"/>
                  </a:lnTo>
                  <a:lnTo>
                    <a:pt x="4674" y="83340"/>
                  </a:lnTo>
                  <a:lnTo>
                    <a:pt x="3582" y="80615"/>
                  </a:lnTo>
                  <a:lnTo>
                    <a:pt x="2708" y="77846"/>
                  </a:lnTo>
                  <a:lnTo>
                    <a:pt x="1878" y="74989"/>
                  </a:lnTo>
                  <a:lnTo>
                    <a:pt x="1223" y="72087"/>
                  </a:lnTo>
                  <a:lnTo>
                    <a:pt x="655" y="69142"/>
                  </a:lnTo>
                  <a:lnTo>
                    <a:pt x="262" y="66153"/>
                  </a:lnTo>
                  <a:lnTo>
                    <a:pt x="87" y="63076"/>
                  </a:lnTo>
                  <a:lnTo>
                    <a:pt x="0" y="60000"/>
                  </a:lnTo>
                  <a:lnTo>
                    <a:pt x="87" y="56923"/>
                  </a:lnTo>
                  <a:lnTo>
                    <a:pt x="262" y="53890"/>
                  </a:lnTo>
                  <a:lnTo>
                    <a:pt x="655" y="50901"/>
                  </a:lnTo>
                  <a:lnTo>
                    <a:pt x="1223" y="47956"/>
                  </a:lnTo>
                  <a:lnTo>
                    <a:pt x="1878" y="45054"/>
                  </a:lnTo>
                  <a:lnTo>
                    <a:pt x="2708" y="42197"/>
                  </a:lnTo>
                  <a:lnTo>
                    <a:pt x="3582" y="39384"/>
                  </a:lnTo>
                  <a:lnTo>
                    <a:pt x="4674" y="36659"/>
                  </a:lnTo>
                  <a:lnTo>
                    <a:pt x="5897" y="34021"/>
                  </a:lnTo>
                  <a:lnTo>
                    <a:pt x="7207" y="31384"/>
                  </a:lnTo>
                  <a:lnTo>
                    <a:pt x="8693" y="28879"/>
                  </a:lnTo>
                  <a:lnTo>
                    <a:pt x="10265" y="26461"/>
                  </a:lnTo>
                  <a:lnTo>
                    <a:pt x="11925" y="24131"/>
                  </a:lnTo>
                  <a:lnTo>
                    <a:pt x="13673" y="21846"/>
                  </a:lnTo>
                  <a:lnTo>
                    <a:pt x="15595" y="19692"/>
                  </a:lnTo>
                  <a:lnTo>
                    <a:pt x="17560" y="17582"/>
                  </a:lnTo>
                  <a:lnTo>
                    <a:pt x="19614" y="15604"/>
                  </a:lnTo>
                  <a:lnTo>
                    <a:pt x="21798" y="13714"/>
                  </a:lnTo>
                  <a:lnTo>
                    <a:pt x="24069" y="11912"/>
                  </a:lnTo>
                  <a:lnTo>
                    <a:pt x="26428" y="10241"/>
                  </a:lnTo>
                  <a:lnTo>
                    <a:pt x="28875" y="8703"/>
                  </a:lnTo>
                  <a:lnTo>
                    <a:pt x="31408" y="7252"/>
                  </a:lnTo>
                  <a:lnTo>
                    <a:pt x="33986" y="5934"/>
                  </a:lnTo>
                  <a:lnTo>
                    <a:pt x="36650" y="4703"/>
                  </a:lnTo>
                  <a:lnTo>
                    <a:pt x="39359" y="3648"/>
                  </a:lnTo>
                  <a:lnTo>
                    <a:pt x="42155" y="2725"/>
                  </a:lnTo>
                  <a:lnTo>
                    <a:pt x="44994" y="1890"/>
                  </a:lnTo>
                  <a:lnTo>
                    <a:pt x="47877" y="1230"/>
                  </a:lnTo>
                  <a:lnTo>
                    <a:pt x="50848" y="703"/>
                  </a:lnTo>
                  <a:lnTo>
                    <a:pt x="53818" y="351"/>
                  </a:lnTo>
                  <a:lnTo>
                    <a:pt x="56876" y="87"/>
                  </a:lnTo>
                  <a:lnTo>
                    <a:pt x="59978" y="0"/>
                  </a:lnTo>
                  <a:lnTo>
                    <a:pt x="63079" y="87"/>
                  </a:lnTo>
                  <a:lnTo>
                    <a:pt x="66137" y="351"/>
                  </a:lnTo>
                  <a:lnTo>
                    <a:pt x="69151" y="703"/>
                  </a:lnTo>
                  <a:lnTo>
                    <a:pt x="72078" y="1230"/>
                  </a:lnTo>
                  <a:lnTo>
                    <a:pt x="75005" y="1890"/>
                  </a:lnTo>
                  <a:lnTo>
                    <a:pt x="77844" y="2725"/>
                  </a:lnTo>
                  <a:lnTo>
                    <a:pt x="80640" y="3648"/>
                  </a:lnTo>
                  <a:lnTo>
                    <a:pt x="83349" y="4703"/>
                  </a:lnTo>
                  <a:lnTo>
                    <a:pt x="86013" y="5934"/>
                  </a:lnTo>
                  <a:lnTo>
                    <a:pt x="88591" y="7252"/>
                  </a:lnTo>
                  <a:lnTo>
                    <a:pt x="91124" y="8703"/>
                  </a:lnTo>
                  <a:lnTo>
                    <a:pt x="93571" y="10241"/>
                  </a:lnTo>
                  <a:lnTo>
                    <a:pt x="95930" y="11912"/>
                  </a:lnTo>
                  <a:lnTo>
                    <a:pt x="98201" y="13714"/>
                  </a:lnTo>
                  <a:lnTo>
                    <a:pt x="100385" y="15604"/>
                  </a:lnTo>
                  <a:lnTo>
                    <a:pt x="102482" y="17582"/>
                  </a:lnTo>
                  <a:lnTo>
                    <a:pt x="104404" y="19692"/>
                  </a:lnTo>
                  <a:lnTo>
                    <a:pt x="106326" y="21846"/>
                  </a:lnTo>
                  <a:lnTo>
                    <a:pt x="108074" y="24131"/>
                  </a:lnTo>
                  <a:lnTo>
                    <a:pt x="109777" y="26461"/>
                  </a:lnTo>
                  <a:lnTo>
                    <a:pt x="111306" y="28879"/>
                  </a:lnTo>
                  <a:lnTo>
                    <a:pt x="112792" y="31384"/>
                  </a:lnTo>
                  <a:lnTo>
                    <a:pt x="114102" y="34021"/>
                  </a:lnTo>
                  <a:lnTo>
                    <a:pt x="115282" y="36659"/>
                  </a:lnTo>
                  <a:lnTo>
                    <a:pt x="116417" y="39384"/>
                  </a:lnTo>
                  <a:lnTo>
                    <a:pt x="117291" y="42197"/>
                  </a:lnTo>
                  <a:lnTo>
                    <a:pt x="118121" y="45054"/>
                  </a:lnTo>
                  <a:lnTo>
                    <a:pt x="118820" y="47956"/>
                  </a:lnTo>
                  <a:lnTo>
                    <a:pt x="119344" y="50901"/>
                  </a:lnTo>
                  <a:lnTo>
                    <a:pt x="119737" y="53890"/>
                  </a:lnTo>
                  <a:lnTo>
                    <a:pt x="119956" y="56923"/>
                  </a:lnTo>
                  <a:lnTo>
                    <a:pt x="119999" y="600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0" name="îṣļîḑé-Shape 2370"/>
            <p:cNvSpPr/>
            <p:nvPr/>
          </p:nvSpPr>
          <p:spPr>
            <a:xfrm flipH="1">
              <a:off x="6898144" y="3865804"/>
              <a:ext cx="345412" cy="35329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60000"/>
                  </a:moveTo>
                  <a:lnTo>
                    <a:pt x="119930" y="63125"/>
                  </a:lnTo>
                  <a:lnTo>
                    <a:pt x="119723" y="66111"/>
                  </a:lnTo>
                  <a:lnTo>
                    <a:pt x="119309" y="69166"/>
                  </a:lnTo>
                  <a:lnTo>
                    <a:pt x="118826" y="72152"/>
                  </a:lnTo>
                  <a:lnTo>
                    <a:pt x="118136" y="75069"/>
                  </a:lnTo>
                  <a:lnTo>
                    <a:pt x="117308" y="77847"/>
                  </a:lnTo>
                  <a:lnTo>
                    <a:pt x="116342" y="80694"/>
                  </a:lnTo>
                  <a:lnTo>
                    <a:pt x="115238" y="83402"/>
                  </a:lnTo>
                  <a:lnTo>
                    <a:pt x="114065" y="85972"/>
                  </a:lnTo>
                  <a:lnTo>
                    <a:pt x="112823" y="88611"/>
                  </a:lnTo>
                  <a:lnTo>
                    <a:pt x="111305" y="91111"/>
                  </a:lnTo>
                  <a:lnTo>
                    <a:pt x="109787" y="93611"/>
                  </a:lnTo>
                  <a:lnTo>
                    <a:pt x="108062" y="95902"/>
                  </a:lnTo>
                  <a:lnTo>
                    <a:pt x="106336" y="98194"/>
                  </a:lnTo>
                  <a:lnTo>
                    <a:pt x="104404" y="100347"/>
                  </a:lnTo>
                  <a:lnTo>
                    <a:pt x="102403" y="102430"/>
                  </a:lnTo>
                  <a:lnTo>
                    <a:pt x="100333" y="104375"/>
                  </a:lnTo>
                  <a:lnTo>
                    <a:pt x="98125" y="106319"/>
                  </a:lnTo>
                  <a:lnTo>
                    <a:pt x="95917" y="108055"/>
                  </a:lnTo>
                  <a:lnTo>
                    <a:pt x="93571" y="109791"/>
                  </a:lnTo>
                  <a:lnTo>
                    <a:pt x="91086" y="111319"/>
                  </a:lnTo>
                  <a:lnTo>
                    <a:pt x="88602" y="112777"/>
                  </a:lnTo>
                  <a:lnTo>
                    <a:pt x="85980" y="114097"/>
                  </a:lnTo>
                  <a:lnTo>
                    <a:pt x="83358" y="115277"/>
                  </a:lnTo>
                  <a:lnTo>
                    <a:pt x="80667" y="116388"/>
                  </a:lnTo>
                  <a:lnTo>
                    <a:pt x="77906" y="117291"/>
                  </a:lnTo>
                  <a:lnTo>
                    <a:pt x="75008" y="118125"/>
                  </a:lnTo>
                  <a:lnTo>
                    <a:pt x="72110" y="118819"/>
                  </a:lnTo>
                  <a:lnTo>
                    <a:pt x="69143" y="119305"/>
                  </a:lnTo>
                  <a:lnTo>
                    <a:pt x="66175" y="119722"/>
                  </a:lnTo>
                  <a:lnTo>
                    <a:pt x="63070" y="119930"/>
                  </a:lnTo>
                  <a:lnTo>
                    <a:pt x="60034" y="120000"/>
                  </a:lnTo>
                  <a:lnTo>
                    <a:pt x="56929" y="119930"/>
                  </a:lnTo>
                  <a:lnTo>
                    <a:pt x="53824" y="119722"/>
                  </a:lnTo>
                  <a:lnTo>
                    <a:pt x="50856" y="119305"/>
                  </a:lnTo>
                  <a:lnTo>
                    <a:pt x="47889" y="118819"/>
                  </a:lnTo>
                  <a:lnTo>
                    <a:pt x="44991" y="118125"/>
                  </a:lnTo>
                  <a:lnTo>
                    <a:pt x="42162" y="117291"/>
                  </a:lnTo>
                  <a:lnTo>
                    <a:pt x="39332" y="116388"/>
                  </a:lnTo>
                  <a:lnTo>
                    <a:pt x="36641" y="115277"/>
                  </a:lnTo>
                  <a:lnTo>
                    <a:pt x="33950" y="114097"/>
                  </a:lnTo>
                  <a:lnTo>
                    <a:pt x="31397" y="112777"/>
                  </a:lnTo>
                  <a:lnTo>
                    <a:pt x="28844" y="111319"/>
                  </a:lnTo>
                  <a:lnTo>
                    <a:pt x="26428" y="109791"/>
                  </a:lnTo>
                  <a:lnTo>
                    <a:pt x="24082" y="108055"/>
                  </a:lnTo>
                  <a:lnTo>
                    <a:pt x="21805" y="106319"/>
                  </a:lnTo>
                  <a:lnTo>
                    <a:pt x="19597" y="104375"/>
                  </a:lnTo>
                  <a:lnTo>
                    <a:pt x="17596" y="102430"/>
                  </a:lnTo>
                  <a:lnTo>
                    <a:pt x="15526" y="100347"/>
                  </a:lnTo>
                  <a:lnTo>
                    <a:pt x="13663" y="98194"/>
                  </a:lnTo>
                  <a:lnTo>
                    <a:pt x="11868" y="95902"/>
                  </a:lnTo>
                  <a:lnTo>
                    <a:pt x="10212" y="93611"/>
                  </a:lnTo>
                  <a:lnTo>
                    <a:pt x="8625" y="91111"/>
                  </a:lnTo>
                  <a:lnTo>
                    <a:pt x="7245" y="88611"/>
                  </a:lnTo>
                  <a:lnTo>
                    <a:pt x="5865" y="85972"/>
                  </a:lnTo>
                  <a:lnTo>
                    <a:pt x="4761" y="83402"/>
                  </a:lnTo>
                  <a:lnTo>
                    <a:pt x="3588" y="80694"/>
                  </a:lnTo>
                  <a:lnTo>
                    <a:pt x="2691" y="77847"/>
                  </a:lnTo>
                  <a:lnTo>
                    <a:pt x="1863" y="75069"/>
                  </a:lnTo>
                  <a:lnTo>
                    <a:pt x="1242" y="72152"/>
                  </a:lnTo>
                  <a:lnTo>
                    <a:pt x="690" y="69166"/>
                  </a:lnTo>
                  <a:lnTo>
                    <a:pt x="276" y="66111"/>
                  </a:lnTo>
                  <a:lnTo>
                    <a:pt x="69" y="63125"/>
                  </a:lnTo>
                  <a:lnTo>
                    <a:pt x="0" y="60000"/>
                  </a:lnTo>
                  <a:lnTo>
                    <a:pt x="69" y="56944"/>
                  </a:lnTo>
                  <a:lnTo>
                    <a:pt x="276" y="53888"/>
                  </a:lnTo>
                  <a:lnTo>
                    <a:pt x="690" y="50902"/>
                  </a:lnTo>
                  <a:lnTo>
                    <a:pt x="1242" y="47916"/>
                  </a:lnTo>
                  <a:lnTo>
                    <a:pt x="1863" y="45000"/>
                  </a:lnTo>
                  <a:lnTo>
                    <a:pt x="2691" y="42152"/>
                  </a:lnTo>
                  <a:lnTo>
                    <a:pt x="3588" y="39375"/>
                  </a:lnTo>
                  <a:lnTo>
                    <a:pt x="4761" y="36666"/>
                  </a:lnTo>
                  <a:lnTo>
                    <a:pt x="5865" y="33958"/>
                  </a:lnTo>
                  <a:lnTo>
                    <a:pt x="7245" y="31458"/>
                  </a:lnTo>
                  <a:lnTo>
                    <a:pt x="8625" y="28888"/>
                  </a:lnTo>
                  <a:lnTo>
                    <a:pt x="10212" y="26458"/>
                  </a:lnTo>
                  <a:lnTo>
                    <a:pt x="11868" y="24097"/>
                  </a:lnTo>
                  <a:lnTo>
                    <a:pt x="13663" y="21805"/>
                  </a:lnTo>
                  <a:lnTo>
                    <a:pt x="15526" y="19652"/>
                  </a:lnTo>
                  <a:lnTo>
                    <a:pt x="17596" y="17569"/>
                  </a:lnTo>
                  <a:lnTo>
                    <a:pt x="19597" y="15625"/>
                  </a:lnTo>
                  <a:lnTo>
                    <a:pt x="21805" y="13750"/>
                  </a:lnTo>
                  <a:lnTo>
                    <a:pt x="24082" y="11944"/>
                  </a:lnTo>
                  <a:lnTo>
                    <a:pt x="26428" y="10277"/>
                  </a:lnTo>
                  <a:lnTo>
                    <a:pt x="28844" y="8680"/>
                  </a:lnTo>
                  <a:lnTo>
                    <a:pt x="31397" y="7291"/>
                  </a:lnTo>
                  <a:lnTo>
                    <a:pt x="33950" y="5902"/>
                  </a:lnTo>
                  <a:lnTo>
                    <a:pt x="36641" y="4722"/>
                  </a:lnTo>
                  <a:lnTo>
                    <a:pt x="39332" y="3680"/>
                  </a:lnTo>
                  <a:lnTo>
                    <a:pt x="42162" y="2708"/>
                  </a:lnTo>
                  <a:lnTo>
                    <a:pt x="44991" y="1875"/>
                  </a:lnTo>
                  <a:lnTo>
                    <a:pt x="47889" y="1180"/>
                  </a:lnTo>
                  <a:lnTo>
                    <a:pt x="50856" y="625"/>
                  </a:lnTo>
                  <a:lnTo>
                    <a:pt x="53824" y="277"/>
                  </a:lnTo>
                  <a:lnTo>
                    <a:pt x="56929" y="69"/>
                  </a:lnTo>
                  <a:lnTo>
                    <a:pt x="60034" y="0"/>
                  </a:lnTo>
                  <a:lnTo>
                    <a:pt x="63070" y="69"/>
                  </a:lnTo>
                  <a:lnTo>
                    <a:pt x="66175" y="277"/>
                  </a:lnTo>
                  <a:lnTo>
                    <a:pt x="69143" y="625"/>
                  </a:lnTo>
                  <a:lnTo>
                    <a:pt x="72110" y="1180"/>
                  </a:lnTo>
                  <a:lnTo>
                    <a:pt x="75008" y="1875"/>
                  </a:lnTo>
                  <a:lnTo>
                    <a:pt x="77906" y="2708"/>
                  </a:lnTo>
                  <a:lnTo>
                    <a:pt x="80667" y="3680"/>
                  </a:lnTo>
                  <a:lnTo>
                    <a:pt x="83358" y="4722"/>
                  </a:lnTo>
                  <a:lnTo>
                    <a:pt x="85980" y="5902"/>
                  </a:lnTo>
                  <a:lnTo>
                    <a:pt x="88602" y="7291"/>
                  </a:lnTo>
                  <a:lnTo>
                    <a:pt x="91086" y="8680"/>
                  </a:lnTo>
                  <a:lnTo>
                    <a:pt x="93571" y="10277"/>
                  </a:lnTo>
                  <a:lnTo>
                    <a:pt x="95917" y="11944"/>
                  </a:lnTo>
                  <a:lnTo>
                    <a:pt x="98125" y="13750"/>
                  </a:lnTo>
                  <a:lnTo>
                    <a:pt x="100333" y="15625"/>
                  </a:lnTo>
                  <a:lnTo>
                    <a:pt x="102403" y="17569"/>
                  </a:lnTo>
                  <a:lnTo>
                    <a:pt x="104404" y="19652"/>
                  </a:lnTo>
                  <a:lnTo>
                    <a:pt x="106336" y="21805"/>
                  </a:lnTo>
                  <a:lnTo>
                    <a:pt x="108062" y="24097"/>
                  </a:lnTo>
                  <a:lnTo>
                    <a:pt x="109787" y="26458"/>
                  </a:lnTo>
                  <a:lnTo>
                    <a:pt x="111305" y="28888"/>
                  </a:lnTo>
                  <a:lnTo>
                    <a:pt x="112823" y="31458"/>
                  </a:lnTo>
                  <a:lnTo>
                    <a:pt x="114065" y="33958"/>
                  </a:lnTo>
                  <a:lnTo>
                    <a:pt x="115238" y="36666"/>
                  </a:lnTo>
                  <a:lnTo>
                    <a:pt x="116342" y="39375"/>
                  </a:lnTo>
                  <a:lnTo>
                    <a:pt x="117308" y="42152"/>
                  </a:lnTo>
                  <a:lnTo>
                    <a:pt x="118136" y="45000"/>
                  </a:lnTo>
                  <a:lnTo>
                    <a:pt x="118826" y="47916"/>
                  </a:lnTo>
                  <a:lnTo>
                    <a:pt x="119309" y="50902"/>
                  </a:lnTo>
                  <a:lnTo>
                    <a:pt x="119723" y="53888"/>
                  </a:lnTo>
                  <a:lnTo>
                    <a:pt x="119930" y="56944"/>
                  </a:lnTo>
                  <a:lnTo>
                    <a:pt x="120000" y="6000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lIns="60941" tIns="30462" rIns="60941" bIns="30462" anchor="t" anchorCtr="0">
              <a:noAutofit/>
            </a:bodyPr>
            <a:lstStyle/>
            <a:p>
              <a:pPr>
                <a:buClr>
                  <a:srgbClr val="000000"/>
                </a:buClr>
              </a:pPr>
              <a:endParaRPr sz="120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1" name="îṣļîḑé-Freeform 428"/>
            <p:cNvSpPr/>
            <p:nvPr/>
          </p:nvSpPr>
          <p:spPr bwMode="auto">
            <a:xfrm>
              <a:off x="6688338" y="3247260"/>
              <a:ext cx="380293" cy="366291"/>
            </a:xfrm>
            <a:custGeom>
              <a:avLst/>
              <a:gdLst>
                <a:gd name="connsiteX0" fmla="*/ 297615 w 597921"/>
                <a:gd name="connsiteY0" fmla="*/ 96957 h 598324"/>
                <a:gd name="connsiteX1" fmla="*/ 323434 w 597921"/>
                <a:gd name="connsiteY1" fmla="*/ 122740 h 598324"/>
                <a:gd name="connsiteX2" fmla="*/ 323434 w 597921"/>
                <a:gd name="connsiteY2" fmla="*/ 289852 h 598324"/>
                <a:gd name="connsiteX3" fmla="*/ 462572 w 597921"/>
                <a:gd name="connsiteY3" fmla="*/ 289852 h 598324"/>
                <a:gd name="connsiteX4" fmla="*/ 487913 w 597921"/>
                <a:gd name="connsiteY4" fmla="*/ 315157 h 598324"/>
                <a:gd name="connsiteX5" fmla="*/ 462572 w 597921"/>
                <a:gd name="connsiteY5" fmla="*/ 340463 h 598324"/>
                <a:gd name="connsiteX6" fmla="*/ 297615 w 597921"/>
                <a:gd name="connsiteY6" fmla="*/ 340463 h 598324"/>
                <a:gd name="connsiteX7" fmla="*/ 272274 w 597921"/>
                <a:gd name="connsiteY7" fmla="*/ 315157 h 598324"/>
                <a:gd name="connsiteX8" fmla="*/ 272274 w 597921"/>
                <a:gd name="connsiteY8" fmla="*/ 122740 h 598324"/>
                <a:gd name="connsiteX9" fmla="*/ 297615 w 597921"/>
                <a:gd name="connsiteY9" fmla="*/ 96957 h 598324"/>
                <a:gd name="connsiteX10" fmla="*/ 298127 w 597921"/>
                <a:gd name="connsiteY10" fmla="*/ 0 h 598324"/>
                <a:gd name="connsiteX11" fmla="*/ 597921 w 597921"/>
                <a:gd name="connsiteY11" fmla="*/ 299401 h 598324"/>
                <a:gd name="connsiteX12" fmla="*/ 298127 w 597921"/>
                <a:gd name="connsiteY12" fmla="*/ 598324 h 598324"/>
                <a:gd name="connsiteX13" fmla="*/ 35150 w 597921"/>
                <a:gd name="connsiteY13" fmla="*/ 442177 h 598324"/>
                <a:gd name="connsiteX14" fmla="*/ 34194 w 597921"/>
                <a:gd name="connsiteY14" fmla="*/ 432149 h 598324"/>
                <a:gd name="connsiteX15" fmla="*/ 40410 w 597921"/>
                <a:gd name="connsiteY15" fmla="*/ 424509 h 598324"/>
                <a:gd name="connsiteX16" fmla="*/ 74836 w 597921"/>
                <a:gd name="connsiteY16" fmla="*/ 407796 h 598324"/>
                <a:gd name="connsiteX17" fmla="*/ 91571 w 597921"/>
                <a:gd name="connsiteY17" fmla="*/ 413049 h 598324"/>
                <a:gd name="connsiteX18" fmla="*/ 298127 w 597921"/>
                <a:gd name="connsiteY18" fmla="*/ 534815 h 598324"/>
                <a:gd name="connsiteX19" fmla="*/ 534328 w 597921"/>
                <a:gd name="connsiteY19" fmla="*/ 299401 h 598324"/>
                <a:gd name="connsiteX20" fmla="*/ 298127 w 597921"/>
                <a:gd name="connsiteY20" fmla="*/ 63509 h 598324"/>
                <a:gd name="connsiteX21" fmla="*/ 145123 w 597921"/>
                <a:gd name="connsiteY21" fmla="*/ 120333 h 598324"/>
                <a:gd name="connsiteX22" fmla="*/ 200587 w 597921"/>
                <a:gd name="connsiteY22" fmla="*/ 142299 h 598324"/>
                <a:gd name="connsiteX23" fmla="*/ 208237 w 597921"/>
                <a:gd name="connsiteY23" fmla="*/ 152327 h 598324"/>
                <a:gd name="connsiteX24" fmla="*/ 203456 w 597921"/>
                <a:gd name="connsiteY24" fmla="*/ 164265 h 598324"/>
                <a:gd name="connsiteX25" fmla="*/ 48060 w 597921"/>
                <a:gd name="connsiteY25" fmla="*/ 285553 h 598324"/>
                <a:gd name="connsiteX26" fmla="*/ 35150 w 597921"/>
                <a:gd name="connsiteY26" fmla="*/ 287463 h 598324"/>
                <a:gd name="connsiteX27" fmla="*/ 27500 w 597921"/>
                <a:gd name="connsiteY27" fmla="*/ 277435 h 598324"/>
                <a:gd name="connsiteX28" fmla="*/ 246 w 597921"/>
                <a:gd name="connsiteY28" fmla="*/ 82132 h 598324"/>
                <a:gd name="connsiteX29" fmla="*/ 4550 w 597921"/>
                <a:gd name="connsiteY29" fmla="*/ 70194 h 598324"/>
                <a:gd name="connsiteX30" fmla="*/ 17459 w 597921"/>
                <a:gd name="connsiteY30" fmla="*/ 68762 h 598324"/>
                <a:gd name="connsiteX31" fmla="*/ 80574 w 597921"/>
                <a:gd name="connsiteY31" fmla="*/ 94070 h 598324"/>
                <a:gd name="connsiteX32" fmla="*/ 298127 w 597921"/>
                <a:gd name="connsiteY32" fmla="*/ 0 h 5983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97921" h="598324">
                  <a:moveTo>
                    <a:pt x="297615" y="96957"/>
                  </a:moveTo>
                  <a:cubicBezTo>
                    <a:pt x="311959" y="96957"/>
                    <a:pt x="323434" y="108416"/>
                    <a:pt x="323434" y="122740"/>
                  </a:cubicBezTo>
                  <a:lnTo>
                    <a:pt x="323434" y="289852"/>
                  </a:lnTo>
                  <a:lnTo>
                    <a:pt x="462572" y="289852"/>
                  </a:lnTo>
                  <a:cubicBezTo>
                    <a:pt x="476438" y="289852"/>
                    <a:pt x="487913" y="301311"/>
                    <a:pt x="487913" y="315157"/>
                  </a:cubicBezTo>
                  <a:cubicBezTo>
                    <a:pt x="487913" y="329004"/>
                    <a:pt x="476438" y="340463"/>
                    <a:pt x="462572" y="340463"/>
                  </a:cubicBezTo>
                  <a:lnTo>
                    <a:pt x="297615" y="340463"/>
                  </a:lnTo>
                  <a:cubicBezTo>
                    <a:pt x="283749" y="340463"/>
                    <a:pt x="272274" y="329004"/>
                    <a:pt x="272274" y="315157"/>
                  </a:cubicBezTo>
                  <a:lnTo>
                    <a:pt x="272274" y="122740"/>
                  </a:lnTo>
                  <a:cubicBezTo>
                    <a:pt x="272274" y="108416"/>
                    <a:pt x="283749" y="96957"/>
                    <a:pt x="297615" y="96957"/>
                  </a:cubicBezTo>
                  <a:close/>
                  <a:moveTo>
                    <a:pt x="298127" y="0"/>
                  </a:moveTo>
                  <a:cubicBezTo>
                    <a:pt x="463564" y="0"/>
                    <a:pt x="597921" y="134181"/>
                    <a:pt x="597921" y="299401"/>
                  </a:cubicBezTo>
                  <a:cubicBezTo>
                    <a:pt x="597921" y="464143"/>
                    <a:pt x="463564" y="598324"/>
                    <a:pt x="298127" y="598324"/>
                  </a:cubicBezTo>
                  <a:cubicBezTo>
                    <a:pt x="188155" y="598324"/>
                    <a:pt x="87268" y="538635"/>
                    <a:pt x="35150" y="442177"/>
                  </a:cubicBezTo>
                  <a:cubicBezTo>
                    <a:pt x="33238" y="438835"/>
                    <a:pt x="32760" y="435492"/>
                    <a:pt x="34194" y="432149"/>
                  </a:cubicBezTo>
                  <a:cubicBezTo>
                    <a:pt x="35150" y="428807"/>
                    <a:pt x="37541" y="425942"/>
                    <a:pt x="40410" y="424509"/>
                  </a:cubicBezTo>
                  <a:lnTo>
                    <a:pt x="74836" y="407796"/>
                  </a:lnTo>
                  <a:cubicBezTo>
                    <a:pt x="81052" y="404931"/>
                    <a:pt x="88702" y="407319"/>
                    <a:pt x="91571" y="413049"/>
                  </a:cubicBezTo>
                  <a:cubicBezTo>
                    <a:pt x="133169" y="488018"/>
                    <a:pt x="212540" y="534815"/>
                    <a:pt x="298127" y="534815"/>
                  </a:cubicBezTo>
                  <a:cubicBezTo>
                    <a:pt x="428181" y="534815"/>
                    <a:pt x="534328" y="429284"/>
                    <a:pt x="534328" y="299401"/>
                  </a:cubicBezTo>
                  <a:cubicBezTo>
                    <a:pt x="534328" y="169517"/>
                    <a:pt x="428181" y="63509"/>
                    <a:pt x="298127" y="63509"/>
                  </a:cubicBezTo>
                  <a:cubicBezTo>
                    <a:pt x="242185" y="63509"/>
                    <a:pt x="187677" y="83565"/>
                    <a:pt x="145123" y="120333"/>
                  </a:cubicBezTo>
                  <a:lnTo>
                    <a:pt x="200587" y="142299"/>
                  </a:lnTo>
                  <a:cubicBezTo>
                    <a:pt x="204890" y="144209"/>
                    <a:pt x="207759" y="148029"/>
                    <a:pt x="208237" y="152327"/>
                  </a:cubicBezTo>
                  <a:cubicBezTo>
                    <a:pt x="208715" y="157102"/>
                    <a:pt x="207281" y="161399"/>
                    <a:pt x="203456" y="164265"/>
                  </a:cubicBezTo>
                  <a:lnTo>
                    <a:pt x="48060" y="285553"/>
                  </a:lnTo>
                  <a:cubicBezTo>
                    <a:pt x="44235" y="288418"/>
                    <a:pt x="39454" y="289373"/>
                    <a:pt x="35150" y="287463"/>
                  </a:cubicBezTo>
                  <a:cubicBezTo>
                    <a:pt x="31325" y="285553"/>
                    <a:pt x="27978" y="281733"/>
                    <a:pt x="27500" y="277435"/>
                  </a:cubicBezTo>
                  <a:lnTo>
                    <a:pt x="246" y="82132"/>
                  </a:lnTo>
                  <a:cubicBezTo>
                    <a:pt x="-710" y="77835"/>
                    <a:pt x="1203" y="73060"/>
                    <a:pt x="4550" y="70194"/>
                  </a:cubicBezTo>
                  <a:cubicBezTo>
                    <a:pt x="8375" y="67807"/>
                    <a:pt x="13156" y="66852"/>
                    <a:pt x="17459" y="68762"/>
                  </a:cubicBezTo>
                  <a:lnTo>
                    <a:pt x="80574" y="94070"/>
                  </a:lnTo>
                  <a:cubicBezTo>
                    <a:pt x="137472" y="33426"/>
                    <a:pt x="214931" y="0"/>
                    <a:pt x="29812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82832" tIns="91416" rIns="182832" bIns="91416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7200"/>
            </a:p>
          </p:txBody>
        </p:sp>
        <p:sp>
          <p:nvSpPr>
            <p:cNvPr id="22" name="îṣļîḑé-university7"/>
            <p:cNvSpPr/>
            <p:nvPr/>
          </p:nvSpPr>
          <p:spPr bwMode="auto">
            <a:xfrm>
              <a:off x="5508532" y="2766317"/>
              <a:ext cx="554844" cy="534416"/>
            </a:xfrm>
            <a:custGeom>
              <a:avLst/>
              <a:gdLst>
                <a:gd name="T0" fmla="*/ 3413 w 6827"/>
                <a:gd name="T1" fmla="*/ 0 h 5912"/>
                <a:gd name="T2" fmla="*/ 0 w 6827"/>
                <a:gd name="T3" fmla="*/ 5912 h 5912"/>
                <a:gd name="T4" fmla="*/ 6827 w 6827"/>
                <a:gd name="T5" fmla="*/ 5912 h 5912"/>
                <a:gd name="T6" fmla="*/ 3413 w 6827"/>
                <a:gd name="T7" fmla="*/ 0 h 5912"/>
                <a:gd name="T8" fmla="*/ 3413 w 6827"/>
                <a:gd name="T9" fmla="*/ 972 h 5912"/>
                <a:gd name="T10" fmla="*/ 4489 w 6827"/>
                <a:gd name="T11" fmla="*/ 2835 h 5912"/>
                <a:gd name="T12" fmla="*/ 2338 w 6827"/>
                <a:gd name="T13" fmla="*/ 2835 h 5912"/>
                <a:gd name="T14" fmla="*/ 3413 w 6827"/>
                <a:gd name="T15" fmla="*/ 972 h 5912"/>
                <a:gd name="T16" fmla="*/ 842 w 6827"/>
                <a:gd name="T17" fmla="*/ 5426 h 5912"/>
                <a:gd name="T18" fmla="*/ 1917 w 6827"/>
                <a:gd name="T19" fmla="*/ 3564 h 5912"/>
                <a:gd name="T20" fmla="*/ 2993 w 6827"/>
                <a:gd name="T21" fmla="*/ 5426 h 5912"/>
                <a:gd name="T22" fmla="*/ 842 w 6827"/>
                <a:gd name="T23" fmla="*/ 5426 h 5912"/>
                <a:gd name="T24" fmla="*/ 2338 w 6827"/>
                <a:gd name="T25" fmla="*/ 3321 h 5912"/>
                <a:gd name="T26" fmla="*/ 4489 w 6827"/>
                <a:gd name="T27" fmla="*/ 3321 h 5912"/>
                <a:gd name="T28" fmla="*/ 3413 w 6827"/>
                <a:gd name="T29" fmla="*/ 5183 h 5912"/>
                <a:gd name="T30" fmla="*/ 2338 w 6827"/>
                <a:gd name="T31" fmla="*/ 3321 h 5912"/>
                <a:gd name="T32" fmla="*/ 4910 w 6827"/>
                <a:gd name="T33" fmla="*/ 3564 h 5912"/>
                <a:gd name="T34" fmla="*/ 5985 w 6827"/>
                <a:gd name="T35" fmla="*/ 5426 h 5912"/>
                <a:gd name="T36" fmla="*/ 3834 w 6827"/>
                <a:gd name="T37" fmla="*/ 5426 h 5912"/>
                <a:gd name="T38" fmla="*/ 4910 w 6827"/>
                <a:gd name="T39" fmla="*/ 3564 h 59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827" h="5912">
                  <a:moveTo>
                    <a:pt x="3413" y="0"/>
                  </a:moveTo>
                  <a:lnTo>
                    <a:pt x="0" y="5912"/>
                  </a:lnTo>
                  <a:lnTo>
                    <a:pt x="6827" y="5912"/>
                  </a:lnTo>
                  <a:lnTo>
                    <a:pt x="3413" y="0"/>
                  </a:lnTo>
                  <a:close/>
                  <a:moveTo>
                    <a:pt x="3413" y="972"/>
                  </a:moveTo>
                  <a:lnTo>
                    <a:pt x="4489" y="2835"/>
                  </a:lnTo>
                  <a:lnTo>
                    <a:pt x="2338" y="2835"/>
                  </a:lnTo>
                  <a:lnTo>
                    <a:pt x="3413" y="972"/>
                  </a:lnTo>
                  <a:close/>
                  <a:moveTo>
                    <a:pt x="842" y="5426"/>
                  </a:moveTo>
                  <a:lnTo>
                    <a:pt x="1917" y="3564"/>
                  </a:lnTo>
                  <a:lnTo>
                    <a:pt x="2993" y="5426"/>
                  </a:lnTo>
                  <a:lnTo>
                    <a:pt x="842" y="5426"/>
                  </a:lnTo>
                  <a:close/>
                  <a:moveTo>
                    <a:pt x="2338" y="3321"/>
                  </a:moveTo>
                  <a:lnTo>
                    <a:pt x="4489" y="3321"/>
                  </a:lnTo>
                  <a:lnTo>
                    <a:pt x="3413" y="5183"/>
                  </a:lnTo>
                  <a:lnTo>
                    <a:pt x="2338" y="3321"/>
                  </a:lnTo>
                  <a:close/>
                  <a:moveTo>
                    <a:pt x="4910" y="3564"/>
                  </a:moveTo>
                  <a:lnTo>
                    <a:pt x="5985" y="5426"/>
                  </a:lnTo>
                  <a:lnTo>
                    <a:pt x="3834" y="5426"/>
                  </a:lnTo>
                  <a:lnTo>
                    <a:pt x="4910" y="35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/>
            </a:p>
          </p:txBody>
        </p:sp>
        <p:sp>
          <p:nvSpPr>
            <p:cNvPr id="23" name="îṣļîḑé-Freeform 70"/>
            <p:cNvSpPr>
              <a:spLocks noEditPoints="1"/>
            </p:cNvSpPr>
            <p:nvPr/>
          </p:nvSpPr>
          <p:spPr bwMode="auto">
            <a:xfrm>
              <a:off x="6724866" y="4493802"/>
              <a:ext cx="307238" cy="295926"/>
            </a:xfrm>
            <a:custGeom>
              <a:avLst/>
              <a:gdLst>
                <a:gd name="T0" fmla="*/ 4096 w 6827"/>
                <a:gd name="T1" fmla="*/ 4551 h 6827"/>
                <a:gd name="T2" fmla="*/ 6258 w 6827"/>
                <a:gd name="T3" fmla="*/ 4096 h 6827"/>
                <a:gd name="T4" fmla="*/ 2348 w 6827"/>
                <a:gd name="T5" fmla="*/ 4911 h 6827"/>
                <a:gd name="T6" fmla="*/ 569 w 6827"/>
                <a:gd name="T7" fmla="*/ 4551 h 6827"/>
                <a:gd name="T8" fmla="*/ 569 w 6827"/>
                <a:gd name="T9" fmla="*/ 3982 h 6827"/>
                <a:gd name="T10" fmla="*/ 1707 w 6827"/>
                <a:gd name="T11" fmla="*/ 2503 h 6827"/>
                <a:gd name="T12" fmla="*/ 3868 w 6827"/>
                <a:gd name="T13" fmla="*/ 2731 h 6827"/>
                <a:gd name="T14" fmla="*/ 5827 w 6827"/>
                <a:gd name="T15" fmla="*/ 2004 h 6827"/>
                <a:gd name="T16" fmla="*/ 6258 w 6827"/>
                <a:gd name="T17" fmla="*/ 1820 h 6827"/>
                <a:gd name="T18" fmla="*/ 4779 w 6827"/>
                <a:gd name="T19" fmla="*/ 0 h 6827"/>
                <a:gd name="T20" fmla="*/ 2854 w 6827"/>
                <a:gd name="T21" fmla="*/ 2381 h 6827"/>
                <a:gd name="T22" fmla="*/ 1239 w 6827"/>
                <a:gd name="T23" fmla="*/ 2257 h 6827"/>
                <a:gd name="T24" fmla="*/ 569 w 6827"/>
                <a:gd name="T25" fmla="*/ 2844 h 6827"/>
                <a:gd name="T26" fmla="*/ 569 w 6827"/>
                <a:gd name="T27" fmla="*/ 2276 h 6827"/>
                <a:gd name="T28" fmla="*/ 569 w 6827"/>
                <a:gd name="T29" fmla="*/ 1707 h 6827"/>
                <a:gd name="T30" fmla="*/ 569 w 6827"/>
                <a:gd name="T31" fmla="*/ 1138 h 6827"/>
                <a:gd name="T32" fmla="*/ 569 w 6827"/>
                <a:gd name="T33" fmla="*/ 569 h 6827"/>
                <a:gd name="T34" fmla="*/ 341 w 6827"/>
                <a:gd name="T35" fmla="*/ 0 h 6827"/>
                <a:gd name="T36" fmla="*/ 114 w 6827"/>
                <a:gd name="T37" fmla="*/ 569 h 6827"/>
                <a:gd name="T38" fmla="*/ 114 w 6827"/>
                <a:gd name="T39" fmla="*/ 1138 h 6827"/>
                <a:gd name="T40" fmla="*/ 114 w 6827"/>
                <a:gd name="T41" fmla="*/ 1707 h 6827"/>
                <a:gd name="T42" fmla="*/ 114 w 6827"/>
                <a:gd name="T43" fmla="*/ 2276 h 6827"/>
                <a:gd name="T44" fmla="*/ 114 w 6827"/>
                <a:gd name="T45" fmla="*/ 2844 h 6827"/>
                <a:gd name="T46" fmla="*/ 114 w 6827"/>
                <a:gd name="T47" fmla="*/ 3413 h 6827"/>
                <a:gd name="T48" fmla="*/ 114 w 6827"/>
                <a:gd name="T49" fmla="*/ 3982 h 6827"/>
                <a:gd name="T50" fmla="*/ 114 w 6827"/>
                <a:gd name="T51" fmla="*/ 4551 h 6827"/>
                <a:gd name="T52" fmla="*/ 114 w 6827"/>
                <a:gd name="T53" fmla="*/ 5120 h 6827"/>
                <a:gd name="T54" fmla="*/ 114 w 6827"/>
                <a:gd name="T55" fmla="*/ 5689 h 6827"/>
                <a:gd name="T56" fmla="*/ 114 w 6827"/>
                <a:gd name="T57" fmla="*/ 6258 h 6827"/>
                <a:gd name="T58" fmla="*/ 683 w 6827"/>
                <a:gd name="T59" fmla="*/ 6713 h 6827"/>
                <a:gd name="T60" fmla="*/ 1252 w 6827"/>
                <a:gd name="T61" fmla="*/ 6713 h 6827"/>
                <a:gd name="T62" fmla="*/ 1820 w 6827"/>
                <a:gd name="T63" fmla="*/ 6713 h 6827"/>
                <a:gd name="T64" fmla="*/ 2389 w 6827"/>
                <a:gd name="T65" fmla="*/ 6713 h 6827"/>
                <a:gd name="T66" fmla="*/ 2958 w 6827"/>
                <a:gd name="T67" fmla="*/ 6713 h 6827"/>
                <a:gd name="T68" fmla="*/ 3527 w 6827"/>
                <a:gd name="T69" fmla="*/ 6713 h 6827"/>
                <a:gd name="T70" fmla="*/ 4096 w 6827"/>
                <a:gd name="T71" fmla="*/ 6713 h 6827"/>
                <a:gd name="T72" fmla="*/ 4665 w 6827"/>
                <a:gd name="T73" fmla="*/ 6713 h 6827"/>
                <a:gd name="T74" fmla="*/ 5234 w 6827"/>
                <a:gd name="T75" fmla="*/ 6713 h 6827"/>
                <a:gd name="T76" fmla="*/ 5803 w 6827"/>
                <a:gd name="T77" fmla="*/ 6713 h 6827"/>
                <a:gd name="T78" fmla="*/ 6371 w 6827"/>
                <a:gd name="T79" fmla="*/ 6713 h 6827"/>
                <a:gd name="T80" fmla="*/ 6827 w 6827"/>
                <a:gd name="T81" fmla="*/ 6485 h 6827"/>
                <a:gd name="T82" fmla="*/ 6371 w 6827"/>
                <a:gd name="T83" fmla="*/ 6258 h 6827"/>
                <a:gd name="T84" fmla="*/ 5803 w 6827"/>
                <a:gd name="T85" fmla="*/ 6258 h 6827"/>
                <a:gd name="T86" fmla="*/ 5234 w 6827"/>
                <a:gd name="T87" fmla="*/ 6258 h 6827"/>
                <a:gd name="T88" fmla="*/ 4665 w 6827"/>
                <a:gd name="T89" fmla="*/ 6258 h 6827"/>
                <a:gd name="T90" fmla="*/ 4096 w 6827"/>
                <a:gd name="T91" fmla="*/ 6258 h 6827"/>
                <a:gd name="T92" fmla="*/ 3527 w 6827"/>
                <a:gd name="T93" fmla="*/ 6258 h 6827"/>
                <a:gd name="T94" fmla="*/ 2958 w 6827"/>
                <a:gd name="T95" fmla="*/ 6258 h 6827"/>
                <a:gd name="T96" fmla="*/ 2389 w 6827"/>
                <a:gd name="T97" fmla="*/ 6258 h 6827"/>
                <a:gd name="T98" fmla="*/ 1820 w 6827"/>
                <a:gd name="T99" fmla="*/ 6258 h 6827"/>
                <a:gd name="T100" fmla="*/ 1252 w 6827"/>
                <a:gd name="T101" fmla="*/ 6258 h 6827"/>
                <a:gd name="T102" fmla="*/ 683 w 6827"/>
                <a:gd name="T103" fmla="*/ 6258 h 6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827" h="6827">
                  <a:moveTo>
                    <a:pt x="1263" y="5234"/>
                  </a:moveTo>
                  <a:cubicBezTo>
                    <a:pt x="1316" y="5493"/>
                    <a:pt x="1546" y="5689"/>
                    <a:pt x="1820" y="5689"/>
                  </a:cubicBezTo>
                  <a:cubicBezTo>
                    <a:pt x="2114" y="5689"/>
                    <a:pt x="2354" y="5464"/>
                    <a:pt x="2383" y="5178"/>
                  </a:cubicBezTo>
                  <a:lnTo>
                    <a:pt x="3568" y="4191"/>
                  </a:lnTo>
                  <a:cubicBezTo>
                    <a:pt x="3652" y="4401"/>
                    <a:pt x="3856" y="4551"/>
                    <a:pt x="4096" y="4551"/>
                  </a:cubicBezTo>
                  <a:cubicBezTo>
                    <a:pt x="4348" y="4551"/>
                    <a:pt x="4560" y="4385"/>
                    <a:pt x="4635" y="4157"/>
                  </a:cubicBezTo>
                  <a:lnTo>
                    <a:pt x="5696" y="4736"/>
                  </a:lnTo>
                  <a:cubicBezTo>
                    <a:pt x="5732" y="5016"/>
                    <a:pt x="5969" y="5234"/>
                    <a:pt x="6258" y="5234"/>
                  </a:cubicBezTo>
                  <a:cubicBezTo>
                    <a:pt x="6571" y="5234"/>
                    <a:pt x="6827" y="4979"/>
                    <a:pt x="6827" y="4665"/>
                  </a:cubicBezTo>
                  <a:cubicBezTo>
                    <a:pt x="6827" y="4351"/>
                    <a:pt x="6571" y="4096"/>
                    <a:pt x="6258" y="4096"/>
                  </a:cubicBezTo>
                  <a:cubicBezTo>
                    <a:pt x="6006" y="4096"/>
                    <a:pt x="5794" y="4262"/>
                    <a:pt x="5719" y="4490"/>
                  </a:cubicBezTo>
                  <a:lnTo>
                    <a:pt x="4658" y="3911"/>
                  </a:lnTo>
                  <a:cubicBezTo>
                    <a:pt x="4622" y="3631"/>
                    <a:pt x="4385" y="3413"/>
                    <a:pt x="4096" y="3413"/>
                  </a:cubicBezTo>
                  <a:cubicBezTo>
                    <a:pt x="3802" y="3413"/>
                    <a:pt x="3563" y="3638"/>
                    <a:pt x="3533" y="3924"/>
                  </a:cubicBezTo>
                  <a:lnTo>
                    <a:pt x="2348" y="4911"/>
                  </a:lnTo>
                  <a:cubicBezTo>
                    <a:pt x="2265" y="4701"/>
                    <a:pt x="2060" y="4551"/>
                    <a:pt x="1820" y="4551"/>
                  </a:cubicBezTo>
                  <a:cubicBezTo>
                    <a:pt x="1546" y="4551"/>
                    <a:pt x="1316" y="4747"/>
                    <a:pt x="1263" y="5006"/>
                  </a:cubicBezTo>
                  <a:lnTo>
                    <a:pt x="455" y="5006"/>
                  </a:lnTo>
                  <a:lnTo>
                    <a:pt x="455" y="4551"/>
                  </a:lnTo>
                  <a:lnTo>
                    <a:pt x="569" y="4551"/>
                  </a:lnTo>
                  <a:cubicBezTo>
                    <a:pt x="632" y="4551"/>
                    <a:pt x="683" y="4500"/>
                    <a:pt x="683" y="4437"/>
                  </a:cubicBezTo>
                  <a:cubicBezTo>
                    <a:pt x="683" y="4374"/>
                    <a:pt x="632" y="4324"/>
                    <a:pt x="569" y="4324"/>
                  </a:cubicBezTo>
                  <a:lnTo>
                    <a:pt x="455" y="4324"/>
                  </a:lnTo>
                  <a:lnTo>
                    <a:pt x="455" y="3982"/>
                  </a:lnTo>
                  <a:lnTo>
                    <a:pt x="569" y="3982"/>
                  </a:lnTo>
                  <a:cubicBezTo>
                    <a:pt x="632" y="3982"/>
                    <a:pt x="683" y="3931"/>
                    <a:pt x="683" y="3868"/>
                  </a:cubicBezTo>
                  <a:cubicBezTo>
                    <a:pt x="683" y="3806"/>
                    <a:pt x="632" y="3755"/>
                    <a:pt x="569" y="3755"/>
                  </a:cubicBezTo>
                  <a:lnTo>
                    <a:pt x="480" y="3755"/>
                  </a:lnTo>
                  <a:lnTo>
                    <a:pt x="1407" y="2416"/>
                  </a:lnTo>
                  <a:cubicBezTo>
                    <a:pt x="1494" y="2470"/>
                    <a:pt x="1596" y="2503"/>
                    <a:pt x="1707" y="2503"/>
                  </a:cubicBezTo>
                  <a:cubicBezTo>
                    <a:pt x="1888" y="2503"/>
                    <a:pt x="2048" y="2416"/>
                    <a:pt x="2152" y="2284"/>
                  </a:cubicBezTo>
                  <a:lnTo>
                    <a:pt x="2752" y="2584"/>
                  </a:lnTo>
                  <a:cubicBezTo>
                    <a:pt x="2740" y="2631"/>
                    <a:pt x="2731" y="2680"/>
                    <a:pt x="2731" y="2731"/>
                  </a:cubicBezTo>
                  <a:cubicBezTo>
                    <a:pt x="2731" y="3044"/>
                    <a:pt x="2986" y="3300"/>
                    <a:pt x="3300" y="3300"/>
                  </a:cubicBezTo>
                  <a:cubicBezTo>
                    <a:pt x="3613" y="3300"/>
                    <a:pt x="3868" y="3044"/>
                    <a:pt x="3868" y="2731"/>
                  </a:cubicBezTo>
                  <a:cubicBezTo>
                    <a:pt x="3868" y="2608"/>
                    <a:pt x="3829" y="2496"/>
                    <a:pt x="3763" y="2403"/>
                  </a:cubicBezTo>
                  <a:lnTo>
                    <a:pt x="4488" y="1055"/>
                  </a:lnTo>
                  <a:cubicBezTo>
                    <a:pt x="4574" y="1107"/>
                    <a:pt x="4672" y="1138"/>
                    <a:pt x="4779" y="1138"/>
                  </a:cubicBezTo>
                  <a:cubicBezTo>
                    <a:pt x="4891" y="1138"/>
                    <a:pt x="4995" y="1104"/>
                    <a:pt x="5083" y="1048"/>
                  </a:cubicBezTo>
                  <a:lnTo>
                    <a:pt x="5827" y="2004"/>
                  </a:lnTo>
                  <a:cubicBezTo>
                    <a:pt x="5829" y="2007"/>
                    <a:pt x="5833" y="2009"/>
                    <a:pt x="5836" y="2011"/>
                  </a:cubicBezTo>
                  <a:cubicBezTo>
                    <a:pt x="5745" y="2112"/>
                    <a:pt x="5689" y="2244"/>
                    <a:pt x="5689" y="2389"/>
                  </a:cubicBezTo>
                  <a:cubicBezTo>
                    <a:pt x="5689" y="2703"/>
                    <a:pt x="5944" y="2958"/>
                    <a:pt x="6258" y="2958"/>
                  </a:cubicBezTo>
                  <a:cubicBezTo>
                    <a:pt x="6571" y="2958"/>
                    <a:pt x="6827" y="2703"/>
                    <a:pt x="6827" y="2389"/>
                  </a:cubicBezTo>
                  <a:cubicBezTo>
                    <a:pt x="6827" y="2076"/>
                    <a:pt x="6571" y="1820"/>
                    <a:pt x="6258" y="1820"/>
                  </a:cubicBezTo>
                  <a:cubicBezTo>
                    <a:pt x="6170" y="1820"/>
                    <a:pt x="6087" y="1842"/>
                    <a:pt x="6013" y="1878"/>
                  </a:cubicBezTo>
                  <a:cubicBezTo>
                    <a:pt x="6010" y="1874"/>
                    <a:pt x="6010" y="1869"/>
                    <a:pt x="6006" y="1864"/>
                  </a:cubicBezTo>
                  <a:lnTo>
                    <a:pt x="5248" y="890"/>
                  </a:lnTo>
                  <a:cubicBezTo>
                    <a:pt x="5311" y="798"/>
                    <a:pt x="5348" y="688"/>
                    <a:pt x="5348" y="569"/>
                  </a:cubicBezTo>
                  <a:cubicBezTo>
                    <a:pt x="5348" y="255"/>
                    <a:pt x="5092" y="0"/>
                    <a:pt x="4779" y="0"/>
                  </a:cubicBezTo>
                  <a:cubicBezTo>
                    <a:pt x="4465" y="0"/>
                    <a:pt x="4210" y="255"/>
                    <a:pt x="4210" y="569"/>
                  </a:cubicBezTo>
                  <a:cubicBezTo>
                    <a:pt x="4210" y="691"/>
                    <a:pt x="4249" y="804"/>
                    <a:pt x="4315" y="897"/>
                  </a:cubicBezTo>
                  <a:lnTo>
                    <a:pt x="3590" y="2244"/>
                  </a:lnTo>
                  <a:cubicBezTo>
                    <a:pt x="3505" y="2193"/>
                    <a:pt x="3406" y="2162"/>
                    <a:pt x="3300" y="2162"/>
                  </a:cubicBezTo>
                  <a:cubicBezTo>
                    <a:pt x="3118" y="2162"/>
                    <a:pt x="2959" y="2248"/>
                    <a:pt x="2854" y="2381"/>
                  </a:cubicBezTo>
                  <a:lnTo>
                    <a:pt x="2254" y="2081"/>
                  </a:lnTo>
                  <a:cubicBezTo>
                    <a:pt x="2267" y="2034"/>
                    <a:pt x="2276" y="1985"/>
                    <a:pt x="2276" y="1934"/>
                  </a:cubicBezTo>
                  <a:cubicBezTo>
                    <a:pt x="2276" y="1621"/>
                    <a:pt x="2020" y="1365"/>
                    <a:pt x="1707" y="1365"/>
                  </a:cubicBezTo>
                  <a:cubicBezTo>
                    <a:pt x="1393" y="1365"/>
                    <a:pt x="1138" y="1621"/>
                    <a:pt x="1138" y="1934"/>
                  </a:cubicBezTo>
                  <a:cubicBezTo>
                    <a:pt x="1138" y="2054"/>
                    <a:pt x="1176" y="2166"/>
                    <a:pt x="1239" y="2257"/>
                  </a:cubicBezTo>
                  <a:lnTo>
                    <a:pt x="593" y="3191"/>
                  </a:lnTo>
                  <a:cubicBezTo>
                    <a:pt x="585" y="3189"/>
                    <a:pt x="578" y="3186"/>
                    <a:pt x="569" y="3186"/>
                  </a:cubicBezTo>
                  <a:lnTo>
                    <a:pt x="455" y="3186"/>
                  </a:lnTo>
                  <a:lnTo>
                    <a:pt x="455" y="2844"/>
                  </a:lnTo>
                  <a:lnTo>
                    <a:pt x="569" y="2844"/>
                  </a:lnTo>
                  <a:cubicBezTo>
                    <a:pt x="632" y="2844"/>
                    <a:pt x="683" y="2794"/>
                    <a:pt x="683" y="2731"/>
                  </a:cubicBezTo>
                  <a:cubicBezTo>
                    <a:pt x="683" y="2668"/>
                    <a:pt x="632" y="2617"/>
                    <a:pt x="569" y="2617"/>
                  </a:cubicBezTo>
                  <a:lnTo>
                    <a:pt x="455" y="2617"/>
                  </a:lnTo>
                  <a:lnTo>
                    <a:pt x="455" y="2276"/>
                  </a:lnTo>
                  <a:lnTo>
                    <a:pt x="569" y="2276"/>
                  </a:lnTo>
                  <a:cubicBezTo>
                    <a:pt x="632" y="2276"/>
                    <a:pt x="683" y="2225"/>
                    <a:pt x="683" y="2162"/>
                  </a:cubicBezTo>
                  <a:cubicBezTo>
                    <a:pt x="683" y="2099"/>
                    <a:pt x="632" y="2048"/>
                    <a:pt x="569" y="2048"/>
                  </a:cubicBezTo>
                  <a:lnTo>
                    <a:pt x="455" y="2048"/>
                  </a:lnTo>
                  <a:lnTo>
                    <a:pt x="455" y="1707"/>
                  </a:lnTo>
                  <a:lnTo>
                    <a:pt x="569" y="1707"/>
                  </a:lnTo>
                  <a:cubicBezTo>
                    <a:pt x="632" y="1707"/>
                    <a:pt x="683" y="1656"/>
                    <a:pt x="683" y="1593"/>
                  </a:cubicBezTo>
                  <a:cubicBezTo>
                    <a:pt x="683" y="1530"/>
                    <a:pt x="632" y="1479"/>
                    <a:pt x="569" y="1479"/>
                  </a:cubicBezTo>
                  <a:lnTo>
                    <a:pt x="455" y="1479"/>
                  </a:lnTo>
                  <a:lnTo>
                    <a:pt x="455" y="1138"/>
                  </a:lnTo>
                  <a:lnTo>
                    <a:pt x="569" y="1138"/>
                  </a:lnTo>
                  <a:cubicBezTo>
                    <a:pt x="632" y="1138"/>
                    <a:pt x="683" y="1087"/>
                    <a:pt x="683" y="1024"/>
                  </a:cubicBezTo>
                  <a:cubicBezTo>
                    <a:pt x="683" y="961"/>
                    <a:pt x="632" y="910"/>
                    <a:pt x="569" y="910"/>
                  </a:cubicBezTo>
                  <a:lnTo>
                    <a:pt x="455" y="910"/>
                  </a:lnTo>
                  <a:lnTo>
                    <a:pt x="455" y="569"/>
                  </a:lnTo>
                  <a:lnTo>
                    <a:pt x="569" y="569"/>
                  </a:lnTo>
                  <a:cubicBezTo>
                    <a:pt x="632" y="569"/>
                    <a:pt x="683" y="518"/>
                    <a:pt x="683" y="455"/>
                  </a:cubicBezTo>
                  <a:cubicBezTo>
                    <a:pt x="683" y="392"/>
                    <a:pt x="632" y="341"/>
                    <a:pt x="569" y="341"/>
                  </a:cubicBezTo>
                  <a:lnTo>
                    <a:pt x="455" y="341"/>
                  </a:lnTo>
                  <a:lnTo>
                    <a:pt x="455" y="114"/>
                  </a:lnTo>
                  <a:cubicBezTo>
                    <a:pt x="455" y="51"/>
                    <a:pt x="404" y="0"/>
                    <a:pt x="341" y="0"/>
                  </a:cubicBezTo>
                  <a:cubicBezTo>
                    <a:pt x="278" y="0"/>
                    <a:pt x="228" y="51"/>
                    <a:pt x="228" y="114"/>
                  </a:cubicBezTo>
                  <a:lnTo>
                    <a:pt x="228" y="341"/>
                  </a:lnTo>
                  <a:lnTo>
                    <a:pt x="114" y="341"/>
                  </a:lnTo>
                  <a:cubicBezTo>
                    <a:pt x="51" y="341"/>
                    <a:pt x="0" y="392"/>
                    <a:pt x="0" y="455"/>
                  </a:cubicBezTo>
                  <a:cubicBezTo>
                    <a:pt x="0" y="518"/>
                    <a:pt x="51" y="569"/>
                    <a:pt x="114" y="569"/>
                  </a:cubicBezTo>
                  <a:lnTo>
                    <a:pt x="228" y="569"/>
                  </a:lnTo>
                  <a:lnTo>
                    <a:pt x="228" y="910"/>
                  </a:lnTo>
                  <a:lnTo>
                    <a:pt x="114" y="910"/>
                  </a:lnTo>
                  <a:cubicBezTo>
                    <a:pt x="51" y="910"/>
                    <a:pt x="0" y="961"/>
                    <a:pt x="0" y="1024"/>
                  </a:cubicBezTo>
                  <a:cubicBezTo>
                    <a:pt x="0" y="1087"/>
                    <a:pt x="51" y="1138"/>
                    <a:pt x="114" y="1138"/>
                  </a:cubicBezTo>
                  <a:lnTo>
                    <a:pt x="228" y="1138"/>
                  </a:lnTo>
                  <a:lnTo>
                    <a:pt x="228" y="1479"/>
                  </a:lnTo>
                  <a:lnTo>
                    <a:pt x="114" y="1479"/>
                  </a:lnTo>
                  <a:cubicBezTo>
                    <a:pt x="51" y="1479"/>
                    <a:pt x="0" y="1530"/>
                    <a:pt x="0" y="1593"/>
                  </a:cubicBezTo>
                  <a:cubicBezTo>
                    <a:pt x="0" y="1656"/>
                    <a:pt x="51" y="1707"/>
                    <a:pt x="114" y="1707"/>
                  </a:cubicBezTo>
                  <a:lnTo>
                    <a:pt x="228" y="1707"/>
                  </a:lnTo>
                  <a:lnTo>
                    <a:pt x="228" y="2048"/>
                  </a:lnTo>
                  <a:lnTo>
                    <a:pt x="114" y="2048"/>
                  </a:lnTo>
                  <a:cubicBezTo>
                    <a:pt x="51" y="2048"/>
                    <a:pt x="0" y="2099"/>
                    <a:pt x="0" y="2162"/>
                  </a:cubicBezTo>
                  <a:cubicBezTo>
                    <a:pt x="0" y="2225"/>
                    <a:pt x="51" y="2276"/>
                    <a:pt x="114" y="2276"/>
                  </a:cubicBezTo>
                  <a:lnTo>
                    <a:pt x="228" y="2276"/>
                  </a:lnTo>
                  <a:lnTo>
                    <a:pt x="228" y="2617"/>
                  </a:lnTo>
                  <a:lnTo>
                    <a:pt x="114" y="2617"/>
                  </a:lnTo>
                  <a:cubicBezTo>
                    <a:pt x="51" y="2617"/>
                    <a:pt x="0" y="2668"/>
                    <a:pt x="0" y="2731"/>
                  </a:cubicBezTo>
                  <a:cubicBezTo>
                    <a:pt x="0" y="2794"/>
                    <a:pt x="51" y="2844"/>
                    <a:pt x="114" y="2844"/>
                  </a:cubicBezTo>
                  <a:lnTo>
                    <a:pt x="228" y="2844"/>
                  </a:lnTo>
                  <a:lnTo>
                    <a:pt x="228" y="3186"/>
                  </a:lnTo>
                  <a:lnTo>
                    <a:pt x="114" y="3186"/>
                  </a:lnTo>
                  <a:cubicBezTo>
                    <a:pt x="51" y="3186"/>
                    <a:pt x="0" y="3237"/>
                    <a:pt x="0" y="3300"/>
                  </a:cubicBezTo>
                  <a:cubicBezTo>
                    <a:pt x="0" y="3362"/>
                    <a:pt x="51" y="3413"/>
                    <a:pt x="114" y="3413"/>
                  </a:cubicBezTo>
                  <a:lnTo>
                    <a:pt x="228" y="3413"/>
                  </a:lnTo>
                  <a:lnTo>
                    <a:pt x="228" y="3755"/>
                  </a:lnTo>
                  <a:lnTo>
                    <a:pt x="114" y="3755"/>
                  </a:lnTo>
                  <a:cubicBezTo>
                    <a:pt x="51" y="3755"/>
                    <a:pt x="0" y="3806"/>
                    <a:pt x="0" y="3868"/>
                  </a:cubicBezTo>
                  <a:cubicBezTo>
                    <a:pt x="0" y="3931"/>
                    <a:pt x="51" y="3982"/>
                    <a:pt x="114" y="3982"/>
                  </a:cubicBezTo>
                  <a:lnTo>
                    <a:pt x="228" y="3982"/>
                  </a:lnTo>
                  <a:lnTo>
                    <a:pt x="228" y="4324"/>
                  </a:lnTo>
                  <a:lnTo>
                    <a:pt x="114" y="4324"/>
                  </a:lnTo>
                  <a:cubicBezTo>
                    <a:pt x="51" y="4324"/>
                    <a:pt x="0" y="4374"/>
                    <a:pt x="0" y="4437"/>
                  </a:cubicBezTo>
                  <a:cubicBezTo>
                    <a:pt x="0" y="4500"/>
                    <a:pt x="51" y="4551"/>
                    <a:pt x="114" y="4551"/>
                  </a:cubicBezTo>
                  <a:lnTo>
                    <a:pt x="228" y="4551"/>
                  </a:lnTo>
                  <a:lnTo>
                    <a:pt x="228" y="4892"/>
                  </a:lnTo>
                  <a:lnTo>
                    <a:pt x="114" y="4892"/>
                  </a:lnTo>
                  <a:cubicBezTo>
                    <a:pt x="51" y="4892"/>
                    <a:pt x="0" y="4943"/>
                    <a:pt x="0" y="5006"/>
                  </a:cubicBezTo>
                  <a:cubicBezTo>
                    <a:pt x="0" y="5069"/>
                    <a:pt x="51" y="5120"/>
                    <a:pt x="114" y="5120"/>
                  </a:cubicBezTo>
                  <a:lnTo>
                    <a:pt x="228" y="5120"/>
                  </a:lnTo>
                  <a:lnTo>
                    <a:pt x="228" y="5461"/>
                  </a:lnTo>
                  <a:lnTo>
                    <a:pt x="114" y="5461"/>
                  </a:lnTo>
                  <a:cubicBezTo>
                    <a:pt x="51" y="5461"/>
                    <a:pt x="0" y="5512"/>
                    <a:pt x="0" y="5575"/>
                  </a:cubicBezTo>
                  <a:cubicBezTo>
                    <a:pt x="0" y="5638"/>
                    <a:pt x="51" y="5689"/>
                    <a:pt x="114" y="5689"/>
                  </a:cubicBezTo>
                  <a:lnTo>
                    <a:pt x="228" y="5689"/>
                  </a:lnTo>
                  <a:lnTo>
                    <a:pt x="228" y="6030"/>
                  </a:lnTo>
                  <a:lnTo>
                    <a:pt x="114" y="6030"/>
                  </a:lnTo>
                  <a:cubicBezTo>
                    <a:pt x="51" y="6030"/>
                    <a:pt x="0" y="6081"/>
                    <a:pt x="0" y="6144"/>
                  </a:cubicBezTo>
                  <a:cubicBezTo>
                    <a:pt x="0" y="6207"/>
                    <a:pt x="51" y="6258"/>
                    <a:pt x="114" y="6258"/>
                  </a:cubicBezTo>
                  <a:lnTo>
                    <a:pt x="228" y="6258"/>
                  </a:lnTo>
                  <a:lnTo>
                    <a:pt x="228" y="6485"/>
                  </a:lnTo>
                  <a:cubicBezTo>
                    <a:pt x="228" y="6548"/>
                    <a:pt x="278" y="6599"/>
                    <a:pt x="341" y="6599"/>
                  </a:cubicBezTo>
                  <a:lnTo>
                    <a:pt x="683" y="6599"/>
                  </a:lnTo>
                  <a:lnTo>
                    <a:pt x="683" y="6713"/>
                  </a:lnTo>
                  <a:cubicBezTo>
                    <a:pt x="683" y="6776"/>
                    <a:pt x="734" y="6827"/>
                    <a:pt x="796" y="6827"/>
                  </a:cubicBezTo>
                  <a:cubicBezTo>
                    <a:pt x="859" y="6827"/>
                    <a:pt x="910" y="6776"/>
                    <a:pt x="910" y="6713"/>
                  </a:cubicBezTo>
                  <a:lnTo>
                    <a:pt x="910" y="6599"/>
                  </a:lnTo>
                  <a:lnTo>
                    <a:pt x="1252" y="6599"/>
                  </a:lnTo>
                  <a:lnTo>
                    <a:pt x="1252" y="6713"/>
                  </a:lnTo>
                  <a:cubicBezTo>
                    <a:pt x="1252" y="6776"/>
                    <a:pt x="1302" y="6827"/>
                    <a:pt x="1365" y="6827"/>
                  </a:cubicBezTo>
                  <a:cubicBezTo>
                    <a:pt x="1428" y="6827"/>
                    <a:pt x="1479" y="6776"/>
                    <a:pt x="1479" y="6713"/>
                  </a:cubicBezTo>
                  <a:lnTo>
                    <a:pt x="1479" y="6599"/>
                  </a:lnTo>
                  <a:lnTo>
                    <a:pt x="1820" y="6599"/>
                  </a:lnTo>
                  <a:lnTo>
                    <a:pt x="1820" y="6713"/>
                  </a:lnTo>
                  <a:cubicBezTo>
                    <a:pt x="1820" y="6776"/>
                    <a:pt x="1871" y="6827"/>
                    <a:pt x="1934" y="6827"/>
                  </a:cubicBezTo>
                  <a:cubicBezTo>
                    <a:pt x="1997" y="6827"/>
                    <a:pt x="2048" y="6776"/>
                    <a:pt x="2048" y="6713"/>
                  </a:cubicBezTo>
                  <a:lnTo>
                    <a:pt x="2048" y="6599"/>
                  </a:lnTo>
                  <a:lnTo>
                    <a:pt x="2389" y="6599"/>
                  </a:lnTo>
                  <a:lnTo>
                    <a:pt x="2389" y="6713"/>
                  </a:lnTo>
                  <a:cubicBezTo>
                    <a:pt x="2389" y="6776"/>
                    <a:pt x="2440" y="6827"/>
                    <a:pt x="2503" y="6827"/>
                  </a:cubicBezTo>
                  <a:cubicBezTo>
                    <a:pt x="2566" y="6827"/>
                    <a:pt x="2617" y="6776"/>
                    <a:pt x="2617" y="6713"/>
                  </a:cubicBezTo>
                  <a:lnTo>
                    <a:pt x="2617" y="6599"/>
                  </a:lnTo>
                  <a:lnTo>
                    <a:pt x="2958" y="6599"/>
                  </a:lnTo>
                  <a:lnTo>
                    <a:pt x="2958" y="6713"/>
                  </a:lnTo>
                  <a:cubicBezTo>
                    <a:pt x="2958" y="6776"/>
                    <a:pt x="3009" y="6827"/>
                    <a:pt x="3072" y="6827"/>
                  </a:cubicBezTo>
                  <a:cubicBezTo>
                    <a:pt x="3135" y="6827"/>
                    <a:pt x="3186" y="6776"/>
                    <a:pt x="3186" y="6713"/>
                  </a:cubicBezTo>
                  <a:lnTo>
                    <a:pt x="3186" y="6599"/>
                  </a:lnTo>
                  <a:lnTo>
                    <a:pt x="3527" y="6599"/>
                  </a:lnTo>
                  <a:lnTo>
                    <a:pt x="3527" y="6713"/>
                  </a:lnTo>
                  <a:cubicBezTo>
                    <a:pt x="3527" y="6776"/>
                    <a:pt x="3578" y="6827"/>
                    <a:pt x="3641" y="6827"/>
                  </a:cubicBezTo>
                  <a:cubicBezTo>
                    <a:pt x="3704" y="6827"/>
                    <a:pt x="3755" y="6776"/>
                    <a:pt x="3755" y="6713"/>
                  </a:cubicBezTo>
                  <a:lnTo>
                    <a:pt x="3755" y="6599"/>
                  </a:lnTo>
                  <a:lnTo>
                    <a:pt x="4096" y="6599"/>
                  </a:lnTo>
                  <a:lnTo>
                    <a:pt x="4096" y="6713"/>
                  </a:lnTo>
                  <a:cubicBezTo>
                    <a:pt x="4096" y="6776"/>
                    <a:pt x="4147" y="6827"/>
                    <a:pt x="4210" y="6827"/>
                  </a:cubicBezTo>
                  <a:cubicBezTo>
                    <a:pt x="4273" y="6827"/>
                    <a:pt x="4323" y="6776"/>
                    <a:pt x="4323" y="6713"/>
                  </a:cubicBezTo>
                  <a:lnTo>
                    <a:pt x="4323" y="6599"/>
                  </a:lnTo>
                  <a:lnTo>
                    <a:pt x="4665" y="6599"/>
                  </a:lnTo>
                  <a:lnTo>
                    <a:pt x="4665" y="6713"/>
                  </a:lnTo>
                  <a:cubicBezTo>
                    <a:pt x="4665" y="6776"/>
                    <a:pt x="4716" y="6827"/>
                    <a:pt x="4779" y="6827"/>
                  </a:cubicBezTo>
                  <a:cubicBezTo>
                    <a:pt x="4842" y="6827"/>
                    <a:pt x="4892" y="6776"/>
                    <a:pt x="4892" y="6713"/>
                  </a:cubicBezTo>
                  <a:lnTo>
                    <a:pt x="4892" y="6599"/>
                  </a:lnTo>
                  <a:lnTo>
                    <a:pt x="5234" y="6599"/>
                  </a:lnTo>
                  <a:lnTo>
                    <a:pt x="5234" y="6713"/>
                  </a:lnTo>
                  <a:cubicBezTo>
                    <a:pt x="5234" y="6776"/>
                    <a:pt x="5285" y="6827"/>
                    <a:pt x="5347" y="6827"/>
                  </a:cubicBezTo>
                  <a:cubicBezTo>
                    <a:pt x="5410" y="6827"/>
                    <a:pt x="5461" y="6776"/>
                    <a:pt x="5461" y="6713"/>
                  </a:cubicBezTo>
                  <a:lnTo>
                    <a:pt x="5461" y="6599"/>
                  </a:lnTo>
                  <a:lnTo>
                    <a:pt x="5803" y="6599"/>
                  </a:lnTo>
                  <a:lnTo>
                    <a:pt x="5803" y="6713"/>
                  </a:lnTo>
                  <a:cubicBezTo>
                    <a:pt x="5803" y="6776"/>
                    <a:pt x="5853" y="6827"/>
                    <a:pt x="5916" y="6827"/>
                  </a:cubicBezTo>
                  <a:cubicBezTo>
                    <a:pt x="5979" y="6827"/>
                    <a:pt x="6030" y="6776"/>
                    <a:pt x="6030" y="6713"/>
                  </a:cubicBezTo>
                  <a:lnTo>
                    <a:pt x="6030" y="6599"/>
                  </a:lnTo>
                  <a:lnTo>
                    <a:pt x="6371" y="6599"/>
                  </a:lnTo>
                  <a:lnTo>
                    <a:pt x="6371" y="6713"/>
                  </a:lnTo>
                  <a:cubicBezTo>
                    <a:pt x="6371" y="6776"/>
                    <a:pt x="6422" y="6827"/>
                    <a:pt x="6485" y="6827"/>
                  </a:cubicBezTo>
                  <a:cubicBezTo>
                    <a:pt x="6548" y="6827"/>
                    <a:pt x="6599" y="6776"/>
                    <a:pt x="6599" y="6713"/>
                  </a:cubicBezTo>
                  <a:lnTo>
                    <a:pt x="6599" y="6599"/>
                  </a:lnTo>
                  <a:lnTo>
                    <a:pt x="6713" y="6599"/>
                  </a:lnTo>
                  <a:cubicBezTo>
                    <a:pt x="6776" y="6599"/>
                    <a:pt x="6827" y="6548"/>
                    <a:pt x="6827" y="6485"/>
                  </a:cubicBezTo>
                  <a:cubicBezTo>
                    <a:pt x="6827" y="6422"/>
                    <a:pt x="6776" y="6372"/>
                    <a:pt x="6713" y="6372"/>
                  </a:cubicBezTo>
                  <a:lnTo>
                    <a:pt x="6599" y="6372"/>
                  </a:lnTo>
                  <a:lnTo>
                    <a:pt x="6599" y="6258"/>
                  </a:lnTo>
                  <a:cubicBezTo>
                    <a:pt x="6599" y="6195"/>
                    <a:pt x="6548" y="6144"/>
                    <a:pt x="6485" y="6144"/>
                  </a:cubicBezTo>
                  <a:cubicBezTo>
                    <a:pt x="6422" y="6144"/>
                    <a:pt x="6371" y="6195"/>
                    <a:pt x="6371" y="6258"/>
                  </a:cubicBezTo>
                  <a:lnTo>
                    <a:pt x="6371" y="6372"/>
                  </a:lnTo>
                  <a:lnTo>
                    <a:pt x="6030" y="6372"/>
                  </a:lnTo>
                  <a:lnTo>
                    <a:pt x="6030" y="6258"/>
                  </a:lnTo>
                  <a:cubicBezTo>
                    <a:pt x="6030" y="6195"/>
                    <a:pt x="5979" y="6144"/>
                    <a:pt x="5916" y="6144"/>
                  </a:cubicBezTo>
                  <a:cubicBezTo>
                    <a:pt x="5853" y="6144"/>
                    <a:pt x="5803" y="6195"/>
                    <a:pt x="5803" y="6258"/>
                  </a:cubicBezTo>
                  <a:lnTo>
                    <a:pt x="5803" y="6372"/>
                  </a:lnTo>
                  <a:lnTo>
                    <a:pt x="5461" y="6372"/>
                  </a:lnTo>
                  <a:lnTo>
                    <a:pt x="5461" y="6258"/>
                  </a:lnTo>
                  <a:cubicBezTo>
                    <a:pt x="5461" y="6195"/>
                    <a:pt x="5410" y="6144"/>
                    <a:pt x="5347" y="6144"/>
                  </a:cubicBezTo>
                  <a:cubicBezTo>
                    <a:pt x="5285" y="6144"/>
                    <a:pt x="5234" y="6195"/>
                    <a:pt x="5234" y="6258"/>
                  </a:cubicBezTo>
                  <a:lnTo>
                    <a:pt x="5234" y="6372"/>
                  </a:lnTo>
                  <a:lnTo>
                    <a:pt x="4892" y="6372"/>
                  </a:lnTo>
                  <a:lnTo>
                    <a:pt x="4892" y="6258"/>
                  </a:lnTo>
                  <a:cubicBezTo>
                    <a:pt x="4892" y="6195"/>
                    <a:pt x="4842" y="6144"/>
                    <a:pt x="4779" y="6144"/>
                  </a:cubicBezTo>
                  <a:cubicBezTo>
                    <a:pt x="4716" y="6144"/>
                    <a:pt x="4665" y="6195"/>
                    <a:pt x="4665" y="6258"/>
                  </a:cubicBezTo>
                  <a:lnTo>
                    <a:pt x="4665" y="6372"/>
                  </a:lnTo>
                  <a:lnTo>
                    <a:pt x="4323" y="6372"/>
                  </a:lnTo>
                  <a:lnTo>
                    <a:pt x="4323" y="6258"/>
                  </a:lnTo>
                  <a:cubicBezTo>
                    <a:pt x="4323" y="6195"/>
                    <a:pt x="4273" y="6144"/>
                    <a:pt x="4210" y="6144"/>
                  </a:cubicBezTo>
                  <a:cubicBezTo>
                    <a:pt x="4147" y="6144"/>
                    <a:pt x="4096" y="6195"/>
                    <a:pt x="4096" y="6258"/>
                  </a:cubicBezTo>
                  <a:lnTo>
                    <a:pt x="4096" y="6372"/>
                  </a:lnTo>
                  <a:lnTo>
                    <a:pt x="3755" y="6372"/>
                  </a:lnTo>
                  <a:lnTo>
                    <a:pt x="3755" y="6258"/>
                  </a:lnTo>
                  <a:cubicBezTo>
                    <a:pt x="3755" y="6195"/>
                    <a:pt x="3704" y="6144"/>
                    <a:pt x="3641" y="6144"/>
                  </a:cubicBezTo>
                  <a:cubicBezTo>
                    <a:pt x="3578" y="6144"/>
                    <a:pt x="3527" y="6195"/>
                    <a:pt x="3527" y="6258"/>
                  </a:cubicBezTo>
                  <a:lnTo>
                    <a:pt x="3527" y="6372"/>
                  </a:lnTo>
                  <a:lnTo>
                    <a:pt x="3186" y="6372"/>
                  </a:lnTo>
                  <a:lnTo>
                    <a:pt x="3186" y="6258"/>
                  </a:lnTo>
                  <a:cubicBezTo>
                    <a:pt x="3186" y="6195"/>
                    <a:pt x="3135" y="6144"/>
                    <a:pt x="3072" y="6144"/>
                  </a:cubicBezTo>
                  <a:cubicBezTo>
                    <a:pt x="3009" y="6144"/>
                    <a:pt x="2958" y="6195"/>
                    <a:pt x="2958" y="6258"/>
                  </a:cubicBezTo>
                  <a:lnTo>
                    <a:pt x="2958" y="6372"/>
                  </a:lnTo>
                  <a:lnTo>
                    <a:pt x="2617" y="6372"/>
                  </a:lnTo>
                  <a:lnTo>
                    <a:pt x="2617" y="6258"/>
                  </a:lnTo>
                  <a:cubicBezTo>
                    <a:pt x="2617" y="6195"/>
                    <a:pt x="2566" y="6144"/>
                    <a:pt x="2503" y="6144"/>
                  </a:cubicBezTo>
                  <a:cubicBezTo>
                    <a:pt x="2440" y="6144"/>
                    <a:pt x="2389" y="6195"/>
                    <a:pt x="2389" y="6258"/>
                  </a:cubicBezTo>
                  <a:lnTo>
                    <a:pt x="2389" y="6372"/>
                  </a:lnTo>
                  <a:lnTo>
                    <a:pt x="2048" y="6372"/>
                  </a:lnTo>
                  <a:lnTo>
                    <a:pt x="2048" y="6258"/>
                  </a:lnTo>
                  <a:cubicBezTo>
                    <a:pt x="2048" y="6195"/>
                    <a:pt x="1997" y="6144"/>
                    <a:pt x="1934" y="6144"/>
                  </a:cubicBezTo>
                  <a:cubicBezTo>
                    <a:pt x="1871" y="6144"/>
                    <a:pt x="1820" y="6195"/>
                    <a:pt x="1820" y="6258"/>
                  </a:cubicBezTo>
                  <a:lnTo>
                    <a:pt x="1820" y="6372"/>
                  </a:lnTo>
                  <a:lnTo>
                    <a:pt x="1479" y="6372"/>
                  </a:lnTo>
                  <a:lnTo>
                    <a:pt x="1479" y="6258"/>
                  </a:lnTo>
                  <a:cubicBezTo>
                    <a:pt x="1479" y="6195"/>
                    <a:pt x="1428" y="6144"/>
                    <a:pt x="1365" y="6144"/>
                  </a:cubicBezTo>
                  <a:cubicBezTo>
                    <a:pt x="1302" y="6144"/>
                    <a:pt x="1252" y="6195"/>
                    <a:pt x="1252" y="6258"/>
                  </a:cubicBezTo>
                  <a:lnTo>
                    <a:pt x="1252" y="6372"/>
                  </a:lnTo>
                  <a:lnTo>
                    <a:pt x="910" y="6372"/>
                  </a:lnTo>
                  <a:lnTo>
                    <a:pt x="910" y="6258"/>
                  </a:lnTo>
                  <a:cubicBezTo>
                    <a:pt x="910" y="6195"/>
                    <a:pt x="859" y="6144"/>
                    <a:pt x="796" y="6144"/>
                  </a:cubicBezTo>
                  <a:cubicBezTo>
                    <a:pt x="734" y="6144"/>
                    <a:pt x="683" y="6195"/>
                    <a:pt x="683" y="6258"/>
                  </a:cubicBezTo>
                  <a:lnTo>
                    <a:pt x="683" y="6372"/>
                  </a:lnTo>
                  <a:lnTo>
                    <a:pt x="455" y="6372"/>
                  </a:lnTo>
                  <a:lnTo>
                    <a:pt x="455" y="5234"/>
                  </a:lnTo>
                  <a:lnTo>
                    <a:pt x="1263" y="52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288000" tIns="91416" rIns="182832" bIns="91416" numCol="1" anchor="t" anchorCtr="0" compatLnSpc="1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828165">
                <a:lnSpc>
                  <a:spcPct val="150000"/>
                </a:lnSpc>
              </a:pPr>
              <a:endParaRPr lang="en-GB" sz="36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4" name="îṣļîḑé-AutoShape 75"/>
            <p:cNvSpPr/>
            <p:nvPr/>
          </p:nvSpPr>
          <p:spPr bwMode="auto">
            <a:xfrm>
              <a:off x="4660143" y="4158322"/>
              <a:ext cx="324508" cy="312560"/>
            </a:xfrm>
            <a:custGeom>
              <a:avLst/>
              <a:gdLst>
                <a:gd name="connsiteX0" fmla="*/ 0 w 582235"/>
                <a:gd name="connsiteY0" fmla="*/ 404481 h 606722"/>
                <a:gd name="connsiteX1" fmla="*/ 101261 w 582235"/>
                <a:gd name="connsiteY1" fmla="*/ 404481 h 606722"/>
                <a:gd name="connsiteX2" fmla="*/ 101261 w 582235"/>
                <a:gd name="connsiteY2" fmla="*/ 606722 h 606722"/>
                <a:gd name="connsiteX3" fmla="*/ 0 w 582235"/>
                <a:gd name="connsiteY3" fmla="*/ 606722 h 606722"/>
                <a:gd name="connsiteX4" fmla="*/ 151927 w 582235"/>
                <a:gd name="connsiteY4" fmla="*/ 328623 h 606722"/>
                <a:gd name="connsiteX5" fmla="*/ 253188 w 582235"/>
                <a:gd name="connsiteY5" fmla="*/ 328623 h 606722"/>
                <a:gd name="connsiteX6" fmla="*/ 253188 w 582235"/>
                <a:gd name="connsiteY6" fmla="*/ 606722 h 606722"/>
                <a:gd name="connsiteX7" fmla="*/ 151927 w 582235"/>
                <a:gd name="connsiteY7" fmla="*/ 606722 h 606722"/>
                <a:gd name="connsiteX8" fmla="*/ 303855 w 582235"/>
                <a:gd name="connsiteY8" fmla="*/ 252766 h 606722"/>
                <a:gd name="connsiteX9" fmla="*/ 405046 w 582235"/>
                <a:gd name="connsiteY9" fmla="*/ 252766 h 606722"/>
                <a:gd name="connsiteX10" fmla="*/ 405046 w 582235"/>
                <a:gd name="connsiteY10" fmla="*/ 606722 h 606722"/>
                <a:gd name="connsiteX11" fmla="*/ 303855 w 582235"/>
                <a:gd name="connsiteY11" fmla="*/ 606722 h 606722"/>
                <a:gd name="connsiteX12" fmla="*/ 455711 w 582235"/>
                <a:gd name="connsiteY12" fmla="*/ 202241 h 606722"/>
                <a:gd name="connsiteX13" fmla="*/ 556972 w 582235"/>
                <a:gd name="connsiteY13" fmla="*/ 202241 h 606722"/>
                <a:gd name="connsiteX14" fmla="*/ 556972 w 582235"/>
                <a:gd name="connsiteY14" fmla="*/ 606722 h 606722"/>
                <a:gd name="connsiteX15" fmla="*/ 455711 w 582235"/>
                <a:gd name="connsiteY15" fmla="*/ 606722 h 606722"/>
                <a:gd name="connsiteX16" fmla="*/ 455697 w 582235"/>
                <a:gd name="connsiteY16" fmla="*/ 0 h 606722"/>
                <a:gd name="connsiteX17" fmla="*/ 556785 w 582235"/>
                <a:gd name="connsiteY17" fmla="*/ 0 h 606722"/>
                <a:gd name="connsiteX18" fmla="*/ 556874 w 582235"/>
                <a:gd name="connsiteY18" fmla="*/ 0 h 606722"/>
                <a:gd name="connsiteX19" fmla="*/ 556963 w 582235"/>
                <a:gd name="connsiteY19" fmla="*/ 0 h 606722"/>
                <a:gd name="connsiteX20" fmla="*/ 557675 w 582235"/>
                <a:gd name="connsiteY20" fmla="*/ 0 h 606722"/>
                <a:gd name="connsiteX21" fmla="*/ 559366 w 582235"/>
                <a:gd name="connsiteY21" fmla="*/ 89 h 606722"/>
                <a:gd name="connsiteX22" fmla="*/ 560611 w 582235"/>
                <a:gd name="connsiteY22" fmla="*/ 267 h 606722"/>
                <a:gd name="connsiteX23" fmla="*/ 561857 w 582235"/>
                <a:gd name="connsiteY23" fmla="*/ 444 h 606722"/>
                <a:gd name="connsiteX24" fmla="*/ 563192 w 582235"/>
                <a:gd name="connsiteY24" fmla="*/ 800 h 606722"/>
                <a:gd name="connsiteX25" fmla="*/ 564171 w 582235"/>
                <a:gd name="connsiteY25" fmla="*/ 1067 h 606722"/>
                <a:gd name="connsiteX26" fmla="*/ 565506 w 582235"/>
                <a:gd name="connsiteY26" fmla="*/ 1511 h 606722"/>
                <a:gd name="connsiteX27" fmla="*/ 566574 w 582235"/>
                <a:gd name="connsiteY27" fmla="*/ 1867 h 606722"/>
                <a:gd name="connsiteX28" fmla="*/ 567730 w 582235"/>
                <a:gd name="connsiteY28" fmla="*/ 2400 h 606722"/>
                <a:gd name="connsiteX29" fmla="*/ 568798 w 582235"/>
                <a:gd name="connsiteY29" fmla="*/ 2933 h 606722"/>
                <a:gd name="connsiteX30" fmla="*/ 569777 w 582235"/>
                <a:gd name="connsiteY30" fmla="*/ 3467 h 606722"/>
                <a:gd name="connsiteX31" fmla="*/ 570934 w 582235"/>
                <a:gd name="connsiteY31" fmla="*/ 4178 h 606722"/>
                <a:gd name="connsiteX32" fmla="*/ 571824 w 582235"/>
                <a:gd name="connsiteY32" fmla="*/ 4800 h 606722"/>
                <a:gd name="connsiteX33" fmla="*/ 572891 w 582235"/>
                <a:gd name="connsiteY33" fmla="*/ 5689 h 606722"/>
                <a:gd name="connsiteX34" fmla="*/ 573781 w 582235"/>
                <a:gd name="connsiteY34" fmla="*/ 6489 h 606722"/>
                <a:gd name="connsiteX35" fmla="*/ 574760 w 582235"/>
                <a:gd name="connsiteY35" fmla="*/ 7289 h 606722"/>
                <a:gd name="connsiteX36" fmla="*/ 575917 w 582235"/>
                <a:gd name="connsiteY36" fmla="*/ 8533 h 606722"/>
                <a:gd name="connsiteX37" fmla="*/ 576451 w 582235"/>
                <a:gd name="connsiteY37" fmla="*/ 9066 h 606722"/>
                <a:gd name="connsiteX38" fmla="*/ 576451 w 582235"/>
                <a:gd name="connsiteY38" fmla="*/ 9155 h 606722"/>
                <a:gd name="connsiteX39" fmla="*/ 577964 w 582235"/>
                <a:gd name="connsiteY39" fmla="*/ 11200 h 606722"/>
                <a:gd name="connsiteX40" fmla="*/ 578053 w 582235"/>
                <a:gd name="connsiteY40" fmla="*/ 11289 h 606722"/>
                <a:gd name="connsiteX41" fmla="*/ 579209 w 582235"/>
                <a:gd name="connsiteY41" fmla="*/ 13244 h 606722"/>
                <a:gd name="connsiteX42" fmla="*/ 579743 w 582235"/>
                <a:gd name="connsiteY42" fmla="*/ 14222 h 606722"/>
                <a:gd name="connsiteX43" fmla="*/ 580277 w 582235"/>
                <a:gd name="connsiteY43" fmla="*/ 15555 h 606722"/>
                <a:gd name="connsiteX44" fmla="*/ 580722 w 582235"/>
                <a:gd name="connsiteY44" fmla="*/ 16711 h 606722"/>
                <a:gd name="connsiteX45" fmla="*/ 581167 w 582235"/>
                <a:gd name="connsiteY45" fmla="*/ 17866 h 606722"/>
                <a:gd name="connsiteX46" fmla="*/ 581523 w 582235"/>
                <a:gd name="connsiteY46" fmla="*/ 19199 h 606722"/>
                <a:gd name="connsiteX47" fmla="*/ 581790 w 582235"/>
                <a:gd name="connsiteY47" fmla="*/ 20266 h 606722"/>
                <a:gd name="connsiteX48" fmla="*/ 582146 w 582235"/>
                <a:gd name="connsiteY48" fmla="*/ 22488 h 606722"/>
                <a:gd name="connsiteX49" fmla="*/ 582146 w 582235"/>
                <a:gd name="connsiteY49" fmla="*/ 22666 h 606722"/>
                <a:gd name="connsiteX50" fmla="*/ 582235 w 582235"/>
                <a:gd name="connsiteY50" fmla="*/ 25244 h 606722"/>
                <a:gd name="connsiteX51" fmla="*/ 582235 w 582235"/>
                <a:gd name="connsiteY51" fmla="*/ 126396 h 606722"/>
                <a:gd name="connsiteX52" fmla="*/ 556963 w 582235"/>
                <a:gd name="connsiteY52" fmla="*/ 151728 h 606722"/>
                <a:gd name="connsiteX53" fmla="*/ 531691 w 582235"/>
                <a:gd name="connsiteY53" fmla="*/ 126396 h 606722"/>
                <a:gd name="connsiteX54" fmla="*/ 531691 w 582235"/>
                <a:gd name="connsiteY54" fmla="*/ 79286 h 606722"/>
                <a:gd name="connsiteX55" fmla="*/ 421260 w 582235"/>
                <a:gd name="connsiteY55" fmla="*/ 171106 h 606722"/>
                <a:gd name="connsiteX56" fmla="*/ 385666 w 582235"/>
                <a:gd name="connsiteY56" fmla="*/ 167906 h 606722"/>
                <a:gd name="connsiteX57" fmla="*/ 388869 w 582235"/>
                <a:gd name="connsiteY57" fmla="*/ 132262 h 606722"/>
                <a:gd name="connsiteX58" fmla="*/ 487020 w 582235"/>
                <a:gd name="connsiteY58" fmla="*/ 50576 h 606722"/>
                <a:gd name="connsiteX59" fmla="*/ 455697 w 582235"/>
                <a:gd name="connsiteY59" fmla="*/ 50576 h 606722"/>
                <a:gd name="connsiteX60" fmla="*/ 430425 w 582235"/>
                <a:gd name="connsiteY60" fmla="*/ 25244 h 606722"/>
                <a:gd name="connsiteX61" fmla="*/ 455697 w 582235"/>
                <a:gd name="connsiteY61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82235" h="606722">
                  <a:moveTo>
                    <a:pt x="0" y="404481"/>
                  </a:moveTo>
                  <a:lnTo>
                    <a:pt x="101261" y="404481"/>
                  </a:lnTo>
                  <a:lnTo>
                    <a:pt x="101261" y="606722"/>
                  </a:lnTo>
                  <a:lnTo>
                    <a:pt x="0" y="606722"/>
                  </a:lnTo>
                  <a:close/>
                  <a:moveTo>
                    <a:pt x="151927" y="328623"/>
                  </a:moveTo>
                  <a:lnTo>
                    <a:pt x="253188" y="328623"/>
                  </a:lnTo>
                  <a:lnTo>
                    <a:pt x="253188" y="606722"/>
                  </a:lnTo>
                  <a:lnTo>
                    <a:pt x="151927" y="606722"/>
                  </a:lnTo>
                  <a:close/>
                  <a:moveTo>
                    <a:pt x="303855" y="252766"/>
                  </a:moveTo>
                  <a:lnTo>
                    <a:pt x="405046" y="252766"/>
                  </a:lnTo>
                  <a:lnTo>
                    <a:pt x="405046" y="606722"/>
                  </a:lnTo>
                  <a:lnTo>
                    <a:pt x="303855" y="606722"/>
                  </a:lnTo>
                  <a:close/>
                  <a:moveTo>
                    <a:pt x="455711" y="202241"/>
                  </a:moveTo>
                  <a:lnTo>
                    <a:pt x="556972" y="202241"/>
                  </a:lnTo>
                  <a:lnTo>
                    <a:pt x="556972" y="606722"/>
                  </a:lnTo>
                  <a:lnTo>
                    <a:pt x="455711" y="606722"/>
                  </a:lnTo>
                  <a:close/>
                  <a:moveTo>
                    <a:pt x="455697" y="0"/>
                  </a:moveTo>
                  <a:lnTo>
                    <a:pt x="556785" y="0"/>
                  </a:lnTo>
                  <a:lnTo>
                    <a:pt x="556874" y="0"/>
                  </a:lnTo>
                  <a:lnTo>
                    <a:pt x="556963" y="0"/>
                  </a:lnTo>
                  <a:cubicBezTo>
                    <a:pt x="557230" y="0"/>
                    <a:pt x="557408" y="0"/>
                    <a:pt x="557675" y="0"/>
                  </a:cubicBezTo>
                  <a:cubicBezTo>
                    <a:pt x="558298" y="89"/>
                    <a:pt x="558832" y="89"/>
                    <a:pt x="559366" y="89"/>
                  </a:cubicBezTo>
                  <a:cubicBezTo>
                    <a:pt x="559811" y="178"/>
                    <a:pt x="560256" y="267"/>
                    <a:pt x="560611" y="267"/>
                  </a:cubicBezTo>
                  <a:cubicBezTo>
                    <a:pt x="561056" y="356"/>
                    <a:pt x="561412" y="444"/>
                    <a:pt x="561857" y="444"/>
                  </a:cubicBezTo>
                  <a:cubicBezTo>
                    <a:pt x="562302" y="533"/>
                    <a:pt x="562747" y="711"/>
                    <a:pt x="563192" y="800"/>
                  </a:cubicBezTo>
                  <a:cubicBezTo>
                    <a:pt x="563548" y="889"/>
                    <a:pt x="563904" y="978"/>
                    <a:pt x="564171" y="1067"/>
                  </a:cubicBezTo>
                  <a:cubicBezTo>
                    <a:pt x="564616" y="1156"/>
                    <a:pt x="565061" y="1333"/>
                    <a:pt x="565506" y="1511"/>
                  </a:cubicBezTo>
                  <a:cubicBezTo>
                    <a:pt x="565862" y="1600"/>
                    <a:pt x="566218" y="1778"/>
                    <a:pt x="566574" y="1867"/>
                  </a:cubicBezTo>
                  <a:cubicBezTo>
                    <a:pt x="566929" y="2044"/>
                    <a:pt x="567285" y="2222"/>
                    <a:pt x="567730" y="2400"/>
                  </a:cubicBezTo>
                  <a:cubicBezTo>
                    <a:pt x="568086" y="2578"/>
                    <a:pt x="568442" y="2755"/>
                    <a:pt x="568798" y="2933"/>
                  </a:cubicBezTo>
                  <a:cubicBezTo>
                    <a:pt x="569154" y="3111"/>
                    <a:pt x="569421" y="3289"/>
                    <a:pt x="569777" y="3467"/>
                  </a:cubicBezTo>
                  <a:cubicBezTo>
                    <a:pt x="570133" y="3733"/>
                    <a:pt x="570578" y="4000"/>
                    <a:pt x="570934" y="4178"/>
                  </a:cubicBezTo>
                  <a:cubicBezTo>
                    <a:pt x="571201" y="4444"/>
                    <a:pt x="571557" y="4622"/>
                    <a:pt x="571824" y="4800"/>
                  </a:cubicBezTo>
                  <a:cubicBezTo>
                    <a:pt x="572180" y="5155"/>
                    <a:pt x="572536" y="5422"/>
                    <a:pt x="572891" y="5689"/>
                  </a:cubicBezTo>
                  <a:cubicBezTo>
                    <a:pt x="573247" y="5955"/>
                    <a:pt x="573514" y="6222"/>
                    <a:pt x="573781" y="6489"/>
                  </a:cubicBezTo>
                  <a:cubicBezTo>
                    <a:pt x="574137" y="6755"/>
                    <a:pt x="574493" y="7022"/>
                    <a:pt x="574760" y="7289"/>
                  </a:cubicBezTo>
                  <a:cubicBezTo>
                    <a:pt x="575205" y="7733"/>
                    <a:pt x="575561" y="8178"/>
                    <a:pt x="575917" y="8533"/>
                  </a:cubicBezTo>
                  <a:cubicBezTo>
                    <a:pt x="576095" y="8711"/>
                    <a:pt x="576273" y="8889"/>
                    <a:pt x="576451" y="9066"/>
                  </a:cubicBezTo>
                  <a:cubicBezTo>
                    <a:pt x="576451" y="9155"/>
                    <a:pt x="576451" y="9155"/>
                    <a:pt x="576451" y="9155"/>
                  </a:cubicBezTo>
                  <a:cubicBezTo>
                    <a:pt x="576985" y="9777"/>
                    <a:pt x="577519" y="10489"/>
                    <a:pt x="577964" y="11200"/>
                  </a:cubicBezTo>
                  <a:cubicBezTo>
                    <a:pt x="577964" y="11200"/>
                    <a:pt x="578053" y="11289"/>
                    <a:pt x="578053" y="11289"/>
                  </a:cubicBezTo>
                  <a:cubicBezTo>
                    <a:pt x="578498" y="12000"/>
                    <a:pt x="578854" y="12622"/>
                    <a:pt x="579209" y="13244"/>
                  </a:cubicBezTo>
                  <a:cubicBezTo>
                    <a:pt x="579387" y="13600"/>
                    <a:pt x="579565" y="13955"/>
                    <a:pt x="579743" y="14222"/>
                  </a:cubicBezTo>
                  <a:cubicBezTo>
                    <a:pt x="579921" y="14666"/>
                    <a:pt x="580099" y="15111"/>
                    <a:pt x="580277" y="15555"/>
                  </a:cubicBezTo>
                  <a:cubicBezTo>
                    <a:pt x="580455" y="15911"/>
                    <a:pt x="580633" y="16266"/>
                    <a:pt x="580722" y="16711"/>
                  </a:cubicBezTo>
                  <a:cubicBezTo>
                    <a:pt x="580900" y="17066"/>
                    <a:pt x="581078" y="17422"/>
                    <a:pt x="581167" y="17866"/>
                  </a:cubicBezTo>
                  <a:cubicBezTo>
                    <a:pt x="581256" y="18311"/>
                    <a:pt x="581434" y="18755"/>
                    <a:pt x="581523" y="19199"/>
                  </a:cubicBezTo>
                  <a:cubicBezTo>
                    <a:pt x="581612" y="19555"/>
                    <a:pt x="581701" y="19910"/>
                    <a:pt x="581790" y="20266"/>
                  </a:cubicBezTo>
                  <a:cubicBezTo>
                    <a:pt x="581879" y="20977"/>
                    <a:pt x="582057" y="21777"/>
                    <a:pt x="582146" y="22488"/>
                  </a:cubicBezTo>
                  <a:cubicBezTo>
                    <a:pt x="582146" y="22577"/>
                    <a:pt x="582146" y="22666"/>
                    <a:pt x="582146" y="22666"/>
                  </a:cubicBezTo>
                  <a:cubicBezTo>
                    <a:pt x="582235" y="23555"/>
                    <a:pt x="582235" y="24355"/>
                    <a:pt x="582235" y="25244"/>
                  </a:cubicBezTo>
                  <a:lnTo>
                    <a:pt x="582235" y="126396"/>
                  </a:lnTo>
                  <a:cubicBezTo>
                    <a:pt x="582235" y="140351"/>
                    <a:pt x="570934" y="151728"/>
                    <a:pt x="556963" y="151728"/>
                  </a:cubicBezTo>
                  <a:cubicBezTo>
                    <a:pt x="542992" y="151728"/>
                    <a:pt x="531691" y="140351"/>
                    <a:pt x="531691" y="126396"/>
                  </a:cubicBezTo>
                  <a:lnTo>
                    <a:pt x="531691" y="79286"/>
                  </a:lnTo>
                  <a:lnTo>
                    <a:pt x="421260" y="171106"/>
                  </a:lnTo>
                  <a:cubicBezTo>
                    <a:pt x="410582" y="180083"/>
                    <a:pt x="394564" y="178572"/>
                    <a:pt x="385666" y="167906"/>
                  </a:cubicBezTo>
                  <a:cubicBezTo>
                    <a:pt x="376678" y="157150"/>
                    <a:pt x="378191" y="141240"/>
                    <a:pt x="388869" y="132262"/>
                  </a:cubicBezTo>
                  <a:lnTo>
                    <a:pt x="487020" y="50576"/>
                  </a:lnTo>
                  <a:lnTo>
                    <a:pt x="455697" y="50576"/>
                  </a:lnTo>
                  <a:cubicBezTo>
                    <a:pt x="441727" y="50576"/>
                    <a:pt x="430425" y="39288"/>
                    <a:pt x="430425" y="25244"/>
                  </a:cubicBezTo>
                  <a:cubicBezTo>
                    <a:pt x="430425" y="11289"/>
                    <a:pt x="441727" y="0"/>
                    <a:pt x="45569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21888" tIns="121888" rIns="121888" bIns="121888" anchor="ctr"/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zh-CN" sz="64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652120" y="952826"/>
            <a:ext cx="4872208" cy="705527"/>
            <a:chOff x="3536160" y="3725012"/>
            <a:chExt cx="6496278" cy="940703"/>
          </a:xfrm>
        </p:grpSpPr>
        <p:sp>
          <p:nvSpPr>
            <p:cNvPr id="10" name="îṣļîḑé-Rectangle 9"/>
            <p:cNvSpPr/>
            <p:nvPr/>
          </p:nvSpPr>
          <p:spPr>
            <a:xfrm>
              <a:off x="3536160" y="3725012"/>
              <a:ext cx="5119682" cy="42301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 lIns="0" tIns="0" rIns="0" bIns="0" anchor="ctr" anchorCtr="0">
              <a:normAutofit fontScale="92500" lnSpcReduction="10000"/>
            </a:bodyPr>
            <a:lstStyle/>
            <a:p>
              <a:pPr algn="ctr">
                <a:buSzPct val="25000"/>
              </a:pPr>
              <a:r>
                <a:rPr lang="zh-CN" altLang="en-US" sz="2400" b="1" dirty="0"/>
                <a:t>标题文本预设</a:t>
              </a:r>
            </a:p>
          </p:txBody>
        </p:sp>
        <p:sp>
          <p:nvSpPr>
            <p:cNvPr id="11" name="îṣļîḑé-文本框 26"/>
            <p:cNvSpPr txBox="1"/>
            <p:nvPr/>
          </p:nvSpPr>
          <p:spPr>
            <a:xfrm>
              <a:off x="4912756" y="4148027"/>
              <a:ext cx="5119682" cy="517688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normAutofit fontScale="92500"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2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2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9" name="îṣļîḑé-Rounded Rectangle 8"/>
          <p:cNvSpPr/>
          <p:nvPr/>
        </p:nvSpPr>
        <p:spPr>
          <a:xfrm>
            <a:off x="4452687" y="4270329"/>
            <a:ext cx="810090" cy="317149"/>
          </a:xfrm>
          <a:prstGeom prst="roundRect">
            <a:avLst>
              <a:gd name="adj" fmla="val 13693"/>
            </a:avLst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zh-CN" altLang="en-US"/>
              <a:t>关键词</a:t>
            </a:r>
            <a:endParaRPr lang="zh-CN" altLang="en-US" dirty="0"/>
          </a:p>
        </p:txBody>
      </p:sp>
      <p:sp>
        <p:nvSpPr>
          <p:cNvPr id="35" name="矩形 34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工作完成情况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îŝḷîḓé-Straight Connector 2"/>
          <p:cNvCxnSpPr>
            <a:stCxn id="9" idx="3"/>
            <a:endCxn id="11" idx="1"/>
          </p:cNvCxnSpPr>
          <p:nvPr/>
        </p:nvCxnSpPr>
        <p:spPr>
          <a:xfrm>
            <a:off x="1652695" y="3296952"/>
            <a:ext cx="5839868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îŝḷîḓé-Rectangle 3"/>
          <p:cNvSpPr/>
          <p:nvPr/>
        </p:nvSpPr>
        <p:spPr>
          <a:xfrm>
            <a:off x="2997536" y="1383619"/>
            <a:ext cx="3148928" cy="14581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îŝḷîḓé-Rectangle 4"/>
          <p:cNvSpPr/>
          <p:nvPr/>
        </p:nvSpPr>
        <p:spPr>
          <a:xfrm>
            <a:off x="-1" y="1383619"/>
            <a:ext cx="2997536" cy="1458162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0000" b="-25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îŝḷîḓé-Rectangle 5"/>
          <p:cNvSpPr/>
          <p:nvPr/>
        </p:nvSpPr>
        <p:spPr>
          <a:xfrm>
            <a:off x="6146464" y="1383619"/>
            <a:ext cx="2997536" cy="1458162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7" name="组合 6"/>
          <p:cNvGrpSpPr/>
          <p:nvPr/>
        </p:nvGrpSpPr>
        <p:grpSpPr>
          <a:xfrm>
            <a:off x="4355306" y="1226936"/>
            <a:ext cx="433388" cy="433388"/>
            <a:chOff x="4051357" y="1264887"/>
            <a:chExt cx="577851" cy="577851"/>
          </a:xfrm>
        </p:grpSpPr>
        <p:sp>
          <p:nvSpPr>
            <p:cNvPr id="24" name="îŝḷîḓé-Shape 6065"/>
            <p:cNvSpPr/>
            <p:nvPr/>
          </p:nvSpPr>
          <p:spPr>
            <a:xfrm>
              <a:off x="4051357" y="1264887"/>
              <a:ext cx="577851" cy="577851"/>
            </a:xfrm>
            <a:prstGeom prst="roundRect">
              <a:avLst>
                <a:gd name="adj" fmla="val 15000"/>
              </a:avLst>
            </a:prstGeom>
            <a:solidFill>
              <a:schemeClr val="accent1"/>
            </a:solidFill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ŝḷîḓé-Shape 6066"/>
            <p:cNvSpPr/>
            <p:nvPr/>
          </p:nvSpPr>
          <p:spPr>
            <a:xfrm>
              <a:off x="4156557" y="1391303"/>
              <a:ext cx="386158" cy="313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4" y="0"/>
                  </a:moveTo>
                  <a:cubicBezTo>
                    <a:pt x="912" y="0"/>
                    <a:pt x="0" y="1122"/>
                    <a:pt x="0" y="2491"/>
                  </a:cubicBezTo>
                  <a:lnTo>
                    <a:pt x="0" y="11634"/>
                  </a:lnTo>
                  <a:cubicBezTo>
                    <a:pt x="0" y="13008"/>
                    <a:pt x="912" y="14134"/>
                    <a:pt x="2024" y="14134"/>
                  </a:cubicBezTo>
                  <a:lnTo>
                    <a:pt x="2024" y="16617"/>
                  </a:lnTo>
                  <a:cubicBezTo>
                    <a:pt x="2024" y="17994"/>
                    <a:pt x="2935" y="19109"/>
                    <a:pt x="4049" y="19109"/>
                  </a:cubicBezTo>
                  <a:lnTo>
                    <a:pt x="4822" y="19109"/>
                  </a:lnTo>
                  <a:cubicBezTo>
                    <a:pt x="5125" y="20540"/>
                    <a:pt x="6166" y="21600"/>
                    <a:pt x="7423" y="21600"/>
                  </a:cubicBezTo>
                  <a:cubicBezTo>
                    <a:pt x="8673" y="21600"/>
                    <a:pt x="9726" y="20540"/>
                    <a:pt x="10030" y="19109"/>
                  </a:cubicBezTo>
                  <a:lnTo>
                    <a:pt x="13594" y="19109"/>
                  </a:lnTo>
                  <a:cubicBezTo>
                    <a:pt x="13897" y="20540"/>
                    <a:pt x="14942" y="21600"/>
                    <a:pt x="16202" y="21600"/>
                  </a:cubicBezTo>
                  <a:cubicBezTo>
                    <a:pt x="17449" y="21600"/>
                    <a:pt x="18498" y="20540"/>
                    <a:pt x="18803" y="19109"/>
                  </a:cubicBezTo>
                  <a:lnTo>
                    <a:pt x="19576" y="19109"/>
                  </a:lnTo>
                  <a:cubicBezTo>
                    <a:pt x="20692" y="19109"/>
                    <a:pt x="21600" y="17994"/>
                    <a:pt x="21600" y="16617"/>
                  </a:cubicBezTo>
                  <a:lnTo>
                    <a:pt x="21600" y="11634"/>
                  </a:lnTo>
                  <a:cubicBezTo>
                    <a:pt x="21600" y="11142"/>
                    <a:pt x="21482" y="10663"/>
                    <a:pt x="21259" y="10248"/>
                  </a:cubicBezTo>
                  <a:lnTo>
                    <a:pt x="18554" y="5265"/>
                  </a:lnTo>
                  <a:cubicBezTo>
                    <a:pt x="18182" y="4566"/>
                    <a:pt x="17557" y="4160"/>
                    <a:pt x="16876" y="4160"/>
                  </a:cubicBezTo>
                  <a:lnTo>
                    <a:pt x="14177" y="4160"/>
                  </a:lnTo>
                  <a:lnTo>
                    <a:pt x="14177" y="2491"/>
                  </a:lnTo>
                  <a:cubicBezTo>
                    <a:pt x="14177" y="1122"/>
                    <a:pt x="13265" y="0"/>
                    <a:pt x="12146" y="0"/>
                  </a:cubicBezTo>
                  <a:lnTo>
                    <a:pt x="2024" y="0"/>
                  </a:lnTo>
                  <a:close/>
                  <a:moveTo>
                    <a:pt x="2024" y="1669"/>
                  </a:moveTo>
                  <a:lnTo>
                    <a:pt x="12146" y="1669"/>
                  </a:lnTo>
                  <a:cubicBezTo>
                    <a:pt x="12524" y="1669"/>
                    <a:pt x="12821" y="2034"/>
                    <a:pt x="12821" y="2491"/>
                  </a:cubicBezTo>
                  <a:lnTo>
                    <a:pt x="12821" y="11634"/>
                  </a:lnTo>
                  <a:cubicBezTo>
                    <a:pt x="12821" y="12090"/>
                    <a:pt x="12524" y="12465"/>
                    <a:pt x="12146" y="12465"/>
                  </a:cubicBezTo>
                  <a:cubicBezTo>
                    <a:pt x="12146" y="12465"/>
                    <a:pt x="2024" y="12465"/>
                    <a:pt x="2024" y="12465"/>
                  </a:cubicBezTo>
                  <a:cubicBezTo>
                    <a:pt x="1649" y="12465"/>
                    <a:pt x="1350" y="12090"/>
                    <a:pt x="1350" y="11634"/>
                  </a:cubicBezTo>
                  <a:lnTo>
                    <a:pt x="1350" y="2491"/>
                  </a:lnTo>
                  <a:cubicBezTo>
                    <a:pt x="1350" y="2034"/>
                    <a:pt x="1649" y="1669"/>
                    <a:pt x="2024" y="1669"/>
                  </a:cubicBezTo>
                  <a:close/>
                  <a:moveTo>
                    <a:pt x="14177" y="5821"/>
                  </a:moveTo>
                  <a:lnTo>
                    <a:pt x="16876" y="5821"/>
                  </a:lnTo>
                  <a:cubicBezTo>
                    <a:pt x="17102" y="5821"/>
                    <a:pt x="17311" y="5958"/>
                    <a:pt x="17440" y="6184"/>
                  </a:cubicBezTo>
                  <a:lnTo>
                    <a:pt x="20132" y="11175"/>
                  </a:lnTo>
                  <a:cubicBezTo>
                    <a:pt x="20206" y="11307"/>
                    <a:pt x="20250" y="11475"/>
                    <a:pt x="20250" y="11634"/>
                  </a:cubicBezTo>
                  <a:cubicBezTo>
                    <a:pt x="20250" y="11634"/>
                    <a:pt x="20250" y="16617"/>
                    <a:pt x="20250" y="16617"/>
                  </a:cubicBezTo>
                  <a:cubicBezTo>
                    <a:pt x="20250" y="17074"/>
                    <a:pt x="19946" y="17448"/>
                    <a:pt x="19576" y="17448"/>
                  </a:cubicBezTo>
                  <a:lnTo>
                    <a:pt x="18803" y="17448"/>
                  </a:lnTo>
                  <a:cubicBezTo>
                    <a:pt x="18498" y="16016"/>
                    <a:pt x="17455" y="14956"/>
                    <a:pt x="16202" y="14956"/>
                  </a:cubicBezTo>
                  <a:cubicBezTo>
                    <a:pt x="14942" y="14956"/>
                    <a:pt x="13897" y="16016"/>
                    <a:pt x="13594" y="17448"/>
                  </a:cubicBezTo>
                  <a:lnTo>
                    <a:pt x="10030" y="17448"/>
                  </a:lnTo>
                  <a:cubicBezTo>
                    <a:pt x="9729" y="16016"/>
                    <a:pt x="8678" y="14956"/>
                    <a:pt x="7423" y="14956"/>
                  </a:cubicBezTo>
                  <a:cubicBezTo>
                    <a:pt x="6166" y="14956"/>
                    <a:pt x="5125" y="16016"/>
                    <a:pt x="4822" y="17448"/>
                  </a:cubicBezTo>
                  <a:lnTo>
                    <a:pt x="4049" y="17448"/>
                  </a:lnTo>
                  <a:cubicBezTo>
                    <a:pt x="3676" y="17448"/>
                    <a:pt x="3374" y="17074"/>
                    <a:pt x="3374" y="16617"/>
                  </a:cubicBezTo>
                  <a:lnTo>
                    <a:pt x="3374" y="14134"/>
                  </a:lnTo>
                  <a:lnTo>
                    <a:pt x="12146" y="14134"/>
                  </a:lnTo>
                  <a:cubicBezTo>
                    <a:pt x="13265" y="14134"/>
                    <a:pt x="14177" y="13008"/>
                    <a:pt x="14177" y="11634"/>
                  </a:cubicBezTo>
                  <a:lnTo>
                    <a:pt x="14177" y="5821"/>
                  </a:lnTo>
                  <a:close/>
                  <a:moveTo>
                    <a:pt x="15553" y="6450"/>
                  </a:moveTo>
                  <a:cubicBezTo>
                    <a:pt x="15182" y="6450"/>
                    <a:pt x="14885" y="6824"/>
                    <a:pt x="14885" y="7281"/>
                  </a:cubicBezTo>
                  <a:lnTo>
                    <a:pt x="14885" y="12263"/>
                  </a:lnTo>
                  <a:cubicBezTo>
                    <a:pt x="14885" y="12721"/>
                    <a:pt x="15182" y="13102"/>
                    <a:pt x="15553" y="13102"/>
                  </a:cubicBezTo>
                  <a:lnTo>
                    <a:pt x="18259" y="13102"/>
                  </a:lnTo>
                  <a:cubicBezTo>
                    <a:pt x="18629" y="13102"/>
                    <a:pt x="18934" y="12721"/>
                    <a:pt x="18934" y="12263"/>
                  </a:cubicBezTo>
                  <a:lnTo>
                    <a:pt x="18934" y="11022"/>
                  </a:lnTo>
                  <a:cubicBezTo>
                    <a:pt x="18934" y="10857"/>
                    <a:pt x="18888" y="10694"/>
                    <a:pt x="18816" y="10554"/>
                  </a:cubicBezTo>
                  <a:cubicBezTo>
                    <a:pt x="18816" y="10554"/>
                    <a:pt x="16798" y="6829"/>
                    <a:pt x="16798" y="6829"/>
                  </a:cubicBezTo>
                  <a:cubicBezTo>
                    <a:pt x="16673" y="6592"/>
                    <a:pt x="16460" y="6450"/>
                    <a:pt x="16234" y="6450"/>
                  </a:cubicBezTo>
                  <a:lnTo>
                    <a:pt x="15553" y="6450"/>
                  </a:lnTo>
                  <a:close/>
                  <a:moveTo>
                    <a:pt x="15553" y="7281"/>
                  </a:moveTo>
                  <a:lnTo>
                    <a:pt x="16234" y="7281"/>
                  </a:lnTo>
                  <a:lnTo>
                    <a:pt x="18259" y="11022"/>
                  </a:lnTo>
                  <a:cubicBezTo>
                    <a:pt x="18259" y="11022"/>
                    <a:pt x="18259" y="12263"/>
                    <a:pt x="18259" y="12263"/>
                  </a:cubicBezTo>
                  <a:lnTo>
                    <a:pt x="15553" y="12263"/>
                  </a:lnTo>
                  <a:lnTo>
                    <a:pt x="15553" y="7281"/>
                  </a:lnTo>
                  <a:close/>
                  <a:moveTo>
                    <a:pt x="7423" y="16617"/>
                  </a:moveTo>
                  <a:cubicBezTo>
                    <a:pt x="8167" y="16617"/>
                    <a:pt x="8772" y="17365"/>
                    <a:pt x="8772" y="18278"/>
                  </a:cubicBezTo>
                  <a:cubicBezTo>
                    <a:pt x="8772" y="19191"/>
                    <a:pt x="8167" y="19939"/>
                    <a:pt x="7423" y="19939"/>
                  </a:cubicBezTo>
                  <a:cubicBezTo>
                    <a:pt x="6677" y="19939"/>
                    <a:pt x="6073" y="19191"/>
                    <a:pt x="6073" y="18278"/>
                  </a:cubicBezTo>
                  <a:cubicBezTo>
                    <a:pt x="6073" y="17365"/>
                    <a:pt x="6677" y="16617"/>
                    <a:pt x="7423" y="16617"/>
                  </a:cubicBezTo>
                  <a:close/>
                  <a:moveTo>
                    <a:pt x="16202" y="16617"/>
                  </a:moveTo>
                  <a:cubicBezTo>
                    <a:pt x="16943" y="16617"/>
                    <a:pt x="17551" y="17365"/>
                    <a:pt x="17551" y="18278"/>
                  </a:cubicBezTo>
                  <a:cubicBezTo>
                    <a:pt x="17551" y="19191"/>
                    <a:pt x="16943" y="19939"/>
                    <a:pt x="16202" y="19939"/>
                  </a:cubicBezTo>
                  <a:cubicBezTo>
                    <a:pt x="15454" y="19939"/>
                    <a:pt x="14852" y="19191"/>
                    <a:pt x="14852" y="18278"/>
                  </a:cubicBezTo>
                  <a:cubicBezTo>
                    <a:pt x="14852" y="17365"/>
                    <a:pt x="15454" y="16617"/>
                    <a:pt x="16202" y="1661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111332" y="1897906"/>
            <a:ext cx="3517907" cy="943874"/>
            <a:chOff x="4026541" y="2582707"/>
            <a:chExt cx="4690543" cy="1258499"/>
          </a:xfrm>
        </p:grpSpPr>
        <p:sp>
          <p:nvSpPr>
            <p:cNvPr id="22" name="îŝḷîḓé-TextBox 12"/>
            <p:cNvSpPr txBox="1"/>
            <p:nvPr/>
          </p:nvSpPr>
          <p:spPr>
            <a:xfrm>
              <a:off x="4821970" y="2865179"/>
              <a:ext cx="3895114" cy="976027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92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1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1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1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1"/>
                  </a:solidFill>
                </a:rPr>
                <a:t>内容</a:t>
              </a:r>
              <a:endParaRPr lang="zh-CN" altLang="en-US" sz="11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endParaRPr lang="zh-CN" altLang="en-US" sz="1100" dirty="0">
                <a:solidFill>
                  <a:schemeClr val="bg1"/>
                </a:solidFill>
              </a:endParaRPr>
            </a:p>
          </p:txBody>
        </p:sp>
        <p:sp>
          <p:nvSpPr>
            <p:cNvPr id="23" name="îŝḷîḓé-TextBox 14"/>
            <p:cNvSpPr txBox="1"/>
            <p:nvPr/>
          </p:nvSpPr>
          <p:spPr>
            <a:xfrm>
              <a:off x="4026541" y="2582707"/>
              <a:ext cx="3895115" cy="282472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55000" lnSpcReduction="20000"/>
            </a:bodyPr>
            <a:lstStyle/>
            <a:p>
              <a:pPr algn="ctr"/>
              <a:r>
                <a:rPr lang="zh-CN" altLang="en-US" sz="1600" b="1" dirty="0">
                  <a:solidFill>
                    <a:schemeClr val="bg1"/>
                  </a:solidFill>
                </a:rPr>
                <a:t>替换图示中的图标</a:t>
              </a:r>
            </a:p>
          </p:txBody>
        </p:sp>
      </p:grpSp>
      <p:sp>
        <p:nvSpPr>
          <p:cNvPr id="9" name="îŝḷîḓé-Rounded Rectangle 8"/>
          <p:cNvSpPr/>
          <p:nvPr/>
        </p:nvSpPr>
        <p:spPr>
          <a:xfrm>
            <a:off x="1534462" y="3237835"/>
            <a:ext cx="118233" cy="118233"/>
          </a:xfrm>
          <a:prstGeom prst="round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0" name="îŝḷîḓé-Rounded Rectangle 9"/>
          <p:cNvSpPr/>
          <p:nvPr/>
        </p:nvSpPr>
        <p:spPr>
          <a:xfrm>
            <a:off x="4512883" y="3237835"/>
            <a:ext cx="118233" cy="118233"/>
          </a:xfrm>
          <a:prstGeom prst="roundRect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îŝḷîḓé-Rounded Rectangle 10"/>
          <p:cNvSpPr/>
          <p:nvPr/>
        </p:nvSpPr>
        <p:spPr>
          <a:xfrm>
            <a:off x="7492563" y="3237835"/>
            <a:ext cx="118233" cy="118233"/>
          </a:xfrm>
          <a:prstGeom prst="roundRect">
            <a:avLst/>
          </a:prstGeom>
          <a:solidFill>
            <a:schemeClr val="tx1">
              <a:lumMod val="40000"/>
              <a:lumOff val="6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12" name="组合 11"/>
          <p:cNvGrpSpPr/>
          <p:nvPr/>
        </p:nvGrpSpPr>
        <p:grpSpPr>
          <a:xfrm>
            <a:off x="626818" y="3705877"/>
            <a:ext cx="7890363" cy="784502"/>
            <a:chOff x="838161" y="4941168"/>
            <a:chExt cx="10520484" cy="1046002"/>
          </a:xfrm>
        </p:grpSpPr>
        <p:grpSp>
          <p:nvGrpSpPr>
            <p:cNvPr id="13" name="组合 12"/>
            <p:cNvGrpSpPr/>
            <p:nvPr/>
          </p:nvGrpSpPr>
          <p:grpSpPr>
            <a:xfrm>
              <a:off x="838161" y="4941168"/>
              <a:ext cx="2578029" cy="1046002"/>
              <a:chOff x="8662573" y="1518902"/>
              <a:chExt cx="2578029" cy="1046002"/>
            </a:xfrm>
          </p:grpSpPr>
          <p:sp>
            <p:nvSpPr>
              <p:cNvPr id="20" name="îŝḷîḓé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21" name="îŝḷîḓé-Rectangle 20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 dirty="0"/>
                  <a:t>标题文本预设</a:t>
                </a: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4809388" y="4941168"/>
              <a:ext cx="2578029" cy="1046002"/>
              <a:chOff x="8662573" y="1518902"/>
              <a:chExt cx="2578029" cy="1046002"/>
            </a:xfrm>
          </p:grpSpPr>
          <p:sp>
            <p:nvSpPr>
              <p:cNvPr id="18" name="îŝḷîḓé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9" name="îŝḷîḓé-Rectangle 18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8780616" y="4941168"/>
              <a:ext cx="2578029" cy="1046002"/>
              <a:chOff x="8662573" y="1518902"/>
              <a:chExt cx="2578029" cy="1046002"/>
            </a:xfrm>
          </p:grpSpPr>
          <p:sp>
            <p:nvSpPr>
              <p:cNvPr id="16" name="îŝḷîḓé-TextBox 5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7" name="îŝḷîḓé-Rectangle 16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77500" lnSpcReduction="2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/>
                  <a:t>标题文本预设</a:t>
                </a:r>
                <a:endParaRPr lang="zh-CN" altLang="en-US" sz="1600" b="1" dirty="0"/>
              </a:p>
            </p:txBody>
          </p:sp>
        </p:grpSp>
      </p:grpSp>
      <p:sp>
        <p:nvSpPr>
          <p:cNvPr id="26" name="矩形 25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工作完成情况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šḻïďê-Rectangle 2"/>
          <p:cNvSpPr/>
          <p:nvPr/>
        </p:nvSpPr>
        <p:spPr>
          <a:xfrm>
            <a:off x="4572493" y="0"/>
            <a:ext cx="4571506" cy="51435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0" r="-32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ïšḻïďê-Oval 3"/>
          <p:cNvSpPr/>
          <p:nvPr/>
        </p:nvSpPr>
        <p:spPr>
          <a:xfrm>
            <a:off x="4572000" y="2093119"/>
            <a:ext cx="1971675" cy="197167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šḻïďê-文本框 5"/>
          <p:cNvSpPr txBox="1"/>
          <p:nvPr/>
        </p:nvSpPr>
        <p:spPr>
          <a:xfrm>
            <a:off x="4912044" y="2485508"/>
            <a:ext cx="1347736" cy="761747"/>
          </a:xfrm>
          <a:prstGeom prst="rect">
            <a:avLst/>
          </a:prstGeom>
          <a:noFill/>
        </p:spPr>
        <p:txBody>
          <a:bodyPr wrap="none">
            <a:normAutofit fontScale="85000" lnSpcReduction="20000"/>
          </a:bodyPr>
          <a:lstStyle/>
          <a:p>
            <a:pPr algn="ctr"/>
            <a:r>
              <a:rPr lang="en-US" altLang="zh-CN" sz="6000">
                <a:solidFill>
                  <a:schemeClr val="bg1"/>
                </a:solidFill>
                <a:latin typeface="Impact" panose="020B0806030902050204" pitchFamily="34" charset="0"/>
              </a:rPr>
              <a:t>80%</a:t>
            </a:r>
          </a:p>
        </p:txBody>
      </p:sp>
      <p:cxnSp>
        <p:nvCxnSpPr>
          <p:cNvPr id="6" name="ïšḻïďê-Straight Connector 5"/>
          <p:cNvCxnSpPr/>
          <p:nvPr/>
        </p:nvCxnSpPr>
        <p:spPr>
          <a:xfrm>
            <a:off x="4830227" y="3247256"/>
            <a:ext cx="142955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ïšḻïďê-Rectangle 6"/>
          <p:cNvSpPr/>
          <p:nvPr/>
        </p:nvSpPr>
        <p:spPr>
          <a:xfrm>
            <a:off x="5002702" y="3357562"/>
            <a:ext cx="1070981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lvl="0" algn="ctr" defTabSz="913765">
              <a:defRPr/>
            </a:pPr>
            <a:r>
              <a:rPr lang="zh-CN" altLang="en-US" sz="1400">
                <a:solidFill>
                  <a:schemeClr val="bg1"/>
                </a:solidFill>
              </a:rPr>
              <a:t>标题文本预设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3334414" y="1893093"/>
            <a:ext cx="1464469" cy="1464469"/>
            <a:chOff x="4312536" y="2524124"/>
            <a:chExt cx="1952625" cy="1952625"/>
          </a:xfrm>
        </p:grpSpPr>
        <p:sp>
          <p:nvSpPr>
            <p:cNvPr id="21" name="ïšḻïďê-Oval 20"/>
            <p:cNvSpPr/>
            <p:nvPr/>
          </p:nvSpPr>
          <p:spPr>
            <a:xfrm>
              <a:off x="4312536" y="2524124"/>
              <a:ext cx="1952625" cy="195262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šḻïďê-文本框 10"/>
            <p:cNvSpPr txBox="1"/>
            <p:nvPr/>
          </p:nvSpPr>
          <p:spPr>
            <a:xfrm>
              <a:off x="4573694" y="2774266"/>
              <a:ext cx="1430309" cy="830997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altLang="zh-CN" sz="4800" dirty="0">
                  <a:solidFill>
                    <a:schemeClr val="bg1"/>
                  </a:solidFill>
                  <a:latin typeface="Impact" panose="020B0806030902050204" pitchFamily="34" charset="0"/>
                </a:rPr>
                <a:t>50%</a:t>
              </a:r>
            </a:p>
          </p:txBody>
        </p:sp>
        <p:cxnSp>
          <p:nvCxnSpPr>
            <p:cNvPr id="23" name="ïšḻïďê-Straight Connector 22"/>
            <p:cNvCxnSpPr/>
            <p:nvPr/>
          </p:nvCxnSpPr>
          <p:spPr>
            <a:xfrm>
              <a:off x="4586841" y="3637210"/>
              <a:ext cx="140401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ïšḻïďê-Rectangle 23"/>
            <p:cNvSpPr/>
            <p:nvPr/>
          </p:nvSpPr>
          <p:spPr>
            <a:xfrm>
              <a:off x="4574861" y="3791639"/>
              <a:ext cx="1427974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lvl="0" algn="ctr" defTabSz="913765">
                <a:defRPr/>
              </a:pPr>
              <a:r>
                <a:rPr lang="zh-CN" altLang="en-US" sz="1400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505919" y="1501176"/>
            <a:ext cx="1032273" cy="1032273"/>
            <a:chOff x="5874542" y="2001568"/>
            <a:chExt cx="1376364" cy="1376364"/>
          </a:xfrm>
        </p:grpSpPr>
        <p:sp>
          <p:nvSpPr>
            <p:cNvPr id="19" name="ïšḻïďê-Oval 18"/>
            <p:cNvSpPr/>
            <p:nvPr/>
          </p:nvSpPr>
          <p:spPr>
            <a:xfrm>
              <a:off x="5874542" y="2001568"/>
              <a:ext cx="1376364" cy="137636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šḻïďê-Freeform 19"/>
            <p:cNvSpPr/>
            <p:nvPr/>
          </p:nvSpPr>
          <p:spPr bwMode="auto">
            <a:xfrm>
              <a:off x="6265161" y="2419419"/>
              <a:ext cx="665970" cy="547370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0" name="ïšḻïďê-文本框 16"/>
          <p:cNvSpPr txBox="1"/>
          <p:nvPr/>
        </p:nvSpPr>
        <p:spPr>
          <a:xfrm>
            <a:off x="907256" y="561680"/>
            <a:ext cx="2811236" cy="181781"/>
          </a:xfrm>
          <a:prstGeom prst="rect">
            <a:avLst/>
          </a:prstGeom>
          <a:noFill/>
        </p:spPr>
        <p:txBody>
          <a:bodyPr wrap="square" lIns="72000" tIns="0" rIns="72000" bIns="0" anchor="b" anchorCtr="0">
            <a:normAutofit fontScale="77500" lnSpcReduction="20000"/>
          </a:bodyPr>
          <a:lstStyle/>
          <a:p>
            <a:pPr defTabSz="913765">
              <a:lnSpc>
                <a:spcPct val="120000"/>
              </a:lnSpc>
              <a:defRPr/>
            </a:pPr>
            <a:r>
              <a:rPr lang="zh-CN" altLang="en-US" sz="1050"/>
              <a:t>此部分内容作为文字排版占位显示（建议使用主题字体）</a:t>
            </a:r>
          </a:p>
        </p:txBody>
      </p:sp>
      <p:sp>
        <p:nvSpPr>
          <p:cNvPr id="11" name="ïšḻïďê-Rectangle 10"/>
          <p:cNvSpPr/>
          <p:nvPr/>
        </p:nvSpPr>
        <p:spPr>
          <a:xfrm>
            <a:off x="907256" y="274169"/>
            <a:ext cx="1668236" cy="276999"/>
          </a:xfrm>
          <a:prstGeom prst="rect">
            <a:avLst/>
          </a:prstGeom>
        </p:spPr>
        <p:txBody>
          <a:bodyPr wrap="none" lIns="72000" tIns="0" rIns="72000" bIns="0">
            <a:normAutofit fontScale="92500" lnSpcReduction="20000"/>
          </a:bodyPr>
          <a:lstStyle/>
          <a:p>
            <a:pPr lvl="0" defTabSz="913765">
              <a:defRPr/>
            </a:pPr>
            <a:r>
              <a:rPr lang="zh-CN" altLang="en-US" sz="2400" b="1">
                <a:solidFill>
                  <a:schemeClr val="tx2"/>
                </a:solidFill>
              </a:rPr>
              <a:t>标题文本预设</a:t>
            </a:r>
          </a:p>
        </p:txBody>
      </p:sp>
      <p:sp>
        <p:nvSpPr>
          <p:cNvPr id="12" name="ïšḻïďê-Freeform 11"/>
          <p:cNvSpPr>
            <a:spLocks noChangeAspect="1"/>
          </p:cNvSpPr>
          <p:nvPr/>
        </p:nvSpPr>
        <p:spPr bwMode="auto">
          <a:xfrm>
            <a:off x="435749" y="306113"/>
            <a:ext cx="400070" cy="398961"/>
          </a:xfrm>
          <a:custGeom>
            <a:avLst/>
            <a:gdLst>
              <a:gd name="T0" fmla="*/ 150 w 150"/>
              <a:gd name="T1" fmla="*/ 38 h 150"/>
              <a:gd name="T2" fmla="*/ 112 w 150"/>
              <a:gd name="T3" fmla="*/ 0 h 150"/>
              <a:gd name="T4" fmla="*/ 38 w 150"/>
              <a:gd name="T5" fmla="*/ 0 h 150"/>
              <a:gd name="T6" fmla="*/ 0 w 150"/>
              <a:gd name="T7" fmla="*/ 38 h 150"/>
              <a:gd name="T8" fmla="*/ 0 w 150"/>
              <a:gd name="T9" fmla="*/ 112 h 150"/>
              <a:gd name="T10" fmla="*/ 38 w 150"/>
              <a:gd name="T11" fmla="*/ 150 h 150"/>
              <a:gd name="T12" fmla="*/ 112 w 150"/>
              <a:gd name="T13" fmla="*/ 150 h 150"/>
              <a:gd name="T14" fmla="*/ 150 w 150"/>
              <a:gd name="T15" fmla="*/ 112 h 150"/>
              <a:gd name="T16" fmla="*/ 150 w 150"/>
              <a:gd name="T17" fmla="*/ 38 h 150"/>
              <a:gd name="T18" fmla="*/ 90 w 150"/>
              <a:gd name="T19" fmla="*/ 105 h 150"/>
              <a:gd name="T20" fmla="*/ 81 w 150"/>
              <a:gd name="T21" fmla="*/ 117 h 150"/>
              <a:gd name="T22" fmla="*/ 76 w 150"/>
              <a:gd name="T23" fmla="*/ 115 h 150"/>
              <a:gd name="T24" fmla="*/ 74 w 150"/>
              <a:gd name="T25" fmla="*/ 107 h 150"/>
              <a:gd name="T26" fmla="*/ 74 w 150"/>
              <a:gd name="T27" fmla="*/ 54 h 150"/>
              <a:gd name="T28" fmla="*/ 53 w 150"/>
              <a:gd name="T29" fmla="*/ 66 h 150"/>
              <a:gd name="T30" fmla="*/ 49 w 150"/>
              <a:gd name="T31" fmla="*/ 64 h 150"/>
              <a:gd name="T32" fmla="*/ 47 w 150"/>
              <a:gd name="T33" fmla="*/ 59 h 150"/>
              <a:gd name="T34" fmla="*/ 49 w 150"/>
              <a:gd name="T35" fmla="*/ 55 h 150"/>
              <a:gd name="T36" fmla="*/ 55 w 150"/>
              <a:gd name="T37" fmla="*/ 51 h 150"/>
              <a:gd name="T38" fmla="*/ 67 w 150"/>
              <a:gd name="T39" fmla="*/ 44 h 150"/>
              <a:gd name="T40" fmla="*/ 74 w 150"/>
              <a:gd name="T41" fmla="*/ 36 h 150"/>
              <a:gd name="T42" fmla="*/ 79 w 150"/>
              <a:gd name="T43" fmla="*/ 30 h 150"/>
              <a:gd name="T44" fmla="*/ 82 w 150"/>
              <a:gd name="T45" fmla="*/ 29 h 150"/>
              <a:gd name="T46" fmla="*/ 88 w 150"/>
              <a:gd name="T47" fmla="*/ 31 h 150"/>
              <a:gd name="T48" fmla="*/ 90 w 150"/>
              <a:gd name="T49" fmla="*/ 38 h 150"/>
              <a:gd name="T50" fmla="*/ 90 w 150"/>
              <a:gd name="T51" fmla="*/ 105 h 150"/>
              <a:gd name="T52" fmla="*/ 90 w 150"/>
              <a:gd name="T53" fmla="*/ 105 h 150"/>
              <a:gd name="T54" fmla="*/ 90 w 150"/>
              <a:gd name="T55" fmla="*/ 105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0" h="150">
                <a:moveTo>
                  <a:pt x="150" y="38"/>
                </a:moveTo>
                <a:cubicBezTo>
                  <a:pt x="150" y="17"/>
                  <a:pt x="133" y="0"/>
                  <a:pt x="112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7" y="0"/>
                  <a:pt x="0" y="17"/>
                  <a:pt x="0" y="38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3"/>
                  <a:pt x="17" y="150"/>
                  <a:pt x="38" y="150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33" y="150"/>
                  <a:pt x="150" y="133"/>
                  <a:pt x="150" y="112"/>
                </a:cubicBezTo>
                <a:lnTo>
                  <a:pt x="150" y="38"/>
                </a:lnTo>
                <a:close/>
                <a:moveTo>
                  <a:pt x="90" y="105"/>
                </a:moveTo>
                <a:cubicBezTo>
                  <a:pt x="90" y="113"/>
                  <a:pt x="87" y="117"/>
                  <a:pt x="81" y="117"/>
                </a:cubicBezTo>
                <a:cubicBezTo>
                  <a:pt x="79" y="117"/>
                  <a:pt x="77" y="116"/>
                  <a:pt x="76" y="115"/>
                </a:cubicBezTo>
                <a:cubicBezTo>
                  <a:pt x="74" y="113"/>
                  <a:pt x="74" y="111"/>
                  <a:pt x="74" y="107"/>
                </a:cubicBezTo>
                <a:cubicBezTo>
                  <a:pt x="74" y="54"/>
                  <a:pt x="74" y="54"/>
                  <a:pt x="74" y="54"/>
                </a:cubicBezTo>
                <a:cubicBezTo>
                  <a:pt x="64" y="62"/>
                  <a:pt x="57" y="66"/>
                  <a:pt x="53" y="66"/>
                </a:cubicBezTo>
                <a:cubicBezTo>
                  <a:pt x="52" y="66"/>
                  <a:pt x="50" y="65"/>
                  <a:pt x="49" y="64"/>
                </a:cubicBezTo>
                <a:cubicBezTo>
                  <a:pt x="48" y="62"/>
                  <a:pt x="47" y="61"/>
                  <a:pt x="47" y="59"/>
                </a:cubicBezTo>
                <a:cubicBezTo>
                  <a:pt x="47" y="57"/>
                  <a:pt x="48" y="56"/>
                  <a:pt x="49" y="55"/>
                </a:cubicBezTo>
                <a:cubicBezTo>
                  <a:pt x="50" y="54"/>
                  <a:pt x="52" y="52"/>
                  <a:pt x="55" y="51"/>
                </a:cubicBezTo>
                <a:cubicBezTo>
                  <a:pt x="60" y="49"/>
                  <a:pt x="64" y="46"/>
                  <a:pt x="67" y="44"/>
                </a:cubicBezTo>
                <a:cubicBezTo>
                  <a:pt x="70" y="42"/>
                  <a:pt x="72" y="39"/>
                  <a:pt x="74" y="36"/>
                </a:cubicBezTo>
                <a:cubicBezTo>
                  <a:pt x="76" y="33"/>
                  <a:pt x="78" y="31"/>
                  <a:pt x="79" y="30"/>
                </a:cubicBezTo>
                <a:cubicBezTo>
                  <a:pt x="79" y="29"/>
                  <a:pt x="80" y="29"/>
                  <a:pt x="82" y="29"/>
                </a:cubicBezTo>
                <a:cubicBezTo>
                  <a:pt x="84" y="29"/>
                  <a:pt x="86" y="30"/>
                  <a:pt x="88" y="31"/>
                </a:cubicBezTo>
                <a:cubicBezTo>
                  <a:pt x="89" y="33"/>
                  <a:pt x="90" y="35"/>
                  <a:pt x="90" y="38"/>
                </a:cubicBezTo>
                <a:lnTo>
                  <a:pt x="90" y="105"/>
                </a:lnTo>
                <a:close/>
                <a:moveTo>
                  <a:pt x="90" y="105"/>
                </a:moveTo>
                <a:cubicBezTo>
                  <a:pt x="90" y="105"/>
                  <a:pt x="90" y="105"/>
                  <a:pt x="90" y="105"/>
                </a:cubicBezTo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ïšḻïďê-文本框 21"/>
          <p:cNvSpPr txBox="1"/>
          <p:nvPr/>
        </p:nvSpPr>
        <p:spPr>
          <a:xfrm>
            <a:off x="539203" y="1650952"/>
            <a:ext cx="1668236" cy="442167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5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05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05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05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ïšḻïďê-Rectangle 13"/>
          <p:cNvSpPr/>
          <p:nvPr/>
        </p:nvSpPr>
        <p:spPr>
          <a:xfrm>
            <a:off x="582065" y="1404161"/>
            <a:ext cx="1202730" cy="23964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62500" lnSpcReduction="20000"/>
          </a:bodyPr>
          <a:lstStyle/>
          <a:p>
            <a:pPr lvl="0" algn="ctr" defTabSz="913765">
              <a:defRPr/>
            </a:pPr>
            <a:r>
              <a:rPr lang="zh-CN" altLang="en-US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5" name="ïšḻïďê-文本框 23"/>
          <p:cNvSpPr txBox="1"/>
          <p:nvPr/>
        </p:nvSpPr>
        <p:spPr>
          <a:xfrm>
            <a:off x="539203" y="2780240"/>
            <a:ext cx="1668236" cy="442167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5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05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05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05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ïšḻïďê-Rectangle 15"/>
          <p:cNvSpPr/>
          <p:nvPr/>
        </p:nvSpPr>
        <p:spPr>
          <a:xfrm>
            <a:off x="582065" y="2533449"/>
            <a:ext cx="1202730" cy="23964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62500" lnSpcReduction="20000"/>
          </a:bodyPr>
          <a:lstStyle/>
          <a:p>
            <a:pPr lvl="0" algn="ctr" defTabSz="913765">
              <a:defRPr/>
            </a:pPr>
            <a:r>
              <a:rPr lang="zh-CN" altLang="en-US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17" name="ïšḻïďê-文本框 25"/>
          <p:cNvSpPr txBox="1"/>
          <p:nvPr/>
        </p:nvSpPr>
        <p:spPr>
          <a:xfrm>
            <a:off x="539203" y="3827104"/>
            <a:ext cx="1668236" cy="442167"/>
          </a:xfrm>
          <a:prstGeom prst="rect">
            <a:avLst/>
          </a:prstGeom>
          <a:noFill/>
        </p:spPr>
        <p:txBody>
          <a:bodyPr wrap="square" lIns="72000" tIns="0" rIns="72000" bIns="0" anchor="ctr" anchorCtr="0">
            <a:normAutofit/>
          </a:bodyPr>
          <a:lstStyle/>
          <a:p>
            <a:pPr lvl="0">
              <a:lnSpc>
                <a:spcPct val="120000"/>
              </a:lnSpc>
            </a:pPr>
            <a:r>
              <a:rPr lang="zh-CN" altLang="en-US" sz="105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05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05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05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05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ïšḻïďê-Rectangle 17"/>
          <p:cNvSpPr/>
          <p:nvPr/>
        </p:nvSpPr>
        <p:spPr>
          <a:xfrm>
            <a:off x="582065" y="3580313"/>
            <a:ext cx="1202730" cy="2396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 fontScale="62500" lnSpcReduction="20000"/>
          </a:bodyPr>
          <a:lstStyle/>
          <a:p>
            <a:pPr lvl="0" algn="ctr" defTabSz="913765">
              <a:defRPr/>
            </a:pPr>
            <a:r>
              <a:rPr lang="zh-CN" altLang="en-US" b="1">
                <a:solidFill>
                  <a:schemeClr val="bg1"/>
                </a:solidFill>
              </a:rPr>
              <a:t>标题文本预设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7" grpId="0"/>
      <p:bldP spid="10" grpId="0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713976" y="1437624"/>
            <a:ext cx="849865" cy="849865"/>
            <a:chOff x="3561416" y="2805766"/>
            <a:chExt cx="1246469" cy="1246469"/>
          </a:xfrm>
        </p:grpSpPr>
        <p:sp>
          <p:nvSpPr>
            <p:cNvPr id="30" name="îŝḷîḓé-Oval 29"/>
            <p:cNvSpPr/>
            <p:nvPr/>
          </p:nvSpPr>
          <p:spPr>
            <a:xfrm>
              <a:off x="3561416" y="2805766"/>
              <a:ext cx="1246469" cy="1246469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îŝḷîḓé-Chord 30"/>
            <p:cNvSpPr/>
            <p:nvPr/>
          </p:nvSpPr>
          <p:spPr>
            <a:xfrm>
              <a:off x="3686064" y="2930413"/>
              <a:ext cx="997173" cy="997173"/>
            </a:xfrm>
            <a:prstGeom prst="chord">
              <a:avLst>
                <a:gd name="adj1" fmla="val 1168272"/>
                <a:gd name="adj2" fmla="val 9631728"/>
              </a:avLst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65473" y="1437624"/>
            <a:ext cx="849865" cy="849865"/>
            <a:chOff x="5472766" y="2805766"/>
            <a:chExt cx="1246469" cy="1246469"/>
          </a:xfrm>
        </p:grpSpPr>
        <p:sp>
          <p:nvSpPr>
            <p:cNvPr id="28" name="îŝḷîḓé-Oval 27"/>
            <p:cNvSpPr/>
            <p:nvPr/>
          </p:nvSpPr>
          <p:spPr>
            <a:xfrm>
              <a:off x="5472766" y="2805766"/>
              <a:ext cx="1246469" cy="1246469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îŝḷîḓé-Chord 28"/>
            <p:cNvSpPr/>
            <p:nvPr/>
          </p:nvSpPr>
          <p:spPr>
            <a:xfrm>
              <a:off x="5597414" y="2930413"/>
              <a:ext cx="997173" cy="997173"/>
            </a:xfrm>
            <a:prstGeom prst="chord">
              <a:avLst>
                <a:gd name="adj1" fmla="val 20431728"/>
                <a:gd name="adj2" fmla="val 11968272"/>
              </a:avLst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16969" y="1437624"/>
            <a:ext cx="849865" cy="849865"/>
            <a:chOff x="7384116" y="2805766"/>
            <a:chExt cx="1246469" cy="1246469"/>
          </a:xfrm>
        </p:grpSpPr>
        <p:sp>
          <p:nvSpPr>
            <p:cNvPr id="26" name="îŝḷîḓé-Oval 25"/>
            <p:cNvSpPr/>
            <p:nvPr/>
          </p:nvSpPr>
          <p:spPr>
            <a:xfrm>
              <a:off x="7384116" y="2805766"/>
              <a:ext cx="1246469" cy="1246469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ŝḷîḓé-Chord 26"/>
            <p:cNvSpPr/>
            <p:nvPr/>
          </p:nvSpPr>
          <p:spPr>
            <a:xfrm>
              <a:off x="7508764" y="2930413"/>
              <a:ext cx="997173" cy="997173"/>
            </a:xfrm>
            <a:prstGeom prst="chord">
              <a:avLst>
                <a:gd name="adj1" fmla="val 16200000"/>
                <a:gd name="adj2" fmla="val 16200000"/>
              </a:avLst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23" name="îŝḷîḓé-Straight Connector 22"/>
          <p:cNvCxnSpPr/>
          <p:nvPr/>
        </p:nvCxnSpPr>
        <p:spPr>
          <a:xfrm>
            <a:off x="2636217" y="1905213"/>
            <a:ext cx="405989" cy="50395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îŝḷîḓé-Straight Connector 23"/>
          <p:cNvCxnSpPr/>
          <p:nvPr/>
        </p:nvCxnSpPr>
        <p:spPr>
          <a:xfrm flipH="1">
            <a:off x="3644976" y="1862555"/>
            <a:ext cx="448121" cy="55700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îŝḷîḓé-Oval 24"/>
          <p:cNvSpPr/>
          <p:nvPr/>
        </p:nvSpPr>
        <p:spPr>
          <a:xfrm>
            <a:off x="3103728" y="2363702"/>
            <a:ext cx="479726" cy="479726"/>
          </a:xfrm>
          <a:prstGeom prst="ellipse">
            <a:avLst/>
          </a:prstGeom>
          <a:solidFill>
            <a:schemeClr val="tx2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cxnSp>
        <p:nvCxnSpPr>
          <p:cNvPr id="20" name="îŝḷîḓé-Straight Connector 19"/>
          <p:cNvCxnSpPr/>
          <p:nvPr/>
        </p:nvCxnSpPr>
        <p:spPr>
          <a:xfrm>
            <a:off x="5087714" y="1891860"/>
            <a:ext cx="405989" cy="50396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îŝḷîḓé-Straight Connector 20"/>
          <p:cNvCxnSpPr/>
          <p:nvPr/>
        </p:nvCxnSpPr>
        <p:spPr>
          <a:xfrm flipH="1">
            <a:off x="6096473" y="1849202"/>
            <a:ext cx="448121" cy="55700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îŝḷîḓé-Oval 21"/>
          <p:cNvSpPr/>
          <p:nvPr/>
        </p:nvSpPr>
        <p:spPr>
          <a:xfrm>
            <a:off x="5555225" y="2350350"/>
            <a:ext cx="479726" cy="479726"/>
          </a:xfrm>
          <a:prstGeom prst="ellipse">
            <a:avLst/>
          </a:prstGeom>
          <a:solidFill>
            <a:schemeClr val="tx2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îŝḷîḓé-Rectangle 7"/>
          <p:cNvSpPr/>
          <p:nvPr/>
        </p:nvSpPr>
        <p:spPr>
          <a:xfrm>
            <a:off x="1210518" y="2447859"/>
            <a:ext cx="1383564" cy="253916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r">
              <a:buClr>
                <a:srgbClr val="E24848"/>
              </a:buClr>
              <a:defRPr/>
            </a:pPr>
            <a:r>
              <a:rPr lang="zh-CN" altLang="en-US" sz="1600" b="1" noProof="1"/>
              <a:t>标题文本预设</a:t>
            </a:r>
          </a:p>
        </p:txBody>
      </p:sp>
      <p:sp>
        <p:nvSpPr>
          <p:cNvPr id="9" name="îŝḷîḓé-Rectangle 8"/>
          <p:cNvSpPr/>
          <p:nvPr/>
        </p:nvSpPr>
        <p:spPr>
          <a:xfrm>
            <a:off x="1435361" y="2724958"/>
            <a:ext cx="1480455" cy="318549"/>
          </a:xfrm>
          <a:prstGeom prst="rect">
            <a:avLst/>
          </a:prstGeom>
        </p:spPr>
        <p:txBody>
          <a:bodyPr wrap="square">
            <a:normAutofit fontScale="775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9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9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9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754700" y="2339638"/>
            <a:ext cx="1786060" cy="623348"/>
            <a:chOff x="5572814" y="4397582"/>
            <a:chExt cx="1950950" cy="831130"/>
          </a:xfrm>
        </p:grpSpPr>
        <p:sp>
          <p:nvSpPr>
            <p:cNvPr id="18" name="îŝḷîḓé-Rectangle 17"/>
            <p:cNvSpPr/>
            <p:nvPr/>
          </p:nvSpPr>
          <p:spPr>
            <a:xfrm>
              <a:off x="5572814" y="4397582"/>
              <a:ext cx="1844752" cy="338554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zh-CN" altLang="en-US" sz="1600" b="1" noProof="1"/>
                <a:t>标题文本预设</a:t>
              </a:r>
            </a:p>
          </p:txBody>
        </p:sp>
        <p:sp>
          <p:nvSpPr>
            <p:cNvPr id="19" name="îŝḷîḓé-Rectangle 18"/>
            <p:cNvSpPr/>
            <p:nvPr/>
          </p:nvSpPr>
          <p:spPr>
            <a:xfrm>
              <a:off x="5679009" y="4767047"/>
              <a:ext cx="1844755" cy="461665"/>
            </a:xfrm>
            <a:prstGeom prst="rect">
              <a:avLst/>
            </a:prstGeom>
          </p:spPr>
          <p:txBody>
            <a:bodyPr wrap="square">
              <a:normAutofit fontScale="77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1" name="îŝḷîḓé-Rectangle 10"/>
          <p:cNvSpPr/>
          <p:nvPr/>
        </p:nvSpPr>
        <p:spPr>
          <a:xfrm>
            <a:off x="2998344" y="2104397"/>
            <a:ext cx="732624" cy="207749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ctr"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ysClr val="windowText" lastClr="000000"/>
                </a:solidFill>
              </a:rPr>
              <a:t>关键词</a:t>
            </a:r>
          </a:p>
        </p:txBody>
      </p:sp>
      <p:sp>
        <p:nvSpPr>
          <p:cNvPr id="12" name="îŝḷîḓé-Rectangle 11"/>
          <p:cNvSpPr/>
          <p:nvPr/>
        </p:nvSpPr>
        <p:spPr>
          <a:xfrm>
            <a:off x="6544594" y="2445683"/>
            <a:ext cx="1383564" cy="253916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>
              <a:buClr>
                <a:srgbClr val="E24848"/>
              </a:buClr>
              <a:defRPr/>
            </a:pPr>
            <a:r>
              <a:rPr lang="zh-CN" altLang="en-US" sz="1600" b="1" noProof="1"/>
              <a:t>标题文本预设</a:t>
            </a:r>
          </a:p>
        </p:txBody>
      </p:sp>
      <p:sp>
        <p:nvSpPr>
          <p:cNvPr id="13" name="îŝḷîḓé-Rectangle 12"/>
          <p:cNvSpPr/>
          <p:nvPr/>
        </p:nvSpPr>
        <p:spPr>
          <a:xfrm>
            <a:off x="6516216" y="2722782"/>
            <a:ext cx="1479833" cy="318549"/>
          </a:xfrm>
          <a:prstGeom prst="rect">
            <a:avLst/>
          </a:prstGeom>
        </p:spPr>
        <p:txBody>
          <a:bodyPr wrap="square">
            <a:normAutofit fontScale="775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9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9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9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9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9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4" name="îŝḷîḓé-Rectangle 13"/>
          <p:cNvSpPr/>
          <p:nvPr/>
        </p:nvSpPr>
        <p:spPr>
          <a:xfrm>
            <a:off x="5443541" y="2104397"/>
            <a:ext cx="732624" cy="207749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ctr">
              <a:buClr>
                <a:srgbClr val="E24848"/>
              </a:buClr>
              <a:defRPr/>
            </a:pPr>
            <a:r>
              <a:rPr lang="zh-CN" altLang="en-US" sz="1200" noProof="1">
                <a:solidFill>
                  <a:sysClr val="windowText" lastClr="000000"/>
                </a:solidFill>
              </a:rPr>
              <a:t>关键词</a:t>
            </a:r>
          </a:p>
        </p:txBody>
      </p:sp>
      <p:sp>
        <p:nvSpPr>
          <p:cNvPr id="15" name="îŝḷîḓé-Rectangle 14"/>
          <p:cNvSpPr/>
          <p:nvPr/>
        </p:nvSpPr>
        <p:spPr>
          <a:xfrm>
            <a:off x="3663372" y="3467866"/>
            <a:ext cx="4220995" cy="401648"/>
          </a:xfrm>
          <a:prstGeom prst="rect">
            <a:avLst/>
          </a:prstGeom>
        </p:spPr>
        <p:txBody>
          <a:bodyPr wrap="square">
            <a:normAutofit fontScale="85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2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îŝḷîḓé-Freeform 15"/>
          <p:cNvSpPr/>
          <p:nvPr/>
        </p:nvSpPr>
        <p:spPr bwMode="auto">
          <a:xfrm>
            <a:off x="5693107" y="2488529"/>
            <a:ext cx="203961" cy="203365"/>
          </a:xfrm>
          <a:custGeom>
            <a:avLst/>
            <a:gdLst>
              <a:gd name="connsiteX0" fmla="*/ 15478 w 330200"/>
              <a:gd name="connsiteY0" fmla="*/ 259385 h 329235"/>
              <a:gd name="connsiteX1" fmla="*/ 314722 w 330200"/>
              <a:gd name="connsiteY1" fmla="*/ 259385 h 329235"/>
              <a:gd name="connsiteX2" fmla="*/ 330200 w 330200"/>
              <a:gd name="connsiteY2" fmla="*/ 274907 h 329235"/>
              <a:gd name="connsiteX3" fmla="*/ 330200 w 330200"/>
              <a:gd name="connsiteY3" fmla="*/ 313713 h 329235"/>
              <a:gd name="connsiteX4" fmla="*/ 314722 w 330200"/>
              <a:gd name="connsiteY4" fmla="*/ 329235 h 329235"/>
              <a:gd name="connsiteX5" fmla="*/ 15478 w 330200"/>
              <a:gd name="connsiteY5" fmla="*/ 329235 h 329235"/>
              <a:gd name="connsiteX6" fmla="*/ 0 w 330200"/>
              <a:gd name="connsiteY6" fmla="*/ 313713 h 329235"/>
              <a:gd name="connsiteX7" fmla="*/ 0 w 330200"/>
              <a:gd name="connsiteY7" fmla="*/ 274907 h 329235"/>
              <a:gd name="connsiteX8" fmla="*/ 15478 w 330200"/>
              <a:gd name="connsiteY8" fmla="*/ 259385 h 329235"/>
              <a:gd name="connsiteX9" fmla="*/ 157348 w 330200"/>
              <a:gd name="connsiteY9" fmla="*/ 2893 h 329235"/>
              <a:gd name="connsiteX10" fmla="*/ 172854 w 330200"/>
              <a:gd name="connsiteY10" fmla="*/ 2893 h 329235"/>
              <a:gd name="connsiteX11" fmla="*/ 322743 w 330200"/>
              <a:gd name="connsiteY11" fmla="*/ 101912 h 329235"/>
              <a:gd name="connsiteX12" fmla="*/ 329204 w 330200"/>
              <a:gd name="connsiteY12" fmla="*/ 118630 h 329235"/>
              <a:gd name="connsiteX13" fmla="*/ 314990 w 330200"/>
              <a:gd name="connsiteY13" fmla="*/ 128917 h 329235"/>
              <a:gd name="connsiteX14" fmla="*/ 299484 w 330200"/>
              <a:gd name="connsiteY14" fmla="*/ 128917 h 329235"/>
              <a:gd name="connsiteX15" fmla="*/ 299484 w 330200"/>
              <a:gd name="connsiteY15" fmla="*/ 229223 h 329235"/>
              <a:gd name="connsiteX16" fmla="*/ 269765 w 330200"/>
              <a:gd name="connsiteY16" fmla="*/ 229223 h 329235"/>
              <a:gd name="connsiteX17" fmla="*/ 269765 w 330200"/>
              <a:gd name="connsiteY17" fmla="*/ 128917 h 329235"/>
              <a:gd name="connsiteX18" fmla="*/ 220663 w 330200"/>
              <a:gd name="connsiteY18" fmla="*/ 128917 h 329235"/>
              <a:gd name="connsiteX19" fmla="*/ 220663 w 330200"/>
              <a:gd name="connsiteY19" fmla="*/ 229223 h 329235"/>
              <a:gd name="connsiteX20" fmla="*/ 189652 w 330200"/>
              <a:gd name="connsiteY20" fmla="*/ 229223 h 329235"/>
              <a:gd name="connsiteX21" fmla="*/ 189652 w 330200"/>
              <a:gd name="connsiteY21" fmla="*/ 128917 h 329235"/>
              <a:gd name="connsiteX22" fmla="*/ 140550 w 330200"/>
              <a:gd name="connsiteY22" fmla="*/ 128917 h 329235"/>
              <a:gd name="connsiteX23" fmla="*/ 140550 w 330200"/>
              <a:gd name="connsiteY23" fmla="*/ 229223 h 329235"/>
              <a:gd name="connsiteX24" fmla="*/ 109538 w 330200"/>
              <a:gd name="connsiteY24" fmla="*/ 229223 h 329235"/>
              <a:gd name="connsiteX25" fmla="*/ 109538 w 330200"/>
              <a:gd name="connsiteY25" fmla="*/ 128917 h 329235"/>
              <a:gd name="connsiteX26" fmla="*/ 60436 w 330200"/>
              <a:gd name="connsiteY26" fmla="*/ 128917 h 329235"/>
              <a:gd name="connsiteX27" fmla="*/ 60436 w 330200"/>
              <a:gd name="connsiteY27" fmla="*/ 229223 h 329235"/>
              <a:gd name="connsiteX28" fmla="*/ 30717 w 330200"/>
              <a:gd name="connsiteY28" fmla="*/ 229223 h 329235"/>
              <a:gd name="connsiteX29" fmla="*/ 30717 w 330200"/>
              <a:gd name="connsiteY29" fmla="*/ 128917 h 329235"/>
              <a:gd name="connsiteX30" fmla="*/ 15211 w 330200"/>
              <a:gd name="connsiteY30" fmla="*/ 128917 h 329235"/>
              <a:gd name="connsiteX31" fmla="*/ 997 w 330200"/>
              <a:gd name="connsiteY31" fmla="*/ 118630 h 329235"/>
              <a:gd name="connsiteX32" fmla="*/ 7458 w 330200"/>
              <a:gd name="connsiteY32" fmla="*/ 101912 h 329235"/>
              <a:gd name="connsiteX33" fmla="*/ 157348 w 330200"/>
              <a:gd name="connsiteY33" fmla="*/ 2893 h 32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0200" h="329235">
                <a:moveTo>
                  <a:pt x="15478" y="259385"/>
                </a:moveTo>
                <a:cubicBezTo>
                  <a:pt x="15478" y="259385"/>
                  <a:pt x="15478" y="259385"/>
                  <a:pt x="314722" y="259385"/>
                </a:cubicBezTo>
                <a:cubicBezTo>
                  <a:pt x="322461" y="259385"/>
                  <a:pt x="330200" y="265853"/>
                  <a:pt x="330200" y="274907"/>
                </a:cubicBezTo>
                <a:cubicBezTo>
                  <a:pt x="330200" y="274907"/>
                  <a:pt x="330200" y="274907"/>
                  <a:pt x="330200" y="313713"/>
                </a:cubicBezTo>
                <a:cubicBezTo>
                  <a:pt x="330200" y="322768"/>
                  <a:pt x="322461" y="329235"/>
                  <a:pt x="314722" y="329235"/>
                </a:cubicBezTo>
                <a:cubicBezTo>
                  <a:pt x="314722" y="329235"/>
                  <a:pt x="314722" y="329235"/>
                  <a:pt x="15478" y="329235"/>
                </a:cubicBezTo>
                <a:cubicBezTo>
                  <a:pt x="7739" y="329235"/>
                  <a:pt x="0" y="322768"/>
                  <a:pt x="0" y="313713"/>
                </a:cubicBezTo>
                <a:cubicBezTo>
                  <a:pt x="0" y="313713"/>
                  <a:pt x="0" y="313713"/>
                  <a:pt x="0" y="274907"/>
                </a:cubicBezTo>
                <a:cubicBezTo>
                  <a:pt x="0" y="265853"/>
                  <a:pt x="7739" y="259385"/>
                  <a:pt x="15478" y="259385"/>
                </a:cubicBezTo>
                <a:close/>
                <a:moveTo>
                  <a:pt x="157348" y="2893"/>
                </a:moveTo>
                <a:cubicBezTo>
                  <a:pt x="161224" y="-965"/>
                  <a:pt x="168977" y="-965"/>
                  <a:pt x="172854" y="2893"/>
                </a:cubicBezTo>
                <a:cubicBezTo>
                  <a:pt x="172854" y="2893"/>
                  <a:pt x="172854" y="2893"/>
                  <a:pt x="322743" y="101912"/>
                </a:cubicBezTo>
                <a:cubicBezTo>
                  <a:pt x="329204" y="105770"/>
                  <a:pt x="331788" y="112200"/>
                  <a:pt x="329204" y="118630"/>
                </a:cubicBezTo>
                <a:cubicBezTo>
                  <a:pt x="327912" y="125060"/>
                  <a:pt x="321451" y="128917"/>
                  <a:pt x="314990" y="128917"/>
                </a:cubicBezTo>
                <a:cubicBezTo>
                  <a:pt x="314990" y="128917"/>
                  <a:pt x="314990" y="128917"/>
                  <a:pt x="299484" y="128917"/>
                </a:cubicBezTo>
                <a:cubicBezTo>
                  <a:pt x="299484" y="128917"/>
                  <a:pt x="299484" y="128917"/>
                  <a:pt x="299484" y="229223"/>
                </a:cubicBezTo>
                <a:cubicBezTo>
                  <a:pt x="299484" y="229223"/>
                  <a:pt x="299484" y="229223"/>
                  <a:pt x="269765" y="229223"/>
                </a:cubicBezTo>
                <a:cubicBezTo>
                  <a:pt x="269765" y="229223"/>
                  <a:pt x="269765" y="229223"/>
                  <a:pt x="269765" y="128917"/>
                </a:cubicBezTo>
                <a:cubicBezTo>
                  <a:pt x="269765" y="128917"/>
                  <a:pt x="269765" y="128917"/>
                  <a:pt x="220663" y="128917"/>
                </a:cubicBezTo>
                <a:cubicBezTo>
                  <a:pt x="220663" y="128917"/>
                  <a:pt x="220663" y="128917"/>
                  <a:pt x="220663" y="229223"/>
                </a:cubicBezTo>
                <a:cubicBezTo>
                  <a:pt x="220663" y="229223"/>
                  <a:pt x="220663" y="229223"/>
                  <a:pt x="189652" y="229223"/>
                </a:cubicBezTo>
                <a:cubicBezTo>
                  <a:pt x="189652" y="229223"/>
                  <a:pt x="189652" y="229223"/>
                  <a:pt x="189652" y="128917"/>
                </a:cubicBezTo>
                <a:cubicBezTo>
                  <a:pt x="189652" y="128917"/>
                  <a:pt x="189652" y="128917"/>
                  <a:pt x="140550" y="128917"/>
                </a:cubicBezTo>
                <a:cubicBezTo>
                  <a:pt x="140550" y="128917"/>
                  <a:pt x="140550" y="128917"/>
                  <a:pt x="140550" y="229223"/>
                </a:cubicBezTo>
                <a:cubicBezTo>
                  <a:pt x="140550" y="229223"/>
                  <a:pt x="140550" y="229223"/>
                  <a:pt x="109538" y="229223"/>
                </a:cubicBezTo>
                <a:cubicBezTo>
                  <a:pt x="109538" y="229223"/>
                  <a:pt x="109538" y="229223"/>
                  <a:pt x="109538" y="128917"/>
                </a:cubicBezTo>
                <a:cubicBezTo>
                  <a:pt x="109538" y="128917"/>
                  <a:pt x="109538" y="128917"/>
                  <a:pt x="60436" y="128917"/>
                </a:cubicBezTo>
                <a:cubicBezTo>
                  <a:pt x="60436" y="128917"/>
                  <a:pt x="60436" y="128917"/>
                  <a:pt x="60436" y="229223"/>
                </a:cubicBezTo>
                <a:cubicBezTo>
                  <a:pt x="60436" y="229223"/>
                  <a:pt x="60436" y="229223"/>
                  <a:pt x="30717" y="229223"/>
                </a:cubicBezTo>
                <a:cubicBezTo>
                  <a:pt x="30717" y="229223"/>
                  <a:pt x="30717" y="229223"/>
                  <a:pt x="30717" y="128917"/>
                </a:cubicBezTo>
                <a:cubicBezTo>
                  <a:pt x="30717" y="128917"/>
                  <a:pt x="30717" y="128917"/>
                  <a:pt x="15211" y="128917"/>
                </a:cubicBezTo>
                <a:cubicBezTo>
                  <a:pt x="8750" y="128917"/>
                  <a:pt x="2290" y="125060"/>
                  <a:pt x="997" y="118630"/>
                </a:cubicBezTo>
                <a:cubicBezTo>
                  <a:pt x="-1587" y="112200"/>
                  <a:pt x="997" y="105770"/>
                  <a:pt x="7458" y="101912"/>
                </a:cubicBezTo>
                <a:cubicBezTo>
                  <a:pt x="7458" y="101912"/>
                  <a:pt x="7458" y="101912"/>
                  <a:pt x="157348" y="28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îŝḷîḓé-Freeform 16"/>
          <p:cNvSpPr/>
          <p:nvPr/>
        </p:nvSpPr>
        <p:spPr bwMode="auto">
          <a:xfrm>
            <a:off x="3241610" y="2488529"/>
            <a:ext cx="203961" cy="203365"/>
          </a:xfrm>
          <a:custGeom>
            <a:avLst/>
            <a:gdLst>
              <a:gd name="connsiteX0" fmla="*/ 15478 w 330200"/>
              <a:gd name="connsiteY0" fmla="*/ 259385 h 329235"/>
              <a:gd name="connsiteX1" fmla="*/ 314722 w 330200"/>
              <a:gd name="connsiteY1" fmla="*/ 259385 h 329235"/>
              <a:gd name="connsiteX2" fmla="*/ 330200 w 330200"/>
              <a:gd name="connsiteY2" fmla="*/ 274907 h 329235"/>
              <a:gd name="connsiteX3" fmla="*/ 330200 w 330200"/>
              <a:gd name="connsiteY3" fmla="*/ 313713 h 329235"/>
              <a:gd name="connsiteX4" fmla="*/ 314722 w 330200"/>
              <a:gd name="connsiteY4" fmla="*/ 329235 h 329235"/>
              <a:gd name="connsiteX5" fmla="*/ 15478 w 330200"/>
              <a:gd name="connsiteY5" fmla="*/ 329235 h 329235"/>
              <a:gd name="connsiteX6" fmla="*/ 0 w 330200"/>
              <a:gd name="connsiteY6" fmla="*/ 313713 h 329235"/>
              <a:gd name="connsiteX7" fmla="*/ 0 w 330200"/>
              <a:gd name="connsiteY7" fmla="*/ 274907 h 329235"/>
              <a:gd name="connsiteX8" fmla="*/ 15478 w 330200"/>
              <a:gd name="connsiteY8" fmla="*/ 259385 h 329235"/>
              <a:gd name="connsiteX9" fmla="*/ 157348 w 330200"/>
              <a:gd name="connsiteY9" fmla="*/ 2893 h 329235"/>
              <a:gd name="connsiteX10" fmla="*/ 172854 w 330200"/>
              <a:gd name="connsiteY10" fmla="*/ 2893 h 329235"/>
              <a:gd name="connsiteX11" fmla="*/ 322743 w 330200"/>
              <a:gd name="connsiteY11" fmla="*/ 101912 h 329235"/>
              <a:gd name="connsiteX12" fmla="*/ 329204 w 330200"/>
              <a:gd name="connsiteY12" fmla="*/ 118630 h 329235"/>
              <a:gd name="connsiteX13" fmla="*/ 314990 w 330200"/>
              <a:gd name="connsiteY13" fmla="*/ 128917 h 329235"/>
              <a:gd name="connsiteX14" fmla="*/ 299484 w 330200"/>
              <a:gd name="connsiteY14" fmla="*/ 128917 h 329235"/>
              <a:gd name="connsiteX15" fmla="*/ 299484 w 330200"/>
              <a:gd name="connsiteY15" fmla="*/ 229223 h 329235"/>
              <a:gd name="connsiteX16" fmla="*/ 269765 w 330200"/>
              <a:gd name="connsiteY16" fmla="*/ 229223 h 329235"/>
              <a:gd name="connsiteX17" fmla="*/ 269765 w 330200"/>
              <a:gd name="connsiteY17" fmla="*/ 128917 h 329235"/>
              <a:gd name="connsiteX18" fmla="*/ 220663 w 330200"/>
              <a:gd name="connsiteY18" fmla="*/ 128917 h 329235"/>
              <a:gd name="connsiteX19" fmla="*/ 220663 w 330200"/>
              <a:gd name="connsiteY19" fmla="*/ 229223 h 329235"/>
              <a:gd name="connsiteX20" fmla="*/ 189652 w 330200"/>
              <a:gd name="connsiteY20" fmla="*/ 229223 h 329235"/>
              <a:gd name="connsiteX21" fmla="*/ 189652 w 330200"/>
              <a:gd name="connsiteY21" fmla="*/ 128917 h 329235"/>
              <a:gd name="connsiteX22" fmla="*/ 140550 w 330200"/>
              <a:gd name="connsiteY22" fmla="*/ 128917 h 329235"/>
              <a:gd name="connsiteX23" fmla="*/ 140550 w 330200"/>
              <a:gd name="connsiteY23" fmla="*/ 229223 h 329235"/>
              <a:gd name="connsiteX24" fmla="*/ 109538 w 330200"/>
              <a:gd name="connsiteY24" fmla="*/ 229223 h 329235"/>
              <a:gd name="connsiteX25" fmla="*/ 109538 w 330200"/>
              <a:gd name="connsiteY25" fmla="*/ 128917 h 329235"/>
              <a:gd name="connsiteX26" fmla="*/ 60436 w 330200"/>
              <a:gd name="connsiteY26" fmla="*/ 128917 h 329235"/>
              <a:gd name="connsiteX27" fmla="*/ 60436 w 330200"/>
              <a:gd name="connsiteY27" fmla="*/ 229223 h 329235"/>
              <a:gd name="connsiteX28" fmla="*/ 30717 w 330200"/>
              <a:gd name="connsiteY28" fmla="*/ 229223 h 329235"/>
              <a:gd name="connsiteX29" fmla="*/ 30717 w 330200"/>
              <a:gd name="connsiteY29" fmla="*/ 128917 h 329235"/>
              <a:gd name="connsiteX30" fmla="*/ 15211 w 330200"/>
              <a:gd name="connsiteY30" fmla="*/ 128917 h 329235"/>
              <a:gd name="connsiteX31" fmla="*/ 997 w 330200"/>
              <a:gd name="connsiteY31" fmla="*/ 118630 h 329235"/>
              <a:gd name="connsiteX32" fmla="*/ 7458 w 330200"/>
              <a:gd name="connsiteY32" fmla="*/ 101912 h 329235"/>
              <a:gd name="connsiteX33" fmla="*/ 157348 w 330200"/>
              <a:gd name="connsiteY33" fmla="*/ 2893 h 329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30200" h="329235">
                <a:moveTo>
                  <a:pt x="15478" y="259385"/>
                </a:moveTo>
                <a:cubicBezTo>
                  <a:pt x="15478" y="259385"/>
                  <a:pt x="15478" y="259385"/>
                  <a:pt x="314722" y="259385"/>
                </a:cubicBezTo>
                <a:cubicBezTo>
                  <a:pt x="322461" y="259385"/>
                  <a:pt x="330200" y="265853"/>
                  <a:pt x="330200" y="274907"/>
                </a:cubicBezTo>
                <a:cubicBezTo>
                  <a:pt x="330200" y="274907"/>
                  <a:pt x="330200" y="274907"/>
                  <a:pt x="330200" y="313713"/>
                </a:cubicBezTo>
                <a:cubicBezTo>
                  <a:pt x="330200" y="322768"/>
                  <a:pt x="322461" y="329235"/>
                  <a:pt x="314722" y="329235"/>
                </a:cubicBezTo>
                <a:cubicBezTo>
                  <a:pt x="314722" y="329235"/>
                  <a:pt x="314722" y="329235"/>
                  <a:pt x="15478" y="329235"/>
                </a:cubicBezTo>
                <a:cubicBezTo>
                  <a:pt x="7739" y="329235"/>
                  <a:pt x="0" y="322768"/>
                  <a:pt x="0" y="313713"/>
                </a:cubicBezTo>
                <a:cubicBezTo>
                  <a:pt x="0" y="313713"/>
                  <a:pt x="0" y="313713"/>
                  <a:pt x="0" y="274907"/>
                </a:cubicBezTo>
                <a:cubicBezTo>
                  <a:pt x="0" y="265853"/>
                  <a:pt x="7739" y="259385"/>
                  <a:pt x="15478" y="259385"/>
                </a:cubicBezTo>
                <a:close/>
                <a:moveTo>
                  <a:pt x="157348" y="2893"/>
                </a:moveTo>
                <a:cubicBezTo>
                  <a:pt x="161224" y="-965"/>
                  <a:pt x="168977" y="-965"/>
                  <a:pt x="172854" y="2893"/>
                </a:cubicBezTo>
                <a:cubicBezTo>
                  <a:pt x="172854" y="2893"/>
                  <a:pt x="172854" y="2893"/>
                  <a:pt x="322743" y="101912"/>
                </a:cubicBezTo>
                <a:cubicBezTo>
                  <a:pt x="329204" y="105770"/>
                  <a:pt x="331788" y="112200"/>
                  <a:pt x="329204" y="118630"/>
                </a:cubicBezTo>
                <a:cubicBezTo>
                  <a:pt x="327912" y="125060"/>
                  <a:pt x="321451" y="128917"/>
                  <a:pt x="314990" y="128917"/>
                </a:cubicBezTo>
                <a:cubicBezTo>
                  <a:pt x="314990" y="128917"/>
                  <a:pt x="314990" y="128917"/>
                  <a:pt x="299484" y="128917"/>
                </a:cubicBezTo>
                <a:cubicBezTo>
                  <a:pt x="299484" y="128917"/>
                  <a:pt x="299484" y="128917"/>
                  <a:pt x="299484" y="229223"/>
                </a:cubicBezTo>
                <a:cubicBezTo>
                  <a:pt x="299484" y="229223"/>
                  <a:pt x="299484" y="229223"/>
                  <a:pt x="269765" y="229223"/>
                </a:cubicBezTo>
                <a:cubicBezTo>
                  <a:pt x="269765" y="229223"/>
                  <a:pt x="269765" y="229223"/>
                  <a:pt x="269765" y="128917"/>
                </a:cubicBezTo>
                <a:cubicBezTo>
                  <a:pt x="269765" y="128917"/>
                  <a:pt x="269765" y="128917"/>
                  <a:pt x="220663" y="128917"/>
                </a:cubicBezTo>
                <a:cubicBezTo>
                  <a:pt x="220663" y="128917"/>
                  <a:pt x="220663" y="128917"/>
                  <a:pt x="220663" y="229223"/>
                </a:cubicBezTo>
                <a:cubicBezTo>
                  <a:pt x="220663" y="229223"/>
                  <a:pt x="220663" y="229223"/>
                  <a:pt x="189652" y="229223"/>
                </a:cubicBezTo>
                <a:cubicBezTo>
                  <a:pt x="189652" y="229223"/>
                  <a:pt x="189652" y="229223"/>
                  <a:pt x="189652" y="128917"/>
                </a:cubicBezTo>
                <a:cubicBezTo>
                  <a:pt x="189652" y="128917"/>
                  <a:pt x="189652" y="128917"/>
                  <a:pt x="140550" y="128917"/>
                </a:cubicBezTo>
                <a:cubicBezTo>
                  <a:pt x="140550" y="128917"/>
                  <a:pt x="140550" y="128917"/>
                  <a:pt x="140550" y="229223"/>
                </a:cubicBezTo>
                <a:cubicBezTo>
                  <a:pt x="140550" y="229223"/>
                  <a:pt x="140550" y="229223"/>
                  <a:pt x="109538" y="229223"/>
                </a:cubicBezTo>
                <a:cubicBezTo>
                  <a:pt x="109538" y="229223"/>
                  <a:pt x="109538" y="229223"/>
                  <a:pt x="109538" y="128917"/>
                </a:cubicBezTo>
                <a:cubicBezTo>
                  <a:pt x="109538" y="128917"/>
                  <a:pt x="109538" y="128917"/>
                  <a:pt x="60436" y="128917"/>
                </a:cubicBezTo>
                <a:cubicBezTo>
                  <a:pt x="60436" y="128917"/>
                  <a:pt x="60436" y="128917"/>
                  <a:pt x="60436" y="229223"/>
                </a:cubicBezTo>
                <a:cubicBezTo>
                  <a:pt x="60436" y="229223"/>
                  <a:pt x="60436" y="229223"/>
                  <a:pt x="30717" y="229223"/>
                </a:cubicBezTo>
                <a:cubicBezTo>
                  <a:pt x="30717" y="229223"/>
                  <a:pt x="30717" y="229223"/>
                  <a:pt x="30717" y="128917"/>
                </a:cubicBezTo>
                <a:cubicBezTo>
                  <a:pt x="30717" y="128917"/>
                  <a:pt x="30717" y="128917"/>
                  <a:pt x="15211" y="128917"/>
                </a:cubicBezTo>
                <a:cubicBezTo>
                  <a:pt x="8750" y="128917"/>
                  <a:pt x="2290" y="125060"/>
                  <a:pt x="997" y="118630"/>
                </a:cubicBezTo>
                <a:cubicBezTo>
                  <a:pt x="-1587" y="112200"/>
                  <a:pt x="997" y="105770"/>
                  <a:pt x="7458" y="101912"/>
                </a:cubicBezTo>
                <a:cubicBezTo>
                  <a:pt x="7458" y="101912"/>
                  <a:pt x="7458" y="101912"/>
                  <a:pt x="157348" y="289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2" name="矩形 31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工作完成情况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2" grpId="0" animBg="1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412" y="0"/>
            <a:ext cx="5471175" cy="514350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1757593" y="1851670"/>
            <a:ext cx="5622719" cy="1106841"/>
            <a:chOff x="179512" y="1471879"/>
            <a:chExt cx="5622719" cy="1106841"/>
          </a:xfrm>
        </p:grpSpPr>
        <p:sp>
          <p:nvSpPr>
            <p:cNvPr id="19" name="TextBox 7"/>
            <p:cNvSpPr>
              <a:spLocks noChangeArrowheads="1"/>
            </p:cNvSpPr>
            <p:nvPr/>
          </p:nvSpPr>
          <p:spPr bwMode="auto">
            <a:xfrm>
              <a:off x="179512" y="2301721"/>
              <a:ext cx="562271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成功项目展示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561871" y="1471879"/>
              <a:ext cx="129614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03</a:t>
              </a:r>
              <a:endParaRPr lang="zh-CN" altLang="en-US" sz="6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îṥļîḑé-Oval 24"/>
          <p:cNvSpPr/>
          <p:nvPr/>
        </p:nvSpPr>
        <p:spPr>
          <a:xfrm>
            <a:off x="242956" y="1691004"/>
            <a:ext cx="1992816" cy="1992816"/>
          </a:xfrm>
          <a:prstGeom prst="ellipse">
            <a:avLst/>
          </a:prstGeom>
          <a:solidFill>
            <a:srgbClr val="A9B0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îṥļîḑé-Oval 25"/>
          <p:cNvSpPr/>
          <p:nvPr/>
        </p:nvSpPr>
        <p:spPr>
          <a:xfrm>
            <a:off x="219294" y="1709457"/>
            <a:ext cx="2040140" cy="195591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îṥļîḑé-Oval 26"/>
          <p:cNvSpPr/>
          <p:nvPr/>
        </p:nvSpPr>
        <p:spPr>
          <a:xfrm>
            <a:off x="267814" y="1725958"/>
            <a:ext cx="1943100" cy="1922907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8" name="îṥļîḑé-文本框 14"/>
          <p:cNvSpPr txBox="1"/>
          <p:nvPr/>
        </p:nvSpPr>
        <p:spPr>
          <a:xfrm>
            <a:off x="294259" y="3835052"/>
            <a:ext cx="1890210" cy="253915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b="1" kern="900">
                <a:solidFill>
                  <a:schemeClr val="accent1"/>
                </a:solidFill>
              </a:rPr>
              <a:t>标题文本预设</a:t>
            </a:r>
          </a:p>
        </p:txBody>
      </p:sp>
      <p:sp>
        <p:nvSpPr>
          <p:cNvPr id="29" name="îṥļîḑé-文本框 15"/>
          <p:cNvSpPr txBox="1"/>
          <p:nvPr/>
        </p:nvSpPr>
        <p:spPr>
          <a:xfrm>
            <a:off x="539552" y="4088968"/>
            <a:ext cx="1890211" cy="360820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1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îṥļîḑé-Oval 19"/>
          <p:cNvSpPr/>
          <p:nvPr/>
        </p:nvSpPr>
        <p:spPr>
          <a:xfrm>
            <a:off x="2464032" y="1691004"/>
            <a:ext cx="1992816" cy="1992816"/>
          </a:xfrm>
          <a:prstGeom prst="ellipse">
            <a:avLst/>
          </a:prstGeom>
          <a:solidFill>
            <a:srgbClr val="A9B0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1" name="îṥļîḑé-Oval 20"/>
          <p:cNvSpPr/>
          <p:nvPr/>
        </p:nvSpPr>
        <p:spPr>
          <a:xfrm>
            <a:off x="2440370" y="1709457"/>
            <a:ext cx="2040140" cy="195591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2" name="îṥļîḑé-Oval 21"/>
          <p:cNvSpPr/>
          <p:nvPr/>
        </p:nvSpPr>
        <p:spPr>
          <a:xfrm>
            <a:off x="2488890" y="1725958"/>
            <a:ext cx="1943100" cy="1922907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3" name="îṥļîḑé-文本框 16"/>
          <p:cNvSpPr txBox="1"/>
          <p:nvPr/>
        </p:nvSpPr>
        <p:spPr>
          <a:xfrm>
            <a:off x="2515335" y="3835052"/>
            <a:ext cx="1890210" cy="253915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b="1" kern="900">
                <a:solidFill>
                  <a:schemeClr val="accent2"/>
                </a:solidFill>
              </a:rPr>
              <a:t>标题文本预设</a:t>
            </a:r>
          </a:p>
        </p:txBody>
      </p:sp>
      <p:sp>
        <p:nvSpPr>
          <p:cNvPr id="24" name="îṥļîḑé-文本框 17"/>
          <p:cNvSpPr txBox="1"/>
          <p:nvPr/>
        </p:nvSpPr>
        <p:spPr>
          <a:xfrm>
            <a:off x="2771800" y="4088968"/>
            <a:ext cx="1890211" cy="360820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1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5" name="îṥļîḑé-Oval 14"/>
          <p:cNvSpPr/>
          <p:nvPr/>
        </p:nvSpPr>
        <p:spPr>
          <a:xfrm>
            <a:off x="4685108" y="1691004"/>
            <a:ext cx="1992816" cy="1992816"/>
          </a:xfrm>
          <a:prstGeom prst="ellipse">
            <a:avLst/>
          </a:prstGeom>
          <a:solidFill>
            <a:srgbClr val="A9B0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6" name="îṥļîḑé-Oval 15"/>
          <p:cNvSpPr/>
          <p:nvPr/>
        </p:nvSpPr>
        <p:spPr>
          <a:xfrm>
            <a:off x="4661446" y="1709457"/>
            <a:ext cx="2040140" cy="195591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7" name="îṥļîḑé-Oval 16"/>
          <p:cNvSpPr/>
          <p:nvPr/>
        </p:nvSpPr>
        <p:spPr>
          <a:xfrm>
            <a:off x="4709966" y="1725958"/>
            <a:ext cx="1943100" cy="1922907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8" name="îṥļîḑé-文本框 18"/>
          <p:cNvSpPr txBox="1"/>
          <p:nvPr/>
        </p:nvSpPr>
        <p:spPr>
          <a:xfrm>
            <a:off x="4736411" y="3835052"/>
            <a:ext cx="1890210" cy="253915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b="1" kern="900" dirty="0">
                <a:solidFill>
                  <a:schemeClr val="accent3"/>
                </a:solidFill>
              </a:rPr>
              <a:t>标题文本预设</a:t>
            </a:r>
          </a:p>
        </p:txBody>
      </p:sp>
      <p:sp>
        <p:nvSpPr>
          <p:cNvPr id="19" name="îṥļîḑé-文本框 19"/>
          <p:cNvSpPr txBox="1"/>
          <p:nvPr/>
        </p:nvSpPr>
        <p:spPr>
          <a:xfrm>
            <a:off x="5004048" y="4088968"/>
            <a:ext cx="1890211" cy="360820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1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îṥļîḑé-Oval 9"/>
          <p:cNvSpPr/>
          <p:nvPr/>
        </p:nvSpPr>
        <p:spPr>
          <a:xfrm>
            <a:off x="6906184" y="1691004"/>
            <a:ext cx="1992816" cy="1992816"/>
          </a:xfrm>
          <a:prstGeom prst="ellipse">
            <a:avLst/>
          </a:prstGeom>
          <a:solidFill>
            <a:srgbClr val="A9B0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1" name="îṥļîḑé-Oval 10"/>
          <p:cNvSpPr/>
          <p:nvPr/>
        </p:nvSpPr>
        <p:spPr>
          <a:xfrm>
            <a:off x="6882522" y="1709457"/>
            <a:ext cx="2040139" cy="195591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îṥļîḑé-Oval 11"/>
          <p:cNvSpPr/>
          <p:nvPr/>
        </p:nvSpPr>
        <p:spPr>
          <a:xfrm>
            <a:off x="6931042" y="1725958"/>
            <a:ext cx="1943100" cy="1922907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îṥļîḑé-文本框 27"/>
          <p:cNvSpPr txBox="1"/>
          <p:nvPr/>
        </p:nvSpPr>
        <p:spPr>
          <a:xfrm>
            <a:off x="6957487" y="3835052"/>
            <a:ext cx="1890210" cy="253915"/>
          </a:xfrm>
          <a:prstGeom prst="rect">
            <a:avLst/>
          </a:prstGeom>
        </p:spPr>
        <p:txBody>
          <a:bodyPr vert="horz" wrap="none" lIns="0">
            <a:normAutofit fontScale="77500" lnSpcReduction="20000"/>
          </a:bodyPr>
          <a:lstStyle/>
          <a:p>
            <a:pPr algn="ctr"/>
            <a:r>
              <a:rPr lang="zh-CN" altLang="en-US" sz="1600" b="1" kern="900" dirty="0">
                <a:solidFill>
                  <a:schemeClr val="accent4">
                    <a:lumMod val="100000"/>
                  </a:schemeClr>
                </a:solidFill>
              </a:rPr>
              <a:t>标题文本预设</a:t>
            </a:r>
          </a:p>
        </p:txBody>
      </p:sp>
      <p:sp>
        <p:nvSpPr>
          <p:cNvPr id="14" name="îṥļîḑé-文本框 28"/>
          <p:cNvSpPr txBox="1"/>
          <p:nvPr/>
        </p:nvSpPr>
        <p:spPr>
          <a:xfrm>
            <a:off x="7290301" y="4088968"/>
            <a:ext cx="1890210" cy="360820"/>
          </a:xfrm>
          <a:prstGeom prst="rect">
            <a:avLst/>
          </a:prstGeom>
        </p:spPr>
        <p:txBody>
          <a:bodyPr vert="horz" wrap="square" lIns="0">
            <a:normAutofit fontScale="70000" lnSpcReduction="20000"/>
          </a:bodyPr>
          <a:lstStyle/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en-US" altLang="zh-CN" sz="1100" dirty="0">
              <a:solidFill>
                <a:schemeClr val="bg2">
                  <a:lumMod val="50000"/>
                </a:schemeClr>
              </a:solidFill>
            </a:endParaRPr>
          </a:p>
          <a:p>
            <a:pPr lvl="0">
              <a:lnSpc>
                <a:spcPct val="120000"/>
              </a:lnSpc>
            </a:pP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</a:rPr>
              <a:t>点击输入替换</a:t>
            </a:r>
            <a:r>
              <a:rPr lang="zh-CN" altLang="en-US" sz="1100" dirty="0" smtClean="0">
                <a:solidFill>
                  <a:schemeClr val="bg2">
                    <a:lumMod val="50000"/>
                  </a:schemeClr>
                </a:solidFill>
              </a:rPr>
              <a:t>内容</a:t>
            </a:r>
            <a:endParaRPr lang="zh-CN" altLang="en-US" sz="11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成功项目展示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/>
      <p:bldP spid="29" grpId="0"/>
      <p:bldP spid="20" grpId="0" animBg="1"/>
      <p:bldP spid="21" grpId="0" animBg="1"/>
      <p:bldP spid="22" grpId="0" animBg="1"/>
      <p:bldP spid="23" grpId="0"/>
      <p:bldP spid="24" grpId="0"/>
      <p:bldP spid="15" grpId="0" animBg="1"/>
      <p:bldP spid="16" grpId="0" animBg="1"/>
      <p:bldP spid="17" grpId="0" animBg="1"/>
      <p:bldP spid="18" grpId="0"/>
      <p:bldP spid="19" grpId="0"/>
      <p:bldP spid="10" grpId="0" animBg="1"/>
      <p:bldP spid="11" grpId="0" animBg="1"/>
      <p:bldP spid="12" grpId="0" animBg="1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/>
          <p:nvPr/>
        </p:nvGrpSpPr>
        <p:grpSpPr>
          <a:xfrm>
            <a:off x="832702" y="1005576"/>
            <a:ext cx="7754086" cy="2369246"/>
            <a:chOff x="1110269" y="1962192"/>
            <a:chExt cx="10338781" cy="3158995"/>
          </a:xfrm>
        </p:grpSpPr>
        <p:cxnSp>
          <p:nvCxnSpPr>
            <p:cNvPr id="17" name="îŝḷîḓé-Straight Connector 52"/>
            <p:cNvCxnSpPr/>
            <p:nvPr/>
          </p:nvCxnSpPr>
          <p:spPr>
            <a:xfrm>
              <a:off x="1790307" y="2674539"/>
              <a:ext cx="9658743" cy="0"/>
            </a:xfrm>
            <a:prstGeom prst="line">
              <a:avLst/>
            </a:prstGeom>
            <a:ln w="6350" cmpd="sng">
              <a:solidFill>
                <a:schemeClr val="tx1">
                  <a:alpha val="20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îŝḷîḓé-Straight Connector 53"/>
            <p:cNvCxnSpPr/>
            <p:nvPr/>
          </p:nvCxnSpPr>
          <p:spPr>
            <a:xfrm>
              <a:off x="1790307" y="2074935"/>
              <a:ext cx="9658743" cy="0"/>
            </a:xfrm>
            <a:prstGeom prst="line">
              <a:avLst/>
            </a:prstGeom>
            <a:ln w="6350" cmpd="sng">
              <a:solidFill>
                <a:schemeClr val="tx1">
                  <a:alpha val="20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îŝḷîḓé-Straight Connector 54"/>
            <p:cNvCxnSpPr/>
            <p:nvPr/>
          </p:nvCxnSpPr>
          <p:spPr>
            <a:xfrm>
              <a:off x="1790307" y="3274145"/>
              <a:ext cx="9658743" cy="0"/>
            </a:xfrm>
            <a:prstGeom prst="line">
              <a:avLst/>
            </a:prstGeom>
            <a:ln w="6350" cmpd="sng">
              <a:solidFill>
                <a:schemeClr val="tx1">
                  <a:alpha val="20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îŝḷîḓé-Straight Connector 55"/>
            <p:cNvCxnSpPr/>
            <p:nvPr/>
          </p:nvCxnSpPr>
          <p:spPr>
            <a:xfrm>
              <a:off x="1790307" y="3873751"/>
              <a:ext cx="9658743" cy="0"/>
            </a:xfrm>
            <a:prstGeom prst="line">
              <a:avLst/>
            </a:prstGeom>
            <a:ln w="6350" cmpd="sng">
              <a:solidFill>
                <a:schemeClr val="tx1">
                  <a:alpha val="20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îŝḷîḓé-Straight Connector 56"/>
            <p:cNvCxnSpPr/>
            <p:nvPr/>
          </p:nvCxnSpPr>
          <p:spPr>
            <a:xfrm>
              <a:off x="1790307" y="4473356"/>
              <a:ext cx="9658743" cy="0"/>
            </a:xfrm>
            <a:prstGeom prst="line">
              <a:avLst/>
            </a:prstGeom>
            <a:ln w="6350" cmpd="sng">
              <a:solidFill>
                <a:schemeClr val="tx1">
                  <a:alpha val="20000"/>
                </a:schemeClr>
              </a:solidFill>
              <a:prstDash val="sysDash"/>
              <a:headEnd type="none"/>
              <a:tailEnd type="none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îŝḷîḓé-Rectangle: Rounded Corners 57"/>
            <p:cNvSpPr/>
            <p:nvPr/>
          </p:nvSpPr>
          <p:spPr>
            <a:xfrm>
              <a:off x="2190681" y="2074935"/>
              <a:ext cx="491694" cy="2592915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ŝḷîḓé-Rectangle: Rounded Corners 58"/>
            <p:cNvSpPr/>
            <p:nvPr/>
          </p:nvSpPr>
          <p:spPr>
            <a:xfrm>
              <a:off x="2190681" y="3851734"/>
              <a:ext cx="491694" cy="81611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91440" bIns="91440" anchor="b" anchorCtr="0">
              <a:normAutofit/>
            </a:bodyPr>
            <a:lstStyle/>
            <a:p>
              <a:pPr algn="ctr"/>
              <a:r>
                <a:rPr lang="en-US" sz="1500">
                  <a:solidFill>
                    <a:srgbClr val="FFFFFF"/>
                  </a:solidFill>
                </a:rPr>
                <a:t>18%</a:t>
              </a:r>
            </a:p>
          </p:txBody>
        </p:sp>
        <p:sp>
          <p:nvSpPr>
            <p:cNvPr id="24" name="îŝḷîḓé-Rectangle: Rounded Corners 59"/>
            <p:cNvSpPr/>
            <p:nvPr/>
          </p:nvSpPr>
          <p:spPr>
            <a:xfrm>
              <a:off x="3243240" y="2074935"/>
              <a:ext cx="491694" cy="2592915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îŝḷîḓé-Rectangle: Rounded Corners 60"/>
            <p:cNvSpPr/>
            <p:nvPr/>
          </p:nvSpPr>
          <p:spPr>
            <a:xfrm>
              <a:off x="3243240" y="3398651"/>
              <a:ext cx="491694" cy="126919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91440" bIns="91440" anchor="b" anchorCtr="0">
              <a:normAutofit/>
            </a:bodyPr>
            <a:lstStyle/>
            <a:p>
              <a:pPr algn="ctr"/>
              <a:r>
                <a:rPr lang="en-US" sz="1500">
                  <a:solidFill>
                    <a:srgbClr val="FFFFFF"/>
                  </a:solidFill>
                </a:rPr>
                <a:t>45%</a:t>
              </a:r>
            </a:p>
          </p:txBody>
        </p:sp>
        <p:sp>
          <p:nvSpPr>
            <p:cNvPr id="26" name="iS1ide-Rectangle: Rounded Corners 61"/>
            <p:cNvSpPr/>
            <p:nvPr/>
          </p:nvSpPr>
          <p:spPr>
            <a:xfrm>
              <a:off x="4295799" y="2074935"/>
              <a:ext cx="491694" cy="2592915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iS1ide-Rectangle: Rounded Corners 62"/>
            <p:cNvSpPr/>
            <p:nvPr/>
          </p:nvSpPr>
          <p:spPr>
            <a:xfrm>
              <a:off x="4295799" y="3536570"/>
              <a:ext cx="491694" cy="1131279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91440" bIns="91440" anchor="b" anchorCtr="0">
              <a:normAutofit/>
            </a:bodyPr>
            <a:lstStyle/>
            <a:p>
              <a:pPr algn="ctr"/>
              <a:r>
                <a:rPr lang="en-US" sz="1500">
                  <a:solidFill>
                    <a:srgbClr val="FFFFFF"/>
                  </a:solidFill>
                </a:rPr>
                <a:t>40%</a:t>
              </a:r>
            </a:p>
          </p:txBody>
        </p:sp>
        <p:sp>
          <p:nvSpPr>
            <p:cNvPr id="28" name="iS1ide-Rectangle: Rounded Corners 63"/>
            <p:cNvSpPr/>
            <p:nvPr/>
          </p:nvSpPr>
          <p:spPr>
            <a:xfrm>
              <a:off x="5348358" y="2074935"/>
              <a:ext cx="491694" cy="2592915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iS1ide-Rectangle: Rounded Corners 64"/>
            <p:cNvSpPr/>
            <p:nvPr/>
          </p:nvSpPr>
          <p:spPr>
            <a:xfrm>
              <a:off x="5348358" y="2908516"/>
              <a:ext cx="491694" cy="1759334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91440" bIns="91440" anchor="b" anchorCtr="0">
              <a:normAutofit/>
            </a:bodyPr>
            <a:lstStyle/>
            <a:p>
              <a:pPr algn="ctr"/>
              <a:r>
                <a:rPr lang="en-US" sz="1500">
                  <a:solidFill>
                    <a:srgbClr val="FFFFFF"/>
                  </a:solidFill>
                </a:rPr>
                <a:t>68%</a:t>
              </a:r>
            </a:p>
          </p:txBody>
        </p:sp>
        <p:sp>
          <p:nvSpPr>
            <p:cNvPr id="30" name="iS1ide-Rectangle: Rounded Corners 65"/>
            <p:cNvSpPr/>
            <p:nvPr/>
          </p:nvSpPr>
          <p:spPr>
            <a:xfrm>
              <a:off x="6400917" y="2074935"/>
              <a:ext cx="491694" cy="2592915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iS1ide-Rectangle: Rounded Corners 66"/>
            <p:cNvSpPr/>
            <p:nvPr/>
          </p:nvSpPr>
          <p:spPr>
            <a:xfrm>
              <a:off x="6400917" y="3097384"/>
              <a:ext cx="491694" cy="1570466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91440" bIns="91440" anchor="b" anchorCtr="0">
              <a:normAutofit/>
            </a:bodyPr>
            <a:lstStyle/>
            <a:p>
              <a:pPr algn="ctr"/>
              <a:r>
                <a:rPr lang="en-US" sz="1500">
                  <a:solidFill>
                    <a:srgbClr val="FFFFFF"/>
                  </a:solidFill>
                </a:rPr>
                <a:t>62%</a:t>
              </a:r>
            </a:p>
          </p:txBody>
        </p:sp>
        <p:sp>
          <p:nvSpPr>
            <p:cNvPr id="32" name="iS1ide-Rectangle: Rounded Corners 67"/>
            <p:cNvSpPr/>
            <p:nvPr/>
          </p:nvSpPr>
          <p:spPr>
            <a:xfrm>
              <a:off x="7453476" y="2074935"/>
              <a:ext cx="491694" cy="2592915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iS1ide-Rectangle: Rounded Corners 68"/>
            <p:cNvSpPr/>
            <p:nvPr/>
          </p:nvSpPr>
          <p:spPr>
            <a:xfrm>
              <a:off x="7453476" y="2690238"/>
              <a:ext cx="491694" cy="197761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91440" bIns="91440" anchor="b" anchorCtr="0">
              <a:normAutofit/>
            </a:bodyPr>
            <a:lstStyle/>
            <a:p>
              <a:pPr algn="ctr"/>
              <a:r>
                <a:rPr lang="en-US" sz="1500">
                  <a:solidFill>
                    <a:srgbClr val="FFFFFF"/>
                  </a:solidFill>
                </a:rPr>
                <a:t>80%</a:t>
              </a:r>
            </a:p>
          </p:txBody>
        </p:sp>
        <p:sp>
          <p:nvSpPr>
            <p:cNvPr id="34" name="iS1ide-Rectangle: Rounded Corners 69"/>
            <p:cNvSpPr/>
            <p:nvPr/>
          </p:nvSpPr>
          <p:spPr>
            <a:xfrm>
              <a:off x="8506035" y="2074935"/>
              <a:ext cx="491694" cy="2592915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iS1ide-Rectangle: Rounded Corners 70"/>
            <p:cNvSpPr/>
            <p:nvPr/>
          </p:nvSpPr>
          <p:spPr>
            <a:xfrm>
              <a:off x="8506035" y="3097384"/>
              <a:ext cx="491694" cy="1570466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91440" bIns="91440" anchor="b" anchorCtr="0">
              <a:normAutofit/>
            </a:bodyPr>
            <a:lstStyle/>
            <a:p>
              <a:pPr algn="ctr"/>
              <a:r>
                <a:rPr lang="en-US" sz="1500">
                  <a:solidFill>
                    <a:srgbClr val="FFFFFF"/>
                  </a:solidFill>
                </a:rPr>
                <a:t>64%</a:t>
              </a:r>
            </a:p>
          </p:txBody>
        </p:sp>
        <p:sp>
          <p:nvSpPr>
            <p:cNvPr id="36" name="iS1ide-Rectangle: Rounded Corners 71"/>
            <p:cNvSpPr/>
            <p:nvPr/>
          </p:nvSpPr>
          <p:spPr>
            <a:xfrm>
              <a:off x="9558598" y="2074935"/>
              <a:ext cx="491694" cy="2592915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S1ide-Rectangle: Rounded Corners 72"/>
            <p:cNvSpPr/>
            <p:nvPr/>
          </p:nvSpPr>
          <p:spPr>
            <a:xfrm>
              <a:off x="9558598" y="2225504"/>
              <a:ext cx="491694" cy="2442345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91440" bIns="91440" anchor="b" anchorCtr="0">
              <a:normAutofit/>
            </a:bodyPr>
            <a:lstStyle/>
            <a:p>
              <a:pPr algn="ctr"/>
              <a:r>
                <a:rPr lang="en-US" sz="1500">
                  <a:solidFill>
                    <a:srgbClr val="FFFFFF"/>
                  </a:solidFill>
                </a:rPr>
                <a:t>94%</a:t>
              </a:r>
            </a:p>
          </p:txBody>
        </p:sp>
        <p:sp>
          <p:nvSpPr>
            <p:cNvPr id="38" name="iS1ide-Rectangle 73"/>
            <p:cNvSpPr/>
            <p:nvPr/>
          </p:nvSpPr>
          <p:spPr>
            <a:xfrm>
              <a:off x="9558600" y="4801658"/>
              <a:ext cx="491695" cy="319529"/>
            </a:xfrm>
            <a:prstGeom prst="rect">
              <a:avLst/>
            </a:prstGeom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1100"/>
                <a:t>2018</a:t>
              </a:r>
            </a:p>
          </p:txBody>
        </p:sp>
        <p:sp>
          <p:nvSpPr>
            <p:cNvPr id="39" name="iS1ide-Rectangle 74"/>
            <p:cNvSpPr/>
            <p:nvPr/>
          </p:nvSpPr>
          <p:spPr>
            <a:xfrm>
              <a:off x="8506036" y="4801658"/>
              <a:ext cx="491695" cy="319529"/>
            </a:xfrm>
            <a:prstGeom prst="rect">
              <a:avLst/>
            </a:prstGeom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1100"/>
                <a:t>2017</a:t>
              </a:r>
            </a:p>
          </p:txBody>
        </p:sp>
        <p:sp>
          <p:nvSpPr>
            <p:cNvPr id="40" name="iS1ide-Rectangle 75"/>
            <p:cNvSpPr/>
            <p:nvPr/>
          </p:nvSpPr>
          <p:spPr>
            <a:xfrm>
              <a:off x="7458870" y="4801658"/>
              <a:ext cx="491695" cy="319529"/>
            </a:xfrm>
            <a:prstGeom prst="rect">
              <a:avLst/>
            </a:prstGeom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1100"/>
                <a:t>2016</a:t>
              </a:r>
            </a:p>
          </p:txBody>
        </p:sp>
        <p:sp>
          <p:nvSpPr>
            <p:cNvPr id="41" name="iS1ide-Rectangle 76"/>
            <p:cNvSpPr/>
            <p:nvPr/>
          </p:nvSpPr>
          <p:spPr>
            <a:xfrm>
              <a:off x="6400917" y="4801658"/>
              <a:ext cx="491695" cy="319529"/>
            </a:xfrm>
            <a:prstGeom prst="rect">
              <a:avLst/>
            </a:prstGeom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1100"/>
                <a:t>2015</a:t>
              </a:r>
            </a:p>
          </p:txBody>
        </p:sp>
        <p:sp>
          <p:nvSpPr>
            <p:cNvPr id="42" name="iS1ide-Rectangle 77"/>
            <p:cNvSpPr/>
            <p:nvPr/>
          </p:nvSpPr>
          <p:spPr>
            <a:xfrm>
              <a:off x="5342964" y="4801658"/>
              <a:ext cx="491695" cy="319529"/>
            </a:xfrm>
            <a:prstGeom prst="rect">
              <a:avLst/>
            </a:prstGeom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1100"/>
                <a:t>2014</a:t>
              </a:r>
            </a:p>
          </p:txBody>
        </p:sp>
        <p:sp>
          <p:nvSpPr>
            <p:cNvPr id="43" name="iS1ide-Rectangle 78"/>
            <p:cNvSpPr/>
            <p:nvPr/>
          </p:nvSpPr>
          <p:spPr>
            <a:xfrm>
              <a:off x="4285010" y="4801658"/>
              <a:ext cx="491695" cy="319529"/>
            </a:xfrm>
            <a:prstGeom prst="rect">
              <a:avLst/>
            </a:prstGeom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1100"/>
                <a:t>2013</a:t>
              </a:r>
            </a:p>
          </p:txBody>
        </p:sp>
        <p:sp>
          <p:nvSpPr>
            <p:cNvPr id="44" name="iS1ide-Rectangle 79"/>
            <p:cNvSpPr/>
            <p:nvPr/>
          </p:nvSpPr>
          <p:spPr>
            <a:xfrm>
              <a:off x="3227057" y="4801658"/>
              <a:ext cx="491695" cy="319529"/>
            </a:xfrm>
            <a:prstGeom prst="rect">
              <a:avLst/>
            </a:prstGeom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1100"/>
                <a:t>2012</a:t>
              </a:r>
            </a:p>
          </p:txBody>
        </p:sp>
        <p:sp>
          <p:nvSpPr>
            <p:cNvPr id="45" name="iS1ide-Rectangle 80"/>
            <p:cNvSpPr/>
            <p:nvPr/>
          </p:nvSpPr>
          <p:spPr>
            <a:xfrm>
              <a:off x="2206385" y="4801658"/>
              <a:ext cx="491695" cy="319529"/>
            </a:xfrm>
            <a:prstGeom prst="rect">
              <a:avLst/>
            </a:prstGeom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1100"/>
                <a:t>2011</a:t>
              </a:r>
            </a:p>
          </p:txBody>
        </p:sp>
        <p:sp>
          <p:nvSpPr>
            <p:cNvPr id="46" name="iS1ide-Rectangle 81"/>
            <p:cNvSpPr/>
            <p:nvPr/>
          </p:nvSpPr>
          <p:spPr>
            <a:xfrm>
              <a:off x="1110269" y="1962192"/>
              <a:ext cx="545342" cy="253146"/>
            </a:xfrm>
            <a:prstGeom prst="rect">
              <a:avLst/>
            </a:prstGeom>
          </p:spPr>
          <p:txBody>
            <a:bodyPr wrap="none">
              <a:normAutofit fontScale="70000" lnSpcReduction="20000"/>
            </a:bodyPr>
            <a:lstStyle/>
            <a:p>
              <a:pPr algn="r"/>
              <a:r>
                <a:rPr lang="en-US" sz="1100"/>
                <a:t>100%</a:t>
              </a:r>
            </a:p>
          </p:txBody>
        </p:sp>
        <p:sp>
          <p:nvSpPr>
            <p:cNvPr id="47" name="iS1ide-Rectangle 82"/>
            <p:cNvSpPr/>
            <p:nvPr/>
          </p:nvSpPr>
          <p:spPr>
            <a:xfrm>
              <a:off x="1188817" y="2560350"/>
              <a:ext cx="466794" cy="253146"/>
            </a:xfrm>
            <a:prstGeom prst="rect">
              <a:avLst/>
            </a:prstGeom>
          </p:spPr>
          <p:txBody>
            <a:bodyPr wrap="none">
              <a:normAutofit fontScale="70000" lnSpcReduction="20000"/>
            </a:bodyPr>
            <a:lstStyle/>
            <a:p>
              <a:pPr algn="r"/>
              <a:r>
                <a:rPr lang="en-US" sz="1100"/>
                <a:t>75%</a:t>
              </a:r>
            </a:p>
          </p:txBody>
        </p:sp>
        <p:sp>
          <p:nvSpPr>
            <p:cNvPr id="48" name="iS1ide-Rectangle 83"/>
            <p:cNvSpPr/>
            <p:nvPr/>
          </p:nvSpPr>
          <p:spPr>
            <a:xfrm>
              <a:off x="1188817" y="3158508"/>
              <a:ext cx="466794" cy="253146"/>
            </a:xfrm>
            <a:prstGeom prst="rect">
              <a:avLst/>
            </a:prstGeom>
          </p:spPr>
          <p:txBody>
            <a:bodyPr wrap="none">
              <a:normAutofit fontScale="70000" lnSpcReduction="20000"/>
            </a:bodyPr>
            <a:lstStyle/>
            <a:p>
              <a:pPr algn="r"/>
              <a:r>
                <a:rPr lang="en-US" sz="1100"/>
                <a:t>50%</a:t>
              </a:r>
            </a:p>
          </p:txBody>
        </p:sp>
        <p:sp>
          <p:nvSpPr>
            <p:cNvPr id="49" name="iS1ide-Rectangle 84"/>
            <p:cNvSpPr/>
            <p:nvPr/>
          </p:nvSpPr>
          <p:spPr>
            <a:xfrm>
              <a:off x="1267363" y="4354827"/>
              <a:ext cx="388248" cy="253146"/>
            </a:xfrm>
            <a:prstGeom prst="rect">
              <a:avLst/>
            </a:prstGeom>
          </p:spPr>
          <p:txBody>
            <a:bodyPr wrap="none">
              <a:normAutofit fontScale="70000" lnSpcReduction="20000"/>
            </a:bodyPr>
            <a:lstStyle/>
            <a:p>
              <a:pPr algn="r"/>
              <a:r>
                <a:rPr lang="en-US" sz="1100"/>
                <a:t>0%</a:t>
              </a:r>
            </a:p>
          </p:txBody>
        </p:sp>
        <p:sp>
          <p:nvSpPr>
            <p:cNvPr id="50" name="iS1ide-Rectangle 85"/>
            <p:cNvSpPr/>
            <p:nvPr/>
          </p:nvSpPr>
          <p:spPr>
            <a:xfrm>
              <a:off x="1188817" y="3756668"/>
              <a:ext cx="466794" cy="253146"/>
            </a:xfrm>
            <a:prstGeom prst="rect">
              <a:avLst/>
            </a:prstGeom>
          </p:spPr>
          <p:txBody>
            <a:bodyPr wrap="none">
              <a:normAutofit fontScale="70000" lnSpcReduction="20000"/>
            </a:bodyPr>
            <a:lstStyle/>
            <a:p>
              <a:pPr algn="r"/>
              <a:r>
                <a:rPr lang="en-US" sz="1100"/>
                <a:t>25%</a:t>
              </a:r>
            </a:p>
          </p:txBody>
        </p:sp>
        <p:sp>
          <p:nvSpPr>
            <p:cNvPr id="51" name="iS1ide-Rectangle: Rounded Corners 86"/>
            <p:cNvSpPr/>
            <p:nvPr/>
          </p:nvSpPr>
          <p:spPr>
            <a:xfrm>
              <a:off x="10611162" y="2074935"/>
              <a:ext cx="491694" cy="2592915"/>
            </a:xfrm>
            <a:prstGeom prst="roundRect">
              <a:avLst/>
            </a:prstGeom>
            <a:solidFill>
              <a:schemeClr val="bg1">
                <a:lumMod val="75000"/>
                <a:alpha val="50000"/>
              </a:schemeClr>
            </a:solidFill>
            <a:ln w="793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iS1ide-Rectangle: Rounded Corners 87"/>
            <p:cNvSpPr/>
            <p:nvPr/>
          </p:nvSpPr>
          <p:spPr>
            <a:xfrm>
              <a:off x="10611162" y="2690238"/>
              <a:ext cx="491694" cy="197761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none" tIns="91440" bIns="91440" anchor="b" anchorCtr="0">
              <a:normAutofit/>
            </a:bodyPr>
            <a:lstStyle/>
            <a:p>
              <a:pPr algn="ctr"/>
              <a:r>
                <a:rPr lang="en-US" sz="1500">
                  <a:solidFill>
                    <a:srgbClr val="FFFFFF"/>
                  </a:solidFill>
                </a:rPr>
                <a:t>80%</a:t>
              </a:r>
            </a:p>
          </p:txBody>
        </p:sp>
        <p:sp>
          <p:nvSpPr>
            <p:cNvPr id="53" name="iS1ide-Rectangle 88"/>
            <p:cNvSpPr/>
            <p:nvPr/>
          </p:nvSpPr>
          <p:spPr>
            <a:xfrm>
              <a:off x="10611163" y="4801658"/>
              <a:ext cx="491695" cy="319529"/>
            </a:xfrm>
            <a:prstGeom prst="rect">
              <a:avLst/>
            </a:prstGeom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en-US" sz="1100"/>
                <a:t>2019</a:t>
              </a:r>
            </a:p>
          </p:txBody>
        </p:sp>
      </p:grpSp>
      <p:grpSp>
        <p:nvGrpSpPr>
          <p:cNvPr id="4" name="Group 39"/>
          <p:cNvGrpSpPr/>
          <p:nvPr/>
        </p:nvGrpSpPr>
        <p:grpSpPr>
          <a:xfrm>
            <a:off x="609780" y="3867894"/>
            <a:ext cx="7924439" cy="542889"/>
            <a:chOff x="813040" y="5157192"/>
            <a:chExt cx="10565918" cy="723852"/>
          </a:xfrm>
        </p:grpSpPr>
        <p:grpSp>
          <p:nvGrpSpPr>
            <p:cNvPr id="5" name="Group 40"/>
            <p:cNvGrpSpPr/>
            <p:nvPr/>
          </p:nvGrpSpPr>
          <p:grpSpPr>
            <a:xfrm>
              <a:off x="813040" y="5157192"/>
              <a:ext cx="2195579" cy="723852"/>
              <a:chOff x="1454811" y="2057192"/>
              <a:chExt cx="2191036" cy="723852"/>
            </a:xfrm>
          </p:grpSpPr>
          <p:sp>
            <p:nvSpPr>
              <p:cNvPr id="15" name="iS1ide-TextBox 50"/>
              <p:cNvSpPr txBox="1"/>
              <p:nvPr/>
            </p:nvSpPr>
            <p:spPr>
              <a:xfrm>
                <a:off x="1454811" y="2303413"/>
                <a:ext cx="2191036" cy="4776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6" name="iS1ide-Rectangle 51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6" name="Group 41"/>
            <p:cNvGrpSpPr/>
            <p:nvPr/>
          </p:nvGrpSpPr>
          <p:grpSpPr>
            <a:xfrm>
              <a:off x="3603153" y="5157192"/>
              <a:ext cx="2195579" cy="723852"/>
              <a:chOff x="1454811" y="2057192"/>
              <a:chExt cx="2191036" cy="723852"/>
            </a:xfrm>
          </p:grpSpPr>
          <p:sp>
            <p:nvSpPr>
              <p:cNvPr id="13" name="iS1ide-TextBox 48"/>
              <p:cNvSpPr txBox="1"/>
              <p:nvPr/>
            </p:nvSpPr>
            <p:spPr>
              <a:xfrm>
                <a:off x="1454811" y="2303413"/>
                <a:ext cx="2191036" cy="4776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4" name="iS1ide-Rectangle 49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7" name="Group 42"/>
            <p:cNvGrpSpPr/>
            <p:nvPr/>
          </p:nvGrpSpPr>
          <p:grpSpPr>
            <a:xfrm>
              <a:off x="6393266" y="5157192"/>
              <a:ext cx="2195579" cy="723852"/>
              <a:chOff x="1454811" y="2057192"/>
              <a:chExt cx="2191036" cy="723852"/>
            </a:xfrm>
          </p:grpSpPr>
          <p:sp>
            <p:nvSpPr>
              <p:cNvPr id="11" name="iS1ide-TextBox 46"/>
              <p:cNvSpPr txBox="1"/>
              <p:nvPr/>
            </p:nvSpPr>
            <p:spPr>
              <a:xfrm>
                <a:off x="1454811" y="2303413"/>
                <a:ext cx="2191036" cy="4776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2" name="iS1ide-Rectangle 47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8" name="Group 43"/>
            <p:cNvGrpSpPr/>
            <p:nvPr/>
          </p:nvGrpSpPr>
          <p:grpSpPr>
            <a:xfrm>
              <a:off x="9183379" y="5157192"/>
              <a:ext cx="2195579" cy="723852"/>
              <a:chOff x="1454811" y="2057192"/>
              <a:chExt cx="2191036" cy="723852"/>
            </a:xfrm>
          </p:grpSpPr>
          <p:sp>
            <p:nvSpPr>
              <p:cNvPr id="9" name="iS1ide-TextBox 44"/>
              <p:cNvSpPr txBox="1"/>
              <p:nvPr/>
            </p:nvSpPr>
            <p:spPr>
              <a:xfrm>
                <a:off x="1454811" y="2303413"/>
                <a:ext cx="2191036" cy="4776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内容</a:t>
                </a:r>
                <a:endParaRPr lang="en-US" altLang="zh-CN" sz="1100" dirty="0">
                  <a:solidFill>
                    <a:schemeClr val="bg2">
                      <a:lumMod val="50000"/>
                    </a:schemeClr>
                  </a:solidFill>
                </a:endParaRPr>
              </a:p>
              <a:p>
                <a:pPr lvl="0">
                  <a:lnSpc>
                    <a:spcPct val="120000"/>
                  </a:lnSpc>
                </a:pPr>
                <a:r>
                  <a:rPr lang="zh-CN" altLang="en-US" sz="1100" dirty="0">
                    <a:solidFill>
                      <a:schemeClr val="bg2">
                        <a:lumMod val="50000"/>
                      </a:schemeClr>
                    </a:solidFill>
                  </a:rPr>
                  <a:t>点击输入替换</a:t>
                </a:r>
                <a:r>
                  <a:rPr lang="zh-CN" altLang="en-US" sz="1100" dirty="0" smtClean="0">
                    <a:solidFill>
                      <a:schemeClr val="bg2">
                        <a:lumMod val="50000"/>
                      </a:schemeClr>
                    </a:solidFill>
                  </a:rPr>
                  <a:t>内容</a:t>
                </a:r>
                <a:endParaRPr lang="zh-CN" altLang="en-US" sz="1100" dirty="0">
                  <a:solidFill>
                    <a:schemeClr val="bg2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" name="iS1ide-Rectangle 45"/>
              <p:cNvSpPr/>
              <p:nvPr/>
            </p:nvSpPr>
            <p:spPr>
              <a:xfrm>
                <a:off x="1454811" y="2057192"/>
                <a:ext cx="2191036" cy="246221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lvl="0" algn="ctr" defTabSz="913765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成功项目展示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šḻïďê-Rectangle 2"/>
          <p:cNvSpPr/>
          <p:nvPr/>
        </p:nvSpPr>
        <p:spPr>
          <a:xfrm rot="5400000">
            <a:off x="7099102" y="1030486"/>
            <a:ext cx="503634" cy="3586163"/>
          </a:xfrm>
          <a:prstGeom prst="rect">
            <a:avLst/>
          </a:prstGeom>
          <a:solidFill>
            <a:schemeClr val="accent4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" name="ïšḻïďê-Rectangle 3"/>
          <p:cNvSpPr/>
          <p:nvPr/>
        </p:nvSpPr>
        <p:spPr>
          <a:xfrm rot="5400000">
            <a:off x="1537612" y="530504"/>
            <a:ext cx="503634" cy="3578858"/>
          </a:xfrm>
          <a:prstGeom prst="rect">
            <a:avLst/>
          </a:prstGeom>
          <a:solidFill>
            <a:schemeClr val="accent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" name="ïšḻïďê-Freeform: Shape 9"/>
          <p:cNvSpPr/>
          <p:nvPr/>
        </p:nvSpPr>
        <p:spPr>
          <a:xfrm>
            <a:off x="3152775" y="1152525"/>
            <a:ext cx="2838450" cy="1419225"/>
          </a:xfrm>
          <a:custGeom>
            <a:avLst/>
            <a:gdLst>
              <a:gd name="connsiteX0" fmla="*/ 1892300 w 3784600"/>
              <a:gd name="connsiteY0" fmla="*/ 0 h 1892300"/>
              <a:gd name="connsiteX1" fmla="*/ 3784600 w 3784600"/>
              <a:gd name="connsiteY1" fmla="*/ 1892300 h 1892300"/>
              <a:gd name="connsiteX2" fmla="*/ 3117905 w 3784600"/>
              <a:gd name="connsiteY2" fmla="*/ 1892300 h 1892300"/>
              <a:gd name="connsiteX3" fmla="*/ 1892300 w 3784600"/>
              <a:gd name="connsiteY3" fmla="*/ 666695 h 1892300"/>
              <a:gd name="connsiteX4" fmla="*/ 666695 w 3784600"/>
              <a:gd name="connsiteY4" fmla="*/ 1892300 h 1892300"/>
              <a:gd name="connsiteX5" fmla="*/ 0 w 3784600"/>
              <a:gd name="connsiteY5" fmla="*/ 1892300 h 1892300"/>
              <a:gd name="connsiteX6" fmla="*/ 1892300 w 3784600"/>
              <a:gd name="connsiteY6" fmla="*/ 0 h 189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84600" h="1892300">
                <a:moveTo>
                  <a:pt x="1892300" y="0"/>
                </a:moveTo>
                <a:cubicBezTo>
                  <a:pt x="2937388" y="0"/>
                  <a:pt x="3784600" y="847212"/>
                  <a:pt x="3784600" y="1892300"/>
                </a:cubicBezTo>
                <a:lnTo>
                  <a:pt x="3117905" y="1892300"/>
                </a:lnTo>
                <a:cubicBezTo>
                  <a:pt x="3117905" y="1215417"/>
                  <a:pt x="2569183" y="666695"/>
                  <a:pt x="1892300" y="666695"/>
                </a:cubicBezTo>
                <a:cubicBezTo>
                  <a:pt x="1215417" y="666695"/>
                  <a:pt x="666695" y="1215417"/>
                  <a:pt x="666695" y="1892300"/>
                </a:cubicBezTo>
                <a:lnTo>
                  <a:pt x="0" y="1892300"/>
                </a:lnTo>
                <a:cubicBezTo>
                  <a:pt x="0" y="847212"/>
                  <a:pt x="847212" y="0"/>
                  <a:pt x="1892300" y="0"/>
                </a:cubicBezTo>
                <a:close/>
              </a:path>
            </a:pathLst>
          </a:custGeom>
          <a:solidFill>
            <a:schemeClr val="accent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ïšḻïďê-Freeform: Shape 5"/>
          <p:cNvSpPr/>
          <p:nvPr/>
        </p:nvSpPr>
        <p:spPr>
          <a:xfrm>
            <a:off x="3152775" y="2571750"/>
            <a:ext cx="2838450" cy="1419225"/>
          </a:xfrm>
          <a:custGeom>
            <a:avLst/>
            <a:gdLst>
              <a:gd name="connsiteX0" fmla="*/ 0 w 3784600"/>
              <a:gd name="connsiteY0" fmla="*/ 0 h 1892300"/>
              <a:gd name="connsiteX1" fmla="*/ 666695 w 3784600"/>
              <a:gd name="connsiteY1" fmla="*/ 0 h 1892300"/>
              <a:gd name="connsiteX2" fmla="*/ 1892300 w 3784600"/>
              <a:gd name="connsiteY2" fmla="*/ 1225605 h 1892300"/>
              <a:gd name="connsiteX3" fmla="*/ 3117905 w 3784600"/>
              <a:gd name="connsiteY3" fmla="*/ 0 h 1892300"/>
              <a:gd name="connsiteX4" fmla="*/ 3784600 w 3784600"/>
              <a:gd name="connsiteY4" fmla="*/ 0 h 1892300"/>
              <a:gd name="connsiteX5" fmla="*/ 1892300 w 3784600"/>
              <a:gd name="connsiteY5" fmla="*/ 1892300 h 1892300"/>
              <a:gd name="connsiteX6" fmla="*/ 0 w 3784600"/>
              <a:gd name="connsiteY6" fmla="*/ 0 h 189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84600" h="1892300">
                <a:moveTo>
                  <a:pt x="0" y="0"/>
                </a:moveTo>
                <a:lnTo>
                  <a:pt x="666695" y="0"/>
                </a:lnTo>
                <a:cubicBezTo>
                  <a:pt x="666695" y="676883"/>
                  <a:pt x="1215417" y="1225605"/>
                  <a:pt x="1892300" y="1225605"/>
                </a:cubicBezTo>
                <a:cubicBezTo>
                  <a:pt x="2569183" y="1225605"/>
                  <a:pt x="3117905" y="676883"/>
                  <a:pt x="3117905" y="0"/>
                </a:cubicBezTo>
                <a:lnTo>
                  <a:pt x="3784600" y="0"/>
                </a:lnTo>
                <a:cubicBezTo>
                  <a:pt x="3784600" y="1045088"/>
                  <a:pt x="2937388" y="1892300"/>
                  <a:pt x="1892300" y="1892300"/>
                </a:cubicBezTo>
                <a:cubicBezTo>
                  <a:pt x="847212" y="1892300"/>
                  <a:pt x="0" y="1045088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ïšḻïďê-Oval 10"/>
          <p:cNvSpPr/>
          <p:nvPr/>
        </p:nvSpPr>
        <p:spPr>
          <a:xfrm>
            <a:off x="4040066" y="2039816"/>
            <a:ext cx="1063869" cy="1063869"/>
          </a:xfrm>
          <a:prstGeom prst="ellipse">
            <a:avLst/>
          </a:prstGeom>
          <a:solidFill>
            <a:schemeClr val="bg2">
              <a:lumMod val="90000"/>
            </a:schemeClr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8" name="Group 6"/>
          <p:cNvGrpSpPr/>
          <p:nvPr/>
        </p:nvGrpSpPr>
        <p:grpSpPr>
          <a:xfrm>
            <a:off x="1201742" y="1273826"/>
            <a:ext cx="1842997" cy="672991"/>
            <a:chOff x="1518803" y="3430058"/>
            <a:chExt cx="2457329" cy="897321"/>
          </a:xfrm>
        </p:grpSpPr>
        <p:sp>
          <p:nvSpPr>
            <p:cNvPr id="19" name="ïšḻïďê-TextBox 7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0" name="ïšḻïďê-Rectangle 8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3765">
                <a:defRPr/>
              </a:pPr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9" name="Group 11"/>
          <p:cNvGrpSpPr/>
          <p:nvPr/>
        </p:nvGrpSpPr>
        <p:grpSpPr>
          <a:xfrm>
            <a:off x="6115493" y="3352880"/>
            <a:ext cx="1842997" cy="672991"/>
            <a:chOff x="8268607" y="3017352"/>
            <a:chExt cx="2457329" cy="897321"/>
          </a:xfrm>
        </p:grpSpPr>
        <p:sp>
          <p:nvSpPr>
            <p:cNvPr id="17" name="ïšḻïďê-TextBox 12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8" name="ïšḻïďê-Rectangle 13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3765"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sp>
        <p:nvSpPr>
          <p:cNvPr id="10" name="ïšḻïďê-Freeform: Shape 14"/>
          <p:cNvSpPr/>
          <p:nvPr/>
        </p:nvSpPr>
        <p:spPr bwMode="auto">
          <a:xfrm>
            <a:off x="4296236" y="2316624"/>
            <a:ext cx="551529" cy="510252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1" name="Group 15"/>
          <p:cNvGrpSpPr/>
          <p:nvPr/>
        </p:nvGrpSpPr>
        <p:grpSpPr>
          <a:xfrm>
            <a:off x="6115493" y="1731620"/>
            <a:ext cx="1842997" cy="672991"/>
            <a:chOff x="8268607" y="3017352"/>
            <a:chExt cx="2457329" cy="897321"/>
          </a:xfrm>
        </p:grpSpPr>
        <p:sp>
          <p:nvSpPr>
            <p:cNvPr id="15" name="ïšḻïďê-TextBox 16"/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6" name="ïšḻïďê-Rectangle 17"/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defTabSz="913765">
                <a:defRPr/>
              </a:pPr>
              <a:r>
                <a:rPr lang="zh-CN" altLang="en-US" b="1">
                  <a:solidFill>
                    <a:schemeClr val="accent4"/>
                  </a:solidFill>
                </a:rPr>
                <a:t>标题文本预设</a:t>
              </a:r>
            </a:p>
          </p:txBody>
        </p:sp>
      </p:grpSp>
      <p:grpSp>
        <p:nvGrpSpPr>
          <p:cNvPr id="12" name="Group 18"/>
          <p:cNvGrpSpPr/>
          <p:nvPr/>
        </p:nvGrpSpPr>
        <p:grpSpPr>
          <a:xfrm>
            <a:off x="1201742" y="2814351"/>
            <a:ext cx="1842997" cy="672991"/>
            <a:chOff x="1518803" y="3430058"/>
            <a:chExt cx="2457329" cy="897321"/>
          </a:xfrm>
        </p:grpSpPr>
        <p:sp>
          <p:nvSpPr>
            <p:cNvPr id="13" name="ïšḻïďê-TextBox 19"/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4" name="ïšḻïďê-Rectangle 20"/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85000" lnSpcReduction="20000"/>
            </a:bodyPr>
            <a:lstStyle/>
            <a:p>
              <a:pPr lvl="0" algn="r" defTabSz="913765">
                <a:defRPr/>
              </a:pPr>
              <a:r>
                <a:rPr lang="zh-CN" altLang="en-US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sp>
        <p:nvSpPr>
          <p:cNvPr id="21" name="矩形 20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成功项目展示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956719" y="1594379"/>
            <a:ext cx="3230563" cy="3549121"/>
            <a:chOff x="4413761" y="3114021"/>
            <a:chExt cx="3407928" cy="3743979"/>
          </a:xfrm>
        </p:grpSpPr>
        <p:sp>
          <p:nvSpPr>
            <p:cNvPr id="23" name="i$liḋe-Freeform: Shape 137"/>
            <p:cNvSpPr/>
            <p:nvPr/>
          </p:nvSpPr>
          <p:spPr bwMode="auto">
            <a:xfrm>
              <a:off x="5281721" y="3114021"/>
              <a:ext cx="1494705" cy="1494705"/>
            </a:xfrm>
            <a:custGeom>
              <a:avLst/>
              <a:gdLst>
                <a:gd name="T0" fmla="*/ 2 w 276"/>
                <a:gd name="T1" fmla="*/ 117 h 276"/>
                <a:gd name="T2" fmla="*/ 0 w 276"/>
                <a:gd name="T3" fmla="*/ 138 h 276"/>
                <a:gd name="T4" fmla="*/ 2 w 276"/>
                <a:gd name="T5" fmla="*/ 159 h 276"/>
                <a:gd name="T6" fmla="*/ 4 w 276"/>
                <a:gd name="T7" fmla="*/ 173 h 276"/>
                <a:gd name="T8" fmla="*/ 11 w 276"/>
                <a:gd name="T9" fmla="*/ 192 h 276"/>
                <a:gd name="T10" fmla="*/ 15 w 276"/>
                <a:gd name="T11" fmla="*/ 201 h 276"/>
                <a:gd name="T12" fmla="*/ 29 w 276"/>
                <a:gd name="T13" fmla="*/ 223 h 276"/>
                <a:gd name="T14" fmla="*/ 40 w 276"/>
                <a:gd name="T15" fmla="*/ 236 h 276"/>
                <a:gd name="T16" fmla="*/ 69 w 276"/>
                <a:gd name="T17" fmla="*/ 258 h 276"/>
                <a:gd name="T18" fmla="*/ 87 w 276"/>
                <a:gd name="T19" fmla="*/ 267 h 276"/>
                <a:gd name="T20" fmla="*/ 138 w 276"/>
                <a:gd name="T21" fmla="*/ 276 h 276"/>
                <a:gd name="T22" fmla="*/ 182 w 276"/>
                <a:gd name="T23" fmla="*/ 269 h 276"/>
                <a:gd name="T24" fmla="*/ 201 w 276"/>
                <a:gd name="T25" fmla="*/ 261 h 276"/>
                <a:gd name="T26" fmla="*/ 231 w 276"/>
                <a:gd name="T27" fmla="*/ 240 h 276"/>
                <a:gd name="T28" fmla="*/ 240 w 276"/>
                <a:gd name="T29" fmla="*/ 231 h 276"/>
                <a:gd name="T30" fmla="*/ 255 w 276"/>
                <a:gd name="T31" fmla="*/ 210 h 276"/>
                <a:gd name="T32" fmla="*/ 261 w 276"/>
                <a:gd name="T33" fmla="*/ 201 h 276"/>
                <a:gd name="T34" fmla="*/ 265 w 276"/>
                <a:gd name="T35" fmla="*/ 192 h 276"/>
                <a:gd name="T36" fmla="*/ 271 w 276"/>
                <a:gd name="T37" fmla="*/ 173 h 276"/>
                <a:gd name="T38" fmla="*/ 274 w 276"/>
                <a:gd name="T39" fmla="*/ 159 h 276"/>
                <a:gd name="T40" fmla="*/ 276 w 276"/>
                <a:gd name="T41" fmla="*/ 138 h 276"/>
                <a:gd name="T42" fmla="*/ 274 w 276"/>
                <a:gd name="T43" fmla="*/ 117 h 276"/>
                <a:gd name="T44" fmla="*/ 271 w 276"/>
                <a:gd name="T45" fmla="*/ 104 h 276"/>
                <a:gd name="T46" fmla="*/ 266 w 276"/>
                <a:gd name="T47" fmla="*/ 88 h 276"/>
                <a:gd name="T48" fmla="*/ 261 w 276"/>
                <a:gd name="T49" fmla="*/ 75 h 276"/>
                <a:gd name="T50" fmla="*/ 246 w 276"/>
                <a:gd name="T51" fmla="*/ 53 h 276"/>
                <a:gd name="T52" fmla="*/ 235 w 276"/>
                <a:gd name="T53" fmla="*/ 41 h 276"/>
                <a:gd name="T54" fmla="*/ 221 w 276"/>
                <a:gd name="T55" fmla="*/ 28 h 276"/>
                <a:gd name="T56" fmla="*/ 201 w 276"/>
                <a:gd name="T57" fmla="*/ 15 h 276"/>
                <a:gd name="T58" fmla="*/ 195 w 276"/>
                <a:gd name="T59" fmla="*/ 13 h 276"/>
                <a:gd name="T60" fmla="*/ 188 w 276"/>
                <a:gd name="T61" fmla="*/ 10 h 276"/>
                <a:gd name="T62" fmla="*/ 183 w 276"/>
                <a:gd name="T63" fmla="*/ 8 h 276"/>
                <a:gd name="T64" fmla="*/ 170 w 276"/>
                <a:gd name="T65" fmla="*/ 4 h 276"/>
                <a:gd name="T66" fmla="*/ 163 w 276"/>
                <a:gd name="T67" fmla="*/ 3 h 276"/>
                <a:gd name="T68" fmla="*/ 138 w 276"/>
                <a:gd name="T69" fmla="*/ 0 h 276"/>
                <a:gd name="T70" fmla="*/ 94 w 276"/>
                <a:gd name="T71" fmla="*/ 8 h 276"/>
                <a:gd name="T72" fmla="*/ 85 w 276"/>
                <a:gd name="T73" fmla="*/ 11 h 276"/>
                <a:gd name="T74" fmla="*/ 75 w 276"/>
                <a:gd name="T75" fmla="*/ 15 h 276"/>
                <a:gd name="T76" fmla="*/ 48 w 276"/>
                <a:gd name="T77" fmla="*/ 34 h 276"/>
                <a:gd name="T78" fmla="*/ 40 w 276"/>
                <a:gd name="T79" fmla="*/ 41 h 276"/>
                <a:gd name="T80" fmla="*/ 29 w 276"/>
                <a:gd name="T81" fmla="*/ 53 h 276"/>
                <a:gd name="T82" fmla="*/ 15 w 276"/>
                <a:gd name="T83" fmla="*/ 75 h 276"/>
                <a:gd name="T84" fmla="*/ 10 w 276"/>
                <a:gd name="T85" fmla="*/ 88 h 276"/>
                <a:gd name="T86" fmla="*/ 4 w 276"/>
                <a:gd name="T87" fmla="*/ 104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6" h="276">
                  <a:moveTo>
                    <a:pt x="3" y="110"/>
                  </a:moveTo>
                  <a:cubicBezTo>
                    <a:pt x="2" y="113"/>
                    <a:pt x="2" y="115"/>
                    <a:pt x="2" y="117"/>
                  </a:cubicBezTo>
                  <a:cubicBezTo>
                    <a:pt x="1" y="120"/>
                    <a:pt x="1" y="122"/>
                    <a:pt x="1" y="124"/>
                  </a:cubicBezTo>
                  <a:cubicBezTo>
                    <a:pt x="0" y="129"/>
                    <a:pt x="0" y="133"/>
                    <a:pt x="0" y="138"/>
                  </a:cubicBezTo>
                  <a:cubicBezTo>
                    <a:pt x="0" y="143"/>
                    <a:pt x="0" y="148"/>
                    <a:pt x="1" y="152"/>
                  </a:cubicBezTo>
                  <a:cubicBezTo>
                    <a:pt x="1" y="155"/>
                    <a:pt x="1" y="157"/>
                    <a:pt x="2" y="159"/>
                  </a:cubicBezTo>
                  <a:cubicBezTo>
                    <a:pt x="2" y="162"/>
                    <a:pt x="2" y="164"/>
                    <a:pt x="3" y="166"/>
                  </a:cubicBezTo>
                  <a:cubicBezTo>
                    <a:pt x="3" y="168"/>
                    <a:pt x="4" y="170"/>
                    <a:pt x="4" y="173"/>
                  </a:cubicBezTo>
                  <a:cubicBezTo>
                    <a:pt x="5" y="177"/>
                    <a:pt x="7" y="181"/>
                    <a:pt x="8" y="186"/>
                  </a:cubicBezTo>
                  <a:cubicBezTo>
                    <a:pt x="9" y="188"/>
                    <a:pt x="10" y="190"/>
                    <a:pt x="11" y="192"/>
                  </a:cubicBezTo>
                  <a:cubicBezTo>
                    <a:pt x="12" y="194"/>
                    <a:pt x="13" y="196"/>
                    <a:pt x="14" y="198"/>
                  </a:cubicBezTo>
                  <a:cubicBezTo>
                    <a:pt x="14" y="199"/>
                    <a:pt x="15" y="200"/>
                    <a:pt x="15" y="201"/>
                  </a:cubicBezTo>
                  <a:cubicBezTo>
                    <a:pt x="16" y="203"/>
                    <a:pt x="17" y="205"/>
                    <a:pt x="18" y="207"/>
                  </a:cubicBezTo>
                  <a:cubicBezTo>
                    <a:pt x="22" y="213"/>
                    <a:pt x="25" y="218"/>
                    <a:pt x="29" y="223"/>
                  </a:cubicBezTo>
                  <a:cubicBezTo>
                    <a:pt x="31" y="226"/>
                    <a:pt x="34" y="228"/>
                    <a:pt x="36" y="231"/>
                  </a:cubicBezTo>
                  <a:cubicBezTo>
                    <a:pt x="37" y="233"/>
                    <a:pt x="39" y="234"/>
                    <a:pt x="40" y="236"/>
                  </a:cubicBezTo>
                  <a:cubicBezTo>
                    <a:pt x="42" y="237"/>
                    <a:pt x="44" y="239"/>
                    <a:pt x="45" y="240"/>
                  </a:cubicBezTo>
                  <a:cubicBezTo>
                    <a:pt x="52" y="247"/>
                    <a:pt x="61" y="253"/>
                    <a:pt x="69" y="258"/>
                  </a:cubicBezTo>
                  <a:cubicBezTo>
                    <a:pt x="71" y="259"/>
                    <a:pt x="73" y="260"/>
                    <a:pt x="75" y="261"/>
                  </a:cubicBezTo>
                  <a:cubicBezTo>
                    <a:pt x="79" y="263"/>
                    <a:pt x="83" y="265"/>
                    <a:pt x="87" y="267"/>
                  </a:cubicBezTo>
                  <a:cubicBezTo>
                    <a:pt x="89" y="267"/>
                    <a:pt x="91" y="268"/>
                    <a:pt x="94" y="269"/>
                  </a:cubicBezTo>
                  <a:cubicBezTo>
                    <a:pt x="108" y="274"/>
                    <a:pt x="122" y="276"/>
                    <a:pt x="138" y="276"/>
                  </a:cubicBezTo>
                  <a:cubicBezTo>
                    <a:pt x="148" y="276"/>
                    <a:pt x="159" y="275"/>
                    <a:pt x="169" y="273"/>
                  </a:cubicBezTo>
                  <a:cubicBezTo>
                    <a:pt x="173" y="272"/>
                    <a:pt x="178" y="270"/>
                    <a:pt x="182" y="269"/>
                  </a:cubicBezTo>
                  <a:cubicBezTo>
                    <a:pt x="184" y="268"/>
                    <a:pt x="186" y="267"/>
                    <a:pt x="188" y="267"/>
                  </a:cubicBezTo>
                  <a:cubicBezTo>
                    <a:pt x="193" y="265"/>
                    <a:pt x="197" y="263"/>
                    <a:pt x="201" y="261"/>
                  </a:cubicBezTo>
                  <a:cubicBezTo>
                    <a:pt x="203" y="260"/>
                    <a:pt x="205" y="259"/>
                    <a:pt x="206" y="258"/>
                  </a:cubicBezTo>
                  <a:cubicBezTo>
                    <a:pt x="215" y="253"/>
                    <a:pt x="223" y="247"/>
                    <a:pt x="231" y="240"/>
                  </a:cubicBezTo>
                  <a:cubicBezTo>
                    <a:pt x="232" y="239"/>
                    <a:pt x="234" y="237"/>
                    <a:pt x="235" y="236"/>
                  </a:cubicBezTo>
                  <a:cubicBezTo>
                    <a:pt x="237" y="234"/>
                    <a:pt x="238" y="233"/>
                    <a:pt x="240" y="231"/>
                  </a:cubicBezTo>
                  <a:cubicBezTo>
                    <a:pt x="242" y="228"/>
                    <a:pt x="244" y="226"/>
                    <a:pt x="246" y="223"/>
                  </a:cubicBezTo>
                  <a:cubicBezTo>
                    <a:pt x="250" y="219"/>
                    <a:pt x="253" y="215"/>
                    <a:pt x="255" y="210"/>
                  </a:cubicBezTo>
                  <a:cubicBezTo>
                    <a:pt x="256" y="209"/>
                    <a:pt x="257" y="208"/>
                    <a:pt x="257" y="207"/>
                  </a:cubicBezTo>
                  <a:cubicBezTo>
                    <a:pt x="259" y="205"/>
                    <a:pt x="260" y="203"/>
                    <a:pt x="261" y="201"/>
                  </a:cubicBezTo>
                  <a:cubicBezTo>
                    <a:pt x="261" y="200"/>
                    <a:pt x="262" y="199"/>
                    <a:pt x="262" y="198"/>
                  </a:cubicBezTo>
                  <a:cubicBezTo>
                    <a:pt x="263" y="196"/>
                    <a:pt x="264" y="194"/>
                    <a:pt x="265" y="192"/>
                  </a:cubicBezTo>
                  <a:cubicBezTo>
                    <a:pt x="266" y="190"/>
                    <a:pt x="267" y="188"/>
                    <a:pt x="267" y="186"/>
                  </a:cubicBezTo>
                  <a:cubicBezTo>
                    <a:pt x="269" y="181"/>
                    <a:pt x="270" y="177"/>
                    <a:pt x="271" y="173"/>
                  </a:cubicBezTo>
                  <a:cubicBezTo>
                    <a:pt x="272" y="170"/>
                    <a:pt x="272" y="168"/>
                    <a:pt x="273" y="166"/>
                  </a:cubicBezTo>
                  <a:cubicBezTo>
                    <a:pt x="273" y="164"/>
                    <a:pt x="274" y="162"/>
                    <a:pt x="274" y="159"/>
                  </a:cubicBezTo>
                  <a:cubicBezTo>
                    <a:pt x="274" y="157"/>
                    <a:pt x="275" y="155"/>
                    <a:pt x="275" y="152"/>
                  </a:cubicBezTo>
                  <a:cubicBezTo>
                    <a:pt x="275" y="148"/>
                    <a:pt x="276" y="143"/>
                    <a:pt x="276" y="138"/>
                  </a:cubicBezTo>
                  <a:cubicBezTo>
                    <a:pt x="276" y="133"/>
                    <a:pt x="275" y="129"/>
                    <a:pt x="275" y="124"/>
                  </a:cubicBezTo>
                  <a:cubicBezTo>
                    <a:pt x="275" y="122"/>
                    <a:pt x="274" y="120"/>
                    <a:pt x="274" y="117"/>
                  </a:cubicBezTo>
                  <a:cubicBezTo>
                    <a:pt x="274" y="115"/>
                    <a:pt x="273" y="113"/>
                    <a:pt x="273" y="110"/>
                  </a:cubicBezTo>
                  <a:cubicBezTo>
                    <a:pt x="272" y="108"/>
                    <a:pt x="272" y="106"/>
                    <a:pt x="271" y="104"/>
                  </a:cubicBezTo>
                  <a:cubicBezTo>
                    <a:pt x="270" y="99"/>
                    <a:pt x="269" y="95"/>
                    <a:pt x="267" y="91"/>
                  </a:cubicBezTo>
                  <a:cubicBezTo>
                    <a:pt x="267" y="90"/>
                    <a:pt x="267" y="89"/>
                    <a:pt x="266" y="88"/>
                  </a:cubicBezTo>
                  <a:cubicBezTo>
                    <a:pt x="265" y="85"/>
                    <a:pt x="264" y="81"/>
                    <a:pt x="262" y="78"/>
                  </a:cubicBezTo>
                  <a:cubicBezTo>
                    <a:pt x="262" y="77"/>
                    <a:pt x="261" y="76"/>
                    <a:pt x="261" y="75"/>
                  </a:cubicBezTo>
                  <a:cubicBezTo>
                    <a:pt x="260" y="73"/>
                    <a:pt x="259" y="72"/>
                    <a:pt x="257" y="70"/>
                  </a:cubicBezTo>
                  <a:cubicBezTo>
                    <a:pt x="254" y="64"/>
                    <a:pt x="250" y="58"/>
                    <a:pt x="246" y="53"/>
                  </a:cubicBezTo>
                  <a:cubicBezTo>
                    <a:pt x="244" y="51"/>
                    <a:pt x="242" y="48"/>
                    <a:pt x="240" y="46"/>
                  </a:cubicBezTo>
                  <a:cubicBezTo>
                    <a:pt x="238" y="44"/>
                    <a:pt x="237" y="42"/>
                    <a:pt x="235" y="41"/>
                  </a:cubicBezTo>
                  <a:cubicBezTo>
                    <a:pt x="234" y="39"/>
                    <a:pt x="232" y="38"/>
                    <a:pt x="231" y="36"/>
                  </a:cubicBezTo>
                  <a:cubicBezTo>
                    <a:pt x="227" y="33"/>
                    <a:pt x="224" y="31"/>
                    <a:pt x="221" y="28"/>
                  </a:cubicBezTo>
                  <a:cubicBezTo>
                    <a:pt x="216" y="25"/>
                    <a:pt x="211" y="21"/>
                    <a:pt x="206" y="19"/>
                  </a:cubicBezTo>
                  <a:cubicBezTo>
                    <a:pt x="205" y="18"/>
                    <a:pt x="203" y="16"/>
                    <a:pt x="201" y="15"/>
                  </a:cubicBezTo>
                  <a:cubicBezTo>
                    <a:pt x="200" y="15"/>
                    <a:pt x="199" y="15"/>
                    <a:pt x="198" y="14"/>
                  </a:cubicBezTo>
                  <a:cubicBezTo>
                    <a:pt x="197" y="14"/>
                    <a:pt x="196" y="13"/>
                    <a:pt x="195" y="13"/>
                  </a:cubicBezTo>
                  <a:cubicBezTo>
                    <a:pt x="194" y="12"/>
                    <a:pt x="194" y="12"/>
                    <a:pt x="193" y="12"/>
                  </a:cubicBezTo>
                  <a:cubicBezTo>
                    <a:pt x="192" y="11"/>
                    <a:pt x="190" y="11"/>
                    <a:pt x="188" y="10"/>
                  </a:cubicBezTo>
                  <a:cubicBezTo>
                    <a:pt x="188" y="10"/>
                    <a:pt x="188" y="10"/>
                    <a:pt x="188" y="10"/>
                  </a:cubicBezTo>
                  <a:cubicBezTo>
                    <a:pt x="187" y="9"/>
                    <a:pt x="185" y="9"/>
                    <a:pt x="183" y="8"/>
                  </a:cubicBezTo>
                  <a:cubicBezTo>
                    <a:pt x="183" y="8"/>
                    <a:pt x="182" y="8"/>
                    <a:pt x="182" y="8"/>
                  </a:cubicBezTo>
                  <a:cubicBezTo>
                    <a:pt x="178" y="6"/>
                    <a:pt x="174" y="5"/>
                    <a:pt x="170" y="4"/>
                  </a:cubicBezTo>
                  <a:cubicBezTo>
                    <a:pt x="168" y="4"/>
                    <a:pt x="167" y="3"/>
                    <a:pt x="166" y="3"/>
                  </a:cubicBezTo>
                  <a:cubicBezTo>
                    <a:pt x="165" y="3"/>
                    <a:pt x="164" y="3"/>
                    <a:pt x="163" y="3"/>
                  </a:cubicBezTo>
                  <a:cubicBezTo>
                    <a:pt x="155" y="1"/>
                    <a:pt x="148" y="1"/>
                    <a:pt x="140" y="0"/>
                  </a:cubicBezTo>
                  <a:cubicBezTo>
                    <a:pt x="140" y="0"/>
                    <a:pt x="139" y="0"/>
                    <a:pt x="138" y="0"/>
                  </a:cubicBezTo>
                  <a:cubicBezTo>
                    <a:pt x="136" y="0"/>
                    <a:pt x="135" y="0"/>
                    <a:pt x="134" y="0"/>
                  </a:cubicBezTo>
                  <a:cubicBezTo>
                    <a:pt x="120" y="1"/>
                    <a:pt x="106" y="3"/>
                    <a:pt x="94" y="8"/>
                  </a:cubicBezTo>
                  <a:cubicBezTo>
                    <a:pt x="91" y="8"/>
                    <a:pt x="89" y="9"/>
                    <a:pt x="87" y="10"/>
                  </a:cubicBezTo>
                  <a:cubicBezTo>
                    <a:pt x="87" y="10"/>
                    <a:pt x="86" y="10"/>
                    <a:pt x="85" y="11"/>
                  </a:cubicBezTo>
                  <a:cubicBezTo>
                    <a:pt x="84" y="11"/>
                    <a:pt x="83" y="12"/>
                    <a:pt x="81" y="13"/>
                  </a:cubicBezTo>
                  <a:cubicBezTo>
                    <a:pt x="79" y="13"/>
                    <a:pt x="77" y="14"/>
                    <a:pt x="75" y="15"/>
                  </a:cubicBezTo>
                  <a:cubicBezTo>
                    <a:pt x="73" y="16"/>
                    <a:pt x="71" y="18"/>
                    <a:pt x="69" y="19"/>
                  </a:cubicBezTo>
                  <a:cubicBezTo>
                    <a:pt x="61" y="23"/>
                    <a:pt x="54" y="28"/>
                    <a:pt x="48" y="34"/>
                  </a:cubicBezTo>
                  <a:cubicBezTo>
                    <a:pt x="47" y="35"/>
                    <a:pt x="46" y="35"/>
                    <a:pt x="45" y="36"/>
                  </a:cubicBezTo>
                  <a:cubicBezTo>
                    <a:pt x="44" y="38"/>
                    <a:pt x="42" y="39"/>
                    <a:pt x="40" y="41"/>
                  </a:cubicBezTo>
                  <a:cubicBezTo>
                    <a:pt x="39" y="42"/>
                    <a:pt x="37" y="44"/>
                    <a:pt x="36" y="46"/>
                  </a:cubicBezTo>
                  <a:cubicBezTo>
                    <a:pt x="34" y="48"/>
                    <a:pt x="31" y="51"/>
                    <a:pt x="29" y="53"/>
                  </a:cubicBezTo>
                  <a:cubicBezTo>
                    <a:pt x="25" y="58"/>
                    <a:pt x="22" y="64"/>
                    <a:pt x="18" y="70"/>
                  </a:cubicBezTo>
                  <a:cubicBezTo>
                    <a:pt x="17" y="72"/>
                    <a:pt x="16" y="73"/>
                    <a:pt x="15" y="75"/>
                  </a:cubicBezTo>
                  <a:cubicBezTo>
                    <a:pt x="15" y="76"/>
                    <a:pt x="14" y="77"/>
                    <a:pt x="14" y="78"/>
                  </a:cubicBezTo>
                  <a:cubicBezTo>
                    <a:pt x="12" y="81"/>
                    <a:pt x="11" y="85"/>
                    <a:pt x="10" y="88"/>
                  </a:cubicBezTo>
                  <a:cubicBezTo>
                    <a:pt x="9" y="89"/>
                    <a:pt x="9" y="90"/>
                    <a:pt x="8" y="91"/>
                  </a:cubicBezTo>
                  <a:cubicBezTo>
                    <a:pt x="7" y="95"/>
                    <a:pt x="5" y="99"/>
                    <a:pt x="4" y="104"/>
                  </a:cubicBezTo>
                  <a:cubicBezTo>
                    <a:pt x="4" y="106"/>
                    <a:pt x="3" y="108"/>
                    <a:pt x="3" y="1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$liḋe-Freeform: Shape 138"/>
            <p:cNvSpPr/>
            <p:nvPr/>
          </p:nvSpPr>
          <p:spPr bwMode="auto">
            <a:xfrm>
              <a:off x="5281721" y="3114021"/>
              <a:ext cx="1494705" cy="1436979"/>
            </a:xfrm>
            <a:custGeom>
              <a:avLst/>
              <a:gdLst>
                <a:gd name="T0" fmla="*/ 239 w 276"/>
                <a:gd name="T1" fmla="*/ 115 h 265"/>
                <a:gd name="T2" fmla="*/ 241 w 276"/>
                <a:gd name="T3" fmla="*/ 108 h 265"/>
                <a:gd name="T4" fmla="*/ 226 w 276"/>
                <a:gd name="T5" fmla="*/ 71 h 265"/>
                <a:gd name="T6" fmla="*/ 240 w 276"/>
                <a:gd name="T7" fmla="*/ 46 h 265"/>
                <a:gd name="T8" fmla="*/ 274 w 276"/>
                <a:gd name="T9" fmla="*/ 117 h 265"/>
                <a:gd name="T10" fmla="*/ 252 w 276"/>
                <a:gd name="T11" fmla="*/ 136 h 265"/>
                <a:gd name="T12" fmla="*/ 255 w 276"/>
                <a:gd name="T13" fmla="*/ 210 h 265"/>
                <a:gd name="T14" fmla="*/ 219 w 276"/>
                <a:gd name="T15" fmla="*/ 112 h 265"/>
                <a:gd name="T16" fmla="*/ 233 w 276"/>
                <a:gd name="T17" fmla="*/ 38 h 265"/>
                <a:gd name="T18" fmla="*/ 204 w 276"/>
                <a:gd name="T19" fmla="*/ 62 h 265"/>
                <a:gd name="T20" fmla="*/ 188 w 276"/>
                <a:gd name="T21" fmla="*/ 83 h 265"/>
                <a:gd name="T22" fmla="*/ 214 w 276"/>
                <a:gd name="T23" fmla="*/ 70 h 265"/>
                <a:gd name="T24" fmla="*/ 188 w 276"/>
                <a:gd name="T25" fmla="*/ 186 h 265"/>
                <a:gd name="T26" fmla="*/ 188 w 276"/>
                <a:gd name="T27" fmla="*/ 77 h 265"/>
                <a:gd name="T28" fmla="*/ 185 w 276"/>
                <a:gd name="T29" fmla="*/ 83 h 265"/>
                <a:gd name="T30" fmla="*/ 185 w 276"/>
                <a:gd name="T31" fmla="*/ 65 h 265"/>
                <a:gd name="T32" fmla="*/ 185 w 276"/>
                <a:gd name="T33" fmla="*/ 111 h 265"/>
                <a:gd name="T34" fmla="*/ 185 w 276"/>
                <a:gd name="T35" fmla="*/ 186 h 265"/>
                <a:gd name="T36" fmla="*/ 177 w 276"/>
                <a:gd name="T37" fmla="*/ 62 h 265"/>
                <a:gd name="T38" fmla="*/ 177 w 276"/>
                <a:gd name="T39" fmla="*/ 119 h 265"/>
                <a:gd name="T40" fmla="*/ 168 w 276"/>
                <a:gd name="T41" fmla="*/ 188 h 265"/>
                <a:gd name="T42" fmla="*/ 168 w 276"/>
                <a:gd name="T43" fmla="*/ 21 h 265"/>
                <a:gd name="T44" fmla="*/ 168 w 276"/>
                <a:gd name="T45" fmla="*/ 82 h 265"/>
                <a:gd name="T46" fmla="*/ 168 w 276"/>
                <a:gd name="T47" fmla="*/ 124 h 265"/>
                <a:gd name="T48" fmla="*/ 153 w 276"/>
                <a:gd name="T49" fmla="*/ 127 h 265"/>
                <a:gd name="T50" fmla="*/ 150 w 276"/>
                <a:gd name="T51" fmla="*/ 47 h 265"/>
                <a:gd name="T52" fmla="*/ 152 w 276"/>
                <a:gd name="T53" fmla="*/ 173 h 265"/>
                <a:gd name="T54" fmla="*/ 151 w 276"/>
                <a:gd name="T55" fmla="*/ 135 h 265"/>
                <a:gd name="T56" fmla="*/ 150 w 276"/>
                <a:gd name="T57" fmla="*/ 37 h 265"/>
                <a:gd name="T58" fmla="*/ 150 w 276"/>
                <a:gd name="T59" fmla="*/ 152 h 265"/>
                <a:gd name="T60" fmla="*/ 142 w 276"/>
                <a:gd name="T61" fmla="*/ 3 h 265"/>
                <a:gd name="T62" fmla="*/ 70 w 276"/>
                <a:gd name="T63" fmla="*/ 81 h 265"/>
                <a:gd name="T64" fmla="*/ 93 w 276"/>
                <a:gd name="T65" fmla="*/ 58 h 265"/>
                <a:gd name="T66" fmla="*/ 85 w 276"/>
                <a:gd name="T67" fmla="*/ 11 h 265"/>
                <a:gd name="T68" fmla="*/ 70 w 276"/>
                <a:gd name="T69" fmla="*/ 258 h 265"/>
                <a:gd name="T70" fmla="*/ 87 w 276"/>
                <a:gd name="T71" fmla="*/ 254 h 265"/>
                <a:gd name="T72" fmla="*/ 73 w 276"/>
                <a:gd name="T73" fmla="*/ 94 h 265"/>
                <a:gd name="T74" fmla="*/ 58 w 276"/>
                <a:gd name="T75" fmla="*/ 86 h 265"/>
                <a:gd name="T76" fmla="*/ 58 w 276"/>
                <a:gd name="T77" fmla="*/ 176 h 265"/>
                <a:gd name="T78" fmla="*/ 58 w 276"/>
                <a:gd name="T79" fmla="*/ 39 h 265"/>
                <a:gd name="T80" fmla="*/ 56 w 276"/>
                <a:gd name="T81" fmla="*/ 56 h 265"/>
                <a:gd name="T82" fmla="*/ 58 w 276"/>
                <a:gd name="T83" fmla="*/ 34 h 265"/>
                <a:gd name="T84" fmla="*/ 58 w 276"/>
                <a:gd name="T85" fmla="*/ 176 h 265"/>
                <a:gd name="T86" fmla="*/ 54 w 276"/>
                <a:gd name="T87" fmla="*/ 44 h 265"/>
                <a:gd name="T88" fmla="*/ 48 w 276"/>
                <a:gd name="T89" fmla="*/ 60 h 265"/>
                <a:gd name="T90" fmla="*/ 48 w 276"/>
                <a:gd name="T91" fmla="*/ 34 h 265"/>
                <a:gd name="T92" fmla="*/ 52 w 276"/>
                <a:gd name="T93" fmla="*/ 162 h 265"/>
                <a:gd name="T94" fmla="*/ 42 w 276"/>
                <a:gd name="T95" fmla="*/ 107 h 265"/>
                <a:gd name="T96" fmla="*/ 42 w 276"/>
                <a:gd name="T97" fmla="*/ 47 h 265"/>
                <a:gd name="T98" fmla="*/ 42 w 276"/>
                <a:gd name="T99" fmla="*/ 176 h 265"/>
                <a:gd name="T100" fmla="*/ 38 w 276"/>
                <a:gd name="T101" fmla="*/ 110 h 265"/>
                <a:gd name="T102" fmla="*/ 40 w 276"/>
                <a:gd name="T103" fmla="*/ 41 h 265"/>
                <a:gd name="T104" fmla="*/ 36 w 276"/>
                <a:gd name="T105" fmla="*/ 231 h 265"/>
                <a:gd name="T106" fmla="*/ 31 w 276"/>
                <a:gd name="T107" fmla="*/ 156 h 265"/>
                <a:gd name="T108" fmla="*/ 31 w 276"/>
                <a:gd name="T109" fmla="*/ 51 h 265"/>
                <a:gd name="T110" fmla="*/ 31 w 276"/>
                <a:gd name="T111" fmla="*/ 147 h 265"/>
                <a:gd name="T112" fmla="*/ 31 w 276"/>
                <a:gd name="T113" fmla="*/ 225 h 265"/>
                <a:gd name="T114" fmla="*/ 22 w 276"/>
                <a:gd name="T115" fmla="*/ 177 h 265"/>
                <a:gd name="T116" fmla="*/ 1 w 276"/>
                <a:gd name="T117" fmla="*/ 124 h 265"/>
                <a:gd name="T118" fmla="*/ 14 w 276"/>
                <a:gd name="T119" fmla="*/ 78 h 265"/>
                <a:gd name="T120" fmla="*/ 22 w 276"/>
                <a:gd name="T121" fmla="*/ 177 h 265"/>
                <a:gd name="T122" fmla="*/ 17 w 276"/>
                <a:gd name="T123" fmla="*/ 181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6" h="265">
                  <a:moveTo>
                    <a:pt x="214" y="250"/>
                  </a:moveTo>
                  <a:cubicBezTo>
                    <a:pt x="214" y="128"/>
                    <a:pt x="214" y="128"/>
                    <a:pt x="214" y="128"/>
                  </a:cubicBezTo>
                  <a:cubicBezTo>
                    <a:pt x="215" y="128"/>
                    <a:pt x="215" y="128"/>
                    <a:pt x="216" y="128"/>
                  </a:cubicBezTo>
                  <a:cubicBezTo>
                    <a:pt x="219" y="131"/>
                    <a:pt x="224" y="133"/>
                    <a:pt x="225" y="130"/>
                  </a:cubicBezTo>
                  <a:cubicBezTo>
                    <a:pt x="227" y="127"/>
                    <a:pt x="231" y="128"/>
                    <a:pt x="235" y="129"/>
                  </a:cubicBezTo>
                  <a:cubicBezTo>
                    <a:pt x="239" y="130"/>
                    <a:pt x="246" y="131"/>
                    <a:pt x="249" y="131"/>
                  </a:cubicBezTo>
                  <a:cubicBezTo>
                    <a:pt x="253" y="130"/>
                    <a:pt x="256" y="127"/>
                    <a:pt x="257" y="124"/>
                  </a:cubicBezTo>
                  <a:cubicBezTo>
                    <a:pt x="257" y="121"/>
                    <a:pt x="252" y="120"/>
                    <a:pt x="246" y="120"/>
                  </a:cubicBezTo>
                  <a:cubicBezTo>
                    <a:pt x="240" y="120"/>
                    <a:pt x="238" y="119"/>
                    <a:pt x="239" y="115"/>
                  </a:cubicBezTo>
                  <a:cubicBezTo>
                    <a:pt x="240" y="112"/>
                    <a:pt x="242" y="109"/>
                    <a:pt x="245" y="107"/>
                  </a:cubicBezTo>
                  <a:cubicBezTo>
                    <a:pt x="248" y="106"/>
                    <a:pt x="251" y="105"/>
                    <a:pt x="254" y="105"/>
                  </a:cubicBezTo>
                  <a:cubicBezTo>
                    <a:pt x="257" y="105"/>
                    <a:pt x="261" y="108"/>
                    <a:pt x="265" y="107"/>
                  </a:cubicBezTo>
                  <a:cubicBezTo>
                    <a:pt x="269" y="107"/>
                    <a:pt x="268" y="104"/>
                    <a:pt x="264" y="101"/>
                  </a:cubicBezTo>
                  <a:cubicBezTo>
                    <a:pt x="260" y="99"/>
                    <a:pt x="259" y="96"/>
                    <a:pt x="261" y="94"/>
                  </a:cubicBezTo>
                  <a:cubicBezTo>
                    <a:pt x="263" y="93"/>
                    <a:pt x="262" y="91"/>
                    <a:pt x="258" y="93"/>
                  </a:cubicBezTo>
                  <a:cubicBezTo>
                    <a:pt x="255" y="94"/>
                    <a:pt x="251" y="99"/>
                    <a:pt x="250" y="96"/>
                  </a:cubicBezTo>
                  <a:cubicBezTo>
                    <a:pt x="249" y="93"/>
                    <a:pt x="241" y="96"/>
                    <a:pt x="241" y="100"/>
                  </a:cubicBezTo>
                  <a:cubicBezTo>
                    <a:pt x="241" y="104"/>
                    <a:pt x="242" y="105"/>
                    <a:pt x="241" y="108"/>
                  </a:cubicBezTo>
                  <a:cubicBezTo>
                    <a:pt x="239" y="111"/>
                    <a:pt x="236" y="113"/>
                    <a:pt x="233" y="112"/>
                  </a:cubicBezTo>
                  <a:cubicBezTo>
                    <a:pt x="230" y="112"/>
                    <a:pt x="234" y="117"/>
                    <a:pt x="231" y="119"/>
                  </a:cubicBezTo>
                  <a:cubicBezTo>
                    <a:pt x="228" y="120"/>
                    <a:pt x="226" y="117"/>
                    <a:pt x="225" y="113"/>
                  </a:cubicBezTo>
                  <a:cubicBezTo>
                    <a:pt x="223" y="109"/>
                    <a:pt x="222" y="107"/>
                    <a:pt x="220" y="105"/>
                  </a:cubicBezTo>
                  <a:cubicBezTo>
                    <a:pt x="218" y="103"/>
                    <a:pt x="217" y="102"/>
                    <a:pt x="215" y="100"/>
                  </a:cubicBezTo>
                  <a:cubicBezTo>
                    <a:pt x="214" y="100"/>
                    <a:pt x="214" y="100"/>
                    <a:pt x="214" y="100"/>
                  </a:cubicBezTo>
                  <a:cubicBezTo>
                    <a:pt x="214" y="70"/>
                    <a:pt x="214" y="70"/>
                    <a:pt x="214" y="70"/>
                  </a:cubicBezTo>
                  <a:cubicBezTo>
                    <a:pt x="215" y="70"/>
                    <a:pt x="216" y="70"/>
                    <a:pt x="217" y="70"/>
                  </a:cubicBezTo>
                  <a:cubicBezTo>
                    <a:pt x="221" y="70"/>
                    <a:pt x="223" y="73"/>
                    <a:pt x="226" y="71"/>
                  </a:cubicBezTo>
                  <a:cubicBezTo>
                    <a:pt x="229" y="68"/>
                    <a:pt x="224" y="64"/>
                    <a:pt x="228" y="64"/>
                  </a:cubicBezTo>
                  <a:cubicBezTo>
                    <a:pt x="232" y="64"/>
                    <a:pt x="236" y="65"/>
                    <a:pt x="233" y="61"/>
                  </a:cubicBezTo>
                  <a:cubicBezTo>
                    <a:pt x="230" y="58"/>
                    <a:pt x="234" y="60"/>
                    <a:pt x="237" y="58"/>
                  </a:cubicBezTo>
                  <a:cubicBezTo>
                    <a:pt x="241" y="56"/>
                    <a:pt x="241" y="54"/>
                    <a:pt x="236" y="54"/>
                  </a:cubicBezTo>
                  <a:cubicBezTo>
                    <a:pt x="232" y="55"/>
                    <a:pt x="229" y="57"/>
                    <a:pt x="227" y="53"/>
                  </a:cubicBezTo>
                  <a:cubicBezTo>
                    <a:pt x="225" y="49"/>
                    <a:pt x="230" y="44"/>
                    <a:pt x="233" y="41"/>
                  </a:cubicBezTo>
                  <a:cubicBezTo>
                    <a:pt x="234" y="40"/>
                    <a:pt x="234" y="40"/>
                    <a:pt x="234" y="39"/>
                  </a:cubicBezTo>
                  <a:cubicBezTo>
                    <a:pt x="234" y="40"/>
                    <a:pt x="235" y="40"/>
                    <a:pt x="235" y="41"/>
                  </a:cubicBezTo>
                  <a:cubicBezTo>
                    <a:pt x="237" y="42"/>
                    <a:pt x="238" y="44"/>
                    <a:pt x="240" y="46"/>
                  </a:cubicBezTo>
                  <a:cubicBezTo>
                    <a:pt x="242" y="48"/>
                    <a:pt x="244" y="51"/>
                    <a:pt x="246" y="53"/>
                  </a:cubicBezTo>
                  <a:cubicBezTo>
                    <a:pt x="250" y="58"/>
                    <a:pt x="254" y="64"/>
                    <a:pt x="257" y="70"/>
                  </a:cubicBezTo>
                  <a:cubicBezTo>
                    <a:pt x="259" y="72"/>
                    <a:pt x="260" y="73"/>
                    <a:pt x="261" y="75"/>
                  </a:cubicBezTo>
                  <a:cubicBezTo>
                    <a:pt x="261" y="76"/>
                    <a:pt x="262" y="77"/>
                    <a:pt x="262" y="78"/>
                  </a:cubicBezTo>
                  <a:cubicBezTo>
                    <a:pt x="264" y="81"/>
                    <a:pt x="265" y="85"/>
                    <a:pt x="266" y="88"/>
                  </a:cubicBezTo>
                  <a:cubicBezTo>
                    <a:pt x="267" y="89"/>
                    <a:pt x="267" y="90"/>
                    <a:pt x="267" y="91"/>
                  </a:cubicBezTo>
                  <a:cubicBezTo>
                    <a:pt x="269" y="95"/>
                    <a:pt x="270" y="99"/>
                    <a:pt x="271" y="104"/>
                  </a:cubicBezTo>
                  <a:cubicBezTo>
                    <a:pt x="272" y="106"/>
                    <a:pt x="272" y="108"/>
                    <a:pt x="273" y="110"/>
                  </a:cubicBezTo>
                  <a:cubicBezTo>
                    <a:pt x="273" y="113"/>
                    <a:pt x="274" y="115"/>
                    <a:pt x="274" y="117"/>
                  </a:cubicBezTo>
                  <a:cubicBezTo>
                    <a:pt x="274" y="120"/>
                    <a:pt x="275" y="122"/>
                    <a:pt x="275" y="124"/>
                  </a:cubicBezTo>
                  <a:cubicBezTo>
                    <a:pt x="275" y="129"/>
                    <a:pt x="276" y="133"/>
                    <a:pt x="276" y="138"/>
                  </a:cubicBezTo>
                  <a:cubicBezTo>
                    <a:pt x="276" y="143"/>
                    <a:pt x="275" y="148"/>
                    <a:pt x="275" y="152"/>
                  </a:cubicBezTo>
                  <a:cubicBezTo>
                    <a:pt x="275" y="155"/>
                    <a:pt x="274" y="157"/>
                    <a:pt x="274" y="159"/>
                  </a:cubicBezTo>
                  <a:cubicBezTo>
                    <a:pt x="274" y="162"/>
                    <a:pt x="273" y="164"/>
                    <a:pt x="273" y="166"/>
                  </a:cubicBezTo>
                  <a:cubicBezTo>
                    <a:pt x="273" y="167"/>
                    <a:pt x="273" y="168"/>
                    <a:pt x="272" y="169"/>
                  </a:cubicBezTo>
                  <a:cubicBezTo>
                    <a:pt x="272" y="169"/>
                    <a:pt x="272" y="169"/>
                    <a:pt x="272" y="169"/>
                  </a:cubicBezTo>
                  <a:cubicBezTo>
                    <a:pt x="269" y="161"/>
                    <a:pt x="262" y="153"/>
                    <a:pt x="260" y="146"/>
                  </a:cubicBezTo>
                  <a:cubicBezTo>
                    <a:pt x="257" y="140"/>
                    <a:pt x="255" y="135"/>
                    <a:pt x="252" y="136"/>
                  </a:cubicBezTo>
                  <a:cubicBezTo>
                    <a:pt x="250" y="136"/>
                    <a:pt x="255" y="149"/>
                    <a:pt x="258" y="153"/>
                  </a:cubicBezTo>
                  <a:cubicBezTo>
                    <a:pt x="260" y="158"/>
                    <a:pt x="263" y="165"/>
                    <a:pt x="267" y="170"/>
                  </a:cubicBezTo>
                  <a:cubicBezTo>
                    <a:pt x="269" y="171"/>
                    <a:pt x="270" y="172"/>
                    <a:pt x="271" y="173"/>
                  </a:cubicBezTo>
                  <a:cubicBezTo>
                    <a:pt x="270" y="177"/>
                    <a:pt x="269" y="181"/>
                    <a:pt x="267" y="186"/>
                  </a:cubicBezTo>
                  <a:cubicBezTo>
                    <a:pt x="267" y="188"/>
                    <a:pt x="266" y="190"/>
                    <a:pt x="265" y="192"/>
                  </a:cubicBezTo>
                  <a:cubicBezTo>
                    <a:pt x="264" y="194"/>
                    <a:pt x="263" y="196"/>
                    <a:pt x="262" y="198"/>
                  </a:cubicBezTo>
                  <a:cubicBezTo>
                    <a:pt x="262" y="199"/>
                    <a:pt x="261" y="200"/>
                    <a:pt x="261" y="201"/>
                  </a:cubicBezTo>
                  <a:cubicBezTo>
                    <a:pt x="260" y="203"/>
                    <a:pt x="259" y="205"/>
                    <a:pt x="257" y="207"/>
                  </a:cubicBezTo>
                  <a:cubicBezTo>
                    <a:pt x="257" y="208"/>
                    <a:pt x="256" y="209"/>
                    <a:pt x="255" y="210"/>
                  </a:cubicBezTo>
                  <a:cubicBezTo>
                    <a:pt x="253" y="215"/>
                    <a:pt x="250" y="219"/>
                    <a:pt x="246" y="223"/>
                  </a:cubicBezTo>
                  <a:cubicBezTo>
                    <a:pt x="244" y="226"/>
                    <a:pt x="242" y="228"/>
                    <a:pt x="240" y="231"/>
                  </a:cubicBezTo>
                  <a:cubicBezTo>
                    <a:pt x="238" y="233"/>
                    <a:pt x="237" y="234"/>
                    <a:pt x="235" y="236"/>
                  </a:cubicBezTo>
                  <a:cubicBezTo>
                    <a:pt x="234" y="237"/>
                    <a:pt x="232" y="239"/>
                    <a:pt x="231" y="240"/>
                  </a:cubicBezTo>
                  <a:cubicBezTo>
                    <a:pt x="226" y="245"/>
                    <a:pt x="220" y="249"/>
                    <a:pt x="215" y="253"/>
                  </a:cubicBezTo>
                  <a:cubicBezTo>
                    <a:pt x="214" y="252"/>
                    <a:pt x="214" y="251"/>
                    <a:pt x="214" y="250"/>
                  </a:cubicBezTo>
                  <a:close/>
                  <a:moveTo>
                    <a:pt x="214" y="110"/>
                  </a:moveTo>
                  <a:cubicBezTo>
                    <a:pt x="214" y="112"/>
                    <a:pt x="215" y="114"/>
                    <a:pt x="215" y="116"/>
                  </a:cubicBezTo>
                  <a:cubicBezTo>
                    <a:pt x="215" y="121"/>
                    <a:pt x="218" y="114"/>
                    <a:pt x="219" y="112"/>
                  </a:cubicBezTo>
                  <a:cubicBezTo>
                    <a:pt x="220" y="110"/>
                    <a:pt x="221" y="105"/>
                    <a:pt x="218" y="105"/>
                  </a:cubicBezTo>
                  <a:cubicBezTo>
                    <a:pt x="216" y="105"/>
                    <a:pt x="215" y="105"/>
                    <a:pt x="214" y="103"/>
                  </a:cubicBezTo>
                  <a:cubicBezTo>
                    <a:pt x="214" y="110"/>
                    <a:pt x="214" y="110"/>
                    <a:pt x="214" y="110"/>
                  </a:cubicBezTo>
                  <a:close/>
                  <a:moveTo>
                    <a:pt x="214" y="67"/>
                  </a:moveTo>
                  <a:cubicBezTo>
                    <a:pt x="214" y="66"/>
                    <a:pt x="215" y="66"/>
                    <a:pt x="216" y="66"/>
                  </a:cubicBezTo>
                  <a:cubicBezTo>
                    <a:pt x="218" y="66"/>
                    <a:pt x="219" y="63"/>
                    <a:pt x="222" y="60"/>
                  </a:cubicBezTo>
                  <a:cubicBezTo>
                    <a:pt x="225" y="57"/>
                    <a:pt x="219" y="54"/>
                    <a:pt x="221" y="50"/>
                  </a:cubicBezTo>
                  <a:cubicBezTo>
                    <a:pt x="222" y="46"/>
                    <a:pt x="226" y="44"/>
                    <a:pt x="228" y="40"/>
                  </a:cubicBezTo>
                  <a:cubicBezTo>
                    <a:pt x="228" y="38"/>
                    <a:pt x="231" y="38"/>
                    <a:pt x="233" y="38"/>
                  </a:cubicBezTo>
                  <a:cubicBezTo>
                    <a:pt x="232" y="38"/>
                    <a:pt x="231" y="37"/>
                    <a:pt x="231" y="36"/>
                  </a:cubicBezTo>
                  <a:cubicBezTo>
                    <a:pt x="227" y="33"/>
                    <a:pt x="224" y="31"/>
                    <a:pt x="221" y="28"/>
                  </a:cubicBezTo>
                  <a:cubicBezTo>
                    <a:pt x="220" y="27"/>
                    <a:pt x="219" y="27"/>
                    <a:pt x="218" y="26"/>
                  </a:cubicBezTo>
                  <a:cubicBezTo>
                    <a:pt x="217" y="27"/>
                    <a:pt x="215" y="29"/>
                    <a:pt x="214" y="31"/>
                  </a:cubicBezTo>
                  <a:lnTo>
                    <a:pt x="214" y="67"/>
                  </a:lnTo>
                  <a:close/>
                  <a:moveTo>
                    <a:pt x="214" y="31"/>
                  </a:moveTo>
                  <a:cubicBezTo>
                    <a:pt x="214" y="67"/>
                    <a:pt x="214" y="67"/>
                    <a:pt x="214" y="67"/>
                  </a:cubicBezTo>
                  <a:cubicBezTo>
                    <a:pt x="212" y="68"/>
                    <a:pt x="211" y="70"/>
                    <a:pt x="210" y="68"/>
                  </a:cubicBezTo>
                  <a:cubicBezTo>
                    <a:pt x="209" y="64"/>
                    <a:pt x="207" y="60"/>
                    <a:pt x="204" y="62"/>
                  </a:cubicBezTo>
                  <a:cubicBezTo>
                    <a:pt x="202" y="64"/>
                    <a:pt x="202" y="70"/>
                    <a:pt x="199" y="65"/>
                  </a:cubicBezTo>
                  <a:cubicBezTo>
                    <a:pt x="196" y="60"/>
                    <a:pt x="193" y="53"/>
                    <a:pt x="197" y="49"/>
                  </a:cubicBezTo>
                  <a:cubicBezTo>
                    <a:pt x="200" y="45"/>
                    <a:pt x="205" y="42"/>
                    <a:pt x="208" y="38"/>
                  </a:cubicBezTo>
                  <a:cubicBezTo>
                    <a:pt x="209" y="36"/>
                    <a:pt x="211" y="33"/>
                    <a:pt x="214" y="31"/>
                  </a:cubicBezTo>
                  <a:close/>
                  <a:moveTo>
                    <a:pt x="214" y="70"/>
                  </a:moveTo>
                  <a:cubicBezTo>
                    <a:pt x="212" y="71"/>
                    <a:pt x="210" y="72"/>
                    <a:pt x="207" y="72"/>
                  </a:cubicBezTo>
                  <a:cubicBezTo>
                    <a:pt x="203" y="72"/>
                    <a:pt x="204" y="69"/>
                    <a:pt x="202" y="69"/>
                  </a:cubicBezTo>
                  <a:cubicBezTo>
                    <a:pt x="199" y="69"/>
                    <a:pt x="199" y="74"/>
                    <a:pt x="197" y="76"/>
                  </a:cubicBezTo>
                  <a:cubicBezTo>
                    <a:pt x="195" y="79"/>
                    <a:pt x="191" y="81"/>
                    <a:pt x="188" y="83"/>
                  </a:cubicBezTo>
                  <a:cubicBezTo>
                    <a:pt x="188" y="111"/>
                    <a:pt x="188" y="111"/>
                    <a:pt x="188" y="111"/>
                  </a:cubicBezTo>
                  <a:cubicBezTo>
                    <a:pt x="189" y="110"/>
                    <a:pt x="190" y="107"/>
                    <a:pt x="189" y="104"/>
                  </a:cubicBezTo>
                  <a:cubicBezTo>
                    <a:pt x="188" y="100"/>
                    <a:pt x="195" y="101"/>
                    <a:pt x="200" y="101"/>
                  </a:cubicBezTo>
                  <a:cubicBezTo>
                    <a:pt x="206" y="101"/>
                    <a:pt x="206" y="105"/>
                    <a:pt x="210" y="106"/>
                  </a:cubicBezTo>
                  <a:cubicBezTo>
                    <a:pt x="212" y="107"/>
                    <a:pt x="213" y="108"/>
                    <a:pt x="214" y="110"/>
                  </a:cubicBezTo>
                  <a:cubicBezTo>
                    <a:pt x="214" y="103"/>
                    <a:pt x="214" y="103"/>
                    <a:pt x="214" y="103"/>
                  </a:cubicBezTo>
                  <a:cubicBezTo>
                    <a:pt x="213" y="103"/>
                    <a:pt x="213" y="102"/>
                    <a:pt x="212" y="102"/>
                  </a:cubicBezTo>
                  <a:cubicBezTo>
                    <a:pt x="210" y="100"/>
                    <a:pt x="212" y="98"/>
                    <a:pt x="214" y="100"/>
                  </a:cubicBezTo>
                  <a:cubicBezTo>
                    <a:pt x="214" y="70"/>
                    <a:pt x="214" y="70"/>
                    <a:pt x="214" y="70"/>
                  </a:cubicBezTo>
                  <a:close/>
                  <a:moveTo>
                    <a:pt x="214" y="128"/>
                  </a:moveTo>
                  <a:cubicBezTo>
                    <a:pt x="214" y="250"/>
                    <a:pt x="214" y="250"/>
                    <a:pt x="214" y="250"/>
                  </a:cubicBezTo>
                  <a:cubicBezTo>
                    <a:pt x="214" y="248"/>
                    <a:pt x="213" y="245"/>
                    <a:pt x="212" y="243"/>
                  </a:cubicBezTo>
                  <a:cubicBezTo>
                    <a:pt x="209" y="238"/>
                    <a:pt x="205" y="230"/>
                    <a:pt x="209" y="226"/>
                  </a:cubicBezTo>
                  <a:cubicBezTo>
                    <a:pt x="212" y="222"/>
                    <a:pt x="213" y="218"/>
                    <a:pt x="210" y="217"/>
                  </a:cubicBezTo>
                  <a:cubicBezTo>
                    <a:pt x="208" y="216"/>
                    <a:pt x="212" y="211"/>
                    <a:pt x="208" y="209"/>
                  </a:cubicBezTo>
                  <a:cubicBezTo>
                    <a:pt x="204" y="206"/>
                    <a:pt x="202" y="200"/>
                    <a:pt x="203" y="197"/>
                  </a:cubicBezTo>
                  <a:cubicBezTo>
                    <a:pt x="204" y="193"/>
                    <a:pt x="205" y="188"/>
                    <a:pt x="200" y="188"/>
                  </a:cubicBezTo>
                  <a:cubicBezTo>
                    <a:pt x="197" y="188"/>
                    <a:pt x="192" y="186"/>
                    <a:pt x="188" y="186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90" y="118"/>
                    <a:pt x="192" y="117"/>
                    <a:pt x="195" y="117"/>
                  </a:cubicBezTo>
                  <a:cubicBezTo>
                    <a:pt x="202" y="117"/>
                    <a:pt x="207" y="115"/>
                    <a:pt x="206" y="120"/>
                  </a:cubicBezTo>
                  <a:cubicBezTo>
                    <a:pt x="206" y="125"/>
                    <a:pt x="210" y="126"/>
                    <a:pt x="214" y="128"/>
                  </a:cubicBezTo>
                  <a:close/>
                  <a:moveTo>
                    <a:pt x="188" y="80"/>
                  </a:moveTo>
                  <a:cubicBezTo>
                    <a:pt x="188" y="77"/>
                    <a:pt x="188" y="77"/>
                    <a:pt x="188" y="77"/>
                  </a:cubicBezTo>
                  <a:cubicBezTo>
                    <a:pt x="189" y="77"/>
                    <a:pt x="189" y="77"/>
                    <a:pt x="189" y="78"/>
                  </a:cubicBezTo>
                  <a:cubicBezTo>
                    <a:pt x="189" y="79"/>
                    <a:pt x="188" y="80"/>
                    <a:pt x="188" y="80"/>
                  </a:cubicBezTo>
                  <a:close/>
                  <a:moveTo>
                    <a:pt x="188" y="77"/>
                  </a:moveTo>
                  <a:cubicBezTo>
                    <a:pt x="188" y="80"/>
                    <a:pt x="188" y="80"/>
                    <a:pt x="188" y="80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6" y="78"/>
                    <a:pt x="186" y="77"/>
                    <a:pt x="187" y="77"/>
                  </a:cubicBezTo>
                  <a:cubicBezTo>
                    <a:pt x="187" y="77"/>
                    <a:pt x="188" y="77"/>
                    <a:pt x="188" y="77"/>
                  </a:cubicBezTo>
                  <a:close/>
                  <a:moveTo>
                    <a:pt x="188" y="83"/>
                  </a:moveTo>
                  <a:cubicBezTo>
                    <a:pt x="188" y="111"/>
                    <a:pt x="188" y="111"/>
                    <a:pt x="188" y="111"/>
                  </a:cubicBezTo>
                  <a:cubicBezTo>
                    <a:pt x="188" y="111"/>
                    <a:pt x="187" y="111"/>
                    <a:pt x="187" y="111"/>
                  </a:cubicBezTo>
                  <a:cubicBezTo>
                    <a:pt x="187" y="111"/>
                    <a:pt x="186" y="111"/>
                    <a:pt x="185" y="111"/>
                  </a:cubicBezTo>
                  <a:cubicBezTo>
                    <a:pt x="185" y="83"/>
                    <a:pt x="185" y="83"/>
                    <a:pt x="185" y="83"/>
                  </a:cubicBezTo>
                  <a:cubicBezTo>
                    <a:pt x="186" y="83"/>
                    <a:pt x="186" y="83"/>
                    <a:pt x="186" y="83"/>
                  </a:cubicBezTo>
                  <a:cubicBezTo>
                    <a:pt x="187" y="83"/>
                    <a:pt x="187" y="83"/>
                    <a:pt x="188" y="83"/>
                  </a:cubicBezTo>
                  <a:close/>
                  <a:moveTo>
                    <a:pt x="188" y="119"/>
                  </a:moveTo>
                  <a:cubicBezTo>
                    <a:pt x="188" y="186"/>
                    <a:pt x="188" y="186"/>
                    <a:pt x="188" y="186"/>
                  </a:cubicBezTo>
                  <a:cubicBezTo>
                    <a:pt x="187" y="186"/>
                    <a:pt x="186" y="186"/>
                    <a:pt x="185" y="186"/>
                  </a:cubicBezTo>
                  <a:cubicBezTo>
                    <a:pt x="185" y="120"/>
                    <a:pt x="185" y="120"/>
                    <a:pt x="185" y="120"/>
                  </a:cubicBezTo>
                  <a:cubicBezTo>
                    <a:pt x="186" y="119"/>
                    <a:pt x="187" y="119"/>
                    <a:pt x="188" y="119"/>
                  </a:cubicBezTo>
                  <a:close/>
                  <a:moveTo>
                    <a:pt x="185" y="68"/>
                  </a:moveTo>
                  <a:cubicBezTo>
                    <a:pt x="185" y="65"/>
                    <a:pt x="185" y="65"/>
                    <a:pt x="185" y="65"/>
                  </a:cubicBezTo>
                  <a:cubicBezTo>
                    <a:pt x="186" y="65"/>
                    <a:pt x="187" y="65"/>
                    <a:pt x="187" y="66"/>
                  </a:cubicBezTo>
                  <a:cubicBezTo>
                    <a:pt x="187" y="67"/>
                    <a:pt x="186" y="68"/>
                    <a:pt x="185" y="68"/>
                  </a:cubicBezTo>
                  <a:close/>
                  <a:moveTo>
                    <a:pt x="185" y="65"/>
                  </a:moveTo>
                  <a:cubicBezTo>
                    <a:pt x="185" y="68"/>
                    <a:pt x="185" y="68"/>
                    <a:pt x="185" y="68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4" y="66"/>
                    <a:pt x="184" y="66"/>
                    <a:pt x="185" y="65"/>
                  </a:cubicBezTo>
                  <a:cubicBezTo>
                    <a:pt x="185" y="65"/>
                    <a:pt x="185" y="65"/>
                    <a:pt x="185" y="65"/>
                  </a:cubicBezTo>
                  <a:close/>
                  <a:moveTo>
                    <a:pt x="185" y="83"/>
                  </a:moveTo>
                  <a:cubicBezTo>
                    <a:pt x="185" y="111"/>
                    <a:pt x="185" y="111"/>
                    <a:pt x="185" y="111"/>
                  </a:cubicBezTo>
                  <a:cubicBezTo>
                    <a:pt x="184" y="111"/>
                    <a:pt x="183" y="112"/>
                    <a:pt x="183" y="114"/>
                  </a:cubicBezTo>
                  <a:cubicBezTo>
                    <a:pt x="183" y="116"/>
                    <a:pt x="182" y="116"/>
                    <a:pt x="180" y="117"/>
                  </a:cubicBezTo>
                  <a:cubicBezTo>
                    <a:pt x="180" y="118"/>
                    <a:pt x="179" y="119"/>
                    <a:pt x="177" y="119"/>
                  </a:cubicBezTo>
                  <a:cubicBezTo>
                    <a:pt x="177" y="102"/>
                    <a:pt x="177" y="102"/>
                    <a:pt x="177" y="102"/>
                  </a:cubicBezTo>
                  <a:cubicBezTo>
                    <a:pt x="180" y="101"/>
                    <a:pt x="182" y="98"/>
                    <a:pt x="179" y="96"/>
                  </a:cubicBezTo>
                  <a:cubicBezTo>
                    <a:pt x="176" y="93"/>
                    <a:pt x="177" y="89"/>
                    <a:pt x="179" y="86"/>
                  </a:cubicBezTo>
                  <a:cubicBezTo>
                    <a:pt x="181" y="83"/>
                    <a:pt x="182" y="84"/>
                    <a:pt x="185" y="83"/>
                  </a:cubicBezTo>
                  <a:close/>
                  <a:moveTo>
                    <a:pt x="185" y="120"/>
                  </a:moveTo>
                  <a:cubicBezTo>
                    <a:pt x="185" y="186"/>
                    <a:pt x="185" y="186"/>
                    <a:pt x="185" y="186"/>
                  </a:cubicBezTo>
                  <a:cubicBezTo>
                    <a:pt x="185" y="186"/>
                    <a:pt x="184" y="186"/>
                    <a:pt x="184" y="186"/>
                  </a:cubicBezTo>
                  <a:cubicBezTo>
                    <a:pt x="181" y="187"/>
                    <a:pt x="179" y="187"/>
                    <a:pt x="177" y="188"/>
                  </a:cubicBezTo>
                  <a:cubicBezTo>
                    <a:pt x="177" y="121"/>
                    <a:pt x="177" y="121"/>
                    <a:pt x="177" y="121"/>
                  </a:cubicBezTo>
                  <a:cubicBezTo>
                    <a:pt x="178" y="120"/>
                    <a:pt x="179" y="120"/>
                    <a:pt x="180" y="120"/>
                  </a:cubicBezTo>
                  <a:cubicBezTo>
                    <a:pt x="182" y="120"/>
                    <a:pt x="184" y="120"/>
                    <a:pt x="185" y="120"/>
                  </a:cubicBezTo>
                  <a:close/>
                  <a:moveTo>
                    <a:pt x="177" y="83"/>
                  </a:moveTo>
                  <a:cubicBezTo>
                    <a:pt x="179" y="83"/>
                    <a:pt x="180" y="82"/>
                    <a:pt x="181" y="82"/>
                  </a:cubicBezTo>
                  <a:cubicBezTo>
                    <a:pt x="187" y="82"/>
                    <a:pt x="181" y="74"/>
                    <a:pt x="182" y="71"/>
                  </a:cubicBezTo>
                  <a:cubicBezTo>
                    <a:pt x="183" y="68"/>
                    <a:pt x="182" y="62"/>
                    <a:pt x="177" y="62"/>
                  </a:cubicBezTo>
                  <a:lnTo>
                    <a:pt x="177" y="83"/>
                  </a:lnTo>
                  <a:close/>
                  <a:moveTo>
                    <a:pt x="177" y="62"/>
                  </a:moveTo>
                  <a:cubicBezTo>
                    <a:pt x="177" y="83"/>
                    <a:pt x="177" y="83"/>
                    <a:pt x="177" y="83"/>
                  </a:cubicBezTo>
                  <a:cubicBezTo>
                    <a:pt x="174" y="85"/>
                    <a:pt x="172" y="86"/>
                    <a:pt x="172" y="83"/>
                  </a:cubicBezTo>
                  <a:cubicBezTo>
                    <a:pt x="171" y="78"/>
                    <a:pt x="170" y="78"/>
                    <a:pt x="175" y="76"/>
                  </a:cubicBezTo>
                  <a:cubicBezTo>
                    <a:pt x="180" y="74"/>
                    <a:pt x="173" y="61"/>
                    <a:pt x="177" y="62"/>
                  </a:cubicBezTo>
                  <a:cubicBezTo>
                    <a:pt x="177" y="62"/>
                    <a:pt x="177" y="62"/>
                    <a:pt x="177" y="62"/>
                  </a:cubicBezTo>
                  <a:close/>
                  <a:moveTo>
                    <a:pt x="177" y="102"/>
                  </a:moveTo>
                  <a:cubicBezTo>
                    <a:pt x="177" y="119"/>
                    <a:pt x="177" y="119"/>
                    <a:pt x="177" y="119"/>
                  </a:cubicBezTo>
                  <a:cubicBezTo>
                    <a:pt x="176" y="120"/>
                    <a:pt x="175" y="120"/>
                    <a:pt x="173" y="119"/>
                  </a:cubicBezTo>
                  <a:cubicBezTo>
                    <a:pt x="172" y="118"/>
                    <a:pt x="170" y="118"/>
                    <a:pt x="168" y="118"/>
                  </a:cubicBezTo>
                  <a:cubicBezTo>
                    <a:pt x="168" y="102"/>
                    <a:pt x="168" y="102"/>
                    <a:pt x="168" y="102"/>
                  </a:cubicBezTo>
                  <a:cubicBezTo>
                    <a:pt x="171" y="102"/>
                    <a:pt x="172" y="102"/>
                    <a:pt x="176" y="102"/>
                  </a:cubicBezTo>
                  <a:cubicBezTo>
                    <a:pt x="176" y="102"/>
                    <a:pt x="177" y="102"/>
                    <a:pt x="177" y="102"/>
                  </a:cubicBezTo>
                  <a:close/>
                  <a:moveTo>
                    <a:pt x="177" y="121"/>
                  </a:moveTo>
                  <a:cubicBezTo>
                    <a:pt x="177" y="188"/>
                    <a:pt x="177" y="188"/>
                    <a:pt x="177" y="188"/>
                  </a:cubicBezTo>
                  <a:cubicBezTo>
                    <a:pt x="176" y="189"/>
                    <a:pt x="174" y="189"/>
                    <a:pt x="172" y="190"/>
                  </a:cubicBezTo>
                  <a:cubicBezTo>
                    <a:pt x="171" y="190"/>
                    <a:pt x="170" y="189"/>
                    <a:pt x="168" y="188"/>
                  </a:cubicBezTo>
                  <a:cubicBezTo>
                    <a:pt x="168" y="124"/>
                    <a:pt x="168" y="124"/>
                    <a:pt x="168" y="124"/>
                  </a:cubicBezTo>
                  <a:cubicBezTo>
                    <a:pt x="168" y="124"/>
                    <a:pt x="169" y="124"/>
                    <a:pt x="170" y="124"/>
                  </a:cubicBezTo>
                  <a:cubicBezTo>
                    <a:pt x="173" y="123"/>
                    <a:pt x="174" y="121"/>
                    <a:pt x="177" y="121"/>
                  </a:cubicBezTo>
                  <a:close/>
                  <a:moveTo>
                    <a:pt x="168" y="82"/>
                  </a:moveTo>
                  <a:cubicBezTo>
                    <a:pt x="169" y="81"/>
                    <a:pt x="169" y="81"/>
                    <a:pt x="170" y="80"/>
                  </a:cubicBezTo>
                  <a:cubicBezTo>
                    <a:pt x="172" y="76"/>
                    <a:pt x="172" y="70"/>
                    <a:pt x="168" y="70"/>
                  </a:cubicBezTo>
                  <a:cubicBezTo>
                    <a:pt x="168" y="70"/>
                    <a:pt x="168" y="70"/>
                    <a:pt x="168" y="70"/>
                  </a:cubicBezTo>
                  <a:cubicBezTo>
                    <a:pt x="168" y="82"/>
                    <a:pt x="168" y="82"/>
                    <a:pt x="168" y="82"/>
                  </a:cubicBezTo>
                  <a:close/>
                  <a:moveTo>
                    <a:pt x="168" y="21"/>
                  </a:moveTo>
                  <a:cubicBezTo>
                    <a:pt x="168" y="17"/>
                    <a:pt x="168" y="17"/>
                    <a:pt x="168" y="17"/>
                  </a:cubicBezTo>
                  <a:cubicBezTo>
                    <a:pt x="168" y="17"/>
                    <a:pt x="168" y="17"/>
                    <a:pt x="169" y="17"/>
                  </a:cubicBezTo>
                  <a:cubicBezTo>
                    <a:pt x="172" y="17"/>
                    <a:pt x="174" y="22"/>
                    <a:pt x="170" y="22"/>
                  </a:cubicBezTo>
                  <a:cubicBezTo>
                    <a:pt x="169" y="22"/>
                    <a:pt x="168" y="22"/>
                    <a:pt x="168" y="21"/>
                  </a:cubicBezTo>
                  <a:close/>
                  <a:moveTo>
                    <a:pt x="168" y="17"/>
                  </a:moveTo>
                  <a:cubicBezTo>
                    <a:pt x="168" y="21"/>
                    <a:pt x="168" y="21"/>
                    <a:pt x="168" y="21"/>
                  </a:cubicBezTo>
                  <a:cubicBezTo>
                    <a:pt x="166" y="20"/>
                    <a:pt x="165" y="17"/>
                    <a:pt x="168" y="17"/>
                  </a:cubicBezTo>
                  <a:close/>
                  <a:moveTo>
                    <a:pt x="168" y="70"/>
                  </a:moveTo>
                  <a:cubicBezTo>
                    <a:pt x="168" y="82"/>
                    <a:pt x="168" y="82"/>
                    <a:pt x="168" y="82"/>
                  </a:cubicBezTo>
                  <a:cubicBezTo>
                    <a:pt x="166" y="82"/>
                    <a:pt x="164" y="81"/>
                    <a:pt x="165" y="78"/>
                  </a:cubicBezTo>
                  <a:cubicBezTo>
                    <a:pt x="166" y="75"/>
                    <a:pt x="163" y="70"/>
                    <a:pt x="168" y="70"/>
                  </a:cubicBezTo>
                  <a:close/>
                  <a:moveTo>
                    <a:pt x="168" y="102"/>
                  </a:moveTo>
                  <a:cubicBezTo>
                    <a:pt x="168" y="118"/>
                    <a:pt x="168" y="118"/>
                    <a:pt x="168" y="118"/>
                  </a:cubicBezTo>
                  <a:cubicBezTo>
                    <a:pt x="166" y="118"/>
                    <a:pt x="165" y="118"/>
                    <a:pt x="165" y="116"/>
                  </a:cubicBezTo>
                  <a:cubicBezTo>
                    <a:pt x="165" y="113"/>
                    <a:pt x="162" y="111"/>
                    <a:pt x="164" y="108"/>
                  </a:cubicBezTo>
                  <a:cubicBezTo>
                    <a:pt x="166" y="105"/>
                    <a:pt x="164" y="102"/>
                    <a:pt x="167" y="102"/>
                  </a:cubicBezTo>
                  <a:cubicBezTo>
                    <a:pt x="168" y="102"/>
                    <a:pt x="168" y="102"/>
                    <a:pt x="168" y="102"/>
                  </a:cubicBezTo>
                  <a:close/>
                  <a:moveTo>
                    <a:pt x="168" y="124"/>
                  </a:moveTo>
                  <a:cubicBezTo>
                    <a:pt x="168" y="188"/>
                    <a:pt x="168" y="188"/>
                    <a:pt x="168" y="188"/>
                  </a:cubicBezTo>
                  <a:cubicBezTo>
                    <a:pt x="165" y="186"/>
                    <a:pt x="162" y="183"/>
                    <a:pt x="159" y="180"/>
                  </a:cubicBezTo>
                  <a:cubicBezTo>
                    <a:pt x="157" y="178"/>
                    <a:pt x="154" y="175"/>
                    <a:pt x="152" y="173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4" y="145"/>
                    <a:pt x="155" y="138"/>
                    <a:pt x="158" y="138"/>
                  </a:cubicBezTo>
                  <a:cubicBezTo>
                    <a:pt x="161" y="137"/>
                    <a:pt x="164" y="133"/>
                    <a:pt x="164" y="130"/>
                  </a:cubicBezTo>
                  <a:cubicBezTo>
                    <a:pt x="164" y="128"/>
                    <a:pt x="165" y="125"/>
                    <a:pt x="168" y="124"/>
                  </a:cubicBezTo>
                  <a:close/>
                  <a:moveTo>
                    <a:pt x="152" y="129"/>
                  </a:moveTo>
                  <a:cubicBezTo>
                    <a:pt x="153" y="129"/>
                    <a:pt x="153" y="128"/>
                    <a:pt x="153" y="127"/>
                  </a:cubicBezTo>
                  <a:cubicBezTo>
                    <a:pt x="154" y="126"/>
                    <a:pt x="153" y="125"/>
                    <a:pt x="152" y="126"/>
                  </a:cubicBezTo>
                  <a:cubicBezTo>
                    <a:pt x="152" y="129"/>
                    <a:pt x="152" y="129"/>
                    <a:pt x="152" y="129"/>
                  </a:cubicBezTo>
                  <a:close/>
                  <a:moveTo>
                    <a:pt x="152" y="46"/>
                  </a:moveTo>
                  <a:cubicBezTo>
                    <a:pt x="152" y="37"/>
                    <a:pt x="152" y="37"/>
                    <a:pt x="152" y="37"/>
                  </a:cubicBezTo>
                  <a:cubicBezTo>
                    <a:pt x="156" y="37"/>
                    <a:pt x="157" y="40"/>
                    <a:pt x="155" y="43"/>
                  </a:cubicBezTo>
                  <a:cubicBezTo>
                    <a:pt x="154" y="44"/>
                    <a:pt x="153" y="45"/>
                    <a:pt x="152" y="46"/>
                  </a:cubicBezTo>
                  <a:close/>
                  <a:moveTo>
                    <a:pt x="152" y="37"/>
                  </a:moveTo>
                  <a:cubicBezTo>
                    <a:pt x="152" y="46"/>
                    <a:pt x="152" y="46"/>
                    <a:pt x="152" y="46"/>
                  </a:cubicBezTo>
                  <a:cubicBezTo>
                    <a:pt x="151" y="46"/>
                    <a:pt x="151" y="46"/>
                    <a:pt x="150" y="47"/>
                  </a:cubicBezTo>
                  <a:cubicBezTo>
                    <a:pt x="150" y="37"/>
                    <a:pt x="150" y="37"/>
                    <a:pt x="150" y="37"/>
                  </a:cubicBezTo>
                  <a:cubicBezTo>
                    <a:pt x="151" y="37"/>
                    <a:pt x="151" y="37"/>
                    <a:pt x="152" y="37"/>
                  </a:cubicBezTo>
                  <a:close/>
                  <a:moveTo>
                    <a:pt x="152" y="126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9"/>
                    <a:pt x="151" y="128"/>
                    <a:pt x="151" y="128"/>
                  </a:cubicBezTo>
                  <a:cubicBezTo>
                    <a:pt x="150" y="127"/>
                    <a:pt x="150" y="126"/>
                    <a:pt x="152" y="126"/>
                  </a:cubicBezTo>
                  <a:cubicBezTo>
                    <a:pt x="152" y="126"/>
                    <a:pt x="152" y="126"/>
                    <a:pt x="152" y="126"/>
                  </a:cubicBezTo>
                  <a:close/>
                  <a:moveTo>
                    <a:pt x="152" y="148"/>
                  </a:moveTo>
                  <a:cubicBezTo>
                    <a:pt x="152" y="173"/>
                    <a:pt x="152" y="173"/>
                    <a:pt x="152" y="173"/>
                  </a:cubicBezTo>
                  <a:cubicBezTo>
                    <a:pt x="151" y="172"/>
                    <a:pt x="150" y="171"/>
                    <a:pt x="150" y="170"/>
                  </a:cubicBezTo>
                  <a:cubicBezTo>
                    <a:pt x="150" y="165"/>
                    <a:pt x="150" y="165"/>
                    <a:pt x="150" y="165"/>
                  </a:cubicBezTo>
                  <a:cubicBezTo>
                    <a:pt x="153" y="162"/>
                    <a:pt x="151" y="161"/>
                    <a:pt x="150" y="159"/>
                  </a:cubicBezTo>
                  <a:cubicBezTo>
                    <a:pt x="150" y="152"/>
                    <a:pt x="150" y="152"/>
                    <a:pt x="150" y="152"/>
                  </a:cubicBezTo>
                  <a:cubicBezTo>
                    <a:pt x="150" y="151"/>
                    <a:pt x="151" y="150"/>
                    <a:pt x="152" y="149"/>
                  </a:cubicBezTo>
                  <a:cubicBezTo>
                    <a:pt x="152" y="149"/>
                    <a:pt x="152" y="149"/>
                    <a:pt x="152" y="148"/>
                  </a:cubicBezTo>
                  <a:close/>
                  <a:moveTo>
                    <a:pt x="150" y="137"/>
                  </a:moveTo>
                  <a:cubicBezTo>
                    <a:pt x="150" y="134"/>
                    <a:pt x="150" y="134"/>
                    <a:pt x="150" y="134"/>
                  </a:cubicBezTo>
                  <a:cubicBezTo>
                    <a:pt x="151" y="134"/>
                    <a:pt x="151" y="135"/>
                    <a:pt x="151" y="135"/>
                  </a:cubicBezTo>
                  <a:cubicBezTo>
                    <a:pt x="151" y="136"/>
                    <a:pt x="150" y="137"/>
                    <a:pt x="150" y="137"/>
                  </a:cubicBezTo>
                  <a:close/>
                  <a:moveTo>
                    <a:pt x="150" y="37"/>
                  </a:moveTo>
                  <a:cubicBezTo>
                    <a:pt x="150" y="47"/>
                    <a:pt x="150" y="47"/>
                    <a:pt x="150" y="47"/>
                  </a:cubicBezTo>
                  <a:cubicBezTo>
                    <a:pt x="147" y="48"/>
                    <a:pt x="144" y="48"/>
                    <a:pt x="141" y="45"/>
                  </a:cubicBezTo>
                  <a:cubicBezTo>
                    <a:pt x="140" y="45"/>
                    <a:pt x="140" y="45"/>
                    <a:pt x="140" y="45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1" y="36"/>
                    <a:pt x="141" y="36"/>
                    <a:pt x="142" y="36"/>
                  </a:cubicBezTo>
                  <a:cubicBezTo>
                    <a:pt x="146" y="38"/>
                    <a:pt x="147" y="37"/>
                    <a:pt x="150" y="38"/>
                  </a:cubicBezTo>
                  <a:cubicBezTo>
                    <a:pt x="150" y="37"/>
                    <a:pt x="150" y="37"/>
                    <a:pt x="150" y="37"/>
                  </a:cubicBezTo>
                  <a:close/>
                  <a:moveTo>
                    <a:pt x="150" y="134"/>
                  </a:moveTo>
                  <a:cubicBezTo>
                    <a:pt x="150" y="137"/>
                    <a:pt x="150" y="137"/>
                    <a:pt x="150" y="137"/>
                  </a:cubicBezTo>
                  <a:cubicBezTo>
                    <a:pt x="150" y="137"/>
                    <a:pt x="149" y="137"/>
                    <a:pt x="149" y="137"/>
                  </a:cubicBezTo>
                  <a:cubicBezTo>
                    <a:pt x="148" y="136"/>
                    <a:pt x="148" y="135"/>
                    <a:pt x="149" y="134"/>
                  </a:cubicBezTo>
                  <a:cubicBezTo>
                    <a:pt x="149" y="134"/>
                    <a:pt x="150" y="134"/>
                    <a:pt x="150" y="134"/>
                  </a:cubicBezTo>
                  <a:close/>
                  <a:moveTo>
                    <a:pt x="150" y="152"/>
                  </a:moveTo>
                  <a:cubicBezTo>
                    <a:pt x="150" y="159"/>
                    <a:pt x="150" y="159"/>
                    <a:pt x="150" y="159"/>
                  </a:cubicBezTo>
                  <a:cubicBezTo>
                    <a:pt x="150" y="159"/>
                    <a:pt x="149" y="159"/>
                    <a:pt x="149" y="159"/>
                  </a:cubicBezTo>
                  <a:cubicBezTo>
                    <a:pt x="148" y="157"/>
                    <a:pt x="149" y="154"/>
                    <a:pt x="150" y="152"/>
                  </a:cubicBezTo>
                  <a:close/>
                  <a:moveTo>
                    <a:pt x="150" y="165"/>
                  </a:moveTo>
                  <a:cubicBezTo>
                    <a:pt x="150" y="170"/>
                    <a:pt x="150" y="170"/>
                    <a:pt x="150" y="170"/>
                  </a:cubicBezTo>
                  <a:cubicBezTo>
                    <a:pt x="149" y="168"/>
                    <a:pt x="148" y="166"/>
                    <a:pt x="150" y="165"/>
                  </a:cubicBezTo>
                  <a:cubicBezTo>
                    <a:pt x="150" y="165"/>
                    <a:pt x="150" y="165"/>
                    <a:pt x="150" y="165"/>
                  </a:cubicBezTo>
                  <a:close/>
                  <a:moveTo>
                    <a:pt x="140" y="5"/>
                  </a:moveTo>
                  <a:cubicBezTo>
                    <a:pt x="140" y="0"/>
                    <a:pt x="140" y="0"/>
                    <a:pt x="140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1" y="0"/>
                    <a:pt x="142" y="0"/>
                    <a:pt x="143" y="0"/>
                  </a:cubicBezTo>
                  <a:cubicBezTo>
                    <a:pt x="143" y="1"/>
                    <a:pt x="143" y="2"/>
                    <a:pt x="142" y="3"/>
                  </a:cubicBezTo>
                  <a:cubicBezTo>
                    <a:pt x="141" y="4"/>
                    <a:pt x="141" y="5"/>
                    <a:pt x="140" y="5"/>
                  </a:cubicBezTo>
                  <a:close/>
                  <a:moveTo>
                    <a:pt x="145" y="127"/>
                  </a:moveTo>
                  <a:cubicBezTo>
                    <a:pt x="146" y="127"/>
                    <a:pt x="147" y="127"/>
                    <a:pt x="147" y="128"/>
                  </a:cubicBezTo>
                  <a:cubicBezTo>
                    <a:pt x="147" y="130"/>
                    <a:pt x="146" y="131"/>
                    <a:pt x="145" y="130"/>
                  </a:cubicBezTo>
                  <a:cubicBezTo>
                    <a:pt x="144" y="129"/>
                    <a:pt x="144" y="128"/>
                    <a:pt x="145" y="127"/>
                  </a:cubicBezTo>
                  <a:close/>
                  <a:moveTo>
                    <a:pt x="70" y="81"/>
                  </a:moveTo>
                  <a:cubicBezTo>
                    <a:pt x="70" y="81"/>
                    <a:pt x="70" y="81"/>
                    <a:pt x="70" y="81"/>
                  </a:cubicBezTo>
                  <a:cubicBezTo>
                    <a:pt x="74" y="81"/>
                    <a:pt x="71" y="79"/>
                    <a:pt x="70" y="76"/>
                  </a:cubicBezTo>
                  <a:cubicBezTo>
                    <a:pt x="70" y="81"/>
                    <a:pt x="70" y="81"/>
                    <a:pt x="70" y="81"/>
                  </a:cubicBezTo>
                  <a:close/>
                  <a:moveTo>
                    <a:pt x="140" y="0"/>
                  </a:moveTo>
                  <a:cubicBezTo>
                    <a:pt x="140" y="5"/>
                    <a:pt x="140" y="5"/>
                    <a:pt x="140" y="5"/>
                  </a:cubicBezTo>
                  <a:cubicBezTo>
                    <a:pt x="138" y="8"/>
                    <a:pt x="139" y="9"/>
                    <a:pt x="135" y="9"/>
                  </a:cubicBezTo>
                  <a:cubicBezTo>
                    <a:pt x="130" y="9"/>
                    <a:pt x="140" y="16"/>
                    <a:pt x="135" y="16"/>
                  </a:cubicBezTo>
                  <a:cubicBezTo>
                    <a:pt x="130" y="16"/>
                    <a:pt x="128" y="23"/>
                    <a:pt x="133" y="22"/>
                  </a:cubicBezTo>
                  <a:cubicBezTo>
                    <a:pt x="139" y="22"/>
                    <a:pt x="138" y="24"/>
                    <a:pt x="133" y="27"/>
                  </a:cubicBezTo>
                  <a:cubicBezTo>
                    <a:pt x="127" y="29"/>
                    <a:pt x="118" y="29"/>
                    <a:pt x="115" y="34"/>
                  </a:cubicBezTo>
                  <a:cubicBezTo>
                    <a:pt x="113" y="38"/>
                    <a:pt x="103" y="38"/>
                    <a:pt x="103" y="42"/>
                  </a:cubicBezTo>
                  <a:cubicBezTo>
                    <a:pt x="103" y="46"/>
                    <a:pt x="101" y="60"/>
                    <a:pt x="93" y="58"/>
                  </a:cubicBezTo>
                  <a:cubicBezTo>
                    <a:pt x="86" y="55"/>
                    <a:pt x="84" y="47"/>
                    <a:pt x="81" y="43"/>
                  </a:cubicBezTo>
                  <a:cubicBezTo>
                    <a:pt x="78" y="38"/>
                    <a:pt x="83" y="33"/>
                    <a:pt x="80" y="31"/>
                  </a:cubicBezTo>
                  <a:cubicBezTo>
                    <a:pt x="77" y="30"/>
                    <a:pt x="86" y="22"/>
                    <a:pt x="83" y="24"/>
                  </a:cubicBezTo>
                  <a:cubicBezTo>
                    <a:pt x="80" y="27"/>
                    <a:pt x="74" y="23"/>
                    <a:pt x="79" y="22"/>
                  </a:cubicBezTo>
                  <a:cubicBezTo>
                    <a:pt x="84" y="21"/>
                    <a:pt x="82" y="17"/>
                    <a:pt x="79" y="18"/>
                  </a:cubicBezTo>
                  <a:cubicBezTo>
                    <a:pt x="76" y="19"/>
                    <a:pt x="73" y="18"/>
                    <a:pt x="74" y="16"/>
                  </a:cubicBezTo>
                  <a:cubicBezTo>
                    <a:pt x="75" y="15"/>
                    <a:pt x="75" y="15"/>
                    <a:pt x="75" y="15"/>
                  </a:cubicBezTo>
                  <a:cubicBezTo>
                    <a:pt x="77" y="14"/>
                    <a:pt x="79" y="13"/>
                    <a:pt x="81" y="13"/>
                  </a:cubicBezTo>
                  <a:cubicBezTo>
                    <a:pt x="83" y="12"/>
                    <a:pt x="84" y="11"/>
                    <a:pt x="85" y="11"/>
                  </a:cubicBezTo>
                  <a:cubicBezTo>
                    <a:pt x="86" y="10"/>
                    <a:pt x="87" y="10"/>
                    <a:pt x="87" y="10"/>
                  </a:cubicBezTo>
                  <a:cubicBezTo>
                    <a:pt x="89" y="9"/>
                    <a:pt x="91" y="8"/>
                    <a:pt x="94" y="8"/>
                  </a:cubicBezTo>
                  <a:cubicBezTo>
                    <a:pt x="106" y="3"/>
                    <a:pt x="120" y="1"/>
                    <a:pt x="134" y="0"/>
                  </a:cubicBezTo>
                  <a:cubicBezTo>
                    <a:pt x="135" y="0"/>
                    <a:pt x="136" y="0"/>
                    <a:pt x="138" y="0"/>
                  </a:cubicBezTo>
                  <a:cubicBezTo>
                    <a:pt x="139" y="0"/>
                    <a:pt x="139" y="0"/>
                    <a:pt x="140" y="0"/>
                  </a:cubicBezTo>
                  <a:close/>
                  <a:moveTo>
                    <a:pt x="140" y="36"/>
                  </a:moveTo>
                  <a:cubicBezTo>
                    <a:pt x="138" y="37"/>
                    <a:pt x="136" y="42"/>
                    <a:pt x="140" y="45"/>
                  </a:cubicBezTo>
                  <a:cubicBezTo>
                    <a:pt x="140" y="36"/>
                    <a:pt x="140" y="36"/>
                    <a:pt x="140" y="36"/>
                  </a:cubicBezTo>
                  <a:close/>
                  <a:moveTo>
                    <a:pt x="70" y="258"/>
                  </a:moveTo>
                  <a:cubicBezTo>
                    <a:pt x="70" y="182"/>
                    <a:pt x="70" y="182"/>
                    <a:pt x="70" y="182"/>
                  </a:cubicBezTo>
                  <a:cubicBezTo>
                    <a:pt x="73" y="184"/>
                    <a:pt x="77" y="187"/>
                    <a:pt x="80" y="187"/>
                  </a:cubicBezTo>
                  <a:cubicBezTo>
                    <a:pt x="84" y="187"/>
                    <a:pt x="83" y="191"/>
                    <a:pt x="83" y="195"/>
                  </a:cubicBezTo>
                  <a:cubicBezTo>
                    <a:pt x="83" y="200"/>
                    <a:pt x="89" y="200"/>
                    <a:pt x="95" y="202"/>
                  </a:cubicBezTo>
                  <a:cubicBezTo>
                    <a:pt x="101" y="204"/>
                    <a:pt x="104" y="203"/>
                    <a:pt x="110" y="207"/>
                  </a:cubicBezTo>
                  <a:cubicBezTo>
                    <a:pt x="116" y="211"/>
                    <a:pt x="117" y="213"/>
                    <a:pt x="114" y="217"/>
                  </a:cubicBezTo>
                  <a:cubicBezTo>
                    <a:pt x="111" y="221"/>
                    <a:pt x="105" y="228"/>
                    <a:pt x="104" y="234"/>
                  </a:cubicBezTo>
                  <a:cubicBezTo>
                    <a:pt x="104" y="241"/>
                    <a:pt x="100" y="247"/>
                    <a:pt x="96" y="247"/>
                  </a:cubicBezTo>
                  <a:cubicBezTo>
                    <a:pt x="91" y="248"/>
                    <a:pt x="87" y="251"/>
                    <a:pt x="87" y="254"/>
                  </a:cubicBezTo>
                  <a:cubicBezTo>
                    <a:pt x="87" y="257"/>
                    <a:pt x="83" y="256"/>
                    <a:pt x="83" y="262"/>
                  </a:cubicBezTo>
                  <a:cubicBezTo>
                    <a:pt x="83" y="263"/>
                    <a:pt x="83" y="264"/>
                    <a:pt x="82" y="265"/>
                  </a:cubicBezTo>
                  <a:cubicBezTo>
                    <a:pt x="80" y="263"/>
                    <a:pt x="78" y="262"/>
                    <a:pt x="75" y="261"/>
                  </a:cubicBezTo>
                  <a:cubicBezTo>
                    <a:pt x="73" y="260"/>
                    <a:pt x="71" y="259"/>
                    <a:pt x="70" y="258"/>
                  </a:cubicBezTo>
                  <a:close/>
                  <a:moveTo>
                    <a:pt x="70" y="93"/>
                  </a:moveTo>
                  <a:cubicBezTo>
                    <a:pt x="70" y="83"/>
                    <a:pt x="70" y="83"/>
                    <a:pt x="70" y="83"/>
                  </a:cubicBezTo>
                  <a:cubicBezTo>
                    <a:pt x="70" y="83"/>
                    <a:pt x="70" y="83"/>
                    <a:pt x="70" y="83"/>
                  </a:cubicBezTo>
                  <a:cubicBezTo>
                    <a:pt x="76" y="83"/>
                    <a:pt x="76" y="87"/>
                    <a:pt x="78" y="90"/>
                  </a:cubicBezTo>
                  <a:cubicBezTo>
                    <a:pt x="79" y="93"/>
                    <a:pt x="78" y="97"/>
                    <a:pt x="73" y="94"/>
                  </a:cubicBezTo>
                  <a:cubicBezTo>
                    <a:pt x="72" y="94"/>
                    <a:pt x="71" y="93"/>
                    <a:pt x="70" y="93"/>
                  </a:cubicBezTo>
                  <a:close/>
                  <a:moveTo>
                    <a:pt x="58" y="86"/>
                  </a:moveTo>
                  <a:cubicBezTo>
                    <a:pt x="59" y="87"/>
                    <a:pt x="60" y="87"/>
                    <a:pt x="61" y="85"/>
                  </a:cubicBezTo>
                  <a:cubicBezTo>
                    <a:pt x="62" y="83"/>
                    <a:pt x="64" y="82"/>
                    <a:pt x="70" y="81"/>
                  </a:cubicBezTo>
                  <a:cubicBezTo>
                    <a:pt x="70" y="76"/>
                    <a:pt x="70" y="76"/>
                    <a:pt x="70" y="76"/>
                  </a:cubicBezTo>
                  <a:cubicBezTo>
                    <a:pt x="69" y="75"/>
                    <a:pt x="68" y="74"/>
                    <a:pt x="69" y="73"/>
                  </a:cubicBezTo>
                  <a:cubicBezTo>
                    <a:pt x="70" y="71"/>
                    <a:pt x="65" y="70"/>
                    <a:pt x="62" y="67"/>
                  </a:cubicBezTo>
                  <a:cubicBezTo>
                    <a:pt x="60" y="66"/>
                    <a:pt x="60" y="61"/>
                    <a:pt x="58" y="58"/>
                  </a:cubicBezTo>
                  <a:cubicBezTo>
                    <a:pt x="58" y="86"/>
                    <a:pt x="58" y="86"/>
                    <a:pt x="58" y="86"/>
                  </a:cubicBezTo>
                  <a:close/>
                  <a:moveTo>
                    <a:pt x="70" y="83"/>
                  </a:moveTo>
                  <a:cubicBezTo>
                    <a:pt x="70" y="93"/>
                    <a:pt x="70" y="93"/>
                    <a:pt x="70" y="93"/>
                  </a:cubicBezTo>
                  <a:cubicBezTo>
                    <a:pt x="67" y="92"/>
                    <a:pt x="66" y="91"/>
                    <a:pt x="68" y="87"/>
                  </a:cubicBezTo>
                  <a:cubicBezTo>
                    <a:pt x="69" y="83"/>
                    <a:pt x="67" y="83"/>
                    <a:pt x="70" y="83"/>
                  </a:cubicBezTo>
                  <a:close/>
                  <a:moveTo>
                    <a:pt x="70" y="182"/>
                  </a:moveTo>
                  <a:cubicBezTo>
                    <a:pt x="70" y="258"/>
                    <a:pt x="70" y="258"/>
                    <a:pt x="70" y="258"/>
                  </a:cubicBezTo>
                  <a:cubicBezTo>
                    <a:pt x="69" y="258"/>
                    <a:pt x="69" y="258"/>
                    <a:pt x="69" y="258"/>
                  </a:cubicBezTo>
                  <a:cubicBezTo>
                    <a:pt x="65" y="256"/>
                    <a:pt x="62" y="253"/>
                    <a:pt x="58" y="251"/>
                  </a:cubicBezTo>
                  <a:cubicBezTo>
                    <a:pt x="58" y="176"/>
                    <a:pt x="58" y="176"/>
                    <a:pt x="58" y="176"/>
                  </a:cubicBezTo>
                  <a:cubicBezTo>
                    <a:pt x="60" y="177"/>
                    <a:pt x="63" y="177"/>
                    <a:pt x="65" y="179"/>
                  </a:cubicBezTo>
                  <a:cubicBezTo>
                    <a:pt x="67" y="180"/>
                    <a:pt x="68" y="181"/>
                    <a:pt x="70" y="182"/>
                  </a:cubicBezTo>
                  <a:close/>
                  <a:moveTo>
                    <a:pt x="58" y="101"/>
                  </a:moveTo>
                  <a:cubicBezTo>
                    <a:pt x="58" y="97"/>
                    <a:pt x="58" y="97"/>
                    <a:pt x="58" y="97"/>
                  </a:cubicBezTo>
                  <a:cubicBezTo>
                    <a:pt x="61" y="96"/>
                    <a:pt x="61" y="101"/>
                    <a:pt x="59" y="101"/>
                  </a:cubicBezTo>
                  <a:cubicBezTo>
                    <a:pt x="59" y="101"/>
                    <a:pt x="58" y="101"/>
                    <a:pt x="58" y="101"/>
                  </a:cubicBezTo>
                  <a:close/>
                  <a:moveTo>
                    <a:pt x="58" y="39"/>
                  </a:moveTo>
                  <a:cubicBezTo>
                    <a:pt x="58" y="34"/>
                    <a:pt x="58" y="34"/>
                    <a:pt x="58" y="34"/>
                  </a:cubicBezTo>
                  <a:cubicBezTo>
                    <a:pt x="59" y="36"/>
                    <a:pt x="60" y="38"/>
                    <a:pt x="58" y="39"/>
                  </a:cubicBezTo>
                  <a:close/>
                  <a:moveTo>
                    <a:pt x="54" y="97"/>
                  </a:moveTo>
                  <a:cubicBezTo>
                    <a:pt x="54" y="97"/>
                    <a:pt x="54" y="97"/>
                    <a:pt x="54" y="96"/>
                  </a:cubicBezTo>
                  <a:cubicBezTo>
                    <a:pt x="56" y="94"/>
                    <a:pt x="55" y="92"/>
                    <a:pt x="54" y="90"/>
                  </a:cubicBezTo>
                  <a:cubicBezTo>
                    <a:pt x="54" y="97"/>
                    <a:pt x="54" y="97"/>
                    <a:pt x="54" y="97"/>
                  </a:cubicBezTo>
                  <a:close/>
                  <a:moveTo>
                    <a:pt x="54" y="84"/>
                  </a:moveTo>
                  <a:cubicBezTo>
                    <a:pt x="55" y="84"/>
                    <a:pt x="56" y="84"/>
                    <a:pt x="56" y="84"/>
                  </a:cubicBezTo>
                  <a:cubicBezTo>
                    <a:pt x="57" y="85"/>
                    <a:pt x="58" y="85"/>
                    <a:pt x="58" y="86"/>
                  </a:cubicBezTo>
                  <a:cubicBezTo>
                    <a:pt x="58" y="58"/>
                    <a:pt x="58" y="58"/>
                    <a:pt x="58" y="58"/>
                  </a:cubicBezTo>
                  <a:cubicBezTo>
                    <a:pt x="58" y="57"/>
                    <a:pt x="57" y="57"/>
                    <a:pt x="56" y="56"/>
                  </a:cubicBezTo>
                  <a:cubicBezTo>
                    <a:pt x="55" y="56"/>
                    <a:pt x="54" y="56"/>
                    <a:pt x="54" y="57"/>
                  </a:cubicBezTo>
                  <a:cubicBezTo>
                    <a:pt x="54" y="84"/>
                    <a:pt x="54" y="84"/>
                    <a:pt x="54" y="84"/>
                  </a:cubicBezTo>
                  <a:close/>
                  <a:moveTo>
                    <a:pt x="58" y="34"/>
                  </a:moveTo>
                  <a:cubicBezTo>
                    <a:pt x="58" y="39"/>
                    <a:pt x="58" y="39"/>
                    <a:pt x="58" y="39"/>
                  </a:cubicBezTo>
                  <a:cubicBezTo>
                    <a:pt x="58" y="39"/>
                    <a:pt x="57" y="39"/>
                    <a:pt x="57" y="38"/>
                  </a:cubicBezTo>
                  <a:cubicBezTo>
                    <a:pt x="56" y="38"/>
                    <a:pt x="55" y="38"/>
                    <a:pt x="54" y="38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6" y="32"/>
                    <a:pt x="57" y="33"/>
                    <a:pt x="58" y="34"/>
                  </a:cubicBezTo>
                  <a:close/>
                  <a:moveTo>
                    <a:pt x="58" y="97"/>
                  </a:moveTo>
                  <a:cubicBezTo>
                    <a:pt x="58" y="101"/>
                    <a:pt x="58" y="101"/>
                    <a:pt x="58" y="101"/>
                  </a:cubicBezTo>
                  <a:cubicBezTo>
                    <a:pt x="56" y="100"/>
                    <a:pt x="55" y="97"/>
                    <a:pt x="58" y="97"/>
                  </a:cubicBezTo>
                  <a:cubicBezTo>
                    <a:pt x="58" y="97"/>
                    <a:pt x="58" y="97"/>
                    <a:pt x="58" y="97"/>
                  </a:cubicBezTo>
                  <a:close/>
                  <a:moveTo>
                    <a:pt x="58" y="176"/>
                  </a:moveTo>
                  <a:cubicBezTo>
                    <a:pt x="58" y="251"/>
                    <a:pt x="58" y="251"/>
                    <a:pt x="58" y="251"/>
                  </a:cubicBezTo>
                  <a:cubicBezTo>
                    <a:pt x="57" y="250"/>
                    <a:pt x="55" y="249"/>
                    <a:pt x="54" y="248"/>
                  </a:cubicBezTo>
                  <a:cubicBezTo>
                    <a:pt x="54" y="176"/>
                    <a:pt x="54" y="176"/>
                    <a:pt x="54" y="176"/>
                  </a:cubicBezTo>
                  <a:cubicBezTo>
                    <a:pt x="55" y="176"/>
                    <a:pt x="57" y="176"/>
                    <a:pt x="58" y="176"/>
                  </a:cubicBezTo>
                  <a:close/>
                  <a:moveTo>
                    <a:pt x="54" y="162"/>
                  </a:moveTo>
                  <a:cubicBezTo>
                    <a:pt x="54" y="161"/>
                    <a:pt x="54" y="161"/>
                    <a:pt x="54" y="161"/>
                  </a:cubicBezTo>
                  <a:cubicBezTo>
                    <a:pt x="54" y="161"/>
                    <a:pt x="54" y="162"/>
                    <a:pt x="54" y="162"/>
                  </a:cubicBezTo>
                  <a:close/>
                  <a:moveTo>
                    <a:pt x="54" y="103"/>
                  </a:moveTo>
                  <a:cubicBezTo>
                    <a:pt x="54" y="103"/>
                    <a:pt x="54" y="103"/>
                    <a:pt x="54" y="103"/>
                  </a:cubicBezTo>
                  <a:cubicBezTo>
                    <a:pt x="56" y="103"/>
                    <a:pt x="56" y="99"/>
                    <a:pt x="54" y="99"/>
                  </a:cubicBezTo>
                  <a:cubicBezTo>
                    <a:pt x="54" y="103"/>
                    <a:pt x="54" y="103"/>
                    <a:pt x="54" y="103"/>
                  </a:cubicBezTo>
                  <a:close/>
                  <a:moveTo>
                    <a:pt x="54" y="50"/>
                  </a:moveTo>
                  <a:cubicBezTo>
                    <a:pt x="54" y="44"/>
                    <a:pt x="54" y="44"/>
                    <a:pt x="54" y="44"/>
                  </a:cubicBezTo>
                  <a:cubicBezTo>
                    <a:pt x="56" y="46"/>
                    <a:pt x="55" y="49"/>
                    <a:pt x="54" y="50"/>
                  </a:cubicBezTo>
                  <a:close/>
                  <a:moveTo>
                    <a:pt x="48" y="101"/>
                  </a:moveTo>
                  <a:cubicBezTo>
                    <a:pt x="49" y="101"/>
                    <a:pt x="52" y="100"/>
                    <a:pt x="54" y="97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52" y="88"/>
                    <a:pt x="50" y="87"/>
                    <a:pt x="48" y="87"/>
                  </a:cubicBezTo>
                  <a:cubicBezTo>
                    <a:pt x="46" y="87"/>
                    <a:pt x="51" y="84"/>
                    <a:pt x="54" y="84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2" y="57"/>
                    <a:pt x="54" y="60"/>
                    <a:pt x="51" y="60"/>
                  </a:cubicBezTo>
                  <a:cubicBezTo>
                    <a:pt x="49" y="61"/>
                    <a:pt x="48" y="61"/>
                    <a:pt x="48" y="60"/>
                  </a:cubicBezTo>
                  <a:cubicBezTo>
                    <a:pt x="48" y="101"/>
                    <a:pt x="48" y="101"/>
                    <a:pt x="48" y="101"/>
                  </a:cubicBezTo>
                  <a:close/>
                  <a:moveTo>
                    <a:pt x="54" y="31"/>
                  </a:moveTo>
                  <a:cubicBezTo>
                    <a:pt x="54" y="38"/>
                    <a:pt x="54" y="38"/>
                    <a:pt x="54" y="38"/>
                  </a:cubicBezTo>
                  <a:cubicBezTo>
                    <a:pt x="51" y="38"/>
                    <a:pt x="50" y="40"/>
                    <a:pt x="53" y="43"/>
                  </a:cubicBezTo>
                  <a:cubicBezTo>
                    <a:pt x="53" y="43"/>
                    <a:pt x="54" y="43"/>
                    <a:pt x="54" y="44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3" y="51"/>
                    <a:pt x="52" y="51"/>
                    <a:pt x="51" y="50"/>
                  </a:cubicBezTo>
                  <a:cubicBezTo>
                    <a:pt x="50" y="50"/>
                    <a:pt x="49" y="50"/>
                    <a:pt x="48" y="49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3"/>
                    <a:pt x="51" y="31"/>
                    <a:pt x="53" y="30"/>
                  </a:cubicBezTo>
                  <a:cubicBezTo>
                    <a:pt x="53" y="30"/>
                    <a:pt x="53" y="31"/>
                    <a:pt x="54" y="31"/>
                  </a:cubicBezTo>
                  <a:close/>
                  <a:moveTo>
                    <a:pt x="54" y="99"/>
                  </a:moveTo>
                  <a:cubicBezTo>
                    <a:pt x="54" y="103"/>
                    <a:pt x="54" y="103"/>
                    <a:pt x="54" y="103"/>
                  </a:cubicBezTo>
                  <a:cubicBezTo>
                    <a:pt x="52" y="102"/>
                    <a:pt x="51" y="100"/>
                    <a:pt x="53" y="99"/>
                  </a:cubicBezTo>
                  <a:cubicBezTo>
                    <a:pt x="54" y="99"/>
                    <a:pt x="54" y="99"/>
                    <a:pt x="54" y="99"/>
                  </a:cubicBezTo>
                  <a:close/>
                  <a:moveTo>
                    <a:pt x="54" y="161"/>
                  </a:moveTo>
                  <a:cubicBezTo>
                    <a:pt x="54" y="162"/>
                    <a:pt x="54" y="162"/>
                    <a:pt x="54" y="162"/>
                  </a:cubicBezTo>
                  <a:cubicBezTo>
                    <a:pt x="54" y="162"/>
                    <a:pt x="53" y="162"/>
                    <a:pt x="52" y="162"/>
                  </a:cubicBezTo>
                  <a:cubicBezTo>
                    <a:pt x="48" y="162"/>
                    <a:pt x="46" y="160"/>
                    <a:pt x="51" y="160"/>
                  </a:cubicBezTo>
                  <a:cubicBezTo>
                    <a:pt x="52" y="160"/>
                    <a:pt x="53" y="161"/>
                    <a:pt x="54" y="161"/>
                  </a:cubicBezTo>
                  <a:close/>
                  <a:moveTo>
                    <a:pt x="54" y="176"/>
                  </a:moveTo>
                  <a:cubicBezTo>
                    <a:pt x="54" y="248"/>
                    <a:pt x="54" y="248"/>
                    <a:pt x="54" y="248"/>
                  </a:cubicBezTo>
                  <a:cubicBezTo>
                    <a:pt x="52" y="246"/>
                    <a:pt x="50" y="244"/>
                    <a:pt x="48" y="242"/>
                  </a:cubicBezTo>
                  <a:cubicBezTo>
                    <a:pt x="48" y="177"/>
                    <a:pt x="48" y="177"/>
                    <a:pt x="48" y="177"/>
                  </a:cubicBezTo>
                  <a:cubicBezTo>
                    <a:pt x="49" y="177"/>
                    <a:pt x="50" y="176"/>
                    <a:pt x="51" y="176"/>
                  </a:cubicBezTo>
                  <a:cubicBezTo>
                    <a:pt x="52" y="176"/>
                    <a:pt x="53" y="176"/>
                    <a:pt x="54" y="176"/>
                  </a:cubicBezTo>
                  <a:close/>
                  <a:moveTo>
                    <a:pt x="42" y="107"/>
                  </a:moveTo>
                  <a:cubicBezTo>
                    <a:pt x="43" y="106"/>
                    <a:pt x="43" y="104"/>
                    <a:pt x="44" y="103"/>
                  </a:cubicBezTo>
                  <a:cubicBezTo>
                    <a:pt x="45" y="103"/>
                    <a:pt x="46" y="102"/>
                    <a:pt x="48" y="101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6" y="60"/>
                    <a:pt x="46" y="58"/>
                    <a:pt x="46" y="57"/>
                  </a:cubicBezTo>
                  <a:cubicBezTo>
                    <a:pt x="46" y="56"/>
                    <a:pt x="44" y="54"/>
                    <a:pt x="42" y="52"/>
                  </a:cubicBezTo>
                  <a:cubicBezTo>
                    <a:pt x="42" y="107"/>
                    <a:pt x="42" y="107"/>
                    <a:pt x="42" y="107"/>
                  </a:cubicBezTo>
                  <a:close/>
                  <a:moveTo>
                    <a:pt x="48" y="34"/>
                  </a:moveTo>
                  <a:cubicBezTo>
                    <a:pt x="48" y="49"/>
                    <a:pt x="48" y="49"/>
                    <a:pt x="48" y="49"/>
                  </a:cubicBezTo>
                  <a:cubicBezTo>
                    <a:pt x="46" y="49"/>
                    <a:pt x="44" y="48"/>
                    <a:pt x="42" y="47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3" y="38"/>
                    <a:pt x="44" y="37"/>
                    <a:pt x="45" y="36"/>
                  </a:cubicBezTo>
                  <a:cubicBezTo>
                    <a:pt x="46" y="35"/>
                    <a:pt x="47" y="35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lose/>
                  <a:moveTo>
                    <a:pt x="48" y="177"/>
                  </a:moveTo>
                  <a:cubicBezTo>
                    <a:pt x="48" y="242"/>
                    <a:pt x="48" y="242"/>
                    <a:pt x="48" y="242"/>
                  </a:cubicBezTo>
                  <a:cubicBezTo>
                    <a:pt x="47" y="242"/>
                    <a:pt x="46" y="241"/>
                    <a:pt x="45" y="240"/>
                  </a:cubicBezTo>
                  <a:cubicBezTo>
                    <a:pt x="44" y="239"/>
                    <a:pt x="43" y="238"/>
                    <a:pt x="42" y="237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3" y="177"/>
                    <a:pt x="45" y="177"/>
                    <a:pt x="48" y="177"/>
                  </a:cubicBezTo>
                  <a:close/>
                  <a:moveTo>
                    <a:pt x="42" y="162"/>
                  </a:moveTo>
                  <a:cubicBezTo>
                    <a:pt x="42" y="157"/>
                    <a:pt x="42" y="157"/>
                    <a:pt x="42" y="157"/>
                  </a:cubicBezTo>
                  <a:cubicBezTo>
                    <a:pt x="42" y="157"/>
                    <a:pt x="43" y="157"/>
                    <a:pt x="43" y="157"/>
                  </a:cubicBezTo>
                  <a:cubicBezTo>
                    <a:pt x="46" y="157"/>
                    <a:pt x="46" y="162"/>
                    <a:pt x="43" y="162"/>
                  </a:cubicBezTo>
                  <a:cubicBezTo>
                    <a:pt x="43" y="162"/>
                    <a:pt x="42" y="162"/>
                    <a:pt x="42" y="162"/>
                  </a:cubicBezTo>
                  <a:close/>
                  <a:moveTo>
                    <a:pt x="31" y="124"/>
                  </a:moveTo>
                  <a:cubicBezTo>
                    <a:pt x="32" y="123"/>
                    <a:pt x="32" y="122"/>
                    <a:pt x="32" y="121"/>
                  </a:cubicBezTo>
                  <a:cubicBezTo>
                    <a:pt x="32" y="118"/>
                    <a:pt x="34" y="110"/>
                    <a:pt x="38" y="110"/>
                  </a:cubicBezTo>
                  <a:cubicBezTo>
                    <a:pt x="40" y="110"/>
                    <a:pt x="41" y="108"/>
                    <a:pt x="42" y="107"/>
                  </a:cubicBezTo>
                  <a:cubicBezTo>
                    <a:pt x="42" y="52"/>
                    <a:pt x="42" y="52"/>
                    <a:pt x="42" y="52"/>
                  </a:cubicBezTo>
                  <a:cubicBezTo>
                    <a:pt x="40" y="50"/>
                    <a:pt x="36" y="49"/>
                    <a:pt x="33" y="48"/>
                  </a:cubicBezTo>
                  <a:cubicBezTo>
                    <a:pt x="32" y="49"/>
                    <a:pt x="32" y="50"/>
                    <a:pt x="31" y="51"/>
                  </a:cubicBezTo>
                  <a:cubicBezTo>
                    <a:pt x="31" y="124"/>
                    <a:pt x="31" y="124"/>
                    <a:pt x="31" y="124"/>
                  </a:cubicBezTo>
                  <a:close/>
                  <a:moveTo>
                    <a:pt x="42" y="39"/>
                  </a:moveTo>
                  <a:cubicBezTo>
                    <a:pt x="42" y="47"/>
                    <a:pt x="42" y="47"/>
                    <a:pt x="42" y="47"/>
                  </a:cubicBezTo>
                  <a:cubicBezTo>
                    <a:pt x="40" y="47"/>
                    <a:pt x="38" y="46"/>
                    <a:pt x="36" y="45"/>
                  </a:cubicBezTo>
                  <a:cubicBezTo>
                    <a:pt x="37" y="44"/>
                    <a:pt x="39" y="42"/>
                    <a:pt x="40" y="41"/>
                  </a:cubicBezTo>
                  <a:cubicBezTo>
                    <a:pt x="41" y="40"/>
                    <a:pt x="42" y="40"/>
                    <a:pt x="42" y="39"/>
                  </a:cubicBezTo>
                  <a:close/>
                  <a:moveTo>
                    <a:pt x="42" y="157"/>
                  </a:moveTo>
                  <a:cubicBezTo>
                    <a:pt x="42" y="162"/>
                    <a:pt x="42" y="162"/>
                    <a:pt x="42" y="162"/>
                  </a:cubicBezTo>
                  <a:cubicBezTo>
                    <a:pt x="39" y="161"/>
                    <a:pt x="37" y="157"/>
                    <a:pt x="42" y="157"/>
                  </a:cubicBezTo>
                  <a:close/>
                  <a:moveTo>
                    <a:pt x="42" y="176"/>
                  </a:moveTo>
                  <a:cubicBezTo>
                    <a:pt x="42" y="237"/>
                    <a:pt x="42" y="237"/>
                    <a:pt x="42" y="237"/>
                  </a:cubicBezTo>
                  <a:cubicBezTo>
                    <a:pt x="42" y="237"/>
                    <a:pt x="41" y="237"/>
                    <a:pt x="41" y="236"/>
                  </a:cubicBezTo>
                  <a:cubicBezTo>
                    <a:pt x="40" y="235"/>
                    <a:pt x="38" y="232"/>
                    <a:pt x="36" y="231"/>
                  </a:cubicBezTo>
                  <a:cubicBezTo>
                    <a:pt x="36" y="231"/>
                    <a:pt x="36" y="231"/>
                    <a:pt x="36" y="231"/>
                  </a:cubicBezTo>
                  <a:cubicBezTo>
                    <a:pt x="34" y="229"/>
                    <a:pt x="32" y="227"/>
                    <a:pt x="31" y="225"/>
                  </a:cubicBezTo>
                  <a:cubicBezTo>
                    <a:pt x="31" y="177"/>
                    <a:pt x="31" y="177"/>
                    <a:pt x="31" y="177"/>
                  </a:cubicBezTo>
                  <a:cubicBezTo>
                    <a:pt x="32" y="177"/>
                    <a:pt x="34" y="177"/>
                    <a:pt x="35" y="176"/>
                  </a:cubicBezTo>
                  <a:cubicBezTo>
                    <a:pt x="37" y="174"/>
                    <a:pt x="40" y="171"/>
                    <a:pt x="41" y="174"/>
                  </a:cubicBezTo>
                  <a:cubicBezTo>
                    <a:pt x="42" y="175"/>
                    <a:pt x="42" y="175"/>
                    <a:pt x="42" y="176"/>
                  </a:cubicBezTo>
                  <a:close/>
                  <a:moveTo>
                    <a:pt x="31" y="156"/>
                  </a:moveTo>
                  <a:cubicBezTo>
                    <a:pt x="31" y="153"/>
                    <a:pt x="31" y="153"/>
                    <a:pt x="31" y="153"/>
                  </a:cubicBezTo>
                  <a:cubicBezTo>
                    <a:pt x="34" y="153"/>
                    <a:pt x="35" y="156"/>
                    <a:pt x="32" y="156"/>
                  </a:cubicBezTo>
                  <a:cubicBezTo>
                    <a:pt x="32" y="156"/>
                    <a:pt x="31" y="156"/>
                    <a:pt x="31" y="156"/>
                  </a:cubicBezTo>
                  <a:close/>
                  <a:moveTo>
                    <a:pt x="31" y="147"/>
                  </a:moveTo>
                  <a:cubicBezTo>
                    <a:pt x="31" y="144"/>
                    <a:pt x="31" y="144"/>
                    <a:pt x="31" y="144"/>
                  </a:cubicBezTo>
                  <a:cubicBezTo>
                    <a:pt x="34" y="145"/>
                    <a:pt x="36" y="149"/>
                    <a:pt x="33" y="148"/>
                  </a:cubicBezTo>
                  <a:cubicBezTo>
                    <a:pt x="32" y="147"/>
                    <a:pt x="32" y="147"/>
                    <a:pt x="31" y="147"/>
                  </a:cubicBezTo>
                  <a:close/>
                  <a:moveTo>
                    <a:pt x="22" y="142"/>
                  </a:moveTo>
                  <a:cubicBezTo>
                    <a:pt x="23" y="142"/>
                    <a:pt x="24" y="141"/>
                    <a:pt x="24" y="139"/>
                  </a:cubicBezTo>
                  <a:cubicBezTo>
                    <a:pt x="24" y="134"/>
                    <a:pt x="23" y="131"/>
                    <a:pt x="24" y="129"/>
                  </a:cubicBezTo>
                  <a:cubicBezTo>
                    <a:pt x="25" y="127"/>
                    <a:pt x="29" y="125"/>
                    <a:pt x="31" y="124"/>
                  </a:cubicBezTo>
                  <a:cubicBezTo>
                    <a:pt x="31" y="51"/>
                    <a:pt x="31" y="51"/>
                    <a:pt x="31" y="51"/>
                  </a:cubicBezTo>
                  <a:cubicBezTo>
                    <a:pt x="30" y="52"/>
                    <a:pt x="30" y="53"/>
                    <a:pt x="29" y="53"/>
                  </a:cubicBezTo>
                  <a:cubicBezTo>
                    <a:pt x="28" y="54"/>
                    <a:pt x="27" y="56"/>
                    <a:pt x="26" y="57"/>
                  </a:cubicBezTo>
                  <a:cubicBezTo>
                    <a:pt x="27" y="58"/>
                    <a:pt x="27" y="59"/>
                    <a:pt x="27" y="60"/>
                  </a:cubicBezTo>
                  <a:cubicBezTo>
                    <a:pt x="28" y="65"/>
                    <a:pt x="30" y="68"/>
                    <a:pt x="28" y="68"/>
                  </a:cubicBezTo>
                  <a:cubicBezTo>
                    <a:pt x="25" y="68"/>
                    <a:pt x="25" y="72"/>
                    <a:pt x="25" y="79"/>
                  </a:cubicBezTo>
                  <a:cubicBezTo>
                    <a:pt x="24" y="82"/>
                    <a:pt x="23" y="82"/>
                    <a:pt x="22" y="80"/>
                  </a:cubicBezTo>
                  <a:cubicBezTo>
                    <a:pt x="22" y="142"/>
                    <a:pt x="22" y="142"/>
                    <a:pt x="22" y="142"/>
                  </a:cubicBezTo>
                  <a:close/>
                  <a:moveTo>
                    <a:pt x="31" y="144"/>
                  </a:moveTo>
                  <a:cubicBezTo>
                    <a:pt x="31" y="147"/>
                    <a:pt x="31" y="147"/>
                    <a:pt x="31" y="147"/>
                  </a:cubicBezTo>
                  <a:cubicBezTo>
                    <a:pt x="29" y="148"/>
                    <a:pt x="28" y="149"/>
                    <a:pt x="27" y="148"/>
                  </a:cubicBezTo>
                  <a:cubicBezTo>
                    <a:pt x="25" y="147"/>
                    <a:pt x="25" y="144"/>
                    <a:pt x="29" y="143"/>
                  </a:cubicBezTo>
                  <a:cubicBezTo>
                    <a:pt x="29" y="143"/>
                    <a:pt x="30" y="143"/>
                    <a:pt x="31" y="144"/>
                  </a:cubicBezTo>
                  <a:close/>
                  <a:moveTo>
                    <a:pt x="31" y="153"/>
                  </a:moveTo>
                  <a:cubicBezTo>
                    <a:pt x="31" y="156"/>
                    <a:pt x="31" y="156"/>
                    <a:pt x="31" y="156"/>
                  </a:cubicBezTo>
                  <a:cubicBezTo>
                    <a:pt x="28" y="155"/>
                    <a:pt x="26" y="153"/>
                    <a:pt x="29" y="153"/>
                  </a:cubicBezTo>
                  <a:cubicBezTo>
                    <a:pt x="30" y="153"/>
                    <a:pt x="30" y="153"/>
                    <a:pt x="31" y="153"/>
                  </a:cubicBezTo>
                  <a:close/>
                  <a:moveTo>
                    <a:pt x="31" y="177"/>
                  </a:moveTo>
                  <a:cubicBezTo>
                    <a:pt x="31" y="225"/>
                    <a:pt x="31" y="225"/>
                    <a:pt x="31" y="225"/>
                  </a:cubicBezTo>
                  <a:cubicBezTo>
                    <a:pt x="31" y="225"/>
                    <a:pt x="31" y="225"/>
                    <a:pt x="31" y="225"/>
                  </a:cubicBezTo>
                  <a:cubicBezTo>
                    <a:pt x="31" y="225"/>
                    <a:pt x="31" y="224"/>
                    <a:pt x="31" y="224"/>
                  </a:cubicBezTo>
                  <a:cubicBezTo>
                    <a:pt x="31" y="221"/>
                    <a:pt x="25" y="217"/>
                    <a:pt x="22" y="213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3" y="199"/>
                    <a:pt x="23" y="199"/>
                  </a:cubicBezTo>
                  <a:cubicBezTo>
                    <a:pt x="26" y="197"/>
                    <a:pt x="25" y="192"/>
                    <a:pt x="28" y="191"/>
                  </a:cubicBezTo>
                  <a:cubicBezTo>
                    <a:pt x="32" y="190"/>
                    <a:pt x="30" y="186"/>
                    <a:pt x="28" y="183"/>
                  </a:cubicBezTo>
                  <a:cubicBezTo>
                    <a:pt x="28" y="182"/>
                    <a:pt x="25" y="182"/>
                    <a:pt x="22" y="182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3" y="177"/>
                    <a:pt x="24" y="177"/>
                    <a:pt x="25" y="177"/>
                  </a:cubicBezTo>
                  <a:cubicBezTo>
                    <a:pt x="26" y="176"/>
                    <a:pt x="29" y="177"/>
                    <a:pt x="31" y="177"/>
                  </a:cubicBezTo>
                  <a:close/>
                  <a:moveTo>
                    <a:pt x="22" y="152"/>
                  </a:moveTo>
                  <a:cubicBezTo>
                    <a:pt x="22" y="149"/>
                    <a:pt x="22" y="149"/>
                    <a:pt x="22" y="149"/>
                  </a:cubicBezTo>
                  <a:cubicBezTo>
                    <a:pt x="25" y="149"/>
                    <a:pt x="27" y="153"/>
                    <a:pt x="24" y="153"/>
                  </a:cubicBezTo>
                  <a:cubicBezTo>
                    <a:pt x="23" y="152"/>
                    <a:pt x="23" y="152"/>
                    <a:pt x="22" y="152"/>
                  </a:cubicBezTo>
                  <a:close/>
                  <a:moveTo>
                    <a:pt x="3" y="110"/>
                  </a:moveTo>
                  <a:cubicBezTo>
                    <a:pt x="2" y="113"/>
                    <a:pt x="2" y="115"/>
                    <a:pt x="2" y="117"/>
                  </a:cubicBezTo>
                  <a:cubicBezTo>
                    <a:pt x="1" y="120"/>
                    <a:pt x="1" y="122"/>
                    <a:pt x="1" y="124"/>
                  </a:cubicBezTo>
                  <a:cubicBezTo>
                    <a:pt x="0" y="128"/>
                    <a:pt x="0" y="132"/>
                    <a:pt x="0" y="135"/>
                  </a:cubicBezTo>
                  <a:cubicBezTo>
                    <a:pt x="2" y="136"/>
                    <a:pt x="3" y="136"/>
                    <a:pt x="5" y="135"/>
                  </a:cubicBezTo>
                  <a:cubicBezTo>
                    <a:pt x="8" y="134"/>
                    <a:pt x="14" y="132"/>
                    <a:pt x="18" y="137"/>
                  </a:cubicBezTo>
                  <a:cubicBezTo>
                    <a:pt x="20" y="140"/>
                    <a:pt x="21" y="141"/>
                    <a:pt x="22" y="142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1" y="78"/>
                    <a:pt x="20" y="76"/>
                    <a:pt x="20" y="74"/>
                  </a:cubicBezTo>
                  <a:cubicBezTo>
                    <a:pt x="20" y="73"/>
                    <a:pt x="19" y="72"/>
                    <a:pt x="17" y="71"/>
                  </a:cubicBezTo>
                  <a:cubicBezTo>
                    <a:pt x="17" y="73"/>
                    <a:pt x="16" y="74"/>
                    <a:pt x="15" y="75"/>
                  </a:cubicBezTo>
                  <a:cubicBezTo>
                    <a:pt x="15" y="76"/>
                    <a:pt x="14" y="77"/>
                    <a:pt x="14" y="78"/>
                  </a:cubicBezTo>
                  <a:cubicBezTo>
                    <a:pt x="12" y="81"/>
                    <a:pt x="11" y="85"/>
                    <a:pt x="10" y="88"/>
                  </a:cubicBezTo>
                  <a:cubicBezTo>
                    <a:pt x="9" y="89"/>
                    <a:pt x="9" y="90"/>
                    <a:pt x="8" y="91"/>
                  </a:cubicBezTo>
                  <a:cubicBezTo>
                    <a:pt x="7" y="95"/>
                    <a:pt x="5" y="99"/>
                    <a:pt x="4" y="104"/>
                  </a:cubicBezTo>
                  <a:cubicBezTo>
                    <a:pt x="4" y="106"/>
                    <a:pt x="3" y="108"/>
                    <a:pt x="3" y="110"/>
                  </a:cubicBezTo>
                  <a:close/>
                  <a:moveTo>
                    <a:pt x="22" y="149"/>
                  </a:moveTo>
                  <a:cubicBezTo>
                    <a:pt x="22" y="152"/>
                    <a:pt x="22" y="152"/>
                    <a:pt x="22" y="152"/>
                  </a:cubicBezTo>
                  <a:cubicBezTo>
                    <a:pt x="19" y="151"/>
                    <a:pt x="18" y="148"/>
                    <a:pt x="21" y="149"/>
                  </a:cubicBezTo>
                  <a:cubicBezTo>
                    <a:pt x="22" y="149"/>
                    <a:pt x="22" y="149"/>
                    <a:pt x="22" y="149"/>
                  </a:cubicBezTo>
                  <a:close/>
                  <a:moveTo>
                    <a:pt x="22" y="177"/>
                  </a:moveTo>
                  <a:cubicBezTo>
                    <a:pt x="20" y="176"/>
                    <a:pt x="18" y="175"/>
                    <a:pt x="17" y="172"/>
                  </a:cubicBezTo>
                  <a:cubicBezTo>
                    <a:pt x="15" y="169"/>
                    <a:pt x="18" y="165"/>
                    <a:pt x="13" y="165"/>
                  </a:cubicBezTo>
                  <a:cubicBezTo>
                    <a:pt x="8" y="165"/>
                    <a:pt x="11" y="154"/>
                    <a:pt x="11" y="151"/>
                  </a:cubicBezTo>
                  <a:cubicBezTo>
                    <a:pt x="11" y="147"/>
                    <a:pt x="5" y="153"/>
                    <a:pt x="1" y="157"/>
                  </a:cubicBezTo>
                  <a:cubicBezTo>
                    <a:pt x="1" y="157"/>
                    <a:pt x="1" y="158"/>
                    <a:pt x="2" y="159"/>
                  </a:cubicBezTo>
                  <a:cubicBezTo>
                    <a:pt x="2" y="162"/>
                    <a:pt x="2" y="164"/>
                    <a:pt x="3" y="166"/>
                  </a:cubicBezTo>
                  <a:cubicBezTo>
                    <a:pt x="3" y="167"/>
                    <a:pt x="3" y="168"/>
                    <a:pt x="3" y="168"/>
                  </a:cubicBezTo>
                  <a:cubicBezTo>
                    <a:pt x="5" y="170"/>
                    <a:pt x="7" y="170"/>
                    <a:pt x="9" y="170"/>
                  </a:cubicBezTo>
                  <a:cubicBezTo>
                    <a:pt x="15" y="170"/>
                    <a:pt x="15" y="178"/>
                    <a:pt x="17" y="181"/>
                  </a:cubicBezTo>
                  <a:cubicBezTo>
                    <a:pt x="18" y="182"/>
                    <a:pt x="20" y="182"/>
                    <a:pt x="22" y="182"/>
                  </a:cubicBezTo>
                  <a:cubicBezTo>
                    <a:pt x="22" y="177"/>
                    <a:pt x="22" y="177"/>
                    <a:pt x="22" y="177"/>
                  </a:cubicBezTo>
                  <a:close/>
                  <a:moveTo>
                    <a:pt x="22" y="199"/>
                  </a:moveTo>
                  <a:cubicBezTo>
                    <a:pt x="22" y="213"/>
                    <a:pt x="22" y="213"/>
                    <a:pt x="22" y="213"/>
                  </a:cubicBezTo>
                  <a:cubicBezTo>
                    <a:pt x="22" y="212"/>
                    <a:pt x="22" y="212"/>
                    <a:pt x="21" y="211"/>
                  </a:cubicBezTo>
                  <a:cubicBezTo>
                    <a:pt x="19" y="208"/>
                    <a:pt x="19" y="201"/>
                    <a:pt x="22" y="199"/>
                  </a:cubicBezTo>
                  <a:close/>
                </a:path>
              </a:pathLst>
            </a:custGeom>
            <a:solidFill>
              <a:schemeClr val="bg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ṧḷïḓê-Freeform: Shape 139"/>
            <p:cNvSpPr/>
            <p:nvPr/>
          </p:nvSpPr>
          <p:spPr bwMode="auto">
            <a:xfrm>
              <a:off x="6473361" y="5600385"/>
              <a:ext cx="692718" cy="667978"/>
            </a:xfrm>
            <a:custGeom>
              <a:avLst/>
              <a:gdLst>
                <a:gd name="T0" fmla="*/ 75 w 128"/>
                <a:gd name="T1" fmla="*/ 5 h 123"/>
                <a:gd name="T2" fmla="*/ 125 w 128"/>
                <a:gd name="T3" fmla="*/ 68 h 123"/>
                <a:gd name="T4" fmla="*/ 67 w 128"/>
                <a:gd name="T5" fmla="*/ 118 h 123"/>
                <a:gd name="T6" fmla="*/ 12 w 128"/>
                <a:gd name="T7" fmla="*/ 55 h 123"/>
                <a:gd name="T8" fmla="*/ 75 w 128"/>
                <a:gd name="T9" fmla="*/ 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23">
                  <a:moveTo>
                    <a:pt x="75" y="5"/>
                  </a:moveTo>
                  <a:cubicBezTo>
                    <a:pt x="101" y="9"/>
                    <a:pt x="121" y="37"/>
                    <a:pt x="125" y="68"/>
                  </a:cubicBezTo>
                  <a:cubicBezTo>
                    <a:pt x="128" y="98"/>
                    <a:pt x="98" y="123"/>
                    <a:pt x="67" y="118"/>
                  </a:cubicBezTo>
                  <a:cubicBezTo>
                    <a:pt x="26" y="111"/>
                    <a:pt x="0" y="73"/>
                    <a:pt x="12" y="55"/>
                  </a:cubicBezTo>
                  <a:cubicBezTo>
                    <a:pt x="15" y="24"/>
                    <a:pt x="48" y="0"/>
                    <a:pt x="75" y="5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ïṧḷïḓê-Freeform: Shape 140"/>
            <p:cNvSpPr/>
            <p:nvPr/>
          </p:nvSpPr>
          <p:spPr bwMode="auto">
            <a:xfrm>
              <a:off x="6716637" y="5449884"/>
              <a:ext cx="406148" cy="509231"/>
            </a:xfrm>
            <a:custGeom>
              <a:avLst/>
              <a:gdLst>
                <a:gd name="T0" fmla="*/ 9 w 75"/>
                <a:gd name="T1" fmla="*/ 3 h 94"/>
                <a:gd name="T2" fmla="*/ 20 w 75"/>
                <a:gd name="T3" fmla="*/ 4 h 94"/>
                <a:gd name="T4" fmla="*/ 69 w 75"/>
                <a:gd name="T5" fmla="*/ 67 h 94"/>
                <a:gd name="T6" fmla="*/ 70 w 75"/>
                <a:gd name="T7" fmla="*/ 90 h 94"/>
                <a:gd name="T8" fmla="*/ 70 w 75"/>
                <a:gd name="T9" fmla="*/ 90 h 94"/>
                <a:gd name="T10" fmla="*/ 51 w 75"/>
                <a:gd name="T11" fmla="*/ 87 h 94"/>
                <a:gd name="T12" fmla="*/ 8 w 75"/>
                <a:gd name="T13" fmla="*/ 32 h 94"/>
                <a:gd name="T14" fmla="*/ 9 w 75"/>
                <a:gd name="T15" fmla="*/ 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" h="94">
                  <a:moveTo>
                    <a:pt x="9" y="3"/>
                  </a:moveTo>
                  <a:cubicBezTo>
                    <a:pt x="12" y="0"/>
                    <a:pt x="17" y="1"/>
                    <a:pt x="20" y="4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73" y="73"/>
                    <a:pt x="75" y="85"/>
                    <a:pt x="70" y="90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64" y="94"/>
                    <a:pt x="55" y="93"/>
                    <a:pt x="51" y="87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0" y="22"/>
                    <a:pt x="2" y="8"/>
                    <a:pt x="9" y="3"/>
                  </a:cubicBezTo>
                  <a:close/>
                </a:path>
              </a:pathLst>
            </a:custGeom>
            <a:solidFill>
              <a:srgbClr val="C7A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ṧḷïḓê-Freeform: Shape 141"/>
            <p:cNvSpPr/>
            <p:nvPr/>
          </p:nvSpPr>
          <p:spPr bwMode="auto">
            <a:xfrm>
              <a:off x="5166268" y="4810769"/>
              <a:ext cx="1680255" cy="1175147"/>
            </a:xfrm>
            <a:custGeom>
              <a:avLst/>
              <a:gdLst>
                <a:gd name="T0" fmla="*/ 0 w 310"/>
                <a:gd name="T1" fmla="*/ 172 h 217"/>
                <a:gd name="T2" fmla="*/ 0 w 310"/>
                <a:gd name="T3" fmla="*/ 45 h 217"/>
                <a:gd name="T4" fmla="*/ 45 w 310"/>
                <a:gd name="T5" fmla="*/ 0 h 217"/>
                <a:gd name="T6" fmla="*/ 265 w 310"/>
                <a:gd name="T7" fmla="*/ 0 h 217"/>
                <a:gd name="T8" fmla="*/ 310 w 310"/>
                <a:gd name="T9" fmla="*/ 45 h 217"/>
                <a:gd name="T10" fmla="*/ 310 w 310"/>
                <a:gd name="T11" fmla="*/ 172 h 217"/>
                <a:gd name="T12" fmla="*/ 265 w 310"/>
                <a:gd name="T13" fmla="*/ 217 h 217"/>
                <a:gd name="T14" fmla="*/ 45 w 310"/>
                <a:gd name="T15" fmla="*/ 217 h 217"/>
                <a:gd name="T16" fmla="*/ 0 w 310"/>
                <a:gd name="T17" fmla="*/ 17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0" h="217">
                  <a:moveTo>
                    <a:pt x="0" y="172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0" y="20"/>
                    <a:pt x="21" y="0"/>
                    <a:pt x="45" y="0"/>
                  </a:cubicBezTo>
                  <a:cubicBezTo>
                    <a:pt x="265" y="0"/>
                    <a:pt x="265" y="0"/>
                    <a:pt x="265" y="0"/>
                  </a:cubicBezTo>
                  <a:cubicBezTo>
                    <a:pt x="290" y="0"/>
                    <a:pt x="310" y="20"/>
                    <a:pt x="310" y="45"/>
                  </a:cubicBezTo>
                  <a:cubicBezTo>
                    <a:pt x="310" y="172"/>
                    <a:pt x="310" y="172"/>
                    <a:pt x="310" y="172"/>
                  </a:cubicBezTo>
                  <a:cubicBezTo>
                    <a:pt x="310" y="197"/>
                    <a:pt x="290" y="217"/>
                    <a:pt x="265" y="217"/>
                  </a:cubicBezTo>
                  <a:cubicBezTo>
                    <a:pt x="45" y="217"/>
                    <a:pt x="45" y="217"/>
                    <a:pt x="45" y="217"/>
                  </a:cubicBezTo>
                  <a:cubicBezTo>
                    <a:pt x="21" y="217"/>
                    <a:pt x="0" y="197"/>
                    <a:pt x="0" y="172"/>
                  </a:cubicBezTo>
                  <a:close/>
                </a:path>
              </a:pathLst>
            </a:custGeom>
            <a:solidFill>
              <a:srgbClr val="2B39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ṧḷïḓê-Freeform: Shape 142"/>
            <p:cNvSpPr/>
            <p:nvPr/>
          </p:nvSpPr>
          <p:spPr bwMode="auto">
            <a:xfrm>
              <a:off x="5226057" y="5254026"/>
              <a:ext cx="22679" cy="286572"/>
            </a:xfrm>
            <a:custGeom>
              <a:avLst/>
              <a:gdLst>
                <a:gd name="T0" fmla="*/ 0 w 4"/>
                <a:gd name="T1" fmla="*/ 50 h 53"/>
                <a:gd name="T2" fmla="*/ 0 w 4"/>
                <a:gd name="T3" fmla="*/ 3 h 53"/>
                <a:gd name="T4" fmla="*/ 2 w 4"/>
                <a:gd name="T5" fmla="*/ 0 h 53"/>
                <a:gd name="T6" fmla="*/ 2 w 4"/>
                <a:gd name="T7" fmla="*/ 0 h 53"/>
                <a:gd name="T8" fmla="*/ 4 w 4"/>
                <a:gd name="T9" fmla="*/ 3 h 53"/>
                <a:gd name="T10" fmla="*/ 4 w 4"/>
                <a:gd name="T11" fmla="*/ 50 h 53"/>
                <a:gd name="T12" fmla="*/ 2 w 4"/>
                <a:gd name="T13" fmla="*/ 53 h 53"/>
                <a:gd name="T14" fmla="*/ 2 w 4"/>
                <a:gd name="T15" fmla="*/ 53 h 53"/>
                <a:gd name="T16" fmla="*/ 0 w 4"/>
                <a:gd name="T17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3">
                  <a:moveTo>
                    <a:pt x="0" y="5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3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52"/>
                    <a:pt x="3" y="53"/>
                    <a:pt x="2" y="53"/>
                  </a:cubicBezTo>
                  <a:cubicBezTo>
                    <a:pt x="2" y="53"/>
                    <a:pt x="2" y="53"/>
                    <a:pt x="2" y="53"/>
                  </a:cubicBezTo>
                  <a:cubicBezTo>
                    <a:pt x="1" y="53"/>
                    <a:pt x="0" y="52"/>
                    <a:pt x="0" y="5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ṧḷïḓê-Freeform: Shape 143"/>
            <p:cNvSpPr/>
            <p:nvPr/>
          </p:nvSpPr>
          <p:spPr bwMode="auto">
            <a:xfrm>
              <a:off x="5308523" y="4891174"/>
              <a:ext cx="1385437" cy="1014338"/>
            </a:xfrm>
            <a:custGeom>
              <a:avLst/>
              <a:gdLst>
                <a:gd name="T0" fmla="*/ 0 w 256"/>
                <a:gd name="T1" fmla="*/ 186 h 187"/>
                <a:gd name="T2" fmla="*/ 0 w 256"/>
                <a:gd name="T3" fmla="*/ 1 h 187"/>
                <a:gd name="T4" fmla="*/ 1 w 256"/>
                <a:gd name="T5" fmla="*/ 0 h 187"/>
                <a:gd name="T6" fmla="*/ 255 w 256"/>
                <a:gd name="T7" fmla="*/ 0 h 187"/>
                <a:gd name="T8" fmla="*/ 256 w 256"/>
                <a:gd name="T9" fmla="*/ 1 h 187"/>
                <a:gd name="T10" fmla="*/ 256 w 256"/>
                <a:gd name="T11" fmla="*/ 186 h 187"/>
                <a:gd name="T12" fmla="*/ 255 w 256"/>
                <a:gd name="T13" fmla="*/ 187 h 187"/>
                <a:gd name="T14" fmla="*/ 1 w 256"/>
                <a:gd name="T15" fmla="*/ 187 h 187"/>
                <a:gd name="T16" fmla="*/ 0 w 256"/>
                <a:gd name="T17" fmla="*/ 186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6" h="187">
                  <a:moveTo>
                    <a:pt x="0" y="186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5" y="0"/>
                    <a:pt x="256" y="1"/>
                    <a:pt x="256" y="1"/>
                  </a:cubicBezTo>
                  <a:cubicBezTo>
                    <a:pt x="256" y="186"/>
                    <a:pt x="256" y="186"/>
                    <a:pt x="256" y="186"/>
                  </a:cubicBezTo>
                  <a:cubicBezTo>
                    <a:pt x="256" y="186"/>
                    <a:pt x="255" y="187"/>
                    <a:pt x="255" y="187"/>
                  </a:cubicBezTo>
                  <a:cubicBezTo>
                    <a:pt x="1" y="187"/>
                    <a:pt x="1" y="187"/>
                    <a:pt x="1" y="187"/>
                  </a:cubicBezTo>
                  <a:cubicBezTo>
                    <a:pt x="1" y="187"/>
                    <a:pt x="0" y="186"/>
                    <a:pt x="0" y="18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ṧḷïḓê-Freeform: Shape 144"/>
            <p:cNvSpPr/>
            <p:nvPr/>
          </p:nvSpPr>
          <p:spPr bwMode="auto">
            <a:xfrm>
              <a:off x="6716637" y="5319999"/>
              <a:ext cx="86590" cy="86590"/>
            </a:xfrm>
            <a:custGeom>
              <a:avLst/>
              <a:gdLst>
                <a:gd name="T0" fmla="*/ 1 w 16"/>
                <a:gd name="T1" fmla="*/ 7 h 16"/>
                <a:gd name="T2" fmla="*/ 9 w 16"/>
                <a:gd name="T3" fmla="*/ 1 h 16"/>
                <a:gd name="T4" fmla="*/ 15 w 16"/>
                <a:gd name="T5" fmla="*/ 10 h 16"/>
                <a:gd name="T6" fmla="*/ 7 w 16"/>
                <a:gd name="T7" fmla="*/ 15 h 16"/>
                <a:gd name="T8" fmla="*/ 1 w 16"/>
                <a:gd name="T9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6">
                  <a:moveTo>
                    <a:pt x="1" y="7"/>
                  </a:moveTo>
                  <a:cubicBezTo>
                    <a:pt x="1" y="3"/>
                    <a:pt x="5" y="0"/>
                    <a:pt x="9" y="1"/>
                  </a:cubicBezTo>
                  <a:cubicBezTo>
                    <a:pt x="13" y="2"/>
                    <a:pt x="16" y="5"/>
                    <a:pt x="15" y="10"/>
                  </a:cubicBezTo>
                  <a:cubicBezTo>
                    <a:pt x="15" y="14"/>
                    <a:pt x="11" y="16"/>
                    <a:pt x="7" y="15"/>
                  </a:cubicBezTo>
                  <a:cubicBezTo>
                    <a:pt x="3" y="15"/>
                    <a:pt x="0" y="11"/>
                    <a:pt x="1" y="7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ṧḷïḓê-Rectangle 145"/>
            <p:cNvSpPr/>
            <p:nvPr/>
          </p:nvSpPr>
          <p:spPr bwMode="auto">
            <a:xfrm>
              <a:off x="6127002" y="5596262"/>
              <a:ext cx="476244" cy="432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ṧḷïḓê-Rectangle 146"/>
            <p:cNvSpPr/>
            <p:nvPr/>
          </p:nvSpPr>
          <p:spPr bwMode="auto">
            <a:xfrm>
              <a:off x="6127002" y="5682852"/>
              <a:ext cx="476244" cy="432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ïṧḷïḓê-Rectangle 147"/>
            <p:cNvSpPr/>
            <p:nvPr/>
          </p:nvSpPr>
          <p:spPr bwMode="auto">
            <a:xfrm>
              <a:off x="6127002" y="5763257"/>
              <a:ext cx="476244" cy="494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ṧḷïḓê-Oval 148"/>
            <p:cNvSpPr/>
            <p:nvPr/>
          </p:nvSpPr>
          <p:spPr bwMode="auto">
            <a:xfrm>
              <a:off x="6077522" y="4983949"/>
              <a:ext cx="579328" cy="5855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ṧḷïḓê-Oval 149"/>
            <p:cNvSpPr/>
            <p:nvPr/>
          </p:nvSpPr>
          <p:spPr bwMode="auto">
            <a:xfrm>
              <a:off x="6110509" y="5021059"/>
              <a:ext cx="513354" cy="5154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ïṧḷïḓê-Freeform: Shape 150"/>
            <p:cNvSpPr/>
            <p:nvPr/>
          </p:nvSpPr>
          <p:spPr bwMode="auto">
            <a:xfrm>
              <a:off x="6228024" y="5134450"/>
              <a:ext cx="195858" cy="395839"/>
            </a:xfrm>
            <a:custGeom>
              <a:avLst/>
              <a:gdLst>
                <a:gd name="T0" fmla="*/ 8 w 36"/>
                <a:gd name="T1" fmla="*/ 4 h 73"/>
                <a:gd name="T2" fmla="*/ 8 w 36"/>
                <a:gd name="T3" fmla="*/ 55 h 73"/>
                <a:gd name="T4" fmla="*/ 35 w 36"/>
                <a:gd name="T5" fmla="*/ 63 h 73"/>
                <a:gd name="T6" fmla="*/ 8 w 36"/>
                <a:gd name="T7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73">
                  <a:moveTo>
                    <a:pt x="8" y="4"/>
                  </a:moveTo>
                  <a:cubicBezTo>
                    <a:pt x="6" y="9"/>
                    <a:pt x="0" y="38"/>
                    <a:pt x="8" y="55"/>
                  </a:cubicBezTo>
                  <a:cubicBezTo>
                    <a:pt x="15" y="72"/>
                    <a:pt x="35" y="73"/>
                    <a:pt x="35" y="63"/>
                  </a:cubicBezTo>
                  <a:cubicBezTo>
                    <a:pt x="36" y="53"/>
                    <a:pt x="13" y="0"/>
                    <a:pt x="8" y="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ṧḷïḓê-Freeform: Shape 151"/>
            <p:cNvSpPr/>
            <p:nvPr/>
          </p:nvSpPr>
          <p:spPr bwMode="auto">
            <a:xfrm>
              <a:off x="6304305" y="5134450"/>
              <a:ext cx="189673" cy="395839"/>
            </a:xfrm>
            <a:custGeom>
              <a:avLst/>
              <a:gdLst>
                <a:gd name="T0" fmla="*/ 28 w 35"/>
                <a:gd name="T1" fmla="*/ 4 h 73"/>
                <a:gd name="T2" fmla="*/ 28 w 35"/>
                <a:gd name="T3" fmla="*/ 53 h 73"/>
                <a:gd name="T4" fmla="*/ 1 w 35"/>
                <a:gd name="T5" fmla="*/ 63 h 73"/>
                <a:gd name="T6" fmla="*/ 28 w 35"/>
                <a:gd name="T7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73">
                  <a:moveTo>
                    <a:pt x="28" y="4"/>
                  </a:moveTo>
                  <a:cubicBezTo>
                    <a:pt x="30" y="9"/>
                    <a:pt x="35" y="36"/>
                    <a:pt x="28" y="53"/>
                  </a:cubicBezTo>
                  <a:cubicBezTo>
                    <a:pt x="20" y="70"/>
                    <a:pt x="1" y="73"/>
                    <a:pt x="1" y="63"/>
                  </a:cubicBezTo>
                  <a:cubicBezTo>
                    <a:pt x="0" y="53"/>
                    <a:pt x="23" y="0"/>
                    <a:pt x="28" y="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ïṧḷïḓê-Freeform: Shape 152"/>
            <p:cNvSpPr/>
            <p:nvPr/>
          </p:nvSpPr>
          <p:spPr bwMode="auto">
            <a:xfrm>
              <a:off x="6217715" y="5357109"/>
              <a:ext cx="292756" cy="179365"/>
            </a:xfrm>
            <a:custGeom>
              <a:avLst/>
              <a:gdLst>
                <a:gd name="T0" fmla="*/ 10 w 54"/>
                <a:gd name="T1" fmla="*/ 7 h 33"/>
                <a:gd name="T2" fmla="*/ 0 w 54"/>
                <a:gd name="T3" fmla="*/ 24 h 33"/>
                <a:gd name="T4" fmla="*/ 27 w 54"/>
                <a:gd name="T5" fmla="*/ 33 h 33"/>
                <a:gd name="T6" fmla="*/ 54 w 54"/>
                <a:gd name="T7" fmla="*/ 24 h 33"/>
                <a:gd name="T8" fmla="*/ 45 w 54"/>
                <a:gd name="T9" fmla="*/ 7 h 33"/>
                <a:gd name="T10" fmla="*/ 27 w 54"/>
                <a:gd name="T11" fmla="*/ 0 h 33"/>
                <a:gd name="T12" fmla="*/ 10 w 54"/>
                <a:gd name="T13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3">
                  <a:moveTo>
                    <a:pt x="10" y="7"/>
                  </a:moveTo>
                  <a:cubicBezTo>
                    <a:pt x="5" y="10"/>
                    <a:pt x="3" y="16"/>
                    <a:pt x="0" y="24"/>
                  </a:cubicBezTo>
                  <a:cubicBezTo>
                    <a:pt x="8" y="29"/>
                    <a:pt x="17" y="33"/>
                    <a:pt x="27" y="33"/>
                  </a:cubicBezTo>
                  <a:cubicBezTo>
                    <a:pt x="37" y="33"/>
                    <a:pt x="47" y="29"/>
                    <a:pt x="54" y="24"/>
                  </a:cubicBezTo>
                  <a:cubicBezTo>
                    <a:pt x="52" y="16"/>
                    <a:pt x="50" y="10"/>
                    <a:pt x="45" y="7"/>
                  </a:cubicBezTo>
                  <a:cubicBezTo>
                    <a:pt x="37" y="2"/>
                    <a:pt x="32" y="0"/>
                    <a:pt x="27" y="0"/>
                  </a:cubicBezTo>
                  <a:cubicBezTo>
                    <a:pt x="22" y="0"/>
                    <a:pt x="18" y="2"/>
                    <a:pt x="10" y="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ṧḷïḓê-Freeform: Shape 153"/>
            <p:cNvSpPr/>
            <p:nvPr/>
          </p:nvSpPr>
          <p:spPr bwMode="auto">
            <a:xfrm>
              <a:off x="6331107" y="5264335"/>
              <a:ext cx="72159" cy="142255"/>
            </a:xfrm>
            <a:custGeom>
              <a:avLst/>
              <a:gdLst>
                <a:gd name="T0" fmla="*/ 0 w 13"/>
                <a:gd name="T1" fmla="*/ 0 h 26"/>
                <a:gd name="T2" fmla="*/ 13 w 13"/>
                <a:gd name="T3" fmla="*/ 0 h 26"/>
                <a:gd name="T4" fmla="*/ 13 w 13"/>
                <a:gd name="T5" fmla="*/ 19 h 26"/>
                <a:gd name="T6" fmla="*/ 0 w 13"/>
                <a:gd name="T7" fmla="*/ 19 h 26"/>
                <a:gd name="T8" fmla="*/ 0 w 1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6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6"/>
                    <a:pt x="0" y="26"/>
                    <a:pt x="0" y="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ṧḷïḓê-Freeform: Shape 154"/>
            <p:cNvSpPr/>
            <p:nvPr/>
          </p:nvSpPr>
          <p:spPr bwMode="auto">
            <a:xfrm>
              <a:off x="6331107" y="5313815"/>
              <a:ext cx="72159" cy="49480"/>
            </a:xfrm>
            <a:custGeom>
              <a:avLst/>
              <a:gdLst>
                <a:gd name="T0" fmla="*/ 35 w 35"/>
                <a:gd name="T1" fmla="*/ 8 h 24"/>
                <a:gd name="T2" fmla="*/ 35 w 35"/>
                <a:gd name="T3" fmla="*/ 0 h 24"/>
                <a:gd name="T4" fmla="*/ 0 w 35"/>
                <a:gd name="T5" fmla="*/ 0 h 24"/>
                <a:gd name="T6" fmla="*/ 0 w 35"/>
                <a:gd name="T7" fmla="*/ 24 h 24"/>
                <a:gd name="T8" fmla="*/ 35 w 35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24">
                  <a:moveTo>
                    <a:pt x="35" y="8"/>
                  </a:moveTo>
                  <a:lnTo>
                    <a:pt x="35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35" y="8"/>
                  </a:lnTo>
                  <a:close/>
                </a:path>
              </a:pathLst>
            </a:custGeom>
            <a:solidFill>
              <a:srgbClr val="E8C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ṧḷïḓê-Freeform: Shape 155"/>
            <p:cNvSpPr/>
            <p:nvPr/>
          </p:nvSpPr>
          <p:spPr bwMode="auto">
            <a:xfrm>
              <a:off x="6213592" y="5130326"/>
              <a:ext cx="307188" cy="199982"/>
            </a:xfrm>
            <a:custGeom>
              <a:avLst/>
              <a:gdLst>
                <a:gd name="T0" fmla="*/ 28 w 57"/>
                <a:gd name="T1" fmla="*/ 0 h 37"/>
                <a:gd name="T2" fmla="*/ 28 w 57"/>
                <a:gd name="T3" fmla="*/ 37 h 37"/>
                <a:gd name="T4" fmla="*/ 28 w 57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37">
                  <a:moveTo>
                    <a:pt x="28" y="0"/>
                  </a:moveTo>
                  <a:cubicBezTo>
                    <a:pt x="57" y="0"/>
                    <a:pt x="45" y="37"/>
                    <a:pt x="28" y="37"/>
                  </a:cubicBezTo>
                  <a:cubicBezTo>
                    <a:pt x="11" y="37"/>
                    <a:pt x="0" y="0"/>
                    <a:pt x="28" y="0"/>
                  </a:cubicBezTo>
                  <a:close/>
                </a:path>
              </a:pathLst>
            </a:custGeom>
            <a:solidFill>
              <a:srgbClr val="FFD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ṧḷïḓê-Freeform: Shape 156"/>
            <p:cNvSpPr/>
            <p:nvPr/>
          </p:nvSpPr>
          <p:spPr bwMode="auto">
            <a:xfrm>
              <a:off x="6256888" y="5091155"/>
              <a:ext cx="220598" cy="169056"/>
            </a:xfrm>
            <a:custGeom>
              <a:avLst/>
              <a:gdLst>
                <a:gd name="T0" fmla="*/ 26 w 41"/>
                <a:gd name="T1" fmla="*/ 11 h 31"/>
                <a:gd name="T2" fmla="*/ 35 w 41"/>
                <a:gd name="T3" fmla="*/ 23 h 31"/>
                <a:gd name="T4" fmla="*/ 39 w 41"/>
                <a:gd name="T5" fmla="*/ 23 h 31"/>
                <a:gd name="T6" fmla="*/ 21 w 41"/>
                <a:gd name="T7" fmla="*/ 0 h 31"/>
                <a:gd name="T8" fmla="*/ 2 w 41"/>
                <a:gd name="T9" fmla="*/ 23 h 31"/>
                <a:gd name="T10" fmla="*/ 7 w 41"/>
                <a:gd name="T11" fmla="*/ 22 h 31"/>
                <a:gd name="T12" fmla="*/ 26 w 41"/>
                <a:gd name="T13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1">
                  <a:moveTo>
                    <a:pt x="26" y="11"/>
                  </a:moveTo>
                  <a:cubicBezTo>
                    <a:pt x="31" y="13"/>
                    <a:pt x="34" y="17"/>
                    <a:pt x="35" y="23"/>
                  </a:cubicBezTo>
                  <a:cubicBezTo>
                    <a:pt x="36" y="29"/>
                    <a:pt x="37" y="28"/>
                    <a:pt x="39" y="23"/>
                  </a:cubicBezTo>
                  <a:cubicBezTo>
                    <a:pt x="41" y="19"/>
                    <a:pt x="36" y="0"/>
                    <a:pt x="21" y="0"/>
                  </a:cubicBezTo>
                  <a:cubicBezTo>
                    <a:pt x="6" y="0"/>
                    <a:pt x="0" y="15"/>
                    <a:pt x="2" y="23"/>
                  </a:cubicBezTo>
                  <a:cubicBezTo>
                    <a:pt x="4" y="31"/>
                    <a:pt x="6" y="28"/>
                    <a:pt x="7" y="22"/>
                  </a:cubicBezTo>
                  <a:cubicBezTo>
                    <a:pt x="8" y="16"/>
                    <a:pt x="15" y="10"/>
                    <a:pt x="26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ṧḷïḓê-Freeform: Shape 157"/>
            <p:cNvSpPr/>
            <p:nvPr/>
          </p:nvSpPr>
          <p:spPr bwMode="auto">
            <a:xfrm>
              <a:off x="6397081" y="5140635"/>
              <a:ext cx="103083" cy="253585"/>
            </a:xfrm>
            <a:custGeom>
              <a:avLst/>
              <a:gdLst>
                <a:gd name="T0" fmla="*/ 8 w 19"/>
                <a:gd name="T1" fmla="*/ 47 h 47"/>
                <a:gd name="T2" fmla="*/ 0 w 19"/>
                <a:gd name="T3" fmla="*/ 1 h 47"/>
                <a:gd name="T4" fmla="*/ 8 w 19"/>
                <a:gd name="T5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47">
                  <a:moveTo>
                    <a:pt x="8" y="47"/>
                  </a:moveTo>
                  <a:cubicBezTo>
                    <a:pt x="16" y="19"/>
                    <a:pt x="3" y="2"/>
                    <a:pt x="0" y="1"/>
                  </a:cubicBezTo>
                  <a:cubicBezTo>
                    <a:pt x="6" y="0"/>
                    <a:pt x="19" y="18"/>
                    <a:pt x="8" y="47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ïṧḷïḓê-Freeform: Shape 158"/>
            <p:cNvSpPr/>
            <p:nvPr/>
          </p:nvSpPr>
          <p:spPr bwMode="auto">
            <a:xfrm>
              <a:off x="6331107" y="5363295"/>
              <a:ext cx="72159" cy="90713"/>
            </a:xfrm>
            <a:custGeom>
              <a:avLst/>
              <a:gdLst>
                <a:gd name="T0" fmla="*/ 13 w 13"/>
                <a:gd name="T1" fmla="*/ 0 h 17"/>
                <a:gd name="T2" fmla="*/ 6 w 13"/>
                <a:gd name="T3" fmla="*/ 17 h 17"/>
                <a:gd name="T4" fmla="*/ 0 w 13"/>
                <a:gd name="T5" fmla="*/ 0 h 17"/>
                <a:gd name="T6" fmla="*/ 13 w 13"/>
                <a:gd name="T7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7">
                  <a:moveTo>
                    <a:pt x="13" y="0"/>
                  </a:moveTo>
                  <a:cubicBezTo>
                    <a:pt x="13" y="7"/>
                    <a:pt x="6" y="12"/>
                    <a:pt x="6" y="17"/>
                  </a:cubicBezTo>
                  <a:cubicBezTo>
                    <a:pt x="6" y="12"/>
                    <a:pt x="0" y="7"/>
                    <a:pt x="0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FFD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ṧḷïḓê-Freeform: Shape 159"/>
            <p:cNvSpPr/>
            <p:nvPr/>
          </p:nvSpPr>
          <p:spPr bwMode="auto">
            <a:xfrm>
              <a:off x="6364094" y="5350925"/>
              <a:ext cx="92775" cy="92775"/>
            </a:xfrm>
            <a:custGeom>
              <a:avLst/>
              <a:gdLst>
                <a:gd name="T0" fmla="*/ 0 w 17"/>
                <a:gd name="T1" fmla="*/ 17 h 17"/>
                <a:gd name="T2" fmla="*/ 10 w 17"/>
                <a:gd name="T3" fmla="*/ 9 h 17"/>
                <a:gd name="T4" fmla="*/ 17 w 17"/>
                <a:gd name="T5" fmla="*/ 9 h 17"/>
                <a:gd name="T6" fmla="*/ 7 w 17"/>
                <a:gd name="T7" fmla="*/ 0 h 17"/>
                <a:gd name="T8" fmla="*/ 0 w 17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0" y="17"/>
                  </a:moveTo>
                  <a:cubicBezTo>
                    <a:pt x="3" y="13"/>
                    <a:pt x="6" y="10"/>
                    <a:pt x="10" y="9"/>
                  </a:cubicBezTo>
                  <a:cubicBezTo>
                    <a:pt x="12" y="8"/>
                    <a:pt x="15" y="8"/>
                    <a:pt x="17" y="9"/>
                  </a:cubicBezTo>
                  <a:cubicBezTo>
                    <a:pt x="14" y="5"/>
                    <a:pt x="10" y="3"/>
                    <a:pt x="7" y="0"/>
                  </a:cubicBezTo>
                  <a:cubicBezTo>
                    <a:pt x="7" y="10"/>
                    <a:pt x="0" y="11"/>
                    <a:pt x="0" y="17"/>
                  </a:cubicBezTo>
                  <a:close/>
                </a:path>
              </a:pathLst>
            </a:custGeom>
            <a:solidFill>
              <a:srgbClr val="E1E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ïṧḷïḓê-Freeform: Shape 160"/>
            <p:cNvSpPr/>
            <p:nvPr/>
          </p:nvSpPr>
          <p:spPr bwMode="auto">
            <a:xfrm>
              <a:off x="6364094" y="5350925"/>
              <a:ext cx="82466" cy="92775"/>
            </a:xfrm>
            <a:custGeom>
              <a:avLst/>
              <a:gdLst>
                <a:gd name="T0" fmla="*/ 0 w 15"/>
                <a:gd name="T1" fmla="*/ 17 h 17"/>
                <a:gd name="T2" fmla="*/ 10 w 15"/>
                <a:gd name="T3" fmla="*/ 7 h 17"/>
                <a:gd name="T4" fmla="*/ 15 w 15"/>
                <a:gd name="T5" fmla="*/ 8 h 17"/>
                <a:gd name="T6" fmla="*/ 7 w 15"/>
                <a:gd name="T7" fmla="*/ 0 h 17"/>
                <a:gd name="T8" fmla="*/ 0 w 15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7">
                  <a:moveTo>
                    <a:pt x="0" y="17"/>
                  </a:moveTo>
                  <a:cubicBezTo>
                    <a:pt x="3" y="12"/>
                    <a:pt x="6" y="8"/>
                    <a:pt x="10" y="7"/>
                  </a:cubicBezTo>
                  <a:cubicBezTo>
                    <a:pt x="12" y="7"/>
                    <a:pt x="13" y="7"/>
                    <a:pt x="15" y="8"/>
                  </a:cubicBezTo>
                  <a:cubicBezTo>
                    <a:pt x="12" y="4"/>
                    <a:pt x="10" y="2"/>
                    <a:pt x="7" y="0"/>
                  </a:cubicBezTo>
                  <a:cubicBezTo>
                    <a:pt x="7" y="10"/>
                    <a:pt x="0" y="11"/>
                    <a:pt x="0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ṧḷïḓê-Freeform: Shape 161"/>
            <p:cNvSpPr/>
            <p:nvPr/>
          </p:nvSpPr>
          <p:spPr bwMode="auto">
            <a:xfrm>
              <a:off x="6277504" y="5350925"/>
              <a:ext cx="86590" cy="92775"/>
            </a:xfrm>
            <a:custGeom>
              <a:avLst/>
              <a:gdLst>
                <a:gd name="T0" fmla="*/ 16 w 16"/>
                <a:gd name="T1" fmla="*/ 17 h 17"/>
                <a:gd name="T2" fmla="*/ 7 w 16"/>
                <a:gd name="T3" fmla="*/ 9 h 17"/>
                <a:gd name="T4" fmla="*/ 0 w 16"/>
                <a:gd name="T5" fmla="*/ 9 h 17"/>
                <a:gd name="T6" fmla="*/ 10 w 16"/>
                <a:gd name="T7" fmla="*/ 0 h 17"/>
                <a:gd name="T8" fmla="*/ 16 w 16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7">
                  <a:moveTo>
                    <a:pt x="16" y="17"/>
                  </a:moveTo>
                  <a:cubicBezTo>
                    <a:pt x="14" y="13"/>
                    <a:pt x="10" y="10"/>
                    <a:pt x="7" y="9"/>
                  </a:cubicBezTo>
                  <a:cubicBezTo>
                    <a:pt x="5" y="8"/>
                    <a:pt x="2" y="8"/>
                    <a:pt x="0" y="9"/>
                  </a:cubicBezTo>
                  <a:cubicBezTo>
                    <a:pt x="3" y="5"/>
                    <a:pt x="7" y="3"/>
                    <a:pt x="10" y="0"/>
                  </a:cubicBezTo>
                  <a:cubicBezTo>
                    <a:pt x="10" y="10"/>
                    <a:pt x="16" y="11"/>
                    <a:pt x="16" y="17"/>
                  </a:cubicBezTo>
                  <a:close/>
                </a:path>
              </a:pathLst>
            </a:custGeom>
            <a:solidFill>
              <a:srgbClr val="E1E6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ṧḷïḓê-Freeform: Shape 162"/>
            <p:cNvSpPr/>
            <p:nvPr/>
          </p:nvSpPr>
          <p:spPr bwMode="auto">
            <a:xfrm>
              <a:off x="6287812" y="5350925"/>
              <a:ext cx="76282" cy="92775"/>
            </a:xfrm>
            <a:custGeom>
              <a:avLst/>
              <a:gdLst>
                <a:gd name="T0" fmla="*/ 14 w 14"/>
                <a:gd name="T1" fmla="*/ 17 h 17"/>
                <a:gd name="T2" fmla="*/ 5 w 14"/>
                <a:gd name="T3" fmla="*/ 7 h 17"/>
                <a:gd name="T4" fmla="*/ 0 w 14"/>
                <a:gd name="T5" fmla="*/ 8 h 17"/>
                <a:gd name="T6" fmla="*/ 8 w 14"/>
                <a:gd name="T7" fmla="*/ 0 h 17"/>
                <a:gd name="T8" fmla="*/ 14 w 14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14" y="17"/>
                  </a:moveTo>
                  <a:cubicBezTo>
                    <a:pt x="12" y="12"/>
                    <a:pt x="9" y="8"/>
                    <a:pt x="5" y="7"/>
                  </a:cubicBezTo>
                  <a:cubicBezTo>
                    <a:pt x="3" y="7"/>
                    <a:pt x="2" y="7"/>
                    <a:pt x="0" y="8"/>
                  </a:cubicBezTo>
                  <a:cubicBezTo>
                    <a:pt x="3" y="4"/>
                    <a:pt x="5" y="2"/>
                    <a:pt x="8" y="0"/>
                  </a:cubicBezTo>
                  <a:cubicBezTo>
                    <a:pt x="8" y="10"/>
                    <a:pt x="14" y="11"/>
                    <a:pt x="14" y="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ïṧḷïḓê-Freeform: Shape 163"/>
            <p:cNvSpPr/>
            <p:nvPr/>
          </p:nvSpPr>
          <p:spPr bwMode="auto">
            <a:xfrm>
              <a:off x="6201222" y="5107649"/>
              <a:ext cx="195858" cy="319558"/>
            </a:xfrm>
            <a:custGeom>
              <a:avLst/>
              <a:gdLst>
                <a:gd name="T0" fmla="*/ 18 w 36"/>
                <a:gd name="T1" fmla="*/ 59 h 59"/>
                <a:gd name="T2" fmla="*/ 36 w 36"/>
                <a:gd name="T3" fmla="*/ 8 h 59"/>
                <a:gd name="T4" fmla="*/ 18 w 36"/>
                <a:gd name="T5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" h="59">
                  <a:moveTo>
                    <a:pt x="18" y="59"/>
                  </a:moveTo>
                  <a:cubicBezTo>
                    <a:pt x="8" y="2"/>
                    <a:pt x="31" y="9"/>
                    <a:pt x="36" y="8"/>
                  </a:cubicBezTo>
                  <a:cubicBezTo>
                    <a:pt x="30" y="1"/>
                    <a:pt x="0" y="0"/>
                    <a:pt x="18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ïṧḷïḓê-Freeform: Shape 164"/>
            <p:cNvSpPr/>
            <p:nvPr/>
          </p:nvSpPr>
          <p:spPr bwMode="auto">
            <a:xfrm>
              <a:off x="6267195" y="5383911"/>
              <a:ext cx="76282" cy="146379"/>
            </a:xfrm>
            <a:custGeom>
              <a:avLst/>
              <a:gdLst>
                <a:gd name="T0" fmla="*/ 4 w 14"/>
                <a:gd name="T1" fmla="*/ 0 h 27"/>
                <a:gd name="T2" fmla="*/ 0 w 14"/>
                <a:gd name="T3" fmla="*/ 8 h 27"/>
                <a:gd name="T4" fmla="*/ 11 w 14"/>
                <a:gd name="T5" fmla="*/ 11 h 27"/>
                <a:gd name="T6" fmla="*/ 4 w 14"/>
                <a:gd name="T7" fmla="*/ 17 h 27"/>
                <a:gd name="T8" fmla="*/ 13 w 14"/>
                <a:gd name="T9" fmla="*/ 27 h 27"/>
                <a:gd name="T10" fmla="*/ 14 w 14"/>
                <a:gd name="T11" fmla="*/ 27 h 27"/>
                <a:gd name="T12" fmla="*/ 6 w 14"/>
                <a:gd name="T13" fmla="*/ 17 h 27"/>
                <a:gd name="T14" fmla="*/ 13 w 14"/>
                <a:gd name="T15" fmla="*/ 11 h 27"/>
                <a:gd name="T16" fmla="*/ 1 w 14"/>
                <a:gd name="T17" fmla="*/ 6 h 27"/>
                <a:gd name="T18" fmla="*/ 4 w 14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27">
                  <a:moveTo>
                    <a:pt x="4" y="0"/>
                  </a:moveTo>
                  <a:cubicBezTo>
                    <a:pt x="1" y="1"/>
                    <a:pt x="0" y="5"/>
                    <a:pt x="0" y="8"/>
                  </a:cubicBezTo>
                  <a:cubicBezTo>
                    <a:pt x="5" y="7"/>
                    <a:pt x="10" y="9"/>
                    <a:pt x="11" y="11"/>
                  </a:cubicBezTo>
                  <a:cubicBezTo>
                    <a:pt x="7" y="13"/>
                    <a:pt x="6" y="15"/>
                    <a:pt x="4" y="17"/>
                  </a:cubicBezTo>
                  <a:cubicBezTo>
                    <a:pt x="6" y="19"/>
                    <a:pt x="10" y="23"/>
                    <a:pt x="13" y="27"/>
                  </a:cubicBezTo>
                  <a:cubicBezTo>
                    <a:pt x="13" y="27"/>
                    <a:pt x="14" y="27"/>
                    <a:pt x="14" y="27"/>
                  </a:cubicBezTo>
                  <a:cubicBezTo>
                    <a:pt x="11" y="23"/>
                    <a:pt x="8" y="19"/>
                    <a:pt x="6" y="17"/>
                  </a:cubicBezTo>
                  <a:cubicBezTo>
                    <a:pt x="8" y="14"/>
                    <a:pt x="9" y="13"/>
                    <a:pt x="13" y="11"/>
                  </a:cubicBezTo>
                  <a:cubicBezTo>
                    <a:pt x="12" y="10"/>
                    <a:pt x="6" y="5"/>
                    <a:pt x="1" y="6"/>
                  </a:cubicBezTo>
                  <a:cubicBezTo>
                    <a:pt x="2" y="3"/>
                    <a:pt x="2" y="2"/>
                    <a:pt x="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ïṧḷïḓê-Freeform: Shape 165"/>
            <p:cNvSpPr/>
            <p:nvPr/>
          </p:nvSpPr>
          <p:spPr bwMode="auto">
            <a:xfrm>
              <a:off x="6390895" y="5383911"/>
              <a:ext cx="76282" cy="146379"/>
            </a:xfrm>
            <a:custGeom>
              <a:avLst/>
              <a:gdLst>
                <a:gd name="T0" fmla="*/ 10 w 14"/>
                <a:gd name="T1" fmla="*/ 0 h 27"/>
                <a:gd name="T2" fmla="*/ 14 w 14"/>
                <a:gd name="T3" fmla="*/ 8 h 27"/>
                <a:gd name="T4" fmla="*/ 3 w 14"/>
                <a:gd name="T5" fmla="*/ 11 h 27"/>
                <a:gd name="T6" fmla="*/ 9 w 14"/>
                <a:gd name="T7" fmla="*/ 17 h 27"/>
                <a:gd name="T8" fmla="*/ 1 w 14"/>
                <a:gd name="T9" fmla="*/ 27 h 27"/>
                <a:gd name="T10" fmla="*/ 0 w 14"/>
                <a:gd name="T11" fmla="*/ 27 h 27"/>
                <a:gd name="T12" fmla="*/ 8 w 14"/>
                <a:gd name="T13" fmla="*/ 17 h 27"/>
                <a:gd name="T14" fmla="*/ 1 w 14"/>
                <a:gd name="T15" fmla="*/ 11 h 27"/>
                <a:gd name="T16" fmla="*/ 13 w 14"/>
                <a:gd name="T17" fmla="*/ 6 h 27"/>
                <a:gd name="T18" fmla="*/ 10 w 14"/>
                <a:gd name="T1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27">
                  <a:moveTo>
                    <a:pt x="10" y="0"/>
                  </a:moveTo>
                  <a:cubicBezTo>
                    <a:pt x="12" y="1"/>
                    <a:pt x="14" y="5"/>
                    <a:pt x="14" y="8"/>
                  </a:cubicBezTo>
                  <a:cubicBezTo>
                    <a:pt x="9" y="7"/>
                    <a:pt x="4" y="9"/>
                    <a:pt x="3" y="11"/>
                  </a:cubicBezTo>
                  <a:cubicBezTo>
                    <a:pt x="6" y="13"/>
                    <a:pt x="8" y="15"/>
                    <a:pt x="9" y="17"/>
                  </a:cubicBezTo>
                  <a:cubicBezTo>
                    <a:pt x="8" y="19"/>
                    <a:pt x="4" y="23"/>
                    <a:pt x="1" y="27"/>
                  </a:cubicBezTo>
                  <a:cubicBezTo>
                    <a:pt x="1" y="27"/>
                    <a:pt x="0" y="27"/>
                    <a:pt x="0" y="27"/>
                  </a:cubicBezTo>
                  <a:cubicBezTo>
                    <a:pt x="3" y="23"/>
                    <a:pt x="6" y="19"/>
                    <a:pt x="8" y="17"/>
                  </a:cubicBezTo>
                  <a:cubicBezTo>
                    <a:pt x="6" y="14"/>
                    <a:pt x="4" y="13"/>
                    <a:pt x="1" y="11"/>
                  </a:cubicBezTo>
                  <a:cubicBezTo>
                    <a:pt x="2" y="10"/>
                    <a:pt x="8" y="5"/>
                    <a:pt x="13" y="6"/>
                  </a:cubicBezTo>
                  <a:cubicBezTo>
                    <a:pt x="12" y="3"/>
                    <a:pt x="12" y="2"/>
                    <a:pt x="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ṧḷïḓê-Freeform: Shape 166"/>
            <p:cNvSpPr/>
            <p:nvPr/>
          </p:nvSpPr>
          <p:spPr bwMode="auto">
            <a:xfrm>
              <a:off x="6359971" y="5449884"/>
              <a:ext cx="10309" cy="86590"/>
            </a:xfrm>
            <a:custGeom>
              <a:avLst/>
              <a:gdLst>
                <a:gd name="T0" fmla="*/ 1 w 2"/>
                <a:gd name="T1" fmla="*/ 16 h 16"/>
                <a:gd name="T2" fmla="*/ 2 w 2"/>
                <a:gd name="T3" fmla="*/ 0 h 16"/>
                <a:gd name="T4" fmla="*/ 1 w 2"/>
                <a:gd name="T5" fmla="*/ 16 h 16"/>
                <a:gd name="T6" fmla="*/ 1 w 2"/>
                <a:gd name="T7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6">
                  <a:moveTo>
                    <a:pt x="1" y="16"/>
                  </a:moveTo>
                  <a:cubicBezTo>
                    <a:pt x="1" y="10"/>
                    <a:pt x="1" y="4"/>
                    <a:pt x="2" y="0"/>
                  </a:cubicBezTo>
                  <a:cubicBezTo>
                    <a:pt x="0" y="4"/>
                    <a:pt x="0" y="10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ïṧḷïḓê-Freeform: Shape 167"/>
            <p:cNvSpPr/>
            <p:nvPr/>
          </p:nvSpPr>
          <p:spPr bwMode="auto">
            <a:xfrm>
              <a:off x="6300182" y="5216916"/>
              <a:ext cx="134009" cy="32987"/>
            </a:xfrm>
            <a:custGeom>
              <a:avLst/>
              <a:gdLst>
                <a:gd name="T0" fmla="*/ 19 w 25"/>
                <a:gd name="T1" fmla="*/ 6 h 6"/>
                <a:gd name="T2" fmla="*/ 20 w 25"/>
                <a:gd name="T3" fmla="*/ 6 h 6"/>
                <a:gd name="T4" fmla="*/ 25 w 25"/>
                <a:gd name="T5" fmla="*/ 4 h 6"/>
                <a:gd name="T6" fmla="*/ 25 w 25"/>
                <a:gd name="T7" fmla="*/ 1 h 6"/>
                <a:gd name="T8" fmla="*/ 19 w 25"/>
                <a:gd name="T9" fmla="*/ 1 h 6"/>
                <a:gd name="T10" fmla="*/ 19 w 25"/>
                <a:gd name="T11" fmla="*/ 1 h 6"/>
                <a:gd name="T12" fmla="*/ 24 w 25"/>
                <a:gd name="T13" fmla="*/ 2 h 6"/>
                <a:gd name="T14" fmla="*/ 23 w 25"/>
                <a:gd name="T15" fmla="*/ 4 h 6"/>
                <a:gd name="T16" fmla="*/ 19 w 25"/>
                <a:gd name="T17" fmla="*/ 6 h 6"/>
                <a:gd name="T18" fmla="*/ 19 w 25"/>
                <a:gd name="T19" fmla="*/ 6 h 6"/>
                <a:gd name="T20" fmla="*/ 6 w 25"/>
                <a:gd name="T21" fmla="*/ 6 h 6"/>
                <a:gd name="T22" fmla="*/ 10 w 25"/>
                <a:gd name="T23" fmla="*/ 6 h 6"/>
                <a:gd name="T24" fmla="*/ 11 w 25"/>
                <a:gd name="T25" fmla="*/ 4 h 6"/>
                <a:gd name="T26" fmla="*/ 13 w 25"/>
                <a:gd name="T27" fmla="*/ 4 h 6"/>
                <a:gd name="T28" fmla="*/ 15 w 25"/>
                <a:gd name="T29" fmla="*/ 6 h 6"/>
                <a:gd name="T30" fmla="*/ 19 w 25"/>
                <a:gd name="T31" fmla="*/ 6 h 6"/>
                <a:gd name="T32" fmla="*/ 19 w 25"/>
                <a:gd name="T33" fmla="*/ 6 h 6"/>
                <a:gd name="T34" fmla="*/ 15 w 25"/>
                <a:gd name="T35" fmla="*/ 5 h 6"/>
                <a:gd name="T36" fmla="*/ 14 w 25"/>
                <a:gd name="T37" fmla="*/ 3 h 6"/>
                <a:gd name="T38" fmla="*/ 19 w 25"/>
                <a:gd name="T39" fmla="*/ 1 h 6"/>
                <a:gd name="T40" fmla="*/ 19 w 25"/>
                <a:gd name="T41" fmla="*/ 1 h 6"/>
                <a:gd name="T42" fmla="*/ 19 w 25"/>
                <a:gd name="T43" fmla="*/ 1 h 6"/>
                <a:gd name="T44" fmla="*/ 18 w 25"/>
                <a:gd name="T45" fmla="*/ 1 h 6"/>
                <a:gd name="T46" fmla="*/ 13 w 25"/>
                <a:gd name="T47" fmla="*/ 2 h 6"/>
                <a:gd name="T48" fmla="*/ 7 w 25"/>
                <a:gd name="T49" fmla="*/ 1 h 6"/>
                <a:gd name="T50" fmla="*/ 6 w 25"/>
                <a:gd name="T51" fmla="*/ 1 h 6"/>
                <a:gd name="T52" fmla="*/ 6 w 25"/>
                <a:gd name="T53" fmla="*/ 1 h 6"/>
                <a:gd name="T54" fmla="*/ 6 w 25"/>
                <a:gd name="T55" fmla="*/ 1 h 6"/>
                <a:gd name="T56" fmla="*/ 11 w 25"/>
                <a:gd name="T57" fmla="*/ 3 h 6"/>
                <a:gd name="T58" fmla="*/ 9 w 25"/>
                <a:gd name="T59" fmla="*/ 5 h 6"/>
                <a:gd name="T60" fmla="*/ 6 w 25"/>
                <a:gd name="T61" fmla="*/ 6 h 6"/>
                <a:gd name="T62" fmla="*/ 0 w 25"/>
                <a:gd name="T63" fmla="*/ 1 h 6"/>
                <a:gd name="T64" fmla="*/ 0 w 25"/>
                <a:gd name="T65" fmla="*/ 4 h 6"/>
                <a:gd name="T66" fmla="*/ 5 w 25"/>
                <a:gd name="T67" fmla="*/ 6 h 6"/>
                <a:gd name="T68" fmla="*/ 6 w 25"/>
                <a:gd name="T69" fmla="*/ 6 h 6"/>
                <a:gd name="T70" fmla="*/ 6 w 25"/>
                <a:gd name="T71" fmla="*/ 6 h 6"/>
                <a:gd name="T72" fmla="*/ 5 w 25"/>
                <a:gd name="T73" fmla="*/ 6 h 6"/>
                <a:gd name="T74" fmla="*/ 1 w 25"/>
                <a:gd name="T75" fmla="*/ 4 h 6"/>
                <a:gd name="T76" fmla="*/ 1 w 25"/>
                <a:gd name="T77" fmla="*/ 2 h 6"/>
                <a:gd name="T78" fmla="*/ 6 w 25"/>
                <a:gd name="T79" fmla="*/ 1 h 6"/>
                <a:gd name="T80" fmla="*/ 6 w 25"/>
                <a:gd name="T81" fmla="*/ 1 h 6"/>
                <a:gd name="T82" fmla="*/ 0 w 25"/>
                <a:gd name="T8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" h="6">
                  <a:moveTo>
                    <a:pt x="19" y="6"/>
                  </a:moveTo>
                  <a:cubicBezTo>
                    <a:pt x="19" y="6"/>
                    <a:pt x="20" y="6"/>
                    <a:pt x="20" y="6"/>
                  </a:cubicBezTo>
                  <a:cubicBezTo>
                    <a:pt x="22" y="6"/>
                    <a:pt x="25" y="5"/>
                    <a:pt x="25" y="4"/>
                  </a:cubicBezTo>
                  <a:cubicBezTo>
                    <a:pt x="25" y="4"/>
                    <a:pt x="25" y="1"/>
                    <a:pt x="25" y="1"/>
                  </a:cubicBezTo>
                  <a:cubicBezTo>
                    <a:pt x="25" y="0"/>
                    <a:pt x="21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21" y="1"/>
                    <a:pt x="24" y="1"/>
                    <a:pt x="24" y="2"/>
                  </a:cubicBezTo>
                  <a:cubicBezTo>
                    <a:pt x="24" y="2"/>
                    <a:pt x="24" y="4"/>
                    <a:pt x="23" y="4"/>
                  </a:cubicBezTo>
                  <a:cubicBezTo>
                    <a:pt x="23" y="5"/>
                    <a:pt x="21" y="5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6" y="6"/>
                  </a:moveTo>
                  <a:cubicBezTo>
                    <a:pt x="8" y="6"/>
                    <a:pt x="10" y="6"/>
                    <a:pt x="10" y="6"/>
                  </a:cubicBezTo>
                  <a:cubicBezTo>
                    <a:pt x="10" y="6"/>
                    <a:pt x="11" y="4"/>
                    <a:pt x="11" y="4"/>
                  </a:cubicBezTo>
                  <a:cubicBezTo>
                    <a:pt x="11" y="3"/>
                    <a:pt x="13" y="3"/>
                    <a:pt x="13" y="4"/>
                  </a:cubicBezTo>
                  <a:cubicBezTo>
                    <a:pt x="14" y="4"/>
                    <a:pt x="14" y="6"/>
                    <a:pt x="15" y="6"/>
                  </a:cubicBezTo>
                  <a:cubicBezTo>
                    <a:pt x="15" y="6"/>
                    <a:pt x="17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7" y="6"/>
                    <a:pt x="16" y="6"/>
                    <a:pt x="15" y="5"/>
                  </a:cubicBezTo>
                  <a:cubicBezTo>
                    <a:pt x="15" y="5"/>
                    <a:pt x="14" y="3"/>
                    <a:pt x="14" y="3"/>
                  </a:cubicBezTo>
                  <a:cubicBezTo>
                    <a:pt x="14" y="2"/>
                    <a:pt x="17" y="2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9" y="1"/>
                    <a:pt x="19" y="1"/>
                  </a:cubicBezTo>
                  <a:cubicBezTo>
                    <a:pt x="19" y="1"/>
                    <a:pt x="18" y="1"/>
                    <a:pt x="18" y="1"/>
                  </a:cubicBezTo>
                  <a:cubicBezTo>
                    <a:pt x="16" y="1"/>
                    <a:pt x="14" y="2"/>
                    <a:pt x="13" y="2"/>
                  </a:cubicBezTo>
                  <a:cubicBezTo>
                    <a:pt x="11" y="2"/>
                    <a:pt x="10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8" y="2"/>
                    <a:pt x="10" y="2"/>
                    <a:pt x="11" y="3"/>
                  </a:cubicBezTo>
                  <a:cubicBezTo>
                    <a:pt x="11" y="3"/>
                    <a:pt x="10" y="5"/>
                    <a:pt x="9" y="5"/>
                  </a:cubicBezTo>
                  <a:cubicBezTo>
                    <a:pt x="9" y="6"/>
                    <a:pt x="7" y="6"/>
                    <a:pt x="6" y="6"/>
                  </a:cubicBezTo>
                  <a:close/>
                  <a:moveTo>
                    <a:pt x="0" y="1"/>
                  </a:moveTo>
                  <a:cubicBezTo>
                    <a:pt x="0" y="1"/>
                    <a:pt x="0" y="4"/>
                    <a:pt x="0" y="4"/>
                  </a:cubicBezTo>
                  <a:cubicBezTo>
                    <a:pt x="0" y="5"/>
                    <a:pt x="3" y="6"/>
                    <a:pt x="5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4" y="5"/>
                    <a:pt x="2" y="5"/>
                    <a:pt x="1" y="4"/>
                  </a:cubicBezTo>
                  <a:cubicBezTo>
                    <a:pt x="1" y="4"/>
                    <a:pt x="1" y="2"/>
                    <a:pt x="1" y="2"/>
                  </a:cubicBezTo>
                  <a:cubicBezTo>
                    <a:pt x="1" y="1"/>
                    <a:pt x="4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4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70A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ïṧḷïḓê-Freeform: Shape 168"/>
            <p:cNvSpPr/>
            <p:nvPr/>
          </p:nvSpPr>
          <p:spPr bwMode="auto">
            <a:xfrm>
              <a:off x="6759933" y="5899327"/>
              <a:ext cx="585512" cy="725705"/>
            </a:xfrm>
            <a:custGeom>
              <a:avLst/>
              <a:gdLst>
                <a:gd name="T0" fmla="*/ 129 w 284"/>
                <a:gd name="T1" fmla="*/ 0 h 352"/>
                <a:gd name="T2" fmla="*/ 284 w 284"/>
                <a:gd name="T3" fmla="*/ 200 h 352"/>
                <a:gd name="T4" fmla="*/ 284 w 284"/>
                <a:gd name="T5" fmla="*/ 273 h 352"/>
                <a:gd name="T6" fmla="*/ 181 w 284"/>
                <a:gd name="T7" fmla="*/ 352 h 352"/>
                <a:gd name="T8" fmla="*/ 0 w 284"/>
                <a:gd name="T9" fmla="*/ 121 h 352"/>
                <a:gd name="T10" fmla="*/ 129 w 284"/>
                <a:gd name="T11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4" h="352">
                  <a:moveTo>
                    <a:pt x="129" y="0"/>
                  </a:moveTo>
                  <a:lnTo>
                    <a:pt x="284" y="200"/>
                  </a:lnTo>
                  <a:lnTo>
                    <a:pt x="284" y="273"/>
                  </a:lnTo>
                  <a:lnTo>
                    <a:pt x="181" y="352"/>
                  </a:lnTo>
                  <a:lnTo>
                    <a:pt x="0" y="121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ṧḷïḓê-Freeform: Shape 169"/>
            <p:cNvSpPr/>
            <p:nvPr/>
          </p:nvSpPr>
          <p:spPr bwMode="auto">
            <a:xfrm>
              <a:off x="6970222" y="6212699"/>
              <a:ext cx="851467" cy="645301"/>
            </a:xfrm>
            <a:custGeom>
              <a:avLst/>
              <a:gdLst>
                <a:gd name="T0" fmla="*/ 171 w 413"/>
                <a:gd name="T1" fmla="*/ 0 h 313"/>
                <a:gd name="T2" fmla="*/ 413 w 413"/>
                <a:gd name="T3" fmla="*/ 313 h 313"/>
                <a:gd name="T4" fmla="*/ 269 w 413"/>
                <a:gd name="T5" fmla="*/ 313 h 313"/>
                <a:gd name="T6" fmla="*/ 140 w 413"/>
                <a:gd name="T7" fmla="*/ 313 h 313"/>
                <a:gd name="T8" fmla="*/ 0 w 413"/>
                <a:gd name="T9" fmla="*/ 134 h 313"/>
                <a:gd name="T10" fmla="*/ 171 w 413"/>
                <a:gd name="T11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3" h="313">
                  <a:moveTo>
                    <a:pt x="171" y="0"/>
                  </a:moveTo>
                  <a:lnTo>
                    <a:pt x="413" y="313"/>
                  </a:lnTo>
                  <a:lnTo>
                    <a:pt x="269" y="313"/>
                  </a:lnTo>
                  <a:lnTo>
                    <a:pt x="140" y="313"/>
                  </a:lnTo>
                  <a:lnTo>
                    <a:pt x="0" y="134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ïṧḷïḓê-Freeform: Shape 170"/>
            <p:cNvSpPr/>
            <p:nvPr/>
          </p:nvSpPr>
          <p:spPr bwMode="auto">
            <a:xfrm>
              <a:off x="6786734" y="5829230"/>
              <a:ext cx="315435" cy="319558"/>
            </a:xfrm>
            <a:custGeom>
              <a:avLst/>
              <a:gdLst>
                <a:gd name="T0" fmla="*/ 42 w 58"/>
                <a:gd name="T1" fmla="*/ 6 h 59"/>
                <a:gd name="T2" fmla="*/ 51 w 58"/>
                <a:gd name="T3" fmla="*/ 39 h 59"/>
                <a:gd name="T4" fmla="*/ 16 w 58"/>
                <a:gd name="T5" fmla="*/ 53 h 59"/>
                <a:gd name="T6" fmla="*/ 7 w 58"/>
                <a:gd name="T7" fmla="*/ 20 h 59"/>
                <a:gd name="T8" fmla="*/ 42 w 58"/>
                <a:gd name="T9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59">
                  <a:moveTo>
                    <a:pt x="42" y="6"/>
                  </a:moveTo>
                  <a:cubicBezTo>
                    <a:pt x="54" y="11"/>
                    <a:pt x="58" y="26"/>
                    <a:pt x="51" y="39"/>
                  </a:cubicBezTo>
                  <a:cubicBezTo>
                    <a:pt x="43" y="52"/>
                    <a:pt x="28" y="59"/>
                    <a:pt x="16" y="53"/>
                  </a:cubicBezTo>
                  <a:cubicBezTo>
                    <a:pt x="4" y="48"/>
                    <a:pt x="0" y="33"/>
                    <a:pt x="7" y="20"/>
                  </a:cubicBezTo>
                  <a:cubicBezTo>
                    <a:pt x="15" y="7"/>
                    <a:pt x="30" y="0"/>
                    <a:pt x="42" y="6"/>
                  </a:cubicBezTo>
                  <a:close/>
                </a:path>
              </a:pathLst>
            </a:custGeom>
            <a:solidFill>
              <a:srgbClr val="C7A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ïṧḷïḓê-Freeform: Shape 171"/>
            <p:cNvSpPr/>
            <p:nvPr/>
          </p:nvSpPr>
          <p:spPr bwMode="auto">
            <a:xfrm>
              <a:off x="6749624" y="5400405"/>
              <a:ext cx="416456" cy="606129"/>
            </a:xfrm>
            <a:custGeom>
              <a:avLst/>
              <a:gdLst>
                <a:gd name="T0" fmla="*/ 21 w 77"/>
                <a:gd name="T1" fmla="*/ 0 h 112"/>
                <a:gd name="T2" fmla="*/ 65 w 77"/>
                <a:gd name="T3" fmla="*/ 74 h 112"/>
                <a:gd name="T4" fmla="*/ 71 w 77"/>
                <a:gd name="T5" fmla="*/ 108 h 112"/>
                <a:gd name="T6" fmla="*/ 71 w 77"/>
                <a:gd name="T7" fmla="*/ 108 h 112"/>
                <a:gd name="T8" fmla="*/ 45 w 77"/>
                <a:gd name="T9" fmla="*/ 92 h 112"/>
                <a:gd name="T10" fmla="*/ 10 w 77"/>
                <a:gd name="T11" fmla="*/ 34 h 112"/>
                <a:gd name="T12" fmla="*/ 21 w 77"/>
                <a:gd name="T13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112">
                  <a:moveTo>
                    <a:pt x="21" y="0"/>
                  </a:moveTo>
                  <a:cubicBezTo>
                    <a:pt x="65" y="74"/>
                    <a:pt x="65" y="74"/>
                    <a:pt x="65" y="74"/>
                  </a:cubicBezTo>
                  <a:cubicBezTo>
                    <a:pt x="69" y="80"/>
                    <a:pt x="77" y="104"/>
                    <a:pt x="71" y="108"/>
                  </a:cubicBezTo>
                  <a:cubicBezTo>
                    <a:pt x="71" y="108"/>
                    <a:pt x="71" y="108"/>
                    <a:pt x="71" y="108"/>
                  </a:cubicBezTo>
                  <a:cubicBezTo>
                    <a:pt x="65" y="112"/>
                    <a:pt x="49" y="98"/>
                    <a:pt x="45" y="92"/>
                  </a:cubicBezTo>
                  <a:cubicBezTo>
                    <a:pt x="10" y="34"/>
                    <a:pt x="10" y="34"/>
                    <a:pt x="10" y="34"/>
                  </a:cubicBezTo>
                  <a:cubicBezTo>
                    <a:pt x="0" y="17"/>
                    <a:pt x="15" y="2"/>
                    <a:pt x="21" y="0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ïṧḷïḓê-Freeform: Shape 172"/>
            <p:cNvSpPr/>
            <p:nvPr/>
          </p:nvSpPr>
          <p:spPr bwMode="auto">
            <a:xfrm>
              <a:off x="6813536" y="5816860"/>
              <a:ext cx="315435" cy="342236"/>
            </a:xfrm>
            <a:custGeom>
              <a:avLst/>
              <a:gdLst>
                <a:gd name="T0" fmla="*/ 44 w 58"/>
                <a:gd name="T1" fmla="*/ 6 h 63"/>
                <a:gd name="T2" fmla="*/ 50 w 58"/>
                <a:gd name="T3" fmla="*/ 42 h 63"/>
                <a:gd name="T4" fmla="*/ 14 w 58"/>
                <a:gd name="T5" fmla="*/ 58 h 63"/>
                <a:gd name="T6" fmla="*/ 8 w 58"/>
                <a:gd name="T7" fmla="*/ 21 h 63"/>
                <a:gd name="T8" fmla="*/ 44 w 58"/>
                <a:gd name="T9" fmla="*/ 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63">
                  <a:moveTo>
                    <a:pt x="44" y="6"/>
                  </a:moveTo>
                  <a:cubicBezTo>
                    <a:pt x="56" y="12"/>
                    <a:pt x="58" y="28"/>
                    <a:pt x="50" y="42"/>
                  </a:cubicBezTo>
                  <a:cubicBezTo>
                    <a:pt x="42" y="56"/>
                    <a:pt x="25" y="63"/>
                    <a:pt x="14" y="58"/>
                  </a:cubicBezTo>
                  <a:cubicBezTo>
                    <a:pt x="2" y="52"/>
                    <a:pt x="0" y="36"/>
                    <a:pt x="8" y="21"/>
                  </a:cubicBezTo>
                  <a:cubicBezTo>
                    <a:pt x="16" y="7"/>
                    <a:pt x="33" y="0"/>
                    <a:pt x="44" y="6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ïṧḷïḓê-Freeform: Shape 173"/>
            <p:cNvSpPr/>
            <p:nvPr/>
          </p:nvSpPr>
          <p:spPr bwMode="auto">
            <a:xfrm>
              <a:off x="5498196" y="6012717"/>
              <a:ext cx="103083" cy="169056"/>
            </a:xfrm>
            <a:custGeom>
              <a:avLst/>
              <a:gdLst>
                <a:gd name="T0" fmla="*/ 39 w 50"/>
                <a:gd name="T1" fmla="*/ 8 h 82"/>
                <a:gd name="T2" fmla="*/ 0 w 50"/>
                <a:gd name="T3" fmla="*/ 82 h 82"/>
                <a:gd name="T4" fmla="*/ 50 w 50"/>
                <a:gd name="T5" fmla="*/ 0 h 82"/>
                <a:gd name="T6" fmla="*/ 39 w 50"/>
                <a:gd name="T7" fmla="*/ 8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82">
                  <a:moveTo>
                    <a:pt x="39" y="8"/>
                  </a:moveTo>
                  <a:lnTo>
                    <a:pt x="0" y="82"/>
                  </a:lnTo>
                  <a:lnTo>
                    <a:pt x="50" y="0"/>
                  </a:lnTo>
                  <a:lnTo>
                    <a:pt x="39" y="8"/>
                  </a:lnTo>
                  <a:close/>
                </a:path>
              </a:pathLst>
            </a:custGeom>
            <a:solidFill>
              <a:srgbClr val="C7A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ïṧḷïḓê-Freeform: Shape 174"/>
            <p:cNvSpPr/>
            <p:nvPr/>
          </p:nvSpPr>
          <p:spPr bwMode="auto">
            <a:xfrm>
              <a:off x="6846523" y="5400405"/>
              <a:ext cx="70096" cy="96899"/>
            </a:xfrm>
            <a:custGeom>
              <a:avLst/>
              <a:gdLst>
                <a:gd name="T0" fmla="*/ 4 w 13"/>
                <a:gd name="T1" fmla="*/ 13 h 18"/>
                <a:gd name="T2" fmla="*/ 8 w 13"/>
                <a:gd name="T3" fmla="*/ 16 h 18"/>
                <a:gd name="T4" fmla="*/ 13 w 13"/>
                <a:gd name="T5" fmla="*/ 18 h 18"/>
                <a:gd name="T6" fmla="*/ 3 w 13"/>
                <a:gd name="T7" fmla="*/ 0 h 18"/>
                <a:gd name="T8" fmla="*/ 2 w 13"/>
                <a:gd name="T9" fmla="*/ 0 h 18"/>
                <a:gd name="T10" fmla="*/ 4 w 13"/>
                <a:gd name="T11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8">
                  <a:moveTo>
                    <a:pt x="4" y="13"/>
                  </a:moveTo>
                  <a:cubicBezTo>
                    <a:pt x="8" y="16"/>
                    <a:pt x="8" y="16"/>
                    <a:pt x="8" y="16"/>
                  </a:cubicBezTo>
                  <a:cubicBezTo>
                    <a:pt x="9" y="18"/>
                    <a:pt x="11" y="18"/>
                    <a:pt x="13" y="18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4"/>
                    <a:pt x="0" y="8"/>
                    <a:pt x="4" y="13"/>
                  </a:cubicBezTo>
                  <a:close/>
                </a:path>
              </a:pathLst>
            </a:custGeom>
            <a:solidFill>
              <a:srgbClr val="FFE8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ïṧḷïḓê-Oval 320"/>
            <p:cNvSpPr/>
            <p:nvPr/>
          </p:nvSpPr>
          <p:spPr bwMode="auto">
            <a:xfrm>
              <a:off x="5415728" y="4983949"/>
              <a:ext cx="585512" cy="58551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ïṧḷïḓê-Oval 321"/>
            <p:cNvSpPr/>
            <p:nvPr/>
          </p:nvSpPr>
          <p:spPr bwMode="auto">
            <a:xfrm>
              <a:off x="5448715" y="5021059"/>
              <a:ext cx="515415" cy="51541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ïṧḷïḓê-Freeform: Shape 322"/>
            <p:cNvSpPr/>
            <p:nvPr/>
          </p:nvSpPr>
          <p:spPr bwMode="auto">
            <a:xfrm>
              <a:off x="5562107" y="5357109"/>
              <a:ext cx="292756" cy="179365"/>
            </a:xfrm>
            <a:custGeom>
              <a:avLst/>
              <a:gdLst>
                <a:gd name="T0" fmla="*/ 9 w 54"/>
                <a:gd name="T1" fmla="*/ 7 h 33"/>
                <a:gd name="T2" fmla="*/ 0 w 54"/>
                <a:gd name="T3" fmla="*/ 24 h 33"/>
                <a:gd name="T4" fmla="*/ 27 w 54"/>
                <a:gd name="T5" fmla="*/ 33 h 33"/>
                <a:gd name="T6" fmla="*/ 54 w 54"/>
                <a:gd name="T7" fmla="*/ 24 h 33"/>
                <a:gd name="T8" fmla="*/ 44 w 54"/>
                <a:gd name="T9" fmla="*/ 7 h 33"/>
                <a:gd name="T10" fmla="*/ 27 w 54"/>
                <a:gd name="T11" fmla="*/ 0 h 33"/>
                <a:gd name="T12" fmla="*/ 9 w 54"/>
                <a:gd name="T13" fmla="*/ 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33">
                  <a:moveTo>
                    <a:pt x="9" y="7"/>
                  </a:moveTo>
                  <a:cubicBezTo>
                    <a:pt x="4" y="10"/>
                    <a:pt x="2" y="16"/>
                    <a:pt x="0" y="24"/>
                  </a:cubicBezTo>
                  <a:cubicBezTo>
                    <a:pt x="7" y="29"/>
                    <a:pt x="17" y="33"/>
                    <a:pt x="27" y="33"/>
                  </a:cubicBezTo>
                  <a:cubicBezTo>
                    <a:pt x="37" y="33"/>
                    <a:pt x="46" y="29"/>
                    <a:pt x="54" y="24"/>
                  </a:cubicBezTo>
                  <a:cubicBezTo>
                    <a:pt x="51" y="16"/>
                    <a:pt x="49" y="10"/>
                    <a:pt x="44" y="7"/>
                  </a:cubicBezTo>
                  <a:cubicBezTo>
                    <a:pt x="36" y="2"/>
                    <a:pt x="32" y="0"/>
                    <a:pt x="27" y="0"/>
                  </a:cubicBezTo>
                  <a:cubicBezTo>
                    <a:pt x="22" y="0"/>
                    <a:pt x="17" y="2"/>
                    <a:pt x="9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ïṧḷïḓê-Freeform: Shape 323"/>
            <p:cNvSpPr/>
            <p:nvPr/>
          </p:nvSpPr>
          <p:spPr bwMode="auto">
            <a:xfrm>
              <a:off x="5671374" y="5254026"/>
              <a:ext cx="70096" cy="146379"/>
            </a:xfrm>
            <a:custGeom>
              <a:avLst/>
              <a:gdLst>
                <a:gd name="T0" fmla="*/ 0 w 13"/>
                <a:gd name="T1" fmla="*/ 0 h 27"/>
                <a:gd name="T2" fmla="*/ 13 w 13"/>
                <a:gd name="T3" fmla="*/ 0 h 27"/>
                <a:gd name="T4" fmla="*/ 13 w 13"/>
                <a:gd name="T5" fmla="*/ 19 h 27"/>
                <a:gd name="T6" fmla="*/ 0 w 13"/>
                <a:gd name="T7" fmla="*/ 19 h 27"/>
                <a:gd name="T8" fmla="*/ 0 w 1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7">
                  <a:moveTo>
                    <a:pt x="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26"/>
                    <a:pt x="0" y="27"/>
                    <a:pt x="0" y="1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ïṧḷïḓê-Freeform: Shape 324"/>
            <p:cNvSpPr/>
            <p:nvPr/>
          </p:nvSpPr>
          <p:spPr bwMode="auto">
            <a:xfrm>
              <a:off x="5671374" y="5313815"/>
              <a:ext cx="70096" cy="49480"/>
            </a:xfrm>
            <a:custGeom>
              <a:avLst/>
              <a:gdLst>
                <a:gd name="T0" fmla="*/ 34 w 34"/>
                <a:gd name="T1" fmla="*/ 8 h 24"/>
                <a:gd name="T2" fmla="*/ 34 w 34"/>
                <a:gd name="T3" fmla="*/ 0 h 24"/>
                <a:gd name="T4" fmla="*/ 0 w 34"/>
                <a:gd name="T5" fmla="*/ 0 h 24"/>
                <a:gd name="T6" fmla="*/ 0 w 34"/>
                <a:gd name="T7" fmla="*/ 24 h 24"/>
                <a:gd name="T8" fmla="*/ 34 w 34"/>
                <a:gd name="T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24">
                  <a:moveTo>
                    <a:pt x="34" y="8"/>
                  </a:moveTo>
                  <a:lnTo>
                    <a:pt x="34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34" y="8"/>
                  </a:lnTo>
                  <a:close/>
                </a:path>
              </a:pathLst>
            </a:custGeom>
            <a:solidFill>
              <a:srgbClr val="E8C5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ïṧḷïḓê-Freeform: Shape 325"/>
            <p:cNvSpPr/>
            <p:nvPr/>
          </p:nvSpPr>
          <p:spPr bwMode="auto">
            <a:xfrm>
              <a:off x="5551798" y="5130326"/>
              <a:ext cx="309249" cy="199982"/>
            </a:xfrm>
            <a:custGeom>
              <a:avLst/>
              <a:gdLst>
                <a:gd name="T0" fmla="*/ 29 w 57"/>
                <a:gd name="T1" fmla="*/ 0 h 37"/>
                <a:gd name="T2" fmla="*/ 29 w 57"/>
                <a:gd name="T3" fmla="*/ 37 h 37"/>
                <a:gd name="T4" fmla="*/ 29 w 57"/>
                <a:gd name="T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37">
                  <a:moveTo>
                    <a:pt x="29" y="0"/>
                  </a:moveTo>
                  <a:cubicBezTo>
                    <a:pt x="57" y="0"/>
                    <a:pt x="46" y="37"/>
                    <a:pt x="29" y="37"/>
                  </a:cubicBezTo>
                  <a:cubicBezTo>
                    <a:pt x="12" y="37"/>
                    <a:pt x="0" y="0"/>
                    <a:pt x="29" y="0"/>
                  </a:cubicBezTo>
                  <a:close/>
                </a:path>
              </a:pathLst>
            </a:custGeom>
            <a:solidFill>
              <a:srgbClr val="FFD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ïṧḷïḓê-Freeform: Shape 326"/>
            <p:cNvSpPr/>
            <p:nvPr/>
          </p:nvSpPr>
          <p:spPr bwMode="auto">
            <a:xfrm>
              <a:off x="5595094" y="5091155"/>
              <a:ext cx="222659" cy="169056"/>
            </a:xfrm>
            <a:custGeom>
              <a:avLst/>
              <a:gdLst>
                <a:gd name="T0" fmla="*/ 29 w 41"/>
                <a:gd name="T1" fmla="*/ 11 h 31"/>
                <a:gd name="T2" fmla="*/ 36 w 41"/>
                <a:gd name="T3" fmla="*/ 23 h 31"/>
                <a:gd name="T4" fmla="*/ 39 w 41"/>
                <a:gd name="T5" fmla="*/ 23 h 31"/>
                <a:gd name="T6" fmla="*/ 21 w 41"/>
                <a:gd name="T7" fmla="*/ 0 h 31"/>
                <a:gd name="T8" fmla="*/ 3 w 41"/>
                <a:gd name="T9" fmla="*/ 23 h 31"/>
                <a:gd name="T10" fmla="*/ 6 w 41"/>
                <a:gd name="T11" fmla="*/ 23 h 31"/>
                <a:gd name="T12" fmla="*/ 29 w 41"/>
                <a:gd name="T13" fmla="*/ 1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" h="31">
                  <a:moveTo>
                    <a:pt x="29" y="11"/>
                  </a:moveTo>
                  <a:cubicBezTo>
                    <a:pt x="33" y="13"/>
                    <a:pt x="35" y="19"/>
                    <a:pt x="36" y="23"/>
                  </a:cubicBezTo>
                  <a:cubicBezTo>
                    <a:pt x="38" y="28"/>
                    <a:pt x="37" y="28"/>
                    <a:pt x="39" y="23"/>
                  </a:cubicBezTo>
                  <a:cubicBezTo>
                    <a:pt x="41" y="19"/>
                    <a:pt x="36" y="0"/>
                    <a:pt x="21" y="0"/>
                  </a:cubicBezTo>
                  <a:cubicBezTo>
                    <a:pt x="6" y="0"/>
                    <a:pt x="0" y="15"/>
                    <a:pt x="3" y="23"/>
                  </a:cubicBezTo>
                  <a:cubicBezTo>
                    <a:pt x="5" y="31"/>
                    <a:pt x="5" y="29"/>
                    <a:pt x="6" y="23"/>
                  </a:cubicBezTo>
                  <a:cubicBezTo>
                    <a:pt x="9" y="7"/>
                    <a:pt x="21" y="14"/>
                    <a:pt x="29" y="1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ïṧḷïḓê-Freeform: Shape 327"/>
            <p:cNvSpPr/>
            <p:nvPr/>
          </p:nvSpPr>
          <p:spPr bwMode="auto">
            <a:xfrm>
              <a:off x="5790951" y="5200423"/>
              <a:ext cx="20617" cy="49480"/>
            </a:xfrm>
            <a:custGeom>
              <a:avLst/>
              <a:gdLst>
                <a:gd name="T0" fmla="*/ 3 w 4"/>
                <a:gd name="T1" fmla="*/ 0 h 9"/>
                <a:gd name="T2" fmla="*/ 4 w 4"/>
                <a:gd name="T3" fmla="*/ 5 h 9"/>
                <a:gd name="T4" fmla="*/ 1 w 4"/>
                <a:gd name="T5" fmla="*/ 9 h 9"/>
                <a:gd name="T6" fmla="*/ 0 w 4"/>
                <a:gd name="T7" fmla="*/ 4 h 9"/>
                <a:gd name="T8" fmla="*/ 3 w 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9">
                  <a:moveTo>
                    <a:pt x="3" y="0"/>
                  </a:moveTo>
                  <a:cubicBezTo>
                    <a:pt x="4" y="0"/>
                    <a:pt x="4" y="2"/>
                    <a:pt x="4" y="5"/>
                  </a:cubicBezTo>
                  <a:cubicBezTo>
                    <a:pt x="3" y="7"/>
                    <a:pt x="2" y="9"/>
                    <a:pt x="1" y="9"/>
                  </a:cubicBezTo>
                  <a:cubicBezTo>
                    <a:pt x="0" y="8"/>
                    <a:pt x="0" y="6"/>
                    <a:pt x="0" y="4"/>
                  </a:cubicBezTo>
                  <a:cubicBezTo>
                    <a:pt x="1" y="1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FFD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ïṧḷïḓê-Freeform: Shape 328"/>
            <p:cNvSpPr/>
            <p:nvPr/>
          </p:nvSpPr>
          <p:spPr bwMode="auto">
            <a:xfrm>
              <a:off x="5601278" y="5200423"/>
              <a:ext cx="26802" cy="49480"/>
            </a:xfrm>
            <a:custGeom>
              <a:avLst/>
              <a:gdLst>
                <a:gd name="T0" fmla="*/ 2 w 5"/>
                <a:gd name="T1" fmla="*/ 0 h 9"/>
                <a:gd name="T2" fmla="*/ 1 w 5"/>
                <a:gd name="T3" fmla="*/ 5 h 9"/>
                <a:gd name="T4" fmla="*/ 3 w 5"/>
                <a:gd name="T5" fmla="*/ 9 h 9"/>
                <a:gd name="T6" fmla="*/ 4 w 5"/>
                <a:gd name="T7" fmla="*/ 4 h 9"/>
                <a:gd name="T8" fmla="*/ 2 w 5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9">
                  <a:moveTo>
                    <a:pt x="2" y="0"/>
                  </a:moveTo>
                  <a:cubicBezTo>
                    <a:pt x="0" y="0"/>
                    <a:pt x="0" y="2"/>
                    <a:pt x="1" y="5"/>
                  </a:cubicBezTo>
                  <a:cubicBezTo>
                    <a:pt x="1" y="7"/>
                    <a:pt x="2" y="9"/>
                    <a:pt x="3" y="9"/>
                  </a:cubicBezTo>
                  <a:cubicBezTo>
                    <a:pt x="4" y="8"/>
                    <a:pt x="5" y="6"/>
                    <a:pt x="4" y="4"/>
                  </a:cubicBezTo>
                  <a:cubicBezTo>
                    <a:pt x="4" y="1"/>
                    <a:pt x="3" y="0"/>
                    <a:pt x="2" y="0"/>
                  </a:cubicBezTo>
                  <a:close/>
                </a:path>
              </a:pathLst>
            </a:custGeom>
            <a:solidFill>
              <a:srgbClr val="F7D6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ṧḷïḓê-Freeform: Shape 329"/>
            <p:cNvSpPr/>
            <p:nvPr/>
          </p:nvSpPr>
          <p:spPr bwMode="auto">
            <a:xfrm>
              <a:off x="5675498" y="5363295"/>
              <a:ext cx="65973" cy="173180"/>
            </a:xfrm>
            <a:custGeom>
              <a:avLst/>
              <a:gdLst>
                <a:gd name="T0" fmla="*/ 4 w 12"/>
                <a:gd name="T1" fmla="*/ 11 h 32"/>
                <a:gd name="T2" fmla="*/ 3 w 12"/>
                <a:gd name="T3" fmla="*/ 31 h 32"/>
                <a:gd name="T4" fmla="*/ 6 w 12"/>
                <a:gd name="T5" fmla="*/ 32 h 32"/>
                <a:gd name="T6" fmla="*/ 9 w 12"/>
                <a:gd name="T7" fmla="*/ 31 h 32"/>
                <a:gd name="T8" fmla="*/ 7 w 12"/>
                <a:gd name="T9" fmla="*/ 11 h 32"/>
                <a:gd name="T10" fmla="*/ 12 w 12"/>
                <a:gd name="T11" fmla="*/ 0 h 32"/>
                <a:gd name="T12" fmla="*/ 0 w 12"/>
                <a:gd name="T13" fmla="*/ 0 h 32"/>
                <a:gd name="T14" fmla="*/ 4 w 12"/>
                <a:gd name="T15" fmla="*/ 1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32">
                  <a:moveTo>
                    <a:pt x="4" y="11"/>
                  </a:moveTo>
                  <a:cubicBezTo>
                    <a:pt x="3" y="31"/>
                    <a:pt x="3" y="31"/>
                    <a:pt x="3" y="31"/>
                  </a:cubicBezTo>
                  <a:cubicBezTo>
                    <a:pt x="4" y="31"/>
                    <a:pt x="5" y="32"/>
                    <a:pt x="6" y="32"/>
                  </a:cubicBezTo>
                  <a:cubicBezTo>
                    <a:pt x="7" y="32"/>
                    <a:pt x="8" y="31"/>
                    <a:pt x="9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7" y="0"/>
                    <a:pt x="4" y="0"/>
                    <a:pt x="0" y="0"/>
                  </a:cubicBezTo>
                  <a:lnTo>
                    <a:pt x="4" y="11"/>
                  </a:lnTo>
                  <a:close/>
                </a:path>
              </a:pathLst>
            </a:custGeom>
            <a:solidFill>
              <a:srgbClr val="70A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ïṧḷïḓê-Freeform: Shape 330"/>
            <p:cNvSpPr/>
            <p:nvPr/>
          </p:nvSpPr>
          <p:spPr bwMode="auto">
            <a:xfrm>
              <a:off x="5638388" y="5340616"/>
              <a:ext cx="70096" cy="76282"/>
            </a:xfrm>
            <a:custGeom>
              <a:avLst/>
              <a:gdLst>
                <a:gd name="T0" fmla="*/ 16 w 34"/>
                <a:gd name="T1" fmla="*/ 0 h 37"/>
                <a:gd name="T2" fmla="*/ 5 w 34"/>
                <a:gd name="T3" fmla="*/ 13 h 37"/>
                <a:gd name="T4" fmla="*/ 0 w 34"/>
                <a:gd name="T5" fmla="*/ 37 h 37"/>
                <a:gd name="T6" fmla="*/ 34 w 34"/>
                <a:gd name="T7" fmla="*/ 11 h 37"/>
                <a:gd name="T8" fmla="*/ 16 w 34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7">
                  <a:moveTo>
                    <a:pt x="16" y="0"/>
                  </a:moveTo>
                  <a:lnTo>
                    <a:pt x="5" y="13"/>
                  </a:lnTo>
                  <a:lnTo>
                    <a:pt x="0" y="37"/>
                  </a:lnTo>
                  <a:lnTo>
                    <a:pt x="34" y="1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ïṧḷïḓê-Freeform: Shape 331"/>
            <p:cNvSpPr/>
            <p:nvPr/>
          </p:nvSpPr>
          <p:spPr bwMode="auto">
            <a:xfrm>
              <a:off x="5708484" y="5340616"/>
              <a:ext cx="65973" cy="82466"/>
            </a:xfrm>
            <a:custGeom>
              <a:avLst/>
              <a:gdLst>
                <a:gd name="T0" fmla="*/ 16 w 32"/>
                <a:gd name="T1" fmla="*/ 0 h 40"/>
                <a:gd name="T2" fmla="*/ 29 w 32"/>
                <a:gd name="T3" fmla="*/ 13 h 40"/>
                <a:gd name="T4" fmla="*/ 32 w 32"/>
                <a:gd name="T5" fmla="*/ 40 h 40"/>
                <a:gd name="T6" fmla="*/ 0 w 32"/>
                <a:gd name="T7" fmla="*/ 11 h 40"/>
                <a:gd name="T8" fmla="*/ 16 w 32"/>
                <a:gd name="T9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0">
                  <a:moveTo>
                    <a:pt x="16" y="0"/>
                  </a:moveTo>
                  <a:lnTo>
                    <a:pt x="29" y="13"/>
                  </a:lnTo>
                  <a:lnTo>
                    <a:pt x="32" y="40"/>
                  </a:lnTo>
                  <a:lnTo>
                    <a:pt x="0" y="1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ïṧḷïḓê-Freeform: Shape 332"/>
            <p:cNvSpPr/>
            <p:nvPr/>
          </p:nvSpPr>
          <p:spPr bwMode="auto">
            <a:xfrm>
              <a:off x="5644573" y="5340616"/>
              <a:ext cx="63912" cy="70096"/>
            </a:xfrm>
            <a:custGeom>
              <a:avLst/>
              <a:gdLst>
                <a:gd name="T0" fmla="*/ 13 w 31"/>
                <a:gd name="T1" fmla="*/ 0 h 34"/>
                <a:gd name="T2" fmla="*/ 2 w 31"/>
                <a:gd name="T3" fmla="*/ 13 h 34"/>
                <a:gd name="T4" fmla="*/ 0 w 31"/>
                <a:gd name="T5" fmla="*/ 34 h 34"/>
                <a:gd name="T6" fmla="*/ 31 w 31"/>
                <a:gd name="T7" fmla="*/ 11 h 34"/>
                <a:gd name="T8" fmla="*/ 13 w 31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4">
                  <a:moveTo>
                    <a:pt x="13" y="0"/>
                  </a:moveTo>
                  <a:lnTo>
                    <a:pt x="2" y="13"/>
                  </a:lnTo>
                  <a:lnTo>
                    <a:pt x="0" y="34"/>
                  </a:lnTo>
                  <a:lnTo>
                    <a:pt x="31" y="11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ïṧḷïḓê-Freeform: Shape 333"/>
            <p:cNvSpPr/>
            <p:nvPr/>
          </p:nvSpPr>
          <p:spPr bwMode="auto">
            <a:xfrm>
              <a:off x="5708484" y="5340616"/>
              <a:ext cx="59789" cy="70096"/>
            </a:xfrm>
            <a:custGeom>
              <a:avLst/>
              <a:gdLst>
                <a:gd name="T0" fmla="*/ 16 w 29"/>
                <a:gd name="T1" fmla="*/ 0 h 34"/>
                <a:gd name="T2" fmla="*/ 29 w 29"/>
                <a:gd name="T3" fmla="*/ 13 h 34"/>
                <a:gd name="T4" fmla="*/ 29 w 29"/>
                <a:gd name="T5" fmla="*/ 34 h 34"/>
                <a:gd name="T6" fmla="*/ 0 w 29"/>
                <a:gd name="T7" fmla="*/ 11 h 34"/>
                <a:gd name="T8" fmla="*/ 16 w 29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34">
                  <a:moveTo>
                    <a:pt x="16" y="0"/>
                  </a:moveTo>
                  <a:lnTo>
                    <a:pt x="29" y="13"/>
                  </a:lnTo>
                  <a:lnTo>
                    <a:pt x="29" y="34"/>
                  </a:lnTo>
                  <a:lnTo>
                    <a:pt x="0" y="11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ïṧḷïḓê-Rectangle 334"/>
            <p:cNvSpPr/>
            <p:nvPr/>
          </p:nvSpPr>
          <p:spPr bwMode="auto">
            <a:xfrm>
              <a:off x="5471394" y="5596262"/>
              <a:ext cx="476244" cy="432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ïṧḷïḓê-Rectangle 335"/>
            <p:cNvSpPr/>
            <p:nvPr/>
          </p:nvSpPr>
          <p:spPr bwMode="auto">
            <a:xfrm>
              <a:off x="5471394" y="5682852"/>
              <a:ext cx="476244" cy="4329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ïṧḷïḓê-Rectangle 336"/>
            <p:cNvSpPr/>
            <p:nvPr/>
          </p:nvSpPr>
          <p:spPr bwMode="auto">
            <a:xfrm>
              <a:off x="5471394" y="5763257"/>
              <a:ext cx="476244" cy="494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îṣļîḑé-Freeform: Shape 337"/>
            <p:cNvSpPr/>
            <p:nvPr/>
          </p:nvSpPr>
          <p:spPr bwMode="auto">
            <a:xfrm>
              <a:off x="4652914" y="6029211"/>
              <a:ext cx="606128" cy="606129"/>
            </a:xfrm>
            <a:custGeom>
              <a:avLst/>
              <a:gdLst>
                <a:gd name="T0" fmla="*/ 294 w 294"/>
                <a:gd name="T1" fmla="*/ 55 h 294"/>
                <a:gd name="T2" fmla="*/ 192 w 294"/>
                <a:gd name="T3" fmla="*/ 273 h 294"/>
                <a:gd name="T4" fmla="*/ 131 w 294"/>
                <a:gd name="T5" fmla="*/ 294 h 294"/>
                <a:gd name="T6" fmla="*/ 5 w 294"/>
                <a:gd name="T7" fmla="*/ 294 h 294"/>
                <a:gd name="T8" fmla="*/ 0 w 294"/>
                <a:gd name="T9" fmla="*/ 273 h 294"/>
                <a:gd name="T10" fmla="*/ 128 w 294"/>
                <a:gd name="T11" fmla="*/ 0 h 294"/>
                <a:gd name="T12" fmla="*/ 294 w 294"/>
                <a:gd name="T13" fmla="*/ 55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294">
                  <a:moveTo>
                    <a:pt x="294" y="55"/>
                  </a:moveTo>
                  <a:lnTo>
                    <a:pt x="192" y="273"/>
                  </a:lnTo>
                  <a:lnTo>
                    <a:pt x="131" y="294"/>
                  </a:lnTo>
                  <a:lnTo>
                    <a:pt x="5" y="294"/>
                  </a:lnTo>
                  <a:lnTo>
                    <a:pt x="0" y="273"/>
                  </a:lnTo>
                  <a:lnTo>
                    <a:pt x="128" y="0"/>
                  </a:lnTo>
                  <a:lnTo>
                    <a:pt x="294" y="55"/>
                  </a:lnTo>
                  <a:close/>
                </a:path>
              </a:pathLst>
            </a:custGeom>
            <a:solidFill>
              <a:srgbClr val="E7D1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îṣļîḑé-Freeform: Shape 338"/>
            <p:cNvSpPr/>
            <p:nvPr/>
          </p:nvSpPr>
          <p:spPr bwMode="auto">
            <a:xfrm>
              <a:off x="4603434" y="6078691"/>
              <a:ext cx="595821" cy="556649"/>
            </a:xfrm>
            <a:custGeom>
              <a:avLst/>
              <a:gdLst>
                <a:gd name="T0" fmla="*/ 145 w 289"/>
                <a:gd name="T1" fmla="*/ 0 h 270"/>
                <a:gd name="T2" fmla="*/ 0 w 289"/>
                <a:gd name="T3" fmla="*/ 260 h 270"/>
                <a:gd name="T4" fmla="*/ 0 w 289"/>
                <a:gd name="T5" fmla="*/ 270 h 270"/>
                <a:gd name="T6" fmla="*/ 0 w 289"/>
                <a:gd name="T7" fmla="*/ 270 h 270"/>
                <a:gd name="T8" fmla="*/ 150 w 289"/>
                <a:gd name="T9" fmla="*/ 270 h 270"/>
                <a:gd name="T10" fmla="*/ 205 w 289"/>
                <a:gd name="T11" fmla="*/ 252 h 270"/>
                <a:gd name="T12" fmla="*/ 289 w 289"/>
                <a:gd name="T13" fmla="*/ 99 h 270"/>
                <a:gd name="T14" fmla="*/ 145 w 289"/>
                <a:gd name="T15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9" h="270">
                  <a:moveTo>
                    <a:pt x="145" y="0"/>
                  </a:moveTo>
                  <a:lnTo>
                    <a:pt x="0" y="260"/>
                  </a:lnTo>
                  <a:lnTo>
                    <a:pt x="0" y="270"/>
                  </a:lnTo>
                  <a:lnTo>
                    <a:pt x="0" y="270"/>
                  </a:lnTo>
                  <a:lnTo>
                    <a:pt x="150" y="270"/>
                  </a:lnTo>
                  <a:lnTo>
                    <a:pt x="205" y="252"/>
                  </a:lnTo>
                  <a:lnTo>
                    <a:pt x="289" y="99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îṣļîḑé-Freeform: Shape 339"/>
            <p:cNvSpPr/>
            <p:nvPr/>
          </p:nvSpPr>
          <p:spPr bwMode="auto">
            <a:xfrm>
              <a:off x="4413761" y="6262179"/>
              <a:ext cx="715397" cy="595821"/>
            </a:xfrm>
            <a:custGeom>
              <a:avLst/>
              <a:gdLst>
                <a:gd name="T0" fmla="*/ 163 w 347"/>
                <a:gd name="T1" fmla="*/ 0 h 289"/>
                <a:gd name="T2" fmla="*/ 0 w 347"/>
                <a:gd name="T3" fmla="*/ 289 h 289"/>
                <a:gd name="T4" fmla="*/ 87 w 347"/>
                <a:gd name="T5" fmla="*/ 289 h 289"/>
                <a:gd name="T6" fmla="*/ 244 w 347"/>
                <a:gd name="T7" fmla="*/ 289 h 289"/>
                <a:gd name="T8" fmla="*/ 347 w 347"/>
                <a:gd name="T9" fmla="*/ 102 h 289"/>
                <a:gd name="T10" fmla="*/ 163 w 347"/>
                <a:gd name="T11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7" h="289">
                  <a:moveTo>
                    <a:pt x="163" y="0"/>
                  </a:moveTo>
                  <a:lnTo>
                    <a:pt x="0" y="289"/>
                  </a:lnTo>
                  <a:lnTo>
                    <a:pt x="87" y="289"/>
                  </a:lnTo>
                  <a:lnTo>
                    <a:pt x="244" y="289"/>
                  </a:lnTo>
                  <a:lnTo>
                    <a:pt x="347" y="102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îṣļîḑé-Freeform: Shape 340"/>
            <p:cNvSpPr/>
            <p:nvPr/>
          </p:nvSpPr>
          <p:spPr bwMode="auto">
            <a:xfrm>
              <a:off x="5102356" y="5899327"/>
              <a:ext cx="573142" cy="416456"/>
            </a:xfrm>
            <a:custGeom>
              <a:avLst/>
              <a:gdLst>
                <a:gd name="T0" fmla="*/ 106 w 106"/>
                <a:gd name="T1" fmla="*/ 17 h 77"/>
                <a:gd name="T2" fmla="*/ 62 w 106"/>
                <a:gd name="T3" fmla="*/ 51 h 77"/>
                <a:gd name="T4" fmla="*/ 5 w 106"/>
                <a:gd name="T5" fmla="*/ 72 h 77"/>
                <a:gd name="T6" fmla="*/ 41 w 106"/>
                <a:gd name="T7" fmla="*/ 35 h 77"/>
                <a:gd name="T8" fmla="*/ 74 w 106"/>
                <a:gd name="T9" fmla="*/ 13 h 77"/>
                <a:gd name="T10" fmla="*/ 106 w 106"/>
                <a:gd name="T11" fmla="*/ 1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6" h="77">
                  <a:moveTo>
                    <a:pt x="106" y="17"/>
                  </a:moveTo>
                  <a:cubicBezTo>
                    <a:pt x="62" y="51"/>
                    <a:pt x="62" y="51"/>
                    <a:pt x="62" y="51"/>
                  </a:cubicBezTo>
                  <a:cubicBezTo>
                    <a:pt x="57" y="55"/>
                    <a:pt x="10" y="77"/>
                    <a:pt x="5" y="72"/>
                  </a:cubicBezTo>
                  <a:cubicBezTo>
                    <a:pt x="0" y="67"/>
                    <a:pt x="36" y="39"/>
                    <a:pt x="41" y="35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92" y="0"/>
                    <a:pt x="102" y="11"/>
                    <a:pt x="106" y="17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îṣļîḑé-Freeform: Shape 341"/>
            <p:cNvSpPr/>
            <p:nvPr/>
          </p:nvSpPr>
          <p:spPr bwMode="auto">
            <a:xfrm>
              <a:off x="4863203" y="5319999"/>
              <a:ext cx="905070" cy="1012276"/>
            </a:xfrm>
            <a:custGeom>
              <a:avLst/>
              <a:gdLst>
                <a:gd name="T0" fmla="*/ 135 w 167"/>
                <a:gd name="T1" fmla="*/ 18 h 187"/>
                <a:gd name="T2" fmla="*/ 105 w 167"/>
                <a:gd name="T3" fmla="*/ 75 h 187"/>
                <a:gd name="T4" fmla="*/ 81 w 167"/>
                <a:gd name="T5" fmla="*/ 71 h 187"/>
                <a:gd name="T6" fmla="*/ 59 w 167"/>
                <a:gd name="T7" fmla="*/ 63 h 187"/>
                <a:gd name="T8" fmla="*/ 36 w 167"/>
                <a:gd name="T9" fmla="*/ 61 h 187"/>
                <a:gd name="T10" fmla="*/ 10 w 167"/>
                <a:gd name="T11" fmla="*/ 109 h 187"/>
                <a:gd name="T12" fmla="*/ 2 w 167"/>
                <a:gd name="T13" fmla="*/ 153 h 187"/>
                <a:gd name="T14" fmla="*/ 61 w 167"/>
                <a:gd name="T15" fmla="*/ 179 h 187"/>
                <a:gd name="T16" fmla="*/ 84 w 167"/>
                <a:gd name="T17" fmla="*/ 163 h 187"/>
                <a:gd name="T18" fmla="*/ 158 w 167"/>
                <a:gd name="T19" fmla="*/ 30 h 187"/>
                <a:gd name="T20" fmla="*/ 135 w 167"/>
                <a:gd name="T21" fmla="*/ 18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7" h="187">
                  <a:moveTo>
                    <a:pt x="135" y="18"/>
                  </a:moveTo>
                  <a:cubicBezTo>
                    <a:pt x="105" y="75"/>
                    <a:pt x="105" y="75"/>
                    <a:pt x="105" y="75"/>
                  </a:cubicBezTo>
                  <a:cubicBezTo>
                    <a:pt x="104" y="64"/>
                    <a:pt x="88" y="61"/>
                    <a:pt x="81" y="71"/>
                  </a:cubicBezTo>
                  <a:cubicBezTo>
                    <a:pt x="82" y="60"/>
                    <a:pt x="67" y="56"/>
                    <a:pt x="59" y="63"/>
                  </a:cubicBezTo>
                  <a:cubicBezTo>
                    <a:pt x="58" y="53"/>
                    <a:pt x="41" y="50"/>
                    <a:pt x="36" y="61"/>
                  </a:cubicBezTo>
                  <a:cubicBezTo>
                    <a:pt x="10" y="109"/>
                    <a:pt x="10" y="109"/>
                    <a:pt x="10" y="109"/>
                  </a:cubicBezTo>
                  <a:cubicBezTo>
                    <a:pt x="3" y="122"/>
                    <a:pt x="0" y="143"/>
                    <a:pt x="2" y="153"/>
                  </a:cubicBezTo>
                  <a:cubicBezTo>
                    <a:pt x="8" y="183"/>
                    <a:pt x="47" y="187"/>
                    <a:pt x="61" y="179"/>
                  </a:cubicBezTo>
                  <a:cubicBezTo>
                    <a:pt x="72" y="173"/>
                    <a:pt x="80" y="170"/>
                    <a:pt x="84" y="163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67" y="14"/>
                    <a:pt x="144" y="0"/>
                    <a:pt x="135" y="18"/>
                  </a:cubicBezTo>
                  <a:close/>
                </a:path>
              </a:pathLst>
            </a:custGeom>
            <a:solidFill>
              <a:srgbClr val="FFD7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îṣļîḑé-Freeform: Shape 342"/>
            <p:cNvSpPr/>
            <p:nvPr/>
          </p:nvSpPr>
          <p:spPr bwMode="auto">
            <a:xfrm>
              <a:off x="5129158" y="5649865"/>
              <a:ext cx="303065" cy="199982"/>
            </a:xfrm>
            <a:custGeom>
              <a:avLst/>
              <a:gdLst>
                <a:gd name="T0" fmla="*/ 0 w 56"/>
                <a:gd name="T1" fmla="*/ 18 h 37"/>
                <a:gd name="T2" fmla="*/ 10 w 56"/>
                <a:gd name="T3" fmla="*/ 0 h 37"/>
                <a:gd name="T4" fmla="*/ 10 w 56"/>
                <a:gd name="T5" fmla="*/ 2 h 37"/>
                <a:gd name="T6" fmla="*/ 12 w 56"/>
                <a:gd name="T7" fmla="*/ 0 h 37"/>
                <a:gd name="T8" fmla="*/ 0 w 56"/>
                <a:gd name="T9" fmla="*/ 18 h 37"/>
                <a:gd name="T10" fmla="*/ 56 w 56"/>
                <a:gd name="T11" fmla="*/ 14 h 37"/>
                <a:gd name="T12" fmla="*/ 55 w 56"/>
                <a:gd name="T13" fmla="*/ 11 h 37"/>
                <a:gd name="T14" fmla="*/ 42 w 56"/>
                <a:gd name="T15" fmla="*/ 37 h 37"/>
                <a:gd name="T16" fmla="*/ 56 w 56"/>
                <a:gd name="T17" fmla="*/ 14 h 37"/>
                <a:gd name="T18" fmla="*/ 56 w 56"/>
                <a:gd name="T19" fmla="*/ 14 h 37"/>
                <a:gd name="T20" fmla="*/ 36 w 56"/>
                <a:gd name="T21" fmla="*/ 6 h 37"/>
                <a:gd name="T22" fmla="*/ 32 w 56"/>
                <a:gd name="T23" fmla="*/ 10 h 37"/>
                <a:gd name="T24" fmla="*/ 32 w 56"/>
                <a:gd name="T25" fmla="*/ 8 h 37"/>
                <a:gd name="T26" fmla="*/ 21 w 56"/>
                <a:gd name="T27" fmla="*/ 29 h 37"/>
                <a:gd name="T28" fmla="*/ 36 w 56"/>
                <a:gd name="T29" fmla="*/ 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" h="37">
                  <a:moveTo>
                    <a:pt x="0" y="18"/>
                  </a:moveTo>
                  <a:cubicBezTo>
                    <a:pt x="0" y="18"/>
                    <a:pt x="5" y="9"/>
                    <a:pt x="10" y="0"/>
                  </a:cubicBezTo>
                  <a:cubicBezTo>
                    <a:pt x="10" y="1"/>
                    <a:pt x="10" y="1"/>
                    <a:pt x="10" y="2"/>
                  </a:cubicBezTo>
                  <a:cubicBezTo>
                    <a:pt x="11" y="1"/>
                    <a:pt x="11" y="1"/>
                    <a:pt x="12" y="0"/>
                  </a:cubicBezTo>
                  <a:cubicBezTo>
                    <a:pt x="7" y="8"/>
                    <a:pt x="0" y="18"/>
                    <a:pt x="0" y="18"/>
                  </a:cubicBezTo>
                  <a:close/>
                  <a:moveTo>
                    <a:pt x="56" y="14"/>
                  </a:moveTo>
                  <a:cubicBezTo>
                    <a:pt x="56" y="13"/>
                    <a:pt x="56" y="12"/>
                    <a:pt x="55" y="11"/>
                  </a:cubicBezTo>
                  <a:cubicBezTo>
                    <a:pt x="50" y="20"/>
                    <a:pt x="42" y="37"/>
                    <a:pt x="42" y="37"/>
                  </a:cubicBezTo>
                  <a:cubicBezTo>
                    <a:pt x="42" y="37"/>
                    <a:pt x="52" y="21"/>
                    <a:pt x="56" y="14"/>
                  </a:cubicBezTo>
                  <a:cubicBezTo>
                    <a:pt x="56" y="14"/>
                    <a:pt x="56" y="14"/>
                    <a:pt x="56" y="14"/>
                  </a:cubicBezTo>
                  <a:close/>
                  <a:moveTo>
                    <a:pt x="36" y="6"/>
                  </a:moveTo>
                  <a:cubicBezTo>
                    <a:pt x="34" y="7"/>
                    <a:pt x="33" y="8"/>
                    <a:pt x="32" y="10"/>
                  </a:cubicBezTo>
                  <a:cubicBezTo>
                    <a:pt x="32" y="9"/>
                    <a:pt x="32" y="8"/>
                    <a:pt x="32" y="8"/>
                  </a:cubicBezTo>
                  <a:cubicBezTo>
                    <a:pt x="27" y="17"/>
                    <a:pt x="21" y="29"/>
                    <a:pt x="21" y="29"/>
                  </a:cubicBezTo>
                  <a:cubicBezTo>
                    <a:pt x="21" y="29"/>
                    <a:pt x="30" y="15"/>
                    <a:pt x="36" y="6"/>
                  </a:cubicBezTo>
                  <a:close/>
                </a:path>
              </a:pathLst>
            </a:custGeom>
            <a:solidFill>
              <a:srgbClr val="C7A2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îṣļîḑé-Freeform: Shape 343"/>
            <p:cNvSpPr/>
            <p:nvPr/>
          </p:nvSpPr>
          <p:spPr bwMode="auto">
            <a:xfrm>
              <a:off x="5588908" y="5336492"/>
              <a:ext cx="169056" cy="199982"/>
            </a:xfrm>
            <a:custGeom>
              <a:avLst/>
              <a:gdLst>
                <a:gd name="T0" fmla="*/ 4 w 31"/>
                <a:gd name="T1" fmla="*/ 16 h 37"/>
                <a:gd name="T2" fmla="*/ 2 w 31"/>
                <a:gd name="T3" fmla="*/ 21 h 37"/>
                <a:gd name="T4" fmla="*/ 19 w 31"/>
                <a:gd name="T5" fmla="*/ 29 h 37"/>
                <a:gd name="T6" fmla="*/ 22 w 31"/>
                <a:gd name="T7" fmla="*/ 25 h 37"/>
                <a:gd name="T8" fmla="*/ 4 w 31"/>
                <a:gd name="T9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37">
                  <a:moveTo>
                    <a:pt x="4" y="16"/>
                  </a:moveTo>
                  <a:cubicBezTo>
                    <a:pt x="2" y="21"/>
                    <a:pt x="2" y="21"/>
                    <a:pt x="2" y="21"/>
                  </a:cubicBezTo>
                  <a:cubicBezTo>
                    <a:pt x="0" y="26"/>
                    <a:pt x="13" y="37"/>
                    <a:pt x="19" y="29"/>
                  </a:cubicBezTo>
                  <a:cubicBezTo>
                    <a:pt x="22" y="25"/>
                    <a:pt x="22" y="25"/>
                    <a:pt x="22" y="25"/>
                  </a:cubicBezTo>
                  <a:cubicBezTo>
                    <a:pt x="31" y="13"/>
                    <a:pt x="10" y="0"/>
                    <a:pt x="4" y="16"/>
                  </a:cubicBezTo>
                  <a:close/>
                </a:path>
              </a:pathLst>
            </a:custGeom>
            <a:solidFill>
              <a:srgbClr val="FFE8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îṣļîḑé-Freeform: Shape 344"/>
            <p:cNvSpPr/>
            <p:nvPr/>
          </p:nvSpPr>
          <p:spPr bwMode="auto">
            <a:xfrm>
              <a:off x="5584785" y="5979731"/>
              <a:ext cx="90713" cy="82466"/>
            </a:xfrm>
            <a:custGeom>
              <a:avLst/>
              <a:gdLst>
                <a:gd name="T0" fmla="*/ 5 w 17"/>
                <a:gd name="T1" fmla="*/ 5 h 15"/>
                <a:gd name="T2" fmla="*/ 1 w 17"/>
                <a:gd name="T3" fmla="*/ 9 h 15"/>
                <a:gd name="T4" fmla="*/ 1 w 17"/>
                <a:gd name="T5" fmla="*/ 15 h 15"/>
                <a:gd name="T6" fmla="*/ 17 w 17"/>
                <a:gd name="T7" fmla="*/ 2 h 15"/>
                <a:gd name="T8" fmla="*/ 17 w 17"/>
                <a:gd name="T9" fmla="*/ 2 h 15"/>
                <a:gd name="T10" fmla="*/ 5 w 17"/>
                <a:gd name="T11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5">
                  <a:moveTo>
                    <a:pt x="5" y="5"/>
                  </a:moveTo>
                  <a:cubicBezTo>
                    <a:pt x="1" y="9"/>
                    <a:pt x="1" y="9"/>
                    <a:pt x="1" y="9"/>
                  </a:cubicBezTo>
                  <a:cubicBezTo>
                    <a:pt x="0" y="11"/>
                    <a:pt x="0" y="13"/>
                    <a:pt x="1" y="15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3" y="0"/>
                    <a:pt x="9" y="0"/>
                    <a:pt x="5" y="5"/>
                  </a:cubicBezTo>
                  <a:close/>
                </a:path>
              </a:pathLst>
            </a:custGeom>
            <a:solidFill>
              <a:srgbClr val="FFE8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" name="îṣļîḑé-Rectangle 345"/>
          <p:cNvSpPr/>
          <p:nvPr/>
        </p:nvSpPr>
        <p:spPr>
          <a:xfrm>
            <a:off x="3634417" y="978574"/>
            <a:ext cx="1754327" cy="314606"/>
          </a:xfrm>
          <a:prstGeom prst="rect">
            <a:avLst/>
          </a:prstGeom>
        </p:spPr>
        <p:txBody>
          <a:bodyPr wrap="none">
            <a:normAutofit fontScale="62500" lnSpcReduction="20000"/>
          </a:bodyPr>
          <a:lstStyle/>
          <a:p>
            <a:pPr algn="ctr"/>
            <a:r>
              <a:rPr lang="zh-CN" altLang="en-US" sz="2800" b="1" dirty="0"/>
              <a:t>标题文本预设</a:t>
            </a:r>
          </a:p>
        </p:txBody>
      </p:sp>
      <p:grpSp>
        <p:nvGrpSpPr>
          <p:cNvPr id="5" name="Group 358"/>
          <p:cNvGrpSpPr/>
          <p:nvPr/>
        </p:nvGrpSpPr>
        <p:grpSpPr>
          <a:xfrm>
            <a:off x="539750" y="1412585"/>
            <a:ext cx="2232050" cy="552363"/>
            <a:chOff x="719667" y="1883445"/>
            <a:chExt cx="2976066" cy="736484"/>
          </a:xfrm>
        </p:grpSpPr>
        <p:sp>
          <p:nvSpPr>
            <p:cNvPr id="21" name="îṣļîḑé-TextBox 352"/>
            <p:cNvSpPr txBox="1"/>
            <p:nvPr/>
          </p:nvSpPr>
          <p:spPr>
            <a:xfrm>
              <a:off x="1055704" y="2098889"/>
              <a:ext cx="2640029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2" name="îṣļîḑé-Rectangle 353"/>
            <p:cNvSpPr/>
            <p:nvPr/>
          </p:nvSpPr>
          <p:spPr>
            <a:xfrm>
              <a:off x="719667" y="1883445"/>
              <a:ext cx="2640029" cy="215444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sz="14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6" name="Group 359"/>
          <p:cNvGrpSpPr/>
          <p:nvPr/>
        </p:nvGrpSpPr>
        <p:grpSpPr>
          <a:xfrm>
            <a:off x="539750" y="2590232"/>
            <a:ext cx="2232050" cy="552363"/>
            <a:chOff x="719667" y="1883445"/>
            <a:chExt cx="2976066" cy="736484"/>
          </a:xfrm>
        </p:grpSpPr>
        <p:sp>
          <p:nvSpPr>
            <p:cNvPr id="19" name="îṣļîḑé-TextBox 360"/>
            <p:cNvSpPr txBox="1"/>
            <p:nvPr/>
          </p:nvSpPr>
          <p:spPr>
            <a:xfrm>
              <a:off x="1055704" y="2098889"/>
              <a:ext cx="2640029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20" name="îṣļîḑé-Rectangle 361"/>
            <p:cNvSpPr/>
            <p:nvPr/>
          </p:nvSpPr>
          <p:spPr>
            <a:xfrm>
              <a:off x="719667" y="1883445"/>
              <a:ext cx="2640029" cy="215444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sz="1400" b="1">
                  <a:solidFill>
                    <a:schemeClr val="accent2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7" name="Group 362"/>
          <p:cNvGrpSpPr/>
          <p:nvPr/>
        </p:nvGrpSpPr>
        <p:grpSpPr>
          <a:xfrm>
            <a:off x="539750" y="3767879"/>
            <a:ext cx="2232050" cy="552363"/>
            <a:chOff x="719667" y="1883445"/>
            <a:chExt cx="2976066" cy="736484"/>
          </a:xfrm>
        </p:grpSpPr>
        <p:sp>
          <p:nvSpPr>
            <p:cNvPr id="17" name="îṣļîḑé-TextBox 363"/>
            <p:cNvSpPr txBox="1"/>
            <p:nvPr/>
          </p:nvSpPr>
          <p:spPr>
            <a:xfrm>
              <a:off x="1055704" y="2098889"/>
              <a:ext cx="2640029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8" name="îṣļîḑé-Rectangle 364"/>
            <p:cNvSpPr/>
            <p:nvPr/>
          </p:nvSpPr>
          <p:spPr>
            <a:xfrm>
              <a:off x="719667" y="1883445"/>
              <a:ext cx="2640029" cy="215444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sz="14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8" name="Group 365"/>
          <p:cNvGrpSpPr/>
          <p:nvPr/>
        </p:nvGrpSpPr>
        <p:grpSpPr>
          <a:xfrm>
            <a:off x="6543219" y="1412585"/>
            <a:ext cx="2061428" cy="552363"/>
            <a:chOff x="719667" y="1883445"/>
            <a:chExt cx="2748571" cy="736484"/>
          </a:xfrm>
        </p:grpSpPr>
        <p:sp>
          <p:nvSpPr>
            <p:cNvPr id="15" name="îṣļîḑé-TextBox 366"/>
            <p:cNvSpPr txBox="1"/>
            <p:nvPr/>
          </p:nvSpPr>
          <p:spPr>
            <a:xfrm>
              <a:off x="719667" y="2098889"/>
              <a:ext cx="2748571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6" name="îṣļîḑé-Rectangle 367"/>
            <p:cNvSpPr/>
            <p:nvPr/>
          </p:nvSpPr>
          <p:spPr>
            <a:xfrm>
              <a:off x="719667" y="1883445"/>
              <a:ext cx="2748571" cy="215444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9" name="Group 368"/>
          <p:cNvGrpSpPr/>
          <p:nvPr/>
        </p:nvGrpSpPr>
        <p:grpSpPr>
          <a:xfrm>
            <a:off x="6543219" y="2616580"/>
            <a:ext cx="2061428" cy="552363"/>
            <a:chOff x="719667" y="1883445"/>
            <a:chExt cx="2748571" cy="736484"/>
          </a:xfrm>
        </p:grpSpPr>
        <p:sp>
          <p:nvSpPr>
            <p:cNvPr id="13" name="îṣļîḑé-TextBox 369"/>
            <p:cNvSpPr txBox="1"/>
            <p:nvPr/>
          </p:nvSpPr>
          <p:spPr>
            <a:xfrm>
              <a:off x="719667" y="2098889"/>
              <a:ext cx="2748571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4" name="îṣļîḑé-Rectangle 370"/>
            <p:cNvSpPr/>
            <p:nvPr/>
          </p:nvSpPr>
          <p:spPr>
            <a:xfrm>
              <a:off x="719667" y="1883445"/>
              <a:ext cx="2748571" cy="215444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accent5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grpSp>
        <p:nvGrpSpPr>
          <p:cNvPr id="10" name="Group 371"/>
          <p:cNvGrpSpPr/>
          <p:nvPr/>
        </p:nvGrpSpPr>
        <p:grpSpPr>
          <a:xfrm>
            <a:off x="6543219" y="3820576"/>
            <a:ext cx="2061428" cy="552363"/>
            <a:chOff x="719667" y="1883445"/>
            <a:chExt cx="2640029" cy="736484"/>
          </a:xfrm>
        </p:grpSpPr>
        <p:sp>
          <p:nvSpPr>
            <p:cNvPr id="11" name="îṣļîḑé-TextBox 372"/>
            <p:cNvSpPr txBox="1"/>
            <p:nvPr/>
          </p:nvSpPr>
          <p:spPr>
            <a:xfrm>
              <a:off x="719667" y="2098889"/>
              <a:ext cx="2640029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lnSpcReduction="1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1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1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1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2" name="îṣļîḑé-Rectangle 373"/>
            <p:cNvSpPr/>
            <p:nvPr/>
          </p:nvSpPr>
          <p:spPr>
            <a:xfrm>
              <a:off x="719667" y="1883445"/>
              <a:ext cx="2640029" cy="215444"/>
            </a:xfrm>
            <a:prstGeom prst="rect">
              <a:avLst/>
            </a:prstGeom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400" b="1">
                  <a:solidFill>
                    <a:schemeClr val="accent6">
                      <a:lumMod val="100000"/>
                    </a:schemeClr>
                  </a:solidFill>
                </a:rPr>
                <a:t>标题文本预设</a:t>
              </a:r>
            </a:p>
          </p:txBody>
        </p:sp>
      </p:grpSp>
      <p:sp>
        <p:nvSpPr>
          <p:cNvPr id="86" name="矩形 85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成功项目展示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412" y="0"/>
            <a:ext cx="5471175" cy="5143500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1757593" y="1779662"/>
            <a:ext cx="5622719" cy="1106841"/>
            <a:chOff x="179512" y="1471879"/>
            <a:chExt cx="5622719" cy="1106841"/>
          </a:xfrm>
        </p:grpSpPr>
        <p:sp>
          <p:nvSpPr>
            <p:cNvPr id="19" name="TextBox 7"/>
            <p:cNvSpPr>
              <a:spLocks noChangeArrowheads="1"/>
            </p:cNvSpPr>
            <p:nvPr/>
          </p:nvSpPr>
          <p:spPr bwMode="auto">
            <a:xfrm>
              <a:off x="179512" y="2301721"/>
              <a:ext cx="562271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明年工作计划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561871" y="1471879"/>
              <a:ext cx="129614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04</a:t>
              </a:r>
              <a:endParaRPr lang="zh-CN" altLang="en-US" sz="6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ïṧḷïḓê-Freeform: Shape 8"/>
          <p:cNvSpPr/>
          <p:nvPr/>
        </p:nvSpPr>
        <p:spPr bwMode="auto">
          <a:xfrm>
            <a:off x="3368158" y="1594467"/>
            <a:ext cx="2407684" cy="2407684"/>
          </a:xfrm>
          <a:custGeom>
            <a:avLst/>
            <a:gdLst>
              <a:gd name="T0" fmla="*/ 4190 w 4192"/>
              <a:gd name="T1" fmla="*/ 2204 h 4192"/>
              <a:gd name="T2" fmla="*/ 4168 w 4192"/>
              <a:gd name="T3" fmla="*/ 2416 h 4192"/>
              <a:gd name="T4" fmla="*/ 4126 w 4192"/>
              <a:gd name="T5" fmla="*/ 2620 h 4192"/>
              <a:gd name="T6" fmla="*/ 4064 w 4192"/>
              <a:gd name="T7" fmla="*/ 2816 h 4192"/>
              <a:gd name="T8" fmla="*/ 3986 w 4192"/>
              <a:gd name="T9" fmla="*/ 3004 h 4192"/>
              <a:gd name="T10" fmla="*/ 3888 w 4192"/>
              <a:gd name="T11" fmla="*/ 3182 h 4192"/>
              <a:gd name="T12" fmla="*/ 3776 w 4192"/>
              <a:gd name="T13" fmla="*/ 3350 h 4192"/>
              <a:gd name="T14" fmla="*/ 3648 w 4192"/>
              <a:gd name="T15" fmla="*/ 3506 h 4192"/>
              <a:gd name="T16" fmla="*/ 3430 w 4192"/>
              <a:gd name="T17" fmla="*/ 3714 h 4192"/>
              <a:gd name="T18" fmla="*/ 3268 w 4192"/>
              <a:gd name="T19" fmla="*/ 3834 h 4192"/>
              <a:gd name="T20" fmla="*/ 3096 w 4192"/>
              <a:gd name="T21" fmla="*/ 3938 h 4192"/>
              <a:gd name="T22" fmla="*/ 2912 w 4192"/>
              <a:gd name="T23" fmla="*/ 4028 h 4192"/>
              <a:gd name="T24" fmla="*/ 2720 w 4192"/>
              <a:gd name="T25" fmla="*/ 4098 h 4192"/>
              <a:gd name="T26" fmla="*/ 2518 w 4192"/>
              <a:gd name="T27" fmla="*/ 4150 h 4192"/>
              <a:gd name="T28" fmla="*/ 2310 w 4192"/>
              <a:gd name="T29" fmla="*/ 4182 h 4192"/>
              <a:gd name="T30" fmla="*/ 2096 w 4192"/>
              <a:gd name="T31" fmla="*/ 4192 h 4192"/>
              <a:gd name="T32" fmla="*/ 1934 w 4192"/>
              <a:gd name="T33" fmla="*/ 4186 h 4192"/>
              <a:gd name="T34" fmla="*/ 1724 w 4192"/>
              <a:gd name="T35" fmla="*/ 4160 h 4192"/>
              <a:gd name="T36" fmla="*/ 1522 w 4192"/>
              <a:gd name="T37" fmla="*/ 4112 h 4192"/>
              <a:gd name="T38" fmla="*/ 1328 w 4192"/>
              <a:gd name="T39" fmla="*/ 4046 h 4192"/>
              <a:gd name="T40" fmla="*/ 1142 w 4192"/>
              <a:gd name="T41" fmla="*/ 3962 h 4192"/>
              <a:gd name="T42" fmla="*/ 966 w 4192"/>
              <a:gd name="T43" fmla="*/ 3862 h 4192"/>
              <a:gd name="T44" fmla="*/ 802 w 4192"/>
              <a:gd name="T45" fmla="*/ 3744 h 4192"/>
              <a:gd name="T46" fmla="*/ 614 w 4192"/>
              <a:gd name="T47" fmla="*/ 3578 h 4192"/>
              <a:gd name="T48" fmla="*/ 448 w 4192"/>
              <a:gd name="T49" fmla="*/ 3390 h 4192"/>
              <a:gd name="T50" fmla="*/ 330 w 4192"/>
              <a:gd name="T51" fmla="*/ 3226 h 4192"/>
              <a:gd name="T52" fmla="*/ 230 w 4192"/>
              <a:gd name="T53" fmla="*/ 3050 h 4192"/>
              <a:gd name="T54" fmla="*/ 146 w 4192"/>
              <a:gd name="T55" fmla="*/ 2864 h 4192"/>
              <a:gd name="T56" fmla="*/ 80 w 4192"/>
              <a:gd name="T57" fmla="*/ 2670 h 4192"/>
              <a:gd name="T58" fmla="*/ 32 w 4192"/>
              <a:gd name="T59" fmla="*/ 2466 h 4192"/>
              <a:gd name="T60" fmla="*/ 6 w 4192"/>
              <a:gd name="T61" fmla="*/ 2258 h 4192"/>
              <a:gd name="T62" fmla="*/ 0 w 4192"/>
              <a:gd name="T63" fmla="*/ 2096 h 4192"/>
              <a:gd name="T64" fmla="*/ 10 w 4192"/>
              <a:gd name="T65" fmla="*/ 1882 h 4192"/>
              <a:gd name="T66" fmla="*/ 42 w 4192"/>
              <a:gd name="T67" fmla="*/ 1674 h 4192"/>
              <a:gd name="T68" fmla="*/ 94 w 4192"/>
              <a:gd name="T69" fmla="*/ 1472 h 4192"/>
              <a:gd name="T70" fmla="*/ 164 w 4192"/>
              <a:gd name="T71" fmla="*/ 1280 h 4192"/>
              <a:gd name="T72" fmla="*/ 252 w 4192"/>
              <a:gd name="T73" fmla="*/ 1096 h 4192"/>
              <a:gd name="T74" fmla="*/ 358 w 4192"/>
              <a:gd name="T75" fmla="*/ 924 h 4192"/>
              <a:gd name="T76" fmla="*/ 478 w 4192"/>
              <a:gd name="T77" fmla="*/ 762 h 4192"/>
              <a:gd name="T78" fmla="*/ 686 w 4192"/>
              <a:gd name="T79" fmla="*/ 544 h 4192"/>
              <a:gd name="T80" fmla="*/ 842 w 4192"/>
              <a:gd name="T81" fmla="*/ 416 h 4192"/>
              <a:gd name="T82" fmla="*/ 1010 w 4192"/>
              <a:gd name="T83" fmla="*/ 304 h 4192"/>
              <a:gd name="T84" fmla="*/ 1188 w 4192"/>
              <a:gd name="T85" fmla="*/ 206 h 4192"/>
              <a:gd name="T86" fmla="*/ 1376 w 4192"/>
              <a:gd name="T87" fmla="*/ 128 h 4192"/>
              <a:gd name="T88" fmla="*/ 1572 w 4192"/>
              <a:gd name="T89" fmla="*/ 66 h 4192"/>
              <a:gd name="T90" fmla="*/ 1776 w 4192"/>
              <a:gd name="T91" fmla="*/ 24 h 4192"/>
              <a:gd name="T92" fmla="*/ 1988 w 4192"/>
              <a:gd name="T93" fmla="*/ 2 h 4192"/>
              <a:gd name="T94" fmla="*/ 2150 w 4192"/>
              <a:gd name="T95" fmla="*/ 0 h 4192"/>
              <a:gd name="T96" fmla="*/ 2362 w 4192"/>
              <a:gd name="T97" fmla="*/ 16 h 4192"/>
              <a:gd name="T98" fmla="*/ 2570 w 4192"/>
              <a:gd name="T99" fmla="*/ 54 h 4192"/>
              <a:gd name="T100" fmla="*/ 2768 w 4192"/>
              <a:gd name="T101" fmla="*/ 110 h 4192"/>
              <a:gd name="T102" fmla="*/ 2958 w 4192"/>
              <a:gd name="T103" fmla="*/ 186 h 4192"/>
              <a:gd name="T104" fmla="*/ 3140 w 4192"/>
              <a:gd name="T105" fmla="*/ 278 h 4192"/>
              <a:gd name="T106" fmla="*/ 3310 w 4192"/>
              <a:gd name="T107" fmla="*/ 386 h 4192"/>
              <a:gd name="T108" fmla="*/ 3468 w 4192"/>
              <a:gd name="T109" fmla="*/ 512 h 4192"/>
              <a:gd name="T110" fmla="*/ 3680 w 4192"/>
              <a:gd name="T111" fmla="*/ 724 h 4192"/>
              <a:gd name="T112" fmla="*/ 3806 w 4192"/>
              <a:gd name="T113" fmla="*/ 882 h 4192"/>
              <a:gd name="T114" fmla="*/ 3914 w 4192"/>
              <a:gd name="T115" fmla="*/ 1052 h 4192"/>
              <a:gd name="T116" fmla="*/ 4006 w 4192"/>
              <a:gd name="T117" fmla="*/ 1234 h 4192"/>
              <a:gd name="T118" fmla="*/ 4082 w 4192"/>
              <a:gd name="T119" fmla="*/ 1424 h 4192"/>
              <a:gd name="T120" fmla="*/ 4138 w 4192"/>
              <a:gd name="T121" fmla="*/ 1622 h 4192"/>
              <a:gd name="T122" fmla="*/ 4176 w 4192"/>
              <a:gd name="T123" fmla="*/ 1828 h 4192"/>
              <a:gd name="T124" fmla="*/ 4192 w 4192"/>
              <a:gd name="T125" fmla="*/ 2042 h 4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92" h="4192">
                <a:moveTo>
                  <a:pt x="4192" y="2096"/>
                </a:moveTo>
                <a:lnTo>
                  <a:pt x="4192" y="2096"/>
                </a:lnTo>
                <a:lnTo>
                  <a:pt x="4192" y="2150"/>
                </a:lnTo>
                <a:lnTo>
                  <a:pt x="4190" y="2204"/>
                </a:lnTo>
                <a:lnTo>
                  <a:pt x="4186" y="2258"/>
                </a:lnTo>
                <a:lnTo>
                  <a:pt x="4182" y="2310"/>
                </a:lnTo>
                <a:lnTo>
                  <a:pt x="4176" y="2362"/>
                </a:lnTo>
                <a:lnTo>
                  <a:pt x="4168" y="2416"/>
                </a:lnTo>
                <a:lnTo>
                  <a:pt x="4160" y="2466"/>
                </a:lnTo>
                <a:lnTo>
                  <a:pt x="4150" y="2518"/>
                </a:lnTo>
                <a:lnTo>
                  <a:pt x="4138" y="2570"/>
                </a:lnTo>
                <a:lnTo>
                  <a:pt x="4126" y="2620"/>
                </a:lnTo>
                <a:lnTo>
                  <a:pt x="4112" y="2670"/>
                </a:lnTo>
                <a:lnTo>
                  <a:pt x="4098" y="2720"/>
                </a:lnTo>
                <a:lnTo>
                  <a:pt x="4082" y="2768"/>
                </a:lnTo>
                <a:lnTo>
                  <a:pt x="4064" y="2816"/>
                </a:lnTo>
                <a:lnTo>
                  <a:pt x="4046" y="2864"/>
                </a:lnTo>
                <a:lnTo>
                  <a:pt x="4028" y="2912"/>
                </a:lnTo>
                <a:lnTo>
                  <a:pt x="4006" y="2958"/>
                </a:lnTo>
                <a:lnTo>
                  <a:pt x="3986" y="3004"/>
                </a:lnTo>
                <a:lnTo>
                  <a:pt x="3962" y="3050"/>
                </a:lnTo>
                <a:lnTo>
                  <a:pt x="3940" y="3096"/>
                </a:lnTo>
                <a:lnTo>
                  <a:pt x="3914" y="3140"/>
                </a:lnTo>
                <a:lnTo>
                  <a:pt x="3888" y="3182"/>
                </a:lnTo>
                <a:lnTo>
                  <a:pt x="3862" y="3226"/>
                </a:lnTo>
                <a:lnTo>
                  <a:pt x="3834" y="3268"/>
                </a:lnTo>
                <a:lnTo>
                  <a:pt x="3806" y="3310"/>
                </a:lnTo>
                <a:lnTo>
                  <a:pt x="3776" y="3350"/>
                </a:lnTo>
                <a:lnTo>
                  <a:pt x="3744" y="3390"/>
                </a:lnTo>
                <a:lnTo>
                  <a:pt x="3714" y="3430"/>
                </a:lnTo>
                <a:lnTo>
                  <a:pt x="3680" y="3468"/>
                </a:lnTo>
                <a:lnTo>
                  <a:pt x="3648" y="3506"/>
                </a:lnTo>
                <a:lnTo>
                  <a:pt x="3578" y="3578"/>
                </a:lnTo>
                <a:lnTo>
                  <a:pt x="3506" y="3648"/>
                </a:lnTo>
                <a:lnTo>
                  <a:pt x="3468" y="3680"/>
                </a:lnTo>
                <a:lnTo>
                  <a:pt x="3430" y="3714"/>
                </a:lnTo>
                <a:lnTo>
                  <a:pt x="3390" y="3744"/>
                </a:lnTo>
                <a:lnTo>
                  <a:pt x="3350" y="3776"/>
                </a:lnTo>
                <a:lnTo>
                  <a:pt x="3310" y="3806"/>
                </a:lnTo>
                <a:lnTo>
                  <a:pt x="3268" y="3834"/>
                </a:lnTo>
                <a:lnTo>
                  <a:pt x="3226" y="3862"/>
                </a:lnTo>
                <a:lnTo>
                  <a:pt x="3182" y="3888"/>
                </a:lnTo>
                <a:lnTo>
                  <a:pt x="3140" y="3914"/>
                </a:lnTo>
                <a:lnTo>
                  <a:pt x="3096" y="3938"/>
                </a:lnTo>
                <a:lnTo>
                  <a:pt x="3050" y="3962"/>
                </a:lnTo>
                <a:lnTo>
                  <a:pt x="3004" y="3986"/>
                </a:lnTo>
                <a:lnTo>
                  <a:pt x="2958" y="4006"/>
                </a:lnTo>
                <a:lnTo>
                  <a:pt x="2912" y="4028"/>
                </a:lnTo>
                <a:lnTo>
                  <a:pt x="2864" y="4046"/>
                </a:lnTo>
                <a:lnTo>
                  <a:pt x="2816" y="4064"/>
                </a:lnTo>
                <a:lnTo>
                  <a:pt x="2768" y="4082"/>
                </a:lnTo>
                <a:lnTo>
                  <a:pt x="2720" y="4098"/>
                </a:lnTo>
                <a:lnTo>
                  <a:pt x="2670" y="4112"/>
                </a:lnTo>
                <a:lnTo>
                  <a:pt x="2620" y="4126"/>
                </a:lnTo>
                <a:lnTo>
                  <a:pt x="2570" y="4138"/>
                </a:lnTo>
                <a:lnTo>
                  <a:pt x="2518" y="4150"/>
                </a:lnTo>
                <a:lnTo>
                  <a:pt x="2468" y="4160"/>
                </a:lnTo>
                <a:lnTo>
                  <a:pt x="2416" y="4168"/>
                </a:lnTo>
                <a:lnTo>
                  <a:pt x="2362" y="4176"/>
                </a:lnTo>
                <a:lnTo>
                  <a:pt x="2310" y="4182"/>
                </a:lnTo>
                <a:lnTo>
                  <a:pt x="2258" y="4186"/>
                </a:lnTo>
                <a:lnTo>
                  <a:pt x="2204" y="4190"/>
                </a:lnTo>
                <a:lnTo>
                  <a:pt x="2150" y="4192"/>
                </a:lnTo>
                <a:lnTo>
                  <a:pt x="2096" y="4192"/>
                </a:lnTo>
                <a:lnTo>
                  <a:pt x="2096" y="4192"/>
                </a:lnTo>
                <a:lnTo>
                  <a:pt x="2042" y="4192"/>
                </a:lnTo>
                <a:lnTo>
                  <a:pt x="1988" y="4190"/>
                </a:lnTo>
                <a:lnTo>
                  <a:pt x="1934" y="4186"/>
                </a:lnTo>
                <a:lnTo>
                  <a:pt x="1882" y="4182"/>
                </a:lnTo>
                <a:lnTo>
                  <a:pt x="1830" y="4176"/>
                </a:lnTo>
                <a:lnTo>
                  <a:pt x="1776" y="4168"/>
                </a:lnTo>
                <a:lnTo>
                  <a:pt x="1724" y="4160"/>
                </a:lnTo>
                <a:lnTo>
                  <a:pt x="1674" y="4150"/>
                </a:lnTo>
                <a:lnTo>
                  <a:pt x="1622" y="4138"/>
                </a:lnTo>
                <a:lnTo>
                  <a:pt x="1572" y="4126"/>
                </a:lnTo>
                <a:lnTo>
                  <a:pt x="1522" y="4112"/>
                </a:lnTo>
                <a:lnTo>
                  <a:pt x="1472" y="4098"/>
                </a:lnTo>
                <a:lnTo>
                  <a:pt x="1424" y="4082"/>
                </a:lnTo>
                <a:lnTo>
                  <a:pt x="1376" y="4064"/>
                </a:lnTo>
                <a:lnTo>
                  <a:pt x="1328" y="4046"/>
                </a:lnTo>
                <a:lnTo>
                  <a:pt x="1280" y="4028"/>
                </a:lnTo>
                <a:lnTo>
                  <a:pt x="1234" y="4006"/>
                </a:lnTo>
                <a:lnTo>
                  <a:pt x="1188" y="3986"/>
                </a:lnTo>
                <a:lnTo>
                  <a:pt x="1142" y="3962"/>
                </a:lnTo>
                <a:lnTo>
                  <a:pt x="1096" y="3938"/>
                </a:lnTo>
                <a:lnTo>
                  <a:pt x="1052" y="3914"/>
                </a:lnTo>
                <a:lnTo>
                  <a:pt x="1010" y="3888"/>
                </a:lnTo>
                <a:lnTo>
                  <a:pt x="966" y="3862"/>
                </a:lnTo>
                <a:lnTo>
                  <a:pt x="924" y="3834"/>
                </a:lnTo>
                <a:lnTo>
                  <a:pt x="882" y="3806"/>
                </a:lnTo>
                <a:lnTo>
                  <a:pt x="842" y="3776"/>
                </a:lnTo>
                <a:lnTo>
                  <a:pt x="802" y="3744"/>
                </a:lnTo>
                <a:lnTo>
                  <a:pt x="762" y="3714"/>
                </a:lnTo>
                <a:lnTo>
                  <a:pt x="724" y="3680"/>
                </a:lnTo>
                <a:lnTo>
                  <a:pt x="686" y="3648"/>
                </a:lnTo>
                <a:lnTo>
                  <a:pt x="614" y="3578"/>
                </a:lnTo>
                <a:lnTo>
                  <a:pt x="544" y="3506"/>
                </a:lnTo>
                <a:lnTo>
                  <a:pt x="512" y="3468"/>
                </a:lnTo>
                <a:lnTo>
                  <a:pt x="478" y="3430"/>
                </a:lnTo>
                <a:lnTo>
                  <a:pt x="448" y="3390"/>
                </a:lnTo>
                <a:lnTo>
                  <a:pt x="416" y="3350"/>
                </a:lnTo>
                <a:lnTo>
                  <a:pt x="386" y="3310"/>
                </a:lnTo>
                <a:lnTo>
                  <a:pt x="358" y="3268"/>
                </a:lnTo>
                <a:lnTo>
                  <a:pt x="330" y="3226"/>
                </a:lnTo>
                <a:lnTo>
                  <a:pt x="304" y="3182"/>
                </a:lnTo>
                <a:lnTo>
                  <a:pt x="278" y="3140"/>
                </a:lnTo>
                <a:lnTo>
                  <a:pt x="252" y="3096"/>
                </a:lnTo>
                <a:lnTo>
                  <a:pt x="230" y="3050"/>
                </a:lnTo>
                <a:lnTo>
                  <a:pt x="206" y="3004"/>
                </a:lnTo>
                <a:lnTo>
                  <a:pt x="186" y="2958"/>
                </a:lnTo>
                <a:lnTo>
                  <a:pt x="164" y="2912"/>
                </a:lnTo>
                <a:lnTo>
                  <a:pt x="146" y="2864"/>
                </a:lnTo>
                <a:lnTo>
                  <a:pt x="128" y="2816"/>
                </a:lnTo>
                <a:lnTo>
                  <a:pt x="110" y="2768"/>
                </a:lnTo>
                <a:lnTo>
                  <a:pt x="94" y="2720"/>
                </a:lnTo>
                <a:lnTo>
                  <a:pt x="80" y="2670"/>
                </a:lnTo>
                <a:lnTo>
                  <a:pt x="66" y="2620"/>
                </a:lnTo>
                <a:lnTo>
                  <a:pt x="54" y="2570"/>
                </a:lnTo>
                <a:lnTo>
                  <a:pt x="42" y="2518"/>
                </a:lnTo>
                <a:lnTo>
                  <a:pt x="32" y="2466"/>
                </a:lnTo>
                <a:lnTo>
                  <a:pt x="24" y="2416"/>
                </a:lnTo>
                <a:lnTo>
                  <a:pt x="16" y="2362"/>
                </a:lnTo>
                <a:lnTo>
                  <a:pt x="10" y="2310"/>
                </a:lnTo>
                <a:lnTo>
                  <a:pt x="6" y="2258"/>
                </a:lnTo>
                <a:lnTo>
                  <a:pt x="2" y="2204"/>
                </a:lnTo>
                <a:lnTo>
                  <a:pt x="0" y="2150"/>
                </a:lnTo>
                <a:lnTo>
                  <a:pt x="0" y="2096"/>
                </a:lnTo>
                <a:lnTo>
                  <a:pt x="0" y="2096"/>
                </a:lnTo>
                <a:lnTo>
                  <a:pt x="0" y="2042"/>
                </a:lnTo>
                <a:lnTo>
                  <a:pt x="2" y="1988"/>
                </a:lnTo>
                <a:lnTo>
                  <a:pt x="6" y="1934"/>
                </a:lnTo>
                <a:lnTo>
                  <a:pt x="10" y="1882"/>
                </a:lnTo>
                <a:lnTo>
                  <a:pt x="16" y="1828"/>
                </a:lnTo>
                <a:lnTo>
                  <a:pt x="24" y="1776"/>
                </a:lnTo>
                <a:lnTo>
                  <a:pt x="32" y="1724"/>
                </a:lnTo>
                <a:lnTo>
                  <a:pt x="42" y="1674"/>
                </a:lnTo>
                <a:lnTo>
                  <a:pt x="54" y="1622"/>
                </a:lnTo>
                <a:lnTo>
                  <a:pt x="66" y="1572"/>
                </a:lnTo>
                <a:lnTo>
                  <a:pt x="80" y="1522"/>
                </a:lnTo>
                <a:lnTo>
                  <a:pt x="94" y="1472"/>
                </a:lnTo>
                <a:lnTo>
                  <a:pt x="110" y="1424"/>
                </a:lnTo>
                <a:lnTo>
                  <a:pt x="128" y="1376"/>
                </a:lnTo>
                <a:lnTo>
                  <a:pt x="146" y="1328"/>
                </a:lnTo>
                <a:lnTo>
                  <a:pt x="164" y="1280"/>
                </a:lnTo>
                <a:lnTo>
                  <a:pt x="186" y="1234"/>
                </a:lnTo>
                <a:lnTo>
                  <a:pt x="206" y="1188"/>
                </a:lnTo>
                <a:lnTo>
                  <a:pt x="230" y="1142"/>
                </a:lnTo>
                <a:lnTo>
                  <a:pt x="252" y="1096"/>
                </a:lnTo>
                <a:lnTo>
                  <a:pt x="278" y="1052"/>
                </a:lnTo>
                <a:lnTo>
                  <a:pt x="304" y="1010"/>
                </a:lnTo>
                <a:lnTo>
                  <a:pt x="330" y="966"/>
                </a:lnTo>
                <a:lnTo>
                  <a:pt x="358" y="924"/>
                </a:lnTo>
                <a:lnTo>
                  <a:pt x="386" y="882"/>
                </a:lnTo>
                <a:lnTo>
                  <a:pt x="416" y="842"/>
                </a:lnTo>
                <a:lnTo>
                  <a:pt x="448" y="802"/>
                </a:lnTo>
                <a:lnTo>
                  <a:pt x="478" y="762"/>
                </a:lnTo>
                <a:lnTo>
                  <a:pt x="512" y="724"/>
                </a:lnTo>
                <a:lnTo>
                  <a:pt x="544" y="686"/>
                </a:lnTo>
                <a:lnTo>
                  <a:pt x="614" y="614"/>
                </a:lnTo>
                <a:lnTo>
                  <a:pt x="686" y="544"/>
                </a:lnTo>
                <a:lnTo>
                  <a:pt x="724" y="512"/>
                </a:lnTo>
                <a:lnTo>
                  <a:pt x="762" y="478"/>
                </a:lnTo>
                <a:lnTo>
                  <a:pt x="802" y="446"/>
                </a:lnTo>
                <a:lnTo>
                  <a:pt x="842" y="416"/>
                </a:lnTo>
                <a:lnTo>
                  <a:pt x="882" y="386"/>
                </a:lnTo>
                <a:lnTo>
                  <a:pt x="924" y="358"/>
                </a:lnTo>
                <a:lnTo>
                  <a:pt x="966" y="330"/>
                </a:lnTo>
                <a:lnTo>
                  <a:pt x="1010" y="304"/>
                </a:lnTo>
                <a:lnTo>
                  <a:pt x="1052" y="278"/>
                </a:lnTo>
                <a:lnTo>
                  <a:pt x="1096" y="252"/>
                </a:lnTo>
                <a:lnTo>
                  <a:pt x="1142" y="230"/>
                </a:lnTo>
                <a:lnTo>
                  <a:pt x="1188" y="206"/>
                </a:lnTo>
                <a:lnTo>
                  <a:pt x="1234" y="186"/>
                </a:lnTo>
                <a:lnTo>
                  <a:pt x="1280" y="164"/>
                </a:lnTo>
                <a:lnTo>
                  <a:pt x="1328" y="146"/>
                </a:lnTo>
                <a:lnTo>
                  <a:pt x="1376" y="128"/>
                </a:lnTo>
                <a:lnTo>
                  <a:pt x="1424" y="110"/>
                </a:lnTo>
                <a:lnTo>
                  <a:pt x="1472" y="94"/>
                </a:lnTo>
                <a:lnTo>
                  <a:pt x="1522" y="80"/>
                </a:lnTo>
                <a:lnTo>
                  <a:pt x="1572" y="66"/>
                </a:lnTo>
                <a:lnTo>
                  <a:pt x="1622" y="54"/>
                </a:lnTo>
                <a:lnTo>
                  <a:pt x="1674" y="42"/>
                </a:lnTo>
                <a:lnTo>
                  <a:pt x="1724" y="32"/>
                </a:lnTo>
                <a:lnTo>
                  <a:pt x="1776" y="24"/>
                </a:lnTo>
                <a:lnTo>
                  <a:pt x="1830" y="16"/>
                </a:lnTo>
                <a:lnTo>
                  <a:pt x="1882" y="10"/>
                </a:lnTo>
                <a:lnTo>
                  <a:pt x="1934" y="6"/>
                </a:lnTo>
                <a:lnTo>
                  <a:pt x="1988" y="2"/>
                </a:lnTo>
                <a:lnTo>
                  <a:pt x="2042" y="0"/>
                </a:lnTo>
                <a:lnTo>
                  <a:pt x="2096" y="0"/>
                </a:lnTo>
                <a:lnTo>
                  <a:pt x="2096" y="0"/>
                </a:lnTo>
                <a:lnTo>
                  <a:pt x="2150" y="0"/>
                </a:lnTo>
                <a:lnTo>
                  <a:pt x="2204" y="2"/>
                </a:lnTo>
                <a:lnTo>
                  <a:pt x="2258" y="6"/>
                </a:lnTo>
                <a:lnTo>
                  <a:pt x="2310" y="10"/>
                </a:lnTo>
                <a:lnTo>
                  <a:pt x="2362" y="16"/>
                </a:lnTo>
                <a:lnTo>
                  <a:pt x="2416" y="24"/>
                </a:lnTo>
                <a:lnTo>
                  <a:pt x="2468" y="32"/>
                </a:lnTo>
                <a:lnTo>
                  <a:pt x="2518" y="42"/>
                </a:lnTo>
                <a:lnTo>
                  <a:pt x="2570" y="54"/>
                </a:lnTo>
                <a:lnTo>
                  <a:pt x="2620" y="66"/>
                </a:lnTo>
                <a:lnTo>
                  <a:pt x="2670" y="80"/>
                </a:lnTo>
                <a:lnTo>
                  <a:pt x="2720" y="94"/>
                </a:lnTo>
                <a:lnTo>
                  <a:pt x="2768" y="110"/>
                </a:lnTo>
                <a:lnTo>
                  <a:pt x="2816" y="128"/>
                </a:lnTo>
                <a:lnTo>
                  <a:pt x="2864" y="146"/>
                </a:lnTo>
                <a:lnTo>
                  <a:pt x="2912" y="164"/>
                </a:lnTo>
                <a:lnTo>
                  <a:pt x="2958" y="186"/>
                </a:lnTo>
                <a:lnTo>
                  <a:pt x="3004" y="206"/>
                </a:lnTo>
                <a:lnTo>
                  <a:pt x="3050" y="230"/>
                </a:lnTo>
                <a:lnTo>
                  <a:pt x="3096" y="252"/>
                </a:lnTo>
                <a:lnTo>
                  <a:pt x="3140" y="278"/>
                </a:lnTo>
                <a:lnTo>
                  <a:pt x="3182" y="304"/>
                </a:lnTo>
                <a:lnTo>
                  <a:pt x="3226" y="330"/>
                </a:lnTo>
                <a:lnTo>
                  <a:pt x="3268" y="358"/>
                </a:lnTo>
                <a:lnTo>
                  <a:pt x="3310" y="386"/>
                </a:lnTo>
                <a:lnTo>
                  <a:pt x="3350" y="416"/>
                </a:lnTo>
                <a:lnTo>
                  <a:pt x="3390" y="446"/>
                </a:lnTo>
                <a:lnTo>
                  <a:pt x="3430" y="478"/>
                </a:lnTo>
                <a:lnTo>
                  <a:pt x="3468" y="512"/>
                </a:lnTo>
                <a:lnTo>
                  <a:pt x="3506" y="544"/>
                </a:lnTo>
                <a:lnTo>
                  <a:pt x="3578" y="614"/>
                </a:lnTo>
                <a:lnTo>
                  <a:pt x="3648" y="686"/>
                </a:lnTo>
                <a:lnTo>
                  <a:pt x="3680" y="724"/>
                </a:lnTo>
                <a:lnTo>
                  <a:pt x="3714" y="762"/>
                </a:lnTo>
                <a:lnTo>
                  <a:pt x="3744" y="802"/>
                </a:lnTo>
                <a:lnTo>
                  <a:pt x="3776" y="842"/>
                </a:lnTo>
                <a:lnTo>
                  <a:pt x="3806" y="882"/>
                </a:lnTo>
                <a:lnTo>
                  <a:pt x="3834" y="924"/>
                </a:lnTo>
                <a:lnTo>
                  <a:pt x="3862" y="966"/>
                </a:lnTo>
                <a:lnTo>
                  <a:pt x="3888" y="1010"/>
                </a:lnTo>
                <a:lnTo>
                  <a:pt x="3914" y="1052"/>
                </a:lnTo>
                <a:lnTo>
                  <a:pt x="3940" y="1096"/>
                </a:lnTo>
                <a:lnTo>
                  <a:pt x="3962" y="1142"/>
                </a:lnTo>
                <a:lnTo>
                  <a:pt x="3986" y="1188"/>
                </a:lnTo>
                <a:lnTo>
                  <a:pt x="4006" y="1234"/>
                </a:lnTo>
                <a:lnTo>
                  <a:pt x="4028" y="1280"/>
                </a:lnTo>
                <a:lnTo>
                  <a:pt x="4046" y="1328"/>
                </a:lnTo>
                <a:lnTo>
                  <a:pt x="4064" y="1376"/>
                </a:lnTo>
                <a:lnTo>
                  <a:pt x="4082" y="1424"/>
                </a:lnTo>
                <a:lnTo>
                  <a:pt x="4098" y="1472"/>
                </a:lnTo>
                <a:lnTo>
                  <a:pt x="4112" y="1522"/>
                </a:lnTo>
                <a:lnTo>
                  <a:pt x="4126" y="1572"/>
                </a:lnTo>
                <a:lnTo>
                  <a:pt x="4138" y="1622"/>
                </a:lnTo>
                <a:lnTo>
                  <a:pt x="4150" y="1674"/>
                </a:lnTo>
                <a:lnTo>
                  <a:pt x="4160" y="1724"/>
                </a:lnTo>
                <a:lnTo>
                  <a:pt x="4168" y="1776"/>
                </a:lnTo>
                <a:lnTo>
                  <a:pt x="4176" y="1828"/>
                </a:lnTo>
                <a:lnTo>
                  <a:pt x="4182" y="1882"/>
                </a:lnTo>
                <a:lnTo>
                  <a:pt x="4186" y="1934"/>
                </a:lnTo>
                <a:lnTo>
                  <a:pt x="4190" y="1988"/>
                </a:lnTo>
                <a:lnTo>
                  <a:pt x="4192" y="2042"/>
                </a:lnTo>
                <a:lnTo>
                  <a:pt x="4192" y="2096"/>
                </a:lnTo>
                <a:close/>
              </a:path>
            </a:pathLst>
          </a:custGeom>
          <a:solidFill>
            <a:srgbClr val="D4E8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ïṧḷïḓê-Freeform: Shape 9"/>
          <p:cNvSpPr/>
          <p:nvPr/>
        </p:nvSpPr>
        <p:spPr bwMode="auto">
          <a:xfrm>
            <a:off x="3368158" y="1594467"/>
            <a:ext cx="2407684" cy="2407684"/>
          </a:xfrm>
          <a:custGeom>
            <a:avLst/>
            <a:gdLst>
              <a:gd name="T0" fmla="*/ 4190 w 4192"/>
              <a:gd name="T1" fmla="*/ 2204 h 4192"/>
              <a:gd name="T2" fmla="*/ 4168 w 4192"/>
              <a:gd name="T3" fmla="*/ 2416 h 4192"/>
              <a:gd name="T4" fmla="*/ 4126 w 4192"/>
              <a:gd name="T5" fmla="*/ 2620 h 4192"/>
              <a:gd name="T6" fmla="*/ 4064 w 4192"/>
              <a:gd name="T7" fmla="*/ 2816 h 4192"/>
              <a:gd name="T8" fmla="*/ 3986 w 4192"/>
              <a:gd name="T9" fmla="*/ 3004 h 4192"/>
              <a:gd name="T10" fmla="*/ 3888 w 4192"/>
              <a:gd name="T11" fmla="*/ 3182 h 4192"/>
              <a:gd name="T12" fmla="*/ 3776 w 4192"/>
              <a:gd name="T13" fmla="*/ 3350 h 4192"/>
              <a:gd name="T14" fmla="*/ 3648 w 4192"/>
              <a:gd name="T15" fmla="*/ 3506 h 4192"/>
              <a:gd name="T16" fmla="*/ 3430 w 4192"/>
              <a:gd name="T17" fmla="*/ 3714 h 4192"/>
              <a:gd name="T18" fmla="*/ 3268 w 4192"/>
              <a:gd name="T19" fmla="*/ 3834 h 4192"/>
              <a:gd name="T20" fmla="*/ 3096 w 4192"/>
              <a:gd name="T21" fmla="*/ 3938 h 4192"/>
              <a:gd name="T22" fmla="*/ 2912 w 4192"/>
              <a:gd name="T23" fmla="*/ 4028 h 4192"/>
              <a:gd name="T24" fmla="*/ 2720 w 4192"/>
              <a:gd name="T25" fmla="*/ 4098 h 4192"/>
              <a:gd name="T26" fmla="*/ 2518 w 4192"/>
              <a:gd name="T27" fmla="*/ 4150 h 4192"/>
              <a:gd name="T28" fmla="*/ 2310 w 4192"/>
              <a:gd name="T29" fmla="*/ 4182 h 4192"/>
              <a:gd name="T30" fmla="*/ 2096 w 4192"/>
              <a:gd name="T31" fmla="*/ 4192 h 4192"/>
              <a:gd name="T32" fmla="*/ 1934 w 4192"/>
              <a:gd name="T33" fmla="*/ 4186 h 4192"/>
              <a:gd name="T34" fmla="*/ 1724 w 4192"/>
              <a:gd name="T35" fmla="*/ 4160 h 4192"/>
              <a:gd name="T36" fmla="*/ 1522 w 4192"/>
              <a:gd name="T37" fmla="*/ 4112 h 4192"/>
              <a:gd name="T38" fmla="*/ 1328 w 4192"/>
              <a:gd name="T39" fmla="*/ 4046 h 4192"/>
              <a:gd name="T40" fmla="*/ 1142 w 4192"/>
              <a:gd name="T41" fmla="*/ 3962 h 4192"/>
              <a:gd name="T42" fmla="*/ 966 w 4192"/>
              <a:gd name="T43" fmla="*/ 3862 h 4192"/>
              <a:gd name="T44" fmla="*/ 802 w 4192"/>
              <a:gd name="T45" fmla="*/ 3744 h 4192"/>
              <a:gd name="T46" fmla="*/ 614 w 4192"/>
              <a:gd name="T47" fmla="*/ 3578 h 4192"/>
              <a:gd name="T48" fmla="*/ 448 w 4192"/>
              <a:gd name="T49" fmla="*/ 3390 h 4192"/>
              <a:gd name="T50" fmla="*/ 330 w 4192"/>
              <a:gd name="T51" fmla="*/ 3226 h 4192"/>
              <a:gd name="T52" fmla="*/ 230 w 4192"/>
              <a:gd name="T53" fmla="*/ 3050 h 4192"/>
              <a:gd name="T54" fmla="*/ 146 w 4192"/>
              <a:gd name="T55" fmla="*/ 2864 h 4192"/>
              <a:gd name="T56" fmla="*/ 80 w 4192"/>
              <a:gd name="T57" fmla="*/ 2670 h 4192"/>
              <a:gd name="T58" fmla="*/ 32 w 4192"/>
              <a:gd name="T59" fmla="*/ 2466 h 4192"/>
              <a:gd name="T60" fmla="*/ 6 w 4192"/>
              <a:gd name="T61" fmla="*/ 2258 h 4192"/>
              <a:gd name="T62" fmla="*/ 0 w 4192"/>
              <a:gd name="T63" fmla="*/ 2096 h 4192"/>
              <a:gd name="T64" fmla="*/ 10 w 4192"/>
              <a:gd name="T65" fmla="*/ 1882 h 4192"/>
              <a:gd name="T66" fmla="*/ 42 w 4192"/>
              <a:gd name="T67" fmla="*/ 1674 h 4192"/>
              <a:gd name="T68" fmla="*/ 94 w 4192"/>
              <a:gd name="T69" fmla="*/ 1472 h 4192"/>
              <a:gd name="T70" fmla="*/ 164 w 4192"/>
              <a:gd name="T71" fmla="*/ 1280 h 4192"/>
              <a:gd name="T72" fmla="*/ 252 w 4192"/>
              <a:gd name="T73" fmla="*/ 1096 h 4192"/>
              <a:gd name="T74" fmla="*/ 358 w 4192"/>
              <a:gd name="T75" fmla="*/ 924 h 4192"/>
              <a:gd name="T76" fmla="*/ 478 w 4192"/>
              <a:gd name="T77" fmla="*/ 762 h 4192"/>
              <a:gd name="T78" fmla="*/ 686 w 4192"/>
              <a:gd name="T79" fmla="*/ 544 h 4192"/>
              <a:gd name="T80" fmla="*/ 842 w 4192"/>
              <a:gd name="T81" fmla="*/ 416 h 4192"/>
              <a:gd name="T82" fmla="*/ 1010 w 4192"/>
              <a:gd name="T83" fmla="*/ 304 h 4192"/>
              <a:gd name="T84" fmla="*/ 1188 w 4192"/>
              <a:gd name="T85" fmla="*/ 206 h 4192"/>
              <a:gd name="T86" fmla="*/ 1376 w 4192"/>
              <a:gd name="T87" fmla="*/ 128 h 4192"/>
              <a:gd name="T88" fmla="*/ 1572 w 4192"/>
              <a:gd name="T89" fmla="*/ 66 h 4192"/>
              <a:gd name="T90" fmla="*/ 1776 w 4192"/>
              <a:gd name="T91" fmla="*/ 24 h 4192"/>
              <a:gd name="T92" fmla="*/ 1988 w 4192"/>
              <a:gd name="T93" fmla="*/ 2 h 4192"/>
              <a:gd name="T94" fmla="*/ 2150 w 4192"/>
              <a:gd name="T95" fmla="*/ 0 h 4192"/>
              <a:gd name="T96" fmla="*/ 2362 w 4192"/>
              <a:gd name="T97" fmla="*/ 16 h 4192"/>
              <a:gd name="T98" fmla="*/ 2570 w 4192"/>
              <a:gd name="T99" fmla="*/ 54 h 4192"/>
              <a:gd name="T100" fmla="*/ 2768 w 4192"/>
              <a:gd name="T101" fmla="*/ 110 h 4192"/>
              <a:gd name="T102" fmla="*/ 2958 w 4192"/>
              <a:gd name="T103" fmla="*/ 186 h 4192"/>
              <a:gd name="T104" fmla="*/ 3140 w 4192"/>
              <a:gd name="T105" fmla="*/ 278 h 4192"/>
              <a:gd name="T106" fmla="*/ 3310 w 4192"/>
              <a:gd name="T107" fmla="*/ 386 h 4192"/>
              <a:gd name="T108" fmla="*/ 3468 w 4192"/>
              <a:gd name="T109" fmla="*/ 512 h 4192"/>
              <a:gd name="T110" fmla="*/ 3680 w 4192"/>
              <a:gd name="T111" fmla="*/ 724 h 4192"/>
              <a:gd name="T112" fmla="*/ 3806 w 4192"/>
              <a:gd name="T113" fmla="*/ 882 h 4192"/>
              <a:gd name="T114" fmla="*/ 3914 w 4192"/>
              <a:gd name="T115" fmla="*/ 1052 h 4192"/>
              <a:gd name="T116" fmla="*/ 4006 w 4192"/>
              <a:gd name="T117" fmla="*/ 1234 h 4192"/>
              <a:gd name="T118" fmla="*/ 4082 w 4192"/>
              <a:gd name="T119" fmla="*/ 1424 h 4192"/>
              <a:gd name="T120" fmla="*/ 4138 w 4192"/>
              <a:gd name="T121" fmla="*/ 1622 h 4192"/>
              <a:gd name="T122" fmla="*/ 4176 w 4192"/>
              <a:gd name="T123" fmla="*/ 1828 h 4192"/>
              <a:gd name="T124" fmla="*/ 4192 w 4192"/>
              <a:gd name="T125" fmla="*/ 2042 h 4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92" h="4192">
                <a:moveTo>
                  <a:pt x="4192" y="2096"/>
                </a:moveTo>
                <a:lnTo>
                  <a:pt x="4192" y="2096"/>
                </a:lnTo>
                <a:lnTo>
                  <a:pt x="4192" y="2150"/>
                </a:lnTo>
                <a:lnTo>
                  <a:pt x="4190" y="2204"/>
                </a:lnTo>
                <a:lnTo>
                  <a:pt x="4186" y="2258"/>
                </a:lnTo>
                <a:lnTo>
                  <a:pt x="4182" y="2310"/>
                </a:lnTo>
                <a:lnTo>
                  <a:pt x="4176" y="2362"/>
                </a:lnTo>
                <a:lnTo>
                  <a:pt x="4168" y="2416"/>
                </a:lnTo>
                <a:lnTo>
                  <a:pt x="4160" y="2466"/>
                </a:lnTo>
                <a:lnTo>
                  <a:pt x="4150" y="2518"/>
                </a:lnTo>
                <a:lnTo>
                  <a:pt x="4138" y="2570"/>
                </a:lnTo>
                <a:lnTo>
                  <a:pt x="4126" y="2620"/>
                </a:lnTo>
                <a:lnTo>
                  <a:pt x="4112" y="2670"/>
                </a:lnTo>
                <a:lnTo>
                  <a:pt x="4098" y="2720"/>
                </a:lnTo>
                <a:lnTo>
                  <a:pt x="4082" y="2768"/>
                </a:lnTo>
                <a:lnTo>
                  <a:pt x="4064" y="2816"/>
                </a:lnTo>
                <a:lnTo>
                  <a:pt x="4046" y="2864"/>
                </a:lnTo>
                <a:lnTo>
                  <a:pt x="4028" y="2912"/>
                </a:lnTo>
                <a:lnTo>
                  <a:pt x="4006" y="2958"/>
                </a:lnTo>
                <a:lnTo>
                  <a:pt x="3986" y="3004"/>
                </a:lnTo>
                <a:lnTo>
                  <a:pt x="3962" y="3050"/>
                </a:lnTo>
                <a:lnTo>
                  <a:pt x="3940" y="3096"/>
                </a:lnTo>
                <a:lnTo>
                  <a:pt x="3914" y="3140"/>
                </a:lnTo>
                <a:lnTo>
                  <a:pt x="3888" y="3182"/>
                </a:lnTo>
                <a:lnTo>
                  <a:pt x="3862" y="3226"/>
                </a:lnTo>
                <a:lnTo>
                  <a:pt x="3834" y="3268"/>
                </a:lnTo>
                <a:lnTo>
                  <a:pt x="3806" y="3310"/>
                </a:lnTo>
                <a:lnTo>
                  <a:pt x="3776" y="3350"/>
                </a:lnTo>
                <a:lnTo>
                  <a:pt x="3744" y="3390"/>
                </a:lnTo>
                <a:lnTo>
                  <a:pt x="3714" y="3430"/>
                </a:lnTo>
                <a:lnTo>
                  <a:pt x="3680" y="3468"/>
                </a:lnTo>
                <a:lnTo>
                  <a:pt x="3648" y="3506"/>
                </a:lnTo>
                <a:lnTo>
                  <a:pt x="3578" y="3578"/>
                </a:lnTo>
                <a:lnTo>
                  <a:pt x="3506" y="3648"/>
                </a:lnTo>
                <a:lnTo>
                  <a:pt x="3468" y="3680"/>
                </a:lnTo>
                <a:lnTo>
                  <a:pt x="3430" y="3714"/>
                </a:lnTo>
                <a:lnTo>
                  <a:pt x="3390" y="3744"/>
                </a:lnTo>
                <a:lnTo>
                  <a:pt x="3350" y="3776"/>
                </a:lnTo>
                <a:lnTo>
                  <a:pt x="3310" y="3806"/>
                </a:lnTo>
                <a:lnTo>
                  <a:pt x="3268" y="3834"/>
                </a:lnTo>
                <a:lnTo>
                  <a:pt x="3226" y="3862"/>
                </a:lnTo>
                <a:lnTo>
                  <a:pt x="3182" y="3888"/>
                </a:lnTo>
                <a:lnTo>
                  <a:pt x="3140" y="3914"/>
                </a:lnTo>
                <a:lnTo>
                  <a:pt x="3096" y="3938"/>
                </a:lnTo>
                <a:lnTo>
                  <a:pt x="3050" y="3962"/>
                </a:lnTo>
                <a:lnTo>
                  <a:pt x="3004" y="3986"/>
                </a:lnTo>
                <a:lnTo>
                  <a:pt x="2958" y="4006"/>
                </a:lnTo>
                <a:lnTo>
                  <a:pt x="2912" y="4028"/>
                </a:lnTo>
                <a:lnTo>
                  <a:pt x="2864" y="4046"/>
                </a:lnTo>
                <a:lnTo>
                  <a:pt x="2816" y="4064"/>
                </a:lnTo>
                <a:lnTo>
                  <a:pt x="2768" y="4082"/>
                </a:lnTo>
                <a:lnTo>
                  <a:pt x="2720" y="4098"/>
                </a:lnTo>
                <a:lnTo>
                  <a:pt x="2670" y="4112"/>
                </a:lnTo>
                <a:lnTo>
                  <a:pt x="2620" y="4126"/>
                </a:lnTo>
                <a:lnTo>
                  <a:pt x="2570" y="4138"/>
                </a:lnTo>
                <a:lnTo>
                  <a:pt x="2518" y="4150"/>
                </a:lnTo>
                <a:lnTo>
                  <a:pt x="2468" y="4160"/>
                </a:lnTo>
                <a:lnTo>
                  <a:pt x="2416" y="4168"/>
                </a:lnTo>
                <a:lnTo>
                  <a:pt x="2362" y="4176"/>
                </a:lnTo>
                <a:lnTo>
                  <a:pt x="2310" y="4182"/>
                </a:lnTo>
                <a:lnTo>
                  <a:pt x="2258" y="4186"/>
                </a:lnTo>
                <a:lnTo>
                  <a:pt x="2204" y="4190"/>
                </a:lnTo>
                <a:lnTo>
                  <a:pt x="2150" y="4192"/>
                </a:lnTo>
                <a:lnTo>
                  <a:pt x="2096" y="4192"/>
                </a:lnTo>
                <a:lnTo>
                  <a:pt x="2096" y="4192"/>
                </a:lnTo>
                <a:lnTo>
                  <a:pt x="2042" y="4192"/>
                </a:lnTo>
                <a:lnTo>
                  <a:pt x="1988" y="4190"/>
                </a:lnTo>
                <a:lnTo>
                  <a:pt x="1934" y="4186"/>
                </a:lnTo>
                <a:lnTo>
                  <a:pt x="1882" y="4182"/>
                </a:lnTo>
                <a:lnTo>
                  <a:pt x="1830" y="4176"/>
                </a:lnTo>
                <a:lnTo>
                  <a:pt x="1776" y="4168"/>
                </a:lnTo>
                <a:lnTo>
                  <a:pt x="1724" y="4160"/>
                </a:lnTo>
                <a:lnTo>
                  <a:pt x="1674" y="4150"/>
                </a:lnTo>
                <a:lnTo>
                  <a:pt x="1622" y="4138"/>
                </a:lnTo>
                <a:lnTo>
                  <a:pt x="1572" y="4126"/>
                </a:lnTo>
                <a:lnTo>
                  <a:pt x="1522" y="4112"/>
                </a:lnTo>
                <a:lnTo>
                  <a:pt x="1472" y="4098"/>
                </a:lnTo>
                <a:lnTo>
                  <a:pt x="1424" y="4082"/>
                </a:lnTo>
                <a:lnTo>
                  <a:pt x="1376" y="4064"/>
                </a:lnTo>
                <a:lnTo>
                  <a:pt x="1328" y="4046"/>
                </a:lnTo>
                <a:lnTo>
                  <a:pt x="1280" y="4028"/>
                </a:lnTo>
                <a:lnTo>
                  <a:pt x="1234" y="4006"/>
                </a:lnTo>
                <a:lnTo>
                  <a:pt x="1188" y="3986"/>
                </a:lnTo>
                <a:lnTo>
                  <a:pt x="1142" y="3962"/>
                </a:lnTo>
                <a:lnTo>
                  <a:pt x="1096" y="3938"/>
                </a:lnTo>
                <a:lnTo>
                  <a:pt x="1052" y="3914"/>
                </a:lnTo>
                <a:lnTo>
                  <a:pt x="1010" y="3888"/>
                </a:lnTo>
                <a:lnTo>
                  <a:pt x="966" y="3862"/>
                </a:lnTo>
                <a:lnTo>
                  <a:pt x="924" y="3834"/>
                </a:lnTo>
                <a:lnTo>
                  <a:pt x="882" y="3806"/>
                </a:lnTo>
                <a:lnTo>
                  <a:pt x="842" y="3776"/>
                </a:lnTo>
                <a:lnTo>
                  <a:pt x="802" y="3744"/>
                </a:lnTo>
                <a:lnTo>
                  <a:pt x="762" y="3714"/>
                </a:lnTo>
                <a:lnTo>
                  <a:pt x="724" y="3680"/>
                </a:lnTo>
                <a:lnTo>
                  <a:pt x="686" y="3648"/>
                </a:lnTo>
                <a:lnTo>
                  <a:pt x="614" y="3578"/>
                </a:lnTo>
                <a:lnTo>
                  <a:pt x="544" y="3506"/>
                </a:lnTo>
                <a:lnTo>
                  <a:pt x="512" y="3468"/>
                </a:lnTo>
                <a:lnTo>
                  <a:pt x="478" y="3430"/>
                </a:lnTo>
                <a:lnTo>
                  <a:pt x="448" y="3390"/>
                </a:lnTo>
                <a:lnTo>
                  <a:pt x="416" y="3350"/>
                </a:lnTo>
                <a:lnTo>
                  <a:pt x="386" y="3310"/>
                </a:lnTo>
                <a:lnTo>
                  <a:pt x="358" y="3268"/>
                </a:lnTo>
                <a:lnTo>
                  <a:pt x="330" y="3226"/>
                </a:lnTo>
                <a:lnTo>
                  <a:pt x="304" y="3182"/>
                </a:lnTo>
                <a:lnTo>
                  <a:pt x="278" y="3140"/>
                </a:lnTo>
                <a:lnTo>
                  <a:pt x="252" y="3096"/>
                </a:lnTo>
                <a:lnTo>
                  <a:pt x="230" y="3050"/>
                </a:lnTo>
                <a:lnTo>
                  <a:pt x="206" y="3004"/>
                </a:lnTo>
                <a:lnTo>
                  <a:pt x="186" y="2958"/>
                </a:lnTo>
                <a:lnTo>
                  <a:pt x="164" y="2912"/>
                </a:lnTo>
                <a:lnTo>
                  <a:pt x="146" y="2864"/>
                </a:lnTo>
                <a:lnTo>
                  <a:pt x="128" y="2816"/>
                </a:lnTo>
                <a:lnTo>
                  <a:pt x="110" y="2768"/>
                </a:lnTo>
                <a:lnTo>
                  <a:pt x="94" y="2720"/>
                </a:lnTo>
                <a:lnTo>
                  <a:pt x="80" y="2670"/>
                </a:lnTo>
                <a:lnTo>
                  <a:pt x="66" y="2620"/>
                </a:lnTo>
                <a:lnTo>
                  <a:pt x="54" y="2570"/>
                </a:lnTo>
                <a:lnTo>
                  <a:pt x="42" y="2518"/>
                </a:lnTo>
                <a:lnTo>
                  <a:pt x="32" y="2466"/>
                </a:lnTo>
                <a:lnTo>
                  <a:pt x="24" y="2416"/>
                </a:lnTo>
                <a:lnTo>
                  <a:pt x="16" y="2362"/>
                </a:lnTo>
                <a:lnTo>
                  <a:pt x="10" y="2310"/>
                </a:lnTo>
                <a:lnTo>
                  <a:pt x="6" y="2258"/>
                </a:lnTo>
                <a:lnTo>
                  <a:pt x="2" y="2204"/>
                </a:lnTo>
                <a:lnTo>
                  <a:pt x="0" y="2150"/>
                </a:lnTo>
                <a:lnTo>
                  <a:pt x="0" y="2096"/>
                </a:lnTo>
                <a:lnTo>
                  <a:pt x="0" y="2096"/>
                </a:lnTo>
                <a:lnTo>
                  <a:pt x="0" y="2042"/>
                </a:lnTo>
                <a:lnTo>
                  <a:pt x="2" y="1988"/>
                </a:lnTo>
                <a:lnTo>
                  <a:pt x="6" y="1934"/>
                </a:lnTo>
                <a:lnTo>
                  <a:pt x="10" y="1882"/>
                </a:lnTo>
                <a:lnTo>
                  <a:pt x="16" y="1828"/>
                </a:lnTo>
                <a:lnTo>
                  <a:pt x="24" y="1776"/>
                </a:lnTo>
                <a:lnTo>
                  <a:pt x="32" y="1724"/>
                </a:lnTo>
                <a:lnTo>
                  <a:pt x="42" y="1674"/>
                </a:lnTo>
                <a:lnTo>
                  <a:pt x="54" y="1622"/>
                </a:lnTo>
                <a:lnTo>
                  <a:pt x="66" y="1572"/>
                </a:lnTo>
                <a:lnTo>
                  <a:pt x="80" y="1522"/>
                </a:lnTo>
                <a:lnTo>
                  <a:pt x="94" y="1472"/>
                </a:lnTo>
                <a:lnTo>
                  <a:pt x="110" y="1424"/>
                </a:lnTo>
                <a:lnTo>
                  <a:pt x="128" y="1376"/>
                </a:lnTo>
                <a:lnTo>
                  <a:pt x="146" y="1328"/>
                </a:lnTo>
                <a:lnTo>
                  <a:pt x="164" y="1280"/>
                </a:lnTo>
                <a:lnTo>
                  <a:pt x="186" y="1234"/>
                </a:lnTo>
                <a:lnTo>
                  <a:pt x="206" y="1188"/>
                </a:lnTo>
                <a:lnTo>
                  <a:pt x="230" y="1142"/>
                </a:lnTo>
                <a:lnTo>
                  <a:pt x="252" y="1096"/>
                </a:lnTo>
                <a:lnTo>
                  <a:pt x="278" y="1052"/>
                </a:lnTo>
                <a:lnTo>
                  <a:pt x="304" y="1010"/>
                </a:lnTo>
                <a:lnTo>
                  <a:pt x="330" y="966"/>
                </a:lnTo>
                <a:lnTo>
                  <a:pt x="358" y="924"/>
                </a:lnTo>
                <a:lnTo>
                  <a:pt x="386" y="882"/>
                </a:lnTo>
                <a:lnTo>
                  <a:pt x="416" y="842"/>
                </a:lnTo>
                <a:lnTo>
                  <a:pt x="448" y="802"/>
                </a:lnTo>
                <a:lnTo>
                  <a:pt x="478" y="762"/>
                </a:lnTo>
                <a:lnTo>
                  <a:pt x="512" y="724"/>
                </a:lnTo>
                <a:lnTo>
                  <a:pt x="544" y="686"/>
                </a:lnTo>
                <a:lnTo>
                  <a:pt x="614" y="614"/>
                </a:lnTo>
                <a:lnTo>
                  <a:pt x="686" y="544"/>
                </a:lnTo>
                <a:lnTo>
                  <a:pt x="724" y="512"/>
                </a:lnTo>
                <a:lnTo>
                  <a:pt x="762" y="478"/>
                </a:lnTo>
                <a:lnTo>
                  <a:pt x="802" y="446"/>
                </a:lnTo>
                <a:lnTo>
                  <a:pt x="842" y="416"/>
                </a:lnTo>
                <a:lnTo>
                  <a:pt x="882" y="386"/>
                </a:lnTo>
                <a:lnTo>
                  <a:pt x="924" y="358"/>
                </a:lnTo>
                <a:lnTo>
                  <a:pt x="966" y="330"/>
                </a:lnTo>
                <a:lnTo>
                  <a:pt x="1010" y="304"/>
                </a:lnTo>
                <a:lnTo>
                  <a:pt x="1052" y="278"/>
                </a:lnTo>
                <a:lnTo>
                  <a:pt x="1096" y="252"/>
                </a:lnTo>
                <a:lnTo>
                  <a:pt x="1142" y="230"/>
                </a:lnTo>
                <a:lnTo>
                  <a:pt x="1188" y="206"/>
                </a:lnTo>
                <a:lnTo>
                  <a:pt x="1234" y="186"/>
                </a:lnTo>
                <a:lnTo>
                  <a:pt x="1280" y="164"/>
                </a:lnTo>
                <a:lnTo>
                  <a:pt x="1328" y="146"/>
                </a:lnTo>
                <a:lnTo>
                  <a:pt x="1376" y="128"/>
                </a:lnTo>
                <a:lnTo>
                  <a:pt x="1424" y="110"/>
                </a:lnTo>
                <a:lnTo>
                  <a:pt x="1472" y="94"/>
                </a:lnTo>
                <a:lnTo>
                  <a:pt x="1522" y="80"/>
                </a:lnTo>
                <a:lnTo>
                  <a:pt x="1572" y="66"/>
                </a:lnTo>
                <a:lnTo>
                  <a:pt x="1622" y="54"/>
                </a:lnTo>
                <a:lnTo>
                  <a:pt x="1674" y="42"/>
                </a:lnTo>
                <a:lnTo>
                  <a:pt x="1724" y="32"/>
                </a:lnTo>
                <a:lnTo>
                  <a:pt x="1776" y="24"/>
                </a:lnTo>
                <a:lnTo>
                  <a:pt x="1830" y="16"/>
                </a:lnTo>
                <a:lnTo>
                  <a:pt x="1882" y="10"/>
                </a:lnTo>
                <a:lnTo>
                  <a:pt x="1934" y="6"/>
                </a:lnTo>
                <a:lnTo>
                  <a:pt x="1988" y="2"/>
                </a:lnTo>
                <a:lnTo>
                  <a:pt x="2042" y="0"/>
                </a:lnTo>
                <a:lnTo>
                  <a:pt x="2096" y="0"/>
                </a:lnTo>
                <a:lnTo>
                  <a:pt x="2096" y="0"/>
                </a:lnTo>
                <a:lnTo>
                  <a:pt x="2150" y="0"/>
                </a:lnTo>
                <a:lnTo>
                  <a:pt x="2204" y="2"/>
                </a:lnTo>
                <a:lnTo>
                  <a:pt x="2258" y="6"/>
                </a:lnTo>
                <a:lnTo>
                  <a:pt x="2310" y="10"/>
                </a:lnTo>
                <a:lnTo>
                  <a:pt x="2362" y="16"/>
                </a:lnTo>
                <a:lnTo>
                  <a:pt x="2416" y="24"/>
                </a:lnTo>
                <a:lnTo>
                  <a:pt x="2468" y="32"/>
                </a:lnTo>
                <a:lnTo>
                  <a:pt x="2518" y="42"/>
                </a:lnTo>
                <a:lnTo>
                  <a:pt x="2570" y="54"/>
                </a:lnTo>
                <a:lnTo>
                  <a:pt x="2620" y="66"/>
                </a:lnTo>
                <a:lnTo>
                  <a:pt x="2670" y="80"/>
                </a:lnTo>
                <a:lnTo>
                  <a:pt x="2720" y="94"/>
                </a:lnTo>
                <a:lnTo>
                  <a:pt x="2768" y="110"/>
                </a:lnTo>
                <a:lnTo>
                  <a:pt x="2816" y="128"/>
                </a:lnTo>
                <a:lnTo>
                  <a:pt x="2864" y="146"/>
                </a:lnTo>
                <a:lnTo>
                  <a:pt x="2912" y="164"/>
                </a:lnTo>
                <a:lnTo>
                  <a:pt x="2958" y="186"/>
                </a:lnTo>
                <a:lnTo>
                  <a:pt x="3004" y="206"/>
                </a:lnTo>
                <a:lnTo>
                  <a:pt x="3050" y="230"/>
                </a:lnTo>
                <a:lnTo>
                  <a:pt x="3096" y="252"/>
                </a:lnTo>
                <a:lnTo>
                  <a:pt x="3140" y="278"/>
                </a:lnTo>
                <a:lnTo>
                  <a:pt x="3182" y="304"/>
                </a:lnTo>
                <a:lnTo>
                  <a:pt x="3226" y="330"/>
                </a:lnTo>
                <a:lnTo>
                  <a:pt x="3268" y="358"/>
                </a:lnTo>
                <a:lnTo>
                  <a:pt x="3310" y="386"/>
                </a:lnTo>
                <a:lnTo>
                  <a:pt x="3350" y="416"/>
                </a:lnTo>
                <a:lnTo>
                  <a:pt x="3390" y="446"/>
                </a:lnTo>
                <a:lnTo>
                  <a:pt x="3430" y="478"/>
                </a:lnTo>
                <a:lnTo>
                  <a:pt x="3468" y="512"/>
                </a:lnTo>
                <a:lnTo>
                  <a:pt x="3506" y="544"/>
                </a:lnTo>
                <a:lnTo>
                  <a:pt x="3578" y="614"/>
                </a:lnTo>
                <a:lnTo>
                  <a:pt x="3648" y="686"/>
                </a:lnTo>
                <a:lnTo>
                  <a:pt x="3680" y="724"/>
                </a:lnTo>
                <a:lnTo>
                  <a:pt x="3714" y="762"/>
                </a:lnTo>
                <a:lnTo>
                  <a:pt x="3744" y="802"/>
                </a:lnTo>
                <a:lnTo>
                  <a:pt x="3776" y="842"/>
                </a:lnTo>
                <a:lnTo>
                  <a:pt x="3806" y="882"/>
                </a:lnTo>
                <a:lnTo>
                  <a:pt x="3834" y="924"/>
                </a:lnTo>
                <a:lnTo>
                  <a:pt x="3862" y="966"/>
                </a:lnTo>
                <a:lnTo>
                  <a:pt x="3888" y="1010"/>
                </a:lnTo>
                <a:lnTo>
                  <a:pt x="3914" y="1052"/>
                </a:lnTo>
                <a:lnTo>
                  <a:pt x="3940" y="1096"/>
                </a:lnTo>
                <a:lnTo>
                  <a:pt x="3962" y="1142"/>
                </a:lnTo>
                <a:lnTo>
                  <a:pt x="3986" y="1188"/>
                </a:lnTo>
                <a:lnTo>
                  <a:pt x="4006" y="1234"/>
                </a:lnTo>
                <a:lnTo>
                  <a:pt x="4028" y="1280"/>
                </a:lnTo>
                <a:lnTo>
                  <a:pt x="4046" y="1328"/>
                </a:lnTo>
                <a:lnTo>
                  <a:pt x="4064" y="1376"/>
                </a:lnTo>
                <a:lnTo>
                  <a:pt x="4082" y="1424"/>
                </a:lnTo>
                <a:lnTo>
                  <a:pt x="4098" y="1472"/>
                </a:lnTo>
                <a:lnTo>
                  <a:pt x="4112" y="1522"/>
                </a:lnTo>
                <a:lnTo>
                  <a:pt x="4126" y="1572"/>
                </a:lnTo>
                <a:lnTo>
                  <a:pt x="4138" y="1622"/>
                </a:lnTo>
                <a:lnTo>
                  <a:pt x="4150" y="1674"/>
                </a:lnTo>
                <a:lnTo>
                  <a:pt x="4160" y="1724"/>
                </a:lnTo>
                <a:lnTo>
                  <a:pt x="4168" y="1776"/>
                </a:lnTo>
                <a:lnTo>
                  <a:pt x="4176" y="1828"/>
                </a:lnTo>
                <a:lnTo>
                  <a:pt x="4182" y="1882"/>
                </a:lnTo>
                <a:lnTo>
                  <a:pt x="4186" y="1934"/>
                </a:lnTo>
                <a:lnTo>
                  <a:pt x="4190" y="1988"/>
                </a:lnTo>
                <a:lnTo>
                  <a:pt x="4192" y="2042"/>
                </a:lnTo>
                <a:lnTo>
                  <a:pt x="4192" y="2096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8" name="ïṧḷïḓê-Freeform: Shape 10"/>
          <p:cNvSpPr/>
          <p:nvPr/>
        </p:nvSpPr>
        <p:spPr bwMode="auto">
          <a:xfrm>
            <a:off x="3368158" y="1520949"/>
            <a:ext cx="2407684" cy="2407684"/>
          </a:xfrm>
          <a:custGeom>
            <a:avLst/>
            <a:gdLst>
              <a:gd name="T0" fmla="*/ 4190 w 4192"/>
              <a:gd name="T1" fmla="*/ 2204 h 4192"/>
              <a:gd name="T2" fmla="*/ 4168 w 4192"/>
              <a:gd name="T3" fmla="*/ 2416 h 4192"/>
              <a:gd name="T4" fmla="*/ 4126 w 4192"/>
              <a:gd name="T5" fmla="*/ 2620 h 4192"/>
              <a:gd name="T6" fmla="*/ 4064 w 4192"/>
              <a:gd name="T7" fmla="*/ 2816 h 4192"/>
              <a:gd name="T8" fmla="*/ 3986 w 4192"/>
              <a:gd name="T9" fmla="*/ 3004 h 4192"/>
              <a:gd name="T10" fmla="*/ 3888 w 4192"/>
              <a:gd name="T11" fmla="*/ 3182 h 4192"/>
              <a:gd name="T12" fmla="*/ 3776 w 4192"/>
              <a:gd name="T13" fmla="*/ 3350 h 4192"/>
              <a:gd name="T14" fmla="*/ 3648 w 4192"/>
              <a:gd name="T15" fmla="*/ 3506 h 4192"/>
              <a:gd name="T16" fmla="*/ 3430 w 4192"/>
              <a:gd name="T17" fmla="*/ 3714 h 4192"/>
              <a:gd name="T18" fmla="*/ 3268 w 4192"/>
              <a:gd name="T19" fmla="*/ 3834 h 4192"/>
              <a:gd name="T20" fmla="*/ 3096 w 4192"/>
              <a:gd name="T21" fmla="*/ 3940 h 4192"/>
              <a:gd name="T22" fmla="*/ 2912 w 4192"/>
              <a:gd name="T23" fmla="*/ 4028 h 4192"/>
              <a:gd name="T24" fmla="*/ 2720 w 4192"/>
              <a:gd name="T25" fmla="*/ 4098 h 4192"/>
              <a:gd name="T26" fmla="*/ 2518 w 4192"/>
              <a:gd name="T27" fmla="*/ 4150 h 4192"/>
              <a:gd name="T28" fmla="*/ 2310 w 4192"/>
              <a:gd name="T29" fmla="*/ 4182 h 4192"/>
              <a:gd name="T30" fmla="*/ 2096 w 4192"/>
              <a:gd name="T31" fmla="*/ 4192 h 4192"/>
              <a:gd name="T32" fmla="*/ 1934 w 4192"/>
              <a:gd name="T33" fmla="*/ 4186 h 4192"/>
              <a:gd name="T34" fmla="*/ 1724 w 4192"/>
              <a:gd name="T35" fmla="*/ 4160 h 4192"/>
              <a:gd name="T36" fmla="*/ 1522 w 4192"/>
              <a:gd name="T37" fmla="*/ 4112 h 4192"/>
              <a:gd name="T38" fmla="*/ 1328 w 4192"/>
              <a:gd name="T39" fmla="*/ 4046 h 4192"/>
              <a:gd name="T40" fmla="*/ 1142 w 4192"/>
              <a:gd name="T41" fmla="*/ 3962 h 4192"/>
              <a:gd name="T42" fmla="*/ 966 w 4192"/>
              <a:gd name="T43" fmla="*/ 3862 h 4192"/>
              <a:gd name="T44" fmla="*/ 802 w 4192"/>
              <a:gd name="T45" fmla="*/ 3744 h 4192"/>
              <a:gd name="T46" fmla="*/ 614 w 4192"/>
              <a:gd name="T47" fmla="*/ 3578 h 4192"/>
              <a:gd name="T48" fmla="*/ 448 w 4192"/>
              <a:gd name="T49" fmla="*/ 3390 h 4192"/>
              <a:gd name="T50" fmla="*/ 330 w 4192"/>
              <a:gd name="T51" fmla="*/ 3226 h 4192"/>
              <a:gd name="T52" fmla="*/ 230 w 4192"/>
              <a:gd name="T53" fmla="*/ 3050 h 4192"/>
              <a:gd name="T54" fmla="*/ 146 w 4192"/>
              <a:gd name="T55" fmla="*/ 2864 h 4192"/>
              <a:gd name="T56" fmla="*/ 80 w 4192"/>
              <a:gd name="T57" fmla="*/ 2670 h 4192"/>
              <a:gd name="T58" fmla="*/ 32 w 4192"/>
              <a:gd name="T59" fmla="*/ 2468 h 4192"/>
              <a:gd name="T60" fmla="*/ 6 w 4192"/>
              <a:gd name="T61" fmla="*/ 2258 h 4192"/>
              <a:gd name="T62" fmla="*/ 0 w 4192"/>
              <a:gd name="T63" fmla="*/ 2096 h 4192"/>
              <a:gd name="T64" fmla="*/ 10 w 4192"/>
              <a:gd name="T65" fmla="*/ 1882 h 4192"/>
              <a:gd name="T66" fmla="*/ 42 w 4192"/>
              <a:gd name="T67" fmla="*/ 1674 h 4192"/>
              <a:gd name="T68" fmla="*/ 94 w 4192"/>
              <a:gd name="T69" fmla="*/ 1472 h 4192"/>
              <a:gd name="T70" fmla="*/ 164 w 4192"/>
              <a:gd name="T71" fmla="*/ 1280 h 4192"/>
              <a:gd name="T72" fmla="*/ 252 w 4192"/>
              <a:gd name="T73" fmla="*/ 1096 h 4192"/>
              <a:gd name="T74" fmla="*/ 358 w 4192"/>
              <a:gd name="T75" fmla="*/ 924 h 4192"/>
              <a:gd name="T76" fmla="*/ 478 w 4192"/>
              <a:gd name="T77" fmla="*/ 762 h 4192"/>
              <a:gd name="T78" fmla="*/ 686 w 4192"/>
              <a:gd name="T79" fmla="*/ 544 h 4192"/>
              <a:gd name="T80" fmla="*/ 842 w 4192"/>
              <a:gd name="T81" fmla="*/ 416 h 4192"/>
              <a:gd name="T82" fmla="*/ 1010 w 4192"/>
              <a:gd name="T83" fmla="*/ 304 h 4192"/>
              <a:gd name="T84" fmla="*/ 1188 w 4192"/>
              <a:gd name="T85" fmla="*/ 206 h 4192"/>
              <a:gd name="T86" fmla="*/ 1376 w 4192"/>
              <a:gd name="T87" fmla="*/ 128 h 4192"/>
              <a:gd name="T88" fmla="*/ 1572 w 4192"/>
              <a:gd name="T89" fmla="*/ 66 h 4192"/>
              <a:gd name="T90" fmla="*/ 1776 w 4192"/>
              <a:gd name="T91" fmla="*/ 24 h 4192"/>
              <a:gd name="T92" fmla="*/ 1988 w 4192"/>
              <a:gd name="T93" fmla="*/ 2 h 4192"/>
              <a:gd name="T94" fmla="*/ 2150 w 4192"/>
              <a:gd name="T95" fmla="*/ 0 h 4192"/>
              <a:gd name="T96" fmla="*/ 2362 w 4192"/>
              <a:gd name="T97" fmla="*/ 16 h 4192"/>
              <a:gd name="T98" fmla="*/ 2570 w 4192"/>
              <a:gd name="T99" fmla="*/ 54 h 4192"/>
              <a:gd name="T100" fmla="*/ 2768 w 4192"/>
              <a:gd name="T101" fmla="*/ 110 h 4192"/>
              <a:gd name="T102" fmla="*/ 2958 w 4192"/>
              <a:gd name="T103" fmla="*/ 186 h 4192"/>
              <a:gd name="T104" fmla="*/ 3140 w 4192"/>
              <a:gd name="T105" fmla="*/ 278 h 4192"/>
              <a:gd name="T106" fmla="*/ 3310 w 4192"/>
              <a:gd name="T107" fmla="*/ 386 h 4192"/>
              <a:gd name="T108" fmla="*/ 3468 w 4192"/>
              <a:gd name="T109" fmla="*/ 512 h 4192"/>
              <a:gd name="T110" fmla="*/ 3680 w 4192"/>
              <a:gd name="T111" fmla="*/ 724 h 4192"/>
              <a:gd name="T112" fmla="*/ 3806 w 4192"/>
              <a:gd name="T113" fmla="*/ 882 h 4192"/>
              <a:gd name="T114" fmla="*/ 3914 w 4192"/>
              <a:gd name="T115" fmla="*/ 1052 h 4192"/>
              <a:gd name="T116" fmla="*/ 4006 w 4192"/>
              <a:gd name="T117" fmla="*/ 1234 h 4192"/>
              <a:gd name="T118" fmla="*/ 4082 w 4192"/>
              <a:gd name="T119" fmla="*/ 1424 h 4192"/>
              <a:gd name="T120" fmla="*/ 4138 w 4192"/>
              <a:gd name="T121" fmla="*/ 1622 h 4192"/>
              <a:gd name="T122" fmla="*/ 4176 w 4192"/>
              <a:gd name="T123" fmla="*/ 1830 h 4192"/>
              <a:gd name="T124" fmla="*/ 4192 w 4192"/>
              <a:gd name="T125" fmla="*/ 2042 h 4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92" h="4192">
                <a:moveTo>
                  <a:pt x="4192" y="2096"/>
                </a:moveTo>
                <a:lnTo>
                  <a:pt x="4192" y="2096"/>
                </a:lnTo>
                <a:lnTo>
                  <a:pt x="4192" y="2150"/>
                </a:lnTo>
                <a:lnTo>
                  <a:pt x="4190" y="2204"/>
                </a:lnTo>
                <a:lnTo>
                  <a:pt x="4186" y="2258"/>
                </a:lnTo>
                <a:lnTo>
                  <a:pt x="4182" y="2310"/>
                </a:lnTo>
                <a:lnTo>
                  <a:pt x="4176" y="2362"/>
                </a:lnTo>
                <a:lnTo>
                  <a:pt x="4168" y="2416"/>
                </a:lnTo>
                <a:lnTo>
                  <a:pt x="4160" y="2468"/>
                </a:lnTo>
                <a:lnTo>
                  <a:pt x="4150" y="2518"/>
                </a:lnTo>
                <a:lnTo>
                  <a:pt x="4138" y="2570"/>
                </a:lnTo>
                <a:lnTo>
                  <a:pt x="4126" y="2620"/>
                </a:lnTo>
                <a:lnTo>
                  <a:pt x="4112" y="2670"/>
                </a:lnTo>
                <a:lnTo>
                  <a:pt x="4098" y="2720"/>
                </a:lnTo>
                <a:lnTo>
                  <a:pt x="4082" y="2768"/>
                </a:lnTo>
                <a:lnTo>
                  <a:pt x="4064" y="2816"/>
                </a:lnTo>
                <a:lnTo>
                  <a:pt x="4046" y="2864"/>
                </a:lnTo>
                <a:lnTo>
                  <a:pt x="4028" y="2912"/>
                </a:lnTo>
                <a:lnTo>
                  <a:pt x="4006" y="2958"/>
                </a:lnTo>
                <a:lnTo>
                  <a:pt x="3986" y="3004"/>
                </a:lnTo>
                <a:lnTo>
                  <a:pt x="3962" y="3050"/>
                </a:lnTo>
                <a:lnTo>
                  <a:pt x="3940" y="3096"/>
                </a:lnTo>
                <a:lnTo>
                  <a:pt x="3914" y="3140"/>
                </a:lnTo>
                <a:lnTo>
                  <a:pt x="3888" y="3182"/>
                </a:lnTo>
                <a:lnTo>
                  <a:pt x="3862" y="3226"/>
                </a:lnTo>
                <a:lnTo>
                  <a:pt x="3834" y="3268"/>
                </a:lnTo>
                <a:lnTo>
                  <a:pt x="3806" y="3310"/>
                </a:lnTo>
                <a:lnTo>
                  <a:pt x="3776" y="3350"/>
                </a:lnTo>
                <a:lnTo>
                  <a:pt x="3744" y="3390"/>
                </a:lnTo>
                <a:lnTo>
                  <a:pt x="3714" y="3430"/>
                </a:lnTo>
                <a:lnTo>
                  <a:pt x="3680" y="3468"/>
                </a:lnTo>
                <a:lnTo>
                  <a:pt x="3648" y="3506"/>
                </a:lnTo>
                <a:lnTo>
                  <a:pt x="3578" y="3578"/>
                </a:lnTo>
                <a:lnTo>
                  <a:pt x="3506" y="3648"/>
                </a:lnTo>
                <a:lnTo>
                  <a:pt x="3468" y="3680"/>
                </a:lnTo>
                <a:lnTo>
                  <a:pt x="3430" y="3714"/>
                </a:lnTo>
                <a:lnTo>
                  <a:pt x="3390" y="3744"/>
                </a:lnTo>
                <a:lnTo>
                  <a:pt x="3350" y="3776"/>
                </a:lnTo>
                <a:lnTo>
                  <a:pt x="3310" y="3806"/>
                </a:lnTo>
                <a:lnTo>
                  <a:pt x="3268" y="3834"/>
                </a:lnTo>
                <a:lnTo>
                  <a:pt x="3226" y="3862"/>
                </a:lnTo>
                <a:lnTo>
                  <a:pt x="3182" y="3888"/>
                </a:lnTo>
                <a:lnTo>
                  <a:pt x="3140" y="3914"/>
                </a:lnTo>
                <a:lnTo>
                  <a:pt x="3096" y="3940"/>
                </a:lnTo>
                <a:lnTo>
                  <a:pt x="3050" y="3962"/>
                </a:lnTo>
                <a:lnTo>
                  <a:pt x="3004" y="3986"/>
                </a:lnTo>
                <a:lnTo>
                  <a:pt x="2958" y="4006"/>
                </a:lnTo>
                <a:lnTo>
                  <a:pt x="2912" y="4028"/>
                </a:lnTo>
                <a:lnTo>
                  <a:pt x="2864" y="4046"/>
                </a:lnTo>
                <a:lnTo>
                  <a:pt x="2816" y="4064"/>
                </a:lnTo>
                <a:lnTo>
                  <a:pt x="2768" y="4082"/>
                </a:lnTo>
                <a:lnTo>
                  <a:pt x="2720" y="4098"/>
                </a:lnTo>
                <a:lnTo>
                  <a:pt x="2670" y="4112"/>
                </a:lnTo>
                <a:lnTo>
                  <a:pt x="2620" y="4126"/>
                </a:lnTo>
                <a:lnTo>
                  <a:pt x="2570" y="4138"/>
                </a:lnTo>
                <a:lnTo>
                  <a:pt x="2518" y="4150"/>
                </a:lnTo>
                <a:lnTo>
                  <a:pt x="2468" y="4160"/>
                </a:lnTo>
                <a:lnTo>
                  <a:pt x="2416" y="4168"/>
                </a:lnTo>
                <a:lnTo>
                  <a:pt x="2362" y="4176"/>
                </a:lnTo>
                <a:lnTo>
                  <a:pt x="2310" y="4182"/>
                </a:lnTo>
                <a:lnTo>
                  <a:pt x="2258" y="4186"/>
                </a:lnTo>
                <a:lnTo>
                  <a:pt x="2204" y="4190"/>
                </a:lnTo>
                <a:lnTo>
                  <a:pt x="2150" y="4192"/>
                </a:lnTo>
                <a:lnTo>
                  <a:pt x="2096" y="4192"/>
                </a:lnTo>
                <a:lnTo>
                  <a:pt x="2096" y="4192"/>
                </a:lnTo>
                <a:lnTo>
                  <a:pt x="2042" y="4192"/>
                </a:lnTo>
                <a:lnTo>
                  <a:pt x="1988" y="4190"/>
                </a:lnTo>
                <a:lnTo>
                  <a:pt x="1934" y="4186"/>
                </a:lnTo>
                <a:lnTo>
                  <a:pt x="1882" y="4182"/>
                </a:lnTo>
                <a:lnTo>
                  <a:pt x="1830" y="4176"/>
                </a:lnTo>
                <a:lnTo>
                  <a:pt x="1776" y="4168"/>
                </a:lnTo>
                <a:lnTo>
                  <a:pt x="1724" y="4160"/>
                </a:lnTo>
                <a:lnTo>
                  <a:pt x="1674" y="4150"/>
                </a:lnTo>
                <a:lnTo>
                  <a:pt x="1622" y="4138"/>
                </a:lnTo>
                <a:lnTo>
                  <a:pt x="1572" y="4126"/>
                </a:lnTo>
                <a:lnTo>
                  <a:pt x="1522" y="4112"/>
                </a:lnTo>
                <a:lnTo>
                  <a:pt x="1472" y="4098"/>
                </a:lnTo>
                <a:lnTo>
                  <a:pt x="1424" y="4082"/>
                </a:lnTo>
                <a:lnTo>
                  <a:pt x="1376" y="4064"/>
                </a:lnTo>
                <a:lnTo>
                  <a:pt x="1328" y="4046"/>
                </a:lnTo>
                <a:lnTo>
                  <a:pt x="1280" y="4028"/>
                </a:lnTo>
                <a:lnTo>
                  <a:pt x="1234" y="4006"/>
                </a:lnTo>
                <a:lnTo>
                  <a:pt x="1188" y="3986"/>
                </a:lnTo>
                <a:lnTo>
                  <a:pt x="1142" y="3962"/>
                </a:lnTo>
                <a:lnTo>
                  <a:pt x="1096" y="3940"/>
                </a:lnTo>
                <a:lnTo>
                  <a:pt x="1052" y="3914"/>
                </a:lnTo>
                <a:lnTo>
                  <a:pt x="1010" y="3888"/>
                </a:lnTo>
                <a:lnTo>
                  <a:pt x="966" y="3862"/>
                </a:lnTo>
                <a:lnTo>
                  <a:pt x="924" y="3834"/>
                </a:lnTo>
                <a:lnTo>
                  <a:pt x="882" y="3806"/>
                </a:lnTo>
                <a:lnTo>
                  <a:pt x="842" y="3776"/>
                </a:lnTo>
                <a:lnTo>
                  <a:pt x="802" y="3744"/>
                </a:lnTo>
                <a:lnTo>
                  <a:pt x="762" y="3714"/>
                </a:lnTo>
                <a:lnTo>
                  <a:pt x="724" y="3680"/>
                </a:lnTo>
                <a:lnTo>
                  <a:pt x="686" y="3648"/>
                </a:lnTo>
                <a:lnTo>
                  <a:pt x="614" y="3578"/>
                </a:lnTo>
                <a:lnTo>
                  <a:pt x="544" y="3506"/>
                </a:lnTo>
                <a:lnTo>
                  <a:pt x="512" y="3468"/>
                </a:lnTo>
                <a:lnTo>
                  <a:pt x="478" y="3430"/>
                </a:lnTo>
                <a:lnTo>
                  <a:pt x="448" y="3390"/>
                </a:lnTo>
                <a:lnTo>
                  <a:pt x="416" y="3350"/>
                </a:lnTo>
                <a:lnTo>
                  <a:pt x="386" y="3310"/>
                </a:lnTo>
                <a:lnTo>
                  <a:pt x="358" y="3268"/>
                </a:lnTo>
                <a:lnTo>
                  <a:pt x="330" y="3226"/>
                </a:lnTo>
                <a:lnTo>
                  <a:pt x="304" y="3182"/>
                </a:lnTo>
                <a:lnTo>
                  <a:pt x="278" y="3140"/>
                </a:lnTo>
                <a:lnTo>
                  <a:pt x="252" y="3096"/>
                </a:lnTo>
                <a:lnTo>
                  <a:pt x="230" y="3050"/>
                </a:lnTo>
                <a:lnTo>
                  <a:pt x="206" y="3004"/>
                </a:lnTo>
                <a:lnTo>
                  <a:pt x="186" y="2958"/>
                </a:lnTo>
                <a:lnTo>
                  <a:pt x="164" y="2912"/>
                </a:lnTo>
                <a:lnTo>
                  <a:pt x="146" y="2864"/>
                </a:lnTo>
                <a:lnTo>
                  <a:pt x="128" y="2816"/>
                </a:lnTo>
                <a:lnTo>
                  <a:pt x="110" y="2768"/>
                </a:lnTo>
                <a:lnTo>
                  <a:pt x="94" y="2720"/>
                </a:lnTo>
                <a:lnTo>
                  <a:pt x="80" y="2670"/>
                </a:lnTo>
                <a:lnTo>
                  <a:pt x="66" y="2620"/>
                </a:lnTo>
                <a:lnTo>
                  <a:pt x="54" y="2570"/>
                </a:lnTo>
                <a:lnTo>
                  <a:pt x="42" y="2518"/>
                </a:lnTo>
                <a:lnTo>
                  <a:pt x="32" y="2468"/>
                </a:lnTo>
                <a:lnTo>
                  <a:pt x="24" y="2416"/>
                </a:lnTo>
                <a:lnTo>
                  <a:pt x="16" y="2362"/>
                </a:lnTo>
                <a:lnTo>
                  <a:pt x="10" y="2310"/>
                </a:lnTo>
                <a:lnTo>
                  <a:pt x="6" y="2258"/>
                </a:lnTo>
                <a:lnTo>
                  <a:pt x="2" y="2204"/>
                </a:lnTo>
                <a:lnTo>
                  <a:pt x="0" y="2150"/>
                </a:lnTo>
                <a:lnTo>
                  <a:pt x="0" y="2096"/>
                </a:lnTo>
                <a:lnTo>
                  <a:pt x="0" y="2096"/>
                </a:lnTo>
                <a:lnTo>
                  <a:pt x="0" y="2042"/>
                </a:lnTo>
                <a:lnTo>
                  <a:pt x="2" y="1988"/>
                </a:lnTo>
                <a:lnTo>
                  <a:pt x="6" y="1934"/>
                </a:lnTo>
                <a:lnTo>
                  <a:pt x="10" y="1882"/>
                </a:lnTo>
                <a:lnTo>
                  <a:pt x="16" y="1830"/>
                </a:lnTo>
                <a:lnTo>
                  <a:pt x="24" y="1776"/>
                </a:lnTo>
                <a:lnTo>
                  <a:pt x="32" y="1724"/>
                </a:lnTo>
                <a:lnTo>
                  <a:pt x="42" y="1674"/>
                </a:lnTo>
                <a:lnTo>
                  <a:pt x="54" y="1622"/>
                </a:lnTo>
                <a:lnTo>
                  <a:pt x="66" y="1572"/>
                </a:lnTo>
                <a:lnTo>
                  <a:pt x="80" y="1522"/>
                </a:lnTo>
                <a:lnTo>
                  <a:pt x="94" y="1472"/>
                </a:lnTo>
                <a:lnTo>
                  <a:pt x="110" y="1424"/>
                </a:lnTo>
                <a:lnTo>
                  <a:pt x="128" y="1376"/>
                </a:lnTo>
                <a:lnTo>
                  <a:pt x="146" y="1328"/>
                </a:lnTo>
                <a:lnTo>
                  <a:pt x="164" y="1280"/>
                </a:lnTo>
                <a:lnTo>
                  <a:pt x="186" y="1234"/>
                </a:lnTo>
                <a:lnTo>
                  <a:pt x="206" y="1188"/>
                </a:lnTo>
                <a:lnTo>
                  <a:pt x="230" y="1142"/>
                </a:lnTo>
                <a:lnTo>
                  <a:pt x="252" y="1096"/>
                </a:lnTo>
                <a:lnTo>
                  <a:pt x="278" y="1052"/>
                </a:lnTo>
                <a:lnTo>
                  <a:pt x="304" y="1010"/>
                </a:lnTo>
                <a:lnTo>
                  <a:pt x="330" y="966"/>
                </a:lnTo>
                <a:lnTo>
                  <a:pt x="358" y="924"/>
                </a:lnTo>
                <a:lnTo>
                  <a:pt x="386" y="882"/>
                </a:lnTo>
                <a:lnTo>
                  <a:pt x="416" y="842"/>
                </a:lnTo>
                <a:lnTo>
                  <a:pt x="448" y="802"/>
                </a:lnTo>
                <a:lnTo>
                  <a:pt x="478" y="762"/>
                </a:lnTo>
                <a:lnTo>
                  <a:pt x="512" y="724"/>
                </a:lnTo>
                <a:lnTo>
                  <a:pt x="544" y="686"/>
                </a:lnTo>
                <a:lnTo>
                  <a:pt x="614" y="614"/>
                </a:lnTo>
                <a:lnTo>
                  <a:pt x="686" y="544"/>
                </a:lnTo>
                <a:lnTo>
                  <a:pt x="724" y="512"/>
                </a:lnTo>
                <a:lnTo>
                  <a:pt x="762" y="478"/>
                </a:lnTo>
                <a:lnTo>
                  <a:pt x="802" y="448"/>
                </a:lnTo>
                <a:lnTo>
                  <a:pt x="842" y="416"/>
                </a:lnTo>
                <a:lnTo>
                  <a:pt x="882" y="386"/>
                </a:lnTo>
                <a:lnTo>
                  <a:pt x="924" y="358"/>
                </a:lnTo>
                <a:lnTo>
                  <a:pt x="966" y="330"/>
                </a:lnTo>
                <a:lnTo>
                  <a:pt x="1010" y="304"/>
                </a:lnTo>
                <a:lnTo>
                  <a:pt x="1052" y="278"/>
                </a:lnTo>
                <a:lnTo>
                  <a:pt x="1096" y="252"/>
                </a:lnTo>
                <a:lnTo>
                  <a:pt x="1142" y="230"/>
                </a:lnTo>
                <a:lnTo>
                  <a:pt x="1188" y="206"/>
                </a:lnTo>
                <a:lnTo>
                  <a:pt x="1234" y="186"/>
                </a:lnTo>
                <a:lnTo>
                  <a:pt x="1280" y="164"/>
                </a:lnTo>
                <a:lnTo>
                  <a:pt x="1328" y="146"/>
                </a:lnTo>
                <a:lnTo>
                  <a:pt x="1376" y="128"/>
                </a:lnTo>
                <a:lnTo>
                  <a:pt x="1424" y="110"/>
                </a:lnTo>
                <a:lnTo>
                  <a:pt x="1472" y="94"/>
                </a:lnTo>
                <a:lnTo>
                  <a:pt x="1522" y="80"/>
                </a:lnTo>
                <a:lnTo>
                  <a:pt x="1572" y="66"/>
                </a:lnTo>
                <a:lnTo>
                  <a:pt x="1622" y="54"/>
                </a:lnTo>
                <a:lnTo>
                  <a:pt x="1674" y="42"/>
                </a:lnTo>
                <a:lnTo>
                  <a:pt x="1724" y="32"/>
                </a:lnTo>
                <a:lnTo>
                  <a:pt x="1776" y="24"/>
                </a:lnTo>
                <a:lnTo>
                  <a:pt x="1830" y="16"/>
                </a:lnTo>
                <a:lnTo>
                  <a:pt x="1882" y="10"/>
                </a:lnTo>
                <a:lnTo>
                  <a:pt x="1934" y="6"/>
                </a:lnTo>
                <a:lnTo>
                  <a:pt x="1988" y="2"/>
                </a:lnTo>
                <a:lnTo>
                  <a:pt x="2042" y="0"/>
                </a:lnTo>
                <a:lnTo>
                  <a:pt x="2096" y="0"/>
                </a:lnTo>
                <a:lnTo>
                  <a:pt x="2096" y="0"/>
                </a:lnTo>
                <a:lnTo>
                  <a:pt x="2150" y="0"/>
                </a:lnTo>
                <a:lnTo>
                  <a:pt x="2204" y="2"/>
                </a:lnTo>
                <a:lnTo>
                  <a:pt x="2258" y="6"/>
                </a:lnTo>
                <a:lnTo>
                  <a:pt x="2310" y="10"/>
                </a:lnTo>
                <a:lnTo>
                  <a:pt x="2362" y="16"/>
                </a:lnTo>
                <a:lnTo>
                  <a:pt x="2416" y="24"/>
                </a:lnTo>
                <a:lnTo>
                  <a:pt x="2468" y="32"/>
                </a:lnTo>
                <a:lnTo>
                  <a:pt x="2518" y="42"/>
                </a:lnTo>
                <a:lnTo>
                  <a:pt x="2570" y="54"/>
                </a:lnTo>
                <a:lnTo>
                  <a:pt x="2620" y="66"/>
                </a:lnTo>
                <a:lnTo>
                  <a:pt x="2670" y="80"/>
                </a:lnTo>
                <a:lnTo>
                  <a:pt x="2720" y="94"/>
                </a:lnTo>
                <a:lnTo>
                  <a:pt x="2768" y="110"/>
                </a:lnTo>
                <a:lnTo>
                  <a:pt x="2816" y="128"/>
                </a:lnTo>
                <a:lnTo>
                  <a:pt x="2864" y="146"/>
                </a:lnTo>
                <a:lnTo>
                  <a:pt x="2912" y="164"/>
                </a:lnTo>
                <a:lnTo>
                  <a:pt x="2958" y="186"/>
                </a:lnTo>
                <a:lnTo>
                  <a:pt x="3004" y="206"/>
                </a:lnTo>
                <a:lnTo>
                  <a:pt x="3050" y="230"/>
                </a:lnTo>
                <a:lnTo>
                  <a:pt x="3096" y="252"/>
                </a:lnTo>
                <a:lnTo>
                  <a:pt x="3140" y="278"/>
                </a:lnTo>
                <a:lnTo>
                  <a:pt x="3182" y="304"/>
                </a:lnTo>
                <a:lnTo>
                  <a:pt x="3226" y="330"/>
                </a:lnTo>
                <a:lnTo>
                  <a:pt x="3268" y="358"/>
                </a:lnTo>
                <a:lnTo>
                  <a:pt x="3310" y="386"/>
                </a:lnTo>
                <a:lnTo>
                  <a:pt x="3350" y="416"/>
                </a:lnTo>
                <a:lnTo>
                  <a:pt x="3390" y="448"/>
                </a:lnTo>
                <a:lnTo>
                  <a:pt x="3430" y="478"/>
                </a:lnTo>
                <a:lnTo>
                  <a:pt x="3468" y="512"/>
                </a:lnTo>
                <a:lnTo>
                  <a:pt x="3506" y="544"/>
                </a:lnTo>
                <a:lnTo>
                  <a:pt x="3578" y="614"/>
                </a:lnTo>
                <a:lnTo>
                  <a:pt x="3648" y="686"/>
                </a:lnTo>
                <a:lnTo>
                  <a:pt x="3680" y="724"/>
                </a:lnTo>
                <a:lnTo>
                  <a:pt x="3714" y="762"/>
                </a:lnTo>
                <a:lnTo>
                  <a:pt x="3744" y="802"/>
                </a:lnTo>
                <a:lnTo>
                  <a:pt x="3776" y="842"/>
                </a:lnTo>
                <a:lnTo>
                  <a:pt x="3806" y="882"/>
                </a:lnTo>
                <a:lnTo>
                  <a:pt x="3834" y="924"/>
                </a:lnTo>
                <a:lnTo>
                  <a:pt x="3862" y="966"/>
                </a:lnTo>
                <a:lnTo>
                  <a:pt x="3888" y="1010"/>
                </a:lnTo>
                <a:lnTo>
                  <a:pt x="3914" y="1052"/>
                </a:lnTo>
                <a:lnTo>
                  <a:pt x="3940" y="1096"/>
                </a:lnTo>
                <a:lnTo>
                  <a:pt x="3962" y="1142"/>
                </a:lnTo>
                <a:lnTo>
                  <a:pt x="3986" y="1188"/>
                </a:lnTo>
                <a:lnTo>
                  <a:pt x="4006" y="1234"/>
                </a:lnTo>
                <a:lnTo>
                  <a:pt x="4028" y="1280"/>
                </a:lnTo>
                <a:lnTo>
                  <a:pt x="4046" y="1328"/>
                </a:lnTo>
                <a:lnTo>
                  <a:pt x="4064" y="1376"/>
                </a:lnTo>
                <a:lnTo>
                  <a:pt x="4082" y="1424"/>
                </a:lnTo>
                <a:lnTo>
                  <a:pt x="4098" y="1472"/>
                </a:lnTo>
                <a:lnTo>
                  <a:pt x="4112" y="1522"/>
                </a:lnTo>
                <a:lnTo>
                  <a:pt x="4126" y="1572"/>
                </a:lnTo>
                <a:lnTo>
                  <a:pt x="4138" y="1622"/>
                </a:lnTo>
                <a:lnTo>
                  <a:pt x="4150" y="1674"/>
                </a:lnTo>
                <a:lnTo>
                  <a:pt x="4160" y="1724"/>
                </a:lnTo>
                <a:lnTo>
                  <a:pt x="4168" y="1776"/>
                </a:lnTo>
                <a:lnTo>
                  <a:pt x="4176" y="1830"/>
                </a:lnTo>
                <a:lnTo>
                  <a:pt x="4182" y="1882"/>
                </a:lnTo>
                <a:lnTo>
                  <a:pt x="4186" y="1934"/>
                </a:lnTo>
                <a:lnTo>
                  <a:pt x="4190" y="1988"/>
                </a:lnTo>
                <a:lnTo>
                  <a:pt x="4192" y="2042"/>
                </a:lnTo>
                <a:lnTo>
                  <a:pt x="4192" y="209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9" name="ïṧḷïḓê-Freeform: Shape 11"/>
          <p:cNvSpPr/>
          <p:nvPr/>
        </p:nvSpPr>
        <p:spPr bwMode="auto">
          <a:xfrm>
            <a:off x="3368158" y="1520949"/>
            <a:ext cx="2407684" cy="2407684"/>
          </a:xfrm>
          <a:custGeom>
            <a:avLst/>
            <a:gdLst>
              <a:gd name="T0" fmla="*/ 4190 w 4192"/>
              <a:gd name="T1" fmla="*/ 2204 h 4192"/>
              <a:gd name="T2" fmla="*/ 4168 w 4192"/>
              <a:gd name="T3" fmla="*/ 2416 h 4192"/>
              <a:gd name="T4" fmla="*/ 4126 w 4192"/>
              <a:gd name="T5" fmla="*/ 2620 h 4192"/>
              <a:gd name="T6" fmla="*/ 4064 w 4192"/>
              <a:gd name="T7" fmla="*/ 2816 h 4192"/>
              <a:gd name="T8" fmla="*/ 3986 w 4192"/>
              <a:gd name="T9" fmla="*/ 3004 h 4192"/>
              <a:gd name="T10" fmla="*/ 3888 w 4192"/>
              <a:gd name="T11" fmla="*/ 3182 h 4192"/>
              <a:gd name="T12" fmla="*/ 3776 w 4192"/>
              <a:gd name="T13" fmla="*/ 3350 h 4192"/>
              <a:gd name="T14" fmla="*/ 3648 w 4192"/>
              <a:gd name="T15" fmla="*/ 3506 h 4192"/>
              <a:gd name="T16" fmla="*/ 3430 w 4192"/>
              <a:gd name="T17" fmla="*/ 3714 h 4192"/>
              <a:gd name="T18" fmla="*/ 3268 w 4192"/>
              <a:gd name="T19" fmla="*/ 3834 h 4192"/>
              <a:gd name="T20" fmla="*/ 3096 w 4192"/>
              <a:gd name="T21" fmla="*/ 3940 h 4192"/>
              <a:gd name="T22" fmla="*/ 2912 w 4192"/>
              <a:gd name="T23" fmla="*/ 4028 h 4192"/>
              <a:gd name="T24" fmla="*/ 2720 w 4192"/>
              <a:gd name="T25" fmla="*/ 4098 h 4192"/>
              <a:gd name="T26" fmla="*/ 2518 w 4192"/>
              <a:gd name="T27" fmla="*/ 4150 h 4192"/>
              <a:gd name="T28" fmla="*/ 2310 w 4192"/>
              <a:gd name="T29" fmla="*/ 4182 h 4192"/>
              <a:gd name="T30" fmla="*/ 2096 w 4192"/>
              <a:gd name="T31" fmla="*/ 4192 h 4192"/>
              <a:gd name="T32" fmla="*/ 1934 w 4192"/>
              <a:gd name="T33" fmla="*/ 4186 h 4192"/>
              <a:gd name="T34" fmla="*/ 1724 w 4192"/>
              <a:gd name="T35" fmla="*/ 4160 h 4192"/>
              <a:gd name="T36" fmla="*/ 1522 w 4192"/>
              <a:gd name="T37" fmla="*/ 4112 h 4192"/>
              <a:gd name="T38" fmla="*/ 1328 w 4192"/>
              <a:gd name="T39" fmla="*/ 4046 h 4192"/>
              <a:gd name="T40" fmla="*/ 1142 w 4192"/>
              <a:gd name="T41" fmla="*/ 3962 h 4192"/>
              <a:gd name="T42" fmla="*/ 966 w 4192"/>
              <a:gd name="T43" fmla="*/ 3862 h 4192"/>
              <a:gd name="T44" fmla="*/ 802 w 4192"/>
              <a:gd name="T45" fmla="*/ 3744 h 4192"/>
              <a:gd name="T46" fmla="*/ 614 w 4192"/>
              <a:gd name="T47" fmla="*/ 3578 h 4192"/>
              <a:gd name="T48" fmla="*/ 448 w 4192"/>
              <a:gd name="T49" fmla="*/ 3390 h 4192"/>
              <a:gd name="T50" fmla="*/ 330 w 4192"/>
              <a:gd name="T51" fmla="*/ 3226 h 4192"/>
              <a:gd name="T52" fmla="*/ 230 w 4192"/>
              <a:gd name="T53" fmla="*/ 3050 h 4192"/>
              <a:gd name="T54" fmla="*/ 146 w 4192"/>
              <a:gd name="T55" fmla="*/ 2864 h 4192"/>
              <a:gd name="T56" fmla="*/ 80 w 4192"/>
              <a:gd name="T57" fmla="*/ 2670 h 4192"/>
              <a:gd name="T58" fmla="*/ 32 w 4192"/>
              <a:gd name="T59" fmla="*/ 2468 h 4192"/>
              <a:gd name="T60" fmla="*/ 6 w 4192"/>
              <a:gd name="T61" fmla="*/ 2258 h 4192"/>
              <a:gd name="T62" fmla="*/ 0 w 4192"/>
              <a:gd name="T63" fmla="*/ 2096 h 4192"/>
              <a:gd name="T64" fmla="*/ 10 w 4192"/>
              <a:gd name="T65" fmla="*/ 1882 h 4192"/>
              <a:gd name="T66" fmla="*/ 42 w 4192"/>
              <a:gd name="T67" fmla="*/ 1674 h 4192"/>
              <a:gd name="T68" fmla="*/ 94 w 4192"/>
              <a:gd name="T69" fmla="*/ 1472 h 4192"/>
              <a:gd name="T70" fmla="*/ 164 w 4192"/>
              <a:gd name="T71" fmla="*/ 1280 h 4192"/>
              <a:gd name="T72" fmla="*/ 252 w 4192"/>
              <a:gd name="T73" fmla="*/ 1096 h 4192"/>
              <a:gd name="T74" fmla="*/ 358 w 4192"/>
              <a:gd name="T75" fmla="*/ 924 h 4192"/>
              <a:gd name="T76" fmla="*/ 478 w 4192"/>
              <a:gd name="T77" fmla="*/ 762 h 4192"/>
              <a:gd name="T78" fmla="*/ 686 w 4192"/>
              <a:gd name="T79" fmla="*/ 544 h 4192"/>
              <a:gd name="T80" fmla="*/ 842 w 4192"/>
              <a:gd name="T81" fmla="*/ 416 h 4192"/>
              <a:gd name="T82" fmla="*/ 1010 w 4192"/>
              <a:gd name="T83" fmla="*/ 304 h 4192"/>
              <a:gd name="T84" fmla="*/ 1188 w 4192"/>
              <a:gd name="T85" fmla="*/ 206 h 4192"/>
              <a:gd name="T86" fmla="*/ 1376 w 4192"/>
              <a:gd name="T87" fmla="*/ 128 h 4192"/>
              <a:gd name="T88" fmla="*/ 1572 w 4192"/>
              <a:gd name="T89" fmla="*/ 66 h 4192"/>
              <a:gd name="T90" fmla="*/ 1776 w 4192"/>
              <a:gd name="T91" fmla="*/ 24 h 4192"/>
              <a:gd name="T92" fmla="*/ 1988 w 4192"/>
              <a:gd name="T93" fmla="*/ 2 h 4192"/>
              <a:gd name="T94" fmla="*/ 2150 w 4192"/>
              <a:gd name="T95" fmla="*/ 0 h 4192"/>
              <a:gd name="T96" fmla="*/ 2362 w 4192"/>
              <a:gd name="T97" fmla="*/ 16 h 4192"/>
              <a:gd name="T98" fmla="*/ 2570 w 4192"/>
              <a:gd name="T99" fmla="*/ 54 h 4192"/>
              <a:gd name="T100" fmla="*/ 2768 w 4192"/>
              <a:gd name="T101" fmla="*/ 110 h 4192"/>
              <a:gd name="T102" fmla="*/ 2958 w 4192"/>
              <a:gd name="T103" fmla="*/ 186 h 4192"/>
              <a:gd name="T104" fmla="*/ 3140 w 4192"/>
              <a:gd name="T105" fmla="*/ 278 h 4192"/>
              <a:gd name="T106" fmla="*/ 3310 w 4192"/>
              <a:gd name="T107" fmla="*/ 386 h 4192"/>
              <a:gd name="T108" fmla="*/ 3468 w 4192"/>
              <a:gd name="T109" fmla="*/ 512 h 4192"/>
              <a:gd name="T110" fmla="*/ 3680 w 4192"/>
              <a:gd name="T111" fmla="*/ 724 h 4192"/>
              <a:gd name="T112" fmla="*/ 3806 w 4192"/>
              <a:gd name="T113" fmla="*/ 882 h 4192"/>
              <a:gd name="T114" fmla="*/ 3914 w 4192"/>
              <a:gd name="T115" fmla="*/ 1052 h 4192"/>
              <a:gd name="T116" fmla="*/ 4006 w 4192"/>
              <a:gd name="T117" fmla="*/ 1234 h 4192"/>
              <a:gd name="T118" fmla="*/ 4082 w 4192"/>
              <a:gd name="T119" fmla="*/ 1424 h 4192"/>
              <a:gd name="T120" fmla="*/ 4138 w 4192"/>
              <a:gd name="T121" fmla="*/ 1622 h 4192"/>
              <a:gd name="T122" fmla="*/ 4176 w 4192"/>
              <a:gd name="T123" fmla="*/ 1830 h 4192"/>
              <a:gd name="T124" fmla="*/ 4192 w 4192"/>
              <a:gd name="T125" fmla="*/ 2042 h 4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4192" h="4192">
                <a:moveTo>
                  <a:pt x="4192" y="2096"/>
                </a:moveTo>
                <a:lnTo>
                  <a:pt x="4192" y="2096"/>
                </a:lnTo>
                <a:lnTo>
                  <a:pt x="4192" y="2150"/>
                </a:lnTo>
                <a:lnTo>
                  <a:pt x="4190" y="2204"/>
                </a:lnTo>
                <a:lnTo>
                  <a:pt x="4186" y="2258"/>
                </a:lnTo>
                <a:lnTo>
                  <a:pt x="4182" y="2310"/>
                </a:lnTo>
                <a:lnTo>
                  <a:pt x="4176" y="2362"/>
                </a:lnTo>
                <a:lnTo>
                  <a:pt x="4168" y="2416"/>
                </a:lnTo>
                <a:lnTo>
                  <a:pt x="4160" y="2468"/>
                </a:lnTo>
                <a:lnTo>
                  <a:pt x="4150" y="2518"/>
                </a:lnTo>
                <a:lnTo>
                  <a:pt x="4138" y="2570"/>
                </a:lnTo>
                <a:lnTo>
                  <a:pt x="4126" y="2620"/>
                </a:lnTo>
                <a:lnTo>
                  <a:pt x="4112" y="2670"/>
                </a:lnTo>
                <a:lnTo>
                  <a:pt x="4098" y="2720"/>
                </a:lnTo>
                <a:lnTo>
                  <a:pt x="4082" y="2768"/>
                </a:lnTo>
                <a:lnTo>
                  <a:pt x="4064" y="2816"/>
                </a:lnTo>
                <a:lnTo>
                  <a:pt x="4046" y="2864"/>
                </a:lnTo>
                <a:lnTo>
                  <a:pt x="4028" y="2912"/>
                </a:lnTo>
                <a:lnTo>
                  <a:pt x="4006" y="2958"/>
                </a:lnTo>
                <a:lnTo>
                  <a:pt x="3986" y="3004"/>
                </a:lnTo>
                <a:lnTo>
                  <a:pt x="3962" y="3050"/>
                </a:lnTo>
                <a:lnTo>
                  <a:pt x="3940" y="3096"/>
                </a:lnTo>
                <a:lnTo>
                  <a:pt x="3914" y="3140"/>
                </a:lnTo>
                <a:lnTo>
                  <a:pt x="3888" y="3182"/>
                </a:lnTo>
                <a:lnTo>
                  <a:pt x="3862" y="3226"/>
                </a:lnTo>
                <a:lnTo>
                  <a:pt x="3834" y="3268"/>
                </a:lnTo>
                <a:lnTo>
                  <a:pt x="3806" y="3310"/>
                </a:lnTo>
                <a:lnTo>
                  <a:pt x="3776" y="3350"/>
                </a:lnTo>
                <a:lnTo>
                  <a:pt x="3744" y="3390"/>
                </a:lnTo>
                <a:lnTo>
                  <a:pt x="3714" y="3430"/>
                </a:lnTo>
                <a:lnTo>
                  <a:pt x="3680" y="3468"/>
                </a:lnTo>
                <a:lnTo>
                  <a:pt x="3648" y="3506"/>
                </a:lnTo>
                <a:lnTo>
                  <a:pt x="3578" y="3578"/>
                </a:lnTo>
                <a:lnTo>
                  <a:pt x="3506" y="3648"/>
                </a:lnTo>
                <a:lnTo>
                  <a:pt x="3468" y="3680"/>
                </a:lnTo>
                <a:lnTo>
                  <a:pt x="3430" y="3714"/>
                </a:lnTo>
                <a:lnTo>
                  <a:pt x="3390" y="3744"/>
                </a:lnTo>
                <a:lnTo>
                  <a:pt x="3350" y="3776"/>
                </a:lnTo>
                <a:lnTo>
                  <a:pt x="3310" y="3806"/>
                </a:lnTo>
                <a:lnTo>
                  <a:pt x="3268" y="3834"/>
                </a:lnTo>
                <a:lnTo>
                  <a:pt x="3226" y="3862"/>
                </a:lnTo>
                <a:lnTo>
                  <a:pt x="3182" y="3888"/>
                </a:lnTo>
                <a:lnTo>
                  <a:pt x="3140" y="3914"/>
                </a:lnTo>
                <a:lnTo>
                  <a:pt x="3096" y="3940"/>
                </a:lnTo>
                <a:lnTo>
                  <a:pt x="3050" y="3962"/>
                </a:lnTo>
                <a:lnTo>
                  <a:pt x="3004" y="3986"/>
                </a:lnTo>
                <a:lnTo>
                  <a:pt x="2958" y="4006"/>
                </a:lnTo>
                <a:lnTo>
                  <a:pt x="2912" y="4028"/>
                </a:lnTo>
                <a:lnTo>
                  <a:pt x="2864" y="4046"/>
                </a:lnTo>
                <a:lnTo>
                  <a:pt x="2816" y="4064"/>
                </a:lnTo>
                <a:lnTo>
                  <a:pt x="2768" y="4082"/>
                </a:lnTo>
                <a:lnTo>
                  <a:pt x="2720" y="4098"/>
                </a:lnTo>
                <a:lnTo>
                  <a:pt x="2670" y="4112"/>
                </a:lnTo>
                <a:lnTo>
                  <a:pt x="2620" y="4126"/>
                </a:lnTo>
                <a:lnTo>
                  <a:pt x="2570" y="4138"/>
                </a:lnTo>
                <a:lnTo>
                  <a:pt x="2518" y="4150"/>
                </a:lnTo>
                <a:lnTo>
                  <a:pt x="2468" y="4160"/>
                </a:lnTo>
                <a:lnTo>
                  <a:pt x="2416" y="4168"/>
                </a:lnTo>
                <a:lnTo>
                  <a:pt x="2362" y="4176"/>
                </a:lnTo>
                <a:lnTo>
                  <a:pt x="2310" y="4182"/>
                </a:lnTo>
                <a:lnTo>
                  <a:pt x="2258" y="4186"/>
                </a:lnTo>
                <a:lnTo>
                  <a:pt x="2204" y="4190"/>
                </a:lnTo>
                <a:lnTo>
                  <a:pt x="2150" y="4192"/>
                </a:lnTo>
                <a:lnTo>
                  <a:pt x="2096" y="4192"/>
                </a:lnTo>
                <a:lnTo>
                  <a:pt x="2096" y="4192"/>
                </a:lnTo>
                <a:lnTo>
                  <a:pt x="2042" y="4192"/>
                </a:lnTo>
                <a:lnTo>
                  <a:pt x="1988" y="4190"/>
                </a:lnTo>
                <a:lnTo>
                  <a:pt x="1934" y="4186"/>
                </a:lnTo>
                <a:lnTo>
                  <a:pt x="1882" y="4182"/>
                </a:lnTo>
                <a:lnTo>
                  <a:pt x="1830" y="4176"/>
                </a:lnTo>
                <a:lnTo>
                  <a:pt x="1776" y="4168"/>
                </a:lnTo>
                <a:lnTo>
                  <a:pt x="1724" y="4160"/>
                </a:lnTo>
                <a:lnTo>
                  <a:pt x="1674" y="4150"/>
                </a:lnTo>
                <a:lnTo>
                  <a:pt x="1622" y="4138"/>
                </a:lnTo>
                <a:lnTo>
                  <a:pt x="1572" y="4126"/>
                </a:lnTo>
                <a:lnTo>
                  <a:pt x="1522" y="4112"/>
                </a:lnTo>
                <a:lnTo>
                  <a:pt x="1472" y="4098"/>
                </a:lnTo>
                <a:lnTo>
                  <a:pt x="1424" y="4082"/>
                </a:lnTo>
                <a:lnTo>
                  <a:pt x="1376" y="4064"/>
                </a:lnTo>
                <a:lnTo>
                  <a:pt x="1328" y="4046"/>
                </a:lnTo>
                <a:lnTo>
                  <a:pt x="1280" y="4028"/>
                </a:lnTo>
                <a:lnTo>
                  <a:pt x="1234" y="4006"/>
                </a:lnTo>
                <a:lnTo>
                  <a:pt x="1188" y="3986"/>
                </a:lnTo>
                <a:lnTo>
                  <a:pt x="1142" y="3962"/>
                </a:lnTo>
                <a:lnTo>
                  <a:pt x="1096" y="3940"/>
                </a:lnTo>
                <a:lnTo>
                  <a:pt x="1052" y="3914"/>
                </a:lnTo>
                <a:lnTo>
                  <a:pt x="1010" y="3888"/>
                </a:lnTo>
                <a:lnTo>
                  <a:pt x="966" y="3862"/>
                </a:lnTo>
                <a:lnTo>
                  <a:pt x="924" y="3834"/>
                </a:lnTo>
                <a:lnTo>
                  <a:pt x="882" y="3806"/>
                </a:lnTo>
                <a:lnTo>
                  <a:pt x="842" y="3776"/>
                </a:lnTo>
                <a:lnTo>
                  <a:pt x="802" y="3744"/>
                </a:lnTo>
                <a:lnTo>
                  <a:pt x="762" y="3714"/>
                </a:lnTo>
                <a:lnTo>
                  <a:pt x="724" y="3680"/>
                </a:lnTo>
                <a:lnTo>
                  <a:pt x="686" y="3648"/>
                </a:lnTo>
                <a:lnTo>
                  <a:pt x="614" y="3578"/>
                </a:lnTo>
                <a:lnTo>
                  <a:pt x="544" y="3506"/>
                </a:lnTo>
                <a:lnTo>
                  <a:pt x="512" y="3468"/>
                </a:lnTo>
                <a:lnTo>
                  <a:pt x="478" y="3430"/>
                </a:lnTo>
                <a:lnTo>
                  <a:pt x="448" y="3390"/>
                </a:lnTo>
                <a:lnTo>
                  <a:pt x="416" y="3350"/>
                </a:lnTo>
                <a:lnTo>
                  <a:pt x="386" y="3310"/>
                </a:lnTo>
                <a:lnTo>
                  <a:pt x="358" y="3268"/>
                </a:lnTo>
                <a:lnTo>
                  <a:pt x="330" y="3226"/>
                </a:lnTo>
                <a:lnTo>
                  <a:pt x="304" y="3182"/>
                </a:lnTo>
                <a:lnTo>
                  <a:pt x="278" y="3140"/>
                </a:lnTo>
                <a:lnTo>
                  <a:pt x="252" y="3096"/>
                </a:lnTo>
                <a:lnTo>
                  <a:pt x="230" y="3050"/>
                </a:lnTo>
                <a:lnTo>
                  <a:pt x="206" y="3004"/>
                </a:lnTo>
                <a:lnTo>
                  <a:pt x="186" y="2958"/>
                </a:lnTo>
                <a:lnTo>
                  <a:pt x="164" y="2912"/>
                </a:lnTo>
                <a:lnTo>
                  <a:pt x="146" y="2864"/>
                </a:lnTo>
                <a:lnTo>
                  <a:pt x="128" y="2816"/>
                </a:lnTo>
                <a:lnTo>
                  <a:pt x="110" y="2768"/>
                </a:lnTo>
                <a:lnTo>
                  <a:pt x="94" y="2720"/>
                </a:lnTo>
                <a:lnTo>
                  <a:pt x="80" y="2670"/>
                </a:lnTo>
                <a:lnTo>
                  <a:pt x="66" y="2620"/>
                </a:lnTo>
                <a:lnTo>
                  <a:pt x="54" y="2570"/>
                </a:lnTo>
                <a:lnTo>
                  <a:pt x="42" y="2518"/>
                </a:lnTo>
                <a:lnTo>
                  <a:pt x="32" y="2468"/>
                </a:lnTo>
                <a:lnTo>
                  <a:pt x="24" y="2416"/>
                </a:lnTo>
                <a:lnTo>
                  <a:pt x="16" y="2362"/>
                </a:lnTo>
                <a:lnTo>
                  <a:pt x="10" y="2310"/>
                </a:lnTo>
                <a:lnTo>
                  <a:pt x="6" y="2258"/>
                </a:lnTo>
                <a:lnTo>
                  <a:pt x="2" y="2204"/>
                </a:lnTo>
                <a:lnTo>
                  <a:pt x="0" y="2150"/>
                </a:lnTo>
                <a:lnTo>
                  <a:pt x="0" y="2096"/>
                </a:lnTo>
                <a:lnTo>
                  <a:pt x="0" y="2096"/>
                </a:lnTo>
                <a:lnTo>
                  <a:pt x="0" y="2042"/>
                </a:lnTo>
                <a:lnTo>
                  <a:pt x="2" y="1988"/>
                </a:lnTo>
                <a:lnTo>
                  <a:pt x="6" y="1934"/>
                </a:lnTo>
                <a:lnTo>
                  <a:pt x="10" y="1882"/>
                </a:lnTo>
                <a:lnTo>
                  <a:pt x="16" y="1830"/>
                </a:lnTo>
                <a:lnTo>
                  <a:pt x="24" y="1776"/>
                </a:lnTo>
                <a:lnTo>
                  <a:pt x="32" y="1724"/>
                </a:lnTo>
                <a:lnTo>
                  <a:pt x="42" y="1674"/>
                </a:lnTo>
                <a:lnTo>
                  <a:pt x="54" y="1622"/>
                </a:lnTo>
                <a:lnTo>
                  <a:pt x="66" y="1572"/>
                </a:lnTo>
                <a:lnTo>
                  <a:pt x="80" y="1522"/>
                </a:lnTo>
                <a:lnTo>
                  <a:pt x="94" y="1472"/>
                </a:lnTo>
                <a:lnTo>
                  <a:pt x="110" y="1424"/>
                </a:lnTo>
                <a:lnTo>
                  <a:pt x="128" y="1376"/>
                </a:lnTo>
                <a:lnTo>
                  <a:pt x="146" y="1328"/>
                </a:lnTo>
                <a:lnTo>
                  <a:pt x="164" y="1280"/>
                </a:lnTo>
                <a:lnTo>
                  <a:pt x="186" y="1234"/>
                </a:lnTo>
                <a:lnTo>
                  <a:pt x="206" y="1188"/>
                </a:lnTo>
                <a:lnTo>
                  <a:pt x="230" y="1142"/>
                </a:lnTo>
                <a:lnTo>
                  <a:pt x="252" y="1096"/>
                </a:lnTo>
                <a:lnTo>
                  <a:pt x="278" y="1052"/>
                </a:lnTo>
                <a:lnTo>
                  <a:pt x="304" y="1010"/>
                </a:lnTo>
                <a:lnTo>
                  <a:pt x="330" y="966"/>
                </a:lnTo>
                <a:lnTo>
                  <a:pt x="358" y="924"/>
                </a:lnTo>
                <a:lnTo>
                  <a:pt x="386" y="882"/>
                </a:lnTo>
                <a:lnTo>
                  <a:pt x="416" y="842"/>
                </a:lnTo>
                <a:lnTo>
                  <a:pt x="448" y="802"/>
                </a:lnTo>
                <a:lnTo>
                  <a:pt x="478" y="762"/>
                </a:lnTo>
                <a:lnTo>
                  <a:pt x="512" y="724"/>
                </a:lnTo>
                <a:lnTo>
                  <a:pt x="544" y="686"/>
                </a:lnTo>
                <a:lnTo>
                  <a:pt x="614" y="614"/>
                </a:lnTo>
                <a:lnTo>
                  <a:pt x="686" y="544"/>
                </a:lnTo>
                <a:lnTo>
                  <a:pt x="724" y="512"/>
                </a:lnTo>
                <a:lnTo>
                  <a:pt x="762" y="478"/>
                </a:lnTo>
                <a:lnTo>
                  <a:pt x="802" y="448"/>
                </a:lnTo>
                <a:lnTo>
                  <a:pt x="842" y="416"/>
                </a:lnTo>
                <a:lnTo>
                  <a:pt x="882" y="386"/>
                </a:lnTo>
                <a:lnTo>
                  <a:pt x="924" y="358"/>
                </a:lnTo>
                <a:lnTo>
                  <a:pt x="966" y="330"/>
                </a:lnTo>
                <a:lnTo>
                  <a:pt x="1010" y="304"/>
                </a:lnTo>
                <a:lnTo>
                  <a:pt x="1052" y="278"/>
                </a:lnTo>
                <a:lnTo>
                  <a:pt x="1096" y="252"/>
                </a:lnTo>
                <a:lnTo>
                  <a:pt x="1142" y="230"/>
                </a:lnTo>
                <a:lnTo>
                  <a:pt x="1188" y="206"/>
                </a:lnTo>
                <a:lnTo>
                  <a:pt x="1234" y="186"/>
                </a:lnTo>
                <a:lnTo>
                  <a:pt x="1280" y="164"/>
                </a:lnTo>
                <a:lnTo>
                  <a:pt x="1328" y="146"/>
                </a:lnTo>
                <a:lnTo>
                  <a:pt x="1376" y="128"/>
                </a:lnTo>
                <a:lnTo>
                  <a:pt x="1424" y="110"/>
                </a:lnTo>
                <a:lnTo>
                  <a:pt x="1472" y="94"/>
                </a:lnTo>
                <a:lnTo>
                  <a:pt x="1522" y="80"/>
                </a:lnTo>
                <a:lnTo>
                  <a:pt x="1572" y="66"/>
                </a:lnTo>
                <a:lnTo>
                  <a:pt x="1622" y="54"/>
                </a:lnTo>
                <a:lnTo>
                  <a:pt x="1674" y="42"/>
                </a:lnTo>
                <a:lnTo>
                  <a:pt x="1724" y="32"/>
                </a:lnTo>
                <a:lnTo>
                  <a:pt x="1776" y="24"/>
                </a:lnTo>
                <a:lnTo>
                  <a:pt x="1830" y="16"/>
                </a:lnTo>
                <a:lnTo>
                  <a:pt x="1882" y="10"/>
                </a:lnTo>
                <a:lnTo>
                  <a:pt x="1934" y="6"/>
                </a:lnTo>
                <a:lnTo>
                  <a:pt x="1988" y="2"/>
                </a:lnTo>
                <a:lnTo>
                  <a:pt x="2042" y="0"/>
                </a:lnTo>
                <a:lnTo>
                  <a:pt x="2096" y="0"/>
                </a:lnTo>
                <a:lnTo>
                  <a:pt x="2096" y="0"/>
                </a:lnTo>
                <a:lnTo>
                  <a:pt x="2150" y="0"/>
                </a:lnTo>
                <a:lnTo>
                  <a:pt x="2204" y="2"/>
                </a:lnTo>
                <a:lnTo>
                  <a:pt x="2258" y="6"/>
                </a:lnTo>
                <a:lnTo>
                  <a:pt x="2310" y="10"/>
                </a:lnTo>
                <a:lnTo>
                  <a:pt x="2362" y="16"/>
                </a:lnTo>
                <a:lnTo>
                  <a:pt x="2416" y="24"/>
                </a:lnTo>
                <a:lnTo>
                  <a:pt x="2468" y="32"/>
                </a:lnTo>
                <a:lnTo>
                  <a:pt x="2518" y="42"/>
                </a:lnTo>
                <a:lnTo>
                  <a:pt x="2570" y="54"/>
                </a:lnTo>
                <a:lnTo>
                  <a:pt x="2620" y="66"/>
                </a:lnTo>
                <a:lnTo>
                  <a:pt x="2670" y="80"/>
                </a:lnTo>
                <a:lnTo>
                  <a:pt x="2720" y="94"/>
                </a:lnTo>
                <a:lnTo>
                  <a:pt x="2768" y="110"/>
                </a:lnTo>
                <a:lnTo>
                  <a:pt x="2816" y="128"/>
                </a:lnTo>
                <a:lnTo>
                  <a:pt x="2864" y="146"/>
                </a:lnTo>
                <a:lnTo>
                  <a:pt x="2912" y="164"/>
                </a:lnTo>
                <a:lnTo>
                  <a:pt x="2958" y="186"/>
                </a:lnTo>
                <a:lnTo>
                  <a:pt x="3004" y="206"/>
                </a:lnTo>
                <a:lnTo>
                  <a:pt x="3050" y="230"/>
                </a:lnTo>
                <a:lnTo>
                  <a:pt x="3096" y="252"/>
                </a:lnTo>
                <a:lnTo>
                  <a:pt x="3140" y="278"/>
                </a:lnTo>
                <a:lnTo>
                  <a:pt x="3182" y="304"/>
                </a:lnTo>
                <a:lnTo>
                  <a:pt x="3226" y="330"/>
                </a:lnTo>
                <a:lnTo>
                  <a:pt x="3268" y="358"/>
                </a:lnTo>
                <a:lnTo>
                  <a:pt x="3310" y="386"/>
                </a:lnTo>
                <a:lnTo>
                  <a:pt x="3350" y="416"/>
                </a:lnTo>
                <a:lnTo>
                  <a:pt x="3390" y="448"/>
                </a:lnTo>
                <a:lnTo>
                  <a:pt x="3430" y="478"/>
                </a:lnTo>
                <a:lnTo>
                  <a:pt x="3468" y="512"/>
                </a:lnTo>
                <a:lnTo>
                  <a:pt x="3506" y="544"/>
                </a:lnTo>
                <a:lnTo>
                  <a:pt x="3578" y="614"/>
                </a:lnTo>
                <a:lnTo>
                  <a:pt x="3648" y="686"/>
                </a:lnTo>
                <a:lnTo>
                  <a:pt x="3680" y="724"/>
                </a:lnTo>
                <a:lnTo>
                  <a:pt x="3714" y="762"/>
                </a:lnTo>
                <a:lnTo>
                  <a:pt x="3744" y="802"/>
                </a:lnTo>
                <a:lnTo>
                  <a:pt x="3776" y="842"/>
                </a:lnTo>
                <a:lnTo>
                  <a:pt x="3806" y="882"/>
                </a:lnTo>
                <a:lnTo>
                  <a:pt x="3834" y="924"/>
                </a:lnTo>
                <a:lnTo>
                  <a:pt x="3862" y="966"/>
                </a:lnTo>
                <a:lnTo>
                  <a:pt x="3888" y="1010"/>
                </a:lnTo>
                <a:lnTo>
                  <a:pt x="3914" y="1052"/>
                </a:lnTo>
                <a:lnTo>
                  <a:pt x="3940" y="1096"/>
                </a:lnTo>
                <a:lnTo>
                  <a:pt x="3962" y="1142"/>
                </a:lnTo>
                <a:lnTo>
                  <a:pt x="3986" y="1188"/>
                </a:lnTo>
                <a:lnTo>
                  <a:pt x="4006" y="1234"/>
                </a:lnTo>
                <a:lnTo>
                  <a:pt x="4028" y="1280"/>
                </a:lnTo>
                <a:lnTo>
                  <a:pt x="4046" y="1328"/>
                </a:lnTo>
                <a:lnTo>
                  <a:pt x="4064" y="1376"/>
                </a:lnTo>
                <a:lnTo>
                  <a:pt x="4082" y="1424"/>
                </a:lnTo>
                <a:lnTo>
                  <a:pt x="4098" y="1472"/>
                </a:lnTo>
                <a:lnTo>
                  <a:pt x="4112" y="1522"/>
                </a:lnTo>
                <a:lnTo>
                  <a:pt x="4126" y="1572"/>
                </a:lnTo>
                <a:lnTo>
                  <a:pt x="4138" y="1622"/>
                </a:lnTo>
                <a:lnTo>
                  <a:pt x="4150" y="1674"/>
                </a:lnTo>
                <a:lnTo>
                  <a:pt x="4160" y="1724"/>
                </a:lnTo>
                <a:lnTo>
                  <a:pt x="4168" y="1776"/>
                </a:lnTo>
                <a:lnTo>
                  <a:pt x="4176" y="1830"/>
                </a:lnTo>
                <a:lnTo>
                  <a:pt x="4182" y="1882"/>
                </a:lnTo>
                <a:lnTo>
                  <a:pt x="4186" y="1934"/>
                </a:lnTo>
                <a:lnTo>
                  <a:pt x="4190" y="1988"/>
                </a:lnTo>
                <a:lnTo>
                  <a:pt x="4192" y="2042"/>
                </a:lnTo>
                <a:lnTo>
                  <a:pt x="4192" y="2096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0" name="Group 92"/>
          <p:cNvGrpSpPr/>
          <p:nvPr/>
        </p:nvGrpSpPr>
        <p:grpSpPr>
          <a:xfrm>
            <a:off x="4056232" y="2698371"/>
            <a:ext cx="909773" cy="1860901"/>
            <a:chOff x="5400813" y="3597828"/>
            <a:chExt cx="1213031" cy="2481201"/>
          </a:xfrm>
        </p:grpSpPr>
        <p:sp>
          <p:nvSpPr>
            <p:cNvPr id="34" name="ïṧḷïḓê-Freeform: Shape 12"/>
            <p:cNvSpPr/>
            <p:nvPr/>
          </p:nvSpPr>
          <p:spPr bwMode="auto">
            <a:xfrm>
              <a:off x="5818941" y="4682205"/>
              <a:ext cx="560568" cy="762740"/>
            </a:xfrm>
            <a:custGeom>
              <a:avLst/>
              <a:gdLst>
                <a:gd name="T0" fmla="*/ 0 w 732"/>
                <a:gd name="T1" fmla="*/ 0 h 996"/>
                <a:gd name="T2" fmla="*/ 732 w 732"/>
                <a:gd name="T3" fmla="*/ 228 h 996"/>
                <a:gd name="T4" fmla="*/ 732 w 732"/>
                <a:gd name="T5" fmla="*/ 996 h 996"/>
                <a:gd name="T6" fmla="*/ 288 w 732"/>
                <a:gd name="T7" fmla="*/ 996 h 996"/>
                <a:gd name="T8" fmla="*/ 288 w 732"/>
                <a:gd name="T9" fmla="*/ 792 h 996"/>
                <a:gd name="T10" fmla="*/ 0 w 732"/>
                <a:gd name="T11" fmla="*/ 622 h 996"/>
                <a:gd name="T12" fmla="*/ 0 w 732"/>
                <a:gd name="T13" fmla="*/ 0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2" h="996">
                  <a:moveTo>
                    <a:pt x="0" y="0"/>
                  </a:moveTo>
                  <a:lnTo>
                    <a:pt x="732" y="228"/>
                  </a:lnTo>
                  <a:lnTo>
                    <a:pt x="732" y="996"/>
                  </a:lnTo>
                  <a:lnTo>
                    <a:pt x="288" y="996"/>
                  </a:lnTo>
                  <a:lnTo>
                    <a:pt x="288" y="792"/>
                  </a:lnTo>
                  <a:lnTo>
                    <a:pt x="0" y="6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9A3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ṧḷïḓê-Freeform: Shape 13"/>
            <p:cNvSpPr/>
            <p:nvPr/>
          </p:nvSpPr>
          <p:spPr bwMode="auto">
            <a:xfrm>
              <a:off x="5632085" y="3847480"/>
              <a:ext cx="727513" cy="817877"/>
            </a:xfrm>
            <a:custGeom>
              <a:avLst/>
              <a:gdLst>
                <a:gd name="T0" fmla="*/ 950 w 950"/>
                <a:gd name="T1" fmla="*/ 474 h 1068"/>
                <a:gd name="T2" fmla="*/ 948 w 950"/>
                <a:gd name="T3" fmla="*/ 426 h 1068"/>
                <a:gd name="T4" fmla="*/ 940 w 950"/>
                <a:gd name="T5" fmla="*/ 378 h 1068"/>
                <a:gd name="T6" fmla="*/ 914 w 950"/>
                <a:gd name="T7" fmla="*/ 290 h 1068"/>
                <a:gd name="T8" fmla="*/ 870 w 950"/>
                <a:gd name="T9" fmla="*/ 210 h 1068"/>
                <a:gd name="T10" fmla="*/ 812 w 950"/>
                <a:gd name="T11" fmla="*/ 138 h 1068"/>
                <a:gd name="T12" fmla="*/ 742 w 950"/>
                <a:gd name="T13" fmla="*/ 80 h 1068"/>
                <a:gd name="T14" fmla="*/ 660 w 950"/>
                <a:gd name="T15" fmla="*/ 38 h 1068"/>
                <a:gd name="T16" fmla="*/ 572 w 950"/>
                <a:gd name="T17" fmla="*/ 10 h 1068"/>
                <a:gd name="T18" fmla="*/ 524 w 950"/>
                <a:gd name="T19" fmla="*/ 2 h 1068"/>
                <a:gd name="T20" fmla="*/ 476 w 950"/>
                <a:gd name="T21" fmla="*/ 0 h 1068"/>
                <a:gd name="T22" fmla="*/ 452 w 950"/>
                <a:gd name="T23" fmla="*/ 0 h 1068"/>
                <a:gd name="T24" fmla="*/ 404 w 950"/>
                <a:gd name="T25" fmla="*/ 6 h 1068"/>
                <a:gd name="T26" fmla="*/ 334 w 950"/>
                <a:gd name="T27" fmla="*/ 22 h 1068"/>
                <a:gd name="T28" fmla="*/ 250 w 950"/>
                <a:gd name="T29" fmla="*/ 58 h 1068"/>
                <a:gd name="T30" fmla="*/ 174 w 950"/>
                <a:gd name="T31" fmla="*/ 108 h 1068"/>
                <a:gd name="T32" fmla="*/ 110 w 950"/>
                <a:gd name="T33" fmla="*/ 172 h 1068"/>
                <a:gd name="T34" fmla="*/ 58 w 950"/>
                <a:gd name="T35" fmla="*/ 248 h 1068"/>
                <a:gd name="T36" fmla="*/ 22 w 950"/>
                <a:gd name="T37" fmla="*/ 334 h 1068"/>
                <a:gd name="T38" fmla="*/ 6 w 950"/>
                <a:gd name="T39" fmla="*/ 402 h 1068"/>
                <a:gd name="T40" fmla="*/ 2 w 950"/>
                <a:gd name="T41" fmla="*/ 450 h 1068"/>
                <a:gd name="T42" fmla="*/ 0 w 950"/>
                <a:gd name="T43" fmla="*/ 474 h 1068"/>
                <a:gd name="T44" fmla="*/ 4 w 950"/>
                <a:gd name="T45" fmla="*/ 530 h 1068"/>
                <a:gd name="T46" fmla="*/ 14 w 950"/>
                <a:gd name="T47" fmla="*/ 584 h 1068"/>
                <a:gd name="T48" fmla="*/ 30 w 950"/>
                <a:gd name="T49" fmla="*/ 636 h 1068"/>
                <a:gd name="T50" fmla="*/ 50 w 950"/>
                <a:gd name="T51" fmla="*/ 684 h 1068"/>
                <a:gd name="T52" fmla="*/ 54 w 950"/>
                <a:gd name="T53" fmla="*/ 690 h 1068"/>
                <a:gd name="T54" fmla="*/ 74 w 950"/>
                <a:gd name="T55" fmla="*/ 726 h 1068"/>
                <a:gd name="T56" fmla="*/ 110 w 950"/>
                <a:gd name="T57" fmla="*/ 774 h 1068"/>
                <a:gd name="T58" fmla="*/ 174 w 950"/>
                <a:gd name="T59" fmla="*/ 866 h 1068"/>
                <a:gd name="T60" fmla="*/ 224 w 950"/>
                <a:gd name="T61" fmla="*/ 954 h 1068"/>
                <a:gd name="T62" fmla="*/ 258 w 950"/>
                <a:gd name="T63" fmla="*/ 1032 h 1068"/>
                <a:gd name="T64" fmla="*/ 706 w 950"/>
                <a:gd name="T65" fmla="*/ 1068 h 1068"/>
                <a:gd name="T66" fmla="*/ 710 w 950"/>
                <a:gd name="T67" fmla="*/ 1048 h 1068"/>
                <a:gd name="T68" fmla="*/ 728 w 950"/>
                <a:gd name="T69" fmla="*/ 984 h 1068"/>
                <a:gd name="T70" fmla="*/ 770 w 950"/>
                <a:gd name="T71" fmla="*/ 890 h 1068"/>
                <a:gd name="T72" fmla="*/ 828 w 950"/>
                <a:gd name="T73" fmla="*/ 790 h 1068"/>
                <a:gd name="T74" fmla="*/ 902 w 950"/>
                <a:gd name="T75" fmla="*/ 684 h 1068"/>
                <a:gd name="T76" fmla="*/ 902 w 950"/>
                <a:gd name="T77" fmla="*/ 684 h 1068"/>
                <a:gd name="T78" fmla="*/ 922 w 950"/>
                <a:gd name="T79" fmla="*/ 636 h 1068"/>
                <a:gd name="T80" fmla="*/ 938 w 950"/>
                <a:gd name="T81" fmla="*/ 584 h 1068"/>
                <a:gd name="T82" fmla="*/ 948 w 950"/>
                <a:gd name="T83" fmla="*/ 530 h 1068"/>
                <a:gd name="T84" fmla="*/ 950 w 950"/>
                <a:gd name="T85" fmla="*/ 474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50" h="1068">
                  <a:moveTo>
                    <a:pt x="950" y="474"/>
                  </a:moveTo>
                  <a:lnTo>
                    <a:pt x="950" y="474"/>
                  </a:lnTo>
                  <a:lnTo>
                    <a:pt x="950" y="450"/>
                  </a:lnTo>
                  <a:lnTo>
                    <a:pt x="948" y="426"/>
                  </a:lnTo>
                  <a:lnTo>
                    <a:pt x="946" y="402"/>
                  </a:lnTo>
                  <a:lnTo>
                    <a:pt x="940" y="378"/>
                  </a:lnTo>
                  <a:lnTo>
                    <a:pt x="930" y="334"/>
                  </a:lnTo>
                  <a:lnTo>
                    <a:pt x="914" y="290"/>
                  </a:lnTo>
                  <a:lnTo>
                    <a:pt x="894" y="248"/>
                  </a:lnTo>
                  <a:lnTo>
                    <a:pt x="870" y="210"/>
                  </a:lnTo>
                  <a:lnTo>
                    <a:pt x="842" y="172"/>
                  </a:lnTo>
                  <a:lnTo>
                    <a:pt x="812" y="138"/>
                  </a:lnTo>
                  <a:lnTo>
                    <a:pt x="778" y="108"/>
                  </a:lnTo>
                  <a:lnTo>
                    <a:pt x="742" y="80"/>
                  </a:lnTo>
                  <a:lnTo>
                    <a:pt x="702" y="58"/>
                  </a:lnTo>
                  <a:lnTo>
                    <a:pt x="660" y="38"/>
                  </a:lnTo>
                  <a:lnTo>
                    <a:pt x="616" y="22"/>
                  </a:lnTo>
                  <a:lnTo>
                    <a:pt x="572" y="10"/>
                  </a:lnTo>
                  <a:lnTo>
                    <a:pt x="548" y="6"/>
                  </a:lnTo>
                  <a:lnTo>
                    <a:pt x="524" y="2"/>
                  </a:lnTo>
                  <a:lnTo>
                    <a:pt x="500" y="0"/>
                  </a:lnTo>
                  <a:lnTo>
                    <a:pt x="476" y="0"/>
                  </a:lnTo>
                  <a:lnTo>
                    <a:pt x="476" y="0"/>
                  </a:lnTo>
                  <a:lnTo>
                    <a:pt x="452" y="0"/>
                  </a:lnTo>
                  <a:lnTo>
                    <a:pt x="428" y="2"/>
                  </a:lnTo>
                  <a:lnTo>
                    <a:pt x="404" y="6"/>
                  </a:lnTo>
                  <a:lnTo>
                    <a:pt x="380" y="10"/>
                  </a:lnTo>
                  <a:lnTo>
                    <a:pt x="334" y="22"/>
                  </a:lnTo>
                  <a:lnTo>
                    <a:pt x="290" y="38"/>
                  </a:lnTo>
                  <a:lnTo>
                    <a:pt x="250" y="58"/>
                  </a:lnTo>
                  <a:lnTo>
                    <a:pt x="210" y="80"/>
                  </a:lnTo>
                  <a:lnTo>
                    <a:pt x="174" y="108"/>
                  </a:lnTo>
                  <a:lnTo>
                    <a:pt x="140" y="138"/>
                  </a:lnTo>
                  <a:lnTo>
                    <a:pt x="110" y="172"/>
                  </a:lnTo>
                  <a:lnTo>
                    <a:pt x="82" y="210"/>
                  </a:lnTo>
                  <a:lnTo>
                    <a:pt x="58" y="248"/>
                  </a:lnTo>
                  <a:lnTo>
                    <a:pt x="38" y="290"/>
                  </a:lnTo>
                  <a:lnTo>
                    <a:pt x="22" y="334"/>
                  </a:lnTo>
                  <a:lnTo>
                    <a:pt x="10" y="378"/>
                  </a:lnTo>
                  <a:lnTo>
                    <a:pt x="6" y="402"/>
                  </a:lnTo>
                  <a:lnTo>
                    <a:pt x="4" y="426"/>
                  </a:lnTo>
                  <a:lnTo>
                    <a:pt x="2" y="450"/>
                  </a:lnTo>
                  <a:lnTo>
                    <a:pt x="0" y="474"/>
                  </a:lnTo>
                  <a:lnTo>
                    <a:pt x="0" y="474"/>
                  </a:lnTo>
                  <a:lnTo>
                    <a:pt x="2" y="502"/>
                  </a:lnTo>
                  <a:lnTo>
                    <a:pt x="4" y="530"/>
                  </a:lnTo>
                  <a:lnTo>
                    <a:pt x="8" y="558"/>
                  </a:lnTo>
                  <a:lnTo>
                    <a:pt x="14" y="584"/>
                  </a:lnTo>
                  <a:lnTo>
                    <a:pt x="20" y="610"/>
                  </a:lnTo>
                  <a:lnTo>
                    <a:pt x="30" y="636"/>
                  </a:lnTo>
                  <a:lnTo>
                    <a:pt x="40" y="660"/>
                  </a:lnTo>
                  <a:lnTo>
                    <a:pt x="50" y="684"/>
                  </a:lnTo>
                  <a:lnTo>
                    <a:pt x="50" y="684"/>
                  </a:lnTo>
                  <a:lnTo>
                    <a:pt x="54" y="690"/>
                  </a:lnTo>
                  <a:lnTo>
                    <a:pt x="54" y="690"/>
                  </a:lnTo>
                  <a:lnTo>
                    <a:pt x="74" y="726"/>
                  </a:lnTo>
                  <a:lnTo>
                    <a:pt x="74" y="726"/>
                  </a:lnTo>
                  <a:lnTo>
                    <a:pt x="110" y="774"/>
                  </a:lnTo>
                  <a:lnTo>
                    <a:pt x="142" y="822"/>
                  </a:lnTo>
                  <a:lnTo>
                    <a:pt x="174" y="866"/>
                  </a:lnTo>
                  <a:lnTo>
                    <a:pt x="200" y="912"/>
                  </a:lnTo>
                  <a:lnTo>
                    <a:pt x="224" y="954"/>
                  </a:lnTo>
                  <a:lnTo>
                    <a:pt x="244" y="994"/>
                  </a:lnTo>
                  <a:lnTo>
                    <a:pt x="258" y="1032"/>
                  </a:lnTo>
                  <a:lnTo>
                    <a:pt x="268" y="1068"/>
                  </a:lnTo>
                  <a:lnTo>
                    <a:pt x="706" y="1068"/>
                  </a:lnTo>
                  <a:lnTo>
                    <a:pt x="706" y="1068"/>
                  </a:lnTo>
                  <a:lnTo>
                    <a:pt x="710" y="1048"/>
                  </a:lnTo>
                  <a:lnTo>
                    <a:pt x="714" y="1028"/>
                  </a:lnTo>
                  <a:lnTo>
                    <a:pt x="728" y="984"/>
                  </a:lnTo>
                  <a:lnTo>
                    <a:pt x="746" y="938"/>
                  </a:lnTo>
                  <a:lnTo>
                    <a:pt x="770" y="890"/>
                  </a:lnTo>
                  <a:lnTo>
                    <a:pt x="798" y="842"/>
                  </a:lnTo>
                  <a:lnTo>
                    <a:pt x="828" y="790"/>
                  </a:lnTo>
                  <a:lnTo>
                    <a:pt x="864" y="738"/>
                  </a:lnTo>
                  <a:lnTo>
                    <a:pt x="902" y="684"/>
                  </a:lnTo>
                  <a:lnTo>
                    <a:pt x="902" y="684"/>
                  </a:lnTo>
                  <a:lnTo>
                    <a:pt x="902" y="684"/>
                  </a:lnTo>
                  <a:lnTo>
                    <a:pt x="912" y="660"/>
                  </a:lnTo>
                  <a:lnTo>
                    <a:pt x="922" y="636"/>
                  </a:lnTo>
                  <a:lnTo>
                    <a:pt x="930" y="610"/>
                  </a:lnTo>
                  <a:lnTo>
                    <a:pt x="938" y="584"/>
                  </a:lnTo>
                  <a:lnTo>
                    <a:pt x="944" y="558"/>
                  </a:lnTo>
                  <a:lnTo>
                    <a:pt x="948" y="530"/>
                  </a:lnTo>
                  <a:lnTo>
                    <a:pt x="950" y="502"/>
                  </a:lnTo>
                  <a:lnTo>
                    <a:pt x="950" y="47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ïṧḷïḓê-Freeform: Shape 14"/>
            <p:cNvSpPr/>
            <p:nvPr/>
          </p:nvSpPr>
          <p:spPr bwMode="auto">
            <a:xfrm>
              <a:off x="5632085" y="3847480"/>
              <a:ext cx="727513" cy="817877"/>
            </a:xfrm>
            <a:custGeom>
              <a:avLst/>
              <a:gdLst>
                <a:gd name="T0" fmla="*/ 950 w 950"/>
                <a:gd name="T1" fmla="*/ 474 h 1068"/>
                <a:gd name="T2" fmla="*/ 948 w 950"/>
                <a:gd name="T3" fmla="*/ 426 h 1068"/>
                <a:gd name="T4" fmla="*/ 940 w 950"/>
                <a:gd name="T5" fmla="*/ 378 h 1068"/>
                <a:gd name="T6" fmla="*/ 914 w 950"/>
                <a:gd name="T7" fmla="*/ 290 h 1068"/>
                <a:gd name="T8" fmla="*/ 870 w 950"/>
                <a:gd name="T9" fmla="*/ 210 h 1068"/>
                <a:gd name="T10" fmla="*/ 812 w 950"/>
                <a:gd name="T11" fmla="*/ 138 h 1068"/>
                <a:gd name="T12" fmla="*/ 742 w 950"/>
                <a:gd name="T13" fmla="*/ 80 h 1068"/>
                <a:gd name="T14" fmla="*/ 660 w 950"/>
                <a:gd name="T15" fmla="*/ 38 h 1068"/>
                <a:gd name="T16" fmla="*/ 572 w 950"/>
                <a:gd name="T17" fmla="*/ 10 h 1068"/>
                <a:gd name="T18" fmla="*/ 524 w 950"/>
                <a:gd name="T19" fmla="*/ 2 h 1068"/>
                <a:gd name="T20" fmla="*/ 476 w 950"/>
                <a:gd name="T21" fmla="*/ 0 h 1068"/>
                <a:gd name="T22" fmla="*/ 452 w 950"/>
                <a:gd name="T23" fmla="*/ 0 h 1068"/>
                <a:gd name="T24" fmla="*/ 404 w 950"/>
                <a:gd name="T25" fmla="*/ 6 h 1068"/>
                <a:gd name="T26" fmla="*/ 334 w 950"/>
                <a:gd name="T27" fmla="*/ 22 h 1068"/>
                <a:gd name="T28" fmla="*/ 250 w 950"/>
                <a:gd name="T29" fmla="*/ 58 h 1068"/>
                <a:gd name="T30" fmla="*/ 174 w 950"/>
                <a:gd name="T31" fmla="*/ 108 h 1068"/>
                <a:gd name="T32" fmla="*/ 110 w 950"/>
                <a:gd name="T33" fmla="*/ 172 h 1068"/>
                <a:gd name="T34" fmla="*/ 58 w 950"/>
                <a:gd name="T35" fmla="*/ 248 h 1068"/>
                <a:gd name="T36" fmla="*/ 22 w 950"/>
                <a:gd name="T37" fmla="*/ 334 h 1068"/>
                <a:gd name="T38" fmla="*/ 6 w 950"/>
                <a:gd name="T39" fmla="*/ 402 h 1068"/>
                <a:gd name="T40" fmla="*/ 2 w 950"/>
                <a:gd name="T41" fmla="*/ 450 h 1068"/>
                <a:gd name="T42" fmla="*/ 0 w 950"/>
                <a:gd name="T43" fmla="*/ 474 h 1068"/>
                <a:gd name="T44" fmla="*/ 4 w 950"/>
                <a:gd name="T45" fmla="*/ 530 h 1068"/>
                <a:gd name="T46" fmla="*/ 14 w 950"/>
                <a:gd name="T47" fmla="*/ 584 h 1068"/>
                <a:gd name="T48" fmla="*/ 30 w 950"/>
                <a:gd name="T49" fmla="*/ 636 h 1068"/>
                <a:gd name="T50" fmla="*/ 50 w 950"/>
                <a:gd name="T51" fmla="*/ 684 h 1068"/>
                <a:gd name="T52" fmla="*/ 54 w 950"/>
                <a:gd name="T53" fmla="*/ 690 h 1068"/>
                <a:gd name="T54" fmla="*/ 74 w 950"/>
                <a:gd name="T55" fmla="*/ 726 h 1068"/>
                <a:gd name="T56" fmla="*/ 110 w 950"/>
                <a:gd name="T57" fmla="*/ 774 h 1068"/>
                <a:gd name="T58" fmla="*/ 174 w 950"/>
                <a:gd name="T59" fmla="*/ 866 h 1068"/>
                <a:gd name="T60" fmla="*/ 224 w 950"/>
                <a:gd name="T61" fmla="*/ 954 h 1068"/>
                <a:gd name="T62" fmla="*/ 258 w 950"/>
                <a:gd name="T63" fmla="*/ 1032 h 1068"/>
                <a:gd name="T64" fmla="*/ 706 w 950"/>
                <a:gd name="T65" fmla="*/ 1068 h 1068"/>
                <a:gd name="T66" fmla="*/ 710 w 950"/>
                <a:gd name="T67" fmla="*/ 1048 h 1068"/>
                <a:gd name="T68" fmla="*/ 728 w 950"/>
                <a:gd name="T69" fmla="*/ 984 h 1068"/>
                <a:gd name="T70" fmla="*/ 770 w 950"/>
                <a:gd name="T71" fmla="*/ 890 h 1068"/>
                <a:gd name="T72" fmla="*/ 828 w 950"/>
                <a:gd name="T73" fmla="*/ 790 h 1068"/>
                <a:gd name="T74" fmla="*/ 902 w 950"/>
                <a:gd name="T75" fmla="*/ 684 h 1068"/>
                <a:gd name="T76" fmla="*/ 902 w 950"/>
                <a:gd name="T77" fmla="*/ 684 h 1068"/>
                <a:gd name="T78" fmla="*/ 922 w 950"/>
                <a:gd name="T79" fmla="*/ 636 h 1068"/>
                <a:gd name="T80" fmla="*/ 938 w 950"/>
                <a:gd name="T81" fmla="*/ 584 h 1068"/>
                <a:gd name="T82" fmla="*/ 948 w 950"/>
                <a:gd name="T83" fmla="*/ 530 h 1068"/>
                <a:gd name="T84" fmla="*/ 950 w 950"/>
                <a:gd name="T85" fmla="*/ 474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50" h="1068">
                  <a:moveTo>
                    <a:pt x="950" y="474"/>
                  </a:moveTo>
                  <a:lnTo>
                    <a:pt x="950" y="474"/>
                  </a:lnTo>
                  <a:lnTo>
                    <a:pt x="950" y="450"/>
                  </a:lnTo>
                  <a:lnTo>
                    <a:pt x="948" y="426"/>
                  </a:lnTo>
                  <a:lnTo>
                    <a:pt x="946" y="402"/>
                  </a:lnTo>
                  <a:lnTo>
                    <a:pt x="940" y="378"/>
                  </a:lnTo>
                  <a:lnTo>
                    <a:pt x="930" y="334"/>
                  </a:lnTo>
                  <a:lnTo>
                    <a:pt x="914" y="290"/>
                  </a:lnTo>
                  <a:lnTo>
                    <a:pt x="894" y="248"/>
                  </a:lnTo>
                  <a:lnTo>
                    <a:pt x="870" y="210"/>
                  </a:lnTo>
                  <a:lnTo>
                    <a:pt x="842" y="172"/>
                  </a:lnTo>
                  <a:lnTo>
                    <a:pt x="812" y="138"/>
                  </a:lnTo>
                  <a:lnTo>
                    <a:pt x="778" y="108"/>
                  </a:lnTo>
                  <a:lnTo>
                    <a:pt x="742" y="80"/>
                  </a:lnTo>
                  <a:lnTo>
                    <a:pt x="702" y="58"/>
                  </a:lnTo>
                  <a:lnTo>
                    <a:pt x="660" y="38"/>
                  </a:lnTo>
                  <a:lnTo>
                    <a:pt x="616" y="22"/>
                  </a:lnTo>
                  <a:lnTo>
                    <a:pt x="572" y="10"/>
                  </a:lnTo>
                  <a:lnTo>
                    <a:pt x="548" y="6"/>
                  </a:lnTo>
                  <a:lnTo>
                    <a:pt x="524" y="2"/>
                  </a:lnTo>
                  <a:lnTo>
                    <a:pt x="500" y="0"/>
                  </a:lnTo>
                  <a:lnTo>
                    <a:pt x="476" y="0"/>
                  </a:lnTo>
                  <a:lnTo>
                    <a:pt x="476" y="0"/>
                  </a:lnTo>
                  <a:lnTo>
                    <a:pt x="452" y="0"/>
                  </a:lnTo>
                  <a:lnTo>
                    <a:pt x="428" y="2"/>
                  </a:lnTo>
                  <a:lnTo>
                    <a:pt x="404" y="6"/>
                  </a:lnTo>
                  <a:lnTo>
                    <a:pt x="380" y="10"/>
                  </a:lnTo>
                  <a:lnTo>
                    <a:pt x="334" y="22"/>
                  </a:lnTo>
                  <a:lnTo>
                    <a:pt x="290" y="38"/>
                  </a:lnTo>
                  <a:lnTo>
                    <a:pt x="250" y="58"/>
                  </a:lnTo>
                  <a:lnTo>
                    <a:pt x="210" y="80"/>
                  </a:lnTo>
                  <a:lnTo>
                    <a:pt x="174" y="108"/>
                  </a:lnTo>
                  <a:lnTo>
                    <a:pt x="140" y="138"/>
                  </a:lnTo>
                  <a:lnTo>
                    <a:pt x="110" y="172"/>
                  </a:lnTo>
                  <a:lnTo>
                    <a:pt x="82" y="210"/>
                  </a:lnTo>
                  <a:lnTo>
                    <a:pt x="58" y="248"/>
                  </a:lnTo>
                  <a:lnTo>
                    <a:pt x="38" y="290"/>
                  </a:lnTo>
                  <a:lnTo>
                    <a:pt x="22" y="334"/>
                  </a:lnTo>
                  <a:lnTo>
                    <a:pt x="10" y="378"/>
                  </a:lnTo>
                  <a:lnTo>
                    <a:pt x="6" y="402"/>
                  </a:lnTo>
                  <a:lnTo>
                    <a:pt x="4" y="426"/>
                  </a:lnTo>
                  <a:lnTo>
                    <a:pt x="2" y="450"/>
                  </a:lnTo>
                  <a:lnTo>
                    <a:pt x="0" y="474"/>
                  </a:lnTo>
                  <a:lnTo>
                    <a:pt x="0" y="474"/>
                  </a:lnTo>
                  <a:lnTo>
                    <a:pt x="2" y="502"/>
                  </a:lnTo>
                  <a:lnTo>
                    <a:pt x="4" y="530"/>
                  </a:lnTo>
                  <a:lnTo>
                    <a:pt x="8" y="558"/>
                  </a:lnTo>
                  <a:lnTo>
                    <a:pt x="14" y="584"/>
                  </a:lnTo>
                  <a:lnTo>
                    <a:pt x="20" y="610"/>
                  </a:lnTo>
                  <a:lnTo>
                    <a:pt x="30" y="636"/>
                  </a:lnTo>
                  <a:lnTo>
                    <a:pt x="40" y="660"/>
                  </a:lnTo>
                  <a:lnTo>
                    <a:pt x="50" y="684"/>
                  </a:lnTo>
                  <a:lnTo>
                    <a:pt x="50" y="684"/>
                  </a:lnTo>
                  <a:lnTo>
                    <a:pt x="54" y="690"/>
                  </a:lnTo>
                  <a:lnTo>
                    <a:pt x="54" y="690"/>
                  </a:lnTo>
                  <a:lnTo>
                    <a:pt x="74" y="726"/>
                  </a:lnTo>
                  <a:lnTo>
                    <a:pt x="74" y="726"/>
                  </a:lnTo>
                  <a:lnTo>
                    <a:pt x="110" y="774"/>
                  </a:lnTo>
                  <a:lnTo>
                    <a:pt x="142" y="822"/>
                  </a:lnTo>
                  <a:lnTo>
                    <a:pt x="174" y="866"/>
                  </a:lnTo>
                  <a:lnTo>
                    <a:pt x="200" y="912"/>
                  </a:lnTo>
                  <a:lnTo>
                    <a:pt x="224" y="954"/>
                  </a:lnTo>
                  <a:lnTo>
                    <a:pt x="244" y="994"/>
                  </a:lnTo>
                  <a:lnTo>
                    <a:pt x="258" y="1032"/>
                  </a:lnTo>
                  <a:lnTo>
                    <a:pt x="268" y="1068"/>
                  </a:lnTo>
                  <a:lnTo>
                    <a:pt x="706" y="1068"/>
                  </a:lnTo>
                  <a:lnTo>
                    <a:pt x="706" y="1068"/>
                  </a:lnTo>
                  <a:lnTo>
                    <a:pt x="710" y="1048"/>
                  </a:lnTo>
                  <a:lnTo>
                    <a:pt x="714" y="1028"/>
                  </a:lnTo>
                  <a:lnTo>
                    <a:pt x="728" y="984"/>
                  </a:lnTo>
                  <a:lnTo>
                    <a:pt x="746" y="938"/>
                  </a:lnTo>
                  <a:lnTo>
                    <a:pt x="770" y="890"/>
                  </a:lnTo>
                  <a:lnTo>
                    <a:pt x="798" y="842"/>
                  </a:lnTo>
                  <a:lnTo>
                    <a:pt x="828" y="790"/>
                  </a:lnTo>
                  <a:lnTo>
                    <a:pt x="864" y="738"/>
                  </a:lnTo>
                  <a:lnTo>
                    <a:pt x="902" y="684"/>
                  </a:lnTo>
                  <a:lnTo>
                    <a:pt x="902" y="684"/>
                  </a:lnTo>
                  <a:lnTo>
                    <a:pt x="902" y="684"/>
                  </a:lnTo>
                  <a:lnTo>
                    <a:pt x="912" y="660"/>
                  </a:lnTo>
                  <a:lnTo>
                    <a:pt x="922" y="636"/>
                  </a:lnTo>
                  <a:lnTo>
                    <a:pt x="930" y="610"/>
                  </a:lnTo>
                  <a:lnTo>
                    <a:pt x="938" y="584"/>
                  </a:lnTo>
                  <a:lnTo>
                    <a:pt x="944" y="558"/>
                  </a:lnTo>
                  <a:lnTo>
                    <a:pt x="948" y="530"/>
                  </a:lnTo>
                  <a:lnTo>
                    <a:pt x="950" y="502"/>
                  </a:lnTo>
                  <a:lnTo>
                    <a:pt x="950" y="4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ïṧḷïḓê-Freeform: Shape 15"/>
            <p:cNvSpPr/>
            <p:nvPr/>
          </p:nvSpPr>
          <p:spPr bwMode="auto">
            <a:xfrm>
              <a:off x="5996607" y="3847480"/>
              <a:ext cx="362990" cy="817877"/>
            </a:xfrm>
            <a:custGeom>
              <a:avLst/>
              <a:gdLst>
                <a:gd name="T0" fmla="*/ 230 w 474"/>
                <a:gd name="T1" fmla="*/ 1068 h 1068"/>
                <a:gd name="T2" fmla="*/ 230 w 474"/>
                <a:gd name="T3" fmla="*/ 1068 h 1068"/>
                <a:gd name="T4" fmla="*/ 234 w 474"/>
                <a:gd name="T5" fmla="*/ 1048 h 1068"/>
                <a:gd name="T6" fmla="*/ 238 w 474"/>
                <a:gd name="T7" fmla="*/ 1028 h 1068"/>
                <a:gd name="T8" fmla="*/ 252 w 474"/>
                <a:gd name="T9" fmla="*/ 984 h 1068"/>
                <a:gd name="T10" fmla="*/ 270 w 474"/>
                <a:gd name="T11" fmla="*/ 938 h 1068"/>
                <a:gd name="T12" fmla="*/ 294 w 474"/>
                <a:gd name="T13" fmla="*/ 890 h 1068"/>
                <a:gd name="T14" fmla="*/ 322 w 474"/>
                <a:gd name="T15" fmla="*/ 842 h 1068"/>
                <a:gd name="T16" fmla="*/ 352 w 474"/>
                <a:gd name="T17" fmla="*/ 790 h 1068"/>
                <a:gd name="T18" fmla="*/ 388 w 474"/>
                <a:gd name="T19" fmla="*/ 738 h 1068"/>
                <a:gd name="T20" fmla="*/ 426 w 474"/>
                <a:gd name="T21" fmla="*/ 684 h 1068"/>
                <a:gd name="T22" fmla="*/ 426 w 474"/>
                <a:gd name="T23" fmla="*/ 684 h 1068"/>
                <a:gd name="T24" fmla="*/ 426 w 474"/>
                <a:gd name="T25" fmla="*/ 684 h 1068"/>
                <a:gd name="T26" fmla="*/ 436 w 474"/>
                <a:gd name="T27" fmla="*/ 660 h 1068"/>
                <a:gd name="T28" fmla="*/ 446 w 474"/>
                <a:gd name="T29" fmla="*/ 636 h 1068"/>
                <a:gd name="T30" fmla="*/ 454 w 474"/>
                <a:gd name="T31" fmla="*/ 610 h 1068"/>
                <a:gd name="T32" fmla="*/ 462 w 474"/>
                <a:gd name="T33" fmla="*/ 584 h 1068"/>
                <a:gd name="T34" fmla="*/ 468 w 474"/>
                <a:gd name="T35" fmla="*/ 558 h 1068"/>
                <a:gd name="T36" fmla="*/ 472 w 474"/>
                <a:gd name="T37" fmla="*/ 530 h 1068"/>
                <a:gd name="T38" fmla="*/ 474 w 474"/>
                <a:gd name="T39" fmla="*/ 502 h 1068"/>
                <a:gd name="T40" fmla="*/ 474 w 474"/>
                <a:gd name="T41" fmla="*/ 474 h 1068"/>
                <a:gd name="T42" fmla="*/ 474 w 474"/>
                <a:gd name="T43" fmla="*/ 474 h 1068"/>
                <a:gd name="T44" fmla="*/ 474 w 474"/>
                <a:gd name="T45" fmla="*/ 450 h 1068"/>
                <a:gd name="T46" fmla="*/ 472 w 474"/>
                <a:gd name="T47" fmla="*/ 426 h 1068"/>
                <a:gd name="T48" fmla="*/ 470 w 474"/>
                <a:gd name="T49" fmla="*/ 402 h 1068"/>
                <a:gd name="T50" fmla="*/ 464 w 474"/>
                <a:gd name="T51" fmla="*/ 378 h 1068"/>
                <a:gd name="T52" fmla="*/ 454 w 474"/>
                <a:gd name="T53" fmla="*/ 334 h 1068"/>
                <a:gd name="T54" fmla="*/ 438 w 474"/>
                <a:gd name="T55" fmla="*/ 290 h 1068"/>
                <a:gd name="T56" fmla="*/ 418 w 474"/>
                <a:gd name="T57" fmla="*/ 248 h 1068"/>
                <a:gd name="T58" fmla="*/ 394 w 474"/>
                <a:gd name="T59" fmla="*/ 210 h 1068"/>
                <a:gd name="T60" fmla="*/ 366 w 474"/>
                <a:gd name="T61" fmla="*/ 172 h 1068"/>
                <a:gd name="T62" fmla="*/ 336 w 474"/>
                <a:gd name="T63" fmla="*/ 138 h 1068"/>
                <a:gd name="T64" fmla="*/ 302 w 474"/>
                <a:gd name="T65" fmla="*/ 108 h 1068"/>
                <a:gd name="T66" fmla="*/ 266 w 474"/>
                <a:gd name="T67" fmla="*/ 80 h 1068"/>
                <a:gd name="T68" fmla="*/ 226 w 474"/>
                <a:gd name="T69" fmla="*/ 58 h 1068"/>
                <a:gd name="T70" fmla="*/ 184 w 474"/>
                <a:gd name="T71" fmla="*/ 38 h 1068"/>
                <a:gd name="T72" fmla="*/ 140 w 474"/>
                <a:gd name="T73" fmla="*/ 22 h 1068"/>
                <a:gd name="T74" fmla="*/ 96 w 474"/>
                <a:gd name="T75" fmla="*/ 10 h 1068"/>
                <a:gd name="T76" fmla="*/ 72 w 474"/>
                <a:gd name="T77" fmla="*/ 6 h 1068"/>
                <a:gd name="T78" fmla="*/ 48 w 474"/>
                <a:gd name="T79" fmla="*/ 2 h 1068"/>
                <a:gd name="T80" fmla="*/ 24 w 474"/>
                <a:gd name="T81" fmla="*/ 0 h 1068"/>
                <a:gd name="T82" fmla="*/ 0 w 474"/>
                <a:gd name="T83" fmla="*/ 0 h 1068"/>
                <a:gd name="T84" fmla="*/ 0 w 474"/>
                <a:gd name="T85" fmla="*/ 1068 h 1068"/>
                <a:gd name="T86" fmla="*/ 230 w 474"/>
                <a:gd name="T87" fmla="*/ 1068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4" h="1068">
                  <a:moveTo>
                    <a:pt x="230" y="1068"/>
                  </a:moveTo>
                  <a:lnTo>
                    <a:pt x="230" y="1068"/>
                  </a:lnTo>
                  <a:lnTo>
                    <a:pt x="234" y="1048"/>
                  </a:lnTo>
                  <a:lnTo>
                    <a:pt x="238" y="1028"/>
                  </a:lnTo>
                  <a:lnTo>
                    <a:pt x="252" y="984"/>
                  </a:lnTo>
                  <a:lnTo>
                    <a:pt x="270" y="938"/>
                  </a:lnTo>
                  <a:lnTo>
                    <a:pt x="294" y="890"/>
                  </a:lnTo>
                  <a:lnTo>
                    <a:pt x="322" y="842"/>
                  </a:lnTo>
                  <a:lnTo>
                    <a:pt x="352" y="790"/>
                  </a:lnTo>
                  <a:lnTo>
                    <a:pt x="388" y="738"/>
                  </a:lnTo>
                  <a:lnTo>
                    <a:pt x="426" y="684"/>
                  </a:lnTo>
                  <a:lnTo>
                    <a:pt x="426" y="684"/>
                  </a:lnTo>
                  <a:lnTo>
                    <a:pt x="426" y="684"/>
                  </a:lnTo>
                  <a:lnTo>
                    <a:pt x="436" y="660"/>
                  </a:lnTo>
                  <a:lnTo>
                    <a:pt x="446" y="636"/>
                  </a:lnTo>
                  <a:lnTo>
                    <a:pt x="454" y="610"/>
                  </a:lnTo>
                  <a:lnTo>
                    <a:pt x="462" y="584"/>
                  </a:lnTo>
                  <a:lnTo>
                    <a:pt x="468" y="558"/>
                  </a:lnTo>
                  <a:lnTo>
                    <a:pt x="472" y="530"/>
                  </a:lnTo>
                  <a:lnTo>
                    <a:pt x="474" y="502"/>
                  </a:lnTo>
                  <a:lnTo>
                    <a:pt x="474" y="474"/>
                  </a:lnTo>
                  <a:lnTo>
                    <a:pt x="474" y="474"/>
                  </a:lnTo>
                  <a:lnTo>
                    <a:pt x="474" y="450"/>
                  </a:lnTo>
                  <a:lnTo>
                    <a:pt x="472" y="426"/>
                  </a:lnTo>
                  <a:lnTo>
                    <a:pt x="470" y="402"/>
                  </a:lnTo>
                  <a:lnTo>
                    <a:pt x="464" y="378"/>
                  </a:lnTo>
                  <a:lnTo>
                    <a:pt x="454" y="334"/>
                  </a:lnTo>
                  <a:lnTo>
                    <a:pt x="438" y="290"/>
                  </a:lnTo>
                  <a:lnTo>
                    <a:pt x="418" y="248"/>
                  </a:lnTo>
                  <a:lnTo>
                    <a:pt x="394" y="210"/>
                  </a:lnTo>
                  <a:lnTo>
                    <a:pt x="366" y="172"/>
                  </a:lnTo>
                  <a:lnTo>
                    <a:pt x="336" y="138"/>
                  </a:lnTo>
                  <a:lnTo>
                    <a:pt x="302" y="108"/>
                  </a:lnTo>
                  <a:lnTo>
                    <a:pt x="266" y="80"/>
                  </a:lnTo>
                  <a:lnTo>
                    <a:pt x="226" y="58"/>
                  </a:lnTo>
                  <a:lnTo>
                    <a:pt x="184" y="38"/>
                  </a:lnTo>
                  <a:lnTo>
                    <a:pt x="140" y="22"/>
                  </a:lnTo>
                  <a:lnTo>
                    <a:pt x="96" y="10"/>
                  </a:lnTo>
                  <a:lnTo>
                    <a:pt x="72" y="6"/>
                  </a:lnTo>
                  <a:lnTo>
                    <a:pt x="48" y="2"/>
                  </a:lnTo>
                  <a:lnTo>
                    <a:pt x="24" y="0"/>
                  </a:lnTo>
                  <a:lnTo>
                    <a:pt x="0" y="0"/>
                  </a:lnTo>
                  <a:lnTo>
                    <a:pt x="0" y="1068"/>
                  </a:lnTo>
                  <a:lnTo>
                    <a:pt x="230" y="106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ïṧḷïḓê-Freeform: Shape 17"/>
            <p:cNvSpPr/>
            <p:nvPr/>
          </p:nvSpPr>
          <p:spPr bwMode="auto">
            <a:xfrm>
              <a:off x="6073187" y="3922528"/>
              <a:ext cx="223614" cy="261905"/>
            </a:xfrm>
            <a:custGeom>
              <a:avLst/>
              <a:gdLst>
                <a:gd name="T0" fmla="*/ 270 w 292"/>
                <a:gd name="T1" fmla="*/ 342 h 342"/>
                <a:gd name="T2" fmla="*/ 270 w 292"/>
                <a:gd name="T3" fmla="*/ 342 h 342"/>
                <a:gd name="T4" fmla="*/ 262 w 292"/>
                <a:gd name="T5" fmla="*/ 342 h 342"/>
                <a:gd name="T6" fmla="*/ 256 w 292"/>
                <a:gd name="T7" fmla="*/ 338 h 342"/>
                <a:gd name="T8" fmla="*/ 252 w 292"/>
                <a:gd name="T9" fmla="*/ 332 h 342"/>
                <a:gd name="T10" fmla="*/ 248 w 292"/>
                <a:gd name="T11" fmla="*/ 326 h 342"/>
                <a:gd name="T12" fmla="*/ 248 w 292"/>
                <a:gd name="T13" fmla="*/ 326 h 342"/>
                <a:gd name="T14" fmla="*/ 236 w 292"/>
                <a:gd name="T15" fmla="*/ 282 h 342"/>
                <a:gd name="T16" fmla="*/ 222 w 292"/>
                <a:gd name="T17" fmla="*/ 244 h 342"/>
                <a:gd name="T18" fmla="*/ 206 w 292"/>
                <a:gd name="T19" fmla="*/ 210 h 342"/>
                <a:gd name="T20" fmla="*/ 190 w 292"/>
                <a:gd name="T21" fmla="*/ 180 h 342"/>
                <a:gd name="T22" fmla="*/ 172 w 292"/>
                <a:gd name="T23" fmla="*/ 152 h 342"/>
                <a:gd name="T24" fmla="*/ 152 w 292"/>
                <a:gd name="T25" fmla="*/ 130 h 342"/>
                <a:gd name="T26" fmla="*/ 134 w 292"/>
                <a:gd name="T27" fmla="*/ 110 h 342"/>
                <a:gd name="T28" fmla="*/ 114 w 292"/>
                <a:gd name="T29" fmla="*/ 94 h 342"/>
                <a:gd name="T30" fmla="*/ 96 w 292"/>
                <a:gd name="T31" fmla="*/ 80 h 342"/>
                <a:gd name="T32" fmla="*/ 78 w 292"/>
                <a:gd name="T33" fmla="*/ 68 h 342"/>
                <a:gd name="T34" fmla="*/ 48 w 292"/>
                <a:gd name="T35" fmla="*/ 54 h 342"/>
                <a:gd name="T36" fmla="*/ 26 w 292"/>
                <a:gd name="T37" fmla="*/ 46 h 342"/>
                <a:gd name="T38" fmla="*/ 16 w 292"/>
                <a:gd name="T39" fmla="*/ 42 h 342"/>
                <a:gd name="T40" fmla="*/ 16 w 292"/>
                <a:gd name="T41" fmla="*/ 42 h 342"/>
                <a:gd name="T42" fmla="*/ 8 w 292"/>
                <a:gd name="T43" fmla="*/ 40 h 342"/>
                <a:gd name="T44" fmla="*/ 2 w 292"/>
                <a:gd name="T45" fmla="*/ 34 h 342"/>
                <a:gd name="T46" fmla="*/ 0 w 292"/>
                <a:gd name="T47" fmla="*/ 26 h 342"/>
                <a:gd name="T48" fmla="*/ 0 w 292"/>
                <a:gd name="T49" fmla="*/ 16 h 342"/>
                <a:gd name="T50" fmla="*/ 0 w 292"/>
                <a:gd name="T51" fmla="*/ 16 h 342"/>
                <a:gd name="T52" fmla="*/ 2 w 292"/>
                <a:gd name="T53" fmla="*/ 8 h 342"/>
                <a:gd name="T54" fmla="*/ 8 w 292"/>
                <a:gd name="T55" fmla="*/ 2 h 342"/>
                <a:gd name="T56" fmla="*/ 16 w 292"/>
                <a:gd name="T57" fmla="*/ 0 h 342"/>
                <a:gd name="T58" fmla="*/ 26 w 292"/>
                <a:gd name="T59" fmla="*/ 0 h 342"/>
                <a:gd name="T60" fmla="*/ 26 w 292"/>
                <a:gd name="T61" fmla="*/ 0 h 342"/>
                <a:gd name="T62" fmla="*/ 36 w 292"/>
                <a:gd name="T63" fmla="*/ 2 h 342"/>
                <a:gd name="T64" fmla="*/ 62 w 292"/>
                <a:gd name="T65" fmla="*/ 12 h 342"/>
                <a:gd name="T66" fmla="*/ 78 w 292"/>
                <a:gd name="T67" fmla="*/ 18 h 342"/>
                <a:gd name="T68" fmla="*/ 96 w 292"/>
                <a:gd name="T69" fmla="*/ 28 h 342"/>
                <a:gd name="T70" fmla="*/ 116 w 292"/>
                <a:gd name="T71" fmla="*/ 42 h 342"/>
                <a:gd name="T72" fmla="*/ 138 w 292"/>
                <a:gd name="T73" fmla="*/ 56 h 342"/>
                <a:gd name="T74" fmla="*/ 160 w 292"/>
                <a:gd name="T75" fmla="*/ 74 h 342"/>
                <a:gd name="T76" fmla="*/ 182 w 292"/>
                <a:gd name="T77" fmla="*/ 96 h 342"/>
                <a:gd name="T78" fmla="*/ 204 w 292"/>
                <a:gd name="T79" fmla="*/ 122 h 342"/>
                <a:gd name="T80" fmla="*/ 224 w 292"/>
                <a:gd name="T81" fmla="*/ 152 h 342"/>
                <a:gd name="T82" fmla="*/ 244 w 292"/>
                <a:gd name="T83" fmla="*/ 186 h 342"/>
                <a:gd name="T84" fmla="*/ 262 w 292"/>
                <a:gd name="T85" fmla="*/ 224 h 342"/>
                <a:gd name="T86" fmla="*/ 278 w 292"/>
                <a:gd name="T87" fmla="*/ 268 h 342"/>
                <a:gd name="T88" fmla="*/ 292 w 292"/>
                <a:gd name="T89" fmla="*/ 316 h 342"/>
                <a:gd name="T90" fmla="*/ 292 w 292"/>
                <a:gd name="T91" fmla="*/ 316 h 342"/>
                <a:gd name="T92" fmla="*/ 292 w 292"/>
                <a:gd name="T93" fmla="*/ 324 h 342"/>
                <a:gd name="T94" fmla="*/ 288 w 292"/>
                <a:gd name="T95" fmla="*/ 332 h 342"/>
                <a:gd name="T96" fmla="*/ 284 w 292"/>
                <a:gd name="T97" fmla="*/ 338 h 342"/>
                <a:gd name="T98" fmla="*/ 276 w 292"/>
                <a:gd name="T99" fmla="*/ 342 h 342"/>
                <a:gd name="T100" fmla="*/ 276 w 292"/>
                <a:gd name="T101" fmla="*/ 342 h 342"/>
                <a:gd name="T102" fmla="*/ 270 w 292"/>
                <a:gd name="T103" fmla="*/ 342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92" h="342">
                  <a:moveTo>
                    <a:pt x="270" y="342"/>
                  </a:moveTo>
                  <a:lnTo>
                    <a:pt x="270" y="342"/>
                  </a:lnTo>
                  <a:lnTo>
                    <a:pt x="262" y="342"/>
                  </a:lnTo>
                  <a:lnTo>
                    <a:pt x="256" y="338"/>
                  </a:lnTo>
                  <a:lnTo>
                    <a:pt x="252" y="332"/>
                  </a:lnTo>
                  <a:lnTo>
                    <a:pt x="248" y="326"/>
                  </a:lnTo>
                  <a:lnTo>
                    <a:pt x="248" y="326"/>
                  </a:lnTo>
                  <a:lnTo>
                    <a:pt x="236" y="282"/>
                  </a:lnTo>
                  <a:lnTo>
                    <a:pt x="222" y="244"/>
                  </a:lnTo>
                  <a:lnTo>
                    <a:pt x="206" y="210"/>
                  </a:lnTo>
                  <a:lnTo>
                    <a:pt x="190" y="180"/>
                  </a:lnTo>
                  <a:lnTo>
                    <a:pt x="172" y="152"/>
                  </a:lnTo>
                  <a:lnTo>
                    <a:pt x="152" y="130"/>
                  </a:lnTo>
                  <a:lnTo>
                    <a:pt x="134" y="110"/>
                  </a:lnTo>
                  <a:lnTo>
                    <a:pt x="114" y="94"/>
                  </a:lnTo>
                  <a:lnTo>
                    <a:pt x="96" y="80"/>
                  </a:lnTo>
                  <a:lnTo>
                    <a:pt x="78" y="68"/>
                  </a:lnTo>
                  <a:lnTo>
                    <a:pt x="48" y="54"/>
                  </a:lnTo>
                  <a:lnTo>
                    <a:pt x="26" y="46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8" y="40"/>
                  </a:lnTo>
                  <a:lnTo>
                    <a:pt x="2" y="34"/>
                  </a:lnTo>
                  <a:lnTo>
                    <a:pt x="0" y="26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8"/>
                  </a:lnTo>
                  <a:lnTo>
                    <a:pt x="8" y="2"/>
                  </a:lnTo>
                  <a:lnTo>
                    <a:pt x="16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6" y="2"/>
                  </a:lnTo>
                  <a:lnTo>
                    <a:pt x="62" y="12"/>
                  </a:lnTo>
                  <a:lnTo>
                    <a:pt x="78" y="18"/>
                  </a:lnTo>
                  <a:lnTo>
                    <a:pt x="96" y="28"/>
                  </a:lnTo>
                  <a:lnTo>
                    <a:pt x="116" y="42"/>
                  </a:lnTo>
                  <a:lnTo>
                    <a:pt x="138" y="56"/>
                  </a:lnTo>
                  <a:lnTo>
                    <a:pt x="160" y="74"/>
                  </a:lnTo>
                  <a:lnTo>
                    <a:pt x="182" y="96"/>
                  </a:lnTo>
                  <a:lnTo>
                    <a:pt x="204" y="122"/>
                  </a:lnTo>
                  <a:lnTo>
                    <a:pt x="224" y="152"/>
                  </a:lnTo>
                  <a:lnTo>
                    <a:pt x="244" y="186"/>
                  </a:lnTo>
                  <a:lnTo>
                    <a:pt x="262" y="224"/>
                  </a:lnTo>
                  <a:lnTo>
                    <a:pt x="278" y="268"/>
                  </a:lnTo>
                  <a:lnTo>
                    <a:pt x="292" y="316"/>
                  </a:lnTo>
                  <a:lnTo>
                    <a:pt x="292" y="316"/>
                  </a:lnTo>
                  <a:lnTo>
                    <a:pt x="292" y="324"/>
                  </a:lnTo>
                  <a:lnTo>
                    <a:pt x="288" y="332"/>
                  </a:lnTo>
                  <a:lnTo>
                    <a:pt x="284" y="338"/>
                  </a:lnTo>
                  <a:lnTo>
                    <a:pt x="276" y="342"/>
                  </a:lnTo>
                  <a:lnTo>
                    <a:pt x="276" y="342"/>
                  </a:lnTo>
                  <a:lnTo>
                    <a:pt x="270" y="34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ṧḷïḓê-Freeform: Shape 18"/>
            <p:cNvSpPr/>
            <p:nvPr/>
          </p:nvSpPr>
          <p:spPr bwMode="auto">
            <a:xfrm>
              <a:off x="5840383" y="4329935"/>
              <a:ext cx="117934" cy="355332"/>
            </a:xfrm>
            <a:custGeom>
              <a:avLst/>
              <a:gdLst>
                <a:gd name="T0" fmla="*/ 138 w 154"/>
                <a:gd name="T1" fmla="*/ 464 h 464"/>
                <a:gd name="T2" fmla="*/ 138 w 154"/>
                <a:gd name="T3" fmla="*/ 464 h 464"/>
                <a:gd name="T4" fmla="*/ 132 w 154"/>
                <a:gd name="T5" fmla="*/ 464 h 464"/>
                <a:gd name="T6" fmla="*/ 128 w 154"/>
                <a:gd name="T7" fmla="*/ 462 h 464"/>
                <a:gd name="T8" fmla="*/ 124 w 154"/>
                <a:gd name="T9" fmla="*/ 458 h 464"/>
                <a:gd name="T10" fmla="*/ 122 w 154"/>
                <a:gd name="T11" fmla="*/ 452 h 464"/>
                <a:gd name="T12" fmla="*/ 0 w 154"/>
                <a:gd name="T13" fmla="*/ 22 h 464"/>
                <a:gd name="T14" fmla="*/ 0 w 154"/>
                <a:gd name="T15" fmla="*/ 22 h 464"/>
                <a:gd name="T16" fmla="*/ 0 w 154"/>
                <a:gd name="T17" fmla="*/ 16 h 464"/>
                <a:gd name="T18" fmla="*/ 2 w 154"/>
                <a:gd name="T19" fmla="*/ 8 h 464"/>
                <a:gd name="T20" fmla="*/ 6 w 154"/>
                <a:gd name="T21" fmla="*/ 4 h 464"/>
                <a:gd name="T22" fmla="*/ 12 w 154"/>
                <a:gd name="T23" fmla="*/ 0 h 464"/>
                <a:gd name="T24" fmla="*/ 12 w 154"/>
                <a:gd name="T25" fmla="*/ 0 h 464"/>
                <a:gd name="T26" fmla="*/ 18 w 154"/>
                <a:gd name="T27" fmla="*/ 0 h 464"/>
                <a:gd name="T28" fmla="*/ 24 w 154"/>
                <a:gd name="T29" fmla="*/ 0 h 464"/>
                <a:gd name="T30" fmla="*/ 30 w 154"/>
                <a:gd name="T31" fmla="*/ 4 h 464"/>
                <a:gd name="T32" fmla="*/ 32 w 154"/>
                <a:gd name="T33" fmla="*/ 10 h 464"/>
                <a:gd name="T34" fmla="*/ 154 w 154"/>
                <a:gd name="T35" fmla="*/ 442 h 464"/>
                <a:gd name="T36" fmla="*/ 154 w 154"/>
                <a:gd name="T37" fmla="*/ 442 h 464"/>
                <a:gd name="T38" fmla="*/ 154 w 154"/>
                <a:gd name="T39" fmla="*/ 448 h 464"/>
                <a:gd name="T40" fmla="*/ 152 w 154"/>
                <a:gd name="T41" fmla="*/ 454 h 464"/>
                <a:gd name="T42" fmla="*/ 148 w 154"/>
                <a:gd name="T43" fmla="*/ 460 h 464"/>
                <a:gd name="T44" fmla="*/ 144 w 154"/>
                <a:gd name="T45" fmla="*/ 464 h 464"/>
                <a:gd name="T46" fmla="*/ 144 w 154"/>
                <a:gd name="T47" fmla="*/ 464 h 464"/>
                <a:gd name="T48" fmla="*/ 138 w 154"/>
                <a:gd name="T49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4" h="464">
                  <a:moveTo>
                    <a:pt x="138" y="464"/>
                  </a:moveTo>
                  <a:lnTo>
                    <a:pt x="138" y="464"/>
                  </a:lnTo>
                  <a:lnTo>
                    <a:pt x="132" y="464"/>
                  </a:lnTo>
                  <a:lnTo>
                    <a:pt x="128" y="462"/>
                  </a:lnTo>
                  <a:lnTo>
                    <a:pt x="124" y="458"/>
                  </a:lnTo>
                  <a:lnTo>
                    <a:pt x="122" y="45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8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0" y="4"/>
                  </a:lnTo>
                  <a:lnTo>
                    <a:pt x="32" y="10"/>
                  </a:lnTo>
                  <a:lnTo>
                    <a:pt x="154" y="442"/>
                  </a:lnTo>
                  <a:lnTo>
                    <a:pt x="154" y="442"/>
                  </a:lnTo>
                  <a:lnTo>
                    <a:pt x="154" y="448"/>
                  </a:lnTo>
                  <a:lnTo>
                    <a:pt x="152" y="454"/>
                  </a:lnTo>
                  <a:lnTo>
                    <a:pt x="148" y="460"/>
                  </a:lnTo>
                  <a:lnTo>
                    <a:pt x="144" y="464"/>
                  </a:lnTo>
                  <a:lnTo>
                    <a:pt x="144" y="464"/>
                  </a:lnTo>
                  <a:lnTo>
                    <a:pt x="138" y="464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ṧḷïḓê-Freeform: Shape 19"/>
            <p:cNvSpPr/>
            <p:nvPr/>
          </p:nvSpPr>
          <p:spPr bwMode="auto">
            <a:xfrm>
              <a:off x="5840383" y="4329935"/>
              <a:ext cx="117934" cy="355332"/>
            </a:xfrm>
            <a:custGeom>
              <a:avLst/>
              <a:gdLst>
                <a:gd name="T0" fmla="*/ 138 w 154"/>
                <a:gd name="T1" fmla="*/ 464 h 464"/>
                <a:gd name="T2" fmla="*/ 138 w 154"/>
                <a:gd name="T3" fmla="*/ 464 h 464"/>
                <a:gd name="T4" fmla="*/ 132 w 154"/>
                <a:gd name="T5" fmla="*/ 464 h 464"/>
                <a:gd name="T6" fmla="*/ 128 w 154"/>
                <a:gd name="T7" fmla="*/ 462 h 464"/>
                <a:gd name="T8" fmla="*/ 124 w 154"/>
                <a:gd name="T9" fmla="*/ 458 h 464"/>
                <a:gd name="T10" fmla="*/ 122 w 154"/>
                <a:gd name="T11" fmla="*/ 452 h 464"/>
                <a:gd name="T12" fmla="*/ 0 w 154"/>
                <a:gd name="T13" fmla="*/ 22 h 464"/>
                <a:gd name="T14" fmla="*/ 0 w 154"/>
                <a:gd name="T15" fmla="*/ 22 h 464"/>
                <a:gd name="T16" fmla="*/ 0 w 154"/>
                <a:gd name="T17" fmla="*/ 16 h 464"/>
                <a:gd name="T18" fmla="*/ 2 w 154"/>
                <a:gd name="T19" fmla="*/ 8 h 464"/>
                <a:gd name="T20" fmla="*/ 6 w 154"/>
                <a:gd name="T21" fmla="*/ 4 h 464"/>
                <a:gd name="T22" fmla="*/ 12 w 154"/>
                <a:gd name="T23" fmla="*/ 0 h 464"/>
                <a:gd name="T24" fmla="*/ 12 w 154"/>
                <a:gd name="T25" fmla="*/ 0 h 464"/>
                <a:gd name="T26" fmla="*/ 18 w 154"/>
                <a:gd name="T27" fmla="*/ 0 h 464"/>
                <a:gd name="T28" fmla="*/ 24 w 154"/>
                <a:gd name="T29" fmla="*/ 0 h 464"/>
                <a:gd name="T30" fmla="*/ 30 w 154"/>
                <a:gd name="T31" fmla="*/ 4 h 464"/>
                <a:gd name="T32" fmla="*/ 32 w 154"/>
                <a:gd name="T33" fmla="*/ 10 h 464"/>
                <a:gd name="T34" fmla="*/ 154 w 154"/>
                <a:gd name="T35" fmla="*/ 442 h 464"/>
                <a:gd name="T36" fmla="*/ 154 w 154"/>
                <a:gd name="T37" fmla="*/ 442 h 464"/>
                <a:gd name="T38" fmla="*/ 154 w 154"/>
                <a:gd name="T39" fmla="*/ 448 h 464"/>
                <a:gd name="T40" fmla="*/ 152 w 154"/>
                <a:gd name="T41" fmla="*/ 454 h 464"/>
                <a:gd name="T42" fmla="*/ 148 w 154"/>
                <a:gd name="T43" fmla="*/ 460 h 464"/>
                <a:gd name="T44" fmla="*/ 144 w 154"/>
                <a:gd name="T45" fmla="*/ 464 h 464"/>
                <a:gd name="T46" fmla="*/ 144 w 154"/>
                <a:gd name="T47" fmla="*/ 464 h 464"/>
                <a:gd name="T48" fmla="*/ 138 w 154"/>
                <a:gd name="T49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4" h="464">
                  <a:moveTo>
                    <a:pt x="138" y="464"/>
                  </a:moveTo>
                  <a:lnTo>
                    <a:pt x="138" y="464"/>
                  </a:lnTo>
                  <a:lnTo>
                    <a:pt x="132" y="464"/>
                  </a:lnTo>
                  <a:lnTo>
                    <a:pt x="128" y="462"/>
                  </a:lnTo>
                  <a:lnTo>
                    <a:pt x="124" y="458"/>
                  </a:lnTo>
                  <a:lnTo>
                    <a:pt x="122" y="452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8"/>
                  </a:lnTo>
                  <a:lnTo>
                    <a:pt x="6" y="4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30" y="4"/>
                  </a:lnTo>
                  <a:lnTo>
                    <a:pt x="32" y="10"/>
                  </a:lnTo>
                  <a:lnTo>
                    <a:pt x="154" y="442"/>
                  </a:lnTo>
                  <a:lnTo>
                    <a:pt x="154" y="442"/>
                  </a:lnTo>
                  <a:lnTo>
                    <a:pt x="154" y="448"/>
                  </a:lnTo>
                  <a:lnTo>
                    <a:pt x="152" y="454"/>
                  </a:lnTo>
                  <a:lnTo>
                    <a:pt x="148" y="460"/>
                  </a:lnTo>
                  <a:lnTo>
                    <a:pt x="144" y="464"/>
                  </a:lnTo>
                  <a:lnTo>
                    <a:pt x="144" y="464"/>
                  </a:lnTo>
                  <a:lnTo>
                    <a:pt x="138" y="4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ṧḷïḓê-Freeform: Shape 20"/>
            <p:cNvSpPr/>
            <p:nvPr/>
          </p:nvSpPr>
          <p:spPr bwMode="auto">
            <a:xfrm>
              <a:off x="6033366" y="4329935"/>
              <a:ext cx="110276" cy="355332"/>
            </a:xfrm>
            <a:custGeom>
              <a:avLst/>
              <a:gdLst>
                <a:gd name="T0" fmla="*/ 18 w 144"/>
                <a:gd name="T1" fmla="*/ 464 h 464"/>
                <a:gd name="T2" fmla="*/ 18 w 144"/>
                <a:gd name="T3" fmla="*/ 464 h 464"/>
                <a:gd name="T4" fmla="*/ 12 w 144"/>
                <a:gd name="T5" fmla="*/ 464 h 464"/>
                <a:gd name="T6" fmla="*/ 12 w 144"/>
                <a:gd name="T7" fmla="*/ 464 h 464"/>
                <a:gd name="T8" fmla="*/ 6 w 144"/>
                <a:gd name="T9" fmla="*/ 460 h 464"/>
                <a:gd name="T10" fmla="*/ 2 w 144"/>
                <a:gd name="T11" fmla="*/ 454 h 464"/>
                <a:gd name="T12" fmla="*/ 0 w 144"/>
                <a:gd name="T13" fmla="*/ 448 h 464"/>
                <a:gd name="T14" fmla="*/ 2 w 144"/>
                <a:gd name="T15" fmla="*/ 442 h 464"/>
                <a:gd name="T16" fmla="*/ 112 w 144"/>
                <a:gd name="T17" fmla="*/ 10 h 464"/>
                <a:gd name="T18" fmla="*/ 112 w 144"/>
                <a:gd name="T19" fmla="*/ 10 h 464"/>
                <a:gd name="T20" fmla="*/ 116 w 144"/>
                <a:gd name="T21" fmla="*/ 6 h 464"/>
                <a:gd name="T22" fmla="*/ 120 w 144"/>
                <a:gd name="T23" fmla="*/ 2 h 464"/>
                <a:gd name="T24" fmla="*/ 126 w 144"/>
                <a:gd name="T25" fmla="*/ 0 h 464"/>
                <a:gd name="T26" fmla="*/ 134 w 144"/>
                <a:gd name="T27" fmla="*/ 0 h 464"/>
                <a:gd name="T28" fmla="*/ 134 w 144"/>
                <a:gd name="T29" fmla="*/ 0 h 464"/>
                <a:gd name="T30" fmla="*/ 140 w 144"/>
                <a:gd name="T31" fmla="*/ 4 h 464"/>
                <a:gd name="T32" fmla="*/ 144 w 144"/>
                <a:gd name="T33" fmla="*/ 8 h 464"/>
                <a:gd name="T34" fmla="*/ 144 w 144"/>
                <a:gd name="T35" fmla="*/ 14 h 464"/>
                <a:gd name="T36" fmla="*/ 144 w 144"/>
                <a:gd name="T37" fmla="*/ 22 h 464"/>
                <a:gd name="T38" fmla="*/ 34 w 144"/>
                <a:gd name="T39" fmla="*/ 452 h 464"/>
                <a:gd name="T40" fmla="*/ 34 w 144"/>
                <a:gd name="T41" fmla="*/ 452 h 464"/>
                <a:gd name="T42" fmla="*/ 32 w 144"/>
                <a:gd name="T43" fmla="*/ 458 h 464"/>
                <a:gd name="T44" fmla="*/ 28 w 144"/>
                <a:gd name="T45" fmla="*/ 462 h 464"/>
                <a:gd name="T46" fmla="*/ 24 w 144"/>
                <a:gd name="T47" fmla="*/ 464 h 464"/>
                <a:gd name="T48" fmla="*/ 18 w 144"/>
                <a:gd name="T49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464">
                  <a:moveTo>
                    <a:pt x="18" y="464"/>
                  </a:moveTo>
                  <a:lnTo>
                    <a:pt x="18" y="464"/>
                  </a:lnTo>
                  <a:lnTo>
                    <a:pt x="12" y="464"/>
                  </a:lnTo>
                  <a:lnTo>
                    <a:pt x="12" y="464"/>
                  </a:lnTo>
                  <a:lnTo>
                    <a:pt x="6" y="460"/>
                  </a:lnTo>
                  <a:lnTo>
                    <a:pt x="2" y="454"/>
                  </a:lnTo>
                  <a:lnTo>
                    <a:pt x="0" y="448"/>
                  </a:lnTo>
                  <a:lnTo>
                    <a:pt x="2" y="442"/>
                  </a:lnTo>
                  <a:lnTo>
                    <a:pt x="112" y="10"/>
                  </a:lnTo>
                  <a:lnTo>
                    <a:pt x="112" y="10"/>
                  </a:lnTo>
                  <a:lnTo>
                    <a:pt x="116" y="6"/>
                  </a:lnTo>
                  <a:lnTo>
                    <a:pt x="120" y="2"/>
                  </a:lnTo>
                  <a:lnTo>
                    <a:pt x="126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0" y="4"/>
                  </a:lnTo>
                  <a:lnTo>
                    <a:pt x="144" y="8"/>
                  </a:lnTo>
                  <a:lnTo>
                    <a:pt x="144" y="14"/>
                  </a:lnTo>
                  <a:lnTo>
                    <a:pt x="144" y="22"/>
                  </a:lnTo>
                  <a:lnTo>
                    <a:pt x="34" y="452"/>
                  </a:lnTo>
                  <a:lnTo>
                    <a:pt x="34" y="452"/>
                  </a:lnTo>
                  <a:lnTo>
                    <a:pt x="32" y="458"/>
                  </a:lnTo>
                  <a:lnTo>
                    <a:pt x="28" y="462"/>
                  </a:lnTo>
                  <a:lnTo>
                    <a:pt x="24" y="464"/>
                  </a:lnTo>
                  <a:lnTo>
                    <a:pt x="18" y="464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ṧḷïḓê-Freeform: Shape 21"/>
            <p:cNvSpPr/>
            <p:nvPr/>
          </p:nvSpPr>
          <p:spPr bwMode="auto">
            <a:xfrm>
              <a:off x="6033366" y="4329935"/>
              <a:ext cx="110276" cy="355332"/>
            </a:xfrm>
            <a:custGeom>
              <a:avLst/>
              <a:gdLst>
                <a:gd name="T0" fmla="*/ 18 w 144"/>
                <a:gd name="T1" fmla="*/ 464 h 464"/>
                <a:gd name="T2" fmla="*/ 18 w 144"/>
                <a:gd name="T3" fmla="*/ 464 h 464"/>
                <a:gd name="T4" fmla="*/ 12 w 144"/>
                <a:gd name="T5" fmla="*/ 464 h 464"/>
                <a:gd name="T6" fmla="*/ 12 w 144"/>
                <a:gd name="T7" fmla="*/ 464 h 464"/>
                <a:gd name="T8" fmla="*/ 6 w 144"/>
                <a:gd name="T9" fmla="*/ 460 h 464"/>
                <a:gd name="T10" fmla="*/ 2 w 144"/>
                <a:gd name="T11" fmla="*/ 454 h 464"/>
                <a:gd name="T12" fmla="*/ 0 w 144"/>
                <a:gd name="T13" fmla="*/ 448 h 464"/>
                <a:gd name="T14" fmla="*/ 2 w 144"/>
                <a:gd name="T15" fmla="*/ 442 h 464"/>
                <a:gd name="T16" fmla="*/ 112 w 144"/>
                <a:gd name="T17" fmla="*/ 10 h 464"/>
                <a:gd name="T18" fmla="*/ 112 w 144"/>
                <a:gd name="T19" fmla="*/ 10 h 464"/>
                <a:gd name="T20" fmla="*/ 116 w 144"/>
                <a:gd name="T21" fmla="*/ 6 h 464"/>
                <a:gd name="T22" fmla="*/ 120 w 144"/>
                <a:gd name="T23" fmla="*/ 2 h 464"/>
                <a:gd name="T24" fmla="*/ 126 w 144"/>
                <a:gd name="T25" fmla="*/ 0 h 464"/>
                <a:gd name="T26" fmla="*/ 134 w 144"/>
                <a:gd name="T27" fmla="*/ 0 h 464"/>
                <a:gd name="T28" fmla="*/ 134 w 144"/>
                <a:gd name="T29" fmla="*/ 0 h 464"/>
                <a:gd name="T30" fmla="*/ 140 w 144"/>
                <a:gd name="T31" fmla="*/ 4 h 464"/>
                <a:gd name="T32" fmla="*/ 144 w 144"/>
                <a:gd name="T33" fmla="*/ 8 h 464"/>
                <a:gd name="T34" fmla="*/ 144 w 144"/>
                <a:gd name="T35" fmla="*/ 14 h 464"/>
                <a:gd name="T36" fmla="*/ 144 w 144"/>
                <a:gd name="T37" fmla="*/ 22 h 464"/>
                <a:gd name="T38" fmla="*/ 34 w 144"/>
                <a:gd name="T39" fmla="*/ 452 h 464"/>
                <a:gd name="T40" fmla="*/ 34 w 144"/>
                <a:gd name="T41" fmla="*/ 452 h 464"/>
                <a:gd name="T42" fmla="*/ 32 w 144"/>
                <a:gd name="T43" fmla="*/ 458 h 464"/>
                <a:gd name="T44" fmla="*/ 28 w 144"/>
                <a:gd name="T45" fmla="*/ 462 h 464"/>
                <a:gd name="T46" fmla="*/ 24 w 144"/>
                <a:gd name="T47" fmla="*/ 464 h 464"/>
                <a:gd name="T48" fmla="*/ 18 w 144"/>
                <a:gd name="T49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464">
                  <a:moveTo>
                    <a:pt x="18" y="464"/>
                  </a:moveTo>
                  <a:lnTo>
                    <a:pt x="18" y="464"/>
                  </a:lnTo>
                  <a:lnTo>
                    <a:pt x="12" y="464"/>
                  </a:lnTo>
                  <a:lnTo>
                    <a:pt x="12" y="464"/>
                  </a:lnTo>
                  <a:lnTo>
                    <a:pt x="6" y="460"/>
                  </a:lnTo>
                  <a:lnTo>
                    <a:pt x="2" y="454"/>
                  </a:lnTo>
                  <a:lnTo>
                    <a:pt x="0" y="448"/>
                  </a:lnTo>
                  <a:lnTo>
                    <a:pt x="2" y="442"/>
                  </a:lnTo>
                  <a:lnTo>
                    <a:pt x="112" y="10"/>
                  </a:lnTo>
                  <a:lnTo>
                    <a:pt x="112" y="10"/>
                  </a:lnTo>
                  <a:lnTo>
                    <a:pt x="116" y="6"/>
                  </a:lnTo>
                  <a:lnTo>
                    <a:pt x="120" y="2"/>
                  </a:lnTo>
                  <a:lnTo>
                    <a:pt x="126" y="0"/>
                  </a:lnTo>
                  <a:lnTo>
                    <a:pt x="134" y="0"/>
                  </a:lnTo>
                  <a:lnTo>
                    <a:pt x="134" y="0"/>
                  </a:lnTo>
                  <a:lnTo>
                    <a:pt x="140" y="4"/>
                  </a:lnTo>
                  <a:lnTo>
                    <a:pt x="144" y="8"/>
                  </a:lnTo>
                  <a:lnTo>
                    <a:pt x="144" y="14"/>
                  </a:lnTo>
                  <a:lnTo>
                    <a:pt x="144" y="22"/>
                  </a:lnTo>
                  <a:lnTo>
                    <a:pt x="34" y="452"/>
                  </a:lnTo>
                  <a:lnTo>
                    <a:pt x="34" y="452"/>
                  </a:lnTo>
                  <a:lnTo>
                    <a:pt x="32" y="458"/>
                  </a:lnTo>
                  <a:lnTo>
                    <a:pt x="28" y="462"/>
                  </a:lnTo>
                  <a:lnTo>
                    <a:pt x="24" y="464"/>
                  </a:lnTo>
                  <a:lnTo>
                    <a:pt x="18" y="4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ṧḷïḓê-Freeform: Shape 22"/>
            <p:cNvSpPr/>
            <p:nvPr/>
          </p:nvSpPr>
          <p:spPr bwMode="auto">
            <a:xfrm>
              <a:off x="5823536" y="4366694"/>
              <a:ext cx="346143" cy="76580"/>
            </a:xfrm>
            <a:custGeom>
              <a:avLst/>
              <a:gdLst>
                <a:gd name="T0" fmla="*/ 436 w 452"/>
                <a:gd name="T1" fmla="*/ 100 h 100"/>
                <a:gd name="T2" fmla="*/ 436 w 452"/>
                <a:gd name="T3" fmla="*/ 100 h 100"/>
                <a:gd name="T4" fmla="*/ 430 w 452"/>
                <a:gd name="T5" fmla="*/ 98 h 100"/>
                <a:gd name="T6" fmla="*/ 426 w 452"/>
                <a:gd name="T7" fmla="*/ 96 h 100"/>
                <a:gd name="T8" fmla="*/ 338 w 452"/>
                <a:gd name="T9" fmla="*/ 38 h 100"/>
                <a:gd name="T10" fmla="*/ 300 w 452"/>
                <a:gd name="T11" fmla="*/ 64 h 100"/>
                <a:gd name="T12" fmla="*/ 300 w 452"/>
                <a:gd name="T13" fmla="*/ 64 h 100"/>
                <a:gd name="T14" fmla="*/ 296 w 452"/>
                <a:gd name="T15" fmla="*/ 66 h 100"/>
                <a:gd name="T16" fmla="*/ 292 w 452"/>
                <a:gd name="T17" fmla="*/ 68 h 100"/>
                <a:gd name="T18" fmla="*/ 282 w 452"/>
                <a:gd name="T19" fmla="*/ 66 h 100"/>
                <a:gd name="T20" fmla="*/ 226 w 452"/>
                <a:gd name="T21" fmla="*/ 36 h 100"/>
                <a:gd name="T22" fmla="*/ 178 w 452"/>
                <a:gd name="T23" fmla="*/ 64 h 100"/>
                <a:gd name="T24" fmla="*/ 178 w 452"/>
                <a:gd name="T25" fmla="*/ 64 h 100"/>
                <a:gd name="T26" fmla="*/ 170 w 452"/>
                <a:gd name="T27" fmla="*/ 68 h 100"/>
                <a:gd name="T28" fmla="*/ 162 w 452"/>
                <a:gd name="T29" fmla="*/ 66 h 100"/>
                <a:gd name="T30" fmla="*/ 112 w 452"/>
                <a:gd name="T31" fmla="*/ 38 h 100"/>
                <a:gd name="T32" fmla="*/ 26 w 452"/>
                <a:gd name="T33" fmla="*/ 96 h 100"/>
                <a:gd name="T34" fmla="*/ 26 w 452"/>
                <a:gd name="T35" fmla="*/ 96 h 100"/>
                <a:gd name="T36" fmla="*/ 20 w 452"/>
                <a:gd name="T37" fmla="*/ 100 h 100"/>
                <a:gd name="T38" fmla="*/ 12 w 452"/>
                <a:gd name="T39" fmla="*/ 100 h 100"/>
                <a:gd name="T40" fmla="*/ 6 w 452"/>
                <a:gd name="T41" fmla="*/ 98 h 100"/>
                <a:gd name="T42" fmla="*/ 2 w 452"/>
                <a:gd name="T43" fmla="*/ 92 h 100"/>
                <a:gd name="T44" fmla="*/ 2 w 452"/>
                <a:gd name="T45" fmla="*/ 92 h 100"/>
                <a:gd name="T46" fmla="*/ 0 w 452"/>
                <a:gd name="T47" fmla="*/ 86 h 100"/>
                <a:gd name="T48" fmla="*/ 0 w 452"/>
                <a:gd name="T49" fmla="*/ 80 h 100"/>
                <a:gd name="T50" fmla="*/ 2 w 452"/>
                <a:gd name="T51" fmla="*/ 74 h 100"/>
                <a:gd name="T52" fmla="*/ 6 w 452"/>
                <a:gd name="T53" fmla="*/ 68 h 100"/>
                <a:gd name="T54" fmla="*/ 100 w 452"/>
                <a:gd name="T55" fmla="*/ 4 h 100"/>
                <a:gd name="T56" fmla="*/ 100 w 452"/>
                <a:gd name="T57" fmla="*/ 4 h 100"/>
                <a:gd name="T58" fmla="*/ 104 w 452"/>
                <a:gd name="T59" fmla="*/ 2 h 100"/>
                <a:gd name="T60" fmla="*/ 110 w 452"/>
                <a:gd name="T61" fmla="*/ 0 h 100"/>
                <a:gd name="T62" fmla="*/ 114 w 452"/>
                <a:gd name="T63" fmla="*/ 2 h 100"/>
                <a:gd name="T64" fmla="*/ 118 w 452"/>
                <a:gd name="T65" fmla="*/ 2 h 100"/>
                <a:gd name="T66" fmla="*/ 170 w 452"/>
                <a:gd name="T67" fmla="*/ 30 h 100"/>
                <a:gd name="T68" fmla="*/ 218 w 452"/>
                <a:gd name="T69" fmla="*/ 2 h 100"/>
                <a:gd name="T70" fmla="*/ 218 w 452"/>
                <a:gd name="T71" fmla="*/ 2 h 100"/>
                <a:gd name="T72" fmla="*/ 226 w 452"/>
                <a:gd name="T73" fmla="*/ 0 h 100"/>
                <a:gd name="T74" fmla="*/ 234 w 452"/>
                <a:gd name="T75" fmla="*/ 2 h 100"/>
                <a:gd name="T76" fmla="*/ 290 w 452"/>
                <a:gd name="T77" fmla="*/ 30 h 100"/>
                <a:gd name="T78" fmla="*/ 330 w 452"/>
                <a:gd name="T79" fmla="*/ 4 h 100"/>
                <a:gd name="T80" fmla="*/ 330 w 452"/>
                <a:gd name="T81" fmla="*/ 4 h 100"/>
                <a:gd name="T82" fmla="*/ 334 w 452"/>
                <a:gd name="T83" fmla="*/ 2 h 100"/>
                <a:gd name="T84" fmla="*/ 338 w 452"/>
                <a:gd name="T85" fmla="*/ 0 h 100"/>
                <a:gd name="T86" fmla="*/ 344 w 452"/>
                <a:gd name="T87" fmla="*/ 2 h 100"/>
                <a:gd name="T88" fmla="*/ 348 w 452"/>
                <a:gd name="T89" fmla="*/ 4 h 100"/>
                <a:gd name="T90" fmla="*/ 444 w 452"/>
                <a:gd name="T91" fmla="*/ 68 h 100"/>
                <a:gd name="T92" fmla="*/ 444 w 452"/>
                <a:gd name="T93" fmla="*/ 68 h 100"/>
                <a:gd name="T94" fmla="*/ 450 w 452"/>
                <a:gd name="T95" fmla="*/ 74 h 100"/>
                <a:gd name="T96" fmla="*/ 452 w 452"/>
                <a:gd name="T97" fmla="*/ 80 h 100"/>
                <a:gd name="T98" fmla="*/ 452 w 452"/>
                <a:gd name="T99" fmla="*/ 86 h 100"/>
                <a:gd name="T100" fmla="*/ 450 w 452"/>
                <a:gd name="T101" fmla="*/ 92 h 100"/>
                <a:gd name="T102" fmla="*/ 450 w 452"/>
                <a:gd name="T103" fmla="*/ 92 h 100"/>
                <a:gd name="T104" fmla="*/ 444 w 452"/>
                <a:gd name="T105" fmla="*/ 98 h 100"/>
                <a:gd name="T106" fmla="*/ 436 w 452"/>
                <a:gd name="T10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52" h="100">
                  <a:moveTo>
                    <a:pt x="436" y="100"/>
                  </a:moveTo>
                  <a:lnTo>
                    <a:pt x="436" y="100"/>
                  </a:lnTo>
                  <a:lnTo>
                    <a:pt x="430" y="98"/>
                  </a:lnTo>
                  <a:lnTo>
                    <a:pt x="426" y="96"/>
                  </a:lnTo>
                  <a:lnTo>
                    <a:pt x="338" y="38"/>
                  </a:lnTo>
                  <a:lnTo>
                    <a:pt x="300" y="64"/>
                  </a:lnTo>
                  <a:lnTo>
                    <a:pt x="300" y="64"/>
                  </a:lnTo>
                  <a:lnTo>
                    <a:pt x="296" y="66"/>
                  </a:lnTo>
                  <a:lnTo>
                    <a:pt x="292" y="68"/>
                  </a:lnTo>
                  <a:lnTo>
                    <a:pt x="282" y="66"/>
                  </a:lnTo>
                  <a:lnTo>
                    <a:pt x="226" y="36"/>
                  </a:lnTo>
                  <a:lnTo>
                    <a:pt x="178" y="64"/>
                  </a:lnTo>
                  <a:lnTo>
                    <a:pt x="178" y="64"/>
                  </a:lnTo>
                  <a:lnTo>
                    <a:pt x="170" y="68"/>
                  </a:lnTo>
                  <a:lnTo>
                    <a:pt x="162" y="66"/>
                  </a:lnTo>
                  <a:lnTo>
                    <a:pt x="112" y="38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0" y="100"/>
                  </a:lnTo>
                  <a:lnTo>
                    <a:pt x="12" y="100"/>
                  </a:lnTo>
                  <a:lnTo>
                    <a:pt x="6" y="98"/>
                  </a:lnTo>
                  <a:lnTo>
                    <a:pt x="2" y="92"/>
                  </a:lnTo>
                  <a:lnTo>
                    <a:pt x="2" y="92"/>
                  </a:lnTo>
                  <a:lnTo>
                    <a:pt x="0" y="86"/>
                  </a:lnTo>
                  <a:lnTo>
                    <a:pt x="0" y="80"/>
                  </a:lnTo>
                  <a:lnTo>
                    <a:pt x="2" y="74"/>
                  </a:lnTo>
                  <a:lnTo>
                    <a:pt x="6" y="68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4" y="2"/>
                  </a:lnTo>
                  <a:lnTo>
                    <a:pt x="110" y="0"/>
                  </a:lnTo>
                  <a:lnTo>
                    <a:pt x="114" y="2"/>
                  </a:lnTo>
                  <a:lnTo>
                    <a:pt x="118" y="2"/>
                  </a:lnTo>
                  <a:lnTo>
                    <a:pt x="170" y="30"/>
                  </a:lnTo>
                  <a:lnTo>
                    <a:pt x="218" y="2"/>
                  </a:lnTo>
                  <a:lnTo>
                    <a:pt x="218" y="2"/>
                  </a:lnTo>
                  <a:lnTo>
                    <a:pt x="226" y="0"/>
                  </a:lnTo>
                  <a:lnTo>
                    <a:pt x="234" y="2"/>
                  </a:lnTo>
                  <a:lnTo>
                    <a:pt x="290" y="30"/>
                  </a:lnTo>
                  <a:lnTo>
                    <a:pt x="330" y="4"/>
                  </a:lnTo>
                  <a:lnTo>
                    <a:pt x="330" y="4"/>
                  </a:lnTo>
                  <a:lnTo>
                    <a:pt x="334" y="2"/>
                  </a:lnTo>
                  <a:lnTo>
                    <a:pt x="338" y="0"/>
                  </a:lnTo>
                  <a:lnTo>
                    <a:pt x="344" y="2"/>
                  </a:lnTo>
                  <a:lnTo>
                    <a:pt x="348" y="4"/>
                  </a:lnTo>
                  <a:lnTo>
                    <a:pt x="444" y="68"/>
                  </a:lnTo>
                  <a:lnTo>
                    <a:pt x="444" y="68"/>
                  </a:lnTo>
                  <a:lnTo>
                    <a:pt x="450" y="74"/>
                  </a:lnTo>
                  <a:lnTo>
                    <a:pt x="452" y="80"/>
                  </a:lnTo>
                  <a:lnTo>
                    <a:pt x="452" y="86"/>
                  </a:lnTo>
                  <a:lnTo>
                    <a:pt x="450" y="92"/>
                  </a:lnTo>
                  <a:lnTo>
                    <a:pt x="450" y="92"/>
                  </a:lnTo>
                  <a:lnTo>
                    <a:pt x="444" y="98"/>
                  </a:lnTo>
                  <a:lnTo>
                    <a:pt x="436" y="10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ïṧḷïḓê-Freeform: Shape 23"/>
            <p:cNvSpPr/>
            <p:nvPr/>
          </p:nvSpPr>
          <p:spPr bwMode="auto">
            <a:xfrm>
              <a:off x="5823536" y="4366694"/>
              <a:ext cx="346143" cy="76580"/>
            </a:xfrm>
            <a:custGeom>
              <a:avLst/>
              <a:gdLst>
                <a:gd name="T0" fmla="*/ 436 w 452"/>
                <a:gd name="T1" fmla="*/ 100 h 100"/>
                <a:gd name="T2" fmla="*/ 436 w 452"/>
                <a:gd name="T3" fmla="*/ 100 h 100"/>
                <a:gd name="T4" fmla="*/ 430 w 452"/>
                <a:gd name="T5" fmla="*/ 98 h 100"/>
                <a:gd name="T6" fmla="*/ 426 w 452"/>
                <a:gd name="T7" fmla="*/ 96 h 100"/>
                <a:gd name="T8" fmla="*/ 338 w 452"/>
                <a:gd name="T9" fmla="*/ 38 h 100"/>
                <a:gd name="T10" fmla="*/ 300 w 452"/>
                <a:gd name="T11" fmla="*/ 64 h 100"/>
                <a:gd name="T12" fmla="*/ 300 w 452"/>
                <a:gd name="T13" fmla="*/ 64 h 100"/>
                <a:gd name="T14" fmla="*/ 296 w 452"/>
                <a:gd name="T15" fmla="*/ 66 h 100"/>
                <a:gd name="T16" fmla="*/ 292 w 452"/>
                <a:gd name="T17" fmla="*/ 68 h 100"/>
                <a:gd name="T18" fmla="*/ 282 w 452"/>
                <a:gd name="T19" fmla="*/ 66 h 100"/>
                <a:gd name="T20" fmla="*/ 226 w 452"/>
                <a:gd name="T21" fmla="*/ 36 h 100"/>
                <a:gd name="T22" fmla="*/ 178 w 452"/>
                <a:gd name="T23" fmla="*/ 64 h 100"/>
                <a:gd name="T24" fmla="*/ 178 w 452"/>
                <a:gd name="T25" fmla="*/ 64 h 100"/>
                <a:gd name="T26" fmla="*/ 170 w 452"/>
                <a:gd name="T27" fmla="*/ 68 h 100"/>
                <a:gd name="T28" fmla="*/ 162 w 452"/>
                <a:gd name="T29" fmla="*/ 66 h 100"/>
                <a:gd name="T30" fmla="*/ 112 w 452"/>
                <a:gd name="T31" fmla="*/ 38 h 100"/>
                <a:gd name="T32" fmla="*/ 26 w 452"/>
                <a:gd name="T33" fmla="*/ 96 h 100"/>
                <a:gd name="T34" fmla="*/ 26 w 452"/>
                <a:gd name="T35" fmla="*/ 96 h 100"/>
                <a:gd name="T36" fmla="*/ 20 w 452"/>
                <a:gd name="T37" fmla="*/ 100 h 100"/>
                <a:gd name="T38" fmla="*/ 12 w 452"/>
                <a:gd name="T39" fmla="*/ 100 h 100"/>
                <a:gd name="T40" fmla="*/ 6 w 452"/>
                <a:gd name="T41" fmla="*/ 98 h 100"/>
                <a:gd name="T42" fmla="*/ 2 w 452"/>
                <a:gd name="T43" fmla="*/ 92 h 100"/>
                <a:gd name="T44" fmla="*/ 2 w 452"/>
                <a:gd name="T45" fmla="*/ 92 h 100"/>
                <a:gd name="T46" fmla="*/ 0 w 452"/>
                <a:gd name="T47" fmla="*/ 86 h 100"/>
                <a:gd name="T48" fmla="*/ 0 w 452"/>
                <a:gd name="T49" fmla="*/ 80 h 100"/>
                <a:gd name="T50" fmla="*/ 2 w 452"/>
                <a:gd name="T51" fmla="*/ 74 h 100"/>
                <a:gd name="T52" fmla="*/ 6 w 452"/>
                <a:gd name="T53" fmla="*/ 68 h 100"/>
                <a:gd name="T54" fmla="*/ 100 w 452"/>
                <a:gd name="T55" fmla="*/ 4 h 100"/>
                <a:gd name="T56" fmla="*/ 100 w 452"/>
                <a:gd name="T57" fmla="*/ 4 h 100"/>
                <a:gd name="T58" fmla="*/ 104 w 452"/>
                <a:gd name="T59" fmla="*/ 2 h 100"/>
                <a:gd name="T60" fmla="*/ 110 w 452"/>
                <a:gd name="T61" fmla="*/ 0 h 100"/>
                <a:gd name="T62" fmla="*/ 114 w 452"/>
                <a:gd name="T63" fmla="*/ 2 h 100"/>
                <a:gd name="T64" fmla="*/ 118 w 452"/>
                <a:gd name="T65" fmla="*/ 2 h 100"/>
                <a:gd name="T66" fmla="*/ 170 w 452"/>
                <a:gd name="T67" fmla="*/ 30 h 100"/>
                <a:gd name="T68" fmla="*/ 218 w 452"/>
                <a:gd name="T69" fmla="*/ 2 h 100"/>
                <a:gd name="T70" fmla="*/ 218 w 452"/>
                <a:gd name="T71" fmla="*/ 2 h 100"/>
                <a:gd name="T72" fmla="*/ 226 w 452"/>
                <a:gd name="T73" fmla="*/ 0 h 100"/>
                <a:gd name="T74" fmla="*/ 234 w 452"/>
                <a:gd name="T75" fmla="*/ 2 h 100"/>
                <a:gd name="T76" fmla="*/ 290 w 452"/>
                <a:gd name="T77" fmla="*/ 30 h 100"/>
                <a:gd name="T78" fmla="*/ 330 w 452"/>
                <a:gd name="T79" fmla="*/ 4 h 100"/>
                <a:gd name="T80" fmla="*/ 330 w 452"/>
                <a:gd name="T81" fmla="*/ 4 h 100"/>
                <a:gd name="T82" fmla="*/ 334 w 452"/>
                <a:gd name="T83" fmla="*/ 2 h 100"/>
                <a:gd name="T84" fmla="*/ 338 w 452"/>
                <a:gd name="T85" fmla="*/ 0 h 100"/>
                <a:gd name="T86" fmla="*/ 344 w 452"/>
                <a:gd name="T87" fmla="*/ 2 h 100"/>
                <a:gd name="T88" fmla="*/ 348 w 452"/>
                <a:gd name="T89" fmla="*/ 4 h 100"/>
                <a:gd name="T90" fmla="*/ 444 w 452"/>
                <a:gd name="T91" fmla="*/ 68 h 100"/>
                <a:gd name="T92" fmla="*/ 444 w 452"/>
                <a:gd name="T93" fmla="*/ 68 h 100"/>
                <a:gd name="T94" fmla="*/ 450 w 452"/>
                <a:gd name="T95" fmla="*/ 74 h 100"/>
                <a:gd name="T96" fmla="*/ 452 w 452"/>
                <a:gd name="T97" fmla="*/ 80 h 100"/>
                <a:gd name="T98" fmla="*/ 452 w 452"/>
                <a:gd name="T99" fmla="*/ 86 h 100"/>
                <a:gd name="T100" fmla="*/ 450 w 452"/>
                <a:gd name="T101" fmla="*/ 92 h 100"/>
                <a:gd name="T102" fmla="*/ 450 w 452"/>
                <a:gd name="T103" fmla="*/ 92 h 100"/>
                <a:gd name="T104" fmla="*/ 444 w 452"/>
                <a:gd name="T105" fmla="*/ 98 h 100"/>
                <a:gd name="T106" fmla="*/ 436 w 452"/>
                <a:gd name="T107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52" h="100">
                  <a:moveTo>
                    <a:pt x="436" y="100"/>
                  </a:moveTo>
                  <a:lnTo>
                    <a:pt x="436" y="100"/>
                  </a:lnTo>
                  <a:lnTo>
                    <a:pt x="430" y="98"/>
                  </a:lnTo>
                  <a:lnTo>
                    <a:pt x="426" y="96"/>
                  </a:lnTo>
                  <a:lnTo>
                    <a:pt x="338" y="38"/>
                  </a:lnTo>
                  <a:lnTo>
                    <a:pt x="300" y="64"/>
                  </a:lnTo>
                  <a:lnTo>
                    <a:pt x="300" y="64"/>
                  </a:lnTo>
                  <a:lnTo>
                    <a:pt x="296" y="66"/>
                  </a:lnTo>
                  <a:lnTo>
                    <a:pt x="292" y="68"/>
                  </a:lnTo>
                  <a:lnTo>
                    <a:pt x="282" y="66"/>
                  </a:lnTo>
                  <a:lnTo>
                    <a:pt x="226" y="36"/>
                  </a:lnTo>
                  <a:lnTo>
                    <a:pt x="178" y="64"/>
                  </a:lnTo>
                  <a:lnTo>
                    <a:pt x="178" y="64"/>
                  </a:lnTo>
                  <a:lnTo>
                    <a:pt x="170" y="68"/>
                  </a:lnTo>
                  <a:lnTo>
                    <a:pt x="162" y="66"/>
                  </a:lnTo>
                  <a:lnTo>
                    <a:pt x="112" y="38"/>
                  </a:lnTo>
                  <a:lnTo>
                    <a:pt x="26" y="96"/>
                  </a:lnTo>
                  <a:lnTo>
                    <a:pt x="26" y="96"/>
                  </a:lnTo>
                  <a:lnTo>
                    <a:pt x="20" y="100"/>
                  </a:lnTo>
                  <a:lnTo>
                    <a:pt x="12" y="100"/>
                  </a:lnTo>
                  <a:lnTo>
                    <a:pt x="6" y="98"/>
                  </a:lnTo>
                  <a:lnTo>
                    <a:pt x="2" y="92"/>
                  </a:lnTo>
                  <a:lnTo>
                    <a:pt x="2" y="92"/>
                  </a:lnTo>
                  <a:lnTo>
                    <a:pt x="0" y="86"/>
                  </a:lnTo>
                  <a:lnTo>
                    <a:pt x="0" y="80"/>
                  </a:lnTo>
                  <a:lnTo>
                    <a:pt x="2" y="74"/>
                  </a:lnTo>
                  <a:lnTo>
                    <a:pt x="6" y="68"/>
                  </a:lnTo>
                  <a:lnTo>
                    <a:pt x="100" y="4"/>
                  </a:lnTo>
                  <a:lnTo>
                    <a:pt x="100" y="4"/>
                  </a:lnTo>
                  <a:lnTo>
                    <a:pt x="104" y="2"/>
                  </a:lnTo>
                  <a:lnTo>
                    <a:pt x="110" y="0"/>
                  </a:lnTo>
                  <a:lnTo>
                    <a:pt x="114" y="2"/>
                  </a:lnTo>
                  <a:lnTo>
                    <a:pt x="118" y="2"/>
                  </a:lnTo>
                  <a:lnTo>
                    <a:pt x="170" y="30"/>
                  </a:lnTo>
                  <a:lnTo>
                    <a:pt x="218" y="2"/>
                  </a:lnTo>
                  <a:lnTo>
                    <a:pt x="218" y="2"/>
                  </a:lnTo>
                  <a:lnTo>
                    <a:pt x="226" y="0"/>
                  </a:lnTo>
                  <a:lnTo>
                    <a:pt x="234" y="2"/>
                  </a:lnTo>
                  <a:lnTo>
                    <a:pt x="290" y="30"/>
                  </a:lnTo>
                  <a:lnTo>
                    <a:pt x="330" y="4"/>
                  </a:lnTo>
                  <a:lnTo>
                    <a:pt x="330" y="4"/>
                  </a:lnTo>
                  <a:lnTo>
                    <a:pt x="334" y="2"/>
                  </a:lnTo>
                  <a:lnTo>
                    <a:pt x="338" y="0"/>
                  </a:lnTo>
                  <a:lnTo>
                    <a:pt x="344" y="2"/>
                  </a:lnTo>
                  <a:lnTo>
                    <a:pt x="348" y="4"/>
                  </a:lnTo>
                  <a:lnTo>
                    <a:pt x="444" y="68"/>
                  </a:lnTo>
                  <a:lnTo>
                    <a:pt x="444" y="68"/>
                  </a:lnTo>
                  <a:lnTo>
                    <a:pt x="450" y="74"/>
                  </a:lnTo>
                  <a:lnTo>
                    <a:pt x="452" y="80"/>
                  </a:lnTo>
                  <a:lnTo>
                    <a:pt x="452" y="86"/>
                  </a:lnTo>
                  <a:lnTo>
                    <a:pt x="450" y="92"/>
                  </a:lnTo>
                  <a:lnTo>
                    <a:pt x="450" y="92"/>
                  </a:lnTo>
                  <a:lnTo>
                    <a:pt x="444" y="98"/>
                  </a:lnTo>
                  <a:lnTo>
                    <a:pt x="436" y="1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ïṧḷïḓê-Rectangle 24"/>
            <p:cNvSpPr/>
            <p:nvPr/>
          </p:nvSpPr>
          <p:spPr bwMode="auto">
            <a:xfrm>
              <a:off x="5817409" y="4676078"/>
              <a:ext cx="356864" cy="188387"/>
            </a:xfrm>
            <a:prstGeom prst="rect">
              <a:avLst/>
            </a:prstGeom>
            <a:solidFill>
              <a:srgbClr val="3456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ïṧḷïḓê-Freeform: Shape 25"/>
            <p:cNvSpPr/>
            <p:nvPr/>
          </p:nvSpPr>
          <p:spPr bwMode="auto">
            <a:xfrm>
              <a:off x="5802093" y="4665357"/>
              <a:ext cx="389028" cy="22974"/>
            </a:xfrm>
            <a:custGeom>
              <a:avLst/>
              <a:gdLst>
                <a:gd name="T0" fmla="*/ 496 w 508"/>
                <a:gd name="T1" fmla="*/ 30 h 30"/>
                <a:gd name="T2" fmla="*/ 12 w 508"/>
                <a:gd name="T3" fmla="*/ 30 h 30"/>
                <a:gd name="T4" fmla="*/ 12 w 508"/>
                <a:gd name="T5" fmla="*/ 30 h 30"/>
                <a:gd name="T6" fmla="*/ 6 w 508"/>
                <a:gd name="T7" fmla="*/ 28 h 30"/>
                <a:gd name="T8" fmla="*/ 4 w 508"/>
                <a:gd name="T9" fmla="*/ 26 h 30"/>
                <a:gd name="T10" fmla="*/ 0 w 508"/>
                <a:gd name="T11" fmla="*/ 22 h 30"/>
                <a:gd name="T12" fmla="*/ 0 w 508"/>
                <a:gd name="T13" fmla="*/ 18 h 30"/>
                <a:gd name="T14" fmla="*/ 0 w 508"/>
                <a:gd name="T15" fmla="*/ 12 h 30"/>
                <a:gd name="T16" fmla="*/ 0 w 508"/>
                <a:gd name="T17" fmla="*/ 12 h 30"/>
                <a:gd name="T18" fmla="*/ 0 w 508"/>
                <a:gd name="T19" fmla="*/ 8 h 30"/>
                <a:gd name="T20" fmla="*/ 4 w 508"/>
                <a:gd name="T21" fmla="*/ 4 h 30"/>
                <a:gd name="T22" fmla="*/ 6 w 508"/>
                <a:gd name="T23" fmla="*/ 2 h 30"/>
                <a:gd name="T24" fmla="*/ 12 w 508"/>
                <a:gd name="T25" fmla="*/ 0 h 30"/>
                <a:gd name="T26" fmla="*/ 496 w 508"/>
                <a:gd name="T27" fmla="*/ 0 h 30"/>
                <a:gd name="T28" fmla="*/ 496 w 508"/>
                <a:gd name="T29" fmla="*/ 0 h 30"/>
                <a:gd name="T30" fmla="*/ 500 w 508"/>
                <a:gd name="T31" fmla="*/ 2 h 30"/>
                <a:gd name="T32" fmla="*/ 504 w 508"/>
                <a:gd name="T33" fmla="*/ 4 h 30"/>
                <a:gd name="T34" fmla="*/ 506 w 508"/>
                <a:gd name="T35" fmla="*/ 8 h 30"/>
                <a:gd name="T36" fmla="*/ 508 w 508"/>
                <a:gd name="T37" fmla="*/ 12 h 30"/>
                <a:gd name="T38" fmla="*/ 508 w 508"/>
                <a:gd name="T39" fmla="*/ 18 h 30"/>
                <a:gd name="T40" fmla="*/ 508 w 508"/>
                <a:gd name="T41" fmla="*/ 18 h 30"/>
                <a:gd name="T42" fmla="*/ 506 w 508"/>
                <a:gd name="T43" fmla="*/ 22 h 30"/>
                <a:gd name="T44" fmla="*/ 504 w 508"/>
                <a:gd name="T45" fmla="*/ 26 h 30"/>
                <a:gd name="T46" fmla="*/ 500 w 508"/>
                <a:gd name="T47" fmla="*/ 28 h 30"/>
                <a:gd name="T48" fmla="*/ 496 w 508"/>
                <a:gd name="T4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8" h="30">
                  <a:moveTo>
                    <a:pt x="496" y="30"/>
                  </a:moveTo>
                  <a:lnTo>
                    <a:pt x="12" y="30"/>
                  </a:lnTo>
                  <a:lnTo>
                    <a:pt x="12" y="30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2" y="0"/>
                  </a:lnTo>
                  <a:lnTo>
                    <a:pt x="496" y="0"/>
                  </a:lnTo>
                  <a:lnTo>
                    <a:pt x="496" y="0"/>
                  </a:lnTo>
                  <a:lnTo>
                    <a:pt x="500" y="2"/>
                  </a:lnTo>
                  <a:lnTo>
                    <a:pt x="504" y="4"/>
                  </a:lnTo>
                  <a:lnTo>
                    <a:pt x="506" y="8"/>
                  </a:lnTo>
                  <a:lnTo>
                    <a:pt x="508" y="12"/>
                  </a:lnTo>
                  <a:lnTo>
                    <a:pt x="508" y="18"/>
                  </a:lnTo>
                  <a:lnTo>
                    <a:pt x="508" y="18"/>
                  </a:lnTo>
                  <a:lnTo>
                    <a:pt x="506" y="22"/>
                  </a:lnTo>
                  <a:lnTo>
                    <a:pt x="504" y="26"/>
                  </a:lnTo>
                  <a:lnTo>
                    <a:pt x="500" y="28"/>
                  </a:lnTo>
                  <a:lnTo>
                    <a:pt x="496" y="30"/>
                  </a:lnTo>
                  <a:close/>
                </a:path>
              </a:pathLst>
            </a:custGeom>
            <a:solidFill>
              <a:srgbClr val="162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ïṧḷïḓê-Freeform: Shape 26"/>
            <p:cNvSpPr/>
            <p:nvPr/>
          </p:nvSpPr>
          <p:spPr bwMode="auto">
            <a:xfrm>
              <a:off x="5802093" y="4665357"/>
              <a:ext cx="389028" cy="22974"/>
            </a:xfrm>
            <a:custGeom>
              <a:avLst/>
              <a:gdLst>
                <a:gd name="T0" fmla="*/ 496 w 508"/>
                <a:gd name="T1" fmla="*/ 30 h 30"/>
                <a:gd name="T2" fmla="*/ 12 w 508"/>
                <a:gd name="T3" fmla="*/ 30 h 30"/>
                <a:gd name="T4" fmla="*/ 12 w 508"/>
                <a:gd name="T5" fmla="*/ 30 h 30"/>
                <a:gd name="T6" fmla="*/ 6 w 508"/>
                <a:gd name="T7" fmla="*/ 28 h 30"/>
                <a:gd name="T8" fmla="*/ 4 w 508"/>
                <a:gd name="T9" fmla="*/ 26 h 30"/>
                <a:gd name="T10" fmla="*/ 0 w 508"/>
                <a:gd name="T11" fmla="*/ 22 h 30"/>
                <a:gd name="T12" fmla="*/ 0 w 508"/>
                <a:gd name="T13" fmla="*/ 18 h 30"/>
                <a:gd name="T14" fmla="*/ 0 w 508"/>
                <a:gd name="T15" fmla="*/ 12 h 30"/>
                <a:gd name="T16" fmla="*/ 0 w 508"/>
                <a:gd name="T17" fmla="*/ 12 h 30"/>
                <a:gd name="T18" fmla="*/ 0 w 508"/>
                <a:gd name="T19" fmla="*/ 8 h 30"/>
                <a:gd name="T20" fmla="*/ 4 w 508"/>
                <a:gd name="T21" fmla="*/ 4 h 30"/>
                <a:gd name="T22" fmla="*/ 6 w 508"/>
                <a:gd name="T23" fmla="*/ 2 h 30"/>
                <a:gd name="T24" fmla="*/ 12 w 508"/>
                <a:gd name="T25" fmla="*/ 0 h 30"/>
                <a:gd name="T26" fmla="*/ 496 w 508"/>
                <a:gd name="T27" fmla="*/ 0 h 30"/>
                <a:gd name="T28" fmla="*/ 496 w 508"/>
                <a:gd name="T29" fmla="*/ 0 h 30"/>
                <a:gd name="T30" fmla="*/ 500 w 508"/>
                <a:gd name="T31" fmla="*/ 2 h 30"/>
                <a:gd name="T32" fmla="*/ 504 w 508"/>
                <a:gd name="T33" fmla="*/ 4 h 30"/>
                <a:gd name="T34" fmla="*/ 506 w 508"/>
                <a:gd name="T35" fmla="*/ 8 h 30"/>
                <a:gd name="T36" fmla="*/ 508 w 508"/>
                <a:gd name="T37" fmla="*/ 12 h 30"/>
                <a:gd name="T38" fmla="*/ 508 w 508"/>
                <a:gd name="T39" fmla="*/ 18 h 30"/>
                <a:gd name="T40" fmla="*/ 508 w 508"/>
                <a:gd name="T41" fmla="*/ 18 h 30"/>
                <a:gd name="T42" fmla="*/ 506 w 508"/>
                <a:gd name="T43" fmla="*/ 22 h 30"/>
                <a:gd name="T44" fmla="*/ 504 w 508"/>
                <a:gd name="T45" fmla="*/ 26 h 30"/>
                <a:gd name="T46" fmla="*/ 500 w 508"/>
                <a:gd name="T47" fmla="*/ 28 h 30"/>
                <a:gd name="T48" fmla="*/ 496 w 508"/>
                <a:gd name="T4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8" h="30">
                  <a:moveTo>
                    <a:pt x="496" y="30"/>
                  </a:moveTo>
                  <a:lnTo>
                    <a:pt x="12" y="30"/>
                  </a:lnTo>
                  <a:lnTo>
                    <a:pt x="12" y="30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2" y="0"/>
                  </a:lnTo>
                  <a:lnTo>
                    <a:pt x="496" y="0"/>
                  </a:lnTo>
                  <a:lnTo>
                    <a:pt x="496" y="0"/>
                  </a:lnTo>
                  <a:lnTo>
                    <a:pt x="500" y="2"/>
                  </a:lnTo>
                  <a:lnTo>
                    <a:pt x="504" y="4"/>
                  </a:lnTo>
                  <a:lnTo>
                    <a:pt x="506" y="8"/>
                  </a:lnTo>
                  <a:lnTo>
                    <a:pt x="508" y="12"/>
                  </a:lnTo>
                  <a:lnTo>
                    <a:pt x="508" y="18"/>
                  </a:lnTo>
                  <a:lnTo>
                    <a:pt x="508" y="18"/>
                  </a:lnTo>
                  <a:lnTo>
                    <a:pt x="506" y="22"/>
                  </a:lnTo>
                  <a:lnTo>
                    <a:pt x="504" y="26"/>
                  </a:lnTo>
                  <a:lnTo>
                    <a:pt x="500" y="28"/>
                  </a:lnTo>
                  <a:lnTo>
                    <a:pt x="496" y="3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ïṧḷïḓê-Freeform: Shape 27"/>
            <p:cNvSpPr/>
            <p:nvPr/>
          </p:nvSpPr>
          <p:spPr bwMode="auto">
            <a:xfrm>
              <a:off x="5802093" y="4712837"/>
              <a:ext cx="389028" cy="21442"/>
            </a:xfrm>
            <a:custGeom>
              <a:avLst/>
              <a:gdLst>
                <a:gd name="T0" fmla="*/ 496 w 508"/>
                <a:gd name="T1" fmla="*/ 28 h 28"/>
                <a:gd name="T2" fmla="*/ 12 w 508"/>
                <a:gd name="T3" fmla="*/ 28 h 28"/>
                <a:gd name="T4" fmla="*/ 12 w 508"/>
                <a:gd name="T5" fmla="*/ 28 h 28"/>
                <a:gd name="T6" fmla="*/ 6 w 508"/>
                <a:gd name="T7" fmla="*/ 28 h 28"/>
                <a:gd name="T8" fmla="*/ 4 w 508"/>
                <a:gd name="T9" fmla="*/ 24 h 28"/>
                <a:gd name="T10" fmla="*/ 0 w 508"/>
                <a:gd name="T11" fmla="*/ 20 h 28"/>
                <a:gd name="T12" fmla="*/ 0 w 508"/>
                <a:gd name="T13" fmla="*/ 16 h 28"/>
                <a:gd name="T14" fmla="*/ 0 w 508"/>
                <a:gd name="T15" fmla="*/ 12 h 28"/>
                <a:gd name="T16" fmla="*/ 0 w 508"/>
                <a:gd name="T17" fmla="*/ 12 h 28"/>
                <a:gd name="T18" fmla="*/ 0 w 508"/>
                <a:gd name="T19" fmla="*/ 6 h 28"/>
                <a:gd name="T20" fmla="*/ 4 w 508"/>
                <a:gd name="T21" fmla="*/ 4 h 28"/>
                <a:gd name="T22" fmla="*/ 6 w 508"/>
                <a:gd name="T23" fmla="*/ 0 h 28"/>
                <a:gd name="T24" fmla="*/ 12 w 508"/>
                <a:gd name="T25" fmla="*/ 0 h 28"/>
                <a:gd name="T26" fmla="*/ 496 w 508"/>
                <a:gd name="T27" fmla="*/ 0 h 28"/>
                <a:gd name="T28" fmla="*/ 496 w 508"/>
                <a:gd name="T29" fmla="*/ 0 h 28"/>
                <a:gd name="T30" fmla="*/ 500 w 508"/>
                <a:gd name="T31" fmla="*/ 0 h 28"/>
                <a:gd name="T32" fmla="*/ 504 w 508"/>
                <a:gd name="T33" fmla="*/ 4 h 28"/>
                <a:gd name="T34" fmla="*/ 506 w 508"/>
                <a:gd name="T35" fmla="*/ 6 h 28"/>
                <a:gd name="T36" fmla="*/ 508 w 508"/>
                <a:gd name="T37" fmla="*/ 12 h 28"/>
                <a:gd name="T38" fmla="*/ 508 w 508"/>
                <a:gd name="T39" fmla="*/ 16 h 28"/>
                <a:gd name="T40" fmla="*/ 508 w 508"/>
                <a:gd name="T41" fmla="*/ 16 h 28"/>
                <a:gd name="T42" fmla="*/ 506 w 508"/>
                <a:gd name="T43" fmla="*/ 20 h 28"/>
                <a:gd name="T44" fmla="*/ 504 w 508"/>
                <a:gd name="T45" fmla="*/ 24 h 28"/>
                <a:gd name="T46" fmla="*/ 500 w 508"/>
                <a:gd name="T47" fmla="*/ 28 h 28"/>
                <a:gd name="T48" fmla="*/ 496 w 508"/>
                <a:gd name="T4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8" h="28">
                  <a:moveTo>
                    <a:pt x="496" y="28"/>
                  </a:moveTo>
                  <a:lnTo>
                    <a:pt x="12" y="28"/>
                  </a:lnTo>
                  <a:lnTo>
                    <a:pt x="12" y="28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6"/>
                  </a:lnTo>
                  <a:lnTo>
                    <a:pt x="4" y="4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96" y="0"/>
                  </a:lnTo>
                  <a:lnTo>
                    <a:pt x="496" y="0"/>
                  </a:lnTo>
                  <a:lnTo>
                    <a:pt x="500" y="0"/>
                  </a:lnTo>
                  <a:lnTo>
                    <a:pt x="504" y="4"/>
                  </a:lnTo>
                  <a:lnTo>
                    <a:pt x="506" y="6"/>
                  </a:lnTo>
                  <a:lnTo>
                    <a:pt x="508" y="12"/>
                  </a:lnTo>
                  <a:lnTo>
                    <a:pt x="508" y="16"/>
                  </a:lnTo>
                  <a:lnTo>
                    <a:pt x="508" y="16"/>
                  </a:lnTo>
                  <a:lnTo>
                    <a:pt x="506" y="20"/>
                  </a:lnTo>
                  <a:lnTo>
                    <a:pt x="504" y="24"/>
                  </a:lnTo>
                  <a:lnTo>
                    <a:pt x="500" y="28"/>
                  </a:lnTo>
                  <a:lnTo>
                    <a:pt x="496" y="28"/>
                  </a:lnTo>
                  <a:close/>
                </a:path>
              </a:pathLst>
            </a:custGeom>
            <a:solidFill>
              <a:srgbClr val="162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ïṧḷïḓê-Freeform: Shape 28"/>
            <p:cNvSpPr/>
            <p:nvPr/>
          </p:nvSpPr>
          <p:spPr bwMode="auto">
            <a:xfrm>
              <a:off x="5802093" y="4712837"/>
              <a:ext cx="389028" cy="21442"/>
            </a:xfrm>
            <a:custGeom>
              <a:avLst/>
              <a:gdLst>
                <a:gd name="T0" fmla="*/ 496 w 508"/>
                <a:gd name="T1" fmla="*/ 28 h 28"/>
                <a:gd name="T2" fmla="*/ 12 w 508"/>
                <a:gd name="T3" fmla="*/ 28 h 28"/>
                <a:gd name="T4" fmla="*/ 12 w 508"/>
                <a:gd name="T5" fmla="*/ 28 h 28"/>
                <a:gd name="T6" fmla="*/ 6 w 508"/>
                <a:gd name="T7" fmla="*/ 28 h 28"/>
                <a:gd name="T8" fmla="*/ 4 w 508"/>
                <a:gd name="T9" fmla="*/ 24 h 28"/>
                <a:gd name="T10" fmla="*/ 0 w 508"/>
                <a:gd name="T11" fmla="*/ 20 h 28"/>
                <a:gd name="T12" fmla="*/ 0 w 508"/>
                <a:gd name="T13" fmla="*/ 16 h 28"/>
                <a:gd name="T14" fmla="*/ 0 w 508"/>
                <a:gd name="T15" fmla="*/ 12 h 28"/>
                <a:gd name="T16" fmla="*/ 0 w 508"/>
                <a:gd name="T17" fmla="*/ 12 h 28"/>
                <a:gd name="T18" fmla="*/ 0 w 508"/>
                <a:gd name="T19" fmla="*/ 6 h 28"/>
                <a:gd name="T20" fmla="*/ 4 w 508"/>
                <a:gd name="T21" fmla="*/ 4 h 28"/>
                <a:gd name="T22" fmla="*/ 6 w 508"/>
                <a:gd name="T23" fmla="*/ 0 h 28"/>
                <a:gd name="T24" fmla="*/ 12 w 508"/>
                <a:gd name="T25" fmla="*/ 0 h 28"/>
                <a:gd name="T26" fmla="*/ 496 w 508"/>
                <a:gd name="T27" fmla="*/ 0 h 28"/>
                <a:gd name="T28" fmla="*/ 496 w 508"/>
                <a:gd name="T29" fmla="*/ 0 h 28"/>
                <a:gd name="T30" fmla="*/ 500 w 508"/>
                <a:gd name="T31" fmla="*/ 0 h 28"/>
                <a:gd name="T32" fmla="*/ 504 w 508"/>
                <a:gd name="T33" fmla="*/ 4 h 28"/>
                <a:gd name="T34" fmla="*/ 506 w 508"/>
                <a:gd name="T35" fmla="*/ 6 h 28"/>
                <a:gd name="T36" fmla="*/ 508 w 508"/>
                <a:gd name="T37" fmla="*/ 12 h 28"/>
                <a:gd name="T38" fmla="*/ 508 w 508"/>
                <a:gd name="T39" fmla="*/ 16 h 28"/>
                <a:gd name="T40" fmla="*/ 508 w 508"/>
                <a:gd name="T41" fmla="*/ 16 h 28"/>
                <a:gd name="T42" fmla="*/ 506 w 508"/>
                <a:gd name="T43" fmla="*/ 20 h 28"/>
                <a:gd name="T44" fmla="*/ 504 w 508"/>
                <a:gd name="T45" fmla="*/ 24 h 28"/>
                <a:gd name="T46" fmla="*/ 500 w 508"/>
                <a:gd name="T47" fmla="*/ 28 h 28"/>
                <a:gd name="T48" fmla="*/ 496 w 508"/>
                <a:gd name="T4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8" h="28">
                  <a:moveTo>
                    <a:pt x="496" y="28"/>
                  </a:moveTo>
                  <a:lnTo>
                    <a:pt x="12" y="28"/>
                  </a:lnTo>
                  <a:lnTo>
                    <a:pt x="12" y="28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6"/>
                  </a:lnTo>
                  <a:lnTo>
                    <a:pt x="4" y="4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96" y="0"/>
                  </a:lnTo>
                  <a:lnTo>
                    <a:pt x="496" y="0"/>
                  </a:lnTo>
                  <a:lnTo>
                    <a:pt x="500" y="0"/>
                  </a:lnTo>
                  <a:lnTo>
                    <a:pt x="504" y="4"/>
                  </a:lnTo>
                  <a:lnTo>
                    <a:pt x="506" y="6"/>
                  </a:lnTo>
                  <a:lnTo>
                    <a:pt x="508" y="12"/>
                  </a:lnTo>
                  <a:lnTo>
                    <a:pt x="508" y="16"/>
                  </a:lnTo>
                  <a:lnTo>
                    <a:pt x="508" y="16"/>
                  </a:lnTo>
                  <a:lnTo>
                    <a:pt x="506" y="20"/>
                  </a:lnTo>
                  <a:lnTo>
                    <a:pt x="504" y="24"/>
                  </a:lnTo>
                  <a:lnTo>
                    <a:pt x="500" y="28"/>
                  </a:lnTo>
                  <a:lnTo>
                    <a:pt x="496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ïṧḷïḓê-Freeform: Shape 29"/>
            <p:cNvSpPr/>
            <p:nvPr/>
          </p:nvSpPr>
          <p:spPr bwMode="auto">
            <a:xfrm>
              <a:off x="5802093" y="4758785"/>
              <a:ext cx="389028" cy="21442"/>
            </a:xfrm>
            <a:custGeom>
              <a:avLst/>
              <a:gdLst>
                <a:gd name="T0" fmla="*/ 496 w 508"/>
                <a:gd name="T1" fmla="*/ 28 h 28"/>
                <a:gd name="T2" fmla="*/ 12 w 508"/>
                <a:gd name="T3" fmla="*/ 28 h 28"/>
                <a:gd name="T4" fmla="*/ 12 w 508"/>
                <a:gd name="T5" fmla="*/ 28 h 28"/>
                <a:gd name="T6" fmla="*/ 6 w 508"/>
                <a:gd name="T7" fmla="*/ 28 h 28"/>
                <a:gd name="T8" fmla="*/ 4 w 508"/>
                <a:gd name="T9" fmla="*/ 26 h 28"/>
                <a:gd name="T10" fmla="*/ 0 w 508"/>
                <a:gd name="T11" fmla="*/ 22 h 28"/>
                <a:gd name="T12" fmla="*/ 0 w 508"/>
                <a:gd name="T13" fmla="*/ 18 h 28"/>
                <a:gd name="T14" fmla="*/ 0 w 508"/>
                <a:gd name="T15" fmla="*/ 12 h 28"/>
                <a:gd name="T16" fmla="*/ 0 w 508"/>
                <a:gd name="T17" fmla="*/ 12 h 28"/>
                <a:gd name="T18" fmla="*/ 0 w 508"/>
                <a:gd name="T19" fmla="*/ 8 h 28"/>
                <a:gd name="T20" fmla="*/ 4 w 508"/>
                <a:gd name="T21" fmla="*/ 4 h 28"/>
                <a:gd name="T22" fmla="*/ 6 w 508"/>
                <a:gd name="T23" fmla="*/ 2 h 28"/>
                <a:gd name="T24" fmla="*/ 12 w 508"/>
                <a:gd name="T25" fmla="*/ 0 h 28"/>
                <a:gd name="T26" fmla="*/ 496 w 508"/>
                <a:gd name="T27" fmla="*/ 0 h 28"/>
                <a:gd name="T28" fmla="*/ 496 w 508"/>
                <a:gd name="T29" fmla="*/ 0 h 28"/>
                <a:gd name="T30" fmla="*/ 500 w 508"/>
                <a:gd name="T31" fmla="*/ 2 h 28"/>
                <a:gd name="T32" fmla="*/ 504 w 508"/>
                <a:gd name="T33" fmla="*/ 4 h 28"/>
                <a:gd name="T34" fmla="*/ 506 w 508"/>
                <a:gd name="T35" fmla="*/ 8 h 28"/>
                <a:gd name="T36" fmla="*/ 508 w 508"/>
                <a:gd name="T37" fmla="*/ 12 h 28"/>
                <a:gd name="T38" fmla="*/ 508 w 508"/>
                <a:gd name="T39" fmla="*/ 18 h 28"/>
                <a:gd name="T40" fmla="*/ 508 w 508"/>
                <a:gd name="T41" fmla="*/ 18 h 28"/>
                <a:gd name="T42" fmla="*/ 506 w 508"/>
                <a:gd name="T43" fmla="*/ 22 h 28"/>
                <a:gd name="T44" fmla="*/ 504 w 508"/>
                <a:gd name="T45" fmla="*/ 26 h 28"/>
                <a:gd name="T46" fmla="*/ 500 w 508"/>
                <a:gd name="T47" fmla="*/ 28 h 28"/>
                <a:gd name="T48" fmla="*/ 496 w 508"/>
                <a:gd name="T4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8" h="28">
                  <a:moveTo>
                    <a:pt x="496" y="28"/>
                  </a:moveTo>
                  <a:lnTo>
                    <a:pt x="12" y="28"/>
                  </a:lnTo>
                  <a:lnTo>
                    <a:pt x="12" y="28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2" y="0"/>
                  </a:lnTo>
                  <a:lnTo>
                    <a:pt x="496" y="0"/>
                  </a:lnTo>
                  <a:lnTo>
                    <a:pt x="496" y="0"/>
                  </a:lnTo>
                  <a:lnTo>
                    <a:pt x="500" y="2"/>
                  </a:lnTo>
                  <a:lnTo>
                    <a:pt x="504" y="4"/>
                  </a:lnTo>
                  <a:lnTo>
                    <a:pt x="506" y="8"/>
                  </a:lnTo>
                  <a:lnTo>
                    <a:pt x="508" y="12"/>
                  </a:lnTo>
                  <a:lnTo>
                    <a:pt x="508" y="18"/>
                  </a:lnTo>
                  <a:lnTo>
                    <a:pt x="508" y="18"/>
                  </a:lnTo>
                  <a:lnTo>
                    <a:pt x="506" y="22"/>
                  </a:lnTo>
                  <a:lnTo>
                    <a:pt x="504" y="26"/>
                  </a:lnTo>
                  <a:lnTo>
                    <a:pt x="500" y="28"/>
                  </a:lnTo>
                  <a:lnTo>
                    <a:pt x="496" y="28"/>
                  </a:lnTo>
                  <a:close/>
                </a:path>
              </a:pathLst>
            </a:custGeom>
            <a:solidFill>
              <a:srgbClr val="162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ïṧḷïḓê-Freeform: Shape 30"/>
            <p:cNvSpPr/>
            <p:nvPr/>
          </p:nvSpPr>
          <p:spPr bwMode="auto">
            <a:xfrm>
              <a:off x="5802093" y="4758785"/>
              <a:ext cx="389028" cy="21442"/>
            </a:xfrm>
            <a:custGeom>
              <a:avLst/>
              <a:gdLst>
                <a:gd name="T0" fmla="*/ 496 w 508"/>
                <a:gd name="T1" fmla="*/ 28 h 28"/>
                <a:gd name="T2" fmla="*/ 12 w 508"/>
                <a:gd name="T3" fmla="*/ 28 h 28"/>
                <a:gd name="T4" fmla="*/ 12 w 508"/>
                <a:gd name="T5" fmla="*/ 28 h 28"/>
                <a:gd name="T6" fmla="*/ 6 w 508"/>
                <a:gd name="T7" fmla="*/ 28 h 28"/>
                <a:gd name="T8" fmla="*/ 4 w 508"/>
                <a:gd name="T9" fmla="*/ 26 h 28"/>
                <a:gd name="T10" fmla="*/ 0 w 508"/>
                <a:gd name="T11" fmla="*/ 22 h 28"/>
                <a:gd name="T12" fmla="*/ 0 w 508"/>
                <a:gd name="T13" fmla="*/ 18 h 28"/>
                <a:gd name="T14" fmla="*/ 0 w 508"/>
                <a:gd name="T15" fmla="*/ 12 h 28"/>
                <a:gd name="T16" fmla="*/ 0 w 508"/>
                <a:gd name="T17" fmla="*/ 12 h 28"/>
                <a:gd name="T18" fmla="*/ 0 w 508"/>
                <a:gd name="T19" fmla="*/ 8 h 28"/>
                <a:gd name="T20" fmla="*/ 4 w 508"/>
                <a:gd name="T21" fmla="*/ 4 h 28"/>
                <a:gd name="T22" fmla="*/ 6 w 508"/>
                <a:gd name="T23" fmla="*/ 2 h 28"/>
                <a:gd name="T24" fmla="*/ 12 w 508"/>
                <a:gd name="T25" fmla="*/ 0 h 28"/>
                <a:gd name="T26" fmla="*/ 496 w 508"/>
                <a:gd name="T27" fmla="*/ 0 h 28"/>
                <a:gd name="T28" fmla="*/ 496 w 508"/>
                <a:gd name="T29" fmla="*/ 0 h 28"/>
                <a:gd name="T30" fmla="*/ 500 w 508"/>
                <a:gd name="T31" fmla="*/ 2 h 28"/>
                <a:gd name="T32" fmla="*/ 504 w 508"/>
                <a:gd name="T33" fmla="*/ 4 h 28"/>
                <a:gd name="T34" fmla="*/ 506 w 508"/>
                <a:gd name="T35" fmla="*/ 8 h 28"/>
                <a:gd name="T36" fmla="*/ 508 w 508"/>
                <a:gd name="T37" fmla="*/ 12 h 28"/>
                <a:gd name="T38" fmla="*/ 508 w 508"/>
                <a:gd name="T39" fmla="*/ 18 h 28"/>
                <a:gd name="T40" fmla="*/ 508 w 508"/>
                <a:gd name="T41" fmla="*/ 18 h 28"/>
                <a:gd name="T42" fmla="*/ 506 w 508"/>
                <a:gd name="T43" fmla="*/ 22 h 28"/>
                <a:gd name="T44" fmla="*/ 504 w 508"/>
                <a:gd name="T45" fmla="*/ 26 h 28"/>
                <a:gd name="T46" fmla="*/ 500 w 508"/>
                <a:gd name="T47" fmla="*/ 28 h 28"/>
                <a:gd name="T48" fmla="*/ 496 w 508"/>
                <a:gd name="T4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8" h="28">
                  <a:moveTo>
                    <a:pt x="496" y="28"/>
                  </a:moveTo>
                  <a:lnTo>
                    <a:pt x="12" y="28"/>
                  </a:lnTo>
                  <a:lnTo>
                    <a:pt x="12" y="28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2" y="0"/>
                  </a:lnTo>
                  <a:lnTo>
                    <a:pt x="496" y="0"/>
                  </a:lnTo>
                  <a:lnTo>
                    <a:pt x="496" y="0"/>
                  </a:lnTo>
                  <a:lnTo>
                    <a:pt x="500" y="2"/>
                  </a:lnTo>
                  <a:lnTo>
                    <a:pt x="504" y="4"/>
                  </a:lnTo>
                  <a:lnTo>
                    <a:pt x="506" y="8"/>
                  </a:lnTo>
                  <a:lnTo>
                    <a:pt x="508" y="12"/>
                  </a:lnTo>
                  <a:lnTo>
                    <a:pt x="508" y="18"/>
                  </a:lnTo>
                  <a:lnTo>
                    <a:pt x="508" y="18"/>
                  </a:lnTo>
                  <a:lnTo>
                    <a:pt x="506" y="22"/>
                  </a:lnTo>
                  <a:lnTo>
                    <a:pt x="504" y="26"/>
                  </a:lnTo>
                  <a:lnTo>
                    <a:pt x="500" y="28"/>
                  </a:lnTo>
                  <a:lnTo>
                    <a:pt x="496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ïṧḷïḓê-Freeform: Shape 31"/>
            <p:cNvSpPr/>
            <p:nvPr/>
          </p:nvSpPr>
          <p:spPr bwMode="auto">
            <a:xfrm>
              <a:off x="5802093" y="4806265"/>
              <a:ext cx="389028" cy="21442"/>
            </a:xfrm>
            <a:custGeom>
              <a:avLst/>
              <a:gdLst>
                <a:gd name="T0" fmla="*/ 496 w 508"/>
                <a:gd name="T1" fmla="*/ 28 h 28"/>
                <a:gd name="T2" fmla="*/ 12 w 508"/>
                <a:gd name="T3" fmla="*/ 28 h 28"/>
                <a:gd name="T4" fmla="*/ 12 w 508"/>
                <a:gd name="T5" fmla="*/ 28 h 28"/>
                <a:gd name="T6" fmla="*/ 6 w 508"/>
                <a:gd name="T7" fmla="*/ 26 h 28"/>
                <a:gd name="T8" fmla="*/ 4 w 508"/>
                <a:gd name="T9" fmla="*/ 24 h 28"/>
                <a:gd name="T10" fmla="*/ 0 w 508"/>
                <a:gd name="T11" fmla="*/ 20 h 28"/>
                <a:gd name="T12" fmla="*/ 0 w 508"/>
                <a:gd name="T13" fmla="*/ 16 h 28"/>
                <a:gd name="T14" fmla="*/ 0 w 508"/>
                <a:gd name="T15" fmla="*/ 12 h 28"/>
                <a:gd name="T16" fmla="*/ 0 w 508"/>
                <a:gd name="T17" fmla="*/ 12 h 28"/>
                <a:gd name="T18" fmla="*/ 0 w 508"/>
                <a:gd name="T19" fmla="*/ 6 h 28"/>
                <a:gd name="T20" fmla="*/ 4 w 508"/>
                <a:gd name="T21" fmla="*/ 2 h 28"/>
                <a:gd name="T22" fmla="*/ 6 w 508"/>
                <a:gd name="T23" fmla="*/ 0 h 28"/>
                <a:gd name="T24" fmla="*/ 12 w 508"/>
                <a:gd name="T25" fmla="*/ 0 h 28"/>
                <a:gd name="T26" fmla="*/ 496 w 508"/>
                <a:gd name="T27" fmla="*/ 0 h 28"/>
                <a:gd name="T28" fmla="*/ 496 w 508"/>
                <a:gd name="T29" fmla="*/ 0 h 28"/>
                <a:gd name="T30" fmla="*/ 500 w 508"/>
                <a:gd name="T31" fmla="*/ 0 h 28"/>
                <a:gd name="T32" fmla="*/ 504 w 508"/>
                <a:gd name="T33" fmla="*/ 2 h 28"/>
                <a:gd name="T34" fmla="*/ 506 w 508"/>
                <a:gd name="T35" fmla="*/ 6 h 28"/>
                <a:gd name="T36" fmla="*/ 508 w 508"/>
                <a:gd name="T37" fmla="*/ 12 h 28"/>
                <a:gd name="T38" fmla="*/ 508 w 508"/>
                <a:gd name="T39" fmla="*/ 16 h 28"/>
                <a:gd name="T40" fmla="*/ 508 w 508"/>
                <a:gd name="T41" fmla="*/ 16 h 28"/>
                <a:gd name="T42" fmla="*/ 506 w 508"/>
                <a:gd name="T43" fmla="*/ 20 h 28"/>
                <a:gd name="T44" fmla="*/ 504 w 508"/>
                <a:gd name="T45" fmla="*/ 24 h 28"/>
                <a:gd name="T46" fmla="*/ 500 w 508"/>
                <a:gd name="T47" fmla="*/ 26 h 28"/>
                <a:gd name="T48" fmla="*/ 496 w 508"/>
                <a:gd name="T4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8" h="28">
                  <a:moveTo>
                    <a:pt x="496" y="28"/>
                  </a:moveTo>
                  <a:lnTo>
                    <a:pt x="12" y="28"/>
                  </a:lnTo>
                  <a:lnTo>
                    <a:pt x="12" y="28"/>
                  </a:lnTo>
                  <a:lnTo>
                    <a:pt x="6" y="26"/>
                  </a:lnTo>
                  <a:lnTo>
                    <a:pt x="4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6"/>
                  </a:lnTo>
                  <a:lnTo>
                    <a:pt x="4" y="2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96" y="0"/>
                  </a:lnTo>
                  <a:lnTo>
                    <a:pt x="496" y="0"/>
                  </a:lnTo>
                  <a:lnTo>
                    <a:pt x="500" y="0"/>
                  </a:lnTo>
                  <a:lnTo>
                    <a:pt x="504" y="2"/>
                  </a:lnTo>
                  <a:lnTo>
                    <a:pt x="506" y="6"/>
                  </a:lnTo>
                  <a:lnTo>
                    <a:pt x="508" y="12"/>
                  </a:lnTo>
                  <a:lnTo>
                    <a:pt x="508" y="16"/>
                  </a:lnTo>
                  <a:lnTo>
                    <a:pt x="508" y="16"/>
                  </a:lnTo>
                  <a:lnTo>
                    <a:pt x="506" y="20"/>
                  </a:lnTo>
                  <a:lnTo>
                    <a:pt x="504" y="24"/>
                  </a:lnTo>
                  <a:lnTo>
                    <a:pt x="500" y="26"/>
                  </a:lnTo>
                  <a:lnTo>
                    <a:pt x="496" y="28"/>
                  </a:lnTo>
                  <a:close/>
                </a:path>
              </a:pathLst>
            </a:custGeom>
            <a:solidFill>
              <a:srgbClr val="162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ïṧḷïḓê-Freeform: Shape 32"/>
            <p:cNvSpPr/>
            <p:nvPr/>
          </p:nvSpPr>
          <p:spPr bwMode="auto">
            <a:xfrm>
              <a:off x="5802093" y="4806265"/>
              <a:ext cx="389028" cy="21442"/>
            </a:xfrm>
            <a:custGeom>
              <a:avLst/>
              <a:gdLst>
                <a:gd name="T0" fmla="*/ 496 w 508"/>
                <a:gd name="T1" fmla="*/ 28 h 28"/>
                <a:gd name="T2" fmla="*/ 12 w 508"/>
                <a:gd name="T3" fmla="*/ 28 h 28"/>
                <a:gd name="T4" fmla="*/ 12 w 508"/>
                <a:gd name="T5" fmla="*/ 28 h 28"/>
                <a:gd name="T6" fmla="*/ 6 w 508"/>
                <a:gd name="T7" fmla="*/ 26 h 28"/>
                <a:gd name="T8" fmla="*/ 4 w 508"/>
                <a:gd name="T9" fmla="*/ 24 h 28"/>
                <a:gd name="T10" fmla="*/ 0 w 508"/>
                <a:gd name="T11" fmla="*/ 20 h 28"/>
                <a:gd name="T12" fmla="*/ 0 w 508"/>
                <a:gd name="T13" fmla="*/ 16 h 28"/>
                <a:gd name="T14" fmla="*/ 0 w 508"/>
                <a:gd name="T15" fmla="*/ 12 h 28"/>
                <a:gd name="T16" fmla="*/ 0 w 508"/>
                <a:gd name="T17" fmla="*/ 12 h 28"/>
                <a:gd name="T18" fmla="*/ 0 w 508"/>
                <a:gd name="T19" fmla="*/ 6 h 28"/>
                <a:gd name="T20" fmla="*/ 4 w 508"/>
                <a:gd name="T21" fmla="*/ 2 h 28"/>
                <a:gd name="T22" fmla="*/ 6 w 508"/>
                <a:gd name="T23" fmla="*/ 0 h 28"/>
                <a:gd name="T24" fmla="*/ 12 w 508"/>
                <a:gd name="T25" fmla="*/ 0 h 28"/>
                <a:gd name="T26" fmla="*/ 496 w 508"/>
                <a:gd name="T27" fmla="*/ 0 h 28"/>
                <a:gd name="T28" fmla="*/ 496 w 508"/>
                <a:gd name="T29" fmla="*/ 0 h 28"/>
                <a:gd name="T30" fmla="*/ 500 w 508"/>
                <a:gd name="T31" fmla="*/ 0 h 28"/>
                <a:gd name="T32" fmla="*/ 504 w 508"/>
                <a:gd name="T33" fmla="*/ 2 h 28"/>
                <a:gd name="T34" fmla="*/ 506 w 508"/>
                <a:gd name="T35" fmla="*/ 6 h 28"/>
                <a:gd name="T36" fmla="*/ 508 w 508"/>
                <a:gd name="T37" fmla="*/ 12 h 28"/>
                <a:gd name="T38" fmla="*/ 508 w 508"/>
                <a:gd name="T39" fmla="*/ 16 h 28"/>
                <a:gd name="T40" fmla="*/ 508 w 508"/>
                <a:gd name="T41" fmla="*/ 16 h 28"/>
                <a:gd name="T42" fmla="*/ 506 w 508"/>
                <a:gd name="T43" fmla="*/ 20 h 28"/>
                <a:gd name="T44" fmla="*/ 504 w 508"/>
                <a:gd name="T45" fmla="*/ 24 h 28"/>
                <a:gd name="T46" fmla="*/ 500 w 508"/>
                <a:gd name="T47" fmla="*/ 26 h 28"/>
                <a:gd name="T48" fmla="*/ 496 w 508"/>
                <a:gd name="T4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8" h="28">
                  <a:moveTo>
                    <a:pt x="496" y="28"/>
                  </a:moveTo>
                  <a:lnTo>
                    <a:pt x="12" y="28"/>
                  </a:lnTo>
                  <a:lnTo>
                    <a:pt x="12" y="28"/>
                  </a:lnTo>
                  <a:lnTo>
                    <a:pt x="6" y="26"/>
                  </a:lnTo>
                  <a:lnTo>
                    <a:pt x="4" y="24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6"/>
                  </a:lnTo>
                  <a:lnTo>
                    <a:pt x="4" y="2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96" y="0"/>
                  </a:lnTo>
                  <a:lnTo>
                    <a:pt x="496" y="0"/>
                  </a:lnTo>
                  <a:lnTo>
                    <a:pt x="500" y="0"/>
                  </a:lnTo>
                  <a:lnTo>
                    <a:pt x="504" y="2"/>
                  </a:lnTo>
                  <a:lnTo>
                    <a:pt x="506" y="6"/>
                  </a:lnTo>
                  <a:lnTo>
                    <a:pt x="508" y="12"/>
                  </a:lnTo>
                  <a:lnTo>
                    <a:pt x="508" y="16"/>
                  </a:lnTo>
                  <a:lnTo>
                    <a:pt x="508" y="16"/>
                  </a:lnTo>
                  <a:lnTo>
                    <a:pt x="506" y="20"/>
                  </a:lnTo>
                  <a:lnTo>
                    <a:pt x="504" y="24"/>
                  </a:lnTo>
                  <a:lnTo>
                    <a:pt x="500" y="26"/>
                  </a:lnTo>
                  <a:lnTo>
                    <a:pt x="496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ïṧḷïḓê-Freeform: Shape 33"/>
            <p:cNvSpPr/>
            <p:nvPr/>
          </p:nvSpPr>
          <p:spPr bwMode="auto">
            <a:xfrm>
              <a:off x="5802093" y="4852213"/>
              <a:ext cx="389028" cy="21442"/>
            </a:xfrm>
            <a:custGeom>
              <a:avLst/>
              <a:gdLst>
                <a:gd name="T0" fmla="*/ 496 w 508"/>
                <a:gd name="T1" fmla="*/ 28 h 28"/>
                <a:gd name="T2" fmla="*/ 12 w 508"/>
                <a:gd name="T3" fmla="*/ 28 h 28"/>
                <a:gd name="T4" fmla="*/ 12 w 508"/>
                <a:gd name="T5" fmla="*/ 28 h 28"/>
                <a:gd name="T6" fmla="*/ 6 w 508"/>
                <a:gd name="T7" fmla="*/ 28 h 28"/>
                <a:gd name="T8" fmla="*/ 4 w 508"/>
                <a:gd name="T9" fmla="*/ 26 h 28"/>
                <a:gd name="T10" fmla="*/ 0 w 508"/>
                <a:gd name="T11" fmla="*/ 22 h 28"/>
                <a:gd name="T12" fmla="*/ 0 w 508"/>
                <a:gd name="T13" fmla="*/ 16 h 28"/>
                <a:gd name="T14" fmla="*/ 0 w 508"/>
                <a:gd name="T15" fmla="*/ 12 h 28"/>
                <a:gd name="T16" fmla="*/ 0 w 508"/>
                <a:gd name="T17" fmla="*/ 12 h 28"/>
                <a:gd name="T18" fmla="*/ 0 w 508"/>
                <a:gd name="T19" fmla="*/ 8 h 28"/>
                <a:gd name="T20" fmla="*/ 4 w 508"/>
                <a:gd name="T21" fmla="*/ 4 h 28"/>
                <a:gd name="T22" fmla="*/ 6 w 508"/>
                <a:gd name="T23" fmla="*/ 2 h 28"/>
                <a:gd name="T24" fmla="*/ 12 w 508"/>
                <a:gd name="T25" fmla="*/ 0 h 28"/>
                <a:gd name="T26" fmla="*/ 496 w 508"/>
                <a:gd name="T27" fmla="*/ 0 h 28"/>
                <a:gd name="T28" fmla="*/ 496 w 508"/>
                <a:gd name="T29" fmla="*/ 0 h 28"/>
                <a:gd name="T30" fmla="*/ 500 w 508"/>
                <a:gd name="T31" fmla="*/ 2 h 28"/>
                <a:gd name="T32" fmla="*/ 504 w 508"/>
                <a:gd name="T33" fmla="*/ 4 h 28"/>
                <a:gd name="T34" fmla="*/ 506 w 508"/>
                <a:gd name="T35" fmla="*/ 8 h 28"/>
                <a:gd name="T36" fmla="*/ 508 w 508"/>
                <a:gd name="T37" fmla="*/ 12 h 28"/>
                <a:gd name="T38" fmla="*/ 508 w 508"/>
                <a:gd name="T39" fmla="*/ 16 h 28"/>
                <a:gd name="T40" fmla="*/ 508 w 508"/>
                <a:gd name="T41" fmla="*/ 16 h 28"/>
                <a:gd name="T42" fmla="*/ 506 w 508"/>
                <a:gd name="T43" fmla="*/ 22 h 28"/>
                <a:gd name="T44" fmla="*/ 504 w 508"/>
                <a:gd name="T45" fmla="*/ 26 h 28"/>
                <a:gd name="T46" fmla="*/ 500 w 508"/>
                <a:gd name="T47" fmla="*/ 28 h 28"/>
                <a:gd name="T48" fmla="*/ 496 w 508"/>
                <a:gd name="T4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8" h="28">
                  <a:moveTo>
                    <a:pt x="496" y="28"/>
                  </a:moveTo>
                  <a:lnTo>
                    <a:pt x="12" y="28"/>
                  </a:lnTo>
                  <a:lnTo>
                    <a:pt x="12" y="28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2" y="0"/>
                  </a:lnTo>
                  <a:lnTo>
                    <a:pt x="496" y="0"/>
                  </a:lnTo>
                  <a:lnTo>
                    <a:pt x="496" y="0"/>
                  </a:lnTo>
                  <a:lnTo>
                    <a:pt x="500" y="2"/>
                  </a:lnTo>
                  <a:lnTo>
                    <a:pt x="504" y="4"/>
                  </a:lnTo>
                  <a:lnTo>
                    <a:pt x="506" y="8"/>
                  </a:lnTo>
                  <a:lnTo>
                    <a:pt x="508" y="12"/>
                  </a:lnTo>
                  <a:lnTo>
                    <a:pt x="508" y="16"/>
                  </a:lnTo>
                  <a:lnTo>
                    <a:pt x="508" y="16"/>
                  </a:lnTo>
                  <a:lnTo>
                    <a:pt x="506" y="22"/>
                  </a:lnTo>
                  <a:lnTo>
                    <a:pt x="504" y="26"/>
                  </a:lnTo>
                  <a:lnTo>
                    <a:pt x="500" y="28"/>
                  </a:lnTo>
                  <a:lnTo>
                    <a:pt x="496" y="28"/>
                  </a:lnTo>
                  <a:close/>
                </a:path>
              </a:pathLst>
            </a:custGeom>
            <a:solidFill>
              <a:srgbClr val="162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ïṧḷïḓê-Freeform: Shape 34"/>
            <p:cNvSpPr/>
            <p:nvPr/>
          </p:nvSpPr>
          <p:spPr bwMode="auto">
            <a:xfrm>
              <a:off x="5802093" y="4852213"/>
              <a:ext cx="389028" cy="21442"/>
            </a:xfrm>
            <a:custGeom>
              <a:avLst/>
              <a:gdLst>
                <a:gd name="T0" fmla="*/ 496 w 508"/>
                <a:gd name="T1" fmla="*/ 28 h 28"/>
                <a:gd name="T2" fmla="*/ 12 w 508"/>
                <a:gd name="T3" fmla="*/ 28 h 28"/>
                <a:gd name="T4" fmla="*/ 12 w 508"/>
                <a:gd name="T5" fmla="*/ 28 h 28"/>
                <a:gd name="T6" fmla="*/ 6 w 508"/>
                <a:gd name="T7" fmla="*/ 28 h 28"/>
                <a:gd name="T8" fmla="*/ 4 w 508"/>
                <a:gd name="T9" fmla="*/ 26 h 28"/>
                <a:gd name="T10" fmla="*/ 0 w 508"/>
                <a:gd name="T11" fmla="*/ 22 h 28"/>
                <a:gd name="T12" fmla="*/ 0 w 508"/>
                <a:gd name="T13" fmla="*/ 16 h 28"/>
                <a:gd name="T14" fmla="*/ 0 w 508"/>
                <a:gd name="T15" fmla="*/ 12 h 28"/>
                <a:gd name="T16" fmla="*/ 0 w 508"/>
                <a:gd name="T17" fmla="*/ 12 h 28"/>
                <a:gd name="T18" fmla="*/ 0 w 508"/>
                <a:gd name="T19" fmla="*/ 8 h 28"/>
                <a:gd name="T20" fmla="*/ 4 w 508"/>
                <a:gd name="T21" fmla="*/ 4 h 28"/>
                <a:gd name="T22" fmla="*/ 6 w 508"/>
                <a:gd name="T23" fmla="*/ 2 h 28"/>
                <a:gd name="T24" fmla="*/ 12 w 508"/>
                <a:gd name="T25" fmla="*/ 0 h 28"/>
                <a:gd name="T26" fmla="*/ 496 w 508"/>
                <a:gd name="T27" fmla="*/ 0 h 28"/>
                <a:gd name="T28" fmla="*/ 496 w 508"/>
                <a:gd name="T29" fmla="*/ 0 h 28"/>
                <a:gd name="T30" fmla="*/ 500 w 508"/>
                <a:gd name="T31" fmla="*/ 2 h 28"/>
                <a:gd name="T32" fmla="*/ 504 w 508"/>
                <a:gd name="T33" fmla="*/ 4 h 28"/>
                <a:gd name="T34" fmla="*/ 506 w 508"/>
                <a:gd name="T35" fmla="*/ 8 h 28"/>
                <a:gd name="T36" fmla="*/ 508 w 508"/>
                <a:gd name="T37" fmla="*/ 12 h 28"/>
                <a:gd name="T38" fmla="*/ 508 w 508"/>
                <a:gd name="T39" fmla="*/ 16 h 28"/>
                <a:gd name="T40" fmla="*/ 508 w 508"/>
                <a:gd name="T41" fmla="*/ 16 h 28"/>
                <a:gd name="T42" fmla="*/ 506 w 508"/>
                <a:gd name="T43" fmla="*/ 22 h 28"/>
                <a:gd name="T44" fmla="*/ 504 w 508"/>
                <a:gd name="T45" fmla="*/ 26 h 28"/>
                <a:gd name="T46" fmla="*/ 500 w 508"/>
                <a:gd name="T47" fmla="*/ 28 h 28"/>
                <a:gd name="T48" fmla="*/ 496 w 508"/>
                <a:gd name="T4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08" h="28">
                  <a:moveTo>
                    <a:pt x="496" y="28"/>
                  </a:moveTo>
                  <a:lnTo>
                    <a:pt x="12" y="28"/>
                  </a:lnTo>
                  <a:lnTo>
                    <a:pt x="12" y="28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2" y="0"/>
                  </a:lnTo>
                  <a:lnTo>
                    <a:pt x="496" y="0"/>
                  </a:lnTo>
                  <a:lnTo>
                    <a:pt x="496" y="0"/>
                  </a:lnTo>
                  <a:lnTo>
                    <a:pt x="500" y="2"/>
                  </a:lnTo>
                  <a:lnTo>
                    <a:pt x="504" y="4"/>
                  </a:lnTo>
                  <a:lnTo>
                    <a:pt x="506" y="8"/>
                  </a:lnTo>
                  <a:lnTo>
                    <a:pt x="508" y="12"/>
                  </a:lnTo>
                  <a:lnTo>
                    <a:pt x="508" y="16"/>
                  </a:lnTo>
                  <a:lnTo>
                    <a:pt x="508" y="16"/>
                  </a:lnTo>
                  <a:lnTo>
                    <a:pt x="506" y="22"/>
                  </a:lnTo>
                  <a:lnTo>
                    <a:pt x="504" y="26"/>
                  </a:lnTo>
                  <a:lnTo>
                    <a:pt x="500" y="28"/>
                  </a:lnTo>
                  <a:lnTo>
                    <a:pt x="496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ïṧḷïḓê-Freeform: Shape 35"/>
            <p:cNvSpPr/>
            <p:nvPr/>
          </p:nvSpPr>
          <p:spPr bwMode="auto">
            <a:xfrm>
              <a:off x="5987418" y="3597828"/>
              <a:ext cx="27569" cy="168477"/>
            </a:xfrm>
            <a:custGeom>
              <a:avLst/>
              <a:gdLst>
                <a:gd name="T0" fmla="*/ 18 w 36"/>
                <a:gd name="T1" fmla="*/ 220 h 220"/>
                <a:gd name="T2" fmla="*/ 18 w 36"/>
                <a:gd name="T3" fmla="*/ 220 h 220"/>
                <a:gd name="T4" fmla="*/ 10 w 36"/>
                <a:gd name="T5" fmla="*/ 218 h 220"/>
                <a:gd name="T6" fmla="*/ 4 w 36"/>
                <a:gd name="T7" fmla="*/ 214 h 220"/>
                <a:gd name="T8" fmla="*/ 0 w 36"/>
                <a:gd name="T9" fmla="*/ 208 h 220"/>
                <a:gd name="T10" fmla="*/ 0 w 36"/>
                <a:gd name="T11" fmla="*/ 202 h 220"/>
                <a:gd name="T12" fmla="*/ 0 w 36"/>
                <a:gd name="T13" fmla="*/ 18 h 220"/>
                <a:gd name="T14" fmla="*/ 0 w 36"/>
                <a:gd name="T15" fmla="*/ 18 h 220"/>
                <a:gd name="T16" fmla="*/ 0 w 36"/>
                <a:gd name="T17" fmla="*/ 12 h 220"/>
                <a:gd name="T18" fmla="*/ 4 w 36"/>
                <a:gd name="T19" fmla="*/ 6 h 220"/>
                <a:gd name="T20" fmla="*/ 10 w 36"/>
                <a:gd name="T21" fmla="*/ 2 h 220"/>
                <a:gd name="T22" fmla="*/ 18 w 36"/>
                <a:gd name="T23" fmla="*/ 0 h 220"/>
                <a:gd name="T24" fmla="*/ 18 w 36"/>
                <a:gd name="T25" fmla="*/ 0 h 220"/>
                <a:gd name="T26" fmla="*/ 26 w 36"/>
                <a:gd name="T27" fmla="*/ 2 h 220"/>
                <a:gd name="T28" fmla="*/ 30 w 36"/>
                <a:gd name="T29" fmla="*/ 6 h 220"/>
                <a:gd name="T30" fmla="*/ 34 w 36"/>
                <a:gd name="T31" fmla="*/ 12 h 220"/>
                <a:gd name="T32" fmla="*/ 36 w 36"/>
                <a:gd name="T33" fmla="*/ 18 h 220"/>
                <a:gd name="T34" fmla="*/ 36 w 36"/>
                <a:gd name="T35" fmla="*/ 202 h 220"/>
                <a:gd name="T36" fmla="*/ 36 w 36"/>
                <a:gd name="T37" fmla="*/ 202 h 220"/>
                <a:gd name="T38" fmla="*/ 34 w 36"/>
                <a:gd name="T39" fmla="*/ 208 h 220"/>
                <a:gd name="T40" fmla="*/ 30 w 36"/>
                <a:gd name="T41" fmla="*/ 214 h 220"/>
                <a:gd name="T42" fmla="*/ 26 w 36"/>
                <a:gd name="T43" fmla="*/ 218 h 220"/>
                <a:gd name="T44" fmla="*/ 18 w 36"/>
                <a:gd name="T4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220">
                  <a:moveTo>
                    <a:pt x="18" y="220"/>
                  </a:moveTo>
                  <a:lnTo>
                    <a:pt x="18" y="220"/>
                  </a:lnTo>
                  <a:lnTo>
                    <a:pt x="10" y="218"/>
                  </a:lnTo>
                  <a:lnTo>
                    <a:pt x="4" y="214"/>
                  </a:lnTo>
                  <a:lnTo>
                    <a:pt x="0" y="208"/>
                  </a:lnTo>
                  <a:lnTo>
                    <a:pt x="0" y="20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30" y="6"/>
                  </a:lnTo>
                  <a:lnTo>
                    <a:pt x="34" y="12"/>
                  </a:lnTo>
                  <a:lnTo>
                    <a:pt x="36" y="18"/>
                  </a:lnTo>
                  <a:lnTo>
                    <a:pt x="36" y="202"/>
                  </a:lnTo>
                  <a:lnTo>
                    <a:pt x="36" y="202"/>
                  </a:lnTo>
                  <a:lnTo>
                    <a:pt x="34" y="208"/>
                  </a:lnTo>
                  <a:lnTo>
                    <a:pt x="30" y="214"/>
                  </a:lnTo>
                  <a:lnTo>
                    <a:pt x="26" y="218"/>
                  </a:lnTo>
                  <a:lnTo>
                    <a:pt x="18" y="22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is1ide-Freeform: Shape 36"/>
            <p:cNvSpPr/>
            <p:nvPr/>
          </p:nvSpPr>
          <p:spPr bwMode="auto">
            <a:xfrm>
              <a:off x="5987418" y="3597828"/>
              <a:ext cx="27569" cy="168477"/>
            </a:xfrm>
            <a:custGeom>
              <a:avLst/>
              <a:gdLst>
                <a:gd name="T0" fmla="*/ 18 w 36"/>
                <a:gd name="T1" fmla="*/ 220 h 220"/>
                <a:gd name="T2" fmla="*/ 18 w 36"/>
                <a:gd name="T3" fmla="*/ 220 h 220"/>
                <a:gd name="T4" fmla="*/ 10 w 36"/>
                <a:gd name="T5" fmla="*/ 218 h 220"/>
                <a:gd name="T6" fmla="*/ 4 w 36"/>
                <a:gd name="T7" fmla="*/ 214 h 220"/>
                <a:gd name="T8" fmla="*/ 0 w 36"/>
                <a:gd name="T9" fmla="*/ 208 h 220"/>
                <a:gd name="T10" fmla="*/ 0 w 36"/>
                <a:gd name="T11" fmla="*/ 202 h 220"/>
                <a:gd name="T12" fmla="*/ 0 w 36"/>
                <a:gd name="T13" fmla="*/ 18 h 220"/>
                <a:gd name="T14" fmla="*/ 0 w 36"/>
                <a:gd name="T15" fmla="*/ 18 h 220"/>
                <a:gd name="T16" fmla="*/ 0 w 36"/>
                <a:gd name="T17" fmla="*/ 12 h 220"/>
                <a:gd name="T18" fmla="*/ 4 w 36"/>
                <a:gd name="T19" fmla="*/ 6 h 220"/>
                <a:gd name="T20" fmla="*/ 10 w 36"/>
                <a:gd name="T21" fmla="*/ 2 h 220"/>
                <a:gd name="T22" fmla="*/ 18 w 36"/>
                <a:gd name="T23" fmla="*/ 0 h 220"/>
                <a:gd name="T24" fmla="*/ 18 w 36"/>
                <a:gd name="T25" fmla="*/ 0 h 220"/>
                <a:gd name="T26" fmla="*/ 26 w 36"/>
                <a:gd name="T27" fmla="*/ 2 h 220"/>
                <a:gd name="T28" fmla="*/ 30 w 36"/>
                <a:gd name="T29" fmla="*/ 6 h 220"/>
                <a:gd name="T30" fmla="*/ 34 w 36"/>
                <a:gd name="T31" fmla="*/ 12 h 220"/>
                <a:gd name="T32" fmla="*/ 36 w 36"/>
                <a:gd name="T33" fmla="*/ 18 h 220"/>
                <a:gd name="T34" fmla="*/ 36 w 36"/>
                <a:gd name="T35" fmla="*/ 202 h 220"/>
                <a:gd name="T36" fmla="*/ 36 w 36"/>
                <a:gd name="T37" fmla="*/ 202 h 220"/>
                <a:gd name="T38" fmla="*/ 34 w 36"/>
                <a:gd name="T39" fmla="*/ 208 h 220"/>
                <a:gd name="T40" fmla="*/ 30 w 36"/>
                <a:gd name="T41" fmla="*/ 214 h 220"/>
                <a:gd name="T42" fmla="*/ 26 w 36"/>
                <a:gd name="T43" fmla="*/ 218 h 220"/>
                <a:gd name="T44" fmla="*/ 18 w 36"/>
                <a:gd name="T45" fmla="*/ 22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6" h="220">
                  <a:moveTo>
                    <a:pt x="18" y="220"/>
                  </a:moveTo>
                  <a:lnTo>
                    <a:pt x="18" y="220"/>
                  </a:lnTo>
                  <a:lnTo>
                    <a:pt x="10" y="218"/>
                  </a:lnTo>
                  <a:lnTo>
                    <a:pt x="4" y="214"/>
                  </a:lnTo>
                  <a:lnTo>
                    <a:pt x="0" y="208"/>
                  </a:lnTo>
                  <a:lnTo>
                    <a:pt x="0" y="20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30" y="6"/>
                  </a:lnTo>
                  <a:lnTo>
                    <a:pt x="34" y="12"/>
                  </a:lnTo>
                  <a:lnTo>
                    <a:pt x="36" y="18"/>
                  </a:lnTo>
                  <a:lnTo>
                    <a:pt x="36" y="202"/>
                  </a:lnTo>
                  <a:lnTo>
                    <a:pt x="36" y="202"/>
                  </a:lnTo>
                  <a:lnTo>
                    <a:pt x="34" y="208"/>
                  </a:lnTo>
                  <a:lnTo>
                    <a:pt x="30" y="214"/>
                  </a:lnTo>
                  <a:lnTo>
                    <a:pt x="26" y="218"/>
                  </a:lnTo>
                  <a:lnTo>
                    <a:pt x="18" y="22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is1ide-Freeform: Shape 37"/>
            <p:cNvSpPr/>
            <p:nvPr/>
          </p:nvSpPr>
          <p:spPr bwMode="auto">
            <a:xfrm>
              <a:off x="6158957" y="3637650"/>
              <a:ext cx="76580" cy="159287"/>
            </a:xfrm>
            <a:custGeom>
              <a:avLst/>
              <a:gdLst>
                <a:gd name="T0" fmla="*/ 12 w 100"/>
                <a:gd name="T1" fmla="*/ 206 h 208"/>
                <a:gd name="T2" fmla="*/ 12 w 100"/>
                <a:gd name="T3" fmla="*/ 206 h 208"/>
                <a:gd name="T4" fmla="*/ 6 w 100"/>
                <a:gd name="T5" fmla="*/ 204 h 208"/>
                <a:gd name="T6" fmla="*/ 2 w 100"/>
                <a:gd name="T7" fmla="*/ 198 h 208"/>
                <a:gd name="T8" fmla="*/ 0 w 100"/>
                <a:gd name="T9" fmla="*/ 190 h 208"/>
                <a:gd name="T10" fmla="*/ 0 w 100"/>
                <a:gd name="T11" fmla="*/ 184 h 208"/>
                <a:gd name="T12" fmla="*/ 64 w 100"/>
                <a:gd name="T13" fmla="*/ 12 h 208"/>
                <a:gd name="T14" fmla="*/ 64 w 100"/>
                <a:gd name="T15" fmla="*/ 12 h 208"/>
                <a:gd name="T16" fmla="*/ 68 w 100"/>
                <a:gd name="T17" fmla="*/ 4 h 208"/>
                <a:gd name="T18" fmla="*/ 74 w 100"/>
                <a:gd name="T19" fmla="*/ 0 h 208"/>
                <a:gd name="T20" fmla="*/ 80 w 100"/>
                <a:gd name="T21" fmla="*/ 0 h 208"/>
                <a:gd name="T22" fmla="*/ 88 w 100"/>
                <a:gd name="T23" fmla="*/ 0 h 208"/>
                <a:gd name="T24" fmla="*/ 88 w 100"/>
                <a:gd name="T25" fmla="*/ 0 h 208"/>
                <a:gd name="T26" fmla="*/ 94 w 100"/>
                <a:gd name="T27" fmla="*/ 4 h 208"/>
                <a:gd name="T28" fmla="*/ 98 w 100"/>
                <a:gd name="T29" fmla="*/ 10 h 208"/>
                <a:gd name="T30" fmla="*/ 100 w 100"/>
                <a:gd name="T31" fmla="*/ 16 h 208"/>
                <a:gd name="T32" fmla="*/ 98 w 100"/>
                <a:gd name="T33" fmla="*/ 24 h 208"/>
                <a:gd name="T34" fmla="*/ 36 w 100"/>
                <a:gd name="T35" fmla="*/ 196 h 208"/>
                <a:gd name="T36" fmla="*/ 36 w 100"/>
                <a:gd name="T37" fmla="*/ 196 h 208"/>
                <a:gd name="T38" fmla="*/ 32 w 100"/>
                <a:gd name="T39" fmla="*/ 202 h 208"/>
                <a:gd name="T40" fmla="*/ 26 w 100"/>
                <a:gd name="T41" fmla="*/ 206 h 208"/>
                <a:gd name="T42" fmla="*/ 18 w 100"/>
                <a:gd name="T43" fmla="*/ 208 h 208"/>
                <a:gd name="T44" fmla="*/ 12 w 100"/>
                <a:gd name="T45" fmla="*/ 20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208">
                  <a:moveTo>
                    <a:pt x="12" y="206"/>
                  </a:moveTo>
                  <a:lnTo>
                    <a:pt x="12" y="206"/>
                  </a:lnTo>
                  <a:lnTo>
                    <a:pt x="6" y="204"/>
                  </a:lnTo>
                  <a:lnTo>
                    <a:pt x="2" y="198"/>
                  </a:lnTo>
                  <a:lnTo>
                    <a:pt x="0" y="190"/>
                  </a:lnTo>
                  <a:lnTo>
                    <a:pt x="0" y="184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8" y="4"/>
                  </a:lnTo>
                  <a:lnTo>
                    <a:pt x="74" y="0"/>
                  </a:lnTo>
                  <a:lnTo>
                    <a:pt x="80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94" y="4"/>
                  </a:lnTo>
                  <a:lnTo>
                    <a:pt x="98" y="10"/>
                  </a:lnTo>
                  <a:lnTo>
                    <a:pt x="100" y="16"/>
                  </a:lnTo>
                  <a:lnTo>
                    <a:pt x="98" y="24"/>
                  </a:lnTo>
                  <a:lnTo>
                    <a:pt x="36" y="196"/>
                  </a:lnTo>
                  <a:lnTo>
                    <a:pt x="36" y="196"/>
                  </a:lnTo>
                  <a:lnTo>
                    <a:pt x="32" y="202"/>
                  </a:lnTo>
                  <a:lnTo>
                    <a:pt x="26" y="206"/>
                  </a:lnTo>
                  <a:lnTo>
                    <a:pt x="18" y="208"/>
                  </a:lnTo>
                  <a:lnTo>
                    <a:pt x="12" y="20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is1ide-Freeform: Shape 38"/>
            <p:cNvSpPr/>
            <p:nvPr/>
          </p:nvSpPr>
          <p:spPr bwMode="auto">
            <a:xfrm>
              <a:off x="6158957" y="3637650"/>
              <a:ext cx="76580" cy="159287"/>
            </a:xfrm>
            <a:custGeom>
              <a:avLst/>
              <a:gdLst>
                <a:gd name="T0" fmla="*/ 12 w 100"/>
                <a:gd name="T1" fmla="*/ 206 h 208"/>
                <a:gd name="T2" fmla="*/ 12 w 100"/>
                <a:gd name="T3" fmla="*/ 206 h 208"/>
                <a:gd name="T4" fmla="*/ 6 w 100"/>
                <a:gd name="T5" fmla="*/ 204 h 208"/>
                <a:gd name="T6" fmla="*/ 2 w 100"/>
                <a:gd name="T7" fmla="*/ 198 h 208"/>
                <a:gd name="T8" fmla="*/ 0 w 100"/>
                <a:gd name="T9" fmla="*/ 190 h 208"/>
                <a:gd name="T10" fmla="*/ 0 w 100"/>
                <a:gd name="T11" fmla="*/ 184 h 208"/>
                <a:gd name="T12" fmla="*/ 64 w 100"/>
                <a:gd name="T13" fmla="*/ 12 h 208"/>
                <a:gd name="T14" fmla="*/ 64 w 100"/>
                <a:gd name="T15" fmla="*/ 12 h 208"/>
                <a:gd name="T16" fmla="*/ 68 w 100"/>
                <a:gd name="T17" fmla="*/ 4 h 208"/>
                <a:gd name="T18" fmla="*/ 74 w 100"/>
                <a:gd name="T19" fmla="*/ 0 h 208"/>
                <a:gd name="T20" fmla="*/ 80 w 100"/>
                <a:gd name="T21" fmla="*/ 0 h 208"/>
                <a:gd name="T22" fmla="*/ 88 w 100"/>
                <a:gd name="T23" fmla="*/ 0 h 208"/>
                <a:gd name="T24" fmla="*/ 88 w 100"/>
                <a:gd name="T25" fmla="*/ 0 h 208"/>
                <a:gd name="T26" fmla="*/ 94 w 100"/>
                <a:gd name="T27" fmla="*/ 4 h 208"/>
                <a:gd name="T28" fmla="*/ 98 w 100"/>
                <a:gd name="T29" fmla="*/ 10 h 208"/>
                <a:gd name="T30" fmla="*/ 100 w 100"/>
                <a:gd name="T31" fmla="*/ 16 h 208"/>
                <a:gd name="T32" fmla="*/ 98 w 100"/>
                <a:gd name="T33" fmla="*/ 24 h 208"/>
                <a:gd name="T34" fmla="*/ 36 w 100"/>
                <a:gd name="T35" fmla="*/ 196 h 208"/>
                <a:gd name="T36" fmla="*/ 36 w 100"/>
                <a:gd name="T37" fmla="*/ 196 h 208"/>
                <a:gd name="T38" fmla="*/ 32 w 100"/>
                <a:gd name="T39" fmla="*/ 202 h 208"/>
                <a:gd name="T40" fmla="*/ 26 w 100"/>
                <a:gd name="T41" fmla="*/ 206 h 208"/>
                <a:gd name="T42" fmla="*/ 18 w 100"/>
                <a:gd name="T43" fmla="*/ 208 h 208"/>
                <a:gd name="T44" fmla="*/ 12 w 100"/>
                <a:gd name="T45" fmla="*/ 20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208">
                  <a:moveTo>
                    <a:pt x="12" y="206"/>
                  </a:moveTo>
                  <a:lnTo>
                    <a:pt x="12" y="206"/>
                  </a:lnTo>
                  <a:lnTo>
                    <a:pt x="6" y="204"/>
                  </a:lnTo>
                  <a:lnTo>
                    <a:pt x="2" y="198"/>
                  </a:lnTo>
                  <a:lnTo>
                    <a:pt x="0" y="190"/>
                  </a:lnTo>
                  <a:lnTo>
                    <a:pt x="0" y="184"/>
                  </a:lnTo>
                  <a:lnTo>
                    <a:pt x="64" y="12"/>
                  </a:lnTo>
                  <a:lnTo>
                    <a:pt x="64" y="12"/>
                  </a:lnTo>
                  <a:lnTo>
                    <a:pt x="68" y="4"/>
                  </a:lnTo>
                  <a:lnTo>
                    <a:pt x="74" y="0"/>
                  </a:lnTo>
                  <a:lnTo>
                    <a:pt x="80" y="0"/>
                  </a:lnTo>
                  <a:lnTo>
                    <a:pt x="88" y="0"/>
                  </a:lnTo>
                  <a:lnTo>
                    <a:pt x="88" y="0"/>
                  </a:lnTo>
                  <a:lnTo>
                    <a:pt x="94" y="4"/>
                  </a:lnTo>
                  <a:lnTo>
                    <a:pt x="98" y="10"/>
                  </a:lnTo>
                  <a:lnTo>
                    <a:pt x="100" y="16"/>
                  </a:lnTo>
                  <a:lnTo>
                    <a:pt x="98" y="24"/>
                  </a:lnTo>
                  <a:lnTo>
                    <a:pt x="36" y="196"/>
                  </a:lnTo>
                  <a:lnTo>
                    <a:pt x="36" y="196"/>
                  </a:lnTo>
                  <a:lnTo>
                    <a:pt x="32" y="202"/>
                  </a:lnTo>
                  <a:lnTo>
                    <a:pt x="26" y="206"/>
                  </a:lnTo>
                  <a:lnTo>
                    <a:pt x="18" y="208"/>
                  </a:lnTo>
                  <a:lnTo>
                    <a:pt x="12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is1ide-Freeform: Shape 39"/>
            <p:cNvSpPr/>
            <p:nvPr/>
          </p:nvSpPr>
          <p:spPr bwMode="auto">
            <a:xfrm>
              <a:off x="6301397" y="3758647"/>
              <a:ext cx="119465" cy="134781"/>
            </a:xfrm>
            <a:custGeom>
              <a:avLst/>
              <a:gdLst>
                <a:gd name="T0" fmla="*/ 6 w 156"/>
                <a:gd name="T1" fmla="*/ 172 h 176"/>
                <a:gd name="T2" fmla="*/ 6 w 156"/>
                <a:gd name="T3" fmla="*/ 172 h 176"/>
                <a:gd name="T4" fmla="*/ 2 w 156"/>
                <a:gd name="T5" fmla="*/ 166 h 176"/>
                <a:gd name="T6" fmla="*/ 0 w 156"/>
                <a:gd name="T7" fmla="*/ 160 h 176"/>
                <a:gd name="T8" fmla="*/ 0 w 156"/>
                <a:gd name="T9" fmla="*/ 154 h 176"/>
                <a:gd name="T10" fmla="*/ 4 w 156"/>
                <a:gd name="T11" fmla="*/ 146 h 176"/>
                <a:gd name="T12" fmla="*/ 124 w 156"/>
                <a:gd name="T13" fmla="*/ 6 h 176"/>
                <a:gd name="T14" fmla="*/ 124 w 156"/>
                <a:gd name="T15" fmla="*/ 6 h 176"/>
                <a:gd name="T16" fmla="*/ 128 w 156"/>
                <a:gd name="T17" fmla="*/ 2 h 176"/>
                <a:gd name="T18" fmla="*/ 136 w 156"/>
                <a:gd name="T19" fmla="*/ 0 h 176"/>
                <a:gd name="T20" fmla="*/ 142 w 156"/>
                <a:gd name="T21" fmla="*/ 2 h 176"/>
                <a:gd name="T22" fmla="*/ 150 w 156"/>
                <a:gd name="T23" fmla="*/ 4 h 176"/>
                <a:gd name="T24" fmla="*/ 150 w 156"/>
                <a:gd name="T25" fmla="*/ 4 h 176"/>
                <a:gd name="T26" fmla="*/ 154 w 156"/>
                <a:gd name="T27" fmla="*/ 10 h 176"/>
                <a:gd name="T28" fmla="*/ 156 w 156"/>
                <a:gd name="T29" fmla="*/ 18 h 176"/>
                <a:gd name="T30" fmla="*/ 154 w 156"/>
                <a:gd name="T31" fmla="*/ 24 h 176"/>
                <a:gd name="T32" fmla="*/ 152 w 156"/>
                <a:gd name="T33" fmla="*/ 30 h 176"/>
                <a:gd name="T34" fmla="*/ 32 w 156"/>
                <a:gd name="T35" fmla="*/ 170 h 176"/>
                <a:gd name="T36" fmla="*/ 32 w 156"/>
                <a:gd name="T37" fmla="*/ 170 h 176"/>
                <a:gd name="T38" fmla="*/ 26 w 156"/>
                <a:gd name="T39" fmla="*/ 176 h 176"/>
                <a:gd name="T40" fmla="*/ 20 w 156"/>
                <a:gd name="T41" fmla="*/ 176 h 176"/>
                <a:gd name="T42" fmla="*/ 12 w 156"/>
                <a:gd name="T43" fmla="*/ 176 h 176"/>
                <a:gd name="T44" fmla="*/ 6 w 156"/>
                <a:gd name="T45" fmla="*/ 17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6" h="176">
                  <a:moveTo>
                    <a:pt x="6" y="172"/>
                  </a:moveTo>
                  <a:lnTo>
                    <a:pt x="6" y="172"/>
                  </a:lnTo>
                  <a:lnTo>
                    <a:pt x="2" y="166"/>
                  </a:lnTo>
                  <a:lnTo>
                    <a:pt x="0" y="160"/>
                  </a:lnTo>
                  <a:lnTo>
                    <a:pt x="0" y="154"/>
                  </a:lnTo>
                  <a:lnTo>
                    <a:pt x="4" y="146"/>
                  </a:lnTo>
                  <a:lnTo>
                    <a:pt x="124" y="6"/>
                  </a:lnTo>
                  <a:lnTo>
                    <a:pt x="124" y="6"/>
                  </a:lnTo>
                  <a:lnTo>
                    <a:pt x="128" y="2"/>
                  </a:lnTo>
                  <a:lnTo>
                    <a:pt x="136" y="0"/>
                  </a:lnTo>
                  <a:lnTo>
                    <a:pt x="142" y="2"/>
                  </a:lnTo>
                  <a:lnTo>
                    <a:pt x="150" y="4"/>
                  </a:lnTo>
                  <a:lnTo>
                    <a:pt x="150" y="4"/>
                  </a:lnTo>
                  <a:lnTo>
                    <a:pt x="154" y="10"/>
                  </a:lnTo>
                  <a:lnTo>
                    <a:pt x="156" y="18"/>
                  </a:lnTo>
                  <a:lnTo>
                    <a:pt x="154" y="24"/>
                  </a:lnTo>
                  <a:lnTo>
                    <a:pt x="152" y="30"/>
                  </a:lnTo>
                  <a:lnTo>
                    <a:pt x="32" y="170"/>
                  </a:lnTo>
                  <a:lnTo>
                    <a:pt x="32" y="170"/>
                  </a:lnTo>
                  <a:lnTo>
                    <a:pt x="26" y="176"/>
                  </a:lnTo>
                  <a:lnTo>
                    <a:pt x="20" y="176"/>
                  </a:lnTo>
                  <a:lnTo>
                    <a:pt x="12" y="176"/>
                  </a:lnTo>
                  <a:lnTo>
                    <a:pt x="6" y="17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is1ide-Freeform: Shape 40"/>
            <p:cNvSpPr/>
            <p:nvPr/>
          </p:nvSpPr>
          <p:spPr bwMode="auto">
            <a:xfrm>
              <a:off x="6301397" y="3758647"/>
              <a:ext cx="119465" cy="134781"/>
            </a:xfrm>
            <a:custGeom>
              <a:avLst/>
              <a:gdLst>
                <a:gd name="T0" fmla="*/ 6 w 156"/>
                <a:gd name="T1" fmla="*/ 172 h 176"/>
                <a:gd name="T2" fmla="*/ 6 w 156"/>
                <a:gd name="T3" fmla="*/ 172 h 176"/>
                <a:gd name="T4" fmla="*/ 2 w 156"/>
                <a:gd name="T5" fmla="*/ 166 h 176"/>
                <a:gd name="T6" fmla="*/ 0 w 156"/>
                <a:gd name="T7" fmla="*/ 160 h 176"/>
                <a:gd name="T8" fmla="*/ 0 w 156"/>
                <a:gd name="T9" fmla="*/ 154 h 176"/>
                <a:gd name="T10" fmla="*/ 4 w 156"/>
                <a:gd name="T11" fmla="*/ 146 h 176"/>
                <a:gd name="T12" fmla="*/ 124 w 156"/>
                <a:gd name="T13" fmla="*/ 6 h 176"/>
                <a:gd name="T14" fmla="*/ 124 w 156"/>
                <a:gd name="T15" fmla="*/ 6 h 176"/>
                <a:gd name="T16" fmla="*/ 128 w 156"/>
                <a:gd name="T17" fmla="*/ 2 h 176"/>
                <a:gd name="T18" fmla="*/ 136 w 156"/>
                <a:gd name="T19" fmla="*/ 0 h 176"/>
                <a:gd name="T20" fmla="*/ 142 w 156"/>
                <a:gd name="T21" fmla="*/ 2 h 176"/>
                <a:gd name="T22" fmla="*/ 150 w 156"/>
                <a:gd name="T23" fmla="*/ 4 h 176"/>
                <a:gd name="T24" fmla="*/ 150 w 156"/>
                <a:gd name="T25" fmla="*/ 4 h 176"/>
                <a:gd name="T26" fmla="*/ 154 w 156"/>
                <a:gd name="T27" fmla="*/ 10 h 176"/>
                <a:gd name="T28" fmla="*/ 156 w 156"/>
                <a:gd name="T29" fmla="*/ 18 h 176"/>
                <a:gd name="T30" fmla="*/ 154 w 156"/>
                <a:gd name="T31" fmla="*/ 24 h 176"/>
                <a:gd name="T32" fmla="*/ 152 w 156"/>
                <a:gd name="T33" fmla="*/ 30 h 176"/>
                <a:gd name="T34" fmla="*/ 32 w 156"/>
                <a:gd name="T35" fmla="*/ 170 h 176"/>
                <a:gd name="T36" fmla="*/ 32 w 156"/>
                <a:gd name="T37" fmla="*/ 170 h 176"/>
                <a:gd name="T38" fmla="*/ 26 w 156"/>
                <a:gd name="T39" fmla="*/ 176 h 176"/>
                <a:gd name="T40" fmla="*/ 20 w 156"/>
                <a:gd name="T41" fmla="*/ 176 h 176"/>
                <a:gd name="T42" fmla="*/ 12 w 156"/>
                <a:gd name="T43" fmla="*/ 176 h 176"/>
                <a:gd name="T44" fmla="*/ 6 w 156"/>
                <a:gd name="T45" fmla="*/ 17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6" h="176">
                  <a:moveTo>
                    <a:pt x="6" y="172"/>
                  </a:moveTo>
                  <a:lnTo>
                    <a:pt x="6" y="172"/>
                  </a:lnTo>
                  <a:lnTo>
                    <a:pt x="2" y="166"/>
                  </a:lnTo>
                  <a:lnTo>
                    <a:pt x="0" y="160"/>
                  </a:lnTo>
                  <a:lnTo>
                    <a:pt x="0" y="154"/>
                  </a:lnTo>
                  <a:lnTo>
                    <a:pt x="4" y="146"/>
                  </a:lnTo>
                  <a:lnTo>
                    <a:pt x="124" y="6"/>
                  </a:lnTo>
                  <a:lnTo>
                    <a:pt x="124" y="6"/>
                  </a:lnTo>
                  <a:lnTo>
                    <a:pt x="128" y="2"/>
                  </a:lnTo>
                  <a:lnTo>
                    <a:pt x="136" y="0"/>
                  </a:lnTo>
                  <a:lnTo>
                    <a:pt x="142" y="2"/>
                  </a:lnTo>
                  <a:lnTo>
                    <a:pt x="150" y="4"/>
                  </a:lnTo>
                  <a:lnTo>
                    <a:pt x="150" y="4"/>
                  </a:lnTo>
                  <a:lnTo>
                    <a:pt x="154" y="10"/>
                  </a:lnTo>
                  <a:lnTo>
                    <a:pt x="156" y="18"/>
                  </a:lnTo>
                  <a:lnTo>
                    <a:pt x="154" y="24"/>
                  </a:lnTo>
                  <a:lnTo>
                    <a:pt x="152" y="30"/>
                  </a:lnTo>
                  <a:lnTo>
                    <a:pt x="32" y="170"/>
                  </a:lnTo>
                  <a:lnTo>
                    <a:pt x="32" y="170"/>
                  </a:lnTo>
                  <a:lnTo>
                    <a:pt x="26" y="176"/>
                  </a:lnTo>
                  <a:lnTo>
                    <a:pt x="20" y="176"/>
                  </a:lnTo>
                  <a:lnTo>
                    <a:pt x="12" y="176"/>
                  </a:lnTo>
                  <a:lnTo>
                    <a:pt x="6" y="1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is1ide-Freeform: Shape 41"/>
            <p:cNvSpPr/>
            <p:nvPr/>
          </p:nvSpPr>
          <p:spPr bwMode="auto">
            <a:xfrm>
              <a:off x="6399419" y="3930186"/>
              <a:ext cx="151629" cy="96491"/>
            </a:xfrm>
            <a:custGeom>
              <a:avLst/>
              <a:gdLst>
                <a:gd name="T0" fmla="*/ 4 w 198"/>
                <a:gd name="T1" fmla="*/ 116 h 126"/>
                <a:gd name="T2" fmla="*/ 4 w 198"/>
                <a:gd name="T3" fmla="*/ 116 h 126"/>
                <a:gd name="T4" fmla="*/ 0 w 198"/>
                <a:gd name="T5" fmla="*/ 110 h 126"/>
                <a:gd name="T6" fmla="*/ 2 w 198"/>
                <a:gd name="T7" fmla="*/ 102 h 126"/>
                <a:gd name="T8" fmla="*/ 4 w 198"/>
                <a:gd name="T9" fmla="*/ 96 h 126"/>
                <a:gd name="T10" fmla="*/ 10 w 198"/>
                <a:gd name="T11" fmla="*/ 92 h 126"/>
                <a:gd name="T12" fmla="*/ 170 w 198"/>
                <a:gd name="T13" fmla="*/ 2 h 126"/>
                <a:gd name="T14" fmla="*/ 170 w 198"/>
                <a:gd name="T15" fmla="*/ 2 h 126"/>
                <a:gd name="T16" fmla="*/ 176 w 198"/>
                <a:gd name="T17" fmla="*/ 0 h 126"/>
                <a:gd name="T18" fmla="*/ 184 w 198"/>
                <a:gd name="T19" fmla="*/ 0 h 126"/>
                <a:gd name="T20" fmla="*/ 190 w 198"/>
                <a:gd name="T21" fmla="*/ 2 h 126"/>
                <a:gd name="T22" fmla="*/ 196 w 198"/>
                <a:gd name="T23" fmla="*/ 8 h 126"/>
                <a:gd name="T24" fmla="*/ 196 w 198"/>
                <a:gd name="T25" fmla="*/ 8 h 126"/>
                <a:gd name="T26" fmla="*/ 198 w 198"/>
                <a:gd name="T27" fmla="*/ 16 h 126"/>
                <a:gd name="T28" fmla="*/ 196 w 198"/>
                <a:gd name="T29" fmla="*/ 22 h 126"/>
                <a:gd name="T30" fmla="*/ 194 w 198"/>
                <a:gd name="T31" fmla="*/ 28 h 126"/>
                <a:gd name="T32" fmla="*/ 188 w 198"/>
                <a:gd name="T33" fmla="*/ 34 h 126"/>
                <a:gd name="T34" fmla="*/ 28 w 198"/>
                <a:gd name="T35" fmla="*/ 124 h 126"/>
                <a:gd name="T36" fmla="*/ 28 w 198"/>
                <a:gd name="T37" fmla="*/ 124 h 126"/>
                <a:gd name="T38" fmla="*/ 22 w 198"/>
                <a:gd name="T39" fmla="*/ 126 h 126"/>
                <a:gd name="T40" fmla="*/ 14 w 198"/>
                <a:gd name="T41" fmla="*/ 126 h 126"/>
                <a:gd name="T42" fmla="*/ 8 w 198"/>
                <a:gd name="T43" fmla="*/ 122 h 126"/>
                <a:gd name="T44" fmla="*/ 4 w 198"/>
                <a:gd name="T45" fmla="*/ 11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8" h="126">
                  <a:moveTo>
                    <a:pt x="4" y="116"/>
                  </a:moveTo>
                  <a:lnTo>
                    <a:pt x="4" y="116"/>
                  </a:lnTo>
                  <a:lnTo>
                    <a:pt x="0" y="110"/>
                  </a:lnTo>
                  <a:lnTo>
                    <a:pt x="2" y="102"/>
                  </a:lnTo>
                  <a:lnTo>
                    <a:pt x="4" y="96"/>
                  </a:lnTo>
                  <a:lnTo>
                    <a:pt x="10" y="9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6" y="0"/>
                  </a:lnTo>
                  <a:lnTo>
                    <a:pt x="184" y="0"/>
                  </a:lnTo>
                  <a:lnTo>
                    <a:pt x="190" y="2"/>
                  </a:lnTo>
                  <a:lnTo>
                    <a:pt x="196" y="8"/>
                  </a:lnTo>
                  <a:lnTo>
                    <a:pt x="196" y="8"/>
                  </a:lnTo>
                  <a:lnTo>
                    <a:pt x="198" y="16"/>
                  </a:lnTo>
                  <a:lnTo>
                    <a:pt x="196" y="22"/>
                  </a:lnTo>
                  <a:lnTo>
                    <a:pt x="194" y="28"/>
                  </a:lnTo>
                  <a:lnTo>
                    <a:pt x="188" y="3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2" y="126"/>
                  </a:lnTo>
                  <a:lnTo>
                    <a:pt x="14" y="126"/>
                  </a:lnTo>
                  <a:lnTo>
                    <a:pt x="8" y="122"/>
                  </a:lnTo>
                  <a:lnTo>
                    <a:pt x="4" y="1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is1ide-Freeform: Shape 42"/>
            <p:cNvSpPr/>
            <p:nvPr/>
          </p:nvSpPr>
          <p:spPr bwMode="auto">
            <a:xfrm>
              <a:off x="6399419" y="3930186"/>
              <a:ext cx="151629" cy="96491"/>
            </a:xfrm>
            <a:custGeom>
              <a:avLst/>
              <a:gdLst>
                <a:gd name="T0" fmla="*/ 4 w 198"/>
                <a:gd name="T1" fmla="*/ 116 h 126"/>
                <a:gd name="T2" fmla="*/ 4 w 198"/>
                <a:gd name="T3" fmla="*/ 116 h 126"/>
                <a:gd name="T4" fmla="*/ 0 w 198"/>
                <a:gd name="T5" fmla="*/ 110 h 126"/>
                <a:gd name="T6" fmla="*/ 2 w 198"/>
                <a:gd name="T7" fmla="*/ 102 h 126"/>
                <a:gd name="T8" fmla="*/ 4 w 198"/>
                <a:gd name="T9" fmla="*/ 96 h 126"/>
                <a:gd name="T10" fmla="*/ 10 w 198"/>
                <a:gd name="T11" fmla="*/ 92 h 126"/>
                <a:gd name="T12" fmla="*/ 170 w 198"/>
                <a:gd name="T13" fmla="*/ 2 h 126"/>
                <a:gd name="T14" fmla="*/ 170 w 198"/>
                <a:gd name="T15" fmla="*/ 2 h 126"/>
                <a:gd name="T16" fmla="*/ 176 w 198"/>
                <a:gd name="T17" fmla="*/ 0 h 126"/>
                <a:gd name="T18" fmla="*/ 184 w 198"/>
                <a:gd name="T19" fmla="*/ 0 h 126"/>
                <a:gd name="T20" fmla="*/ 190 w 198"/>
                <a:gd name="T21" fmla="*/ 2 h 126"/>
                <a:gd name="T22" fmla="*/ 196 w 198"/>
                <a:gd name="T23" fmla="*/ 8 h 126"/>
                <a:gd name="T24" fmla="*/ 196 w 198"/>
                <a:gd name="T25" fmla="*/ 8 h 126"/>
                <a:gd name="T26" fmla="*/ 198 w 198"/>
                <a:gd name="T27" fmla="*/ 16 h 126"/>
                <a:gd name="T28" fmla="*/ 196 w 198"/>
                <a:gd name="T29" fmla="*/ 22 h 126"/>
                <a:gd name="T30" fmla="*/ 194 w 198"/>
                <a:gd name="T31" fmla="*/ 28 h 126"/>
                <a:gd name="T32" fmla="*/ 188 w 198"/>
                <a:gd name="T33" fmla="*/ 34 h 126"/>
                <a:gd name="T34" fmla="*/ 28 w 198"/>
                <a:gd name="T35" fmla="*/ 124 h 126"/>
                <a:gd name="T36" fmla="*/ 28 w 198"/>
                <a:gd name="T37" fmla="*/ 124 h 126"/>
                <a:gd name="T38" fmla="*/ 22 w 198"/>
                <a:gd name="T39" fmla="*/ 126 h 126"/>
                <a:gd name="T40" fmla="*/ 14 w 198"/>
                <a:gd name="T41" fmla="*/ 126 h 126"/>
                <a:gd name="T42" fmla="*/ 8 w 198"/>
                <a:gd name="T43" fmla="*/ 122 h 126"/>
                <a:gd name="T44" fmla="*/ 4 w 198"/>
                <a:gd name="T45" fmla="*/ 11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8" h="126">
                  <a:moveTo>
                    <a:pt x="4" y="116"/>
                  </a:moveTo>
                  <a:lnTo>
                    <a:pt x="4" y="116"/>
                  </a:lnTo>
                  <a:lnTo>
                    <a:pt x="0" y="110"/>
                  </a:lnTo>
                  <a:lnTo>
                    <a:pt x="2" y="102"/>
                  </a:lnTo>
                  <a:lnTo>
                    <a:pt x="4" y="96"/>
                  </a:lnTo>
                  <a:lnTo>
                    <a:pt x="10" y="92"/>
                  </a:lnTo>
                  <a:lnTo>
                    <a:pt x="170" y="2"/>
                  </a:lnTo>
                  <a:lnTo>
                    <a:pt x="170" y="2"/>
                  </a:lnTo>
                  <a:lnTo>
                    <a:pt x="176" y="0"/>
                  </a:lnTo>
                  <a:lnTo>
                    <a:pt x="184" y="0"/>
                  </a:lnTo>
                  <a:lnTo>
                    <a:pt x="190" y="2"/>
                  </a:lnTo>
                  <a:lnTo>
                    <a:pt x="196" y="8"/>
                  </a:lnTo>
                  <a:lnTo>
                    <a:pt x="196" y="8"/>
                  </a:lnTo>
                  <a:lnTo>
                    <a:pt x="198" y="16"/>
                  </a:lnTo>
                  <a:lnTo>
                    <a:pt x="196" y="22"/>
                  </a:lnTo>
                  <a:lnTo>
                    <a:pt x="194" y="28"/>
                  </a:lnTo>
                  <a:lnTo>
                    <a:pt x="188" y="34"/>
                  </a:lnTo>
                  <a:lnTo>
                    <a:pt x="28" y="124"/>
                  </a:lnTo>
                  <a:lnTo>
                    <a:pt x="28" y="124"/>
                  </a:lnTo>
                  <a:lnTo>
                    <a:pt x="22" y="126"/>
                  </a:lnTo>
                  <a:lnTo>
                    <a:pt x="14" y="126"/>
                  </a:lnTo>
                  <a:lnTo>
                    <a:pt x="8" y="122"/>
                  </a:lnTo>
                  <a:lnTo>
                    <a:pt x="4" y="1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is1ide-Freeform: Shape 43"/>
            <p:cNvSpPr/>
            <p:nvPr/>
          </p:nvSpPr>
          <p:spPr bwMode="auto">
            <a:xfrm>
              <a:off x="6446899" y="4133890"/>
              <a:ext cx="166945" cy="49011"/>
            </a:xfrm>
            <a:custGeom>
              <a:avLst/>
              <a:gdLst>
                <a:gd name="T0" fmla="*/ 0 w 218"/>
                <a:gd name="T1" fmla="*/ 50 h 64"/>
                <a:gd name="T2" fmla="*/ 0 w 218"/>
                <a:gd name="T3" fmla="*/ 50 h 64"/>
                <a:gd name="T4" fmla="*/ 0 w 218"/>
                <a:gd name="T5" fmla="*/ 42 h 64"/>
                <a:gd name="T6" fmla="*/ 4 w 218"/>
                <a:gd name="T7" fmla="*/ 36 h 64"/>
                <a:gd name="T8" fmla="*/ 8 w 218"/>
                <a:gd name="T9" fmla="*/ 32 h 64"/>
                <a:gd name="T10" fmla="*/ 14 w 218"/>
                <a:gd name="T11" fmla="*/ 28 h 64"/>
                <a:gd name="T12" fmla="*/ 196 w 218"/>
                <a:gd name="T13" fmla="*/ 0 h 64"/>
                <a:gd name="T14" fmla="*/ 196 w 218"/>
                <a:gd name="T15" fmla="*/ 0 h 64"/>
                <a:gd name="T16" fmla="*/ 204 w 218"/>
                <a:gd name="T17" fmla="*/ 0 h 64"/>
                <a:gd name="T18" fmla="*/ 210 w 218"/>
                <a:gd name="T19" fmla="*/ 2 h 64"/>
                <a:gd name="T20" fmla="*/ 214 w 218"/>
                <a:gd name="T21" fmla="*/ 8 h 64"/>
                <a:gd name="T22" fmla="*/ 218 w 218"/>
                <a:gd name="T23" fmla="*/ 14 h 64"/>
                <a:gd name="T24" fmla="*/ 218 w 218"/>
                <a:gd name="T25" fmla="*/ 14 h 64"/>
                <a:gd name="T26" fmla="*/ 216 w 218"/>
                <a:gd name="T27" fmla="*/ 22 h 64"/>
                <a:gd name="T28" fmla="*/ 214 w 218"/>
                <a:gd name="T29" fmla="*/ 28 h 64"/>
                <a:gd name="T30" fmla="*/ 208 w 218"/>
                <a:gd name="T31" fmla="*/ 32 h 64"/>
                <a:gd name="T32" fmla="*/ 202 w 218"/>
                <a:gd name="T33" fmla="*/ 36 h 64"/>
                <a:gd name="T34" fmla="*/ 20 w 218"/>
                <a:gd name="T35" fmla="*/ 64 h 64"/>
                <a:gd name="T36" fmla="*/ 20 w 218"/>
                <a:gd name="T37" fmla="*/ 64 h 64"/>
                <a:gd name="T38" fmla="*/ 14 w 218"/>
                <a:gd name="T39" fmla="*/ 64 h 64"/>
                <a:gd name="T40" fmla="*/ 8 w 218"/>
                <a:gd name="T41" fmla="*/ 62 h 64"/>
                <a:gd name="T42" fmla="*/ 2 w 218"/>
                <a:gd name="T43" fmla="*/ 56 h 64"/>
                <a:gd name="T44" fmla="*/ 0 w 218"/>
                <a:gd name="T45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8" h="64">
                  <a:moveTo>
                    <a:pt x="0" y="50"/>
                  </a:moveTo>
                  <a:lnTo>
                    <a:pt x="0" y="50"/>
                  </a:lnTo>
                  <a:lnTo>
                    <a:pt x="0" y="42"/>
                  </a:lnTo>
                  <a:lnTo>
                    <a:pt x="4" y="36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204" y="0"/>
                  </a:lnTo>
                  <a:lnTo>
                    <a:pt x="210" y="2"/>
                  </a:lnTo>
                  <a:lnTo>
                    <a:pt x="214" y="8"/>
                  </a:lnTo>
                  <a:lnTo>
                    <a:pt x="218" y="14"/>
                  </a:lnTo>
                  <a:lnTo>
                    <a:pt x="218" y="14"/>
                  </a:lnTo>
                  <a:lnTo>
                    <a:pt x="216" y="22"/>
                  </a:lnTo>
                  <a:lnTo>
                    <a:pt x="214" y="28"/>
                  </a:lnTo>
                  <a:lnTo>
                    <a:pt x="208" y="32"/>
                  </a:lnTo>
                  <a:lnTo>
                    <a:pt x="202" y="36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4" y="64"/>
                  </a:lnTo>
                  <a:lnTo>
                    <a:pt x="8" y="62"/>
                  </a:lnTo>
                  <a:lnTo>
                    <a:pt x="2" y="56"/>
                  </a:lnTo>
                  <a:lnTo>
                    <a:pt x="0" y="5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is1ide-Freeform: Shape 44"/>
            <p:cNvSpPr/>
            <p:nvPr/>
          </p:nvSpPr>
          <p:spPr bwMode="auto">
            <a:xfrm>
              <a:off x="6446899" y="4133890"/>
              <a:ext cx="166945" cy="49011"/>
            </a:xfrm>
            <a:custGeom>
              <a:avLst/>
              <a:gdLst>
                <a:gd name="T0" fmla="*/ 0 w 218"/>
                <a:gd name="T1" fmla="*/ 50 h 64"/>
                <a:gd name="T2" fmla="*/ 0 w 218"/>
                <a:gd name="T3" fmla="*/ 50 h 64"/>
                <a:gd name="T4" fmla="*/ 0 w 218"/>
                <a:gd name="T5" fmla="*/ 42 h 64"/>
                <a:gd name="T6" fmla="*/ 4 w 218"/>
                <a:gd name="T7" fmla="*/ 36 h 64"/>
                <a:gd name="T8" fmla="*/ 8 w 218"/>
                <a:gd name="T9" fmla="*/ 32 h 64"/>
                <a:gd name="T10" fmla="*/ 14 w 218"/>
                <a:gd name="T11" fmla="*/ 28 h 64"/>
                <a:gd name="T12" fmla="*/ 196 w 218"/>
                <a:gd name="T13" fmla="*/ 0 h 64"/>
                <a:gd name="T14" fmla="*/ 196 w 218"/>
                <a:gd name="T15" fmla="*/ 0 h 64"/>
                <a:gd name="T16" fmla="*/ 204 w 218"/>
                <a:gd name="T17" fmla="*/ 0 h 64"/>
                <a:gd name="T18" fmla="*/ 210 w 218"/>
                <a:gd name="T19" fmla="*/ 2 h 64"/>
                <a:gd name="T20" fmla="*/ 214 w 218"/>
                <a:gd name="T21" fmla="*/ 8 h 64"/>
                <a:gd name="T22" fmla="*/ 218 w 218"/>
                <a:gd name="T23" fmla="*/ 14 h 64"/>
                <a:gd name="T24" fmla="*/ 218 w 218"/>
                <a:gd name="T25" fmla="*/ 14 h 64"/>
                <a:gd name="T26" fmla="*/ 216 w 218"/>
                <a:gd name="T27" fmla="*/ 22 h 64"/>
                <a:gd name="T28" fmla="*/ 214 w 218"/>
                <a:gd name="T29" fmla="*/ 28 h 64"/>
                <a:gd name="T30" fmla="*/ 208 w 218"/>
                <a:gd name="T31" fmla="*/ 32 h 64"/>
                <a:gd name="T32" fmla="*/ 202 w 218"/>
                <a:gd name="T33" fmla="*/ 36 h 64"/>
                <a:gd name="T34" fmla="*/ 20 w 218"/>
                <a:gd name="T35" fmla="*/ 64 h 64"/>
                <a:gd name="T36" fmla="*/ 20 w 218"/>
                <a:gd name="T37" fmla="*/ 64 h 64"/>
                <a:gd name="T38" fmla="*/ 14 w 218"/>
                <a:gd name="T39" fmla="*/ 64 h 64"/>
                <a:gd name="T40" fmla="*/ 8 w 218"/>
                <a:gd name="T41" fmla="*/ 62 h 64"/>
                <a:gd name="T42" fmla="*/ 2 w 218"/>
                <a:gd name="T43" fmla="*/ 56 h 64"/>
                <a:gd name="T44" fmla="*/ 0 w 218"/>
                <a:gd name="T45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8" h="64">
                  <a:moveTo>
                    <a:pt x="0" y="50"/>
                  </a:moveTo>
                  <a:lnTo>
                    <a:pt x="0" y="50"/>
                  </a:lnTo>
                  <a:lnTo>
                    <a:pt x="0" y="42"/>
                  </a:lnTo>
                  <a:lnTo>
                    <a:pt x="4" y="36"/>
                  </a:lnTo>
                  <a:lnTo>
                    <a:pt x="8" y="32"/>
                  </a:lnTo>
                  <a:lnTo>
                    <a:pt x="14" y="28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204" y="0"/>
                  </a:lnTo>
                  <a:lnTo>
                    <a:pt x="210" y="2"/>
                  </a:lnTo>
                  <a:lnTo>
                    <a:pt x="214" y="8"/>
                  </a:lnTo>
                  <a:lnTo>
                    <a:pt x="218" y="14"/>
                  </a:lnTo>
                  <a:lnTo>
                    <a:pt x="218" y="14"/>
                  </a:lnTo>
                  <a:lnTo>
                    <a:pt x="216" y="22"/>
                  </a:lnTo>
                  <a:lnTo>
                    <a:pt x="214" y="28"/>
                  </a:lnTo>
                  <a:lnTo>
                    <a:pt x="208" y="32"/>
                  </a:lnTo>
                  <a:lnTo>
                    <a:pt x="202" y="36"/>
                  </a:lnTo>
                  <a:lnTo>
                    <a:pt x="20" y="64"/>
                  </a:lnTo>
                  <a:lnTo>
                    <a:pt x="20" y="64"/>
                  </a:lnTo>
                  <a:lnTo>
                    <a:pt x="14" y="64"/>
                  </a:lnTo>
                  <a:lnTo>
                    <a:pt x="8" y="62"/>
                  </a:lnTo>
                  <a:lnTo>
                    <a:pt x="2" y="56"/>
                  </a:lnTo>
                  <a:lnTo>
                    <a:pt x="0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is1ide-Freeform: Shape 45"/>
            <p:cNvSpPr/>
            <p:nvPr/>
          </p:nvSpPr>
          <p:spPr bwMode="auto">
            <a:xfrm>
              <a:off x="6437710" y="4314619"/>
              <a:ext cx="165413" cy="55138"/>
            </a:xfrm>
            <a:custGeom>
              <a:avLst/>
              <a:gdLst>
                <a:gd name="T0" fmla="*/ 0 w 216"/>
                <a:gd name="T1" fmla="*/ 16 h 72"/>
                <a:gd name="T2" fmla="*/ 0 w 216"/>
                <a:gd name="T3" fmla="*/ 16 h 72"/>
                <a:gd name="T4" fmla="*/ 4 w 216"/>
                <a:gd name="T5" fmla="*/ 8 h 72"/>
                <a:gd name="T6" fmla="*/ 8 w 216"/>
                <a:gd name="T7" fmla="*/ 4 h 72"/>
                <a:gd name="T8" fmla="*/ 14 w 216"/>
                <a:gd name="T9" fmla="*/ 0 h 72"/>
                <a:gd name="T10" fmla="*/ 22 w 216"/>
                <a:gd name="T11" fmla="*/ 0 h 72"/>
                <a:gd name="T12" fmla="*/ 202 w 216"/>
                <a:gd name="T13" fmla="*/ 36 h 72"/>
                <a:gd name="T14" fmla="*/ 202 w 216"/>
                <a:gd name="T15" fmla="*/ 36 h 72"/>
                <a:gd name="T16" fmla="*/ 208 w 216"/>
                <a:gd name="T17" fmla="*/ 38 h 72"/>
                <a:gd name="T18" fmla="*/ 214 w 216"/>
                <a:gd name="T19" fmla="*/ 44 h 72"/>
                <a:gd name="T20" fmla="*/ 216 w 216"/>
                <a:gd name="T21" fmla="*/ 50 h 72"/>
                <a:gd name="T22" fmla="*/ 216 w 216"/>
                <a:gd name="T23" fmla="*/ 58 h 72"/>
                <a:gd name="T24" fmla="*/ 216 w 216"/>
                <a:gd name="T25" fmla="*/ 58 h 72"/>
                <a:gd name="T26" fmla="*/ 214 w 216"/>
                <a:gd name="T27" fmla="*/ 64 h 72"/>
                <a:gd name="T28" fmla="*/ 208 w 216"/>
                <a:gd name="T29" fmla="*/ 68 h 72"/>
                <a:gd name="T30" fmla="*/ 202 w 216"/>
                <a:gd name="T31" fmla="*/ 72 h 72"/>
                <a:gd name="T32" fmla="*/ 196 w 216"/>
                <a:gd name="T33" fmla="*/ 72 h 72"/>
                <a:gd name="T34" fmla="*/ 14 w 216"/>
                <a:gd name="T35" fmla="*/ 36 h 72"/>
                <a:gd name="T36" fmla="*/ 14 w 216"/>
                <a:gd name="T37" fmla="*/ 36 h 72"/>
                <a:gd name="T38" fmla="*/ 8 w 216"/>
                <a:gd name="T39" fmla="*/ 34 h 72"/>
                <a:gd name="T40" fmla="*/ 4 w 216"/>
                <a:gd name="T41" fmla="*/ 30 h 72"/>
                <a:gd name="T42" fmla="*/ 0 w 216"/>
                <a:gd name="T43" fmla="*/ 22 h 72"/>
                <a:gd name="T44" fmla="*/ 0 w 216"/>
                <a:gd name="T45" fmla="*/ 1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6" h="72">
                  <a:moveTo>
                    <a:pt x="0" y="16"/>
                  </a:moveTo>
                  <a:lnTo>
                    <a:pt x="0" y="16"/>
                  </a:lnTo>
                  <a:lnTo>
                    <a:pt x="4" y="8"/>
                  </a:lnTo>
                  <a:lnTo>
                    <a:pt x="8" y="4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02" y="36"/>
                  </a:lnTo>
                  <a:lnTo>
                    <a:pt x="202" y="36"/>
                  </a:lnTo>
                  <a:lnTo>
                    <a:pt x="208" y="38"/>
                  </a:lnTo>
                  <a:lnTo>
                    <a:pt x="214" y="44"/>
                  </a:lnTo>
                  <a:lnTo>
                    <a:pt x="216" y="50"/>
                  </a:lnTo>
                  <a:lnTo>
                    <a:pt x="216" y="58"/>
                  </a:lnTo>
                  <a:lnTo>
                    <a:pt x="216" y="58"/>
                  </a:lnTo>
                  <a:lnTo>
                    <a:pt x="214" y="64"/>
                  </a:lnTo>
                  <a:lnTo>
                    <a:pt x="208" y="68"/>
                  </a:lnTo>
                  <a:lnTo>
                    <a:pt x="202" y="72"/>
                  </a:lnTo>
                  <a:lnTo>
                    <a:pt x="196" y="72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8" y="34"/>
                  </a:lnTo>
                  <a:lnTo>
                    <a:pt x="4" y="30"/>
                  </a:lnTo>
                  <a:lnTo>
                    <a:pt x="0" y="22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is1ide-Freeform: Shape 46"/>
            <p:cNvSpPr/>
            <p:nvPr/>
          </p:nvSpPr>
          <p:spPr bwMode="auto">
            <a:xfrm>
              <a:off x="6437710" y="4314619"/>
              <a:ext cx="165413" cy="55138"/>
            </a:xfrm>
            <a:custGeom>
              <a:avLst/>
              <a:gdLst>
                <a:gd name="T0" fmla="*/ 0 w 216"/>
                <a:gd name="T1" fmla="*/ 16 h 72"/>
                <a:gd name="T2" fmla="*/ 0 w 216"/>
                <a:gd name="T3" fmla="*/ 16 h 72"/>
                <a:gd name="T4" fmla="*/ 4 w 216"/>
                <a:gd name="T5" fmla="*/ 8 h 72"/>
                <a:gd name="T6" fmla="*/ 8 w 216"/>
                <a:gd name="T7" fmla="*/ 4 h 72"/>
                <a:gd name="T8" fmla="*/ 14 w 216"/>
                <a:gd name="T9" fmla="*/ 0 h 72"/>
                <a:gd name="T10" fmla="*/ 22 w 216"/>
                <a:gd name="T11" fmla="*/ 0 h 72"/>
                <a:gd name="T12" fmla="*/ 202 w 216"/>
                <a:gd name="T13" fmla="*/ 36 h 72"/>
                <a:gd name="T14" fmla="*/ 202 w 216"/>
                <a:gd name="T15" fmla="*/ 36 h 72"/>
                <a:gd name="T16" fmla="*/ 208 w 216"/>
                <a:gd name="T17" fmla="*/ 38 h 72"/>
                <a:gd name="T18" fmla="*/ 214 w 216"/>
                <a:gd name="T19" fmla="*/ 44 h 72"/>
                <a:gd name="T20" fmla="*/ 216 w 216"/>
                <a:gd name="T21" fmla="*/ 50 h 72"/>
                <a:gd name="T22" fmla="*/ 216 w 216"/>
                <a:gd name="T23" fmla="*/ 58 h 72"/>
                <a:gd name="T24" fmla="*/ 216 w 216"/>
                <a:gd name="T25" fmla="*/ 58 h 72"/>
                <a:gd name="T26" fmla="*/ 214 w 216"/>
                <a:gd name="T27" fmla="*/ 64 h 72"/>
                <a:gd name="T28" fmla="*/ 208 w 216"/>
                <a:gd name="T29" fmla="*/ 68 h 72"/>
                <a:gd name="T30" fmla="*/ 202 w 216"/>
                <a:gd name="T31" fmla="*/ 72 h 72"/>
                <a:gd name="T32" fmla="*/ 196 w 216"/>
                <a:gd name="T33" fmla="*/ 72 h 72"/>
                <a:gd name="T34" fmla="*/ 14 w 216"/>
                <a:gd name="T35" fmla="*/ 36 h 72"/>
                <a:gd name="T36" fmla="*/ 14 w 216"/>
                <a:gd name="T37" fmla="*/ 36 h 72"/>
                <a:gd name="T38" fmla="*/ 8 w 216"/>
                <a:gd name="T39" fmla="*/ 34 h 72"/>
                <a:gd name="T40" fmla="*/ 4 w 216"/>
                <a:gd name="T41" fmla="*/ 30 h 72"/>
                <a:gd name="T42" fmla="*/ 0 w 216"/>
                <a:gd name="T43" fmla="*/ 22 h 72"/>
                <a:gd name="T44" fmla="*/ 0 w 216"/>
                <a:gd name="T45" fmla="*/ 1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6" h="72">
                  <a:moveTo>
                    <a:pt x="0" y="16"/>
                  </a:moveTo>
                  <a:lnTo>
                    <a:pt x="0" y="16"/>
                  </a:lnTo>
                  <a:lnTo>
                    <a:pt x="4" y="8"/>
                  </a:lnTo>
                  <a:lnTo>
                    <a:pt x="8" y="4"/>
                  </a:lnTo>
                  <a:lnTo>
                    <a:pt x="14" y="0"/>
                  </a:lnTo>
                  <a:lnTo>
                    <a:pt x="22" y="0"/>
                  </a:lnTo>
                  <a:lnTo>
                    <a:pt x="202" y="36"/>
                  </a:lnTo>
                  <a:lnTo>
                    <a:pt x="202" y="36"/>
                  </a:lnTo>
                  <a:lnTo>
                    <a:pt x="208" y="38"/>
                  </a:lnTo>
                  <a:lnTo>
                    <a:pt x="214" y="44"/>
                  </a:lnTo>
                  <a:lnTo>
                    <a:pt x="216" y="50"/>
                  </a:lnTo>
                  <a:lnTo>
                    <a:pt x="216" y="58"/>
                  </a:lnTo>
                  <a:lnTo>
                    <a:pt x="216" y="58"/>
                  </a:lnTo>
                  <a:lnTo>
                    <a:pt x="214" y="64"/>
                  </a:lnTo>
                  <a:lnTo>
                    <a:pt x="208" y="68"/>
                  </a:lnTo>
                  <a:lnTo>
                    <a:pt x="202" y="72"/>
                  </a:lnTo>
                  <a:lnTo>
                    <a:pt x="196" y="72"/>
                  </a:lnTo>
                  <a:lnTo>
                    <a:pt x="14" y="36"/>
                  </a:lnTo>
                  <a:lnTo>
                    <a:pt x="14" y="36"/>
                  </a:lnTo>
                  <a:lnTo>
                    <a:pt x="8" y="34"/>
                  </a:lnTo>
                  <a:lnTo>
                    <a:pt x="4" y="30"/>
                  </a:lnTo>
                  <a:lnTo>
                    <a:pt x="0" y="22"/>
                  </a:lnTo>
                  <a:lnTo>
                    <a:pt x="0" y="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is1ide-Freeform: Shape 47"/>
            <p:cNvSpPr/>
            <p:nvPr/>
          </p:nvSpPr>
          <p:spPr bwMode="auto">
            <a:xfrm>
              <a:off x="6371851" y="4464717"/>
              <a:ext cx="148566" cy="101086"/>
            </a:xfrm>
            <a:custGeom>
              <a:avLst/>
              <a:gdLst>
                <a:gd name="T0" fmla="*/ 4 w 194"/>
                <a:gd name="T1" fmla="*/ 10 h 132"/>
                <a:gd name="T2" fmla="*/ 4 w 194"/>
                <a:gd name="T3" fmla="*/ 10 h 132"/>
                <a:gd name="T4" fmla="*/ 8 w 194"/>
                <a:gd name="T5" fmla="*/ 4 h 132"/>
                <a:gd name="T6" fmla="*/ 14 w 194"/>
                <a:gd name="T7" fmla="*/ 2 h 132"/>
                <a:gd name="T8" fmla="*/ 22 w 194"/>
                <a:gd name="T9" fmla="*/ 0 h 132"/>
                <a:gd name="T10" fmla="*/ 28 w 194"/>
                <a:gd name="T11" fmla="*/ 4 h 132"/>
                <a:gd name="T12" fmla="*/ 186 w 194"/>
                <a:gd name="T13" fmla="*/ 98 h 132"/>
                <a:gd name="T14" fmla="*/ 186 w 194"/>
                <a:gd name="T15" fmla="*/ 98 h 132"/>
                <a:gd name="T16" fmla="*/ 190 w 194"/>
                <a:gd name="T17" fmla="*/ 104 h 132"/>
                <a:gd name="T18" fmla="*/ 194 w 194"/>
                <a:gd name="T19" fmla="*/ 110 h 132"/>
                <a:gd name="T20" fmla="*/ 194 w 194"/>
                <a:gd name="T21" fmla="*/ 116 h 132"/>
                <a:gd name="T22" fmla="*/ 192 w 194"/>
                <a:gd name="T23" fmla="*/ 124 h 132"/>
                <a:gd name="T24" fmla="*/ 192 w 194"/>
                <a:gd name="T25" fmla="*/ 124 h 132"/>
                <a:gd name="T26" fmla="*/ 186 w 194"/>
                <a:gd name="T27" fmla="*/ 128 h 132"/>
                <a:gd name="T28" fmla="*/ 180 w 194"/>
                <a:gd name="T29" fmla="*/ 132 h 132"/>
                <a:gd name="T30" fmla="*/ 174 w 194"/>
                <a:gd name="T31" fmla="*/ 132 h 132"/>
                <a:gd name="T32" fmla="*/ 166 w 194"/>
                <a:gd name="T33" fmla="*/ 130 h 132"/>
                <a:gd name="T34" fmla="*/ 10 w 194"/>
                <a:gd name="T35" fmla="*/ 34 h 132"/>
                <a:gd name="T36" fmla="*/ 10 w 194"/>
                <a:gd name="T37" fmla="*/ 34 h 132"/>
                <a:gd name="T38" fmla="*/ 4 w 194"/>
                <a:gd name="T39" fmla="*/ 30 h 132"/>
                <a:gd name="T40" fmla="*/ 2 w 194"/>
                <a:gd name="T41" fmla="*/ 24 h 132"/>
                <a:gd name="T42" fmla="*/ 0 w 194"/>
                <a:gd name="T43" fmla="*/ 16 h 132"/>
                <a:gd name="T44" fmla="*/ 4 w 194"/>
                <a:gd name="T45" fmla="*/ 1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132">
                  <a:moveTo>
                    <a:pt x="4" y="10"/>
                  </a:moveTo>
                  <a:lnTo>
                    <a:pt x="4" y="10"/>
                  </a:lnTo>
                  <a:lnTo>
                    <a:pt x="8" y="4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8" y="4"/>
                  </a:lnTo>
                  <a:lnTo>
                    <a:pt x="186" y="98"/>
                  </a:lnTo>
                  <a:lnTo>
                    <a:pt x="186" y="98"/>
                  </a:lnTo>
                  <a:lnTo>
                    <a:pt x="190" y="104"/>
                  </a:lnTo>
                  <a:lnTo>
                    <a:pt x="194" y="110"/>
                  </a:lnTo>
                  <a:lnTo>
                    <a:pt x="194" y="116"/>
                  </a:lnTo>
                  <a:lnTo>
                    <a:pt x="192" y="124"/>
                  </a:lnTo>
                  <a:lnTo>
                    <a:pt x="192" y="124"/>
                  </a:lnTo>
                  <a:lnTo>
                    <a:pt x="186" y="128"/>
                  </a:lnTo>
                  <a:lnTo>
                    <a:pt x="180" y="132"/>
                  </a:lnTo>
                  <a:lnTo>
                    <a:pt x="174" y="132"/>
                  </a:lnTo>
                  <a:lnTo>
                    <a:pt x="166" y="130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4" y="30"/>
                  </a:lnTo>
                  <a:lnTo>
                    <a:pt x="2" y="24"/>
                  </a:lnTo>
                  <a:lnTo>
                    <a:pt x="0" y="16"/>
                  </a:lnTo>
                  <a:lnTo>
                    <a:pt x="4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is1ide-Freeform: Shape 48"/>
            <p:cNvSpPr/>
            <p:nvPr/>
          </p:nvSpPr>
          <p:spPr bwMode="auto">
            <a:xfrm>
              <a:off x="6371851" y="4464717"/>
              <a:ext cx="148566" cy="101086"/>
            </a:xfrm>
            <a:custGeom>
              <a:avLst/>
              <a:gdLst>
                <a:gd name="T0" fmla="*/ 4 w 194"/>
                <a:gd name="T1" fmla="*/ 10 h 132"/>
                <a:gd name="T2" fmla="*/ 4 w 194"/>
                <a:gd name="T3" fmla="*/ 10 h 132"/>
                <a:gd name="T4" fmla="*/ 8 w 194"/>
                <a:gd name="T5" fmla="*/ 4 h 132"/>
                <a:gd name="T6" fmla="*/ 14 w 194"/>
                <a:gd name="T7" fmla="*/ 2 h 132"/>
                <a:gd name="T8" fmla="*/ 22 w 194"/>
                <a:gd name="T9" fmla="*/ 0 h 132"/>
                <a:gd name="T10" fmla="*/ 28 w 194"/>
                <a:gd name="T11" fmla="*/ 4 h 132"/>
                <a:gd name="T12" fmla="*/ 186 w 194"/>
                <a:gd name="T13" fmla="*/ 98 h 132"/>
                <a:gd name="T14" fmla="*/ 186 w 194"/>
                <a:gd name="T15" fmla="*/ 98 h 132"/>
                <a:gd name="T16" fmla="*/ 190 w 194"/>
                <a:gd name="T17" fmla="*/ 104 h 132"/>
                <a:gd name="T18" fmla="*/ 194 w 194"/>
                <a:gd name="T19" fmla="*/ 110 h 132"/>
                <a:gd name="T20" fmla="*/ 194 w 194"/>
                <a:gd name="T21" fmla="*/ 116 h 132"/>
                <a:gd name="T22" fmla="*/ 192 w 194"/>
                <a:gd name="T23" fmla="*/ 124 h 132"/>
                <a:gd name="T24" fmla="*/ 192 w 194"/>
                <a:gd name="T25" fmla="*/ 124 h 132"/>
                <a:gd name="T26" fmla="*/ 186 w 194"/>
                <a:gd name="T27" fmla="*/ 128 h 132"/>
                <a:gd name="T28" fmla="*/ 180 w 194"/>
                <a:gd name="T29" fmla="*/ 132 h 132"/>
                <a:gd name="T30" fmla="*/ 174 w 194"/>
                <a:gd name="T31" fmla="*/ 132 h 132"/>
                <a:gd name="T32" fmla="*/ 166 w 194"/>
                <a:gd name="T33" fmla="*/ 130 h 132"/>
                <a:gd name="T34" fmla="*/ 10 w 194"/>
                <a:gd name="T35" fmla="*/ 34 h 132"/>
                <a:gd name="T36" fmla="*/ 10 w 194"/>
                <a:gd name="T37" fmla="*/ 34 h 132"/>
                <a:gd name="T38" fmla="*/ 4 w 194"/>
                <a:gd name="T39" fmla="*/ 30 h 132"/>
                <a:gd name="T40" fmla="*/ 2 w 194"/>
                <a:gd name="T41" fmla="*/ 24 h 132"/>
                <a:gd name="T42" fmla="*/ 0 w 194"/>
                <a:gd name="T43" fmla="*/ 16 h 132"/>
                <a:gd name="T44" fmla="*/ 4 w 194"/>
                <a:gd name="T45" fmla="*/ 1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132">
                  <a:moveTo>
                    <a:pt x="4" y="10"/>
                  </a:moveTo>
                  <a:lnTo>
                    <a:pt x="4" y="10"/>
                  </a:lnTo>
                  <a:lnTo>
                    <a:pt x="8" y="4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8" y="4"/>
                  </a:lnTo>
                  <a:lnTo>
                    <a:pt x="186" y="98"/>
                  </a:lnTo>
                  <a:lnTo>
                    <a:pt x="186" y="98"/>
                  </a:lnTo>
                  <a:lnTo>
                    <a:pt x="190" y="104"/>
                  </a:lnTo>
                  <a:lnTo>
                    <a:pt x="194" y="110"/>
                  </a:lnTo>
                  <a:lnTo>
                    <a:pt x="194" y="116"/>
                  </a:lnTo>
                  <a:lnTo>
                    <a:pt x="192" y="124"/>
                  </a:lnTo>
                  <a:lnTo>
                    <a:pt x="192" y="124"/>
                  </a:lnTo>
                  <a:lnTo>
                    <a:pt x="186" y="128"/>
                  </a:lnTo>
                  <a:lnTo>
                    <a:pt x="180" y="132"/>
                  </a:lnTo>
                  <a:lnTo>
                    <a:pt x="174" y="132"/>
                  </a:lnTo>
                  <a:lnTo>
                    <a:pt x="166" y="130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4" y="30"/>
                  </a:lnTo>
                  <a:lnTo>
                    <a:pt x="2" y="24"/>
                  </a:lnTo>
                  <a:lnTo>
                    <a:pt x="0" y="16"/>
                  </a:lnTo>
                  <a:lnTo>
                    <a:pt x="4" y="1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is1ide-Freeform: Shape 49"/>
            <p:cNvSpPr/>
            <p:nvPr/>
          </p:nvSpPr>
          <p:spPr bwMode="auto">
            <a:xfrm>
              <a:off x="5779119" y="3637650"/>
              <a:ext cx="76580" cy="159287"/>
            </a:xfrm>
            <a:custGeom>
              <a:avLst/>
              <a:gdLst>
                <a:gd name="T0" fmla="*/ 88 w 100"/>
                <a:gd name="T1" fmla="*/ 206 h 208"/>
                <a:gd name="T2" fmla="*/ 88 w 100"/>
                <a:gd name="T3" fmla="*/ 206 h 208"/>
                <a:gd name="T4" fmla="*/ 94 w 100"/>
                <a:gd name="T5" fmla="*/ 204 h 208"/>
                <a:gd name="T6" fmla="*/ 98 w 100"/>
                <a:gd name="T7" fmla="*/ 198 h 208"/>
                <a:gd name="T8" fmla="*/ 100 w 100"/>
                <a:gd name="T9" fmla="*/ 190 h 208"/>
                <a:gd name="T10" fmla="*/ 98 w 100"/>
                <a:gd name="T11" fmla="*/ 184 h 208"/>
                <a:gd name="T12" fmla="*/ 36 w 100"/>
                <a:gd name="T13" fmla="*/ 12 h 208"/>
                <a:gd name="T14" fmla="*/ 36 w 100"/>
                <a:gd name="T15" fmla="*/ 12 h 208"/>
                <a:gd name="T16" fmla="*/ 32 w 100"/>
                <a:gd name="T17" fmla="*/ 4 h 208"/>
                <a:gd name="T18" fmla="*/ 26 w 100"/>
                <a:gd name="T19" fmla="*/ 0 h 208"/>
                <a:gd name="T20" fmla="*/ 18 w 100"/>
                <a:gd name="T21" fmla="*/ 0 h 208"/>
                <a:gd name="T22" fmla="*/ 12 w 100"/>
                <a:gd name="T23" fmla="*/ 0 h 208"/>
                <a:gd name="T24" fmla="*/ 12 w 100"/>
                <a:gd name="T25" fmla="*/ 0 h 208"/>
                <a:gd name="T26" fmla="*/ 6 w 100"/>
                <a:gd name="T27" fmla="*/ 4 h 208"/>
                <a:gd name="T28" fmla="*/ 2 w 100"/>
                <a:gd name="T29" fmla="*/ 10 h 208"/>
                <a:gd name="T30" fmla="*/ 0 w 100"/>
                <a:gd name="T31" fmla="*/ 16 h 208"/>
                <a:gd name="T32" fmla="*/ 0 w 100"/>
                <a:gd name="T33" fmla="*/ 24 h 208"/>
                <a:gd name="T34" fmla="*/ 64 w 100"/>
                <a:gd name="T35" fmla="*/ 196 h 208"/>
                <a:gd name="T36" fmla="*/ 64 w 100"/>
                <a:gd name="T37" fmla="*/ 196 h 208"/>
                <a:gd name="T38" fmla="*/ 68 w 100"/>
                <a:gd name="T39" fmla="*/ 202 h 208"/>
                <a:gd name="T40" fmla="*/ 74 w 100"/>
                <a:gd name="T41" fmla="*/ 206 h 208"/>
                <a:gd name="T42" fmla="*/ 80 w 100"/>
                <a:gd name="T43" fmla="*/ 208 h 208"/>
                <a:gd name="T44" fmla="*/ 88 w 100"/>
                <a:gd name="T45" fmla="*/ 20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208">
                  <a:moveTo>
                    <a:pt x="88" y="206"/>
                  </a:moveTo>
                  <a:lnTo>
                    <a:pt x="88" y="206"/>
                  </a:lnTo>
                  <a:lnTo>
                    <a:pt x="94" y="204"/>
                  </a:lnTo>
                  <a:lnTo>
                    <a:pt x="98" y="198"/>
                  </a:lnTo>
                  <a:lnTo>
                    <a:pt x="100" y="190"/>
                  </a:lnTo>
                  <a:lnTo>
                    <a:pt x="98" y="184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2" y="4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4"/>
                  </a:lnTo>
                  <a:lnTo>
                    <a:pt x="2" y="1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64" y="196"/>
                  </a:lnTo>
                  <a:lnTo>
                    <a:pt x="64" y="196"/>
                  </a:lnTo>
                  <a:lnTo>
                    <a:pt x="68" y="202"/>
                  </a:lnTo>
                  <a:lnTo>
                    <a:pt x="74" y="206"/>
                  </a:lnTo>
                  <a:lnTo>
                    <a:pt x="80" y="208"/>
                  </a:lnTo>
                  <a:lnTo>
                    <a:pt x="88" y="20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is1ide-Freeform: Shape 50"/>
            <p:cNvSpPr/>
            <p:nvPr/>
          </p:nvSpPr>
          <p:spPr bwMode="auto">
            <a:xfrm>
              <a:off x="5779119" y="3637650"/>
              <a:ext cx="76580" cy="159287"/>
            </a:xfrm>
            <a:custGeom>
              <a:avLst/>
              <a:gdLst>
                <a:gd name="T0" fmla="*/ 88 w 100"/>
                <a:gd name="T1" fmla="*/ 206 h 208"/>
                <a:gd name="T2" fmla="*/ 88 w 100"/>
                <a:gd name="T3" fmla="*/ 206 h 208"/>
                <a:gd name="T4" fmla="*/ 94 w 100"/>
                <a:gd name="T5" fmla="*/ 204 h 208"/>
                <a:gd name="T6" fmla="*/ 98 w 100"/>
                <a:gd name="T7" fmla="*/ 198 h 208"/>
                <a:gd name="T8" fmla="*/ 100 w 100"/>
                <a:gd name="T9" fmla="*/ 190 h 208"/>
                <a:gd name="T10" fmla="*/ 98 w 100"/>
                <a:gd name="T11" fmla="*/ 184 h 208"/>
                <a:gd name="T12" fmla="*/ 36 w 100"/>
                <a:gd name="T13" fmla="*/ 12 h 208"/>
                <a:gd name="T14" fmla="*/ 36 w 100"/>
                <a:gd name="T15" fmla="*/ 12 h 208"/>
                <a:gd name="T16" fmla="*/ 32 w 100"/>
                <a:gd name="T17" fmla="*/ 4 h 208"/>
                <a:gd name="T18" fmla="*/ 26 w 100"/>
                <a:gd name="T19" fmla="*/ 0 h 208"/>
                <a:gd name="T20" fmla="*/ 18 w 100"/>
                <a:gd name="T21" fmla="*/ 0 h 208"/>
                <a:gd name="T22" fmla="*/ 12 w 100"/>
                <a:gd name="T23" fmla="*/ 0 h 208"/>
                <a:gd name="T24" fmla="*/ 12 w 100"/>
                <a:gd name="T25" fmla="*/ 0 h 208"/>
                <a:gd name="T26" fmla="*/ 6 w 100"/>
                <a:gd name="T27" fmla="*/ 4 h 208"/>
                <a:gd name="T28" fmla="*/ 2 w 100"/>
                <a:gd name="T29" fmla="*/ 10 h 208"/>
                <a:gd name="T30" fmla="*/ 0 w 100"/>
                <a:gd name="T31" fmla="*/ 16 h 208"/>
                <a:gd name="T32" fmla="*/ 0 w 100"/>
                <a:gd name="T33" fmla="*/ 24 h 208"/>
                <a:gd name="T34" fmla="*/ 64 w 100"/>
                <a:gd name="T35" fmla="*/ 196 h 208"/>
                <a:gd name="T36" fmla="*/ 64 w 100"/>
                <a:gd name="T37" fmla="*/ 196 h 208"/>
                <a:gd name="T38" fmla="*/ 68 w 100"/>
                <a:gd name="T39" fmla="*/ 202 h 208"/>
                <a:gd name="T40" fmla="*/ 74 w 100"/>
                <a:gd name="T41" fmla="*/ 206 h 208"/>
                <a:gd name="T42" fmla="*/ 80 w 100"/>
                <a:gd name="T43" fmla="*/ 208 h 208"/>
                <a:gd name="T44" fmla="*/ 88 w 100"/>
                <a:gd name="T45" fmla="*/ 206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0" h="208">
                  <a:moveTo>
                    <a:pt x="88" y="206"/>
                  </a:moveTo>
                  <a:lnTo>
                    <a:pt x="88" y="206"/>
                  </a:lnTo>
                  <a:lnTo>
                    <a:pt x="94" y="204"/>
                  </a:lnTo>
                  <a:lnTo>
                    <a:pt x="98" y="198"/>
                  </a:lnTo>
                  <a:lnTo>
                    <a:pt x="100" y="190"/>
                  </a:lnTo>
                  <a:lnTo>
                    <a:pt x="98" y="184"/>
                  </a:lnTo>
                  <a:lnTo>
                    <a:pt x="36" y="12"/>
                  </a:lnTo>
                  <a:lnTo>
                    <a:pt x="36" y="12"/>
                  </a:lnTo>
                  <a:lnTo>
                    <a:pt x="32" y="4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6" y="4"/>
                  </a:lnTo>
                  <a:lnTo>
                    <a:pt x="2" y="10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64" y="196"/>
                  </a:lnTo>
                  <a:lnTo>
                    <a:pt x="64" y="196"/>
                  </a:lnTo>
                  <a:lnTo>
                    <a:pt x="68" y="202"/>
                  </a:lnTo>
                  <a:lnTo>
                    <a:pt x="74" y="206"/>
                  </a:lnTo>
                  <a:lnTo>
                    <a:pt x="80" y="208"/>
                  </a:lnTo>
                  <a:lnTo>
                    <a:pt x="88" y="20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is1ide-Freeform: Shape 51"/>
            <p:cNvSpPr/>
            <p:nvPr/>
          </p:nvSpPr>
          <p:spPr bwMode="auto">
            <a:xfrm>
              <a:off x="5593795" y="3758647"/>
              <a:ext cx="119465" cy="134781"/>
            </a:xfrm>
            <a:custGeom>
              <a:avLst/>
              <a:gdLst>
                <a:gd name="T0" fmla="*/ 148 w 156"/>
                <a:gd name="T1" fmla="*/ 172 h 176"/>
                <a:gd name="T2" fmla="*/ 148 w 156"/>
                <a:gd name="T3" fmla="*/ 172 h 176"/>
                <a:gd name="T4" fmla="*/ 154 w 156"/>
                <a:gd name="T5" fmla="*/ 166 h 176"/>
                <a:gd name="T6" fmla="*/ 156 w 156"/>
                <a:gd name="T7" fmla="*/ 160 h 176"/>
                <a:gd name="T8" fmla="*/ 154 w 156"/>
                <a:gd name="T9" fmla="*/ 154 h 176"/>
                <a:gd name="T10" fmla="*/ 150 w 156"/>
                <a:gd name="T11" fmla="*/ 146 h 176"/>
                <a:gd name="T12" fmla="*/ 32 w 156"/>
                <a:gd name="T13" fmla="*/ 6 h 176"/>
                <a:gd name="T14" fmla="*/ 32 w 156"/>
                <a:gd name="T15" fmla="*/ 6 h 176"/>
                <a:gd name="T16" fmla="*/ 26 w 156"/>
                <a:gd name="T17" fmla="*/ 2 h 176"/>
                <a:gd name="T18" fmla="*/ 20 w 156"/>
                <a:gd name="T19" fmla="*/ 0 h 176"/>
                <a:gd name="T20" fmla="*/ 12 w 156"/>
                <a:gd name="T21" fmla="*/ 2 h 176"/>
                <a:gd name="T22" fmla="*/ 6 w 156"/>
                <a:gd name="T23" fmla="*/ 4 h 176"/>
                <a:gd name="T24" fmla="*/ 6 w 156"/>
                <a:gd name="T25" fmla="*/ 4 h 176"/>
                <a:gd name="T26" fmla="*/ 2 w 156"/>
                <a:gd name="T27" fmla="*/ 10 h 176"/>
                <a:gd name="T28" fmla="*/ 0 w 156"/>
                <a:gd name="T29" fmla="*/ 18 h 176"/>
                <a:gd name="T30" fmla="*/ 0 w 156"/>
                <a:gd name="T31" fmla="*/ 24 h 176"/>
                <a:gd name="T32" fmla="*/ 4 w 156"/>
                <a:gd name="T33" fmla="*/ 30 h 176"/>
                <a:gd name="T34" fmla="*/ 122 w 156"/>
                <a:gd name="T35" fmla="*/ 170 h 176"/>
                <a:gd name="T36" fmla="*/ 122 w 156"/>
                <a:gd name="T37" fmla="*/ 170 h 176"/>
                <a:gd name="T38" fmla="*/ 128 w 156"/>
                <a:gd name="T39" fmla="*/ 176 h 176"/>
                <a:gd name="T40" fmla="*/ 136 w 156"/>
                <a:gd name="T41" fmla="*/ 176 h 176"/>
                <a:gd name="T42" fmla="*/ 142 w 156"/>
                <a:gd name="T43" fmla="*/ 176 h 176"/>
                <a:gd name="T44" fmla="*/ 148 w 156"/>
                <a:gd name="T45" fmla="*/ 17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6" h="176">
                  <a:moveTo>
                    <a:pt x="148" y="172"/>
                  </a:moveTo>
                  <a:lnTo>
                    <a:pt x="148" y="172"/>
                  </a:lnTo>
                  <a:lnTo>
                    <a:pt x="154" y="166"/>
                  </a:lnTo>
                  <a:lnTo>
                    <a:pt x="156" y="160"/>
                  </a:lnTo>
                  <a:lnTo>
                    <a:pt x="154" y="154"/>
                  </a:lnTo>
                  <a:lnTo>
                    <a:pt x="150" y="14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26" y="2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2" y="10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4" y="3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8" y="176"/>
                  </a:lnTo>
                  <a:lnTo>
                    <a:pt x="136" y="176"/>
                  </a:lnTo>
                  <a:lnTo>
                    <a:pt x="142" y="176"/>
                  </a:lnTo>
                  <a:lnTo>
                    <a:pt x="148" y="17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is1ide-Freeform: Shape 52"/>
            <p:cNvSpPr/>
            <p:nvPr/>
          </p:nvSpPr>
          <p:spPr bwMode="auto">
            <a:xfrm>
              <a:off x="5593795" y="3758647"/>
              <a:ext cx="119465" cy="134781"/>
            </a:xfrm>
            <a:custGeom>
              <a:avLst/>
              <a:gdLst>
                <a:gd name="T0" fmla="*/ 148 w 156"/>
                <a:gd name="T1" fmla="*/ 172 h 176"/>
                <a:gd name="T2" fmla="*/ 148 w 156"/>
                <a:gd name="T3" fmla="*/ 172 h 176"/>
                <a:gd name="T4" fmla="*/ 154 w 156"/>
                <a:gd name="T5" fmla="*/ 166 h 176"/>
                <a:gd name="T6" fmla="*/ 156 w 156"/>
                <a:gd name="T7" fmla="*/ 160 h 176"/>
                <a:gd name="T8" fmla="*/ 154 w 156"/>
                <a:gd name="T9" fmla="*/ 154 h 176"/>
                <a:gd name="T10" fmla="*/ 150 w 156"/>
                <a:gd name="T11" fmla="*/ 146 h 176"/>
                <a:gd name="T12" fmla="*/ 32 w 156"/>
                <a:gd name="T13" fmla="*/ 6 h 176"/>
                <a:gd name="T14" fmla="*/ 32 w 156"/>
                <a:gd name="T15" fmla="*/ 6 h 176"/>
                <a:gd name="T16" fmla="*/ 26 w 156"/>
                <a:gd name="T17" fmla="*/ 2 h 176"/>
                <a:gd name="T18" fmla="*/ 20 w 156"/>
                <a:gd name="T19" fmla="*/ 0 h 176"/>
                <a:gd name="T20" fmla="*/ 12 w 156"/>
                <a:gd name="T21" fmla="*/ 2 h 176"/>
                <a:gd name="T22" fmla="*/ 6 w 156"/>
                <a:gd name="T23" fmla="*/ 4 h 176"/>
                <a:gd name="T24" fmla="*/ 6 w 156"/>
                <a:gd name="T25" fmla="*/ 4 h 176"/>
                <a:gd name="T26" fmla="*/ 2 w 156"/>
                <a:gd name="T27" fmla="*/ 10 h 176"/>
                <a:gd name="T28" fmla="*/ 0 w 156"/>
                <a:gd name="T29" fmla="*/ 18 h 176"/>
                <a:gd name="T30" fmla="*/ 0 w 156"/>
                <a:gd name="T31" fmla="*/ 24 h 176"/>
                <a:gd name="T32" fmla="*/ 4 w 156"/>
                <a:gd name="T33" fmla="*/ 30 h 176"/>
                <a:gd name="T34" fmla="*/ 122 w 156"/>
                <a:gd name="T35" fmla="*/ 170 h 176"/>
                <a:gd name="T36" fmla="*/ 122 w 156"/>
                <a:gd name="T37" fmla="*/ 170 h 176"/>
                <a:gd name="T38" fmla="*/ 128 w 156"/>
                <a:gd name="T39" fmla="*/ 176 h 176"/>
                <a:gd name="T40" fmla="*/ 136 w 156"/>
                <a:gd name="T41" fmla="*/ 176 h 176"/>
                <a:gd name="T42" fmla="*/ 142 w 156"/>
                <a:gd name="T43" fmla="*/ 176 h 176"/>
                <a:gd name="T44" fmla="*/ 148 w 156"/>
                <a:gd name="T45" fmla="*/ 17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6" h="176">
                  <a:moveTo>
                    <a:pt x="148" y="172"/>
                  </a:moveTo>
                  <a:lnTo>
                    <a:pt x="148" y="172"/>
                  </a:lnTo>
                  <a:lnTo>
                    <a:pt x="154" y="166"/>
                  </a:lnTo>
                  <a:lnTo>
                    <a:pt x="156" y="160"/>
                  </a:lnTo>
                  <a:lnTo>
                    <a:pt x="154" y="154"/>
                  </a:lnTo>
                  <a:lnTo>
                    <a:pt x="150" y="146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26" y="2"/>
                  </a:lnTo>
                  <a:lnTo>
                    <a:pt x="20" y="0"/>
                  </a:lnTo>
                  <a:lnTo>
                    <a:pt x="12" y="2"/>
                  </a:lnTo>
                  <a:lnTo>
                    <a:pt x="6" y="4"/>
                  </a:lnTo>
                  <a:lnTo>
                    <a:pt x="6" y="4"/>
                  </a:lnTo>
                  <a:lnTo>
                    <a:pt x="2" y="10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4" y="30"/>
                  </a:lnTo>
                  <a:lnTo>
                    <a:pt x="122" y="170"/>
                  </a:lnTo>
                  <a:lnTo>
                    <a:pt x="122" y="170"/>
                  </a:lnTo>
                  <a:lnTo>
                    <a:pt x="128" y="176"/>
                  </a:lnTo>
                  <a:lnTo>
                    <a:pt x="136" y="176"/>
                  </a:lnTo>
                  <a:lnTo>
                    <a:pt x="142" y="176"/>
                  </a:lnTo>
                  <a:lnTo>
                    <a:pt x="148" y="1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is1ide-Freeform: Shape 54"/>
            <p:cNvSpPr/>
            <p:nvPr/>
          </p:nvSpPr>
          <p:spPr bwMode="auto">
            <a:xfrm>
              <a:off x="5463608" y="3930186"/>
              <a:ext cx="150097" cy="96491"/>
            </a:xfrm>
            <a:custGeom>
              <a:avLst/>
              <a:gdLst>
                <a:gd name="T0" fmla="*/ 194 w 196"/>
                <a:gd name="T1" fmla="*/ 116 h 126"/>
                <a:gd name="T2" fmla="*/ 194 w 196"/>
                <a:gd name="T3" fmla="*/ 116 h 126"/>
                <a:gd name="T4" fmla="*/ 196 w 196"/>
                <a:gd name="T5" fmla="*/ 110 h 126"/>
                <a:gd name="T6" fmla="*/ 196 w 196"/>
                <a:gd name="T7" fmla="*/ 102 h 126"/>
                <a:gd name="T8" fmla="*/ 192 w 196"/>
                <a:gd name="T9" fmla="*/ 96 h 126"/>
                <a:gd name="T10" fmla="*/ 186 w 196"/>
                <a:gd name="T11" fmla="*/ 92 h 126"/>
                <a:gd name="T12" fmla="*/ 28 w 196"/>
                <a:gd name="T13" fmla="*/ 2 h 126"/>
                <a:gd name="T14" fmla="*/ 28 w 196"/>
                <a:gd name="T15" fmla="*/ 2 h 126"/>
                <a:gd name="T16" fmla="*/ 20 w 196"/>
                <a:gd name="T17" fmla="*/ 0 h 126"/>
                <a:gd name="T18" fmla="*/ 14 w 196"/>
                <a:gd name="T19" fmla="*/ 0 h 126"/>
                <a:gd name="T20" fmla="*/ 6 w 196"/>
                <a:gd name="T21" fmla="*/ 2 h 126"/>
                <a:gd name="T22" fmla="*/ 2 w 196"/>
                <a:gd name="T23" fmla="*/ 8 h 126"/>
                <a:gd name="T24" fmla="*/ 2 w 196"/>
                <a:gd name="T25" fmla="*/ 8 h 126"/>
                <a:gd name="T26" fmla="*/ 0 w 196"/>
                <a:gd name="T27" fmla="*/ 16 h 126"/>
                <a:gd name="T28" fmla="*/ 0 w 196"/>
                <a:gd name="T29" fmla="*/ 22 h 126"/>
                <a:gd name="T30" fmla="*/ 4 w 196"/>
                <a:gd name="T31" fmla="*/ 28 h 126"/>
                <a:gd name="T32" fmla="*/ 8 w 196"/>
                <a:gd name="T33" fmla="*/ 34 h 126"/>
                <a:gd name="T34" fmla="*/ 168 w 196"/>
                <a:gd name="T35" fmla="*/ 124 h 126"/>
                <a:gd name="T36" fmla="*/ 168 w 196"/>
                <a:gd name="T37" fmla="*/ 124 h 126"/>
                <a:gd name="T38" fmla="*/ 176 w 196"/>
                <a:gd name="T39" fmla="*/ 126 h 126"/>
                <a:gd name="T40" fmla="*/ 182 w 196"/>
                <a:gd name="T41" fmla="*/ 126 h 126"/>
                <a:gd name="T42" fmla="*/ 190 w 196"/>
                <a:gd name="T43" fmla="*/ 122 h 126"/>
                <a:gd name="T44" fmla="*/ 194 w 196"/>
                <a:gd name="T45" fmla="*/ 11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6" h="126">
                  <a:moveTo>
                    <a:pt x="194" y="116"/>
                  </a:moveTo>
                  <a:lnTo>
                    <a:pt x="194" y="116"/>
                  </a:lnTo>
                  <a:lnTo>
                    <a:pt x="196" y="110"/>
                  </a:lnTo>
                  <a:lnTo>
                    <a:pt x="196" y="102"/>
                  </a:lnTo>
                  <a:lnTo>
                    <a:pt x="192" y="96"/>
                  </a:lnTo>
                  <a:lnTo>
                    <a:pt x="186" y="92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6" y="2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4"/>
                  </a:lnTo>
                  <a:lnTo>
                    <a:pt x="168" y="124"/>
                  </a:lnTo>
                  <a:lnTo>
                    <a:pt x="168" y="124"/>
                  </a:lnTo>
                  <a:lnTo>
                    <a:pt x="176" y="126"/>
                  </a:lnTo>
                  <a:lnTo>
                    <a:pt x="182" y="126"/>
                  </a:lnTo>
                  <a:lnTo>
                    <a:pt x="190" y="122"/>
                  </a:lnTo>
                  <a:lnTo>
                    <a:pt x="194" y="1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is1ide-Freeform: Shape 55"/>
            <p:cNvSpPr/>
            <p:nvPr/>
          </p:nvSpPr>
          <p:spPr bwMode="auto">
            <a:xfrm>
              <a:off x="5400813" y="4133890"/>
              <a:ext cx="166945" cy="49011"/>
            </a:xfrm>
            <a:custGeom>
              <a:avLst/>
              <a:gdLst>
                <a:gd name="T0" fmla="*/ 218 w 218"/>
                <a:gd name="T1" fmla="*/ 50 h 64"/>
                <a:gd name="T2" fmla="*/ 218 w 218"/>
                <a:gd name="T3" fmla="*/ 50 h 64"/>
                <a:gd name="T4" fmla="*/ 216 w 218"/>
                <a:gd name="T5" fmla="*/ 42 h 64"/>
                <a:gd name="T6" fmla="*/ 214 w 218"/>
                <a:gd name="T7" fmla="*/ 36 h 64"/>
                <a:gd name="T8" fmla="*/ 208 w 218"/>
                <a:gd name="T9" fmla="*/ 32 h 64"/>
                <a:gd name="T10" fmla="*/ 202 w 218"/>
                <a:gd name="T11" fmla="*/ 28 h 64"/>
                <a:gd name="T12" fmla="*/ 20 w 218"/>
                <a:gd name="T13" fmla="*/ 0 h 64"/>
                <a:gd name="T14" fmla="*/ 20 w 218"/>
                <a:gd name="T15" fmla="*/ 0 h 64"/>
                <a:gd name="T16" fmla="*/ 14 w 218"/>
                <a:gd name="T17" fmla="*/ 0 h 64"/>
                <a:gd name="T18" fmla="*/ 8 w 218"/>
                <a:gd name="T19" fmla="*/ 2 h 64"/>
                <a:gd name="T20" fmla="*/ 2 w 218"/>
                <a:gd name="T21" fmla="*/ 8 h 64"/>
                <a:gd name="T22" fmla="*/ 0 w 218"/>
                <a:gd name="T23" fmla="*/ 14 h 64"/>
                <a:gd name="T24" fmla="*/ 0 w 218"/>
                <a:gd name="T25" fmla="*/ 14 h 64"/>
                <a:gd name="T26" fmla="*/ 0 w 218"/>
                <a:gd name="T27" fmla="*/ 22 h 64"/>
                <a:gd name="T28" fmla="*/ 4 w 218"/>
                <a:gd name="T29" fmla="*/ 28 h 64"/>
                <a:gd name="T30" fmla="*/ 8 w 218"/>
                <a:gd name="T31" fmla="*/ 32 h 64"/>
                <a:gd name="T32" fmla="*/ 14 w 218"/>
                <a:gd name="T33" fmla="*/ 36 h 64"/>
                <a:gd name="T34" fmla="*/ 196 w 218"/>
                <a:gd name="T35" fmla="*/ 64 h 64"/>
                <a:gd name="T36" fmla="*/ 196 w 218"/>
                <a:gd name="T37" fmla="*/ 64 h 64"/>
                <a:gd name="T38" fmla="*/ 204 w 218"/>
                <a:gd name="T39" fmla="*/ 64 h 64"/>
                <a:gd name="T40" fmla="*/ 210 w 218"/>
                <a:gd name="T41" fmla="*/ 62 h 64"/>
                <a:gd name="T42" fmla="*/ 214 w 218"/>
                <a:gd name="T43" fmla="*/ 56 h 64"/>
                <a:gd name="T44" fmla="*/ 218 w 218"/>
                <a:gd name="T45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8" h="64">
                  <a:moveTo>
                    <a:pt x="218" y="50"/>
                  </a:moveTo>
                  <a:lnTo>
                    <a:pt x="218" y="50"/>
                  </a:lnTo>
                  <a:lnTo>
                    <a:pt x="216" y="42"/>
                  </a:lnTo>
                  <a:lnTo>
                    <a:pt x="214" y="36"/>
                  </a:lnTo>
                  <a:lnTo>
                    <a:pt x="208" y="32"/>
                  </a:lnTo>
                  <a:lnTo>
                    <a:pt x="202" y="28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8" y="2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2"/>
                  </a:lnTo>
                  <a:lnTo>
                    <a:pt x="14" y="36"/>
                  </a:lnTo>
                  <a:lnTo>
                    <a:pt x="196" y="64"/>
                  </a:lnTo>
                  <a:lnTo>
                    <a:pt x="196" y="64"/>
                  </a:lnTo>
                  <a:lnTo>
                    <a:pt x="204" y="64"/>
                  </a:lnTo>
                  <a:lnTo>
                    <a:pt x="210" y="62"/>
                  </a:lnTo>
                  <a:lnTo>
                    <a:pt x="214" y="56"/>
                  </a:lnTo>
                  <a:lnTo>
                    <a:pt x="218" y="5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is1ide-Freeform: Shape 56"/>
            <p:cNvSpPr/>
            <p:nvPr/>
          </p:nvSpPr>
          <p:spPr bwMode="auto">
            <a:xfrm>
              <a:off x="5400813" y="4133890"/>
              <a:ext cx="166945" cy="49011"/>
            </a:xfrm>
            <a:custGeom>
              <a:avLst/>
              <a:gdLst>
                <a:gd name="T0" fmla="*/ 218 w 218"/>
                <a:gd name="T1" fmla="*/ 50 h 64"/>
                <a:gd name="T2" fmla="*/ 218 w 218"/>
                <a:gd name="T3" fmla="*/ 50 h 64"/>
                <a:gd name="T4" fmla="*/ 216 w 218"/>
                <a:gd name="T5" fmla="*/ 42 h 64"/>
                <a:gd name="T6" fmla="*/ 214 w 218"/>
                <a:gd name="T7" fmla="*/ 36 h 64"/>
                <a:gd name="T8" fmla="*/ 208 w 218"/>
                <a:gd name="T9" fmla="*/ 32 h 64"/>
                <a:gd name="T10" fmla="*/ 202 w 218"/>
                <a:gd name="T11" fmla="*/ 28 h 64"/>
                <a:gd name="T12" fmla="*/ 20 w 218"/>
                <a:gd name="T13" fmla="*/ 0 h 64"/>
                <a:gd name="T14" fmla="*/ 20 w 218"/>
                <a:gd name="T15" fmla="*/ 0 h 64"/>
                <a:gd name="T16" fmla="*/ 14 w 218"/>
                <a:gd name="T17" fmla="*/ 0 h 64"/>
                <a:gd name="T18" fmla="*/ 8 w 218"/>
                <a:gd name="T19" fmla="*/ 2 h 64"/>
                <a:gd name="T20" fmla="*/ 2 w 218"/>
                <a:gd name="T21" fmla="*/ 8 h 64"/>
                <a:gd name="T22" fmla="*/ 0 w 218"/>
                <a:gd name="T23" fmla="*/ 14 h 64"/>
                <a:gd name="T24" fmla="*/ 0 w 218"/>
                <a:gd name="T25" fmla="*/ 14 h 64"/>
                <a:gd name="T26" fmla="*/ 0 w 218"/>
                <a:gd name="T27" fmla="*/ 22 h 64"/>
                <a:gd name="T28" fmla="*/ 4 w 218"/>
                <a:gd name="T29" fmla="*/ 28 h 64"/>
                <a:gd name="T30" fmla="*/ 8 w 218"/>
                <a:gd name="T31" fmla="*/ 32 h 64"/>
                <a:gd name="T32" fmla="*/ 14 w 218"/>
                <a:gd name="T33" fmla="*/ 36 h 64"/>
                <a:gd name="T34" fmla="*/ 196 w 218"/>
                <a:gd name="T35" fmla="*/ 64 h 64"/>
                <a:gd name="T36" fmla="*/ 196 w 218"/>
                <a:gd name="T37" fmla="*/ 64 h 64"/>
                <a:gd name="T38" fmla="*/ 204 w 218"/>
                <a:gd name="T39" fmla="*/ 64 h 64"/>
                <a:gd name="T40" fmla="*/ 210 w 218"/>
                <a:gd name="T41" fmla="*/ 62 h 64"/>
                <a:gd name="T42" fmla="*/ 214 w 218"/>
                <a:gd name="T43" fmla="*/ 56 h 64"/>
                <a:gd name="T44" fmla="*/ 218 w 218"/>
                <a:gd name="T45" fmla="*/ 5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8" h="64">
                  <a:moveTo>
                    <a:pt x="218" y="50"/>
                  </a:moveTo>
                  <a:lnTo>
                    <a:pt x="218" y="50"/>
                  </a:lnTo>
                  <a:lnTo>
                    <a:pt x="216" y="42"/>
                  </a:lnTo>
                  <a:lnTo>
                    <a:pt x="214" y="36"/>
                  </a:lnTo>
                  <a:lnTo>
                    <a:pt x="208" y="32"/>
                  </a:lnTo>
                  <a:lnTo>
                    <a:pt x="202" y="28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8" y="2"/>
                  </a:lnTo>
                  <a:lnTo>
                    <a:pt x="2" y="8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22"/>
                  </a:lnTo>
                  <a:lnTo>
                    <a:pt x="4" y="28"/>
                  </a:lnTo>
                  <a:lnTo>
                    <a:pt x="8" y="32"/>
                  </a:lnTo>
                  <a:lnTo>
                    <a:pt x="14" y="36"/>
                  </a:lnTo>
                  <a:lnTo>
                    <a:pt x="196" y="64"/>
                  </a:lnTo>
                  <a:lnTo>
                    <a:pt x="196" y="64"/>
                  </a:lnTo>
                  <a:lnTo>
                    <a:pt x="204" y="64"/>
                  </a:lnTo>
                  <a:lnTo>
                    <a:pt x="210" y="62"/>
                  </a:lnTo>
                  <a:lnTo>
                    <a:pt x="214" y="56"/>
                  </a:lnTo>
                  <a:lnTo>
                    <a:pt x="218" y="5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is1ide-Freeform: Shape 57"/>
            <p:cNvSpPr/>
            <p:nvPr/>
          </p:nvSpPr>
          <p:spPr bwMode="auto">
            <a:xfrm>
              <a:off x="5410002" y="4314619"/>
              <a:ext cx="165413" cy="55138"/>
            </a:xfrm>
            <a:custGeom>
              <a:avLst/>
              <a:gdLst>
                <a:gd name="T0" fmla="*/ 216 w 216"/>
                <a:gd name="T1" fmla="*/ 16 h 72"/>
                <a:gd name="T2" fmla="*/ 216 w 216"/>
                <a:gd name="T3" fmla="*/ 16 h 72"/>
                <a:gd name="T4" fmla="*/ 214 w 216"/>
                <a:gd name="T5" fmla="*/ 8 h 72"/>
                <a:gd name="T6" fmla="*/ 208 w 216"/>
                <a:gd name="T7" fmla="*/ 4 h 72"/>
                <a:gd name="T8" fmla="*/ 202 w 216"/>
                <a:gd name="T9" fmla="*/ 0 h 72"/>
                <a:gd name="T10" fmla="*/ 196 w 216"/>
                <a:gd name="T11" fmla="*/ 0 h 72"/>
                <a:gd name="T12" fmla="*/ 16 w 216"/>
                <a:gd name="T13" fmla="*/ 36 h 72"/>
                <a:gd name="T14" fmla="*/ 16 w 216"/>
                <a:gd name="T15" fmla="*/ 36 h 72"/>
                <a:gd name="T16" fmla="*/ 8 w 216"/>
                <a:gd name="T17" fmla="*/ 38 h 72"/>
                <a:gd name="T18" fmla="*/ 4 w 216"/>
                <a:gd name="T19" fmla="*/ 44 h 72"/>
                <a:gd name="T20" fmla="*/ 0 w 216"/>
                <a:gd name="T21" fmla="*/ 50 h 72"/>
                <a:gd name="T22" fmla="*/ 0 w 216"/>
                <a:gd name="T23" fmla="*/ 58 h 72"/>
                <a:gd name="T24" fmla="*/ 0 w 216"/>
                <a:gd name="T25" fmla="*/ 58 h 72"/>
                <a:gd name="T26" fmla="*/ 4 w 216"/>
                <a:gd name="T27" fmla="*/ 64 h 72"/>
                <a:gd name="T28" fmla="*/ 8 w 216"/>
                <a:gd name="T29" fmla="*/ 68 h 72"/>
                <a:gd name="T30" fmla="*/ 14 w 216"/>
                <a:gd name="T31" fmla="*/ 72 h 72"/>
                <a:gd name="T32" fmla="*/ 22 w 216"/>
                <a:gd name="T33" fmla="*/ 72 h 72"/>
                <a:gd name="T34" fmla="*/ 202 w 216"/>
                <a:gd name="T35" fmla="*/ 36 h 72"/>
                <a:gd name="T36" fmla="*/ 202 w 216"/>
                <a:gd name="T37" fmla="*/ 36 h 72"/>
                <a:gd name="T38" fmla="*/ 208 w 216"/>
                <a:gd name="T39" fmla="*/ 34 h 72"/>
                <a:gd name="T40" fmla="*/ 214 w 216"/>
                <a:gd name="T41" fmla="*/ 30 h 72"/>
                <a:gd name="T42" fmla="*/ 216 w 216"/>
                <a:gd name="T43" fmla="*/ 22 h 72"/>
                <a:gd name="T44" fmla="*/ 216 w 216"/>
                <a:gd name="T45" fmla="*/ 1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6" h="72">
                  <a:moveTo>
                    <a:pt x="216" y="16"/>
                  </a:moveTo>
                  <a:lnTo>
                    <a:pt x="216" y="16"/>
                  </a:lnTo>
                  <a:lnTo>
                    <a:pt x="214" y="8"/>
                  </a:lnTo>
                  <a:lnTo>
                    <a:pt x="208" y="4"/>
                  </a:lnTo>
                  <a:lnTo>
                    <a:pt x="202" y="0"/>
                  </a:lnTo>
                  <a:lnTo>
                    <a:pt x="196" y="0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8" y="38"/>
                  </a:lnTo>
                  <a:lnTo>
                    <a:pt x="4" y="44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4" y="64"/>
                  </a:lnTo>
                  <a:lnTo>
                    <a:pt x="8" y="68"/>
                  </a:lnTo>
                  <a:lnTo>
                    <a:pt x="14" y="72"/>
                  </a:lnTo>
                  <a:lnTo>
                    <a:pt x="22" y="72"/>
                  </a:lnTo>
                  <a:lnTo>
                    <a:pt x="202" y="36"/>
                  </a:lnTo>
                  <a:lnTo>
                    <a:pt x="202" y="36"/>
                  </a:lnTo>
                  <a:lnTo>
                    <a:pt x="208" y="34"/>
                  </a:lnTo>
                  <a:lnTo>
                    <a:pt x="214" y="30"/>
                  </a:lnTo>
                  <a:lnTo>
                    <a:pt x="216" y="22"/>
                  </a:lnTo>
                  <a:lnTo>
                    <a:pt x="216" y="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is1ide-Freeform: Shape 58"/>
            <p:cNvSpPr/>
            <p:nvPr/>
          </p:nvSpPr>
          <p:spPr bwMode="auto">
            <a:xfrm>
              <a:off x="5410002" y="4314619"/>
              <a:ext cx="165413" cy="55138"/>
            </a:xfrm>
            <a:custGeom>
              <a:avLst/>
              <a:gdLst>
                <a:gd name="T0" fmla="*/ 216 w 216"/>
                <a:gd name="T1" fmla="*/ 16 h 72"/>
                <a:gd name="T2" fmla="*/ 216 w 216"/>
                <a:gd name="T3" fmla="*/ 16 h 72"/>
                <a:gd name="T4" fmla="*/ 214 w 216"/>
                <a:gd name="T5" fmla="*/ 8 h 72"/>
                <a:gd name="T6" fmla="*/ 208 w 216"/>
                <a:gd name="T7" fmla="*/ 4 h 72"/>
                <a:gd name="T8" fmla="*/ 202 w 216"/>
                <a:gd name="T9" fmla="*/ 0 h 72"/>
                <a:gd name="T10" fmla="*/ 196 w 216"/>
                <a:gd name="T11" fmla="*/ 0 h 72"/>
                <a:gd name="T12" fmla="*/ 16 w 216"/>
                <a:gd name="T13" fmla="*/ 36 h 72"/>
                <a:gd name="T14" fmla="*/ 16 w 216"/>
                <a:gd name="T15" fmla="*/ 36 h 72"/>
                <a:gd name="T16" fmla="*/ 8 w 216"/>
                <a:gd name="T17" fmla="*/ 38 h 72"/>
                <a:gd name="T18" fmla="*/ 4 w 216"/>
                <a:gd name="T19" fmla="*/ 44 h 72"/>
                <a:gd name="T20" fmla="*/ 0 w 216"/>
                <a:gd name="T21" fmla="*/ 50 h 72"/>
                <a:gd name="T22" fmla="*/ 0 w 216"/>
                <a:gd name="T23" fmla="*/ 58 h 72"/>
                <a:gd name="T24" fmla="*/ 0 w 216"/>
                <a:gd name="T25" fmla="*/ 58 h 72"/>
                <a:gd name="T26" fmla="*/ 4 w 216"/>
                <a:gd name="T27" fmla="*/ 64 h 72"/>
                <a:gd name="T28" fmla="*/ 8 w 216"/>
                <a:gd name="T29" fmla="*/ 68 h 72"/>
                <a:gd name="T30" fmla="*/ 14 w 216"/>
                <a:gd name="T31" fmla="*/ 72 h 72"/>
                <a:gd name="T32" fmla="*/ 22 w 216"/>
                <a:gd name="T33" fmla="*/ 72 h 72"/>
                <a:gd name="T34" fmla="*/ 202 w 216"/>
                <a:gd name="T35" fmla="*/ 36 h 72"/>
                <a:gd name="T36" fmla="*/ 202 w 216"/>
                <a:gd name="T37" fmla="*/ 36 h 72"/>
                <a:gd name="T38" fmla="*/ 208 w 216"/>
                <a:gd name="T39" fmla="*/ 34 h 72"/>
                <a:gd name="T40" fmla="*/ 214 w 216"/>
                <a:gd name="T41" fmla="*/ 30 h 72"/>
                <a:gd name="T42" fmla="*/ 216 w 216"/>
                <a:gd name="T43" fmla="*/ 22 h 72"/>
                <a:gd name="T44" fmla="*/ 216 w 216"/>
                <a:gd name="T45" fmla="*/ 1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16" h="72">
                  <a:moveTo>
                    <a:pt x="216" y="16"/>
                  </a:moveTo>
                  <a:lnTo>
                    <a:pt x="216" y="16"/>
                  </a:lnTo>
                  <a:lnTo>
                    <a:pt x="214" y="8"/>
                  </a:lnTo>
                  <a:lnTo>
                    <a:pt x="208" y="4"/>
                  </a:lnTo>
                  <a:lnTo>
                    <a:pt x="202" y="0"/>
                  </a:lnTo>
                  <a:lnTo>
                    <a:pt x="196" y="0"/>
                  </a:lnTo>
                  <a:lnTo>
                    <a:pt x="16" y="36"/>
                  </a:lnTo>
                  <a:lnTo>
                    <a:pt x="16" y="36"/>
                  </a:lnTo>
                  <a:lnTo>
                    <a:pt x="8" y="38"/>
                  </a:lnTo>
                  <a:lnTo>
                    <a:pt x="4" y="44"/>
                  </a:lnTo>
                  <a:lnTo>
                    <a:pt x="0" y="50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4" y="64"/>
                  </a:lnTo>
                  <a:lnTo>
                    <a:pt x="8" y="68"/>
                  </a:lnTo>
                  <a:lnTo>
                    <a:pt x="14" y="72"/>
                  </a:lnTo>
                  <a:lnTo>
                    <a:pt x="22" y="72"/>
                  </a:lnTo>
                  <a:lnTo>
                    <a:pt x="202" y="36"/>
                  </a:lnTo>
                  <a:lnTo>
                    <a:pt x="202" y="36"/>
                  </a:lnTo>
                  <a:lnTo>
                    <a:pt x="208" y="34"/>
                  </a:lnTo>
                  <a:lnTo>
                    <a:pt x="214" y="30"/>
                  </a:lnTo>
                  <a:lnTo>
                    <a:pt x="216" y="22"/>
                  </a:lnTo>
                  <a:lnTo>
                    <a:pt x="216" y="1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is1ide-Freeform: Shape 59"/>
            <p:cNvSpPr/>
            <p:nvPr/>
          </p:nvSpPr>
          <p:spPr bwMode="auto">
            <a:xfrm>
              <a:off x="5492709" y="4464717"/>
              <a:ext cx="148566" cy="101086"/>
            </a:xfrm>
            <a:custGeom>
              <a:avLst/>
              <a:gdLst>
                <a:gd name="T0" fmla="*/ 192 w 194"/>
                <a:gd name="T1" fmla="*/ 10 h 132"/>
                <a:gd name="T2" fmla="*/ 192 w 194"/>
                <a:gd name="T3" fmla="*/ 10 h 132"/>
                <a:gd name="T4" fmla="*/ 186 w 194"/>
                <a:gd name="T5" fmla="*/ 4 h 132"/>
                <a:gd name="T6" fmla="*/ 180 w 194"/>
                <a:gd name="T7" fmla="*/ 2 h 132"/>
                <a:gd name="T8" fmla="*/ 174 w 194"/>
                <a:gd name="T9" fmla="*/ 0 h 132"/>
                <a:gd name="T10" fmla="*/ 166 w 194"/>
                <a:gd name="T11" fmla="*/ 4 h 132"/>
                <a:gd name="T12" fmla="*/ 10 w 194"/>
                <a:gd name="T13" fmla="*/ 98 h 132"/>
                <a:gd name="T14" fmla="*/ 10 w 194"/>
                <a:gd name="T15" fmla="*/ 98 h 132"/>
                <a:gd name="T16" fmla="*/ 4 w 194"/>
                <a:gd name="T17" fmla="*/ 104 h 132"/>
                <a:gd name="T18" fmla="*/ 2 w 194"/>
                <a:gd name="T19" fmla="*/ 110 h 132"/>
                <a:gd name="T20" fmla="*/ 0 w 194"/>
                <a:gd name="T21" fmla="*/ 116 h 132"/>
                <a:gd name="T22" fmla="*/ 4 w 194"/>
                <a:gd name="T23" fmla="*/ 124 h 132"/>
                <a:gd name="T24" fmla="*/ 4 w 194"/>
                <a:gd name="T25" fmla="*/ 124 h 132"/>
                <a:gd name="T26" fmla="*/ 8 w 194"/>
                <a:gd name="T27" fmla="*/ 128 h 132"/>
                <a:gd name="T28" fmla="*/ 14 w 194"/>
                <a:gd name="T29" fmla="*/ 132 h 132"/>
                <a:gd name="T30" fmla="*/ 22 w 194"/>
                <a:gd name="T31" fmla="*/ 132 h 132"/>
                <a:gd name="T32" fmla="*/ 28 w 194"/>
                <a:gd name="T33" fmla="*/ 130 h 132"/>
                <a:gd name="T34" fmla="*/ 186 w 194"/>
                <a:gd name="T35" fmla="*/ 34 h 132"/>
                <a:gd name="T36" fmla="*/ 186 w 194"/>
                <a:gd name="T37" fmla="*/ 34 h 132"/>
                <a:gd name="T38" fmla="*/ 190 w 194"/>
                <a:gd name="T39" fmla="*/ 30 h 132"/>
                <a:gd name="T40" fmla="*/ 194 w 194"/>
                <a:gd name="T41" fmla="*/ 24 h 132"/>
                <a:gd name="T42" fmla="*/ 194 w 194"/>
                <a:gd name="T43" fmla="*/ 16 h 132"/>
                <a:gd name="T44" fmla="*/ 192 w 194"/>
                <a:gd name="T45" fmla="*/ 1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132">
                  <a:moveTo>
                    <a:pt x="192" y="10"/>
                  </a:moveTo>
                  <a:lnTo>
                    <a:pt x="192" y="10"/>
                  </a:lnTo>
                  <a:lnTo>
                    <a:pt x="186" y="4"/>
                  </a:lnTo>
                  <a:lnTo>
                    <a:pt x="180" y="2"/>
                  </a:lnTo>
                  <a:lnTo>
                    <a:pt x="174" y="0"/>
                  </a:lnTo>
                  <a:lnTo>
                    <a:pt x="166" y="4"/>
                  </a:lnTo>
                  <a:lnTo>
                    <a:pt x="10" y="98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2" y="110"/>
                  </a:lnTo>
                  <a:lnTo>
                    <a:pt x="0" y="116"/>
                  </a:lnTo>
                  <a:lnTo>
                    <a:pt x="4" y="124"/>
                  </a:lnTo>
                  <a:lnTo>
                    <a:pt x="4" y="124"/>
                  </a:lnTo>
                  <a:lnTo>
                    <a:pt x="8" y="128"/>
                  </a:lnTo>
                  <a:lnTo>
                    <a:pt x="14" y="132"/>
                  </a:lnTo>
                  <a:lnTo>
                    <a:pt x="22" y="132"/>
                  </a:lnTo>
                  <a:lnTo>
                    <a:pt x="28" y="130"/>
                  </a:lnTo>
                  <a:lnTo>
                    <a:pt x="186" y="34"/>
                  </a:lnTo>
                  <a:lnTo>
                    <a:pt x="186" y="34"/>
                  </a:lnTo>
                  <a:lnTo>
                    <a:pt x="190" y="30"/>
                  </a:lnTo>
                  <a:lnTo>
                    <a:pt x="194" y="24"/>
                  </a:lnTo>
                  <a:lnTo>
                    <a:pt x="194" y="16"/>
                  </a:lnTo>
                  <a:lnTo>
                    <a:pt x="192" y="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is1ide-Freeform: Shape 60"/>
            <p:cNvSpPr/>
            <p:nvPr/>
          </p:nvSpPr>
          <p:spPr bwMode="auto">
            <a:xfrm>
              <a:off x="5492709" y="4464717"/>
              <a:ext cx="148566" cy="101086"/>
            </a:xfrm>
            <a:custGeom>
              <a:avLst/>
              <a:gdLst>
                <a:gd name="T0" fmla="*/ 192 w 194"/>
                <a:gd name="T1" fmla="*/ 10 h 132"/>
                <a:gd name="T2" fmla="*/ 192 w 194"/>
                <a:gd name="T3" fmla="*/ 10 h 132"/>
                <a:gd name="T4" fmla="*/ 186 w 194"/>
                <a:gd name="T5" fmla="*/ 4 h 132"/>
                <a:gd name="T6" fmla="*/ 180 w 194"/>
                <a:gd name="T7" fmla="*/ 2 h 132"/>
                <a:gd name="T8" fmla="*/ 174 w 194"/>
                <a:gd name="T9" fmla="*/ 0 h 132"/>
                <a:gd name="T10" fmla="*/ 166 w 194"/>
                <a:gd name="T11" fmla="*/ 4 h 132"/>
                <a:gd name="T12" fmla="*/ 10 w 194"/>
                <a:gd name="T13" fmla="*/ 98 h 132"/>
                <a:gd name="T14" fmla="*/ 10 w 194"/>
                <a:gd name="T15" fmla="*/ 98 h 132"/>
                <a:gd name="T16" fmla="*/ 4 w 194"/>
                <a:gd name="T17" fmla="*/ 104 h 132"/>
                <a:gd name="T18" fmla="*/ 2 w 194"/>
                <a:gd name="T19" fmla="*/ 110 h 132"/>
                <a:gd name="T20" fmla="*/ 0 w 194"/>
                <a:gd name="T21" fmla="*/ 116 h 132"/>
                <a:gd name="T22" fmla="*/ 4 w 194"/>
                <a:gd name="T23" fmla="*/ 124 h 132"/>
                <a:gd name="T24" fmla="*/ 4 w 194"/>
                <a:gd name="T25" fmla="*/ 124 h 132"/>
                <a:gd name="T26" fmla="*/ 8 w 194"/>
                <a:gd name="T27" fmla="*/ 128 h 132"/>
                <a:gd name="T28" fmla="*/ 14 w 194"/>
                <a:gd name="T29" fmla="*/ 132 h 132"/>
                <a:gd name="T30" fmla="*/ 22 w 194"/>
                <a:gd name="T31" fmla="*/ 132 h 132"/>
                <a:gd name="T32" fmla="*/ 28 w 194"/>
                <a:gd name="T33" fmla="*/ 130 h 132"/>
                <a:gd name="T34" fmla="*/ 186 w 194"/>
                <a:gd name="T35" fmla="*/ 34 h 132"/>
                <a:gd name="T36" fmla="*/ 186 w 194"/>
                <a:gd name="T37" fmla="*/ 34 h 132"/>
                <a:gd name="T38" fmla="*/ 190 w 194"/>
                <a:gd name="T39" fmla="*/ 30 h 132"/>
                <a:gd name="T40" fmla="*/ 194 w 194"/>
                <a:gd name="T41" fmla="*/ 24 h 132"/>
                <a:gd name="T42" fmla="*/ 194 w 194"/>
                <a:gd name="T43" fmla="*/ 16 h 132"/>
                <a:gd name="T44" fmla="*/ 192 w 194"/>
                <a:gd name="T45" fmla="*/ 1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4" h="132">
                  <a:moveTo>
                    <a:pt x="192" y="10"/>
                  </a:moveTo>
                  <a:lnTo>
                    <a:pt x="192" y="10"/>
                  </a:lnTo>
                  <a:lnTo>
                    <a:pt x="186" y="4"/>
                  </a:lnTo>
                  <a:lnTo>
                    <a:pt x="180" y="2"/>
                  </a:lnTo>
                  <a:lnTo>
                    <a:pt x="174" y="0"/>
                  </a:lnTo>
                  <a:lnTo>
                    <a:pt x="166" y="4"/>
                  </a:lnTo>
                  <a:lnTo>
                    <a:pt x="10" y="98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2" y="110"/>
                  </a:lnTo>
                  <a:lnTo>
                    <a:pt x="0" y="116"/>
                  </a:lnTo>
                  <a:lnTo>
                    <a:pt x="4" y="124"/>
                  </a:lnTo>
                  <a:lnTo>
                    <a:pt x="4" y="124"/>
                  </a:lnTo>
                  <a:lnTo>
                    <a:pt x="8" y="128"/>
                  </a:lnTo>
                  <a:lnTo>
                    <a:pt x="14" y="132"/>
                  </a:lnTo>
                  <a:lnTo>
                    <a:pt x="22" y="132"/>
                  </a:lnTo>
                  <a:lnTo>
                    <a:pt x="28" y="130"/>
                  </a:lnTo>
                  <a:lnTo>
                    <a:pt x="186" y="34"/>
                  </a:lnTo>
                  <a:lnTo>
                    <a:pt x="186" y="34"/>
                  </a:lnTo>
                  <a:lnTo>
                    <a:pt x="190" y="30"/>
                  </a:lnTo>
                  <a:lnTo>
                    <a:pt x="194" y="24"/>
                  </a:lnTo>
                  <a:lnTo>
                    <a:pt x="194" y="16"/>
                  </a:lnTo>
                  <a:lnTo>
                    <a:pt x="192" y="1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is1ide-Freeform: Shape 61"/>
            <p:cNvSpPr/>
            <p:nvPr/>
          </p:nvSpPr>
          <p:spPr bwMode="auto">
            <a:xfrm>
              <a:off x="5723981" y="4627067"/>
              <a:ext cx="269563" cy="110276"/>
            </a:xfrm>
            <a:custGeom>
              <a:avLst/>
              <a:gdLst>
                <a:gd name="T0" fmla="*/ 288 w 352"/>
                <a:gd name="T1" fmla="*/ 144 h 144"/>
                <a:gd name="T2" fmla="*/ 56 w 352"/>
                <a:gd name="T3" fmla="*/ 144 h 144"/>
                <a:gd name="T4" fmla="*/ 56 w 352"/>
                <a:gd name="T5" fmla="*/ 144 h 144"/>
                <a:gd name="T6" fmla="*/ 42 w 352"/>
                <a:gd name="T7" fmla="*/ 142 h 144"/>
                <a:gd name="T8" fmla="*/ 32 w 352"/>
                <a:gd name="T9" fmla="*/ 138 h 144"/>
                <a:gd name="T10" fmla="*/ 22 w 352"/>
                <a:gd name="T11" fmla="*/ 130 h 144"/>
                <a:gd name="T12" fmla="*/ 14 w 352"/>
                <a:gd name="T13" fmla="*/ 120 h 144"/>
                <a:gd name="T14" fmla="*/ 8 w 352"/>
                <a:gd name="T15" fmla="*/ 110 h 144"/>
                <a:gd name="T16" fmla="*/ 4 w 352"/>
                <a:gd name="T17" fmla="*/ 98 h 144"/>
                <a:gd name="T18" fmla="*/ 2 w 352"/>
                <a:gd name="T19" fmla="*/ 84 h 144"/>
                <a:gd name="T20" fmla="*/ 0 w 352"/>
                <a:gd name="T21" fmla="*/ 72 h 144"/>
                <a:gd name="T22" fmla="*/ 2 w 352"/>
                <a:gd name="T23" fmla="*/ 58 h 144"/>
                <a:gd name="T24" fmla="*/ 4 w 352"/>
                <a:gd name="T25" fmla="*/ 44 h 144"/>
                <a:gd name="T26" fmla="*/ 8 w 352"/>
                <a:gd name="T27" fmla="*/ 32 h 144"/>
                <a:gd name="T28" fmla="*/ 14 w 352"/>
                <a:gd name="T29" fmla="*/ 22 h 144"/>
                <a:gd name="T30" fmla="*/ 22 w 352"/>
                <a:gd name="T31" fmla="*/ 12 h 144"/>
                <a:gd name="T32" fmla="*/ 32 w 352"/>
                <a:gd name="T33" fmla="*/ 6 h 144"/>
                <a:gd name="T34" fmla="*/ 44 w 352"/>
                <a:gd name="T35" fmla="*/ 0 h 144"/>
                <a:gd name="T36" fmla="*/ 56 w 352"/>
                <a:gd name="T37" fmla="*/ 0 h 144"/>
                <a:gd name="T38" fmla="*/ 288 w 352"/>
                <a:gd name="T39" fmla="*/ 0 h 144"/>
                <a:gd name="T40" fmla="*/ 288 w 352"/>
                <a:gd name="T41" fmla="*/ 0 h 144"/>
                <a:gd name="T42" fmla="*/ 302 w 352"/>
                <a:gd name="T43" fmla="*/ 0 h 144"/>
                <a:gd name="T44" fmla="*/ 316 w 352"/>
                <a:gd name="T45" fmla="*/ 6 h 144"/>
                <a:gd name="T46" fmla="*/ 326 w 352"/>
                <a:gd name="T47" fmla="*/ 12 h 144"/>
                <a:gd name="T48" fmla="*/ 336 w 352"/>
                <a:gd name="T49" fmla="*/ 22 h 144"/>
                <a:gd name="T50" fmla="*/ 342 w 352"/>
                <a:gd name="T51" fmla="*/ 32 h 144"/>
                <a:gd name="T52" fmla="*/ 348 w 352"/>
                <a:gd name="T53" fmla="*/ 44 h 144"/>
                <a:gd name="T54" fmla="*/ 352 w 352"/>
                <a:gd name="T55" fmla="*/ 58 h 144"/>
                <a:gd name="T56" fmla="*/ 352 w 352"/>
                <a:gd name="T57" fmla="*/ 72 h 144"/>
                <a:gd name="T58" fmla="*/ 352 w 352"/>
                <a:gd name="T59" fmla="*/ 84 h 144"/>
                <a:gd name="T60" fmla="*/ 350 w 352"/>
                <a:gd name="T61" fmla="*/ 98 h 144"/>
                <a:gd name="T62" fmla="*/ 344 w 352"/>
                <a:gd name="T63" fmla="*/ 110 h 144"/>
                <a:gd name="T64" fmla="*/ 338 w 352"/>
                <a:gd name="T65" fmla="*/ 120 h 144"/>
                <a:gd name="T66" fmla="*/ 328 w 352"/>
                <a:gd name="T67" fmla="*/ 130 h 144"/>
                <a:gd name="T68" fmla="*/ 318 w 352"/>
                <a:gd name="T69" fmla="*/ 138 h 144"/>
                <a:gd name="T70" fmla="*/ 304 w 352"/>
                <a:gd name="T71" fmla="*/ 142 h 144"/>
                <a:gd name="T72" fmla="*/ 288 w 352"/>
                <a:gd name="T7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2" h="144">
                  <a:moveTo>
                    <a:pt x="288" y="144"/>
                  </a:moveTo>
                  <a:lnTo>
                    <a:pt x="56" y="144"/>
                  </a:lnTo>
                  <a:lnTo>
                    <a:pt x="56" y="144"/>
                  </a:lnTo>
                  <a:lnTo>
                    <a:pt x="42" y="142"/>
                  </a:lnTo>
                  <a:lnTo>
                    <a:pt x="32" y="138"/>
                  </a:lnTo>
                  <a:lnTo>
                    <a:pt x="22" y="130"/>
                  </a:lnTo>
                  <a:lnTo>
                    <a:pt x="14" y="120"/>
                  </a:lnTo>
                  <a:lnTo>
                    <a:pt x="8" y="110"/>
                  </a:lnTo>
                  <a:lnTo>
                    <a:pt x="4" y="98"/>
                  </a:lnTo>
                  <a:lnTo>
                    <a:pt x="2" y="84"/>
                  </a:lnTo>
                  <a:lnTo>
                    <a:pt x="0" y="72"/>
                  </a:lnTo>
                  <a:lnTo>
                    <a:pt x="2" y="58"/>
                  </a:lnTo>
                  <a:lnTo>
                    <a:pt x="4" y="44"/>
                  </a:lnTo>
                  <a:lnTo>
                    <a:pt x="8" y="32"/>
                  </a:lnTo>
                  <a:lnTo>
                    <a:pt x="14" y="22"/>
                  </a:lnTo>
                  <a:lnTo>
                    <a:pt x="22" y="12"/>
                  </a:lnTo>
                  <a:lnTo>
                    <a:pt x="32" y="6"/>
                  </a:lnTo>
                  <a:lnTo>
                    <a:pt x="44" y="0"/>
                  </a:lnTo>
                  <a:lnTo>
                    <a:pt x="5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02" y="0"/>
                  </a:lnTo>
                  <a:lnTo>
                    <a:pt x="316" y="6"/>
                  </a:lnTo>
                  <a:lnTo>
                    <a:pt x="326" y="12"/>
                  </a:lnTo>
                  <a:lnTo>
                    <a:pt x="336" y="22"/>
                  </a:lnTo>
                  <a:lnTo>
                    <a:pt x="342" y="32"/>
                  </a:lnTo>
                  <a:lnTo>
                    <a:pt x="348" y="44"/>
                  </a:lnTo>
                  <a:lnTo>
                    <a:pt x="352" y="58"/>
                  </a:lnTo>
                  <a:lnTo>
                    <a:pt x="352" y="72"/>
                  </a:lnTo>
                  <a:lnTo>
                    <a:pt x="352" y="84"/>
                  </a:lnTo>
                  <a:lnTo>
                    <a:pt x="350" y="98"/>
                  </a:lnTo>
                  <a:lnTo>
                    <a:pt x="344" y="110"/>
                  </a:lnTo>
                  <a:lnTo>
                    <a:pt x="338" y="120"/>
                  </a:lnTo>
                  <a:lnTo>
                    <a:pt x="328" y="130"/>
                  </a:lnTo>
                  <a:lnTo>
                    <a:pt x="318" y="138"/>
                  </a:lnTo>
                  <a:lnTo>
                    <a:pt x="304" y="142"/>
                  </a:lnTo>
                  <a:lnTo>
                    <a:pt x="288" y="144"/>
                  </a:lnTo>
                  <a:close/>
                </a:path>
              </a:pathLst>
            </a:custGeom>
            <a:solidFill>
              <a:srgbClr val="FBB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is1ide-Freeform: Shape 62"/>
            <p:cNvSpPr/>
            <p:nvPr/>
          </p:nvSpPr>
          <p:spPr bwMode="auto">
            <a:xfrm>
              <a:off x="5723981" y="4627067"/>
              <a:ext cx="269563" cy="110276"/>
            </a:xfrm>
            <a:custGeom>
              <a:avLst/>
              <a:gdLst>
                <a:gd name="T0" fmla="*/ 288 w 352"/>
                <a:gd name="T1" fmla="*/ 144 h 144"/>
                <a:gd name="T2" fmla="*/ 56 w 352"/>
                <a:gd name="T3" fmla="*/ 144 h 144"/>
                <a:gd name="T4" fmla="*/ 56 w 352"/>
                <a:gd name="T5" fmla="*/ 144 h 144"/>
                <a:gd name="T6" fmla="*/ 42 w 352"/>
                <a:gd name="T7" fmla="*/ 142 h 144"/>
                <a:gd name="T8" fmla="*/ 32 w 352"/>
                <a:gd name="T9" fmla="*/ 138 h 144"/>
                <a:gd name="T10" fmla="*/ 22 w 352"/>
                <a:gd name="T11" fmla="*/ 130 h 144"/>
                <a:gd name="T12" fmla="*/ 14 w 352"/>
                <a:gd name="T13" fmla="*/ 120 h 144"/>
                <a:gd name="T14" fmla="*/ 8 w 352"/>
                <a:gd name="T15" fmla="*/ 110 h 144"/>
                <a:gd name="T16" fmla="*/ 4 w 352"/>
                <a:gd name="T17" fmla="*/ 98 h 144"/>
                <a:gd name="T18" fmla="*/ 2 w 352"/>
                <a:gd name="T19" fmla="*/ 84 h 144"/>
                <a:gd name="T20" fmla="*/ 0 w 352"/>
                <a:gd name="T21" fmla="*/ 72 h 144"/>
                <a:gd name="T22" fmla="*/ 2 w 352"/>
                <a:gd name="T23" fmla="*/ 58 h 144"/>
                <a:gd name="T24" fmla="*/ 4 w 352"/>
                <a:gd name="T25" fmla="*/ 44 h 144"/>
                <a:gd name="T26" fmla="*/ 8 w 352"/>
                <a:gd name="T27" fmla="*/ 32 h 144"/>
                <a:gd name="T28" fmla="*/ 14 w 352"/>
                <a:gd name="T29" fmla="*/ 22 h 144"/>
                <a:gd name="T30" fmla="*/ 22 w 352"/>
                <a:gd name="T31" fmla="*/ 12 h 144"/>
                <a:gd name="T32" fmla="*/ 32 w 352"/>
                <a:gd name="T33" fmla="*/ 6 h 144"/>
                <a:gd name="T34" fmla="*/ 44 w 352"/>
                <a:gd name="T35" fmla="*/ 0 h 144"/>
                <a:gd name="T36" fmla="*/ 56 w 352"/>
                <a:gd name="T37" fmla="*/ 0 h 144"/>
                <a:gd name="T38" fmla="*/ 288 w 352"/>
                <a:gd name="T39" fmla="*/ 0 h 144"/>
                <a:gd name="T40" fmla="*/ 288 w 352"/>
                <a:gd name="T41" fmla="*/ 0 h 144"/>
                <a:gd name="T42" fmla="*/ 302 w 352"/>
                <a:gd name="T43" fmla="*/ 0 h 144"/>
                <a:gd name="T44" fmla="*/ 316 w 352"/>
                <a:gd name="T45" fmla="*/ 6 h 144"/>
                <a:gd name="T46" fmla="*/ 326 w 352"/>
                <a:gd name="T47" fmla="*/ 12 h 144"/>
                <a:gd name="T48" fmla="*/ 336 w 352"/>
                <a:gd name="T49" fmla="*/ 22 h 144"/>
                <a:gd name="T50" fmla="*/ 342 w 352"/>
                <a:gd name="T51" fmla="*/ 32 h 144"/>
                <a:gd name="T52" fmla="*/ 348 w 352"/>
                <a:gd name="T53" fmla="*/ 44 h 144"/>
                <a:gd name="T54" fmla="*/ 352 w 352"/>
                <a:gd name="T55" fmla="*/ 58 h 144"/>
                <a:gd name="T56" fmla="*/ 352 w 352"/>
                <a:gd name="T57" fmla="*/ 72 h 144"/>
                <a:gd name="T58" fmla="*/ 352 w 352"/>
                <a:gd name="T59" fmla="*/ 84 h 144"/>
                <a:gd name="T60" fmla="*/ 350 w 352"/>
                <a:gd name="T61" fmla="*/ 98 h 144"/>
                <a:gd name="T62" fmla="*/ 344 w 352"/>
                <a:gd name="T63" fmla="*/ 110 h 144"/>
                <a:gd name="T64" fmla="*/ 338 w 352"/>
                <a:gd name="T65" fmla="*/ 120 h 144"/>
                <a:gd name="T66" fmla="*/ 328 w 352"/>
                <a:gd name="T67" fmla="*/ 130 h 144"/>
                <a:gd name="T68" fmla="*/ 318 w 352"/>
                <a:gd name="T69" fmla="*/ 138 h 144"/>
                <a:gd name="T70" fmla="*/ 304 w 352"/>
                <a:gd name="T71" fmla="*/ 142 h 144"/>
                <a:gd name="T72" fmla="*/ 288 w 352"/>
                <a:gd name="T7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2" h="144">
                  <a:moveTo>
                    <a:pt x="288" y="144"/>
                  </a:moveTo>
                  <a:lnTo>
                    <a:pt x="56" y="144"/>
                  </a:lnTo>
                  <a:lnTo>
                    <a:pt x="56" y="144"/>
                  </a:lnTo>
                  <a:lnTo>
                    <a:pt x="42" y="142"/>
                  </a:lnTo>
                  <a:lnTo>
                    <a:pt x="32" y="138"/>
                  </a:lnTo>
                  <a:lnTo>
                    <a:pt x="22" y="130"/>
                  </a:lnTo>
                  <a:lnTo>
                    <a:pt x="14" y="120"/>
                  </a:lnTo>
                  <a:lnTo>
                    <a:pt x="8" y="110"/>
                  </a:lnTo>
                  <a:lnTo>
                    <a:pt x="4" y="98"/>
                  </a:lnTo>
                  <a:lnTo>
                    <a:pt x="2" y="84"/>
                  </a:lnTo>
                  <a:lnTo>
                    <a:pt x="0" y="72"/>
                  </a:lnTo>
                  <a:lnTo>
                    <a:pt x="2" y="58"/>
                  </a:lnTo>
                  <a:lnTo>
                    <a:pt x="4" y="44"/>
                  </a:lnTo>
                  <a:lnTo>
                    <a:pt x="8" y="32"/>
                  </a:lnTo>
                  <a:lnTo>
                    <a:pt x="14" y="22"/>
                  </a:lnTo>
                  <a:lnTo>
                    <a:pt x="22" y="12"/>
                  </a:lnTo>
                  <a:lnTo>
                    <a:pt x="32" y="6"/>
                  </a:lnTo>
                  <a:lnTo>
                    <a:pt x="44" y="0"/>
                  </a:lnTo>
                  <a:lnTo>
                    <a:pt x="56" y="0"/>
                  </a:lnTo>
                  <a:lnTo>
                    <a:pt x="288" y="0"/>
                  </a:lnTo>
                  <a:lnTo>
                    <a:pt x="288" y="0"/>
                  </a:lnTo>
                  <a:lnTo>
                    <a:pt x="302" y="0"/>
                  </a:lnTo>
                  <a:lnTo>
                    <a:pt x="316" y="6"/>
                  </a:lnTo>
                  <a:lnTo>
                    <a:pt x="326" y="12"/>
                  </a:lnTo>
                  <a:lnTo>
                    <a:pt x="336" y="22"/>
                  </a:lnTo>
                  <a:lnTo>
                    <a:pt x="342" y="32"/>
                  </a:lnTo>
                  <a:lnTo>
                    <a:pt x="348" y="44"/>
                  </a:lnTo>
                  <a:lnTo>
                    <a:pt x="352" y="58"/>
                  </a:lnTo>
                  <a:lnTo>
                    <a:pt x="352" y="72"/>
                  </a:lnTo>
                  <a:lnTo>
                    <a:pt x="352" y="84"/>
                  </a:lnTo>
                  <a:lnTo>
                    <a:pt x="350" y="98"/>
                  </a:lnTo>
                  <a:lnTo>
                    <a:pt x="344" y="110"/>
                  </a:lnTo>
                  <a:lnTo>
                    <a:pt x="338" y="120"/>
                  </a:lnTo>
                  <a:lnTo>
                    <a:pt x="328" y="130"/>
                  </a:lnTo>
                  <a:lnTo>
                    <a:pt x="318" y="138"/>
                  </a:lnTo>
                  <a:lnTo>
                    <a:pt x="304" y="142"/>
                  </a:lnTo>
                  <a:lnTo>
                    <a:pt x="288" y="14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is1ide-Freeform: Shape 63"/>
            <p:cNvSpPr/>
            <p:nvPr/>
          </p:nvSpPr>
          <p:spPr bwMode="auto">
            <a:xfrm>
              <a:off x="5725513" y="4774101"/>
              <a:ext cx="271094" cy="110276"/>
            </a:xfrm>
            <a:custGeom>
              <a:avLst/>
              <a:gdLst>
                <a:gd name="T0" fmla="*/ 286 w 354"/>
                <a:gd name="T1" fmla="*/ 144 h 144"/>
                <a:gd name="T2" fmla="*/ 54 w 354"/>
                <a:gd name="T3" fmla="*/ 144 h 144"/>
                <a:gd name="T4" fmla="*/ 54 w 354"/>
                <a:gd name="T5" fmla="*/ 144 h 144"/>
                <a:gd name="T6" fmla="*/ 42 w 354"/>
                <a:gd name="T7" fmla="*/ 142 h 144"/>
                <a:gd name="T8" fmla="*/ 32 w 354"/>
                <a:gd name="T9" fmla="*/ 138 h 144"/>
                <a:gd name="T10" fmla="*/ 22 w 354"/>
                <a:gd name="T11" fmla="*/ 132 h 144"/>
                <a:gd name="T12" fmla="*/ 14 w 354"/>
                <a:gd name="T13" fmla="*/ 122 h 144"/>
                <a:gd name="T14" fmla="*/ 8 w 354"/>
                <a:gd name="T15" fmla="*/ 112 h 144"/>
                <a:gd name="T16" fmla="*/ 4 w 354"/>
                <a:gd name="T17" fmla="*/ 100 h 144"/>
                <a:gd name="T18" fmla="*/ 0 w 354"/>
                <a:gd name="T19" fmla="*/ 86 h 144"/>
                <a:gd name="T20" fmla="*/ 0 w 354"/>
                <a:gd name="T21" fmla="*/ 72 h 144"/>
                <a:gd name="T22" fmla="*/ 0 w 354"/>
                <a:gd name="T23" fmla="*/ 60 h 144"/>
                <a:gd name="T24" fmla="*/ 2 w 354"/>
                <a:gd name="T25" fmla="*/ 46 h 144"/>
                <a:gd name="T26" fmla="*/ 6 w 354"/>
                <a:gd name="T27" fmla="*/ 34 h 144"/>
                <a:gd name="T28" fmla="*/ 12 w 354"/>
                <a:gd name="T29" fmla="*/ 22 h 144"/>
                <a:gd name="T30" fmla="*/ 20 w 354"/>
                <a:gd name="T31" fmla="*/ 14 h 144"/>
                <a:gd name="T32" fmla="*/ 30 w 354"/>
                <a:gd name="T33" fmla="*/ 6 h 144"/>
                <a:gd name="T34" fmla="*/ 40 w 354"/>
                <a:gd name="T35" fmla="*/ 2 h 144"/>
                <a:gd name="T36" fmla="*/ 54 w 354"/>
                <a:gd name="T37" fmla="*/ 0 h 144"/>
                <a:gd name="T38" fmla="*/ 286 w 354"/>
                <a:gd name="T39" fmla="*/ 0 h 144"/>
                <a:gd name="T40" fmla="*/ 286 w 354"/>
                <a:gd name="T41" fmla="*/ 0 h 144"/>
                <a:gd name="T42" fmla="*/ 302 w 354"/>
                <a:gd name="T43" fmla="*/ 0 h 144"/>
                <a:gd name="T44" fmla="*/ 316 w 354"/>
                <a:gd name="T45" fmla="*/ 6 h 144"/>
                <a:gd name="T46" fmla="*/ 328 w 354"/>
                <a:gd name="T47" fmla="*/ 12 h 144"/>
                <a:gd name="T48" fmla="*/ 338 w 354"/>
                <a:gd name="T49" fmla="*/ 22 h 144"/>
                <a:gd name="T50" fmla="*/ 344 w 354"/>
                <a:gd name="T51" fmla="*/ 32 h 144"/>
                <a:gd name="T52" fmla="*/ 350 w 354"/>
                <a:gd name="T53" fmla="*/ 44 h 144"/>
                <a:gd name="T54" fmla="*/ 354 w 354"/>
                <a:gd name="T55" fmla="*/ 58 h 144"/>
                <a:gd name="T56" fmla="*/ 354 w 354"/>
                <a:gd name="T57" fmla="*/ 72 h 144"/>
                <a:gd name="T58" fmla="*/ 354 w 354"/>
                <a:gd name="T59" fmla="*/ 84 h 144"/>
                <a:gd name="T60" fmla="*/ 350 w 354"/>
                <a:gd name="T61" fmla="*/ 98 h 144"/>
                <a:gd name="T62" fmla="*/ 344 w 354"/>
                <a:gd name="T63" fmla="*/ 110 h 144"/>
                <a:gd name="T64" fmla="*/ 338 w 354"/>
                <a:gd name="T65" fmla="*/ 120 h 144"/>
                <a:gd name="T66" fmla="*/ 328 w 354"/>
                <a:gd name="T67" fmla="*/ 130 h 144"/>
                <a:gd name="T68" fmla="*/ 316 w 354"/>
                <a:gd name="T69" fmla="*/ 138 h 144"/>
                <a:gd name="T70" fmla="*/ 302 w 354"/>
                <a:gd name="T71" fmla="*/ 142 h 144"/>
                <a:gd name="T72" fmla="*/ 286 w 354"/>
                <a:gd name="T7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4" h="144">
                  <a:moveTo>
                    <a:pt x="286" y="144"/>
                  </a:moveTo>
                  <a:lnTo>
                    <a:pt x="54" y="144"/>
                  </a:lnTo>
                  <a:lnTo>
                    <a:pt x="54" y="144"/>
                  </a:lnTo>
                  <a:lnTo>
                    <a:pt x="42" y="142"/>
                  </a:lnTo>
                  <a:lnTo>
                    <a:pt x="32" y="138"/>
                  </a:lnTo>
                  <a:lnTo>
                    <a:pt x="22" y="132"/>
                  </a:lnTo>
                  <a:lnTo>
                    <a:pt x="14" y="122"/>
                  </a:lnTo>
                  <a:lnTo>
                    <a:pt x="8" y="112"/>
                  </a:lnTo>
                  <a:lnTo>
                    <a:pt x="4" y="100"/>
                  </a:lnTo>
                  <a:lnTo>
                    <a:pt x="0" y="86"/>
                  </a:lnTo>
                  <a:lnTo>
                    <a:pt x="0" y="72"/>
                  </a:lnTo>
                  <a:lnTo>
                    <a:pt x="0" y="60"/>
                  </a:lnTo>
                  <a:lnTo>
                    <a:pt x="2" y="46"/>
                  </a:lnTo>
                  <a:lnTo>
                    <a:pt x="6" y="34"/>
                  </a:lnTo>
                  <a:lnTo>
                    <a:pt x="12" y="22"/>
                  </a:lnTo>
                  <a:lnTo>
                    <a:pt x="20" y="14"/>
                  </a:lnTo>
                  <a:lnTo>
                    <a:pt x="30" y="6"/>
                  </a:lnTo>
                  <a:lnTo>
                    <a:pt x="40" y="2"/>
                  </a:lnTo>
                  <a:lnTo>
                    <a:pt x="54" y="0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302" y="0"/>
                  </a:lnTo>
                  <a:lnTo>
                    <a:pt x="316" y="6"/>
                  </a:lnTo>
                  <a:lnTo>
                    <a:pt x="328" y="12"/>
                  </a:lnTo>
                  <a:lnTo>
                    <a:pt x="338" y="22"/>
                  </a:lnTo>
                  <a:lnTo>
                    <a:pt x="344" y="32"/>
                  </a:lnTo>
                  <a:lnTo>
                    <a:pt x="350" y="44"/>
                  </a:lnTo>
                  <a:lnTo>
                    <a:pt x="354" y="58"/>
                  </a:lnTo>
                  <a:lnTo>
                    <a:pt x="354" y="72"/>
                  </a:lnTo>
                  <a:lnTo>
                    <a:pt x="354" y="84"/>
                  </a:lnTo>
                  <a:lnTo>
                    <a:pt x="350" y="98"/>
                  </a:lnTo>
                  <a:lnTo>
                    <a:pt x="344" y="110"/>
                  </a:lnTo>
                  <a:lnTo>
                    <a:pt x="338" y="120"/>
                  </a:lnTo>
                  <a:lnTo>
                    <a:pt x="328" y="130"/>
                  </a:lnTo>
                  <a:lnTo>
                    <a:pt x="316" y="138"/>
                  </a:lnTo>
                  <a:lnTo>
                    <a:pt x="302" y="142"/>
                  </a:lnTo>
                  <a:lnTo>
                    <a:pt x="286" y="144"/>
                  </a:lnTo>
                  <a:close/>
                </a:path>
              </a:pathLst>
            </a:custGeom>
            <a:solidFill>
              <a:srgbClr val="FBB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is1ide-Freeform: Shape 64"/>
            <p:cNvSpPr/>
            <p:nvPr/>
          </p:nvSpPr>
          <p:spPr bwMode="auto">
            <a:xfrm>
              <a:off x="5725513" y="4774101"/>
              <a:ext cx="271094" cy="110276"/>
            </a:xfrm>
            <a:custGeom>
              <a:avLst/>
              <a:gdLst>
                <a:gd name="T0" fmla="*/ 286 w 354"/>
                <a:gd name="T1" fmla="*/ 144 h 144"/>
                <a:gd name="T2" fmla="*/ 54 w 354"/>
                <a:gd name="T3" fmla="*/ 144 h 144"/>
                <a:gd name="T4" fmla="*/ 54 w 354"/>
                <a:gd name="T5" fmla="*/ 144 h 144"/>
                <a:gd name="T6" fmla="*/ 42 w 354"/>
                <a:gd name="T7" fmla="*/ 142 h 144"/>
                <a:gd name="T8" fmla="*/ 32 w 354"/>
                <a:gd name="T9" fmla="*/ 138 h 144"/>
                <a:gd name="T10" fmla="*/ 22 w 354"/>
                <a:gd name="T11" fmla="*/ 132 h 144"/>
                <a:gd name="T12" fmla="*/ 14 w 354"/>
                <a:gd name="T13" fmla="*/ 122 h 144"/>
                <a:gd name="T14" fmla="*/ 8 w 354"/>
                <a:gd name="T15" fmla="*/ 112 h 144"/>
                <a:gd name="T16" fmla="*/ 4 w 354"/>
                <a:gd name="T17" fmla="*/ 100 h 144"/>
                <a:gd name="T18" fmla="*/ 0 w 354"/>
                <a:gd name="T19" fmla="*/ 86 h 144"/>
                <a:gd name="T20" fmla="*/ 0 w 354"/>
                <a:gd name="T21" fmla="*/ 72 h 144"/>
                <a:gd name="T22" fmla="*/ 0 w 354"/>
                <a:gd name="T23" fmla="*/ 60 h 144"/>
                <a:gd name="T24" fmla="*/ 2 w 354"/>
                <a:gd name="T25" fmla="*/ 46 h 144"/>
                <a:gd name="T26" fmla="*/ 6 w 354"/>
                <a:gd name="T27" fmla="*/ 34 h 144"/>
                <a:gd name="T28" fmla="*/ 12 w 354"/>
                <a:gd name="T29" fmla="*/ 22 h 144"/>
                <a:gd name="T30" fmla="*/ 20 w 354"/>
                <a:gd name="T31" fmla="*/ 14 h 144"/>
                <a:gd name="T32" fmla="*/ 30 w 354"/>
                <a:gd name="T33" fmla="*/ 6 h 144"/>
                <a:gd name="T34" fmla="*/ 40 w 354"/>
                <a:gd name="T35" fmla="*/ 2 h 144"/>
                <a:gd name="T36" fmla="*/ 54 w 354"/>
                <a:gd name="T37" fmla="*/ 0 h 144"/>
                <a:gd name="T38" fmla="*/ 286 w 354"/>
                <a:gd name="T39" fmla="*/ 0 h 144"/>
                <a:gd name="T40" fmla="*/ 286 w 354"/>
                <a:gd name="T41" fmla="*/ 0 h 144"/>
                <a:gd name="T42" fmla="*/ 302 w 354"/>
                <a:gd name="T43" fmla="*/ 0 h 144"/>
                <a:gd name="T44" fmla="*/ 316 w 354"/>
                <a:gd name="T45" fmla="*/ 6 h 144"/>
                <a:gd name="T46" fmla="*/ 328 w 354"/>
                <a:gd name="T47" fmla="*/ 12 h 144"/>
                <a:gd name="T48" fmla="*/ 338 w 354"/>
                <a:gd name="T49" fmla="*/ 22 h 144"/>
                <a:gd name="T50" fmla="*/ 344 w 354"/>
                <a:gd name="T51" fmla="*/ 32 h 144"/>
                <a:gd name="T52" fmla="*/ 350 w 354"/>
                <a:gd name="T53" fmla="*/ 44 h 144"/>
                <a:gd name="T54" fmla="*/ 354 w 354"/>
                <a:gd name="T55" fmla="*/ 58 h 144"/>
                <a:gd name="T56" fmla="*/ 354 w 354"/>
                <a:gd name="T57" fmla="*/ 72 h 144"/>
                <a:gd name="T58" fmla="*/ 354 w 354"/>
                <a:gd name="T59" fmla="*/ 84 h 144"/>
                <a:gd name="T60" fmla="*/ 350 w 354"/>
                <a:gd name="T61" fmla="*/ 98 h 144"/>
                <a:gd name="T62" fmla="*/ 344 w 354"/>
                <a:gd name="T63" fmla="*/ 110 h 144"/>
                <a:gd name="T64" fmla="*/ 338 w 354"/>
                <a:gd name="T65" fmla="*/ 120 h 144"/>
                <a:gd name="T66" fmla="*/ 328 w 354"/>
                <a:gd name="T67" fmla="*/ 130 h 144"/>
                <a:gd name="T68" fmla="*/ 316 w 354"/>
                <a:gd name="T69" fmla="*/ 138 h 144"/>
                <a:gd name="T70" fmla="*/ 302 w 354"/>
                <a:gd name="T71" fmla="*/ 142 h 144"/>
                <a:gd name="T72" fmla="*/ 286 w 354"/>
                <a:gd name="T7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4" h="144">
                  <a:moveTo>
                    <a:pt x="286" y="144"/>
                  </a:moveTo>
                  <a:lnTo>
                    <a:pt x="54" y="144"/>
                  </a:lnTo>
                  <a:lnTo>
                    <a:pt x="54" y="144"/>
                  </a:lnTo>
                  <a:lnTo>
                    <a:pt x="42" y="142"/>
                  </a:lnTo>
                  <a:lnTo>
                    <a:pt x="32" y="138"/>
                  </a:lnTo>
                  <a:lnTo>
                    <a:pt x="22" y="132"/>
                  </a:lnTo>
                  <a:lnTo>
                    <a:pt x="14" y="122"/>
                  </a:lnTo>
                  <a:lnTo>
                    <a:pt x="8" y="112"/>
                  </a:lnTo>
                  <a:lnTo>
                    <a:pt x="4" y="100"/>
                  </a:lnTo>
                  <a:lnTo>
                    <a:pt x="0" y="86"/>
                  </a:lnTo>
                  <a:lnTo>
                    <a:pt x="0" y="72"/>
                  </a:lnTo>
                  <a:lnTo>
                    <a:pt x="0" y="60"/>
                  </a:lnTo>
                  <a:lnTo>
                    <a:pt x="2" y="46"/>
                  </a:lnTo>
                  <a:lnTo>
                    <a:pt x="6" y="34"/>
                  </a:lnTo>
                  <a:lnTo>
                    <a:pt x="12" y="22"/>
                  </a:lnTo>
                  <a:lnTo>
                    <a:pt x="20" y="14"/>
                  </a:lnTo>
                  <a:lnTo>
                    <a:pt x="30" y="6"/>
                  </a:lnTo>
                  <a:lnTo>
                    <a:pt x="40" y="2"/>
                  </a:lnTo>
                  <a:lnTo>
                    <a:pt x="54" y="0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302" y="0"/>
                  </a:lnTo>
                  <a:lnTo>
                    <a:pt x="316" y="6"/>
                  </a:lnTo>
                  <a:lnTo>
                    <a:pt x="328" y="12"/>
                  </a:lnTo>
                  <a:lnTo>
                    <a:pt x="338" y="22"/>
                  </a:lnTo>
                  <a:lnTo>
                    <a:pt x="344" y="32"/>
                  </a:lnTo>
                  <a:lnTo>
                    <a:pt x="350" y="44"/>
                  </a:lnTo>
                  <a:lnTo>
                    <a:pt x="354" y="58"/>
                  </a:lnTo>
                  <a:lnTo>
                    <a:pt x="354" y="72"/>
                  </a:lnTo>
                  <a:lnTo>
                    <a:pt x="354" y="84"/>
                  </a:lnTo>
                  <a:lnTo>
                    <a:pt x="350" y="98"/>
                  </a:lnTo>
                  <a:lnTo>
                    <a:pt x="344" y="110"/>
                  </a:lnTo>
                  <a:lnTo>
                    <a:pt x="338" y="120"/>
                  </a:lnTo>
                  <a:lnTo>
                    <a:pt x="328" y="130"/>
                  </a:lnTo>
                  <a:lnTo>
                    <a:pt x="316" y="138"/>
                  </a:lnTo>
                  <a:lnTo>
                    <a:pt x="302" y="142"/>
                  </a:lnTo>
                  <a:lnTo>
                    <a:pt x="286" y="14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is1ide-Freeform: Shape 65"/>
            <p:cNvSpPr/>
            <p:nvPr/>
          </p:nvSpPr>
          <p:spPr bwMode="auto">
            <a:xfrm>
              <a:off x="5725513" y="4916540"/>
              <a:ext cx="271094" cy="110276"/>
            </a:xfrm>
            <a:custGeom>
              <a:avLst/>
              <a:gdLst>
                <a:gd name="T0" fmla="*/ 286 w 354"/>
                <a:gd name="T1" fmla="*/ 144 h 144"/>
                <a:gd name="T2" fmla="*/ 54 w 354"/>
                <a:gd name="T3" fmla="*/ 144 h 144"/>
                <a:gd name="T4" fmla="*/ 54 w 354"/>
                <a:gd name="T5" fmla="*/ 144 h 144"/>
                <a:gd name="T6" fmla="*/ 40 w 354"/>
                <a:gd name="T7" fmla="*/ 142 h 144"/>
                <a:gd name="T8" fmla="*/ 30 w 354"/>
                <a:gd name="T9" fmla="*/ 138 h 144"/>
                <a:gd name="T10" fmla="*/ 20 w 354"/>
                <a:gd name="T11" fmla="*/ 130 h 144"/>
                <a:gd name="T12" fmla="*/ 12 w 354"/>
                <a:gd name="T13" fmla="*/ 122 h 144"/>
                <a:gd name="T14" fmla="*/ 6 w 354"/>
                <a:gd name="T15" fmla="*/ 110 h 144"/>
                <a:gd name="T16" fmla="*/ 4 w 354"/>
                <a:gd name="T17" fmla="*/ 98 h 144"/>
                <a:gd name="T18" fmla="*/ 0 w 354"/>
                <a:gd name="T19" fmla="*/ 84 h 144"/>
                <a:gd name="T20" fmla="*/ 0 w 354"/>
                <a:gd name="T21" fmla="*/ 72 h 144"/>
                <a:gd name="T22" fmla="*/ 2 w 354"/>
                <a:gd name="T23" fmla="*/ 58 h 144"/>
                <a:gd name="T24" fmla="*/ 4 w 354"/>
                <a:gd name="T25" fmla="*/ 46 h 144"/>
                <a:gd name="T26" fmla="*/ 10 w 354"/>
                <a:gd name="T27" fmla="*/ 32 h 144"/>
                <a:gd name="T28" fmla="*/ 16 w 354"/>
                <a:gd name="T29" fmla="*/ 22 h 144"/>
                <a:gd name="T30" fmla="*/ 22 w 354"/>
                <a:gd name="T31" fmla="*/ 12 h 144"/>
                <a:gd name="T32" fmla="*/ 32 w 354"/>
                <a:gd name="T33" fmla="*/ 6 h 144"/>
                <a:gd name="T34" fmla="*/ 42 w 354"/>
                <a:gd name="T35" fmla="*/ 2 h 144"/>
                <a:gd name="T36" fmla="*/ 54 w 354"/>
                <a:gd name="T37" fmla="*/ 0 h 144"/>
                <a:gd name="T38" fmla="*/ 286 w 354"/>
                <a:gd name="T39" fmla="*/ 0 h 144"/>
                <a:gd name="T40" fmla="*/ 286 w 354"/>
                <a:gd name="T41" fmla="*/ 0 h 144"/>
                <a:gd name="T42" fmla="*/ 302 w 354"/>
                <a:gd name="T43" fmla="*/ 2 h 144"/>
                <a:gd name="T44" fmla="*/ 314 w 354"/>
                <a:gd name="T45" fmla="*/ 6 h 144"/>
                <a:gd name="T46" fmla="*/ 326 w 354"/>
                <a:gd name="T47" fmla="*/ 14 h 144"/>
                <a:gd name="T48" fmla="*/ 336 w 354"/>
                <a:gd name="T49" fmla="*/ 22 h 144"/>
                <a:gd name="T50" fmla="*/ 344 w 354"/>
                <a:gd name="T51" fmla="*/ 34 h 144"/>
                <a:gd name="T52" fmla="*/ 348 w 354"/>
                <a:gd name="T53" fmla="*/ 46 h 144"/>
                <a:gd name="T54" fmla="*/ 352 w 354"/>
                <a:gd name="T55" fmla="*/ 58 h 144"/>
                <a:gd name="T56" fmla="*/ 354 w 354"/>
                <a:gd name="T57" fmla="*/ 72 h 144"/>
                <a:gd name="T58" fmla="*/ 354 w 354"/>
                <a:gd name="T59" fmla="*/ 86 h 144"/>
                <a:gd name="T60" fmla="*/ 352 w 354"/>
                <a:gd name="T61" fmla="*/ 98 h 144"/>
                <a:gd name="T62" fmla="*/ 346 w 354"/>
                <a:gd name="T63" fmla="*/ 110 h 144"/>
                <a:gd name="T64" fmla="*/ 340 w 354"/>
                <a:gd name="T65" fmla="*/ 122 h 144"/>
                <a:gd name="T66" fmla="*/ 330 w 354"/>
                <a:gd name="T67" fmla="*/ 130 h 144"/>
                <a:gd name="T68" fmla="*/ 318 w 354"/>
                <a:gd name="T69" fmla="*/ 138 h 144"/>
                <a:gd name="T70" fmla="*/ 304 w 354"/>
                <a:gd name="T71" fmla="*/ 142 h 144"/>
                <a:gd name="T72" fmla="*/ 286 w 354"/>
                <a:gd name="T7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4" h="144">
                  <a:moveTo>
                    <a:pt x="286" y="144"/>
                  </a:moveTo>
                  <a:lnTo>
                    <a:pt x="54" y="144"/>
                  </a:lnTo>
                  <a:lnTo>
                    <a:pt x="54" y="144"/>
                  </a:lnTo>
                  <a:lnTo>
                    <a:pt x="40" y="142"/>
                  </a:lnTo>
                  <a:lnTo>
                    <a:pt x="30" y="138"/>
                  </a:lnTo>
                  <a:lnTo>
                    <a:pt x="20" y="130"/>
                  </a:lnTo>
                  <a:lnTo>
                    <a:pt x="12" y="122"/>
                  </a:lnTo>
                  <a:lnTo>
                    <a:pt x="6" y="110"/>
                  </a:lnTo>
                  <a:lnTo>
                    <a:pt x="4" y="98"/>
                  </a:lnTo>
                  <a:lnTo>
                    <a:pt x="0" y="84"/>
                  </a:lnTo>
                  <a:lnTo>
                    <a:pt x="0" y="72"/>
                  </a:lnTo>
                  <a:lnTo>
                    <a:pt x="2" y="58"/>
                  </a:lnTo>
                  <a:lnTo>
                    <a:pt x="4" y="46"/>
                  </a:lnTo>
                  <a:lnTo>
                    <a:pt x="10" y="32"/>
                  </a:lnTo>
                  <a:lnTo>
                    <a:pt x="16" y="22"/>
                  </a:lnTo>
                  <a:lnTo>
                    <a:pt x="22" y="12"/>
                  </a:lnTo>
                  <a:lnTo>
                    <a:pt x="32" y="6"/>
                  </a:lnTo>
                  <a:lnTo>
                    <a:pt x="42" y="2"/>
                  </a:lnTo>
                  <a:lnTo>
                    <a:pt x="54" y="0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302" y="2"/>
                  </a:lnTo>
                  <a:lnTo>
                    <a:pt x="314" y="6"/>
                  </a:lnTo>
                  <a:lnTo>
                    <a:pt x="326" y="14"/>
                  </a:lnTo>
                  <a:lnTo>
                    <a:pt x="336" y="22"/>
                  </a:lnTo>
                  <a:lnTo>
                    <a:pt x="344" y="34"/>
                  </a:lnTo>
                  <a:lnTo>
                    <a:pt x="348" y="46"/>
                  </a:lnTo>
                  <a:lnTo>
                    <a:pt x="352" y="58"/>
                  </a:lnTo>
                  <a:lnTo>
                    <a:pt x="354" y="72"/>
                  </a:lnTo>
                  <a:lnTo>
                    <a:pt x="354" y="86"/>
                  </a:lnTo>
                  <a:lnTo>
                    <a:pt x="352" y="98"/>
                  </a:lnTo>
                  <a:lnTo>
                    <a:pt x="346" y="110"/>
                  </a:lnTo>
                  <a:lnTo>
                    <a:pt x="340" y="122"/>
                  </a:lnTo>
                  <a:lnTo>
                    <a:pt x="330" y="130"/>
                  </a:lnTo>
                  <a:lnTo>
                    <a:pt x="318" y="138"/>
                  </a:lnTo>
                  <a:lnTo>
                    <a:pt x="304" y="142"/>
                  </a:lnTo>
                  <a:lnTo>
                    <a:pt x="286" y="144"/>
                  </a:lnTo>
                  <a:close/>
                </a:path>
              </a:pathLst>
            </a:custGeom>
            <a:solidFill>
              <a:srgbClr val="FBB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is1ide-Freeform: Shape 66"/>
            <p:cNvSpPr/>
            <p:nvPr/>
          </p:nvSpPr>
          <p:spPr bwMode="auto">
            <a:xfrm>
              <a:off x="5725513" y="4916540"/>
              <a:ext cx="271094" cy="110276"/>
            </a:xfrm>
            <a:custGeom>
              <a:avLst/>
              <a:gdLst>
                <a:gd name="T0" fmla="*/ 286 w 354"/>
                <a:gd name="T1" fmla="*/ 144 h 144"/>
                <a:gd name="T2" fmla="*/ 54 w 354"/>
                <a:gd name="T3" fmla="*/ 144 h 144"/>
                <a:gd name="T4" fmla="*/ 54 w 354"/>
                <a:gd name="T5" fmla="*/ 144 h 144"/>
                <a:gd name="T6" fmla="*/ 40 w 354"/>
                <a:gd name="T7" fmla="*/ 142 h 144"/>
                <a:gd name="T8" fmla="*/ 30 w 354"/>
                <a:gd name="T9" fmla="*/ 138 h 144"/>
                <a:gd name="T10" fmla="*/ 20 w 354"/>
                <a:gd name="T11" fmla="*/ 130 h 144"/>
                <a:gd name="T12" fmla="*/ 12 w 354"/>
                <a:gd name="T13" fmla="*/ 122 h 144"/>
                <a:gd name="T14" fmla="*/ 6 w 354"/>
                <a:gd name="T15" fmla="*/ 110 h 144"/>
                <a:gd name="T16" fmla="*/ 4 w 354"/>
                <a:gd name="T17" fmla="*/ 98 h 144"/>
                <a:gd name="T18" fmla="*/ 0 w 354"/>
                <a:gd name="T19" fmla="*/ 84 h 144"/>
                <a:gd name="T20" fmla="*/ 0 w 354"/>
                <a:gd name="T21" fmla="*/ 72 h 144"/>
                <a:gd name="T22" fmla="*/ 2 w 354"/>
                <a:gd name="T23" fmla="*/ 58 h 144"/>
                <a:gd name="T24" fmla="*/ 4 w 354"/>
                <a:gd name="T25" fmla="*/ 46 h 144"/>
                <a:gd name="T26" fmla="*/ 10 w 354"/>
                <a:gd name="T27" fmla="*/ 32 h 144"/>
                <a:gd name="T28" fmla="*/ 16 w 354"/>
                <a:gd name="T29" fmla="*/ 22 h 144"/>
                <a:gd name="T30" fmla="*/ 22 w 354"/>
                <a:gd name="T31" fmla="*/ 12 h 144"/>
                <a:gd name="T32" fmla="*/ 32 w 354"/>
                <a:gd name="T33" fmla="*/ 6 h 144"/>
                <a:gd name="T34" fmla="*/ 42 w 354"/>
                <a:gd name="T35" fmla="*/ 2 h 144"/>
                <a:gd name="T36" fmla="*/ 54 w 354"/>
                <a:gd name="T37" fmla="*/ 0 h 144"/>
                <a:gd name="T38" fmla="*/ 286 w 354"/>
                <a:gd name="T39" fmla="*/ 0 h 144"/>
                <a:gd name="T40" fmla="*/ 286 w 354"/>
                <a:gd name="T41" fmla="*/ 0 h 144"/>
                <a:gd name="T42" fmla="*/ 302 w 354"/>
                <a:gd name="T43" fmla="*/ 2 h 144"/>
                <a:gd name="T44" fmla="*/ 314 w 354"/>
                <a:gd name="T45" fmla="*/ 6 h 144"/>
                <a:gd name="T46" fmla="*/ 326 w 354"/>
                <a:gd name="T47" fmla="*/ 14 h 144"/>
                <a:gd name="T48" fmla="*/ 336 w 354"/>
                <a:gd name="T49" fmla="*/ 22 h 144"/>
                <a:gd name="T50" fmla="*/ 344 w 354"/>
                <a:gd name="T51" fmla="*/ 34 h 144"/>
                <a:gd name="T52" fmla="*/ 348 w 354"/>
                <a:gd name="T53" fmla="*/ 46 h 144"/>
                <a:gd name="T54" fmla="*/ 352 w 354"/>
                <a:gd name="T55" fmla="*/ 58 h 144"/>
                <a:gd name="T56" fmla="*/ 354 w 354"/>
                <a:gd name="T57" fmla="*/ 72 h 144"/>
                <a:gd name="T58" fmla="*/ 354 w 354"/>
                <a:gd name="T59" fmla="*/ 86 h 144"/>
                <a:gd name="T60" fmla="*/ 352 w 354"/>
                <a:gd name="T61" fmla="*/ 98 h 144"/>
                <a:gd name="T62" fmla="*/ 346 w 354"/>
                <a:gd name="T63" fmla="*/ 110 h 144"/>
                <a:gd name="T64" fmla="*/ 340 w 354"/>
                <a:gd name="T65" fmla="*/ 122 h 144"/>
                <a:gd name="T66" fmla="*/ 330 w 354"/>
                <a:gd name="T67" fmla="*/ 130 h 144"/>
                <a:gd name="T68" fmla="*/ 318 w 354"/>
                <a:gd name="T69" fmla="*/ 138 h 144"/>
                <a:gd name="T70" fmla="*/ 304 w 354"/>
                <a:gd name="T71" fmla="*/ 142 h 144"/>
                <a:gd name="T72" fmla="*/ 286 w 354"/>
                <a:gd name="T7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4" h="144">
                  <a:moveTo>
                    <a:pt x="286" y="144"/>
                  </a:moveTo>
                  <a:lnTo>
                    <a:pt x="54" y="144"/>
                  </a:lnTo>
                  <a:lnTo>
                    <a:pt x="54" y="144"/>
                  </a:lnTo>
                  <a:lnTo>
                    <a:pt x="40" y="142"/>
                  </a:lnTo>
                  <a:lnTo>
                    <a:pt x="30" y="138"/>
                  </a:lnTo>
                  <a:lnTo>
                    <a:pt x="20" y="130"/>
                  </a:lnTo>
                  <a:lnTo>
                    <a:pt x="12" y="122"/>
                  </a:lnTo>
                  <a:lnTo>
                    <a:pt x="6" y="110"/>
                  </a:lnTo>
                  <a:lnTo>
                    <a:pt x="4" y="98"/>
                  </a:lnTo>
                  <a:lnTo>
                    <a:pt x="0" y="84"/>
                  </a:lnTo>
                  <a:lnTo>
                    <a:pt x="0" y="72"/>
                  </a:lnTo>
                  <a:lnTo>
                    <a:pt x="2" y="58"/>
                  </a:lnTo>
                  <a:lnTo>
                    <a:pt x="4" y="46"/>
                  </a:lnTo>
                  <a:lnTo>
                    <a:pt x="10" y="32"/>
                  </a:lnTo>
                  <a:lnTo>
                    <a:pt x="16" y="22"/>
                  </a:lnTo>
                  <a:lnTo>
                    <a:pt x="22" y="12"/>
                  </a:lnTo>
                  <a:lnTo>
                    <a:pt x="32" y="6"/>
                  </a:lnTo>
                  <a:lnTo>
                    <a:pt x="42" y="2"/>
                  </a:lnTo>
                  <a:lnTo>
                    <a:pt x="54" y="0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302" y="2"/>
                  </a:lnTo>
                  <a:lnTo>
                    <a:pt x="314" y="6"/>
                  </a:lnTo>
                  <a:lnTo>
                    <a:pt x="326" y="14"/>
                  </a:lnTo>
                  <a:lnTo>
                    <a:pt x="336" y="22"/>
                  </a:lnTo>
                  <a:lnTo>
                    <a:pt x="344" y="34"/>
                  </a:lnTo>
                  <a:lnTo>
                    <a:pt x="348" y="46"/>
                  </a:lnTo>
                  <a:lnTo>
                    <a:pt x="352" y="58"/>
                  </a:lnTo>
                  <a:lnTo>
                    <a:pt x="354" y="72"/>
                  </a:lnTo>
                  <a:lnTo>
                    <a:pt x="354" y="86"/>
                  </a:lnTo>
                  <a:lnTo>
                    <a:pt x="352" y="98"/>
                  </a:lnTo>
                  <a:lnTo>
                    <a:pt x="346" y="110"/>
                  </a:lnTo>
                  <a:lnTo>
                    <a:pt x="340" y="122"/>
                  </a:lnTo>
                  <a:lnTo>
                    <a:pt x="330" y="130"/>
                  </a:lnTo>
                  <a:lnTo>
                    <a:pt x="318" y="138"/>
                  </a:lnTo>
                  <a:lnTo>
                    <a:pt x="304" y="142"/>
                  </a:lnTo>
                  <a:lnTo>
                    <a:pt x="286" y="14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is1ide-Freeform: Shape 67"/>
            <p:cNvSpPr/>
            <p:nvPr/>
          </p:nvSpPr>
          <p:spPr bwMode="auto">
            <a:xfrm>
              <a:off x="5727045" y="5048258"/>
              <a:ext cx="274157" cy="110276"/>
            </a:xfrm>
            <a:custGeom>
              <a:avLst/>
              <a:gdLst>
                <a:gd name="T0" fmla="*/ 284 w 358"/>
                <a:gd name="T1" fmla="*/ 144 h 144"/>
                <a:gd name="T2" fmla="*/ 52 w 358"/>
                <a:gd name="T3" fmla="*/ 144 h 144"/>
                <a:gd name="T4" fmla="*/ 52 w 358"/>
                <a:gd name="T5" fmla="*/ 144 h 144"/>
                <a:gd name="T6" fmla="*/ 40 w 358"/>
                <a:gd name="T7" fmla="*/ 140 h 144"/>
                <a:gd name="T8" fmla="*/ 28 w 358"/>
                <a:gd name="T9" fmla="*/ 136 h 144"/>
                <a:gd name="T10" fmla="*/ 20 w 358"/>
                <a:gd name="T11" fmla="*/ 128 h 144"/>
                <a:gd name="T12" fmla="*/ 12 w 358"/>
                <a:gd name="T13" fmla="*/ 118 h 144"/>
                <a:gd name="T14" fmla="*/ 6 w 358"/>
                <a:gd name="T15" fmla="*/ 108 h 144"/>
                <a:gd name="T16" fmla="*/ 2 w 358"/>
                <a:gd name="T17" fmla="*/ 96 h 144"/>
                <a:gd name="T18" fmla="*/ 0 w 358"/>
                <a:gd name="T19" fmla="*/ 84 h 144"/>
                <a:gd name="T20" fmla="*/ 0 w 358"/>
                <a:gd name="T21" fmla="*/ 70 h 144"/>
                <a:gd name="T22" fmla="*/ 2 w 358"/>
                <a:gd name="T23" fmla="*/ 58 h 144"/>
                <a:gd name="T24" fmla="*/ 4 w 358"/>
                <a:gd name="T25" fmla="*/ 46 h 144"/>
                <a:gd name="T26" fmla="*/ 8 w 358"/>
                <a:gd name="T27" fmla="*/ 34 h 144"/>
                <a:gd name="T28" fmla="*/ 14 w 358"/>
                <a:gd name="T29" fmla="*/ 24 h 144"/>
                <a:gd name="T30" fmla="*/ 22 w 358"/>
                <a:gd name="T31" fmla="*/ 14 h 144"/>
                <a:gd name="T32" fmla="*/ 30 w 358"/>
                <a:gd name="T33" fmla="*/ 8 h 144"/>
                <a:gd name="T34" fmla="*/ 40 w 358"/>
                <a:gd name="T35" fmla="*/ 2 h 144"/>
                <a:gd name="T36" fmla="*/ 52 w 358"/>
                <a:gd name="T37" fmla="*/ 0 h 144"/>
                <a:gd name="T38" fmla="*/ 284 w 358"/>
                <a:gd name="T39" fmla="*/ 0 h 144"/>
                <a:gd name="T40" fmla="*/ 284 w 358"/>
                <a:gd name="T41" fmla="*/ 0 h 144"/>
                <a:gd name="T42" fmla="*/ 302 w 358"/>
                <a:gd name="T43" fmla="*/ 0 h 144"/>
                <a:gd name="T44" fmla="*/ 318 w 358"/>
                <a:gd name="T45" fmla="*/ 4 h 144"/>
                <a:gd name="T46" fmla="*/ 332 w 358"/>
                <a:gd name="T47" fmla="*/ 12 h 144"/>
                <a:gd name="T48" fmla="*/ 342 w 358"/>
                <a:gd name="T49" fmla="*/ 20 h 144"/>
                <a:gd name="T50" fmla="*/ 350 w 358"/>
                <a:gd name="T51" fmla="*/ 30 h 144"/>
                <a:gd name="T52" fmla="*/ 354 w 358"/>
                <a:gd name="T53" fmla="*/ 44 h 144"/>
                <a:gd name="T54" fmla="*/ 358 w 358"/>
                <a:gd name="T55" fmla="*/ 56 h 144"/>
                <a:gd name="T56" fmla="*/ 358 w 358"/>
                <a:gd name="T57" fmla="*/ 70 h 144"/>
                <a:gd name="T58" fmla="*/ 356 w 358"/>
                <a:gd name="T59" fmla="*/ 84 h 144"/>
                <a:gd name="T60" fmla="*/ 352 w 358"/>
                <a:gd name="T61" fmla="*/ 96 h 144"/>
                <a:gd name="T62" fmla="*/ 346 w 358"/>
                <a:gd name="T63" fmla="*/ 110 h 144"/>
                <a:gd name="T64" fmla="*/ 338 w 358"/>
                <a:gd name="T65" fmla="*/ 120 h 144"/>
                <a:gd name="T66" fmla="*/ 328 w 358"/>
                <a:gd name="T67" fmla="*/ 130 h 144"/>
                <a:gd name="T68" fmla="*/ 314 w 358"/>
                <a:gd name="T69" fmla="*/ 138 h 144"/>
                <a:gd name="T70" fmla="*/ 300 w 358"/>
                <a:gd name="T71" fmla="*/ 142 h 144"/>
                <a:gd name="T72" fmla="*/ 284 w 358"/>
                <a:gd name="T7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8" h="144">
                  <a:moveTo>
                    <a:pt x="284" y="144"/>
                  </a:moveTo>
                  <a:lnTo>
                    <a:pt x="52" y="144"/>
                  </a:lnTo>
                  <a:lnTo>
                    <a:pt x="52" y="144"/>
                  </a:lnTo>
                  <a:lnTo>
                    <a:pt x="40" y="140"/>
                  </a:lnTo>
                  <a:lnTo>
                    <a:pt x="28" y="136"/>
                  </a:lnTo>
                  <a:lnTo>
                    <a:pt x="20" y="128"/>
                  </a:lnTo>
                  <a:lnTo>
                    <a:pt x="12" y="118"/>
                  </a:lnTo>
                  <a:lnTo>
                    <a:pt x="6" y="108"/>
                  </a:lnTo>
                  <a:lnTo>
                    <a:pt x="2" y="96"/>
                  </a:lnTo>
                  <a:lnTo>
                    <a:pt x="0" y="84"/>
                  </a:lnTo>
                  <a:lnTo>
                    <a:pt x="0" y="70"/>
                  </a:lnTo>
                  <a:lnTo>
                    <a:pt x="2" y="58"/>
                  </a:lnTo>
                  <a:lnTo>
                    <a:pt x="4" y="46"/>
                  </a:lnTo>
                  <a:lnTo>
                    <a:pt x="8" y="34"/>
                  </a:lnTo>
                  <a:lnTo>
                    <a:pt x="14" y="24"/>
                  </a:lnTo>
                  <a:lnTo>
                    <a:pt x="22" y="14"/>
                  </a:lnTo>
                  <a:lnTo>
                    <a:pt x="30" y="8"/>
                  </a:lnTo>
                  <a:lnTo>
                    <a:pt x="40" y="2"/>
                  </a:lnTo>
                  <a:lnTo>
                    <a:pt x="52" y="0"/>
                  </a:lnTo>
                  <a:lnTo>
                    <a:pt x="284" y="0"/>
                  </a:lnTo>
                  <a:lnTo>
                    <a:pt x="284" y="0"/>
                  </a:lnTo>
                  <a:lnTo>
                    <a:pt x="302" y="0"/>
                  </a:lnTo>
                  <a:lnTo>
                    <a:pt x="318" y="4"/>
                  </a:lnTo>
                  <a:lnTo>
                    <a:pt x="332" y="12"/>
                  </a:lnTo>
                  <a:lnTo>
                    <a:pt x="342" y="20"/>
                  </a:lnTo>
                  <a:lnTo>
                    <a:pt x="350" y="30"/>
                  </a:lnTo>
                  <a:lnTo>
                    <a:pt x="354" y="44"/>
                  </a:lnTo>
                  <a:lnTo>
                    <a:pt x="358" y="56"/>
                  </a:lnTo>
                  <a:lnTo>
                    <a:pt x="358" y="70"/>
                  </a:lnTo>
                  <a:lnTo>
                    <a:pt x="356" y="84"/>
                  </a:lnTo>
                  <a:lnTo>
                    <a:pt x="352" y="96"/>
                  </a:lnTo>
                  <a:lnTo>
                    <a:pt x="346" y="110"/>
                  </a:lnTo>
                  <a:lnTo>
                    <a:pt x="338" y="120"/>
                  </a:lnTo>
                  <a:lnTo>
                    <a:pt x="328" y="130"/>
                  </a:lnTo>
                  <a:lnTo>
                    <a:pt x="314" y="138"/>
                  </a:lnTo>
                  <a:lnTo>
                    <a:pt x="300" y="142"/>
                  </a:lnTo>
                  <a:lnTo>
                    <a:pt x="284" y="144"/>
                  </a:lnTo>
                  <a:close/>
                </a:path>
              </a:pathLst>
            </a:custGeom>
            <a:solidFill>
              <a:srgbClr val="FBB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is1ide-Freeform: Shape 68"/>
            <p:cNvSpPr/>
            <p:nvPr/>
          </p:nvSpPr>
          <p:spPr bwMode="auto">
            <a:xfrm>
              <a:off x="5727045" y="5048258"/>
              <a:ext cx="274157" cy="110276"/>
            </a:xfrm>
            <a:custGeom>
              <a:avLst/>
              <a:gdLst>
                <a:gd name="T0" fmla="*/ 284 w 358"/>
                <a:gd name="T1" fmla="*/ 144 h 144"/>
                <a:gd name="T2" fmla="*/ 52 w 358"/>
                <a:gd name="T3" fmla="*/ 144 h 144"/>
                <a:gd name="T4" fmla="*/ 52 w 358"/>
                <a:gd name="T5" fmla="*/ 144 h 144"/>
                <a:gd name="T6" fmla="*/ 40 w 358"/>
                <a:gd name="T7" fmla="*/ 140 h 144"/>
                <a:gd name="T8" fmla="*/ 28 w 358"/>
                <a:gd name="T9" fmla="*/ 136 h 144"/>
                <a:gd name="T10" fmla="*/ 20 w 358"/>
                <a:gd name="T11" fmla="*/ 128 h 144"/>
                <a:gd name="T12" fmla="*/ 12 w 358"/>
                <a:gd name="T13" fmla="*/ 118 h 144"/>
                <a:gd name="T14" fmla="*/ 6 w 358"/>
                <a:gd name="T15" fmla="*/ 108 h 144"/>
                <a:gd name="T16" fmla="*/ 2 w 358"/>
                <a:gd name="T17" fmla="*/ 96 h 144"/>
                <a:gd name="T18" fmla="*/ 0 w 358"/>
                <a:gd name="T19" fmla="*/ 84 h 144"/>
                <a:gd name="T20" fmla="*/ 0 w 358"/>
                <a:gd name="T21" fmla="*/ 70 h 144"/>
                <a:gd name="T22" fmla="*/ 2 w 358"/>
                <a:gd name="T23" fmla="*/ 58 h 144"/>
                <a:gd name="T24" fmla="*/ 4 w 358"/>
                <a:gd name="T25" fmla="*/ 46 h 144"/>
                <a:gd name="T26" fmla="*/ 8 w 358"/>
                <a:gd name="T27" fmla="*/ 34 h 144"/>
                <a:gd name="T28" fmla="*/ 14 w 358"/>
                <a:gd name="T29" fmla="*/ 24 h 144"/>
                <a:gd name="T30" fmla="*/ 22 w 358"/>
                <a:gd name="T31" fmla="*/ 14 h 144"/>
                <a:gd name="T32" fmla="*/ 30 w 358"/>
                <a:gd name="T33" fmla="*/ 8 h 144"/>
                <a:gd name="T34" fmla="*/ 40 w 358"/>
                <a:gd name="T35" fmla="*/ 2 h 144"/>
                <a:gd name="T36" fmla="*/ 52 w 358"/>
                <a:gd name="T37" fmla="*/ 0 h 144"/>
                <a:gd name="T38" fmla="*/ 284 w 358"/>
                <a:gd name="T39" fmla="*/ 0 h 144"/>
                <a:gd name="T40" fmla="*/ 284 w 358"/>
                <a:gd name="T41" fmla="*/ 0 h 144"/>
                <a:gd name="T42" fmla="*/ 302 w 358"/>
                <a:gd name="T43" fmla="*/ 0 h 144"/>
                <a:gd name="T44" fmla="*/ 318 w 358"/>
                <a:gd name="T45" fmla="*/ 4 h 144"/>
                <a:gd name="T46" fmla="*/ 332 w 358"/>
                <a:gd name="T47" fmla="*/ 12 h 144"/>
                <a:gd name="T48" fmla="*/ 342 w 358"/>
                <a:gd name="T49" fmla="*/ 20 h 144"/>
                <a:gd name="T50" fmla="*/ 350 w 358"/>
                <a:gd name="T51" fmla="*/ 30 h 144"/>
                <a:gd name="T52" fmla="*/ 354 w 358"/>
                <a:gd name="T53" fmla="*/ 44 h 144"/>
                <a:gd name="T54" fmla="*/ 358 w 358"/>
                <a:gd name="T55" fmla="*/ 56 h 144"/>
                <a:gd name="T56" fmla="*/ 358 w 358"/>
                <a:gd name="T57" fmla="*/ 70 h 144"/>
                <a:gd name="T58" fmla="*/ 356 w 358"/>
                <a:gd name="T59" fmla="*/ 84 h 144"/>
                <a:gd name="T60" fmla="*/ 352 w 358"/>
                <a:gd name="T61" fmla="*/ 96 h 144"/>
                <a:gd name="T62" fmla="*/ 346 w 358"/>
                <a:gd name="T63" fmla="*/ 110 h 144"/>
                <a:gd name="T64" fmla="*/ 338 w 358"/>
                <a:gd name="T65" fmla="*/ 120 h 144"/>
                <a:gd name="T66" fmla="*/ 328 w 358"/>
                <a:gd name="T67" fmla="*/ 130 h 144"/>
                <a:gd name="T68" fmla="*/ 314 w 358"/>
                <a:gd name="T69" fmla="*/ 138 h 144"/>
                <a:gd name="T70" fmla="*/ 300 w 358"/>
                <a:gd name="T71" fmla="*/ 142 h 144"/>
                <a:gd name="T72" fmla="*/ 284 w 358"/>
                <a:gd name="T73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58" h="144">
                  <a:moveTo>
                    <a:pt x="284" y="144"/>
                  </a:moveTo>
                  <a:lnTo>
                    <a:pt x="52" y="144"/>
                  </a:lnTo>
                  <a:lnTo>
                    <a:pt x="52" y="144"/>
                  </a:lnTo>
                  <a:lnTo>
                    <a:pt x="40" y="140"/>
                  </a:lnTo>
                  <a:lnTo>
                    <a:pt x="28" y="136"/>
                  </a:lnTo>
                  <a:lnTo>
                    <a:pt x="20" y="128"/>
                  </a:lnTo>
                  <a:lnTo>
                    <a:pt x="12" y="118"/>
                  </a:lnTo>
                  <a:lnTo>
                    <a:pt x="6" y="108"/>
                  </a:lnTo>
                  <a:lnTo>
                    <a:pt x="2" y="96"/>
                  </a:lnTo>
                  <a:lnTo>
                    <a:pt x="0" y="84"/>
                  </a:lnTo>
                  <a:lnTo>
                    <a:pt x="0" y="70"/>
                  </a:lnTo>
                  <a:lnTo>
                    <a:pt x="2" y="58"/>
                  </a:lnTo>
                  <a:lnTo>
                    <a:pt x="4" y="46"/>
                  </a:lnTo>
                  <a:lnTo>
                    <a:pt x="8" y="34"/>
                  </a:lnTo>
                  <a:lnTo>
                    <a:pt x="14" y="24"/>
                  </a:lnTo>
                  <a:lnTo>
                    <a:pt x="22" y="14"/>
                  </a:lnTo>
                  <a:lnTo>
                    <a:pt x="30" y="8"/>
                  </a:lnTo>
                  <a:lnTo>
                    <a:pt x="40" y="2"/>
                  </a:lnTo>
                  <a:lnTo>
                    <a:pt x="52" y="0"/>
                  </a:lnTo>
                  <a:lnTo>
                    <a:pt x="284" y="0"/>
                  </a:lnTo>
                  <a:lnTo>
                    <a:pt x="284" y="0"/>
                  </a:lnTo>
                  <a:lnTo>
                    <a:pt x="302" y="0"/>
                  </a:lnTo>
                  <a:lnTo>
                    <a:pt x="318" y="4"/>
                  </a:lnTo>
                  <a:lnTo>
                    <a:pt x="332" y="12"/>
                  </a:lnTo>
                  <a:lnTo>
                    <a:pt x="342" y="20"/>
                  </a:lnTo>
                  <a:lnTo>
                    <a:pt x="350" y="30"/>
                  </a:lnTo>
                  <a:lnTo>
                    <a:pt x="354" y="44"/>
                  </a:lnTo>
                  <a:lnTo>
                    <a:pt x="358" y="56"/>
                  </a:lnTo>
                  <a:lnTo>
                    <a:pt x="358" y="70"/>
                  </a:lnTo>
                  <a:lnTo>
                    <a:pt x="356" y="84"/>
                  </a:lnTo>
                  <a:lnTo>
                    <a:pt x="352" y="96"/>
                  </a:lnTo>
                  <a:lnTo>
                    <a:pt x="346" y="110"/>
                  </a:lnTo>
                  <a:lnTo>
                    <a:pt x="338" y="120"/>
                  </a:lnTo>
                  <a:lnTo>
                    <a:pt x="328" y="130"/>
                  </a:lnTo>
                  <a:lnTo>
                    <a:pt x="314" y="138"/>
                  </a:lnTo>
                  <a:lnTo>
                    <a:pt x="300" y="142"/>
                  </a:lnTo>
                  <a:lnTo>
                    <a:pt x="284" y="14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is1ide-Freeform: Shape 69"/>
            <p:cNvSpPr/>
            <p:nvPr/>
          </p:nvSpPr>
          <p:spPr bwMode="auto">
            <a:xfrm>
              <a:off x="6025708" y="4700584"/>
              <a:ext cx="353801" cy="744360"/>
            </a:xfrm>
            <a:custGeom>
              <a:avLst/>
              <a:gdLst>
                <a:gd name="T0" fmla="*/ 462 w 462"/>
                <a:gd name="T1" fmla="*/ 972 h 972"/>
                <a:gd name="T2" fmla="*/ 462 w 462"/>
                <a:gd name="T3" fmla="*/ 204 h 972"/>
                <a:gd name="T4" fmla="*/ 390 w 462"/>
                <a:gd name="T5" fmla="*/ 0 h 972"/>
                <a:gd name="T6" fmla="*/ 56 w 462"/>
                <a:gd name="T7" fmla="*/ 0 h 972"/>
                <a:gd name="T8" fmla="*/ 56 w 462"/>
                <a:gd name="T9" fmla="*/ 0 h 972"/>
                <a:gd name="T10" fmla="*/ 38 w 462"/>
                <a:gd name="T11" fmla="*/ 0 h 972"/>
                <a:gd name="T12" fmla="*/ 24 w 462"/>
                <a:gd name="T13" fmla="*/ 6 h 972"/>
                <a:gd name="T14" fmla="*/ 12 w 462"/>
                <a:gd name="T15" fmla="*/ 12 h 972"/>
                <a:gd name="T16" fmla="*/ 6 w 462"/>
                <a:gd name="T17" fmla="*/ 22 h 972"/>
                <a:gd name="T18" fmla="*/ 2 w 462"/>
                <a:gd name="T19" fmla="*/ 32 h 972"/>
                <a:gd name="T20" fmla="*/ 0 w 462"/>
                <a:gd name="T21" fmla="*/ 46 h 972"/>
                <a:gd name="T22" fmla="*/ 2 w 462"/>
                <a:gd name="T23" fmla="*/ 58 h 972"/>
                <a:gd name="T24" fmla="*/ 4 w 462"/>
                <a:gd name="T25" fmla="*/ 72 h 972"/>
                <a:gd name="T26" fmla="*/ 10 w 462"/>
                <a:gd name="T27" fmla="*/ 86 h 972"/>
                <a:gd name="T28" fmla="*/ 18 w 462"/>
                <a:gd name="T29" fmla="*/ 100 h 972"/>
                <a:gd name="T30" fmla="*/ 28 w 462"/>
                <a:gd name="T31" fmla="*/ 114 h 972"/>
                <a:gd name="T32" fmla="*/ 40 w 462"/>
                <a:gd name="T33" fmla="*/ 126 h 972"/>
                <a:gd name="T34" fmla="*/ 52 w 462"/>
                <a:gd name="T35" fmla="*/ 138 h 972"/>
                <a:gd name="T36" fmla="*/ 66 w 462"/>
                <a:gd name="T37" fmla="*/ 146 h 972"/>
                <a:gd name="T38" fmla="*/ 80 w 462"/>
                <a:gd name="T39" fmla="*/ 154 h 972"/>
                <a:gd name="T40" fmla="*/ 96 w 462"/>
                <a:gd name="T41" fmla="*/ 158 h 972"/>
                <a:gd name="T42" fmla="*/ 240 w 462"/>
                <a:gd name="T43" fmla="*/ 180 h 972"/>
                <a:gd name="T44" fmla="*/ 306 w 462"/>
                <a:gd name="T45" fmla="*/ 324 h 972"/>
                <a:gd name="T46" fmla="*/ 138 w 462"/>
                <a:gd name="T47" fmla="*/ 486 h 972"/>
                <a:gd name="T48" fmla="*/ 138 w 462"/>
                <a:gd name="T49" fmla="*/ 972 h 972"/>
                <a:gd name="T50" fmla="*/ 462 w 462"/>
                <a:gd name="T51" fmla="*/ 972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62" h="972">
                  <a:moveTo>
                    <a:pt x="462" y="972"/>
                  </a:moveTo>
                  <a:lnTo>
                    <a:pt x="462" y="204"/>
                  </a:lnTo>
                  <a:lnTo>
                    <a:pt x="390" y="0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38" y="0"/>
                  </a:lnTo>
                  <a:lnTo>
                    <a:pt x="24" y="6"/>
                  </a:lnTo>
                  <a:lnTo>
                    <a:pt x="12" y="12"/>
                  </a:lnTo>
                  <a:lnTo>
                    <a:pt x="6" y="22"/>
                  </a:lnTo>
                  <a:lnTo>
                    <a:pt x="2" y="32"/>
                  </a:lnTo>
                  <a:lnTo>
                    <a:pt x="0" y="46"/>
                  </a:lnTo>
                  <a:lnTo>
                    <a:pt x="2" y="58"/>
                  </a:lnTo>
                  <a:lnTo>
                    <a:pt x="4" y="72"/>
                  </a:lnTo>
                  <a:lnTo>
                    <a:pt x="10" y="86"/>
                  </a:lnTo>
                  <a:lnTo>
                    <a:pt x="18" y="100"/>
                  </a:lnTo>
                  <a:lnTo>
                    <a:pt x="28" y="114"/>
                  </a:lnTo>
                  <a:lnTo>
                    <a:pt x="40" y="126"/>
                  </a:lnTo>
                  <a:lnTo>
                    <a:pt x="52" y="138"/>
                  </a:lnTo>
                  <a:lnTo>
                    <a:pt x="66" y="146"/>
                  </a:lnTo>
                  <a:lnTo>
                    <a:pt x="80" y="154"/>
                  </a:lnTo>
                  <a:lnTo>
                    <a:pt x="96" y="158"/>
                  </a:lnTo>
                  <a:lnTo>
                    <a:pt x="240" y="180"/>
                  </a:lnTo>
                  <a:lnTo>
                    <a:pt x="306" y="324"/>
                  </a:lnTo>
                  <a:lnTo>
                    <a:pt x="138" y="486"/>
                  </a:lnTo>
                  <a:lnTo>
                    <a:pt x="138" y="972"/>
                  </a:lnTo>
                  <a:lnTo>
                    <a:pt x="462" y="972"/>
                  </a:lnTo>
                  <a:close/>
                </a:path>
              </a:pathLst>
            </a:custGeom>
            <a:solidFill>
              <a:srgbClr val="FBB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is1ide-Rectangle 70"/>
            <p:cNvSpPr/>
            <p:nvPr/>
          </p:nvSpPr>
          <p:spPr bwMode="auto">
            <a:xfrm>
              <a:off x="6002734" y="5357643"/>
              <a:ext cx="422723" cy="87302"/>
            </a:xfrm>
            <a:prstGeom prst="rect">
              <a:avLst/>
            </a:prstGeom>
            <a:solidFill>
              <a:srgbClr val="162E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is1ide-Rectangle 71"/>
            <p:cNvSpPr/>
            <p:nvPr/>
          </p:nvSpPr>
          <p:spPr bwMode="auto">
            <a:xfrm>
              <a:off x="6214095" y="5357643"/>
              <a:ext cx="211362" cy="87302"/>
            </a:xfrm>
            <a:prstGeom prst="rect">
              <a:avLst/>
            </a:prstGeom>
            <a:solidFill>
              <a:srgbClr val="3456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is1ide-Rectangle 72"/>
            <p:cNvSpPr/>
            <p:nvPr/>
          </p:nvSpPr>
          <p:spPr bwMode="auto">
            <a:xfrm>
              <a:off x="5950659" y="5444944"/>
              <a:ext cx="511556" cy="63408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is1ide-Freeform: Shape 73"/>
            <p:cNvSpPr/>
            <p:nvPr/>
          </p:nvSpPr>
          <p:spPr bwMode="auto">
            <a:xfrm>
              <a:off x="6022644" y="5526119"/>
              <a:ext cx="108744" cy="108744"/>
            </a:xfrm>
            <a:custGeom>
              <a:avLst/>
              <a:gdLst>
                <a:gd name="T0" fmla="*/ 142 w 142"/>
                <a:gd name="T1" fmla="*/ 72 h 142"/>
                <a:gd name="T2" fmla="*/ 142 w 142"/>
                <a:gd name="T3" fmla="*/ 72 h 142"/>
                <a:gd name="T4" fmla="*/ 140 w 142"/>
                <a:gd name="T5" fmla="*/ 86 h 142"/>
                <a:gd name="T6" fmla="*/ 136 w 142"/>
                <a:gd name="T7" fmla="*/ 98 h 142"/>
                <a:gd name="T8" fmla="*/ 130 w 142"/>
                <a:gd name="T9" fmla="*/ 110 h 142"/>
                <a:gd name="T10" fmla="*/ 122 w 142"/>
                <a:gd name="T11" fmla="*/ 122 h 142"/>
                <a:gd name="T12" fmla="*/ 110 w 142"/>
                <a:gd name="T13" fmla="*/ 130 h 142"/>
                <a:gd name="T14" fmla="*/ 98 w 142"/>
                <a:gd name="T15" fmla="*/ 136 h 142"/>
                <a:gd name="T16" fmla="*/ 86 w 142"/>
                <a:gd name="T17" fmla="*/ 140 h 142"/>
                <a:gd name="T18" fmla="*/ 72 w 142"/>
                <a:gd name="T19" fmla="*/ 142 h 142"/>
                <a:gd name="T20" fmla="*/ 72 w 142"/>
                <a:gd name="T21" fmla="*/ 142 h 142"/>
                <a:gd name="T22" fmla="*/ 56 w 142"/>
                <a:gd name="T23" fmla="*/ 140 h 142"/>
                <a:gd name="T24" fmla="*/ 44 w 142"/>
                <a:gd name="T25" fmla="*/ 136 h 142"/>
                <a:gd name="T26" fmla="*/ 32 w 142"/>
                <a:gd name="T27" fmla="*/ 130 h 142"/>
                <a:gd name="T28" fmla="*/ 22 w 142"/>
                <a:gd name="T29" fmla="*/ 122 h 142"/>
                <a:gd name="T30" fmla="*/ 12 w 142"/>
                <a:gd name="T31" fmla="*/ 110 h 142"/>
                <a:gd name="T32" fmla="*/ 6 w 142"/>
                <a:gd name="T33" fmla="*/ 98 h 142"/>
                <a:gd name="T34" fmla="*/ 2 w 142"/>
                <a:gd name="T35" fmla="*/ 86 h 142"/>
                <a:gd name="T36" fmla="*/ 0 w 142"/>
                <a:gd name="T37" fmla="*/ 72 h 142"/>
                <a:gd name="T38" fmla="*/ 0 w 142"/>
                <a:gd name="T39" fmla="*/ 72 h 142"/>
                <a:gd name="T40" fmla="*/ 2 w 142"/>
                <a:gd name="T41" fmla="*/ 56 h 142"/>
                <a:gd name="T42" fmla="*/ 6 w 142"/>
                <a:gd name="T43" fmla="*/ 44 h 142"/>
                <a:gd name="T44" fmla="*/ 12 w 142"/>
                <a:gd name="T45" fmla="*/ 32 h 142"/>
                <a:gd name="T46" fmla="*/ 22 w 142"/>
                <a:gd name="T47" fmla="*/ 20 h 142"/>
                <a:gd name="T48" fmla="*/ 32 w 142"/>
                <a:gd name="T49" fmla="*/ 12 h 142"/>
                <a:gd name="T50" fmla="*/ 44 w 142"/>
                <a:gd name="T51" fmla="*/ 6 h 142"/>
                <a:gd name="T52" fmla="*/ 56 w 142"/>
                <a:gd name="T53" fmla="*/ 2 h 142"/>
                <a:gd name="T54" fmla="*/ 72 w 142"/>
                <a:gd name="T55" fmla="*/ 0 h 142"/>
                <a:gd name="T56" fmla="*/ 72 w 142"/>
                <a:gd name="T57" fmla="*/ 0 h 142"/>
                <a:gd name="T58" fmla="*/ 86 w 142"/>
                <a:gd name="T59" fmla="*/ 2 h 142"/>
                <a:gd name="T60" fmla="*/ 98 w 142"/>
                <a:gd name="T61" fmla="*/ 6 h 142"/>
                <a:gd name="T62" fmla="*/ 110 w 142"/>
                <a:gd name="T63" fmla="*/ 12 h 142"/>
                <a:gd name="T64" fmla="*/ 122 w 142"/>
                <a:gd name="T65" fmla="*/ 20 h 142"/>
                <a:gd name="T66" fmla="*/ 130 w 142"/>
                <a:gd name="T67" fmla="*/ 32 h 142"/>
                <a:gd name="T68" fmla="*/ 136 w 142"/>
                <a:gd name="T69" fmla="*/ 44 h 142"/>
                <a:gd name="T70" fmla="*/ 140 w 142"/>
                <a:gd name="T71" fmla="*/ 56 h 142"/>
                <a:gd name="T72" fmla="*/ 142 w 142"/>
                <a:gd name="T73" fmla="*/ 7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2" h="142">
                  <a:moveTo>
                    <a:pt x="142" y="72"/>
                  </a:moveTo>
                  <a:lnTo>
                    <a:pt x="142" y="72"/>
                  </a:lnTo>
                  <a:lnTo>
                    <a:pt x="140" y="86"/>
                  </a:lnTo>
                  <a:lnTo>
                    <a:pt x="136" y="98"/>
                  </a:lnTo>
                  <a:lnTo>
                    <a:pt x="130" y="110"/>
                  </a:lnTo>
                  <a:lnTo>
                    <a:pt x="122" y="122"/>
                  </a:lnTo>
                  <a:lnTo>
                    <a:pt x="110" y="130"/>
                  </a:lnTo>
                  <a:lnTo>
                    <a:pt x="98" y="136"/>
                  </a:lnTo>
                  <a:lnTo>
                    <a:pt x="86" y="140"/>
                  </a:lnTo>
                  <a:lnTo>
                    <a:pt x="72" y="142"/>
                  </a:lnTo>
                  <a:lnTo>
                    <a:pt x="72" y="142"/>
                  </a:lnTo>
                  <a:lnTo>
                    <a:pt x="56" y="140"/>
                  </a:lnTo>
                  <a:lnTo>
                    <a:pt x="44" y="136"/>
                  </a:lnTo>
                  <a:lnTo>
                    <a:pt x="32" y="130"/>
                  </a:lnTo>
                  <a:lnTo>
                    <a:pt x="22" y="122"/>
                  </a:lnTo>
                  <a:lnTo>
                    <a:pt x="12" y="110"/>
                  </a:lnTo>
                  <a:lnTo>
                    <a:pt x="6" y="98"/>
                  </a:lnTo>
                  <a:lnTo>
                    <a:pt x="2" y="86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56"/>
                  </a:lnTo>
                  <a:lnTo>
                    <a:pt x="6" y="44"/>
                  </a:lnTo>
                  <a:lnTo>
                    <a:pt x="12" y="32"/>
                  </a:lnTo>
                  <a:lnTo>
                    <a:pt x="22" y="20"/>
                  </a:lnTo>
                  <a:lnTo>
                    <a:pt x="32" y="12"/>
                  </a:lnTo>
                  <a:lnTo>
                    <a:pt x="44" y="6"/>
                  </a:lnTo>
                  <a:lnTo>
                    <a:pt x="56" y="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86" y="2"/>
                  </a:lnTo>
                  <a:lnTo>
                    <a:pt x="98" y="6"/>
                  </a:lnTo>
                  <a:lnTo>
                    <a:pt x="110" y="12"/>
                  </a:lnTo>
                  <a:lnTo>
                    <a:pt x="122" y="20"/>
                  </a:lnTo>
                  <a:lnTo>
                    <a:pt x="130" y="32"/>
                  </a:lnTo>
                  <a:lnTo>
                    <a:pt x="136" y="44"/>
                  </a:lnTo>
                  <a:lnTo>
                    <a:pt x="140" y="56"/>
                  </a:lnTo>
                  <a:lnTo>
                    <a:pt x="142" y="72"/>
                  </a:lnTo>
                  <a:close/>
                </a:path>
              </a:pathLst>
            </a:custGeom>
            <a:solidFill>
              <a:srgbClr val="E4F0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is1ide-Freeform: Shape 74"/>
            <p:cNvSpPr/>
            <p:nvPr/>
          </p:nvSpPr>
          <p:spPr bwMode="auto">
            <a:xfrm>
              <a:off x="6022644" y="5526119"/>
              <a:ext cx="108744" cy="108744"/>
            </a:xfrm>
            <a:custGeom>
              <a:avLst/>
              <a:gdLst>
                <a:gd name="T0" fmla="*/ 142 w 142"/>
                <a:gd name="T1" fmla="*/ 72 h 142"/>
                <a:gd name="T2" fmla="*/ 142 w 142"/>
                <a:gd name="T3" fmla="*/ 72 h 142"/>
                <a:gd name="T4" fmla="*/ 140 w 142"/>
                <a:gd name="T5" fmla="*/ 86 h 142"/>
                <a:gd name="T6" fmla="*/ 136 w 142"/>
                <a:gd name="T7" fmla="*/ 98 h 142"/>
                <a:gd name="T8" fmla="*/ 130 w 142"/>
                <a:gd name="T9" fmla="*/ 110 h 142"/>
                <a:gd name="T10" fmla="*/ 122 w 142"/>
                <a:gd name="T11" fmla="*/ 122 h 142"/>
                <a:gd name="T12" fmla="*/ 110 w 142"/>
                <a:gd name="T13" fmla="*/ 130 h 142"/>
                <a:gd name="T14" fmla="*/ 98 w 142"/>
                <a:gd name="T15" fmla="*/ 136 h 142"/>
                <a:gd name="T16" fmla="*/ 86 w 142"/>
                <a:gd name="T17" fmla="*/ 140 h 142"/>
                <a:gd name="T18" fmla="*/ 72 w 142"/>
                <a:gd name="T19" fmla="*/ 142 h 142"/>
                <a:gd name="T20" fmla="*/ 72 w 142"/>
                <a:gd name="T21" fmla="*/ 142 h 142"/>
                <a:gd name="T22" fmla="*/ 56 w 142"/>
                <a:gd name="T23" fmla="*/ 140 h 142"/>
                <a:gd name="T24" fmla="*/ 44 w 142"/>
                <a:gd name="T25" fmla="*/ 136 h 142"/>
                <a:gd name="T26" fmla="*/ 32 w 142"/>
                <a:gd name="T27" fmla="*/ 130 h 142"/>
                <a:gd name="T28" fmla="*/ 22 w 142"/>
                <a:gd name="T29" fmla="*/ 122 h 142"/>
                <a:gd name="T30" fmla="*/ 12 w 142"/>
                <a:gd name="T31" fmla="*/ 110 h 142"/>
                <a:gd name="T32" fmla="*/ 6 w 142"/>
                <a:gd name="T33" fmla="*/ 98 h 142"/>
                <a:gd name="T34" fmla="*/ 2 w 142"/>
                <a:gd name="T35" fmla="*/ 86 h 142"/>
                <a:gd name="T36" fmla="*/ 0 w 142"/>
                <a:gd name="T37" fmla="*/ 72 h 142"/>
                <a:gd name="T38" fmla="*/ 0 w 142"/>
                <a:gd name="T39" fmla="*/ 72 h 142"/>
                <a:gd name="T40" fmla="*/ 2 w 142"/>
                <a:gd name="T41" fmla="*/ 56 h 142"/>
                <a:gd name="T42" fmla="*/ 6 w 142"/>
                <a:gd name="T43" fmla="*/ 44 h 142"/>
                <a:gd name="T44" fmla="*/ 12 w 142"/>
                <a:gd name="T45" fmla="*/ 32 h 142"/>
                <a:gd name="T46" fmla="*/ 22 w 142"/>
                <a:gd name="T47" fmla="*/ 20 h 142"/>
                <a:gd name="T48" fmla="*/ 32 w 142"/>
                <a:gd name="T49" fmla="*/ 12 h 142"/>
                <a:gd name="T50" fmla="*/ 44 w 142"/>
                <a:gd name="T51" fmla="*/ 6 h 142"/>
                <a:gd name="T52" fmla="*/ 56 w 142"/>
                <a:gd name="T53" fmla="*/ 2 h 142"/>
                <a:gd name="T54" fmla="*/ 72 w 142"/>
                <a:gd name="T55" fmla="*/ 0 h 142"/>
                <a:gd name="T56" fmla="*/ 72 w 142"/>
                <a:gd name="T57" fmla="*/ 0 h 142"/>
                <a:gd name="T58" fmla="*/ 86 w 142"/>
                <a:gd name="T59" fmla="*/ 2 h 142"/>
                <a:gd name="T60" fmla="*/ 98 w 142"/>
                <a:gd name="T61" fmla="*/ 6 h 142"/>
                <a:gd name="T62" fmla="*/ 110 w 142"/>
                <a:gd name="T63" fmla="*/ 12 h 142"/>
                <a:gd name="T64" fmla="*/ 122 w 142"/>
                <a:gd name="T65" fmla="*/ 20 h 142"/>
                <a:gd name="T66" fmla="*/ 130 w 142"/>
                <a:gd name="T67" fmla="*/ 32 h 142"/>
                <a:gd name="T68" fmla="*/ 136 w 142"/>
                <a:gd name="T69" fmla="*/ 44 h 142"/>
                <a:gd name="T70" fmla="*/ 140 w 142"/>
                <a:gd name="T71" fmla="*/ 56 h 142"/>
                <a:gd name="T72" fmla="*/ 142 w 142"/>
                <a:gd name="T73" fmla="*/ 7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2" h="142">
                  <a:moveTo>
                    <a:pt x="142" y="72"/>
                  </a:moveTo>
                  <a:lnTo>
                    <a:pt x="142" y="72"/>
                  </a:lnTo>
                  <a:lnTo>
                    <a:pt x="140" y="86"/>
                  </a:lnTo>
                  <a:lnTo>
                    <a:pt x="136" y="98"/>
                  </a:lnTo>
                  <a:lnTo>
                    <a:pt x="130" y="110"/>
                  </a:lnTo>
                  <a:lnTo>
                    <a:pt x="122" y="122"/>
                  </a:lnTo>
                  <a:lnTo>
                    <a:pt x="110" y="130"/>
                  </a:lnTo>
                  <a:lnTo>
                    <a:pt x="98" y="136"/>
                  </a:lnTo>
                  <a:lnTo>
                    <a:pt x="86" y="140"/>
                  </a:lnTo>
                  <a:lnTo>
                    <a:pt x="72" y="142"/>
                  </a:lnTo>
                  <a:lnTo>
                    <a:pt x="72" y="142"/>
                  </a:lnTo>
                  <a:lnTo>
                    <a:pt x="56" y="140"/>
                  </a:lnTo>
                  <a:lnTo>
                    <a:pt x="44" y="136"/>
                  </a:lnTo>
                  <a:lnTo>
                    <a:pt x="32" y="130"/>
                  </a:lnTo>
                  <a:lnTo>
                    <a:pt x="22" y="122"/>
                  </a:lnTo>
                  <a:lnTo>
                    <a:pt x="12" y="110"/>
                  </a:lnTo>
                  <a:lnTo>
                    <a:pt x="6" y="98"/>
                  </a:lnTo>
                  <a:lnTo>
                    <a:pt x="2" y="86"/>
                  </a:lnTo>
                  <a:lnTo>
                    <a:pt x="0" y="72"/>
                  </a:lnTo>
                  <a:lnTo>
                    <a:pt x="0" y="72"/>
                  </a:lnTo>
                  <a:lnTo>
                    <a:pt x="2" y="56"/>
                  </a:lnTo>
                  <a:lnTo>
                    <a:pt x="6" y="44"/>
                  </a:lnTo>
                  <a:lnTo>
                    <a:pt x="12" y="32"/>
                  </a:lnTo>
                  <a:lnTo>
                    <a:pt x="22" y="20"/>
                  </a:lnTo>
                  <a:lnTo>
                    <a:pt x="32" y="12"/>
                  </a:lnTo>
                  <a:lnTo>
                    <a:pt x="44" y="6"/>
                  </a:lnTo>
                  <a:lnTo>
                    <a:pt x="56" y="2"/>
                  </a:lnTo>
                  <a:lnTo>
                    <a:pt x="72" y="0"/>
                  </a:lnTo>
                  <a:lnTo>
                    <a:pt x="72" y="0"/>
                  </a:lnTo>
                  <a:lnTo>
                    <a:pt x="86" y="2"/>
                  </a:lnTo>
                  <a:lnTo>
                    <a:pt x="98" y="6"/>
                  </a:lnTo>
                  <a:lnTo>
                    <a:pt x="110" y="12"/>
                  </a:lnTo>
                  <a:lnTo>
                    <a:pt x="122" y="20"/>
                  </a:lnTo>
                  <a:lnTo>
                    <a:pt x="130" y="32"/>
                  </a:lnTo>
                  <a:lnTo>
                    <a:pt x="136" y="44"/>
                  </a:lnTo>
                  <a:lnTo>
                    <a:pt x="140" y="56"/>
                  </a:lnTo>
                  <a:lnTo>
                    <a:pt x="142" y="7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1" name="Group 93"/>
          <p:cNvGrpSpPr/>
          <p:nvPr/>
        </p:nvGrpSpPr>
        <p:grpSpPr>
          <a:xfrm>
            <a:off x="4273337" y="886865"/>
            <a:ext cx="549080" cy="1303779"/>
            <a:chOff x="5690286" y="1182486"/>
            <a:chExt cx="732107" cy="1738372"/>
          </a:xfrm>
        </p:grpSpPr>
        <p:sp>
          <p:nvSpPr>
            <p:cNvPr id="24" name="is1ide-Freeform: Shape 75"/>
            <p:cNvSpPr/>
            <p:nvPr/>
          </p:nvSpPr>
          <p:spPr bwMode="auto">
            <a:xfrm>
              <a:off x="5734703" y="2240825"/>
              <a:ext cx="422723" cy="532999"/>
            </a:xfrm>
            <a:custGeom>
              <a:avLst/>
              <a:gdLst>
                <a:gd name="T0" fmla="*/ 314 w 552"/>
                <a:gd name="T1" fmla="*/ 386 h 696"/>
                <a:gd name="T2" fmla="*/ 498 w 552"/>
                <a:gd name="T3" fmla="*/ 538 h 696"/>
                <a:gd name="T4" fmla="*/ 498 w 552"/>
                <a:gd name="T5" fmla="*/ 538 h 696"/>
                <a:gd name="T6" fmla="*/ 514 w 552"/>
                <a:gd name="T7" fmla="*/ 550 h 696"/>
                <a:gd name="T8" fmla="*/ 526 w 552"/>
                <a:gd name="T9" fmla="*/ 564 h 696"/>
                <a:gd name="T10" fmla="*/ 536 w 552"/>
                <a:gd name="T11" fmla="*/ 580 h 696"/>
                <a:gd name="T12" fmla="*/ 544 w 552"/>
                <a:gd name="T13" fmla="*/ 596 h 696"/>
                <a:gd name="T14" fmla="*/ 550 w 552"/>
                <a:gd name="T15" fmla="*/ 610 h 696"/>
                <a:gd name="T16" fmla="*/ 552 w 552"/>
                <a:gd name="T17" fmla="*/ 626 h 696"/>
                <a:gd name="T18" fmla="*/ 552 w 552"/>
                <a:gd name="T19" fmla="*/ 640 h 696"/>
                <a:gd name="T20" fmla="*/ 552 w 552"/>
                <a:gd name="T21" fmla="*/ 654 h 696"/>
                <a:gd name="T22" fmla="*/ 546 w 552"/>
                <a:gd name="T23" fmla="*/ 666 h 696"/>
                <a:gd name="T24" fmla="*/ 540 w 552"/>
                <a:gd name="T25" fmla="*/ 678 h 696"/>
                <a:gd name="T26" fmla="*/ 532 w 552"/>
                <a:gd name="T27" fmla="*/ 686 h 696"/>
                <a:gd name="T28" fmla="*/ 522 w 552"/>
                <a:gd name="T29" fmla="*/ 692 h 696"/>
                <a:gd name="T30" fmla="*/ 510 w 552"/>
                <a:gd name="T31" fmla="*/ 696 h 696"/>
                <a:gd name="T32" fmla="*/ 496 w 552"/>
                <a:gd name="T33" fmla="*/ 696 h 696"/>
                <a:gd name="T34" fmla="*/ 478 w 552"/>
                <a:gd name="T35" fmla="*/ 694 h 696"/>
                <a:gd name="T36" fmla="*/ 460 w 552"/>
                <a:gd name="T37" fmla="*/ 688 h 696"/>
                <a:gd name="T38" fmla="*/ 242 w 552"/>
                <a:gd name="T39" fmla="*/ 542 h 696"/>
                <a:gd name="T40" fmla="*/ 0 w 552"/>
                <a:gd name="T41" fmla="*/ 0 h 696"/>
                <a:gd name="T42" fmla="*/ 262 w 552"/>
                <a:gd name="T43" fmla="*/ 90 h 696"/>
                <a:gd name="T44" fmla="*/ 314 w 552"/>
                <a:gd name="T45" fmla="*/ 386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52" h="696">
                  <a:moveTo>
                    <a:pt x="314" y="386"/>
                  </a:moveTo>
                  <a:lnTo>
                    <a:pt x="498" y="538"/>
                  </a:lnTo>
                  <a:lnTo>
                    <a:pt x="498" y="538"/>
                  </a:lnTo>
                  <a:lnTo>
                    <a:pt x="514" y="550"/>
                  </a:lnTo>
                  <a:lnTo>
                    <a:pt x="526" y="564"/>
                  </a:lnTo>
                  <a:lnTo>
                    <a:pt x="536" y="580"/>
                  </a:lnTo>
                  <a:lnTo>
                    <a:pt x="544" y="596"/>
                  </a:lnTo>
                  <a:lnTo>
                    <a:pt x="550" y="610"/>
                  </a:lnTo>
                  <a:lnTo>
                    <a:pt x="552" y="626"/>
                  </a:lnTo>
                  <a:lnTo>
                    <a:pt x="552" y="640"/>
                  </a:lnTo>
                  <a:lnTo>
                    <a:pt x="552" y="654"/>
                  </a:lnTo>
                  <a:lnTo>
                    <a:pt x="546" y="666"/>
                  </a:lnTo>
                  <a:lnTo>
                    <a:pt x="540" y="678"/>
                  </a:lnTo>
                  <a:lnTo>
                    <a:pt x="532" y="686"/>
                  </a:lnTo>
                  <a:lnTo>
                    <a:pt x="522" y="692"/>
                  </a:lnTo>
                  <a:lnTo>
                    <a:pt x="510" y="696"/>
                  </a:lnTo>
                  <a:lnTo>
                    <a:pt x="496" y="696"/>
                  </a:lnTo>
                  <a:lnTo>
                    <a:pt x="478" y="694"/>
                  </a:lnTo>
                  <a:lnTo>
                    <a:pt x="460" y="688"/>
                  </a:lnTo>
                  <a:lnTo>
                    <a:pt x="242" y="542"/>
                  </a:lnTo>
                  <a:lnTo>
                    <a:pt x="0" y="0"/>
                  </a:lnTo>
                  <a:lnTo>
                    <a:pt x="262" y="90"/>
                  </a:lnTo>
                  <a:lnTo>
                    <a:pt x="314" y="386"/>
                  </a:lnTo>
                  <a:close/>
                </a:path>
              </a:pathLst>
            </a:custGeom>
            <a:solidFill>
              <a:srgbClr val="E9A3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ïşḻïďê-Freeform: Shape 76"/>
            <p:cNvSpPr/>
            <p:nvPr/>
          </p:nvSpPr>
          <p:spPr bwMode="auto">
            <a:xfrm>
              <a:off x="5768398" y="2210193"/>
              <a:ext cx="465608" cy="393623"/>
            </a:xfrm>
            <a:custGeom>
              <a:avLst/>
              <a:gdLst>
                <a:gd name="T0" fmla="*/ 404 w 608"/>
                <a:gd name="T1" fmla="*/ 274 h 514"/>
                <a:gd name="T2" fmla="*/ 568 w 608"/>
                <a:gd name="T3" fmla="*/ 372 h 514"/>
                <a:gd name="T4" fmla="*/ 568 w 608"/>
                <a:gd name="T5" fmla="*/ 372 h 514"/>
                <a:gd name="T6" fmla="*/ 580 w 608"/>
                <a:gd name="T7" fmla="*/ 382 h 514"/>
                <a:gd name="T8" fmla="*/ 590 w 608"/>
                <a:gd name="T9" fmla="*/ 394 h 514"/>
                <a:gd name="T10" fmla="*/ 598 w 608"/>
                <a:gd name="T11" fmla="*/ 408 h 514"/>
                <a:gd name="T12" fmla="*/ 604 w 608"/>
                <a:gd name="T13" fmla="*/ 420 h 514"/>
                <a:gd name="T14" fmla="*/ 606 w 608"/>
                <a:gd name="T15" fmla="*/ 434 h 514"/>
                <a:gd name="T16" fmla="*/ 608 w 608"/>
                <a:gd name="T17" fmla="*/ 446 h 514"/>
                <a:gd name="T18" fmla="*/ 608 w 608"/>
                <a:gd name="T19" fmla="*/ 460 h 514"/>
                <a:gd name="T20" fmla="*/ 606 w 608"/>
                <a:gd name="T21" fmla="*/ 472 h 514"/>
                <a:gd name="T22" fmla="*/ 602 w 608"/>
                <a:gd name="T23" fmla="*/ 482 h 514"/>
                <a:gd name="T24" fmla="*/ 598 w 608"/>
                <a:gd name="T25" fmla="*/ 492 h 514"/>
                <a:gd name="T26" fmla="*/ 590 w 608"/>
                <a:gd name="T27" fmla="*/ 500 h 514"/>
                <a:gd name="T28" fmla="*/ 582 w 608"/>
                <a:gd name="T29" fmla="*/ 508 h 514"/>
                <a:gd name="T30" fmla="*/ 572 w 608"/>
                <a:gd name="T31" fmla="*/ 512 h 514"/>
                <a:gd name="T32" fmla="*/ 560 w 608"/>
                <a:gd name="T33" fmla="*/ 514 h 514"/>
                <a:gd name="T34" fmla="*/ 548 w 608"/>
                <a:gd name="T35" fmla="*/ 514 h 514"/>
                <a:gd name="T36" fmla="*/ 534 w 608"/>
                <a:gd name="T37" fmla="*/ 510 h 514"/>
                <a:gd name="T38" fmla="*/ 302 w 608"/>
                <a:gd name="T39" fmla="*/ 398 h 514"/>
                <a:gd name="T40" fmla="*/ 0 w 608"/>
                <a:gd name="T41" fmla="*/ 0 h 514"/>
                <a:gd name="T42" fmla="*/ 278 w 608"/>
                <a:gd name="T43" fmla="*/ 22 h 514"/>
                <a:gd name="T44" fmla="*/ 404 w 608"/>
                <a:gd name="T45" fmla="*/ 27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08" h="514">
                  <a:moveTo>
                    <a:pt x="404" y="274"/>
                  </a:moveTo>
                  <a:lnTo>
                    <a:pt x="568" y="372"/>
                  </a:lnTo>
                  <a:lnTo>
                    <a:pt x="568" y="372"/>
                  </a:lnTo>
                  <a:lnTo>
                    <a:pt x="580" y="382"/>
                  </a:lnTo>
                  <a:lnTo>
                    <a:pt x="590" y="394"/>
                  </a:lnTo>
                  <a:lnTo>
                    <a:pt x="598" y="408"/>
                  </a:lnTo>
                  <a:lnTo>
                    <a:pt x="604" y="420"/>
                  </a:lnTo>
                  <a:lnTo>
                    <a:pt x="606" y="434"/>
                  </a:lnTo>
                  <a:lnTo>
                    <a:pt x="608" y="446"/>
                  </a:lnTo>
                  <a:lnTo>
                    <a:pt x="608" y="460"/>
                  </a:lnTo>
                  <a:lnTo>
                    <a:pt x="606" y="472"/>
                  </a:lnTo>
                  <a:lnTo>
                    <a:pt x="602" y="482"/>
                  </a:lnTo>
                  <a:lnTo>
                    <a:pt x="598" y="492"/>
                  </a:lnTo>
                  <a:lnTo>
                    <a:pt x="590" y="500"/>
                  </a:lnTo>
                  <a:lnTo>
                    <a:pt x="582" y="508"/>
                  </a:lnTo>
                  <a:lnTo>
                    <a:pt x="572" y="512"/>
                  </a:lnTo>
                  <a:lnTo>
                    <a:pt x="560" y="514"/>
                  </a:lnTo>
                  <a:lnTo>
                    <a:pt x="548" y="514"/>
                  </a:lnTo>
                  <a:lnTo>
                    <a:pt x="534" y="510"/>
                  </a:lnTo>
                  <a:lnTo>
                    <a:pt x="302" y="398"/>
                  </a:lnTo>
                  <a:lnTo>
                    <a:pt x="0" y="0"/>
                  </a:lnTo>
                  <a:lnTo>
                    <a:pt x="278" y="22"/>
                  </a:lnTo>
                  <a:lnTo>
                    <a:pt x="404" y="274"/>
                  </a:lnTo>
                  <a:close/>
                </a:path>
              </a:pathLst>
            </a:custGeom>
            <a:solidFill>
              <a:srgbClr val="E9A3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ïşḻïďê-Freeform: Shape 77"/>
            <p:cNvSpPr/>
            <p:nvPr/>
          </p:nvSpPr>
          <p:spPr bwMode="auto">
            <a:xfrm>
              <a:off x="5837320" y="2139739"/>
              <a:ext cx="398217" cy="304790"/>
            </a:xfrm>
            <a:custGeom>
              <a:avLst/>
              <a:gdLst>
                <a:gd name="T0" fmla="*/ 492 w 520"/>
                <a:gd name="T1" fmla="*/ 280 h 398"/>
                <a:gd name="T2" fmla="*/ 492 w 520"/>
                <a:gd name="T3" fmla="*/ 280 h 398"/>
                <a:gd name="T4" fmla="*/ 502 w 520"/>
                <a:gd name="T5" fmla="*/ 288 h 398"/>
                <a:gd name="T6" fmla="*/ 510 w 520"/>
                <a:gd name="T7" fmla="*/ 298 h 398"/>
                <a:gd name="T8" fmla="*/ 516 w 520"/>
                <a:gd name="T9" fmla="*/ 310 h 398"/>
                <a:gd name="T10" fmla="*/ 518 w 520"/>
                <a:gd name="T11" fmla="*/ 320 h 398"/>
                <a:gd name="T12" fmla="*/ 520 w 520"/>
                <a:gd name="T13" fmla="*/ 332 h 398"/>
                <a:gd name="T14" fmla="*/ 520 w 520"/>
                <a:gd name="T15" fmla="*/ 342 h 398"/>
                <a:gd name="T16" fmla="*/ 518 w 520"/>
                <a:gd name="T17" fmla="*/ 354 h 398"/>
                <a:gd name="T18" fmla="*/ 516 w 520"/>
                <a:gd name="T19" fmla="*/ 364 h 398"/>
                <a:gd name="T20" fmla="*/ 510 w 520"/>
                <a:gd name="T21" fmla="*/ 372 h 398"/>
                <a:gd name="T22" fmla="*/ 504 w 520"/>
                <a:gd name="T23" fmla="*/ 380 h 398"/>
                <a:gd name="T24" fmla="*/ 498 w 520"/>
                <a:gd name="T25" fmla="*/ 388 h 398"/>
                <a:gd name="T26" fmla="*/ 490 w 520"/>
                <a:gd name="T27" fmla="*/ 392 h 398"/>
                <a:gd name="T28" fmla="*/ 482 w 520"/>
                <a:gd name="T29" fmla="*/ 396 h 398"/>
                <a:gd name="T30" fmla="*/ 472 w 520"/>
                <a:gd name="T31" fmla="*/ 398 h 398"/>
                <a:gd name="T32" fmla="*/ 462 w 520"/>
                <a:gd name="T33" fmla="*/ 398 h 398"/>
                <a:gd name="T34" fmla="*/ 452 w 520"/>
                <a:gd name="T35" fmla="*/ 394 h 398"/>
                <a:gd name="T36" fmla="*/ 0 w 520"/>
                <a:gd name="T37" fmla="*/ 82 h 398"/>
                <a:gd name="T38" fmla="*/ 294 w 520"/>
                <a:gd name="T39" fmla="*/ 0 h 398"/>
                <a:gd name="T40" fmla="*/ 372 w 520"/>
                <a:gd name="T41" fmla="*/ 186 h 398"/>
                <a:gd name="T42" fmla="*/ 492 w 520"/>
                <a:gd name="T43" fmla="*/ 28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20" h="398">
                  <a:moveTo>
                    <a:pt x="492" y="280"/>
                  </a:moveTo>
                  <a:lnTo>
                    <a:pt x="492" y="280"/>
                  </a:lnTo>
                  <a:lnTo>
                    <a:pt x="502" y="288"/>
                  </a:lnTo>
                  <a:lnTo>
                    <a:pt x="510" y="298"/>
                  </a:lnTo>
                  <a:lnTo>
                    <a:pt x="516" y="310"/>
                  </a:lnTo>
                  <a:lnTo>
                    <a:pt x="518" y="320"/>
                  </a:lnTo>
                  <a:lnTo>
                    <a:pt x="520" y="332"/>
                  </a:lnTo>
                  <a:lnTo>
                    <a:pt x="520" y="342"/>
                  </a:lnTo>
                  <a:lnTo>
                    <a:pt x="518" y="354"/>
                  </a:lnTo>
                  <a:lnTo>
                    <a:pt x="516" y="364"/>
                  </a:lnTo>
                  <a:lnTo>
                    <a:pt x="510" y="372"/>
                  </a:lnTo>
                  <a:lnTo>
                    <a:pt x="504" y="380"/>
                  </a:lnTo>
                  <a:lnTo>
                    <a:pt x="498" y="388"/>
                  </a:lnTo>
                  <a:lnTo>
                    <a:pt x="490" y="392"/>
                  </a:lnTo>
                  <a:lnTo>
                    <a:pt x="482" y="396"/>
                  </a:lnTo>
                  <a:lnTo>
                    <a:pt x="472" y="398"/>
                  </a:lnTo>
                  <a:lnTo>
                    <a:pt x="462" y="398"/>
                  </a:lnTo>
                  <a:lnTo>
                    <a:pt x="452" y="394"/>
                  </a:lnTo>
                  <a:lnTo>
                    <a:pt x="0" y="82"/>
                  </a:lnTo>
                  <a:lnTo>
                    <a:pt x="294" y="0"/>
                  </a:lnTo>
                  <a:lnTo>
                    <a:pt x="372" y="186"/>
                  </a:lnTo>
                  <a:lnTo>
                    <a:pt x="492" y="280"/>
                  </a:lnTo>
                  <a:close/>
                </a:path>
              </a:pathLst>
            </a:custGeom>
            <a:solidFill>
              <a:srgbClr val="E9A3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ïşḻïďê-Freeform: Shape 78"/>
            <p:cNvSpPr/>
            <p:nvPr/>
          </p:nvSpPr>
          <p:spPr bwMode="auto">
            <a:xfrm>
              <a:off x="5690286" y="1903872"/>
              <a:ext cx="732107" cy="1016986"/>
            </a:xfrm>
            <a:custGeom>
              <a:avLst/>
              <a:gdLst>
                <a:gd name="T0" fmla="*/ 944 w 956"/>
                <a:gd name="T1" fmla="*/ 466 h 1328"/>
                <a:gd name="T2" fmla="*/ 944 w 956"/>
                <a:gd name="T3" fmla="*/ 466 h 1328"/>
                <a:gd name="T4" fmla="*/ 952 w 956"/>
                <a:gd name="T5" fmla="*/ 482 h 1328"/>
                <a:gd name="T6" fmla="*/ 956 w 956"/>
                <a:gd name="T7" fmla="*/ 498 h 1328"/>
                <a:gd name="T8" fmla="*/ 956 w 956"/>
                <a:gd name="T9" fmla="*/ 514 h 1328"/>
                <a:gd name="T10" fmla="*/ 956 w 956"/>
                <a:gd name="T11" fmla="*/ 528 h 1328"/>
                <a:gd name="T12" fmla="*/ 952 w 956"/>
                <a:gd name="T13" fmla="*/ 542 h 1328"/>
                <a:gd name="T14" fmla="*/ 946 w 956"/>
                <a:gd name="T15" fmla="*/ 554 h 1328"/>
                <a:gd name="T16" fmla="*/ 938 w 956"/>
                <a:gd name="T17" fmla="*/ 566 h 1328"/>
                <a:gd name="T18" fmla="*/ 928 w 956"/>
                <a:gd name="T19" fmla="*/ 576 h 1328"/>
                <a:gd name="T20" fmla="*/ 918 w 956"/>
                <a:gd name="T21" fmla="*/ 586 h 1328"/>
                <a:gd name="T22" fmla="*/ 906 w 956"/>
                <a:gd name="T23" fmla="*/ 592 h 1328"/>
                <a:gd name="T24" fmla="*/ 894 w 956"/>
                <a:gd name="T25" fmla="*/ 598 h 1328"/>
                <a:gd name="T26" fmla="*/ 880 w 956"/>
                <a:gd name="T27" fmla="*/ 600 h 1328"/>
                <a:gd name="T28" fmla="*/ 866 w 956"/>
                <a:gd name="T29" fmla="*/ 600 h 1328"/>
                <a:gd name="T30" fmla="*/ 852 w 956"/>
                <a:gd name="T31" fmla="*/ 598 h 1328"/>
                <a:gd name="T32" fmla="*/ 840 w 956"/>
                <a:gd name="T33" fmla="*/ 592 h 1328"/>
                <a:gd name="T34" fmla="*/ 826 w 956"/>
                <a:gd name="T35" fmla="*/ 584 h 1328"/>
                <a:gd name="T36" fmla="*/ 662 w 956"/>
                <a:gd name="T37" fmla="*/ 414 h 1328"/>
                <a:gd name="T38" fmla="*/ 512 w 956"/>
                <a:gd name="T39" fmla="*/ 370 h 1328"/>
                <a:gd name="T40" fmla="*/ 248 w 956"/>
                <a:gd name="T41" fmla="*/ 686 h 1328"/>
                <a:gd name="T42" fmla="*/ 286 w 956"/>
                <a:gd name="T43" fmla="*/ 1036 h 1328"/>
                <a:gd name="T44" fmla="*/ 418 w 956"/>
                <a:gd name="T45" fmla="*/ 1160 h 1328"/>
                <a:gd name="T46" fmla="*/ 418 w 956"/>
                <a:gd name="T47" fmla="*/ 1160 h 1328"/>
                <a:gd name="T48" fmla="*/ 434 w 956"/>
                <a:gd name="T49" fmla="*/ 1178 h 1328"/>
                <a:gd name="T50" fmla="*/ 446 w 956"/>
                <a:gd name="T51" fmla="*/ 1194 h 1328"/>
                <a:gd name="T52" fmla="*/ 454 w 956"/>
                <a:gd name="T53" fmla="*/ 1212 h 1328"/>
                <a:gd name="T54" fmla="*/ 460 w 956"/>
                <a:gd name="T55" fmla="*/ 1228 h 1328"/>
                <a:gd name="T56" fmla="*/ 464 w 956"/>
                <a:gd name="T57" fmla="*/ 1246 h 1328"/>
                <a:gd name="T58" fmla="*/ 464 w 956"/>
                <a:gd name="T59" fmla="*/ 1262 h 1328"/>
                <a:gd name="T60" fmla="*/ 462 w 956"/>
                <a:gd name="T61" fmla="*/ 1276 h 1328"/>
                <a:gd name="T62" fmla="*/ 458 w 956"/>
                <a:gd name="T63" fmla="*/ 1290 h 1328"/>
                <a:gd name="T64" fmla="*/ 454 w 956"/>
                <a:gd name="T65" fmla="*/ 1302 h 1328"/>
                <a:gd name="T66" fmla="*/ 446 w 956"/>
                <a:gd name="T67" fmla="*/ 1312 h 1328"/>
                <a:gd name="T68" fmla="*/ 436 w 956"/>
                <a:gd name="T69" fmla="*/ 1320 h 1328"/>
                <a:gd name="T70" fmla="*/ 426 w 956"/>
                <a:gd name="T71" fmla="*/ 1326 h 1328"/>
                <a:gd name="T72" fmla="*/ 414 w 956"/>
                <a:gd name="T73" fmla="*/ 1328 h 1328"/>
                <a:gd name="T74" fmla="*/ 402 w 956"/>
                <a:gd name="T75" fmla="*/ 1328 h 1328"/>
                <a:gd name="T76" fmla="*/ 388 w 956"/>
                <a:gd name="T77" fmla="*/ 1324 h 1328"/>
                <a:gd name="T78" fmla="*/ 372 w 956"/>
                <a:gd name="T79" fmla="*/ 1316 h 1328"/>
                <a:gd name="T80" fmla="*/ 164 w 956"/>
                <a:gd name="T81" fmla="*/ 1128 h 1328"/>
                <a:gd name="T82" fmla="*/ 0 w 956"/>
                <a:gd name="T83" fmla="*/ 558 h 1328"/>
                <a:gd name="T84" fmla="*/ 176 w 956"/>
                <a:gd name="T85" fmla="*/ 100 h 1328"/>
                <a:gd name="T86" fmla="*/ 176 w 956"/>
                <a:gd name="T87" fmla="*/ 0 h 1328"/>
                <a:gd name="T88" fmla="*/ 630 w 956"/>
                <a:gd name="T89" fmla="*/ 0 h 1328"/>
                <a:gd name="T90" fmla="*/ 630 w 956"/>
                <a:gd name="T91" fmla="*/ 92 h 1328"/>
                <a:gd name="T92" fmla="*/ 630 w 956"/>
                <a:gd name="T93" fmla="*/ 124 h 1328"/>
                <a:gd name="T94" fmla="*/ 810 w 956"/>
                <a:gd name="T95" fmla="*/ 262 h 1328"/>
                <a:gd name="T96" fmla="*/ 944 w 956"/>
                <a:gd name="T97" fmla="*/ 466 h 1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56" h="1328">
                  <a:moveTo>
                    <a:pt x="944" y="466"/>
                  </a:moveTo>
                  <a:lnTo>
                    <a:pt x="944" y="466"/>
                  </a:lnTo>
                  <a:lnTo>
                    <a:pt x="952" y="482"/>
                  </a:lnTo>
                  <a:lnTo>
                    <a:pt x="956" y="498"/>
                  </a:lnTo>
                  <a:lnTo>
                    <a:pt x="956" y="514"/>
                  </a:lnTo>
                  <a:lnTo>
                    <a:pt x="956" y="528"/>
                  </a:lnTo>
                  <a:lnTo>
                    <a:pt x="952" y="542"/>
                  </a:lnTo>
                  <a:lnTo>
                    <a:pt x="946" y="554"/>
                  </a:lnTo>
                  <a:lnTo>
                    <a:pt x="938" y="566"/>
                  </a:lnTo>
                  <a:lnTo>
                    <a:pt x="928" y="576"/>
                  </a:lnTo>
                  <a:lnTo>
                    <a:pt x="918" y="586"/>
                  </a:lnTo>
                  <a:lnTo>
                    <a:pt x="906" y="592"/>
                  </a:lnTo>
                  <a:lnTo>
                    <a:pt x="894" y="598"/>
                  </a:lnTo>
                  <a:lnTo>
                    <a:pt x="880" y="600"/>
                  </a:lnTo>
                  <a:lnTo>
                    <a:pt x="866" y="600"/>
                  </a:lnTo>
                  <a:lnTo>
                    <a:pt x="852" y="598"/>
                  </a:lnTo>
                  <a:lnTo>
                    <a:pt x="840" y="592"/>
                  </a:lnTo>
                  <a:lnTo>
                    <a:pt x="826" y="584"/>
                  </a:lnTo>
                  <a:lnTo>
                    <a:pt x="662" y="414"/>
                  </a:lnTo>
                  <a:lnTo>
                    <a:pt x="512" y="370"/>
                  </a:lnTo>
                  <a:lnTo>
                    <a:pt x="248" y="686"/>
                  </a:lnTo>
                  <a:lnTo>
                    <a:pt x="286" y="1036"/>
                  </a:lnTo>
                  <a:lnTo>
                    <a:pt x="418" y="1160"/>
                  </a:lnTo>
                  <a:lnTo>
                    <a:pt x="418" y="1160"/>
                  </a:lnTo>
                  <a:lnTo>
                    <a:pt x="434" y="1178"/>
                  </a:lnTo>
                  <a:lnTo>
                    <a:pt x="446" y="1194"/>
                  </a:lnTo>
                  <a:lnTo>
                    <a:pt x="454" y="1212"/>
                  </a:lnTo>
                  <a:lnTo>
                    <a:pt x="460" y="1228"/>
                  </a:lnTo>
                  <a:lnTo>
                    <a:pt x="464" y="1246"/>
                  </a:lnTo>
                  <a:lnTo>
                    <a:pt x="464" y="1262"/>
                  </a:lnTo>
                  <a:lnTo>
                    <a:pt x="462" y="1276"/>
                  </a:lnTo>
                  <a:lnTo>
                    <a:pt x="458" y="1290"/>
                  </a:lnTo>
                  <a:lnTo>
                    <a:pt x="454" y="1302"/>
                  </a:lnTo>
                  <a:lnTo>
                    <a:pt x="446" y="1312"/>
                  </a:lnTo>
                  <a:lnTo>
                    <a:pt x="436" y="1320"/>
                  </a:lnTo>
                  <a:lnTo>
                    <a:pt x="426" y="1326"/>
                  </a:lnTo>
                  <a:lnTo>
                    <a:pt x="414" y="1328"/>
                  </a:lnTo>
                  <a:lnTo>
                    <a:pt x="402" y="1328"/>
                  </a:lnTo>
                  <a:lnTo>
                    <a:pt x="388" y="1324"/>
                  </a:lnTo>
                  <a:lnTo>
                    <a:pt x="372" y="1316"/>
                  </a:lnTo>
                  <a:lnTo>
                    <a:pt x="164" y="1128"/>
                  </a:lnTo>
                  <a:lnTo>
                    <a:pt x="0" y="558"/>
                  </a:lnTo>
                  <a:lnTo>
                    <a:pt x="176" y="100"/>
                  </a:lnTo>
                  <a:lnTo>
                    <a:pt x="176" y="0"/>
                  </a:lnTo>
                  <a:lnTo>
                    <a:pt x="630" y="0"/>
                  </a:lnTo>
                  <a:lnTo>
                    <a:pt x="630" y="92"/>
                  </a:lnTo>
                  <a:lnTo>
                    <a:pt x="630" y="124"/>
                  </a:lnTo>
                  <a:lnTo>
                    <a:pt x="810" y="262"/>
                  </a:lnTo>
                  <a:lnTo>
                    <a:pt x="944" y="466"/>
                  </a:lnTo>
                  <a:close/>
                </a:path>
              </a:pathLst>
            </a:custGeom>
            <a:solidFill>
              <a:srgbClr val="FBBD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şḻïďê-Rectangle 79"/>
            <p:cNvSpPr/>
            <p:nvPr/>
          </p:nvSpPr>
          <p:spPr bwMode="auto">
            <a:xfrm>
              <a:off x="5783714" y="1816571"/>
              <a:ext cx="422723" cy="8730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şḻïďê-Rectangle 80"/>
            <p:cNvSpPr/>
            <p:nvPr/>
          </p:nvSpPr>
          <p:spPr bwMode="auto">
            <a:xfrm>
              <a:off x="5995076" y="1816571"/>
              <a:ext cx="211362" cy="87302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ïşḻïďê-Rectangle 81"/>
            <p:cNvSpPr/>
            <p:nvPr/>
          </p:nvSpPr>
          <p:spPr bwMode="auto">
            <a:xfrm>
              <a:off x="5730108" y="1182486"/>
              <a:ext cx="513088" cy="63408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ïşḻïďê-Rectangle 82"/>
            <p:cNvSpPr/>
            <p:nvPr/>
          </p:nvSpPr>
          <p:spPr bwMode="auto">
            <a:xfrm>
              <a:off x="5993544" y="1182486"/>
              <a:ext cx="249652" cy="63408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şḻïďê-Freeform: Shape 83"/>
            <p:cNvSpPr/>
            <p:nvPr/>
          </p:nvSpPr>
          <p:spPr bwMode="auto">
            <a:xfrm>
              <a:off x="5803625" y="1626652"/>
              <a:ext cx="108744" cy="108744"/>
            </a:xfrm>
            <a:custGeom>
              <a:avLst/>
              <a:gdLst>
                <a:gd name="T0" fmla="*/ 142 w 142"/>
                <a:gd name="T1" fmla="*/ 70 h 142"/>
                <a:gd name="T2" fmla="*/ 142 w 142"/>
                <a:gd name="T3" fmla="*/ 70 h 142"/>
                <a:gd name="T4" fmla="*/ 140 w 142"/>
                <a:gd name="T5" fmla="*/ 56 h 142"/>
                <a:gd name="T6" fmla="*/ 136 w 142"/>
                <a:gd name="T7" fmla="*/ 44 h 142"/>
                <a:gd name="T8" fmla="*/ 130 w 142"/>
                <a:gd name="T9" fmla="*/ 32 h 142"/>
                <a:gd name="T10" fmla="*/ 120 w 142"/>
                <a:gd name="T11" fmla="*/ 20 h 142"/>
                <a:gd name="T12" fmla="*/ 110 w 142"/>
                <a:gd name="T13" fmla="*/ 12 h 142"/>
                <a:gd name="T14" fmla="*/ 98 w 142"/>
                <a:gd name="T15" fmla="*/ 6 h 142"/>
                <a:gd name="T16" fmla="*/ 84 w 142"/>
                <a:gd name="T17" fmla="*/ 2 h 142"/>
                <a:gd name="T18" fmla="*/ 70 w 142"/>
                <a:gd name="T19" fmla="*/ 0 h 142"/>
                <a:gd name="T20" fmla="*/ 70 w 142"/>
                <a:gd name="T21" fmla="*/ 0 h 142"/>
                <a:gd name="T22" fmla="*/ 56 w 142"/>
                <a:gd name="T23" fmla="*/ 2 h 142"/>
                <a:gd name="T24" fmla="*/ 42 w 142"/>
                <a:gd name="T25" fmla="*/ 6 h 142"/>
                <a:gd name="T26" fmla="*/ 30 w 142"/>
                <a:gd name="T27" fmla="*/ 12 h 142"/>
                <a:gd name="T28" fmla="*/ 20 w 142"/>
                <a:gd name="T29" fmla="*/ 20 h 142"/>
                <a:gd name="T30" fmla="*/ 12 w 142"/>
                <a:gd name="T31" fmla="*/ 32 h 142"/>
                <a:gd name="T32" fmla="*/ 4 w 142"/>
                <a:gd name="T33" fmla="*/ 44 h 142"/>
                <a:gd name="T34" fmla="*/ 0 w 142"/>
                <a:gd name="T35" fmla="*/ 56 h 142"/>
                <a:gd name="T36" fmla="*/ 0 w 142"/>
                <a:gd name="T37" fmla="*/ 70 h 142"/>
                <a:gd name="T38" fmla="*/ 0 w 142"/>
                <a:gd name="T39" fmla="*/ 70 h 142"/>
                <a:gd name="T40" fmla="*/ 0 w 142"/>
                <a:gd name="T41" fmla="*/ 86 h 142"/>
                <a:gd name="T42" fmla="*/ 4 w 142"/>
                <a:gd name="T43" fmla="*/ 98 h 142"/>
                <a:gd name="T44" fmla="*/ 12 w 142"/>
                <a:gd name="T45" fmla="*/ 110 h 142"/>
                <a:gd name="T46" fmla="*/ 20 w 142"/>
                <a:gd name="T47" fmla="*/ 122 h 142"/>
                <a:gd name="T48" fmla="*/ 30 w 142"/>
                <a:gd name="T49" fmla="*/ 130 h 142"/>
                <a:gd name="T50" fmla="*/ 42 w 142"/>
                <a:gd name="T51" fmla="*/ 136 h 142"/>
                <a:gd name="T52" fmla="*/ 56 w 142"/>
                <a:gd name="T53" fmla="*/ 140 h 142"/>
                <a:gd name="T54" fmla="*/ 70 w 142"/>
                <a:gd name="T55" fmla="*/ 142 h 142"/>
                <a:gd name="T56" fmla="*/ 70 w 142"/>
                <a:gd name="T57" fmla="*/ 142 h 142"/>
                <a:gd name="T58" fmla="*/ 84 w 142"/>
                <a:gd name="T59" fmla="*/ 140 h 142"/>
                <a:gd name="T60" fmla="*/ 98 w 142"/>
                <a:gd name="T61" fmla="*/ 136 h 142"/>
                <a:gd name="T62" fmla="*/ 110 w 142"/>
                <a:gd name="T63" fmla="*/ 130 h 142"/>
                <a:gd name="T64" fmla="*/ 120 w 142"/>
                <a:gd name="T65" fmla="*/ 122 h 142"/>
                <a:gd name="T66" fmla="*/ 130 w 142"/>
                <a:gd name="T67" fmla="*/ 110 h 142"/>
                <a:gd name="T68" fmla="*/ 136 w 142"/>
                <a:gd name="T69" fmla="*/ 98 h 142"/>
                <a:gd name="T70" fmla="*/ 140 w 142"/>
                <a:gd name="T71" fmla="*/ 86 h 142"/>
                <a:gd name="T72" fmla="*/ 142 w 142"/>
                <a:gd name="T73" fmla="*/ 7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2" h="142">
                  <a:moveTo>
                    <a:pt x="142" y="70"/>
                  </a:moveTo>
                  <a:lnTo>
                    <a:pt x="142" y="70"/>
                  </a:lnTo>
                  <a:lnTo>
                    <a:pt x="140" y="56"/>
                  </a:lnTo>
                  <a:lnTo>
                    <a:pt x="136" y="44"/>
                  </a:lnTo>
                  <a:lnTo>
                    <a:pt x="130" y="32"/>
                  </a:lnTo>
                  <a:lnTo>
                    <a:pt x="120" y="20"/>
                  </a:lnTo>
                  <a:lnTo>
                    <a:pt x="110" y="12"/>
                  </a:lnTo>
                  <a:lnTo>
                    <a:pt x="98" y="6"/>
                  </a:lnTo>
                  <a:lnTo>
                    <a:pt x="84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2" y="6"/>
                  </a:lnTo>
                  <a:lnTo>
                    <a:pt x="30" y="12"/>
                  </a:lnTo>
                  <a:lnTo>
                    <a:pt x="20" y="20"/>
                  </a:lnTo>
                  <a:lnTo>
                    <a:pt x="12" y="32"/>
                  </a:lnTo>
                  <a:lnTo>
                    <a:pt x="4" y="44"/>
                  </a:lnTo>
                  <a:lnTo>
                    <a:pt x="0" y="56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86"/>
                  </a:lnTo>
                  <a:lnTo>
                    <a:pt x="4" y="98"/>
                  </a:lnTo>
                  <a:lnTo>
                    <a:pt x="12" y="110"/>
                  </a:lnTo>
                  <a:lnTo>
                    <a:pt x="20" y="122"/>
                  </a:lnTo>
                  <a:lnTo>
                    <a:pt x="30" y="130"/>
                  </a:lnTo>
                  <a:lnTo>
                    <a:pt x="42" y="136"/>
                  </a:lnTo>
                  <a:lnTo>
                    <a:pt x="56" y="140"/>
                  </a:lnTo>
                  <a:lnTo>
                    <a:pt x="70" y="142"/>
                  </a:lnTo>
                  <a:lnTo>
                    <a:pt x="70" y="142"/>
                  </a:lnTo>
                  <a:lnTo>
                    <a:pt x="84" y="140"/>
                  </a:lnTo>
                  <a:lnTo>
                    <a:pt x="98" y="136"/>
                  </a:lnTo>
                  <a:lnTo>
                    <a:pt x="110" y="130"/>
                  </a:lnTo>
                  <a:lnTo>
                    <a:pt x="120" y="122"/>
                  </a:lnTo>
                  <a:lnTo>
                    <a:pt x="130" y="110"/>
                  </a:lnTo>
                  <a:lnTo>
                    <a:pt x="136" y="98"/>
                  </a:lnTo>
                  <a:lnTo>
                    <a:pt x="140" y="86"/>
                  </a:lnTo>
                  <a:lnTo>
                    <a:pt x="142" y="70"/>
                  </a:lnTo>
                  <a:close/>
                </a:path>
              </a:pathLst>
            </a:custGeom>
            <a:solidFill>
              <a:srgbClr val="E4F0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ïşḻïďê-Freeform: Shape 84"/>
            <p:cNvSpPr/>
            <p:nvPr/>
          </p:nvSpPr>
          <p:spPr bwMode="auto">
            <a:xfrm>
              <a:off x="5803625" y="1626652"/>
              <a:ext cx="108744" cy="108744"/>
            </a:xfrm>
            <a:custGeom>
              <a:avLst/>
              <a:gdLst>
                <a:gd name="T0" fmla="*/ 142 w 142"/>
                <a:gd name="T1" fmla="*/ 70 h 142"/>
                <a:gd name="T2" fmla="*/ 142 w 142"/>
                <a:gd name="T3" fmla="*/ 70 h 142"/>
                <a:gd name="T4" fmla="*/ 140 w 142"/>
                <a:gd name="T5" fmla="*/ 56 h 142"/>
                <a:gd name="T6" fmla="*/ 136 w 142"/>
                <a:gd name="T7" fmla="*/ 44 h 142"/>
                <a:gd name="T8" fmla="*/ 130 w 142"/>
                <a:gd name="T9" fmla="*/ 32 h 142"/>
                <a:gd name="T10" fmla="*/ 120 w 142"/>
                <a:gd name="T11" fmla="*/ 20 h 142"/>
                <a:gd name="T12" fmla="*/ 110 w 142"/>
                <a:gd name="T13" fmla="*/ 12 h 142"/>
                <a:gd name="T14" fmla="*/ 98 w 142"/>
                <a:gd name="T15" fmla="*/ 6 h 142"/>
                <a:gd name="T16" fmla="*/ 84 w 142"/>
                <a:gd name="T17" fmla="*/ 2 h 142"/>
                <a:gd name="T18" fmla="*/ 70 w 142"/>
                <a:gd name="T19" fmla="*/ 0 h 142"/>
                <a:gd name="T20" fmla="*/ 70 w 142"/>
                <a:gd name="T21" fmla="*/ 0 h 142"/>
                <a:gd name="T22" fmla="*/ 56 w 142"/>
                <a:gd name="T23" fmla="*/ 2 h 142"/>
                <a:gd name="T24" fmla="*/ 42 w 142"/>
                <a:gd name="T25" fmla="*/ 6 h 142"/>
                <a:gd name="T26" fmla="*/ 30 w 142"/>
                <a:gd name="T27" fmla="*/ 12 h 142"/>
                <a:gd name="T28" fmla="*/ 20 w 142"/>
                <a:gd name="T29" fmla="*/ 20 h 142"/>
                <a:gd name="T30" fmla="*/ 12 w 142"/>
                <a:gd name="T31" fmla="*/ 32 h 142"/>
                <a:gd name="T32" fmla="*/ 4 w 142"/>
                <a:gd name="T33" fmla="*/ 44 h 142"/>
                <a:gd name="T34" fmla="*/ 0 w 142"/>
                <a:gd name="T35" fmla="*/ 56 h 142"/>
                <a:gd name="T36" fmla="*/ 0 w 142"/>
                <a:gd name="T37" fmla="*/ 70 h 142"/>
                <a:gd name="T38" fmla="*/ 0 w 142"/>
                <a:gd name="T39" fmla="*/ 70 h 142"/>
                <a:gd name="T40" fmla="*/ 0 w 142"/>
                <a:gd name="T41" fmla="*/ 86 h 142"/>
                <a:gd name="T42" fmla="*/ 4 w 142"/>
                <a:gd name="T43" fmla="*/ 98 h 142"/>
                <a:gd name="T44" fmla="*/ 12 w 142"/>
                <a:gd name="T45" fmla="*/ 110 h 142"/>
                <a:gd name="T46" fmla="*/ 20 w 142"/>
                <a:gd name="T47" fmla="*/ 122 h 142"/>
                <a:gd name="T48" fmla="*/ 30 w 142"/>
                <a:gd name="T49" fmla="*/ 130 h 142"/>
                <a:gd name="T50" fmla="*/ 42 w 142"/>
                <a:gd name="T51" fmla="*/ 136 h 142"/>
                <a:gd name="T52" fmla="*/ 56 w 142"/>
                <a:gd name="T53" fmla="*/ 140 h 142"/>
                <a:gd name="T54" fmla="*/ 70 w 142"/>
                <a:gd name="T55" fmla="*/ 142 h 142"/>
                <a:gd name="T56" fmla="*/ 70 w 142"/>
                <a:gd name="T57" fmla="*/ 142 h 142"/>
                <a:gd name="T58" fmla="*/ 84 w 142"/>
                <a:gd name="T59" fmla="*/ 140 h 142"/>
                <a:gd name="T60" fmla="*/ 98 w 142"/>
                <a:gd name="T61" fmla="*/ 136 h 142"/>
                <a:gd name="T62" fmla="*/ 110 w 142"/>
                <a:gd name="T63" fmla="*/ 130 h 142"/>
                <a:gd name="T64" fmla="*/ 120 w 142"/>
                <a:gd name="T65" fmla="*/ 122 h 142"/>
                <a:gd name="T66" fmla="*/ 130 w 142"/>
                <a:gd name="T67" fmla="*/ 110 h 142"/>
                <a:gd name="T68" fmla="*/ 136 w 142"/>
                <a:gd name="T69" fmla="*/ 98 h 142"/>
                <a:gd name="T70" fmla="*/ 140 w 142"/>
                <a:gd name="T71" fmla="*/ 86 h 142"/>
                <a:gd name="T72" fmla="*/ 142 w 142"/>
                <a:gd name="T73" fmla="*/ 7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2" h="142">
                  <a:moveTo>
                    <a:pt x="142" y="70"/>
                  </a:moveTo>
                  <a:lnTo>
                    <a:pt x="142" y="70"/>
                  </a:lnTo>
                  <a:lnTo>
                    <a:pt x="140" y="56"/>
                  </a:lnTo>
                  <a:lnTo>
                    <a:pt x="136" y="44"/>
                  </a:lnTo>
                  <a:lnTo>
                    <a:pt x="130" y="32"/>
                  </a:lnTo>
                  <a:lnTo>
                    <a:pt x="120" y="20"/>
                  </a:lnTo>
                  <a:lnTo>
                    <a:pt x="110" y="12"/>
                  </a:lnTo>
                  <a:lnTo>
                    <a:pt x="98" y="6"/>
                  </a:lnTo>
                  <a:lnTo>
                    <a:pt x="84" y="2"/>
                  </a:lnTo>
                  <a:lnTo>
                    <a:pt x="70" y="0"/>
                  </a:lnTo>
                  <a:lnTo>
                    <a:pt x="70" y="0"/>
                  </a:lnTo>
                  <a:lnTo>
                    <a:pt x="56" y="2"/>
                  </a:lnTo>
                  <a:lnTo>
                    <a:pt x="42" y="6"/>
                  </a:lnTo>
                  <a:lnTo>
                    <a:pt x="30" y="12"/>
                  </a:lnTo>
                  <a:lnTo>
                    <a:pt x="20" y="20"/>
                  </a:lnTo>
                  <a:lnTo>
                    <a:pt x="12" y="32"/>
                  </a:lnTo>
                  <a:lnTo>
                    <a:pt x="4" y="44"/>
                  </a:lnTo>
                  <a:lnTo>
                    <a:pt x="0" y="56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0" y="86"/>
                  </a:lnTo>
                  <a:lnTo>
                    <a:pt x="4" y="98"/>
                  </a:lnTo>
                  <a:lnTo>
                    <a:pt x="12" y="110"/>
                  </a:lnTo>
                  <a:lnTo>
                    <a:pt x="20" y="122"/>
                  </a:lnTo>
                  <a:lnTo>
                    <a:pt x="30" y="130"/>
                  </a:lnTo>
                  <a:lnTo>
                    <a:pt x="42" y="136"/>
                  </a:lnTo>
                  <a:lnTo>
                    <a:pt x="56" y="140"/>
                  </a:lnTo>
                  <a:lnTo>
                    <a:pt x="70" y="142"/>
                  </a:lnTo>
                  <a:lnTo>
                    <a:pt x="70" y="142"/>
                  </a:lnTo>
                  <a:lnTo>
                    <a:pt x="84" y="140"/>
                  </a:lnTo>
                  <a:lnTo>
                    <a:pt x="98" y="136"/>
                  </a:lnTo>
                  <a:lnTo>
                    <a:pt x="110" y="130"/>
                  </a:lnTo>
                  <a:lnTo>
                    <a:pt x="120" y="122"/>
                  </a:lnTo>
                  <a:lnTo>
                    <a:pt x="130" y="110"/>
                  </a:lnTo>
                  <a:lnTo>
                    <a:pt x="136" y="98"/>
                  </a:lnTo>
                  <a:lnTo>
                    <a:pt x="140" y="86"/>
                  </a:lnTo>
                  <a:lnTo>
                    <a:pt x="142" y="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2" name="ïşḻïďê-Rectangle 6"/>
          <p:cNvSpPr/>
          <p:nvPr/>
        </p:nvSpPr>
        <p:spPr bwMode="auto">
          <a:xfrm>
            <a:off x="4168043" y="2239944"/>
            <a:ext cx="807914" cy="161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anchor="t" anchorCtr="0" compatLnSpc="1">
            <a:normAutofit fontScale="92500" lnSpcReduction="20000"/>
          </a:bodyPr>
          <a:lstStyle/>
          <a:p>
            <a:pPr lvl="0" algn="ctr" defTabSz="914400"/>
            <a:r>
              <a:rPr lang="zh-CN" altLang="en-US" sz="1400" b="1">
                <a:solidFill>
                  <a:schemeClr val="bg1"/>
                </a:solidFill>
              </a:rPr>
              <a:t>标题文本预设</a:t>
            </a:r>
          </a:p>
        </p:txBody>
      </p:sp>
      <p:sp>
        <p:nvSpPr>
          <p:cNvPr id="23" name="ïşḻïďê-Rectangle 7"/>
          <p:cNvSpPr/>
          <p:nvPr/>
        </p:nvSpPr>
        <p:spPr bwMode="auto">
          <a:xfrm>
            <a:off x="3509103" y="2451195"/>
            <a:ext cx="2125796" cy="31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anchor="t" anchorCtr="0" compatLnSpc="1">
            <a:normAutofit lnSpcReduction="10000"/>
          </a:bodyPr>
          <a:lstStyle/>
          <a:p>
            <a:pPr lvl="0" algn="ctr" defTabSz="914400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</a:rPr>
              <a:t>此部分内容作为文字排版占位显示 </a:t>
            </a:r>
            <a:br>
              <a:rPr lang="zh-CN" altLang="en-US" sz="900">
                <a:solidFill>
                  <a:schemeClr val="bg1"/>
                </a:solidFill>
              </a:rPr>
            </a:br>
            <a:r>
              <a:rPr lang="zh-CN" altLang="en-US" sz="900">
                <a:solidFill>
                  <a:schemeClr val="bg1"/>
                </a:solidFill>
              </a:rPr>
              <a:t>（建议使用主题字体）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899592" y="2695578"/>
            <a:ext cx="2180076" cy="1009057"/>
            <a:chOff x="724439" y="3176416"/>
            <a:chExt cx="3381785" cy="944118"/>
          </a:xfrm>
        </p:grpSpPr>
        <p:sp>
          <p:nvSpPr>
            <p:cNvPr id="14" name="ïşḻïďê-TextBox 85"/>
            <p:cNvSpPr txBox="1"/>
            <p:nvPr/>
          </p:nvSpPr>
          <p:spPr>
            <a:xfrm>
              <a:off x="724439" y="3393412"/>
              <a:ext cx="3381785" cy="727122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5" name="ïşḻïďê-TextBox 86"/>
            <p:cNvSpPr txBox="1"/>
            <p:nvPr/>
          </p:nvSpPr>
          <p:spPr>
            <a:xfrm>
              <a:off x="724439" y="3176416"/>
              <a:ext cx="3381785" cy="323165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5" name="Group 2"/>
          <p:cNvGrpSpPr/>
          <p:nvPr/>
        </p:nvGrpSpPr>
        <p:grpSpPr>
          <a:xfrm>
            <a:off x="6424571" y="2695581"/>
            <a:ext cx="2180076" cy="1008197"/>
            <a:chOff x="8091078" y="3176072"/>
            <a:chExt cx="3381785" cy="943312"/>
          </a:xfrm>
        </p:grpSpPr>
        <p:sp>
          <p:nvSpPr>
            <p:cNvPr id="12" name="ïşḻïďê-TextBox 87"/>
            <p:cNvSpPr txBox="1"/>
            <p:nvPr/>
          </p:nvSpPr>
          <p:spPr>
            <a:xfrm>
              <a:off x="8091078" y="3392262"/>
              <a:ext cx="3381785" cy="727122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3" name="ïşḻïďê-TextBox 88"/>
            <p:cNvSpPr txBox="1"/>
            <p:nvPr/>
          </p:nvSpPr>
          <p:spPr>
            <a:xfrm>
              <a:off x="8091078" y="3176072"/>
              <a:ext cx="3381785" cy="323165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grpSp>
        <p:nvGrpSpPr>
          <p:cNvPr id="6" name="Group 89"/>
          <p:cNvGrpSpPr/>
          <p:nvPr/>
        </p:nvGrpSpPr>
        <p:grpSpPr>
          <a:xfrm>
            <a:off x="899592" y="1330306"/>
            <a:ext cx="2180076" cy="1009057"/>
            <a:chOff x="724439" y="3176416"/>
            <a:chExt cx="3381785" cy="944118"/>
          </a:xfrm>
        </p:grpSpPr>
        <p:sp>
          <p:nvSpPr>
            <p:cNvPr id="10" name="ïşḻïďê-TextBox 90"/>
            <p:cNvSpPr txBox="1"/>
            <p:nvPr/>
          </p:nvSpPr>
          <p:spPr>
            <a:xfrm>
              <a:off x="724439" y="3393412"/>
              <a:ext cx="3381785" cy="727122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11" name="ïşḻïďê-TextBox 91"/>
            <p:cNvSpPr txBox="1"/>
            <p:nvPr/>
          </p:nvSpPr>
          <p:spPr>
            <a:xfrm>
              <a:off x="724439" y="3176416"/>
              <a:ext cx="3381785" cy="323165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</a:rPr>
                <a:t>标题文本预设</a:t>
              </a:r>
            </a:p>
          </p:txBody>
        </p:sp>
      </p:grpSp>
      <p:grpSp>
        <p:nvGrpSpPr>
          <p:cNvPr id="7" name="Group 94"/>
          <p:cNvGrpSpPr/>
          <p:nvPr/>
        </p:nvGrpSpPr>
        <p:grpSpPr>
          <a:xfrm>
            <a:off x="6424571" y="1330310"/>
            <a:ext cx="2180076" cy="1008197"/>
            <a:chOff x="8091078" y="3176072"/>
            <a:chExt cx="3381785" cy="943312"/>
          </a:xfrm>
        </p:grpSpPr>
        <p:sp>
          <p:nvSpPr>
            <p:cNvPr id="8" name="ïşḻïďê-TextBox 95"/>
            <p:cNvSpPr txBox="1"/>
            <p:nvPr/>
          </p:nvSpPr>
          <p:spPr>
            <a:xfrm>
              <a:off x="8091078" y="3392262"/>
              <a:ext cx="3381785" cy="727122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5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5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5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  <p:sp>
          <p:nvSpPr>
            <p:cNvPr id="9" name="ïşḻïďê-TextBox 96"/>
            <p:cNvSpPr txBox="1"/>
            <p:nvPr/>
          </p:nvSpPr>
          <p:spPr>
            <a:xfrm>
              <a:off x="8091078" y="3176072"/>
              <a:ext cx="3381785" cy="323165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accent2"/>
                  </a:solidFill>
                </a:rPr>
                <a:t>标题文本预设</a:t>
              </a:r>
            </a:p>
          </p:txBody>
        </p:sp>
      </p:grpSp>
      <p:sp>
        <p:nvSpPr>
          <p:cNvPr id="95" name="矩形 94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明年工作计划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 animBg="1"/>
      <p:bldP spid="19" grpId="0"/>
      <p:bldP spid="2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ïṧḷïḓê-Straight Connector 4"/>
          <p:cNvCxnSpPr/>
          <p:nvPr/>
        </p:nvCxnSpPr>
        <p:spPr>
          <a:xfrm>
            <a:off x="4521360" y="1202089"/>
            <a:ext cx="0" cy="3217970"/>
          </a:xfrm>
          <a:prstGeom prst="line">
            <a:avLst/>
          </a:prstGeom>
          <a:ln w="25400">
            <a:gradFill>
              <a:gsLst>
                <a:gs pos="0">
                  <a:schemeClr val="bg1">
                    <a:lumMod val="95000"/>
                  </a:schemeClr>
                </a:gs>
                <a:gs pos="26000">
                  <a:schemeClr val="tx1">
                    <a:lumMod val="50000"/>
                    <a:lumOff val="50000"/>
                  </a:schemeClr>
                </a:gs>
                <a:gs pos="81000">
                  <a:schemeClr val="tx1">
                    <a:lumMod val="50000"/>
                    <a:lumOff val="50000"/>
                  </a:schemeClr>
                </a:gs>
                <a:gs pos="53000">
                  <a:schemeClr val="tx1">
                    <a:lumMod val="65000"/>
                    <a:lumOff val="3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1"/>
          <p:cNvGrpSpPr/>
          <p:nvPr/>
        </p:nvGrpSpPr>
        <p:grpSpPr>
          <a:xfrm>
            <a:off x="2409843" y="1358515"/>
            <a:ext cx="2108450" cy="1423024"/>
            <a:chOff x="3213124" y="1811354"/>
            <a:chExt cx="2811266" cy="1897365"/>
          </a:xfrm>
        </p:grpSpPr>
        <p:sp>
          <p:nvSpPr>
            <p:cNvPr id="33" name="ïṧḷïḓê-Freeform: Shape 44"/>
            <p:cNvSpPr/>
            <p:nvPr/>
          </p:nvSpPr>
          <p:spPr bwMode="auto">
            <a:xfrm>
              <a:off x="3701447" y="1811354"/>
              <a:ext cx="2321579" cy="1897365"/>
            </a:xfrm>
            <a:custGeom>
              <a:avLst/>
              <a:gdLst>
                <a:gd name="T0" fmla="*/ 0 w 621"/>
                <a:gd name="T1" fmla="*/ 134 h 507"/>
                <a:gd name="T2" fmla="*/ 93 w 621"/>
                <a:gd name="T3" fmla="*/ 254 h 507"/>
                <a:gd name="T4" fmla="*/ 0 w 621"/>
                <a:gd name="T5" fmla="*/ 373 h 507"/>
                <a:gd name="T6" fmla="*/ 224 w 621"/>
                <a:gd name="T7" fmla="*/ 507 h 507"/>
                <a:gd name="T8" fmla="*/ 468 w 621"/>
                <a:gd name="T9" fmla="*/ 321 h 507"/>
                <a:gd name="T10" fmla="*/ 621 w 621"/>
                <a:gd name="T11" fmla="*/ 254 h 507"/>
                <a:gd name="T12" fmla="*/ 468 w 621"/>
                <a:gd name="T13" fmla="*/ 186 h 507"/>
                <a:gd name="T14" fmla="*/ 224 w 621"/>
                <a:gd name="T15" fmla="*/ 0 h 507"/>
                <a:gd name="T16" fmla="*/ 0 w 621"/>
                <a:gd name="T17" fmla="*/ 13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1" h="507">
                  <a:moveTo>
                    <a:pt x="0" y="134"/>
                  </a:moveTo>
                  <a:cubicBezTo>
                    <a:pt x="54" y="148"/>
                    <a:pt x="93" y="196"/>
                    <a:pt x="93" y="254"/>
                  </a:cubicBezTo>
                  <a:cubicBezTo>
                    <a:pt x="93" y="311"/>
                    <a:pt x="54" y="359"/>
                    <a:pt x="0" y="373"/>
                  </a:cubicBezTo>
                  <a:cubicBezTo>
                    <a:pt x="43" y="452"/>
                    <a:pt x="127" y="507"/>
                    <a:pt x="224" y="507"/>
                  </a:cubicBezTo>
                  <a:cubicBezTo>
                    <a:pt x="340" y="507"/>
                    <a:pt x="438" y="428"/>
                    <a:pt x="468" y="321"/>
                  </a:cubicBezTo>
                  <a:cubicBezTo>
                    <a:pt x="621" y="254"/>
                    <a:pt x="621" y="254"/>
                    <a:pt x="621" y="254"/>
                  </a:cubicBezTo>
                  <a:cubicBezTo>
                    <a:pt x="468" y="186"/>
                    <a:pt x="468" y="186"/>
                    <a:pt x="468" y="186"/>
                  </a:cubicBezTo>
                  <a:cubicBezTo>
                    <a:pt x="438" y="79"/>
                    <a:pt x="340" y="0"/>
                    <a:pt x="224" y="0"/>
                  </a:cubicBezTo>
                  <a:cubicBezTo>
                    <a:pt x="127" y="0"/>
                    <a:pt x="43" y="55"/>
                    <a:pt x="0" y="134"/>
                  </a:cubicBezTo>
                </a:path>
              </a:pathLst>
            </a:custGeom>
            <a:solidFill>
              <a:srgbClr val="736288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ṧḷïḓê-Freeform: Shape 59"/>
            <p:cNvSpPr/>
            <p:nvPr/>
          </p:nvSpPr>
          <p:spPr bwMode="auto">
            <a:xfrm>
              <a:off x="3702091" y="1811354"/>
              <a:ext cx="2322299" cy="1897364"/>
            </a:xfrm>
            <a:custGeom>
              <a:avLst/>
              <a:gdLst>
                <a:gd name="T0" fmla="*/ 0 w 621"/>
                <a:gd name="T1" fmla="*/ 134 h 507"/>
                <a:gd name="T2" fmla="*/ 93 w 621"/>
                <a:gd name="T3" fmla="*/ 254 h 507"/>
                <a:gd name="T4" fmla="*/ 0 w 621"/>
                <a:gd name="T5" fmla="*/ 373 h 507"/>
                <a:gd name="T6" fmla="*/ 224 w 621"/>
                <a:gd name="T7" fmla="*/ 507 h 507"/>
                <a:gd name="T8" fmla="*/ 468 w 621"/>
                <a:gd name="T9" fmla="*/ 321 h 507"/>
                <a:gd name="T10" fmla="*/ 621 w 621"/>
                <a:gd name="T11" fmla="*/ 254 h 507"/>
                <a:gd name="T12" fmla="*/ 468 w 621"/>
                <a:gd name="T13" fmla="*/ 186 h 507"/>
                <a:gd name="T14" fmla="*/ 224 w 621"/>
                <a:gd name="T15" fmla="*/ 0 h 507"/>
                <a:gd name="T16" fmla="*/ 0 w 621"/>
                <a:gd name="T17" fmla="*/ 13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1" h="507">
                  <a:moveTo>
                    <a:pt x="0" y="134"/>
                  </a:moveTo>
                  <a:cubicBezTo>
                    <a:pt x="54" y="148"/>
                    <a:pt x="93" y="196"/>
                    <a:pt x="93" y="254"/>
                  </a:cubicBezTo>
                  <a:cubicBezTo>
                    <a:pt x="93" y="311"/>
                    <a:pt x="54" y="359"/>
                    <a:pt x="0" y="373"/>
                  </a:cubicBezTo>
                  <a:cubicBezTo>
                    <a:pt x="43" y="452"/>
                    <a:pt x="127" y="507"/>
                    <a:pt x="224" y="507"/>
                  </a:cubicBezTo>
                  <a:cubicBezTo>
                    <a:pt x="340" y="507"/>
                    <a:pt x="438" y="428"/>
                    <a:pt x="468" y="321"/>
                  </a:cubicBezTo>
                  <a:cubicBezTo>
                    <a:pt x="621" y="254"/>
                    <a:pt x="621" y="254"/>
                    <a:pt x="621" y="254"/>
                  </a:cubicBezTo>
                  <a:cubicBezTo>
                    <a:pt x="468" y="186"/>
                    <a:pt x="468" y="186"/>
                    <a:pt x="468" y="186"/>
                  </a:cubicBezTo>
                  <a:cubicBezTo>
                    <a:pt x="438" y="79"/>
                    <a:pt x="340" y="0"/>
                    <a:pt x="224" y="0"/>
                  </a:cubicBezTo>
                  <a:cubicBezTo>
                    <a:pt x="127" y="0"/>
                    <a:pt x="43" y="55"/>
                    <a:pt x="0" y="134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ṧḷïḓê-Oval 58"/>
            <p:cNvSpPr/>
            <p:nvPr/>
          </p:nvSpPr>
          <p:spPr bwMode="auto">
            <a:xfrm>
              <a:off x="3213124" y="2389702"/>
              <a:ext cx="740669" cy="740668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ïṧḷïḓê-TextBox 56"/>
            <p:cNvSpPr txBox="1"/>
            <p:nvPr/>
          </p:nvSpPr>
          <p:spPr bwMode="auto">
            <a:xfrm>
              <a:off x="4186799" y="1834187"/>
              <a:ext cx="772107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85000" lnSpcReduction="20000"/>
            </a:bodyPr>
            <a:lstStyle/>
            <a:p>
              <a:pPr eaLnBrk="1" hangingPunct="1"/>
              <a:r>
                <a:rPr lang="en-US" altLang="zh-CN" sz="4000">
                  <a:solidFill>
                    <a:schemeClr val="bg1"/>
                  </a:solidFill>
                </a:rPr>
                <a:t>01</a:t>
              </a:r>
            </a:p>
          </p:txBody>
        </p:sp>
        <p:grpSp>
          <p:nvGrpSpPr>
            <p:cNvPr id="37" name="Group 46"/>
            <p:cNvGrpSpPr/>
            <p:nvPr/>
          </p:nvGrpSpPr>
          <p:grpSpPr bwMode="auto">
            <a:xfrm>
              <a:off x="3356992" y="2516495"/>
              <a:ext cx="414660" cy="441344"/>
              <a:chOff x="7436301" y="1281113"/>
              <a:chExt cx="296863" cy="315915"/>
            </a:xfrm>
            <a:effectLst/>
          </p:grpSpPr>
          <p:grpSp>
            <p:nvGrpSpPr>
              <p:cNvPr id="39" name="Group 48"/>
              <p:cNvGrpSpPr/>
              <p:nvPr/>
            </p:nvGrpSpPr>
            <p:grpSpPr bwMode="auto">
              <a:xfrm>
                <a:off x="7436301" y="1289050"/>
                <a:ext cx="296863" cy="307978"/>
                <a:chOff x="7436301" y="1289050"/>
                <a:chExt cx="296863" cy="307978"/>
              </a:xfrm>
            </p:grpSpPr>
            <p:sp>
              <p:nvSpPr>
                <p:cNvPr id="41" name="ïṧḷïḓê-Freeform: Shape 50"/>
                <p:cNvSpPr/>
                <p:nvPr/>
              </p:nvSpPr>
              <p:spPr bwMode="auto">
                <a:xfrm>
                  <a:off x="7680776" y="1352553"/>
                  <a:ext cx="52388" cy="244475"/>
                </a:xfrm>
                <a:custGeom>
                  <a:avLst/>
                  <a:gdLst>
                    <a:gd name="T0" fmla="*/ 52388 w 14"/>
                    <a:gd name="T1" fmla="*/ 218147 h 65"/>
                    <a:gd name="T2" fmla="*/ 26194 w 14"/>
                    <a:gd name="T3" fmla="*/ 244475 h 65"/>
                    <a:gd name="T4" fmla="*/ 0 w 14"/>
                    <a:gd name="T5" fmla="*/ 218147 h 65"/>
                    <a:gd name="T6" fmla="*/ 0 w 14"/>
                    <a:gd name="T7" fmla="*/ 22567 h 65"/>
                    <a:gd name="T8" fmla="*/ 26194 w 14"/>
                    <a:gd name="T9" fmla="*/ 0 h 65"/>
                    <a:gd name="T10" fmla="*/ 52388 w 14"/>
                    <a:gd name="T11" fmla="*/ 22567 h 65"/>
                    <a:gd name="T12" fmla="*/ 52388 w 14"/>
                    <a:gd name="T13" fmla="*/ 218147 h 6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4" h="65">
                      <a:moveTo>
                        <a:pt x="14" y="58"/>
                      </a:moveTo>
                      <a:cubicBezTo>
                        <a:pt x="14" y="62"/>
                        <a:pt x="11" y="65"/>
                        <a:pt x="7" y="65"/>
                      </a:cubicBezTo>
                      <a:cubicBezTo>
                        <a:pt x="3" y="65"/>
                        <a:pt x="0" y="62"/>
                        <a:pt x="0" y="5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1" y="0"/>
                        <a:pt x="14" y="3"/>
                        <a:pt x="14" y="6"/>
                      </a:cubicBezTo>
                      <a:lnTo>
                        <a:pt x="14" y="5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ïṧḷïḓê-Freeform: Shape 51"/>
                <p:cNvSpPr/>
                <p:nvPr/>
              </p:nvSpPr>
              <p:spPr bwMode="auto">
                <a:xfrm>
                  <a:off x="7606163" y="1401764"/>
                  <a:ext cx="52388" cy="195263"/>
                </a:xfrm>
                <a:custGeom>
                  <a:avLst/>
                  <a:gdLst>
                    <a:gd name="T0" fmla="*/ 52388 w 14"/>
                    <a:gd name="T1" fmla="*/ 168978 h 52"/>
                    <a:gd name="T2" fmla="*/ 26194 w 14"/>
                    <a:gd name="T3" fmla="*/ 195263 h 52"/>
                    <a:gd name="T4" fmla="*/ 0 w 14"/>
                    <a:gd name="T5" fmla="*/ 168978 h 52"/>
                    <a:gd name="T6" fmla="*/ 0 w 14"/>
                    <a:gd name="T7" fmla="*/ 26285 h 52"/>
                    <a:gd name="T8" fmla="*/ 26194 w 14"/>
                    <a:gd name="T9" fmla="*/ 0 h 52"/>
                    <a:gd name="T10" fmla="*/ 52388 w 14"/>
                    <a:gd name="T11" fmla="*/ 26285 h 52"/>
                    <a:gd name="T12" fmla="*/ 52388 w 14"/>
                    <a:gd name="T13" fmla="*/ 168978 h 5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4" h="52">
                      <a:moveTo>
                        <a:pt x="14" y="45"/>
                      </a:moveTo>
                      <a:cubicBezTo>
                        <a:pt x="14" y="49"/>
                        <a:pt x="11" y="52"/>
                        <a:pt x="7" y="52"/>
                      </a:cubicBezTo>
                      <a:cubicBezTo>
                        <a:pt x="3" y="52"/>
                        <a:pt x="0" y="49"/>
                        <a:pt x="0" y="45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1" y="0"/>
                        <a:pt x="14" y="3"/>
                        <a:pt x="14" y="7"/>
                      </a:cubicBezTo>
                      <a:lnTo>
                        <a:pt x="14" y="4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i$liḋe-Freeform: Shape 52"/>
                <p:cNvSpPr/>
                <p:nvPr/>
              </p:nvSpPr>
              <p:spPr bwMode="auto">
                <a:xfrm>
                  <a:off x="7529963" y="1462087"/>
                  <a:ext cx="53975" cy="134938"/>
                </a:xfrm>
                <a:custGeom>
                  <a:avLst/>
                  <a:gdLst>
                    <a:gd name="T0" fmla="*/ 53975 w 14"/>
                    <a:gd name="T1" fmla="*/ 108700 h 36"/>
                    <a:gd name="T2" fmla="*/ 26988 w 14"/>
                    <a:gd name="T3" fmla="*/ 134938 h 36"/>
                    <a:gd name="T4" fmla="*/ 0 w 14"/>
                    <a:gd name="T5" fmla="*/ 108700 h 36"/>
                    <a:gd name="T6" fmla="*/ 0 w 14"/>
                    <a:gd name="T7" fmla="*/ 26238 h 36"/>
                    <a:gd name="T8" fmla="*/ 26988 w 14"/>
                    <a:gd name="T9" fmla="*/ 0 h 36"/>
                    <a:gd name="T10" fmla="*/ 53975 w 14"/>
                    <a:gd name="T11" fmla="*/ 26238 h 36"/>
                    <a:gd name="T12" fmla="*/ 53975 w 14"/>
                    <a:gd name="T13" fmla="*/ 108700 h 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4" h="36">
                      <a:moveTo>
                        <a:pt x="14" y="29"/>
                      </a:moveTo>
                      <a:cubicBezTo>
                        <a:pt x="14" y="33"/>
                        <a:pt x="11" y="36"/>
                        <a:pt x="7" y="36"/>
                      </a:cubicBezTo>
                      <a:cubicBezTo>
                        <a:pt x="3" y="36"/>
                        <a:pt x="0" y="33"/>
                        <a:pt x="0" y="29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1" y="0"/>
                        <a:pt x="14" y="3"/>
                        <a:pt x="14" y="7"/>
                      </a:cubicBezTo>
                      <a:lnTo>
                        <a:pt x="14" y="2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i$liḋe-Freeform: Shape 53"/>
                <p:cNvSpPr/>
                <p:nvPr/>
              </p:nvSpPr>
              <p:spPr bwMode="auto">
                <a:xfrm>
                  <a:off x="7463288" y="1503363"/>
                  <a:ext cx="52388" cy="93663"/>
                </a:xfrm>
                <a:custGeom>
                  <a:avLst/>
                  <a:gdLst>
                    <a:gd name="T0" fmla="*/ 52388 w 14"/>
                    <a:gd name="T1" fmla="*/ 67437 h 25"/>
                    <a:gd name="T2" fmla="*/ 26194 w 14"/>
                    <a:gd name="T3" fmla="*/ 93663 h 25"/>
                    <a:gd name="T4" fmla="*/ 0 w 14"/>
                    <a:gd name="T5" fmla="*/ 67437 h 25"/>
                    <a:gd name="T6" fmla="*/ 0 w 14"/>
                    <a:gd name="T7" fmla="*/ 22479 h 25"/>
                    <a:gd name="T8" fmla="*/ 26194 w 14"/>
                    <a:gd name="T9" fmla="*/ 0 h 25"/>
                    <a:gd name="T10" fmla="*/ 52388 w 14"/>
                    <a:gd name="T11" fmla="*/ 22479 h 25"/>
                    <a:gd name="T12" fmla="*/ 52388 w 14"/>
                    <a:gd name="T13" fmla="*/ 67437 h 25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14" h="25">
                      <a:moveTo>
                        <a:pt x="14" y="18"/>
                      </a:moveTo>
                      <a:cubicBezTo>
                        <a:pt x="14" y="22"/>
                        <a:pt x="11" y="25"/>
                        <a:pt x="7" y="25"/>
                      </a:cubicBezTo>
                      <a:cubicBezTo>
                        <a:pt x="3" y="25"/>
                        <a:pt x="0" y="22"/>
                        <a:pt x="0" y="18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3"/>
                        <a:pt x="3" y="0"/>
                        <a:pt x="7" y="0"/>
                      </a:cubicBezTo>
                      <a:cubicBezTo>
                        <a:pt x="11" y="0"/>
                        <a:pt x="14" y="3"/>
                        <a:pt x="14" y="6"/>
                      </a:cubicBezTo>
                      <a:lnTo>
                        <a:pt x="14" y="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i$liḋe-Freeform: Shape 54"/>
                <p:cNvSpPr/>
                <p:nvPr/>
              </p:nvSpPr>
              <p:spPr bwMode="auto">
                <a:xfrm>
                  <a:off x="7436301" y="1289050"/>
                  <a:ext cx="244475" cy="176213"/>
                </a:xfrm>
                <a:custGeom>
                  <a:avLst/>
                  <a:gdLst>
                    <a:gd name="T0" fmla="*/ 22567 w 65"/>
                    <a:gd name="T1" fmla="*/ 168715 h 47"/>
                    <a:gd name="T2" fmla="*/ 233192 w 65"/>
                    <a:gd name="T3" fmla="*/ 26244 h 47"/>
                    <a:gd name="T4" fmla="*/ 221908 w 65"/>
                    <a:gd name="T5" fmla="*/ 7498 h 47"/>
                    <a:gd name="T6" fmla="*/ 11283 w 65"/>
                    <a:gd name="T7" fmla="*/ 149969 h 47"/>
                    <a:gd name="T8" fmla="*/ 22567 w 65"/>
                    <a:gd name="T9" fmla="*/ 168715 h 4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65" h="47">
                      <a:moveTo>
                        <a:pt x="6" y="45"/>
                      </a:moveTo>
                      <a:cubicBezTo>
                        <a:pt x="25" y="32"/>
                        <a:pt x="43" y="19"/>
                        <a:pt x="62" y="7"/>
                      </a:cubicBezTo>
                      <a:cubicBezTo>
                        <a:pt x="65" y="5"/>
                        <a:pt x="62" y="0"/>
                        <a:pt x="59" y="2"/>
                      </a:cubicBezTo>
                      <a:cubicBezTo>
                        <a:pt x="41" y="15"/>
                        <a:pt x="22" y="28"/>
                        <a:pt x="3" y="40"/>
                      </a:cubicBezTo>
                      <a:cubicBezTo>
                        <a:pt x="0" y="42"/>
                        <a:pt x="3" y="47"/>
                        <a:pt x="6" y="4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0" name="i$liḋe-Freeform: Shape 49"/>
              <p:cNvSpPr/>
              <p:nvPr/>
            </p:nvSpPr>
            <p:spPr bwMode="auto">
              <a:xfrm>
                <a:off x="7598226" y="1281113"/>
                <a:ext cx="93663" cy="93663"/>
              </a:xfrm>
              <a:custGeom>
                <a:avLst/>
                <a:gdLst>
                  <a:gd name="T0" fmla="*/ 18733 w 25"/>
                  <a:gd name="T1" fmla="*/ 26226 h 25"/>
                  <a:gd name="T2" fmla="*/ 78677 w 25"/>
                  <a:gd name="T3" fmla="*/ 29972 h 25"/>
                  <a:gd name="T4" fmla="*/ 67437 w 25"/>
                  <a:gd name="T5" fmla="*/ 14986 h 25"/>
                  <a:gd name="T6" fmla="*/ 48705 w 25"/>
                  <a:gd name="T7" fmla="*/ 71184 h 25"/>
                  <a:gd name="T8" fmla="*/ 74930 w 25"/>
                  <a:gd name="T9" fmla="*/ 74930 h 25"/>
                  <a:gd name="T10" fmla="*/ 89916 w 25"/>
                  <a:gd name="T11" fmla="*/ 18733 h 25"/>
                  <a:gd name="T12" fmla="*/ 78677 w 25"/>
                  <a:gd name="T13" fmla="*/ 3747 h 25"/>
                  <a:gd name="T14" fmla="*/ 18733 w 25"/>
                  <a:gd name="T15" fmla="*/ 0 h 25"/>
                  <a:gd name="T16" fmla="*/ 18733 w 25"/>
                  <a:gd name="T17" fmla="*/ 26226 h 2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5" y="7"/>
                    </a:moveTo>
                    <a:cubicBezTo>
                      <a:pt x="10" y="7"/>
                      <a:pt x="16" y="8"/>
                      <a:pt x="21" y="8"/>
                    </a:cubicBezTo>
                    <a:cubicBezTo>
                      <a:pt x="20" y="7"/>
                      <a:pt x="19" y="5"/>
                      <a:pt x="18" y="4"/>
                    </a:cubicBezTo>
                    <a:cubicBezTo>
                      <a:pt x="16" y="9"/>
                      <a:pt x="15" y="14"/>
                      <a:pt x="13" y="19"/>
                    </a:cubicBezTo>
                    <a:cubicBezTo>
                      <a:pt x="12" y="23"/>
                      <a:pt x="18" y="25"/>
                      <a:pt x="20" y="20"/>
                    </a:cubicBezTo>
                    <a:cubicBezTo>
                      <a:pt x="21" y="15"/>
                      <a:pt x="23" y="10"/>
                      <a:pt x="24" y="5"/>
                    </a:cubicBezTo>
                    <a:cubicBezTo>
                      <a:pt x="25" y="3"/>
                      <a:pt x="23" y="1"/>
                      <a:pt x="21" y="1"/>
                    </a:cubicBezTo>
                    <a:cubicBezTo>
                      <a:pt x="16" y="1"/>
                      <a:pt x="10" y="0"/>
                      <a:pt x="5" y="0"/>
                    </a:cubicBezTo>
                    <a:cubicBezTo>
                      <a:pt x="0" y="0"/>
                      <a:pt x="0" y="6"/>
                      <a:pt x="5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8" name="i$liḋe-Rectangle 47"/>
            <p:cNvSpPr/>
            <p:nvPr/>
          </p:nvSpPr>
          <p:spPr bwMode="auto">
            <a:xfrm>
              <a:off x="4113114" y="2455258"/>
              <a:ext cx="900130" cy="7317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47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4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4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400" dirty="0" smtClean="0">
                  <a:solidFill>
                    <a:schemeClr val="bg1"/>
                  </a:solidFill>
                </a:rPr>
                <a:t>内容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514199" y="984089"/>
            <a:ext cx="2446047" cy="1652181"/>
            <a:chOff x="6018933" y="1312119"/>
            <a:chExt cx="3261395" cy="2202908"/>
          </a:xfrm>
        </p:grpSpPr>
        <p:sp>
          <p:nvSpPr>
            <p:cNvPr id="23" name="i$liḋe-Freeform: Shape 31"/>
            <p:cNvSpPr/>
            <p:nvPr/>
          </p:nvSpPr>
          <p:spPr bwMode="auto">
            <a:xfrm flipH="1">
              <a:off x="6018933" y="1312119"/>
              <a:ext cx="2695322" cy="2202908"/>
            </a:xfrm>
            <a:custGeom>
              <a:avLst/>
              <a:gdLst>
                <a:gd name="T0" fmla="*/ 0 w 621"/>
                <a:gd name="T1" fmla="*/ 134 h 507"/>
                <a:gd name="T2" fmla="*/ 93 w 621"/>
                <a:gd name="T3" fmla="*/ 254 h 507"/>
                <a:gd name="T4" fmla="*/ 0 w 621"/>
                <a:gd name="T5" fmla="*/ 373 h 507"/>
                <a:gd name="T6" fmla="*/ 224 w 621"/>
                <a:gd name="T7" fmla="*/ 507 h 507"/>
                <a:gd name="T8" fmla="*/ 468 w 621"/>
                <a:gd name="T9" fmla="*/ 321 h 507"/>
                <a:gd name="T10" fmla="*/ 621 w 621"/>
                <a:gd name="T11" fmla="*/ 254 h 507"/>
                <a:gd name="T12" fmla="*/ 468 w 621"/>
                <a:gd name="T13" fmla="*/ 186 h 507"/>
                <a:gd name="T14" fmla="*/ 224 w 621"/>
                <a:gd name="T15" fmla="*/ 0 h 507"/>
                <a:gd name="T16" fmla="*/ 0 w 621"/>
                <a:gd name="T17" fmla="*/ 13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1" h="507">
                  <a:moveTo>
                    <a:pt x="0" y="134"/>
                  </a:moveTo>
                  <a:cubicBezTo>
                    <a:pt x="54" y="148"/>
                    <a:pt x="93" y="196"/>
                    <a:pt x="93" y="254"/>
                  </a:cubicBezTo>
                  <a:cubicBezTo>
                    <a:pt x="93" y="311"/>
                    <a:pt x="54" y="359"/>
                    <a:pt x="0" y="373"/>
                  </a:cubicBezTo>
                  <a:cubicBezTo>
                    <a:pt x="43" y="452"/>
                    <a:pt x="127" y="507"/>
                    <a:pt x="224" y="507"/>
                  </a:cubicBezTo>
                  <a:cubicBezTo>
                    <a:pt x="340" y="507"/>
                    <a:pt x="438" y="428"/>
                    <a:pt x="468" y="321"/>
                  </a:cubicBezTo>
                  <a:cubicBezTo>
                    <a:pt x="621" y="254"/>
                    <a:pt x="621" y="254"/>
                    <a:pt x="621" y="254"/>
                  </a:cubicBezTo>
                  <a:cubicBezTo>
                    <a:pt x="468" y="186"/>
                    <a:pt x="468" y="186"/>
                    <a:pt x="468" y="186"/>
                  </a:cubicBezTo>
                  <a:cubicBezTo>
                    <a:pt x="438" y="79"/>
                    <a:pt x="340" y="0"/>
                    <a:pt x="224" y="0"/>
                  </a:cubicBezTo>
                  <a:cubicBezTo>
                    <a:pt x="127" y="0"/>
                    <a:pt x="43" y="55"/>
                    <a:pt x="0" y="134"/>
                  </a:cubicBezTo>
                </a:path>
              </a:pathLst>
            </a:custGeom>
            <a:solidFill>
              <a:srgbClr val="FF993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$liḋe-Freeform: Shape 42"/>
            <p:cNvSpPr/>
            <p:nvPr/>
          </p:nvSpPr>
          <p:spPr bwMode="auto">
            <a:xfrm flipH="1">
              <a:off x="6018933" y="1312119"/>
              <a:ext cx="2695247" cy="2202907"/>
            </a:xfrm>
            <a:custGeom>
              <a:avLst/>
              <a:gdLst>
                <a:gd name="T0" fmla="*/ 0 w 621"/>
                <a:gd name="T1" fmla="*/ 134 h 507"/>
                <a:gd name="T2" fmla="*/ 93 w 621"/>
                <a:gd name="T3" fmla="*/ 254 h 507"/>
                <a:gd name="T4" fmla="*/ 0 w 621"/>
                <a:gd name="T5" fmla="*/ 373 h 507"/>
                <a:gd name="T6" fmla="*/ 224 w 621"/>
                <a:gd name="T7" fmla="*/ 507 h 507"/>
                <a:gd name="T8" fmla="*/ 468 w 621"/>
                <a:gd name="T9" fmla="*/ 321 h 507"/>
                <a:gd name="T10" fmla="*/ 621 w 621"/>
                <a:gd name="T11" fmla="*/ 254 h 507"/>
                <a:gd name="T12" fmla="*/ 468 w 621"/>
                <a:gd name="T13" fmla="*/ 186 h 507"/>
                <a:gd name="T14" fmla="*/ 224 w 621"/>
                <a:gd name="T15" fmla="*/ 0 h 507"/>
                <a:gd name="T16" fmla="*/ 0 w 621"/>
                <a:gd name="T17" fmla="*/ 13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1" h="507">
                  <a:moveTo>
                    <a:pt x="0" y="134"/>
                  </a:moveTo>
                  <a:cubicBezTo>
                    <a:pt x="54" y="148"/>
                    <a:pt x="93" y="196"/>
                    <a:pt x="93" y="254"/>
                  </a:cubicBezTo>
                  <a:cubicBezTo>
                    <a:pt x="93" y="311"/>
                    <a:pt x="54" y="359"/>
                    <a:pt x="0" y="373"/>
                  </a:cubicBezTo>
                  <a:cubicBezTo>
                    <a:pt x="43" y="452"/>
                    <a:pt x="127" y="507"/>
                    <a:pt x="224" y="507"/>
                  </a:cubicBezTo>
                  <a:cubicBezTo>
                    <a:pt x="340" y="507"/>
                    <a:pt x="438" y="428"/>
                    <a:pt x="468" y="321"/>
                  </a:cubicBezTo>
                  <a:cubicBezTo>
                    <a:pt x="621" y="254"/>
                    <a:pt x="621" y="254"/>
                    <a:pt x="621" y="254"/>
                  </a:cubicBezTo>
                  <a:cubicBezTo>
                    <a:pt x="468" y="186"/>
                    <a:pt x="468" y="186"/>
                    <a:pt x="468" y="186"/>
                  </a:cubicBezTo>
                  <a:cubicBezTo>
                    <a:pt x="438" y="79"/>
                    <a:pt x="340" y="0"/>
                    <a:pt x="224" y="0"/>
                  </a:cubicBezTo>
                  <a:cubicBezTo>
                    <a:pt x="127" y="0"/>
                    <a:pt x="43" y="55"/>
                    <a:pt x="0" y="134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$liḋe-Oval 41"/>
            <p:cNvSpPr/>
            <p:nvPr/>
          </p:nvSpPr>
          <p:spPr bwMode="auto">
            <a:xfrm flipH="1">
              <a:off x="8422354" y="1983222"/>
              <a:ext cx="857974" cy="860703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$liḋe-TextBox 33"/>
            <p:cNvSpPr txBox="1"/>
            <p:nvPr/>
          </p:nvSpPr>
          <p:spPr bwMode="auto">
            <a:xfrm flipH="1">
              <a:off x="7228782" y="1535441"/>
              <a:ext cx="849253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85000" lnSpcReduction="20000"/>
            </a:bodyPr>
            <a:lstStyle/>
            <a:p>
              <a:pPr eaLnBrk="1" hangingPunct="1"/>
              <a:r>
                <a:rPr lang="en-US" altLang="zh-CN" sz="4000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27" name="Group 34"/>
            <p:cNvGrpSpPr/>
            <p:nvPr/>
          </p:nvGrpSpPr>
          <p:grpSpPr bwMode="auto">
            <a:xfrm>
              <a:off x="8638898" y="2099634"/>
              <a:ext cx="424995" cy="627875"/>
              <a:chOff x="3681413" y="2543176"/>
              <a:chExt cx="203200" cy="300037"/>
            </a:xfrm>
            <a:effectLst/>
          </p:grpSpPr>
          <p:sp>
            <p:nvSpPr>
              <p:cNvPr id="29" name="i$liḋe-Freeform: Shape 36"/>
              <p:cNvSpPr/>
              <p:nvPr/>
            </p:nvSpPr>
            <p:spPr bwMode="auto">
              <a:xfrm>
                <a:off x="3681413" y="2543176"/>
                <a:ext cx="203200" cy="241300"/>
              </a:xfrm>
              <a:custGeom>
                <a:avLst/>
                <a:gdLst>
                  <a:gd name="T0" fmla="*/ 105363 w 54"/>
                  <a:gd name="T1" fmla="*/ 0 h 64"/>
                  <a:gd name="T2" fmla="*/ 97837 w 54"/>
                  <a:gd name="T3" fmla="*/ 0 h 64"/>
                  <a:gd name="T4" fmla="*/ 3763 w 54"/>
                  <a:gd name="T5" fmla="*/ 98028 h 64"/>
                  <a:gd name="T6" fmla="*/ 41393 w 54"/>
                  <a:gd name="T7" fmla="*/ 188516 h 64"/>
                  <a:gd name="T8" fmla="*/ 52681 w 54"/>
                  <a:gd name="T9" fmla="*/ 237530 h 64"/>
                  <a:gd name="T10" fmla="*/ 52681 w 54"/>
                  <a:gd name="T11" fmla="*/ 237530 h 64"/>
                  <a:gd name="T12" fmla="*/ 60207 w 54"/>
                  <a:gd name="T13" fmla="*/ 241300 h 64"/>
                  <a:gd name="T14" fmla="*/ 142993 w 54"/>
                  <a:gd name="T15" fmla="*/ 241300 h 64"/>
                  <a:gd name="T16" fmla="*/ 150519 w 54"/>
                  <a:gd name="T17" fmla="*/ 237530 h 64"/>
                  <a:gd name="T18" fmla="*/ 150519 w 54"/>
                  <a:gd name="T19" fmla="*/ 237530 h 64"/>
                  <a:gd name="T20" fmla="*/ 165570 w 54"/>
                  <a:gd name="T21" fmla="*/ 188516 h 64"/>
                  <a:gd name="T22" fmla="*/ 199437 w 54"/>
                  <a:gd name="T23" fmla="*/ 98028 h 64"/>
                  <a:gd name="T24" fmla="*/ 105363 w 54"/>
                  <a:gd name="T25" fmla="*/ 0 h 6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4" h="64">
                    <a:moveTo>
                      <a:pt x="28" y="0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0" y="1"/>
                      <a:pt x="0" y="13"/>
                      <a:pt x="1" y="26"/>
                    </a:cubicBezTo>
                    <a:cubicBezTo>
                      <a:pt x="2" y="40"/>
                      <a:pt x="10" y="42"/>
                      <a:pt x="11" y="50"/>
                    </a:cubicBezTo>
                    <a:cubicBezTo>
                      <a:pt x="12" y="59"/>
                      <a:pt x="14" y="63"/>
                      <a:pt x="14" y="63"/>
                    </a:cubicBezTo>
                    <a:cubicBezTo>
                      <a:pt x="14" y="63"/>
                      <a:pt x="14" y="63"/>
                      <a:pt x="14" y="63"/>
                    </a:cubicBezTo>
                    <a:cubicBezTo>
                      <a:pt x="15" y="63"/>
                      <a:pt x="15" y="64"/>
                      <a:pt x="16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9" y="64"/>
                      <a:pt x="40" y="63"/>
                      <a:pt x="40" y="63"/>
                    </a:cubicBezTo>
                    <a:cubicBezTo>
                      <a:pt x="40" y="63"/>
                      <a:pt x="40" y="63"/>
                      <a:pt x="40" y="63"/>
                    </a:cubicBezTo>
                    <a:cubicBezTo>
                      <a:pt x="40" y="63"/>
                      <a:pt x="43" y="59"/>
                      <a:pt x="44" y="50"/>
                    </a:cubicBezTo>
                    <a:cubicBezTo>
                      <a:pt x="45" y="42"/>
                      <a:pt x="52" y="40"/>
                      <a:pt x="53" y="26"/>
                    </a:cubicBezTo>
                    <a:cubicBezTo>
                      <a:pt x="54" y="13"/>
                      <a:pt x="45" y="1"/>
                      <a:pt x="2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i$liḋe-Freeform: Shape 37"/>
              <p:cNvSpPr/>
              <p:nvPr/>
            </p:nvSpPr>
            <p:spPr bwMode="auto">
              <a:xfrm>
                <a:off x="3733801" y="2806701"/>
                <a:ext cx="98425" cy="11113"/>
              </a:xfrm>
              <a:custGeom>
                <a:avLst/>
                <a:gdLst>
                  <a:gd name="T0" fmla="*/ 98425 w 26"/>
                  <a:gd name="T1" fmla="*/ 3704 h 3"/>
                  <a:gd name="T2" fmla="*/ 90854 w 26"/>
                  <a:gd name="T3" fmla="*/ 11113 h 3"/>
                  <a:gd name="T4" fmla="*/ 7571 w 26"/>
                  <a:gd name="T5" fmla="*/ 11113 h 3"/>
                  <a:gd name="T6" fmla="*/ 0 w 26"/>
                  <a:gd name="T7" fmla="*/ 3704 h 3"/>
                  <a:gd name="T8" fmla="*/ 7571 w 26"/>
                  <a:gd name="T9" fmla="*/ 0 h 3"/>
                  <a:gd name="T10" fmla="*/ 90854 w 26"/>
                  <a:gd name="T11" fmla="*/ 0 h 3"/>
                  <a:gd name="T12" fmla="*/ 98425 w 26"/>
                  <a:gd name="T13" fmla="*/ 3704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6" h="3">
                    <a:moveTo>
                      <a:pt x="26" y="1"/>
                    </a:moveTo>
                    <a:cubicBezTo>
                      <a:pt x="26" y="2"/>
                      <a:pt x="25" y="3"/>
                      <a:pt x="2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0"/>
                      <a:pt x="26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$liḋe-Freeform: Shape 38"/>
              <p:cNvSpPr/>
              <p:nvPr/>
            </p:nvSpPr>
            <p:spPr bwMode="auto">
              <a:xfrm>
                <a:off x="3733801" y="2787651"/>
                <a:ext cx="98425" cy="11113"/>
              </a:xfrm>
              <a:custGeom>
                <a:avLst/>
                <a:gdLst>
                  <a:gd name="T0" fmla="*/ 98425 w 26"/>
                  <a:gd name="T1" fmla="*/ 7409 h 3"/>
                  <a:gd name="T2" fmla="*/ 90854 w 26"/>
                  <a:gd name="T3" fmla="*/ 11113 h 3"/>
                  <a:gd name="T4" fmla="*/ 7571 w 26"/>
                  <a:gd name="T5" fmla="*/ 11113 h 3"/>
                  <a:gd name="T6" fmla="*/ 0 w 26"/>
                  <a:gd name="T7" fmla="*/ 7409 h 3"/>
                  <a:gd name="T8" fmla="*/ 7571 w 26"/>
                  <a:gd name="T9" fmla="*/ 0 h 3"/>
                  <a:gd name="T10" fmla="*/ 90854 w 26"/>
                  <a:gd name="T11" fmla="*/ 0 h 3"/>
                  <a:gd name="T12" fmla="*/ 98425 w 26"/>
                  <a:gd name="T13" fmla="*/ 7409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6" h="3">
                    <a:moveTo>
                      <a:pt x="26" y="2"/>
                    </a:moveTo>
                    <a:cubicBezTo>
                      <a:pt x="26" y="3"/>
                      <a:pt x="25" y="3"/>
                      <a:pt x="2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i$liḋe-Freeform: Shape 39"/>
              <p:cNvSpPr/>
              <p:nvPr/>
            </p:nvSpPr>
            <p:spPr bwMode="auto">
              <a:xfrm>
                <a:off x="3741738" y="2820988"/>
                <a:ext cx="79375" cy="22225"/>
              </a:xfrm>
              <a:custGeom>
                <a:avLst/>
                <a:gdLst>
                  <a:gd name="T0" fmla="*/ 0 w 21"/>
                  <a:gd name="T1" fmla="*/ 0 h 6"/>
                  <a:gd name="T2" fmla="*/ 79375 w 21"/>
                  <a:gd name="T3" fmla="*/ 0 h 6"/>
                  <a:gd name="T4" fmla="*/ 37798 w 21"/>
                  <a:gd name="T5" fmla="*/ 18521 h 6"/>
                  <a:gd name="T6" fmla="*/ 0 w 21"/>
                  <a:gd name="T7" fmla="*/ 0 h 6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" h="6">
                    <a:moveTo>
                      <a:pt x="0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0"/>
                      <a:pt x="19" y="6"/>
                      <a:pt x="10" y="5"/>
                    </a:cubicBezTo>
                    <a:cubicBezTo>
                      <a:pt x="3" y="5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8" name="i$liḋe-Rectangle 35"/>
            <p:cNvSpPr/>
            <p:nvPr/>
          </p:nvSpPr>
          <p:spPr bwMode="auto">
            <a:xfrm>
              <a:off x="6971301" y="2191849"/>
              <a:ext cx="1417687" cy="12027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7"/>
          <p:cNvGrpSpPr/>
          <p:nvPr/>
        </p:nvGrpSpPr>
        <p:grpSpPr>
          <a:xfrm>
            <a:off x="4516245" y="2738572"/>
            <a:ext cx="2111518" cy="1426093"/>
            <a:chOff x="6021661" y="3651430"/>
            <a:chExt cx="2815357" cy="1901457"/>
          </a:xfrm>
        </p:grpSpPr>
        <p:sp>
          <p:nvSpPr>
            <p:cNvPr id="17" name="i$liḋe-Freeform: Shape 21"/>
            <p:cNvSpPr/>
            <p:nvPr/>
          </p:nvSpPr>
          <p:spPr bwMode="auto">
            <a:xfrm flipH="1">
              <a:off x="6023025" y="3651430"/>
              <a:ext cx="2324306" cy="1901457"/>
            </a:xfrm>
            <a:custGeom>
              <a:avLst/>
              <a:gdLst>
                <a:gd name="T0" fmla="*/ 0 w 621"/>
                <a:gd name="T1" fmla="*/ 134 h 507"/>
                <a:gd name="T2" fmla="*/ 93 w 621"/>
                <a:gd name="T3" fmla="*/ 254 h 507"/>
                <a:gd name="T4" fmla="*/ 0 w 621"/>
                <a:gd name="T5" fmla="*/ 373 h 507"/>
                <a:gd name="T6" fmla="*/ 224 w 621"/>
                <a:gd name="T7" fmla="*/ 507 h 507"/>
                <a:gd name="T8" fmla="*/ 468 w 621"/>
                <a:gd name="T9" fmla="*/ 321 h 507"/>
                <a:gd name="T10" fmla="*/ 621 w 621"/>
                <a:gd name="T11" fmla="*/ 254 h 507"/>
                <a:gd name="T12" fmla="*/ 468 w 621"/>
                <a:gd name="T13" fmla="*/ 186 h 507"/>
                <a:gd name="T14" fmla="*/ 224 w 621"/>
                <a:gd name="T15" fmla="*/ 0 h 507"/>
                <a:gd name="T16" fmla="*/ 0 w 621"/>
                <a:gd name="T17" fmla="*/ 13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1" h="507">
                  <a:moveTo>
                    <a:pt x="0" y="134"/>
                  </a:moveTo>
                  <a:cubicBezTo>
                    <a:pt x="54" y="148"/>
                    <a:pt x="93" y="196"/>
                    <a:pt x="93" y="254"/>
                  </a:cubicBezTo>
                  <a:cubicBezTo>
                    <a:pt x="93" y="311"/>
                    <a:pt x="54" y="359"/>
                    <a:pt x="0" y="373"/>
                  </a:cubicBezTo>
                  <a:cubicBezTo>
                    <a:pt x="43" y="452"/>
                    <a:pt x="127" y="507"/>
                    <a:pt x="224" y="507"/>
                  </a:cubicBezTo>
                  <a:cubicBezTo>
                    <a:pt x="340" y="507"/>
                    <a:pt x="438" y="428"/>
                    <a:pt x="468" y="321"/>
                  </a:cubicBezTo>
                  <a:cubicBezTo>
                    <a:pt x="621" y="254"/>
                    <a:pt x="621" y="254"/>
                    <a:pt x="621" y="254"/>
                  </a:cubicBezTo>
                  <a:cubicBezTo>
                    <a:pt x="468" y="186"/>
                    <a:pt x="468" y="186"/>
                    <a:pt x="468" y="186"/>
                  </a:cubicBezTo>
                  <a:cubicBezTo>
                    <a:pt x="438" y="79"/>
                    <a:pt x="340" y="0"/>
                    <a:pt x="224" y="0"/>
                  </a:cubicBezTo>
                  <a:cubicBezTo>
                    <a:pt x="127" y="0"/>
                    <a:pt x="43" y="55"/>
                    <a:pt x="0" y="134"/>
                  </a:cubicBezTo>
                </a:path>
              </a:pathLst>
            </a:custGeom>
            <a:solidFill>
              <a:srgbClr val="736288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i$liḋe-Freeform: Shape 29"/>
            <p:cNvSpPr/>
            <p:nvPr/>
          </p:nvSpPr>
          <p:spPr bwMode="auto">
            <a:xfrm flipH="1">
              <a:off x="6021661" y="3651430"/>
              <a:ext cx="2325638" cy="1901456"/>
            </a:xfrm>
            <a:custGeom>
              <a:avLst/>
              <a:gdLst>
                <a:gd name="T0" fmla="*/ 0 w 621"/>
                <a:gd name="T1" fmla="*/ 134 h 507"/>
                <a:gd name="T2" fmla="*/ 93 w 621"/>
                <a:gd name="T3" fmla="*/ 254 h 507"/>
                <a:gd name="T4" fmla="*/ 0 w 621"/>
                <a:gd name="T5" fmla="*/ 373 h 507"/>
                <a:gd name="T6" fmla="*/ 224 w 621"/>
                <a:gd name="T7" fmla="*/ 507 h 507"/>
                <a:gd name="T8" fmla="*/ 468 w 621"/>
                <a:gd name="T9" fmla="*/ 321 h 507"/>
                <a:gd name="T10" fmla="*/ 621 w 621"/>
                <a:gd name="T11" fmla="*/ 254 h 507"/>
                <a:gd name="T12" fmla="*/ 468 w 621"/>
                <a:gd name="T13" fmla="*/ 186 h 507"/>
                <a:gd name="T14" fmla="*/ 224 w 621"/>
                <a:gd name="T15" fmla="*/ 0 h 507"/>
                <a:gd name="T16" fmla="*/ 0 w 621"/>
                <a:gd name="T17" fmla="*/ 13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1" h="507">
                  <a:moveTo>
                    <a:pt x="0" y="134"/>
                  </a:moveTo>
                  <a:cubicBezTo>
                    <a:pt x="54" y="148"/>
                    <a:pt x="93" y="196"/>
                    <a:pt x="93" y="254"/>
                  </a:cubicBezTo>
                  <a:cubicBezTo>
                    <a:pt x="93" y="311"/>
                    <a:pt x="54" y="359"/>
                    <a:pt x="0" y="373"/>
                  </a:cubicBezTo>
                  <a:cubicBezTo>
                    <a:pt x="43" y="452"/>
                    <a:pt x="127" y="507"/>
                    <a:pt x="224" y="507"/>
                  </a:cubicBezTo>
                  <a:cubicBezTo>
                    <a:pt x="340" y="507"/>
                    <a:pt x="438" y="428"/>
                    <a:pt x="468" y="321"/>
                  </a:cubicBezTo>
                  <a:cubicBezTo>
                    <a:pt x="621" y="254"/>
                    <a:pt x="621" y="254"/>
                    <a:pt x="621" y="254"/>
                  </a:cubicBezTo>
                  <a:cubicBezTo>
                    <a:pt x="468" y="186"/>
                    <a:pt x="468" y="186"/>
                    <a:pt x="468" y="186"/>
                  </a:cubicBezTo>
                  <a:cubicBezTo>
                    <a:pt x="438" y="79"/>
                    <a:pt x="340" y="0"/>
                    <a:pt x="224" y="0"/>
                  </a:cubicBezTo>
                  <a:cubicBezTo>
                    <a:pt x="127" y="0"/>
                    <a:pt x="43" y="55"/>
                    <a:pt x="0" y="134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$liḋe-Oval 28"/>
            <p:cNvSpPr/>
            <p:nvPr/>
          </p:nvSpPr>
          <p:spPr bwMode="auto">
            <a:xfrm flipH="1">
              <a:off x="8094986" y="4231142"/>
              <a:ext cx="742032" cy="74203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$liḋe-TextBox 26"/>
            <p:cNvSpPr txBox="1"/>
            <p:nvPr/>
          </p:nvSpPr>
          <p:spPr bwMode="auto">
            <a:xfrm flipH="1">
              <a:off x="7149936" y="3747998"/>
              <a:ext cx="876848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85000" lnSpcReduction="20000"/>
            </a:bodyPr>
            <a:lstStyle/>
            <a:p>
              <a:pPr eaLnBrk="1" hangingPunct="1"/>
              <a:r>
                <a:rPr lang="en-US" altLang="zh-CN" sz="400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1" name="i$liḋe-Freeform: Shape 23"/>
            <p:cNvSpPr/>
            <p:nvPr/>
          </p:nvSpPr>
          <p:spPr bwMode="auto">
            <a:xfrm>
              <a:off x="8340063" y="4341431"/>
              <a:ext cx="284888" cy="516960"/>
            </a:xfrm>
            <a:custGeom>
              <a:avLst/>
              <a:gdLst>
                <a:gd name="T0" fmla="*/ 127582 w 52"/>
                <a:gd name="T1" fmla="*/ 601399 h 94"/>
                <a:gd name="T2" fmla="*/ 127582 w 52"/>
                <a:gd name="T3" fmla="*/ 531023 h 94"/>
                <a:gd name="T4" fmla="*/ 0 w 52"/>
                <a:gd name="T5" fmla="*/ 499033 h 94"/>
                <a:gd name="T6" fmla="*/ 25516 w 52"/>
                <a:gd name="T7" fmla="*/ 415861 h 94"/>
                <a:gd name="T8" fmla="*/ 146720 w 52"/>
                <a:gd name="T9" fmla="*/ 447850 h 94"/>
                <a:gd name="T10" fmla="*/ 216890 w 52"/>
                <a:gd name="T11" fmla="*/ 403065 h 94"/>
                <a:gd name="T12" fmla="*/ 140341 w 52"/>
                <a:gd name="T13" fmla="*/ 339087 h 94"/>
                <a:gd name="T14" fmla="*/ 6379 w 52"/>
                <a:gd name="T15" fmla="*/ 198334 h 94"/>
                <a:gd name="T16" fmla="*/ 127582 w 52"/>
                <a:gd name="T17" fmla="*/ 70376 h 94"/>
                <a:gd name="T18" fmla="*/ 127582 w 52"/>
                <a:gd name="T19" fmla="*/ 0 h 94"/>
                <a:gd name="T20" fmla="*/ 204132 w 52"/>
                <a:gd name="T21" fmla="*/ 0 h 94"/>
                <a:gd name="T22" fmla="*/ 204132 w 52"/>
                <a:gd name="T23" fmla="*/ 63979 h 94"/>
                <a:gd name="T24" fmla="*/ 306198 w 52"/>
                <a:gd name="T25" fmla="*/ 89570 h 94"/>
                <a:gd name="T26" fmla="*/ 287060 w 52"/>
                <a:gd name="T27" fmla="*/ 172742 h 94"/>
                <a:gd name="T28" fmla="*/ 178615 w 52"/>
                <a:gd name="T29" fmla="*/ 147151 h 94"/>
                <a:gd name="T30" fmla="*/ 121203 w 52"/>
                <a:gd name="T31" fmla="*/ 191936 h 94"/>
                <a:gd name="T32" fmla="*/ 204132 w 52"/>
                <a:gd name="T33" fmla="*/ 249517 h 94"/>
                <a:gd name="T34" fmla="*/ 331714 w 52"/>
                <a:gd name="T35" fmla="*/ 390270 h 94"/>
                <a:gd name="T36" fmla="*/ 197753 w 52"/>
                <a:gd name="T37" fmla="*/ 531023 h 94"/>
                <a:gd name="T38" fmla="*/ 197753 w 52"/>
                <a:gd name="T39" fmla="*/ 601399 h 94"/>
                <a:gd name="T40" fmla="*/ 127582 w 52"/>
                <a:gd name="T41" fmla="*/ 601399 h 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2" h="94">
                  <a:moveTo>
                    <a:pt x="20" y="94"/>
                  </a:moveTo>
                  <a:cubicBezTo>
                    <a:pt x="20" y="83"/>
                    <a:pt x="20" y="83"/>
                    <a:pt x="20" y="83"/>
                  </a:cubicBezTo>
                  <a:cubicBezTo>
                    <a:pt x="12" y="83"/>
                    <a:pt x="5" y="81"/>
                    <a:pt x="0" y="78"/>
                  </a:cubicBezTo>
                  <a:cubicBezTo>
                    <a:pt x="4" y="65"/>
                    <a:pt x="4" y="65"/>
                    <a:pt x="4" y="65"/>
                  </a:cubicBezTo>
                  <a:cubicBezTo>
                    <a:pt x="8" y="67"/>
                    <a:pt x="15" y="70"/>
                    <a:pt x="23" y="70"/>
                  </a:cubicBezTo>
                  <a:cubicBezTo>
                    <a:pt x="29" y="70"/>
                    <a:pt x="34" y="67"/>
                    <a:pt x="34" y="63"/>
                  </a:cubicBezTo>
                  <a:cubicBezTo>
                    <a:pt x="34" y="58"/>
                    <a:pt x="30" y="56"/>
                    <a:pt x="22" y="53"/>
                  </a:cubicBezTo>
                  <a:cubicBezTo>
                    <a:pt x="9" y="48"/>
                    <a:pt x="1" y="43"/>
                    <a:pt x="1" y="31"/>
                  </a:cubicBezTo>
                  <a:cubicBezTo>
                    <a:pt x="1" y="21"/>
                    <a:pt x="8" y="13"/>
                    <a:pt x="20" y="11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9" y="10"/>
                    <a:pt x="45" y="12"/>
                    <a:pt x="48" y="1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2" y="26"/>
                    <a:pt x="37" y="23"/>
                    <a:pt x="28" y="23"/>
                  </a:cubicBezTo>
                  <a:cubicBezTo>
                    <a:pt x="21" y="23"/>
                    <a:pt x="19" y="26"/>
                    <a:pt x="19" y="30"/>
                  </a:cubicBezTo>
                  <a:cubicBezTo>
                    <a:pt x="19" y="33"/>
                    <a:pt x="23" y="36"/>
                    <a:pt x="32" y="39"/>
                  </a:cubicBezTo>
                  <a:cubicBezTo>
                    <a:pt x="46" y="44"/>
                    <a:pt x="52" y="51"/>
                    <a:pt x="52" y="61"/>
                  </a:cubicBezTo>
                  <a:cubicBezTo>
                    <a:pt x="52" y="71"/>
                    <a:pt x="44" y="80"/>
                    <a:pt x="31" y="83"/>
                  </a:cubicBezTo>
                  <a:cubicBezTo>
                    <a:pt x="31" y="94"/>
                    <a:pt x="31" y="94"/>
                    <a:pt x="31" y="94"/>
                  </a:cubicBezTo>
                  <a:lnTo>
                    <a:pt x="20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i$liḋe-Rectangle 24"/>
            <p:cNvSpPr/>
            <p:nvPr/>
          </p:nvSpPr>
          <p:spPr bwMode="auto">
            <a:xfrm>
              <a:off x="6695134" y="4332144"/>
              <a:ext cx="1417090" cy="7774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77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181709" y="2910440"/>
            <a:ext cx="2339651" cy="1578523"/>
            <a:chOff x="2908946" y="3880587"/>
            <a:chExt cx="3119535" cy="2104697"/>
          </a:xfrm>
        </p:grpSpPr>
        <p:sp>
          <p:nvSpPr>
            <p:cNvPr id="8" name="i$liḋe-Freeform: Shape 9"/>
            <p:cNvSpPr/>
            <p:nvPr/>
          </p:nvSpPr>
          <p:spPr bwMode="auto">
            <a:xfrm>
              <a:off x="3451830" y="3880587"/>
              <a:ext cx="2576651" cy="2104697"/>
            </a:xfrm>
            <a:custGeom>
              <a:avLst/>
              <a:gdLst>
                <a:gd name="T0" fmla="*/ 0 w 621"/>
                <a:gd name="T1" fmla="*/ 134 h 507"/>
                <a:gd name="T2" fmla="*/ 93 w 621"/>
                <a:gd name="T3" fmla="*/ 254 h 507"/>
                <a:gd name="T4" fmla="*/ 0 w 621"/>
                <a:gd name="T5" fmla="*/ 373 h 507"/>
                <a:gd name="T6" fmla="*/ 224 w 621"/>
                <a:gd name="T7" fmla="*/ 507 h 507"/>
                <a:gd name="T8" fmla="*/ 468 w 621"/>
                <a:gd name="T9" fmla="*/ 321 h 507"/>
                <a:gd name="T10" fmla="*/ 621 w 621"/>
                <a:gd name="T11" fmla="*/ 254 h 507"/>
                <a:gd name="T12" fmla="*/ 468 w 621"/>
                <a:gd name="T13" fmla="*/ 186 h 507"/>
                <a:gd name="T14" fmla="*/ 224 w 621"/>
                <a:gd name="T15" fmla="*/ 0 h 507"/>
                <a:gd name="T16" fmla="*/ 0 w 621"/>
                <a:gd name="T17" fmla="*/ 13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1" h="507">
                  <a:moveTo>
                    <a:pt x="0" y="134"/>
                  </a:moveTo>
                  <a:cubicBezTo>
                    <a:pt x="54" y="148"/>
                    <a:pt x="93" y="196"/>
                    <a:pt x="93" y="254"/>
                  </a:cubicBezTo>
                  <a:cubicBezTo>
                    <a:pt x="93" y="311"/>
                    <a:pt x="54" y="359"/>
                    <a:pt x="0" y="373"/>
                  </a:cubicBezTo>
                  <a:cubicBezTo>
                    <a:pt x="43" y="452"/>
                    <a:pt x="127" y="507"/>
                    <a:pt x="224" y="507"/>
                  </a:cubicBezTo>
                  <a:cubicBezTo>
                    <a:pt x="340" y="507"/>
                    <a:pt x="438" y="428"/>
                    <a:pt x="468" y="321"/>
                  </a:cubicBezTo>
                  <a:cubicBezTo>
                    <a:pt x="621" y="254"/>
                    <a:pt x="621" y="254"/>
                    <a:pt x="621" y="254"/>
                  </a:cubicBezTo>
                  <a:cubicBezTo>
                    <a:pt x="468" y="186"/>
                    <a:pt x="468" y="186"/>
                    <a:pt x="468" y="186"/>
                  </a:cubicBezTo>
                  <a:cubicBezTo>
                    <a:pt x="438" y="79"/>
                    <a:pt x="340" y="0"/>
                    <a:pt x="224" y="0"/>
                  </a:cubicBezTo>
                  <a:cubicBezTo>
                    <a:pt x="127" y="0"/>
                    <a:pt x="43" y="55"/>
                    <a:pt x="0" y="134"/>
                  </a:cubicBezTo>
                </a:path>
              </a:pathLst>
            </a:custGeom>
            <a:solidFill>
              <a:srgbClr val="FF9933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$liḋe-Freeform: Shape 19"/>
            <p:cNvSpPr/>
            <p:nvPr/>
          </p:nvSpPr>
          <p:spPr bwMode="auto">
            <a:xfrm>
              <a:off x="3451242" y="3880587"/>
              <a:ext cx="2577239" cy="2104696"/>
            </a:xfrm>
            <a:custGeom>
              <a:avLst/>
              <a:gdLst>
                <a:gd name="T0" fmla="*/ 0 w 621"/>
                <a:gd name="T1" fmla="*/ 134 h 507"/>
                <a:gd name="T2" fmla="*/ 93 w 621"/>
                <a:gd name="T3" fmla="*/ 254 h 507"/>
                <a:gd name="T4" fmla="*/ 0 w 621"/>
                <a:gd name="T5" fmla="*/ 373 h 507"/>
                <a:gd name="T6" fmla="*/ 224 w 621"/>
                <a:gd name="T7" fmla="*/ 507 h 507"/>
                <a:gd name="T8" fmla="*/ 468 w 621"/>
                <a:gd name="T9" fmla="*/ 321 h 507"/>
                <a:gd name="T10" fmla="*/ 621 w 621"/>
                <a:gd name="T11" fmla="*/ 254 h 507"/>
                <a:gd name="T12" fmla="*/ 468 w 621"/>
                <a:gd name="T13" fmla="*/ 186 h 507"/>
                <a:gd name="T14" fmla="*/ 224 w 621"/>
                <a:gd name="T15" fmla="*/ 0 h 507"/>
                <a:gd name="T16" fmla="*/ 0 w 621"/>
                <a:gd name="T17" fmla="*/ 134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1" h="507">
                  <a:moveTo>
                    <a:pt x="0" y="134"/>
                  </a:moveTo>
                  <a:cubicBezTo>
                    <a:pt x="54" y="148"/>
                    <a:pt x="93" y="196"/>
                    <a:pt x="93" y="254"/>
                  </a:cubicBezTo>
                  <a:cubicBezTo>
                    <a:pt x="93" y="311"/>
                    <a:pt x="54" y="359"/>
                    <a:pt x="0" y="373"/>
                  </a:cubicBezTo>
                  <a:cubicBezTo>
                    <a:pt x="43" y="452"/>
                    <a:pt x="127" y="507"/>
                    <a:pt x="224" y="507"/>
                  </a:cubicBezTo>
                  <a:cubicBezTo>
                    <a:pt x="340" y="507"/>
                    <a:pt x="438" y="428"/>
                    <a:pt x="468" y="321"/>
                  </a:cubicBezTo>
                  <a:cubicBezTo>
                    <a:pt x="621" y="254"/>
                    <a:pt x="621" y="254"/>
                    <a:pt x="621" y="254"/>
                  </a:cubicBezTo>
                  <a:cubicBezTo>
                    <a:pt x="468" y="186"/>
                    <a:pt x="468" y="186"/>
                    <a:pt x="468" y="186"/>
                  </a:cubicBezTo>
                  <a:cubicBezTo>
                    <a:pt x="438" y="79"/>
                    <a:pt x="340" y="0"/>
                    <a:pt x="224" y="0"/>
                  </a:cubicBezTo>
                  <a:cubicBezTo>
                    <a:pt x="127" y="0"/>
                    <a:pt x="43" y="55"/>
                    <a:pt x="0" y="134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$liḋe-Oval 18"/>
            <p:cNvSpPr/>
            <p:nvPr/>
          </p:nvSpPr>
          <p:spPr bwMode="auto">
            <a:xfrm>
              <a:off x="2908946" y="4521681"/>
              <a:ext cx="822510" cy="822509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Group 11"/>
            <p:cNvGrpSpPr/>
            <p:nvPr/>
          </p:nvGrpSpPr>
          <p:grpSpPr bwMode="auto">
            <a:xfrm>
              <a:off x="3080105" y="4647016"/>
              <a:ext cx="479848" cy="563829"/>
              <a:chOff x="10034588" y="1193800"/>
              <a:chExt cx="334963" cy="393701"/>
            </a:xfrm>
            <a:effectLst/>
          </p:grpSpPr>
          <p:sp>
            <p:nvSpPr>
              <p:cNvPr id="14" name="i$liḋe-Freeform: Shape 14"/>
              <p:cNvSpPr/>
              <p:nvPr/>
            </p:nvSpPr>
            <p:spPr bwMode="auto">
              <a:xfrm>
                <a:off x="10077451" y="1193800"/>
                <a:ext cx="247650" cy="250825"/>
              </a:xfrm>
              <a:custGeom>
                <a:avLst/>
                <a:gdLst>
                  <a:gd name="T0" fmla="*/ 138834 w 66"/>
                  <a:gd name="T1" fmla="*/ 0 h 67"/>
                  <a:gd name="T2" fmla="*/ 108816 w 66"/>
                  <a:gd name="T3" fmla="*/ 0 h 67"/>
                  <a:gd name="T4" fmla="*/ 101311 w 66"/>
                  <a:gd name="T5" fmla="*/ 37437 h 67"/>
                  <a:gd name="T6" fmla="*/ 75045 w 66"/>
                  <a:gd name="T7" fmla="*/ 48668 h 67"/>
                  <a:gd name="T8" fmla="*/ 45027 w 66"/>
                  <a:gd name="T9" fmla="*/ 29949 h 67"/>
                  <a:gd name="T10" fmla="*/ 26266 w 66"/>
                  <a:gd name="T11" fmla="*/ 48668 h 67"/>
                  <a:gd name="T12" fmla="*/ 45027 w 66"/>
                  <a:gd name="T13" fmla="*/ 78617 h 67"/>
                  <a:gd name="T14" fmla="*/ 33770 w 66"/>
                  <a:gd name="T15" fmla="*/ 104822 h 67"/>
                  <a:gd name="T16" fmla="*/ 0 w 66"/>
                  <a:gd name="T17" fmla="*/ 108566 h 67"/>
                  <a:gd name="T18" fmla="*/ 0 w 66"/>
                  <a:gd name="T19" fmla="*/ 142259 h 67"/>
                  <a:gd name="T20" fmla="*/ 33770 w 66"/>
                  <a:gd name="T21" fmla="*/ 149746 h 67"/>
                  <a:gd name="T22" fmla="*/ 45027 w 66"/>
                  <a:gd name="T23" fmla="*/ 175952 h 67"/>
                  <a:gd name="T24" fmla="*/ 22514 w 66"/>
                  <a:gd name="T25" fmla="*/ 202157 h 67"/>
                  <a:gd name="T26" fmla="*/ 45027 w 66"/>
                  <a:gd name="T27" fmla="*/ 224619 h 67"/>
                  <a:gd name="T28" fmla="*/ 75045 w 66"/>
                  <a:gd name="T29" fmla="*/ 205901 h 67"/>
                  <a:gd name="T30" fmla="*/ 101311 w 66"/>
                  <a:gd name="T31" fmla="*/ 217132 h 67"/>
                  <a:gd name="T32" fmla="*/ 108816 w 66"/>
                  <a:gd name="T33" fmla="*/ 250825 h 67"/>
                  <a:gd name="T34" fmla="*/ 138834 w 66"/>
                  <a:gd name="T35" fmla="*/ 250825 h 67"/>
                  <a:gd name="T36" fmla="*/ 146339 w 66"/>
                  <a:gd name="T37" fmla="*/ 217132 h 67"/>
                  <a:gd name="T38" fmla="*/ 172605 w 66"/>
                  <a:gd name="T39" fmla="*/ 205901 h 67"/>
                  <a:gd name="T40" fmla="*/ 202623 w 66"/>
                  <a:gd name="T41" fmla="*/ 228363 h 67"/>
                  <a:gd name="T42" fmla="*/ 221384 w 66"/>
                  <a:gd name="T43" fmla="*/ 205901 h 67"/>
                  <a:gd name="T44" fmla="*/ 202623 w 66"/>
                  <a:gd name="T45" fmla="*/ 175952 h 67"/>
                  <a:gd name="T46" fmla="*/ 213880 w 66"/>
                  <a:gd name="T47" fmla="*/ 149746 h 67"/>
                  <a:gd name="T48" fmla="*/ 247650 w 66"/>
                  <a:gd name="T49" fmla="*/ 142259 h 67"/>
                  <a:gd name="T50" fmla="*/ 247650 w 66"/>
                  <a:gd name="T51" fmla="*/ 112310 h 67"/>
                  <a:gd name="T52" fmla="*/ 213880 w 66"/>
                  <a:gd name="T53" fmla="*/ 104822 h 67"/>
                  <a:gd name="T54" fmla="*/ 202623 w 66"/>
                  <a:gd name="T55" fmla="*/ 78617 h 67"/>
                  <a:gd name="T56" fmla="*/ 225136 w 66"/>
                  <a:gd name="T57" fmla="*/ 48668 h 67"/>
                  <a:gd name="T58" fmla="*/ 202623 w 66"/>
                  <a:gd name="T59" fmla="*/ 29949 h 67"/>
                  <a:gd name="T60" fmla="*/ 172605 w 66"/>
                  <a:gd name="T61" fmla="*/ 48668 h 67"/>
                  <a:gd name="T62" fmla="*/ 146339 w 66"/>
                  <a:gd name="T63" fmla="*/ 37437 h 67"/>
                  <a:gd name="T64" fmla="*/ 138834 w 66"/>
                  <a:gd name="T65" fmla="*/ 0 h 67"/>
                  <a:gd name="T66" fmla="*/ 187614 w 66"/>
                  <a:gd name="T67" fmla="*/ 127284 h 67"/>
                  <a:gd name="T68" fmla="*/ 123825 w 66"/>
                  <a:gd name="T69" fmla="*/ 187183 h 67"/>
                  <a:gd name="T70" fmla="*/ 63789 w 66"/>
                  <a:gd name="T71" fmla="*/ 127284 h 67"/>
                  <a:gd name="T72" fmla="*/ 123825 w 66"/>
                  <a:gd name="T73" fmla="*/ 63642 h 67"/>
                  <a:gd name="T74" fmla="*/ 187614 w 66"/>
                  <a:gd name="T75" fmla="*/ 127284 h 6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66" h="67">
                    <a:moveTo>
                      <a:pt x="37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4" y="10"/>
                      <a:pt x="22" y="11"/>
                      <a:pt x="20" y="13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0" y="23"/>
                      <a:pt x="9" y="25"/>
                      <a:pt x="9" y="28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38"/>
                      <a:pt x="0" y="38"/>
                      <a:pt x="0" y="38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9" y="42"/>
                      <a:pt x="10" y="45"/>
                      <a:pt x="12" y="47"/>
                    </a:cubicBezTo>
                    <a:cubicBezTo>
                      <a:pt x="6" y="54"/>
                      <a:pt x="6" y="54"/>
                      <a:pt x="6" y="54"/>
                    </a:cubicBezTo>
                    <a:cubicBezTo>
                      <a:pt x="12" y="60"/>
                      <a:pt x="12" y="60"/>
                      <a:pt x="12" y="60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2" y="57"/>
                      <a:pt x="25" y="58"/>
                      <a:pt x="27" y="58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37" y="67"/>
                      <a:pt x="37" y="67"/>
                      <a:pt x="37" y="67"/>
                    </a:cubicBezTo>
                    <a:cubicBezTo>
                      <a:pt x="39" y="58"/>
                      <a:pt x="39" y="58"/>
                      <a:pt x="39" y="58"/>
                    </a:cubicBezTo>
                    <a:cubicBezTo>
                      <a:pt x="41" y="58"/>
                      <a:pt x="44" y="57"/>
                      <a:pt x="46" y="55"/>
                    </a:cubicBezTo>
                    <a:cubicBezTo>
                      <a:pt x="54" y="61"/>
                      <a:pt x="54" y="61"/>
                      <a:pt x="54" y="61"/>
                    </a:cubicBezTo>
                    <a:cubicBezTo>
                      <a:pt x="59" y="55"/>
                      <a:pt x="59" y="55"/>
                      <a:pt x="59" y="55"/>
                    </a:cubicBezTo>
                    <a:cubicBezTo>
                      <a:pt x="54" y="47"/>
                      <a:pt x="54" y="47"/>
                      <a:pt x="54" y="47"/>
                    </a:cubicBezTo>
                    <a:cubicBezTo>
                      <a:pt x="56" y="45"/>
                      <a:pt x="57" y="42"/>
                      <a:pt x="57" y="40"/>
                    </a:cubicBezTo>
                    <a:cubicBezTo>
                      <a:pt x="66" y="38"/>
                      <a:pt x="66" y="38"/>
                      <a:pt x="66" y="38"/>
                    </a:cubicBezTo>
                    <a:cubicBezTo>
                      <a:pt x="66" y="30"/>
                      <a:pt x="66" y="30"/>
                      <a:pt x="66" y="30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7" y="25"/>
                      <a:pt x="56" y="23"/>
                      <a:pt x="54" y="21"/>
                    </a:cubicBezTo>
                    <a:cubicBezTo>
                      <a:pt x="60" y="13"/>
                      <a:pt x="60" y="13"/>
                      <a:pt x="60" y="13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4" y="11"/>
                      <a:pt x="41" y="10"/>
                      <a:pt x="39" y="10"/>
                    </a:cubicBezTo>
                    <a:lnTo>
                      <a:pt x="37" y="0"/>
                    </a:lnTo>
                    <a:close/>
                    <a:moveTo>
                      <a:pt x="50" y="34"/>
                    </a:moveTo>
                    <a:cubicBezTo>
                      <a:pt x="50" y="43"/>
                      <a:pt x="42" y="50"/>
                      <a:pt x="33" y="50"/>
                    </a:cubicBezTo>
                    <a:cubicBezTo>
                      <a:pt x="24" y="50"/>
                      <a:pt x="17" y="43"/>
                      <a:pt x="17" y="34"/>
                    </a:cubicBezTo>
                    <a:cubicBezTo>
                      <a:pt x="17" y="25"/>
                      <a:pt x="24" y="17"/>
                      <a:pt x="33" y="17"/>
                    </a:cubicBezTo>
                    <a:cubicBezTo>
                      <a:pt x="42" y="17"/>
                      <a:pt x="50" y="25"/>
                      <a:pt x="50" y="3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i$liḋe-Freeform: Shape 15"/>
              <p:cNvSpPr/>
              <p:nvPr/>
            </p:nvSpPr>
            <p:spPr bwMode="auto">
              <a:xfrm>
                <a:off x="10212388" y="1430338"/>
                <a:ext cx="157163" cy="157163"/>
              </a:xfrm>
              <a:custGeom>
                <a:avLst/>
                <a:gdLst>
                  <a:gd name="T0" fmla="*/ 89807 w 42"/>
                  <a:gd name="T1" fmla="*/ 0 h 42"/>
                  <a:gd name="T2" fmla="*/ 67356 w 42"/>
                  <a:gd name="T3" fmla="*/ 0 h 42"/>
                  <a:gd name="T4" fmla="*/ 63614 w 42"/>
                  <a:gd name="T5" fmla="*/ 22452 h 42"/>
                  <a:gd name="T6" fmla="*/ 48646 w 42"/>
                  <a:gd name="T7" fmla="*/ 26194 h 42"/>
                  <a:gd name="T8" fmla="*/ 29936 w 42"/>
                  <a:gd name="T9" fmla="*/ 14968 h 42"/>
                  <a:gd name="T10" fmla="*/ 14968 w 42"/>
                  <a:gd name="T11" fmla="*/ 29936 h 42"/>
                  <a:gd name="T12" fmla="*/ 26194 w 42"/>
                  <a:gd name="T13" fmla="*/ 48646 h 42"/>
                  <a:gd name="T14" fmla="*/ 22452 w 42"/>
                  <a:gd name="T15" fmla="*/ 63614 h 42"/>
                  <a:gd name="T16" fmla="*/ 0 w 42"/>
                  <a:gd name="T17" fmla="*/ 67356 h 42"/>
                  <a:gd name="T18" fmla="*/ 0 w 42"/>
                  <a:gd name="T19" fmla="*/ 86065 h 42"/>
                  <a:gd name="T20" fmla="*/ 22452 w 42"/>
                  <a:gd name="T21" fmla="*/ 93549 h 42"/>
                  <a:gd name="T22" fmla="*/ 26194 w 42"/>
                  <a:gd name="T23" fmla="*/ 108517 h 42"/>
                  <a:gd name="T24" fmla="*/ 14968 w 42"/>
                  <a:gd name="T25" fmla="*/ 127227 h 42"/>
                  <a:gd name="T26" fmla="*/ 29936 w 42"/>
                  <a:gd name="T27" fmla="*/ 142195 h 42"/>
                  <a:gd name="T28" fmla="*/ 48646 w 42"/>
                  <a:gd name="T29" fmla="*/ 127227 h 42"/>
                  <a:gd name="T30" fmla="*/ 63614 w 42"/>
                  <a:gd name="T31" fmla="*/ 134711 h 42"/>
                  <a:gd name="T32" fmla="*/ 67356 w 42"/>
                  <a:gd name="T33" fmla="*/ 157163 h 42"/>
                  <a:gd name="T34" fmla="*/ 86065 w 42"/>
                  <a:gd name="T35" fmla="*/ 157163 h 42"/>
                  <a:gd name="T36" fmla="*/ 93549 w 42"/>
                  <a:gd name="T37" fmla="*/ 134711 h 42"/>
                  <a:gd name="T38" fmla="*/ 108517 w 42"/>
                  <a:gd name="T39" fmla="*/ 130969 h 42"/>
                  <a:gd name="T40" fmla="*/ 127227 w 42"/>
                  <a:gd name="T41" fmla="*/ 142195 h 42"/>
                  <a:gd name="T42" fmla="*/ 138453 w 42"/>
                  <a:gd name="T43" fmla="*/ 127227 h 42"/>
                  <a:gd name="T44" fmla="*/ 127227 w 42"/>
                  <a:gd name="T45" fmla="*/ 108517 h 42"/>
                  <a:gd name="T46" fmla="*/ 134711 w 42"/>
                  <a:gd name="T47" fmla="*/ 93549 h 42"/>
                  <a:gd name="T48" fmla="*/ 157163 w 42"/>
                  <a:gd name="T49" fmla="*/ 86065 h 42"/>
                  <a:gd name="T50" fmla="*/ 157163 w 42"/>
                  <a:gd name="T51" fmla="*/ 67356 h 42"/>
                  <a:gd name="T52" fmla="*/ 134711 w 42"/>
                  <a:gd name="T53" fmla="*/ 63614 h 42"/>
                  <a:gd name="T54" fmla="*/ 127227 w 42"/>
                  <a:gd name="T55" fmla="*/ 48646 h 42"/>
                  <a:gd name="T56" fmla="*/ 142195 w 42"/>
                  <a:gd name="T57" fmla="*/ 29936 h 42"/>
                  <a:gd name="T58" fmla="*/ 127227 w 42"/>
                  <a:gd name="T59" fmla="*/ 14968 h 42"/>
                  <a:gd name="T60" fmla="*/ 108517 w 42"/>
                  <a:gd name="T61" fmla="*/ 26194 h 42"/>
                  <a:gd name="T62" fmla="*/ 93549 w 42"/>
                  <a:gd name="T63" fmla="*/ 22452 h 42"/>
                  <a:gd name="T64" fmla="*/ 89807 w 42"/>
                  <a:gd name="T65" fmla="*/ 0 h 42"/>
                  <a:gd name="T66" fmla="*/ 119743 w 42"/>
                  <a:gd name="T67" fmla="*/ 78582 h 42"/>
                  <a:gd name="T68" fmla="*/ 78582 w 42"/>
                  <a:gd name="T69" fmla="*/ 116001 h 42"/>
                  <a:gd name="T70" fmla="*/ 41162 w 42"/>
                  <a:gd name="T71" fmla="*/ 78582 h 42"/>
                  <a:gd name="T72" fmla="*/ 78582 w 42"/>
                  <a:gd name="T73" fmla="*/ 37420 h 42"/>
                  <a:gd name="T74" fmla="*/ 119743 w 42"/>
                  <a:gd name="T75" fmla="*/ 78582 h 4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42" h="42">
                    <a:moveTo>
                      <a:pt x="24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5" y="6"/>
                      <a:pt x="14" y="7"/>
                      <a:pt x="13" y="7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4" y="8"/>
                      <a:pt x="4" y="8"/>
                      <a:pt x="4" y="8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14"/>
                      <a:pt x="6" y="16"/>
                      <a:pt x="6" y="17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8"/>
                      <a:pt x="7" y="29"/>
                    </a:cubicBezTo>
                    <a:cubicBezTo>
                      <a:pt x="4" y="34"/>
                      <a:pt x="4" y="34"/>
                      <a:pt x="4" y="34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4" y="35"/>
                      <a:pt x="16" y="36"/>
                      <a:pt x="17" y="36"/>
                    </a:cubicBezTo>
                    <a:cubicBezTo>
                      <a:pt x="18" y="42"/>
                      <a:pt x="18" y="42"/>
                      <a:pt x="18" y="42"/>
                    </a:cubicBezTo>
                    <a:cubicBezTo>
                      <a:pt x="23" y="42"/>
                      <a:pt x="23" y="42"/>
                      <a:pt x="23" y="42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6" y="36"/>
                      <a:pt x="28" y="35"/>
                      <a:pt x="29" y="35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7" y="34"/>
                      <a:pt x="37" y="34"/>
                      <a:pt x="37" y="34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5" y="28"/>
                      <a:pt x="36" y="26"/>
                      <a:pt x="36" y="25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6" y="15"/>
                      <a:pt x="35" y="14"/>
                      <a:pt x="34" y="13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6" y="6"/>
                      <a:pt x="25" y="6"/>
                    </a:cubicBezTo>
                    <a:lnTo>
                      <a:pt x="24" y="0"/>
                    </a:lnTo>
                    <a:close/>
                    <a:moveTo>
                      <a:pt x="32" y="21"/>
                    </a:moveTo>
                    <a:cubicBezTo>
                      <a:pt x="32" y="26"/>
                      <a:pt x="27" y="31"/>
                      <a:pt x="21" y="31"/>
                    </a:cubicBezTo>
                    <a:cubicBezTo>
                      <a:pt x="15" y="31"/>
                      <a:pt x="11" y="26"/>
                      <a:pt x="11" y="21"/>
                    </a:cubicBezTo>
                    <a:cubicBezTo>
                      <a:pt x="11" y="15"/>
                      <a:pt x="15" y="10"/>
                      <a:pt x="21" y="10"/>
                    </a:cubicBezTo>
                    <a:cubicBezTo>
                      <a:pt x="27" y="10"/>
                      <a:pt x="32" y="15"/>
                      <a:pt x="32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i$liḋe-Freeform: Shape 16"/>
              <p:cNvSpPr/>
              <p:nvPr/>
            </p:nvSpPr>
            <p:spPr bwMode="auto">
              <a:xfrm>
                <a:off x="10034588" y="1430338"/>
                <a:ext cx="158750" cy="157163"/>
              </a:xfrm>
              <a:custGeom>
                <a:avLst/>
                <a:gdLst>
                  <a:gd name="T0" fmla="*/ 90714 w 42"/>
                  <a:gd name="T1" fmla="*/ 0 h 42"/>
                  <a:gd name="T2" fmla="*/ 71815 w 42"/>
                  <a:gd name="T3" fmla="*/ 0 h 42"/>
                  <a:gd name="T4" fmla="*/ 64256 w 42"/>
                  <a:gd name="T5" fmla="*/ 22452 h 42"/>
                  <a:gd name="T6" fmla="*/ 49137 w 42"/>
                  <a:gd name="T7" fmla="*/ 29936 h 42"/>
                  <a:gd name="T8" fmla="*/ 30238 w 42"/>
                  <a:gd name="T9" fmla="*/ 14968 h 42"/>
                  <a:gd name="T10" fmla="*/ 18899 w 42"/>
                  <a:gd name="T11" fmla="*/ 29936 h 42"/>
                  <a:gd name="T12" fmla="*/ 30238 w 42"/>
                  <a:gd name="T13" fmla="*/ 48646 h 42"/>
                  <a:gd name="T14" fmla="*/ 22679 w 42"/>
                  <a:gd name="T15" fmla="*/ 63614 h 42"/>
                  <a:gd name="T16" fmla="*/ 0 w 42"/>
                  <a:gd name="T17" fmla="*/ 67356 h 42"/>
                  <a:gd name="T18" fmla="*/ 0 w 42"/>
                  <a:gd name="T19" fmla="*/ 86065 h 42"/>
                  <a:gd name="T20" fmla="*/ 22679 w 42"/>
                  <a:gd name="T21" fmla="*/ 93549 h 42"/>
                  <a:gd name="T22" fmla="*/ 30238 w 42"/>
                  <a:gd name="T23" fmla="*/ 108517 h 42"/>
                  <a:gd name="T24" fmla="*/ 18899 w 42"/>
                  <a:gd name="T25" fmla="*/ 127227 h 42"/>
                  <a:gd name="T26" fmla="*/ 30238 w 42"/>
                  <a:gd name="T27" fmla="*/ 138453 h 42"/>
                  <a:gd name="T28" fmla="*/ 49137 w 42"/>
                  <a:gd name="T29" fmla="*/ 127227 h 42"/>
                  <a:gd name="T30" fmla="*/ 68036 w 42"/>
                  <a:gd name="T31" fmla="*/ 134711 h 42"/>
                  <a:gd name="T32" fmla="*/ 71815 w 42"/>
                  <a:gd name="T33" fmla="*/ 157163 h 42"/>
                  <a:gd name="T34" fmla="*/ 90714 w 42"/>
                  <a:gd name="T35" fmla="*/ 157163 h 42"/>
                  <a:gd name="T36" fmla="*/ 94494 w 42"/>
                  <a:gd name="T37" fmla="*/ 134711 h 42"/>
                  <a:gd name="T38" fmla="*/ 109613 w 42"/>
                  <a:gd name="T39" fmla="*/ 127227 h 42"/>
                  <a:gd name="T40" fmla="*/ 128512 w 42"/>
                  <a:gd name="T41" fmla="*/ 142195 h 42"/>
                  <a:gd name="T42" fmla="*/ 143631 w 42"/>
                  <a:gd name="T43" fmla="*/ 127227 h 42"/>
                  <a:gd name="T44" fmla="*/ 132292 w 42"/>
                  <a:gd name="T45" fmla="*/ 108517 h 42"/>
                  <a:gd name="T46" fmla="*/ 139851 w 42"/>
                  <a:gd name="T47" fmla="*/ 93549 h 42"/>
                  <a:gd name="T48" fmla="*/ 158750 w 42"/>
                  <a:gd name="T49" fmla="*/ 86065 h 42"/>
                  <a:gd name="T50" fmla="*/ 158750 w 42"/>
                  <a:gd name="T51" fmla="*/ 67356 h 42"/>
                  <a:gd name="T52" fmla="*/ 136071 w 42"/>
                  <a:gd name="T53" fmla="*/ 63614 h 42"/>
                  <a:gd name="T54" fmla="*/ 132292 w 42"/>
                  <a:gd name="T55" fmla="*/ 48646 h 42"/>
                  <a:gd name="T56" fmla="*/ 143631 w 42"/>
                  <a:gd name="T57" fmla="*/ 29936 h 42"/>
                  <a:gd name="T58" fmla="*/ 128512 w 42"/>
                  <a:gd name="T59" fmla="*/ 14968 h 42"/>
                  <a:gd name="T60" fmla="*/ 109613 w 42"/>
                  <a:gd name="T61" fmla="*/ 26194 h 42"/>
                  <a:gd name="T62" fmla="*/ 94494 w 42"/>
                  <a:gd name="T63" fmla="*/ 22452 h 42"/>
                  <a:gd name="T64" fmla="*/ 90714 w 42"/>
                  <a:gd name="T65" fmla="*/ 0 h 42"/>
                  <a:gd name="T66" fmla="*/ 120952 w 42"/>
                  <a:gd name="T67" fmla="*/ 78582 h 42"/>
                  <a:gd name="T68" fmla="*/ 79375 w 42"/>
                  <a:gd name="T69" fmla="*/ 116001 h 42"/>
                  <a:gd name="T70" fmla="*/ 41577 w 42"/>
                  <a:gd name="T71" fmla="*/ 78582 h 42"/>
                  <a:gd name="T72" fmla="*/ 79375 w 42"/>
                  <a:gd name="T73" fmla="*/ 37420 h 42"/>
                  <a:gd name="T74" fmla="*/ 120952 w 42"/>
                  <a:gd name="T75" fmla="*/ 78582 h 4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42" h="42">
                    <a:moveTo>
                      <a:pt x="24" y="0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6"/>
                      <a:pt x="14" y="7"/>
                      <a:pt x="13" y="8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5" y="8"/>
                      <a:pt x="5" y="8"/>
                      <a:pt x="5" y="8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7" y="14"/>
                      <a:pt x="6" y="16"/>
                      <a:pt x="6" y="17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6"/>
                      <a:pt x="7" y="28"/>
                      <a:pt x="8" y="29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4" y="35"/>
                      <a:pt x="16" y="36"/>
                      <a:pt x="18" y="36"/>
                    </a:cubicBezTo>
                    <a:cubicBezTo>
                      <a:pt x="19" y="42"/>
                      <a:pt x="19" y="42"/>
                      <a:pt x="19" y="42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26" y="36"/>
                      <a:pt x="28" y="35"/>
                      <a:pt x="29" y="34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6" y="28"/>
                      <a:pt x="36" y="26"/>
                      <a:pt x="37" y="25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6" y="15"/>
                      <a:pt x="35" y="14"/>
                      <a:pt x="35" y="13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4" y="4"/>
                      <a:pt x="34" y="4"/>
                      <a:pt x="34" y="4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28" y="7"/>
                      <a:pt x="27" y="6"/>
                      <a:pt x="25" y="6"/>
                    </a:cubicBezTo>
                    <a:lnTo>
                      <a:pt x="24" y="0"/>
                    </a:lnTo>
                    <a:close/>
                    <a:moveTo>
                      <a:pt x="32" y="21"/>
                    </a:moveTo>
                    <a:cubicBezTo>
                      <a:pt x="32" y="26"/>
                      <a:pt x="27" y="31"/>
                      <a:pt x="21" y="31"/>
                    </a:cubicBezTo>
                    <a:cubicBezTo>
                      <a:pt x="16" y="31"/>
                      <a:pt x="11" y="26"/>
                      <a:pt x="11" y="21"/>
                    </a:cubicBezTo>
                    <a:cubicBezTo>
                      <a:pt x="11" y="15"/>
                      <a:pt x="16" y="10"/>
                      <a:pt x="21" y="10"/>
                    </a:cubicBezTo>
                    <a:cubicBezTo>
                      <a:pt x="27" y="10"/>
                      <a:pt x="32" y="15"/>
                      <a:pt x="32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i$liḋe-TextBox 12"/>
            <p:cNvSpPr txBox="1"/>
            <p:nvPr/>
          </p:nvSpPr>
          <p:spPr bwMode="auto">
            <a:xfrm>
              <a:off x="4166817" y="3998679"/>
              <a:ext cx="812069" cy="7078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 fontScale="85000" lnSpcReduction="20000"/>
            </a:bodyPr>
            <a:lstStyle/>
            <a:p>
              <a:pPr eaLnBrk="1" hangingPunct="1"/>
              <a:r>
                <a:rPr lang="en-US" altLang="zh-CN" sz="400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3" name="i$liḋe-Rectangle 13"/>
            <p:cNvSpPr/>
            <p:nvPr/>
          </p:nvSpPr>
          <p:spPr bwMode="auto">
            <a:xfrm>
              <a:off x="3843870" y="4643661"/>
              <a:ext cx="1417607" cy="8375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77500" lnSpcReduction="20000"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en-US" altLang="zh-CN" sz="1000" dirty="0">
                <a:solidFill>
                  <a:schemeClr val="bg1"/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</a:rPr>
                <a:t>内容</a:t>
              </a:r>
              <a:endParaRPr lang="zh-CN" altLang="en-US" sz="1000" dirty="0">
                <a:solidFill>
                  <a:schemeClr val="bg1"/>
                </a:solidFill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明年工作计划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3"/>
          <p:cNvGrpSpPr/>
          <p:nvPr/>
        </p:nvGrpSpPr>
        <p:grpSpPr>
          <a:xfrm>
            <a:off x="3555051" y="1444292"/>
            <a:ext cx="778534" cy="778534"/>
            <a:chOff x="3475038" y="1638300"/>
            <a:chExt cx="839788" cy="839788"/>
          </a:xfrm>
        </p:grpSpPr>
        <p:sp>
          <p:nvSpPr>
            <p:cNvPr id="62" name="íṡľíḍè-Freeform: Shape 34"/>
            <p:cNvSpPr/>
            <p:nvPr/>
          </p:nvSpPr>
          <p:spPr bwMode="auto">
            <a:xfrm>
              <a:off x="3475038" y="1638300"/>
              <a:ext cx="839788" cy="839788"/>
            </a:xfrm>
            <a:custGeom>
              <a:avLst/>
              <a:gdLst/>
              <a:ahLst/>
              <a:cxnLst>
                <a:cxn ang="0">
                  <a:pos x="158" y="73"/>
                </a:cxn>
                <a:cxn ang="0">
                  <a:pos x="86" y="0"/>
                </a:cxn>
                <a:cxn ang="0">
                  <a:pos x="0" y="87"/>
                </a:cxn>
                <a:cxn ang="0">
                  <a:pos x="69" y="158"/>
                </a:cxn>
                <a:cxn ang="0">
                  <a:pos x="158" y="73"/>
                </a:cxn>
              </a:cxnLst>
              <a:rect l="0" t="0" r="r" b="b"/>
              <a:pathLst>
                <a:path w="158" h="158">
                  <a:moveTo>
                    <a:pt x="158" y="73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85" y="51"/>
                    <a:pt x="50" y="86"/>
                    <a:pt x="0" y="87"/>
                  </a:cubicBezTo>
                  <a:cubicBezTo>
                    <a:pt x="69" y="158"/>
                    <a:pt x="69" y="158"/>
                    <a:pt x="69" y="158"/>
                  </a:cubicBezTo>
                  <a:cubicBezTo>
                    <a:pt x="71" y="107"/>
                    <a:pt x="107" y="73"/>
                    <a:pt x="158" y="73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íṡľíḍè-Freeform: Shape 35"/>
            <p:cNvSpPr/>
            <p:nvPr/>
          </p:nvSpPr>
          <p:spPr bwMode="auto">
            <a:xfrm>
              <a:off x="3841750" y="2025650"/>
              <a:ext cx="473075" cy="452438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79"/>
                </a:cxn>
                <a:cxn ang="0">
                  <a:pos x="1" y="72"/>
                </a:cxn>
                <a:cxn ang="0">
                  <a:pos x="2" y="63"/>
                </a:cxn>
                <a:cxn ang="0">
                  <a:pos x="3" y="59"/>
                </a:cxn>
                <a:cxn ang="0">
                  <a:pos x="5" y="53"/>
                </a:cxn>
                <a:cxn ang="0">
                  <a:pos x="10" y="43"/>
                </a:cxn>
                <a:cxn ang="0">
                  <a:pos x="13" y="37"/>
                </a:cxn>
                <a:cxn ang="0">
                  <a:pos x="17" y="32"/>
                </a:cxn>
                <a:cxn ang="0">
                  <a:pos x="25" y="22"/>
                </a:cxn>
                <a:cxn ang="0">
                  <a:pos x="35" y="14"/>
                </a:cxn>
                <a:cxn ang="0">
                  <a:pos x="38" y="12"/>
                </a:cxn>
                <a:cxn ang="0">
                  <a:pos x="41" y="11"/>
                </a:cxn>
                <a:cxn ang="0">
                  <a:pos x="46" y="8"/>
                </a:cxn>
                <a:cxn ang="0">
                  <a:pos x="57" y="4"/>
                </a:cxn>
                <a:cxn ang="0">
                  <a:pos x="63" y="2"/>
                </a:cxn>
                <a:cxn ang="0">
                  <a:pos x="68" y="1"/>
                </a:cxn>
                <a:cxn ang="0">
                  <a:pos x="76" y="0"/>
                </a:cxn>
                <a:cxn ang="0">
                  <a:pos x="83" y="0"/>
                </a:cxn>
                <a:cxn ang="0">
                  <a:pos x="89" y="0"/>
                </a:cxn>
                <a:cxn ang="0">
                  <a:pos x="83" y="0"/>
                </a:cxn>
                <a:cxn ang="0">
                  <a:pos x="77" y="1"/>
                </a:cxn>
                <a:cxn ang="0">
                  <a:pos x="68" y="3"/>
                </a:cxn>
                <a:cxn ang="0">
                  <a:pos x="63" y="4"/>
                </a:cxn>
                <a:cxn ang="0">
                  <a:pos x="58" y="6"/>
                </a:cxn>
                <a:cxn ang="0">
                  <a:pos x="47" y="10"/>
                </a:cxn>
                <a:cxn ang="0">
                  <a:pos x="42" y="13"/>
                </a:cxn>
                <a:cxn ang="0">
                  <a:pos x="40" y="15"/>
                </a:cxn>
                <a:cxn ang="0">
                  <a:pos x="37" y="16"/>
                </a:cxn>
                <a:cxn ang="0">
                  <a:pos x="27" y="24"/>
                </a:cxn>
                <a:cxn ang="0">
                  <a:pos x="19" y="34"/>
                </a:cxn>
                <a:cxn ang="0">
                  <a:pos x="15" y="39"/>
                </a:cxn>
                <a:cxn ang="0">
                  <a:pos x="12" y="44"/>
                </a:cxn>
                <a:cxn ang="0">
                  <a:pos x="7" y="54"/>
                </a:cxn>
                <a:cxn ang="0">
                  <a:pos x="5" y="59"/>
                </a:cxn>
                <a:cxn ang="0">
                  <a:pos x="4" y="64"/>
                </a:cxn>
                <a:cxn ang="0">
                  <a:pos x="2" y="72"/>
                </a:cxn>
                <a:cxn ang="0">
                  <a:pos x="1" y="79"/>
                </a:cxn>
                <a:cxn ang="0">
                  <a:pos x="0" y="85"/>
                </a:cxn>
              </a:cxnLst>
              <a:rect l="0" t="0" r="r" b="b"/>
              <a:pathLst>
                <a:path w="89" h="85">
                  <a:moveTo>
                    <a:pt x="0" y="85"/>
                  </a:moveTo>
                  <a:cubicBezTo>
                    <a:pt x="0" y="85"/>
                    <a:pt x="0" y="83"/>
                    <a:pt x="0" y="79"/>
                  </a:cubicBezTo>
                  <a:cubicBezTo>
                    <a:pt x="0" y="77"/>
                    <a:pt x="0" y="75"/>
                    <a:pt x="1" y="72"/>
                  </a:cubicBezTo>
                  <a:cubicBezTo>
                    <a:pt x="1" y="70"/>
                    <a:pt x="1" y="67"/>
                    <a:pt x="2" y="63"/>
                  </a:cubicBezTo>
                  <a:cubicBezTo>
                    <a:pt x="3" y="62"/>
                    <a:pt x="3" y="60"/>
                    <a:pt x="3" y="59"/>
                  </a:cubicBezTo>
                  <a:cubicBezTo>
                    <a:pt x="4" y="57"/>
                    <a:pt x="5" y="55"/>
                    <a:pt x="5" y="53"/>
                  </a:cubicBezTo>
                  <a:cubicBezTo>
                    <a:pt x="6" y="50"/>
                    <a:pt x="8" y="46"/>
                    <a:pt x="10" y="43"/>
                  </a:cubicBezTo>
                  <a:cubicBezTo>
                    <a:pt x="11" y="41"/>
                    <a:pt x="12" y="39"/>
                    <a:pt x="13" y="37"/>
                  </a:cubicBezTo>
                  <a:cubicBezTo>
                    <a:pt x="14" y="35"/>
                    <a:pt x="15" y="34"/>
                    <a:pt x="17" y="32"/>
                  </a:cubicBezTo>
                  <a:cubicBezTo>
                    <a:pt x="19" y="28"/>
                    <a:pt x="22" y="25"/>
                    <a:pt x="25" y="22"/>
                  </a:cubicBezTo>
                  <a:cubicBezTo>
                    <a:pt x="28" y="19"/>
                    <a:pt x="32" y="16"/>
                    <a:pt x="35" y="14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9" y="12"/>
                    <a:pt x="40" y="11"/>
                    <a:pt x="41" y="11"/>
                  </a:cubicBezTo>
                  <a:cubicBezTo>
                    <a:pt x="43" y="10"/>
                    <a:pt x="44" y="9"/>
                    <a:pt x="46" y="8"/>
                  </a:cubicBezTo>
                  <a:cubicBezTo>
                    <a:pt x="50" y="6"/>
                    <a:pt x="54" y="5"/>
                    <a:pt x="57" y="4"/>
                  </a:cubicBezTo>
                  <a:cubicBezTo>
                    <a:pt x="59" y="3"/>
                    <a:pt x="61" y="2"/>
                    <a:pt x="63" y="2"/>
                  </a:cubicBezTo>
                  <a:cubicBezTo>
                    <a:pt x="64" y="2"/>
                    <a:pt x="66" y="1"/>
                    <a:pt x="68" y="1"/>
                  </a:cubicBezTo>
                  <a:cubicBezTo>
                    <a:pt x="71" y="0"/>
                    <a:pt x="74" y="0"/>
                    <a:pt x="76" y="0"/>
                  </a:cubicBezTo>
                  <a:cubicBezTo>
                    <a:pt x="79" y="0"/>
                    <a:pt x="81" y="0"/>
                    <a:pt x="83" y="0"/>
                  </a:cubicBezTo>
                  <a:cubicBezTo>
                    <a:pt x="87" y="0"/>
                    <a:pt x="89" y="0"/>
                    <a:pt x="89" y="0"/>
                  </a:cubicBezTo>
                  <a:cubicBezTo>
                    <a:pt x="89" y="0"/>
                    <a:pt x="87" y="0"/>
                    <a:pt x="83" y="0"/>
                  </a:cubicBezTo>
                  <a:cubicBezTo>
                    <a:pt x="81" y="0"/>
                    <a:pt x="79" y="1"/>
                    <a:pt x="77" y="1"/>
                  </a:cubicBezTo>
                  <a:cubicBezTo>
                    <a:pt x="74" y="2"/>
                    <a:pt x="71" y="2"/>
                    <a:pt x="68" y="3"/>
                  </a:cubicBezTo>
                  <a:cubicBezTo>
                    <a:pt x="66" y="3"/>
                    <a:pt x="65" y="4"/>
                    <a:pt x="63" y="4"/>
                  </a:cubicBezTo>
                  <a:cubicBezTo>
                    <a:pt x="61" y="4"/>
                    <a:pt x="60" y="5"/>
                    <a:pt x="58" y="6"/>
                  </a:cubicBezTo>
                  <a:cubicBezTo>
                    <a:pt x="55" y="7"/>
                    <a:pt x="51" y="9"/>
                    <a:pt x="47" y="10"/>
                  </a:cubicBezTo>
                  <a:cubicBezTo>
                    <a:pt x="46" y="11"/>
                    <a:pt x="44" y="12"/>
                    <a:pt x="42" y="13"/>
                  </a:cubicBezTo>
                  <a:cubicBezTo>
                    <a:pt x="41" y="13"/>
                    <a:pt x="40" y="14"/>
                    <a:pt x="40" y="15"/>
                  </a:cubicBezTo>
                  <a:cubicBezTo>
                    <a:pt x="37" y="16"/>
                    <a:pt x="37" y="16"/>
                    <a:pt x="37" y="16"/>
                  </a:cubicBezTo>
                  <a:cubicBezTo>
                    <a:pt x="33" y="19"/>
                    <a:pt x="30" y="21"/>
                    <a:pt x="27" y="24"/>
                  </a:cubicBezTo>
                  <a:cubicBezTo>
                    <a:pt x="24" y="27"/>
                    <a:pt x="21" y="30"/>
                    <a:pt x="19" y="34"/>
                  </a:cubicBezTo>
                  <a:cubicBezTo>
                    <a:pt x="18" y="35"/>
                    <a:pt x="16" y="37"/>
                    <a:pt x="15" y="39"/>
                  </a:cubicBezTo>
                  <a:cubicBezTo>
                    <a:pt x="14" y="40"/>
                    <a:pt x="13" y="42"/>
                    <a:pt x="12" y="44"/>
                  </a:cubicBezTo>
                  <a:cubicBezTo>
                    <a:pt x="10" y="47"/>
                    <a:pt x="8" y="51"/>
                    <a:pt x="7" y="54"/>
                  </a:cubicBezTo>
                  <a:cubicBezTo>
                    <a:pt x="7" y="56"/>
                    <a:pt x="6" y="57"/>
                    <a:pt x="5" y="59"/>
                  </a:cubicBezTo>
                  <a:cubicBezTo>
                    <a:pt x="5" y="61"/>
                    <a:pt x="4" y="62"/>
                    <a:pt x="4" y="64"/>
                  </a:cubicBezTo>
                  <a:cubicBezTo>
                    <a:pt x="3" y="67"/>
                    <a:pt x="2" y="70"/>
                    <a:pt x="2" y="72"/>
                  </a:cubicBezTo>
                  <a:cubicBezTo>
                    <a:pt x="1" y="75"/>
                    <a:pt x="1" y="77"/>
                    <a:pt x="1" y="79"/>
                  </a:cubicBezTo>
                  <a:cubicBezTo>
                    <a:pt x="0" y="83"/>
                    <a:pt x="0" y="85"/>
                    <a:pt x="0" y="85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" name="Group 36"/>
          <p:cNvGrpSpPr/>
          <p:nvPr/>
        </p:nvGrpSpPr>
        <p:grpSpPr>
          <a:xfrm>
            <a:off x="3550636" y="2218411"/>
            <a:ext cx="778534" cy="778534"/>
            <a:chOff x="3470275" y="2473325"/>
            <a:chExt cx="839788" cy="839788"/>
          </a:xfrm>
        </p:grpSpPr>
        <p:sp>
          <p:nvSpPr>
            <p:cNvPr id="60" name="íṡľíḍè-Freeform: Shape 37"/>
            <p:cNvSpPr/>
            <p:nvPr/>
          </p:nvSpPr>
          <p:spPr bwMode="auto">
            <a:xfrm>
              <a:off x="3470275" y="2473325"/>
              <a:ext cx="839788" cy="839788"/>
            </a:xfrm>
            <a:custGeom>
              <a:avLst/>
              <a:gdLst/>
              <a:ahLst/>
              <a:cxnLst>
                <a:cxn ang="0">
                  <a:pos x="86" y="158"/>
                </a:cxn>
                <a:cxn ang="0">
                  <a:pos x="158" y="85"/>
                </a:cxn>
                <a:cxn ang="0">
                  <a:pos x="70" y="0"/>
                </a:cxn>
                <a:cxn ang="0">
                  <a:pos x="0" y="70"/>
                </a:cxn>
                <a:cxn ang="0">
                  <a:pos x="86" y="158"/>
                </a:cxn>
              </a:cxnLst>
              <a:rect l="0" t="0" r="r" b="b"/>
              <a:pathLst>
                <a:path w="158" h="158">
                  <a:moveTo>
                    <a:pt x="86" y="158"/>
                  </a:moveTo>
                  <a:cubicBezTo>
                    <a:pt x="158" y="85"/>
                    <a:pt x="158" y="85"/>
                    <a:pt x="158" y="85"/>
                  </a:cubicBezTo>
                  <a:cubicBezTo>
                    <a:pt x="107" y="85"/>
                    <a:pt x="72" y="51"/>
                    <a:pt x="70" y="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51" y="72"/>
                    <a:pt x="86" y="107"/>
                    <a:pt x="86" y="15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íṡľíḍè-Freeform: Shape 38"/>
            <p:cNvSpPr/>
            <p:nvPr/>
          </p:nvSpPr>
          <p:spPr bwMode="auto">
            <a:xfrm>
              <a:off x="3470275" y="2844800"/>
              <a:ext cx="457200" cy="4683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"/>
                </a:cxn>
                <a:cxn ang="0">
                  <a:pos x="13" y="1"/>
                </a:cxn>
                <a:cxn ang="0">
                  <a:pos x="21" y="2"/>
                </a:cxn>
                <a:cxn ang="0">
                  <a:pos x="26" y="4"/>
                </a:cxn>
                <a:cxn ang="0">
                  <a:pos x="32" y="5"/>
                </a:cxn>
                <a:cxn ang="0">
                  <a:pos x="42" y="10"/>
                </a:cxn>
                <a:cxn ang="0">
                  <a:pos x="48" y="13"/>
                </a:cxn>
                <a:cxn ang="0">
                  <a:pos x="53" y="16"/>
                </a:cxn>
                <a:cxn ang="0">
                  <a:pos x="63" y="25"/>
                </a:cxn>
                <a:cxn ang="0">
                  <a:pos x="71" y="35"/>
                </a:cxn>
                <a:cxn ang="0">
                  <a:pos x="73" y="37"/>
                </a:cxn>
                <a:cxn ang="0">
                  <a:pos x="75" y="40"/>
                </a:cxn>
                <a:cxn ang="0">
                  <a:pos x="78" y="46"/>
                </a:cxn>
                <a:cxn ang="0">
                  <a:pos x="82" y="57"/>
                </a:cxn>
                <a:cxn ang="0">
                  <a:pos x="84" y="62"/>
                </a:cxn>
                <a:cxn ang="0">
                  <a:pos x="85" y="67"/>
                </a:cxn>
                <a:cxn ang="0">
                  <a:pos x="86" y="76"/>
                </a:cxn>
                <a:cxn ang="0">
                  <a:pos x="86" y="82"/>
                </a:cxn>
                <a:cxn ang="0">
                  <a:pos x="86" y="88"/>
                </a:cxn>
                <a:cxn ang="0">
                  <a:pos x="86" y="82"/>
                </a:cxn>
                <a:cxn ang="0">
                  <a:pos x="85" y="76"/>
                </a:cxn>
                <a:cxn ang="0">
                  <a:pos x="83" y="67"/>
                </a:cxn>
                <a:cxn ang="0">
                  <a:pos x="82" y="62"/>
                </a:cxn>
                <a:cxn ang="0">
                  <a:pos x="80" y="57"/>
                </a:cxn>
                <a:cxn ang="0">
                  <a:pos x="76" y="47"/>
                </a:cxn>
                <a:cxn ang="0">
                  <a:pos x="73" y="42"/>
                </a:cxn>
                <a:cxn ang="0">
                  <a:pos x="71" y="39"/>
                </a:cxn>
                <a:cxn ang="0">
                  <a:pos x="69" y="36"/>
                </a:cxn>
                <a:cxn ang="0">
                  <a:pos x="61" y="27"/>
                </a:cxn>
                <a:cxn ang="0">
                  <a:pos x="52" y="19"/>
                </a:cxn>
                <a:cxn ang="0">
                  <a:pos x="46" y="15"/>
                </a:cxn>
                <a:cxn ang="0">
                  <a:pos x="41" y="12"/>
                </a:cxn>
                <a:cxn ang="0">
                  <a:pos x="31" y="7"/>
                </a:cxn>
                <a:cxn ang="0">
                  <a:pos x="26" y="5"/>
                </a:cxn>
                <a:cxn ang="0">
                  <a:pos x="21" y="4"/>
                </a:cxn>
                <a:cxn ang="0">
                  <a:pos x="13" y="2"/>
                </a:cxn>
                <a:cxn ang="0">
                  <a:pos x="6" y="1"/>
                </a:cxn>
                <a:cxn ang="0">
                  <a:pos x="0" y="0"/>
                </a:cxn>
              </a:cxnLst>
              <a:rect l="0" t="0" r="r" b="b"/>
              <a:pathLst>
                <a:path w="86" h="88">
                  <a:moveTo>
                    <a:pt x="0" y="0"/>
                  </a:moveTo>
                  <a:cubicBezTo>
                    <a:pt x="0" y="0"/>
                    <a:pt x="2" y="0"/>
                    <a:pt x="6" y="1"/>
                  </a:cubicBezTo>
                  <a:cubicBezTo>
                    <a:pt x="8" y="1"/>
                    <a:pt x="10" y="1"/>
                    <a:pt x="13" y="1"/>
                  </a:cubicBezTo>
                  <a:cubicBezTo>
                    <a:pt x="15" y="1"/>
                    <a:pt x="18" y="2"/>
                    <a:pt x="21" y="2"/>
                  </a:cubicBezTo>
                  <a:cubicBezTo>
                    <a:pt x="23" y="3"/>
                    <a:pt x="25" y="3"/>
                    <a:pt x="26" y="4"/>
                  </a:cubicBezTo>
                  <a:cubicBezTo>
                    <a:pt x="28" y="4"/>
                    <a:pt x="30" y="5"/>
                    <a:pt x="32" y="5"/>
                  </a:cubicBezTo>
                  <a:cubicBezTo>
                    <a:pt x="35" y="6"/>
                    <a:pt x="39" y="8"/>
                    <a:pt x="42" y="10"/>
                  </a:cubicBezTo>
                  <a:cubicBezTo>
                    <a:pt x="44" y="11"/>
                    <a:pt x="46" y="12"/>
                    <a:pt x="48" y="13"/>
                  </a:cubicBezTo>
                  <a:cubicBezTo>
                    <a:pt x="50" y="14"/>
                    <a:pt x="51" y="15"/>
                    <a:pt x="53" y="16"/>
                  </a:cubicBezTo>
                  <a:cubicBezTo>
                    <a:pt x="57" y="19"/>
                    <a:pt x="60" y="22"/>
                    <a:pt x="63" y="25"/>
                  </a:cubicBezTo>
                  <a:cubicBezTo>
                    <a:pt x="66" y="28"/>
                    <a:pt x="69" y="31"/>
                    <a:pt x="71" y="35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74" y="38"/>
                    <a:pt x="74" y="39"/>
                    <a:pt x="75" y="40"/>
                  </a:cubicBezTo>
                  <a:cubicBezTo>
                    <a:pt x="76" y="42"/>
                    <a:pt x="77" y="44"/>
                    <a:pt x="78" y="46"/>
                  </a:cubicBezTo>
                  <a:cubicBezTo>
                    <a:pt x="80" y="49"/>
                    <a:pt x="81" y="53"/>
                    <a:pt x="82" y="57"/>
                  </a:cubicBezTo>
                  <a:cubicBezTo>
                    <a:pt x="83" y="58"/>
                    <a:pt x="83" y="60"/>
                    <a:pt x="84" y="62"/>
                  </a:cubicBezTo>
                  <a:cubicBezTo>
                    <a:pt x="84" y="64"/>
                    <a:pt x="84" y="65"/>
                    <a:pt x="85" y="67"/>
                  </a:cubicBezTo>
                  <a:cubicBezTo>
                    <a:pt x="86" y="70"/>
                    <a:pt x="86" y="73"/>
                    <a:pt x="86" y="76"/>
                  </a:cubicBezTo>
                  <a:cubicBezTo>
                    <a:pt x="86" y="78"/>
                    <a:pt x="86" y="80"/>
                    <a:pt x="86" y="82"/>
                  </a:cubicBezTo>
                  <a:cubicBezTo>
                    <a:pt x="86" y="86"/>
                    <a:pt x="86" y="88"/>
                    <a:pt x="86" y="88"/>
                  </a:cubicBezTo>
                  <a:cubicBezTo>
                    <a:pt x="86" y="88"/>
                    <a:pt x="86" y="86"/>
                    <a:pt x="86" y="82"/>
                  </a:cubicBezTo>
                  <a:cubicBezTo>
                    <a:pt x="86" y="81"/>
                    <a:pt x="85" y="78"/>
                    <a:pt x="85" y="76"/>
                  </a:cubicBezTo>
                  <a:cubicBezTo>
                    <a:pt x="84" y="73"/>
                    <a:pt x="84" y="70"/>
                    <a:pt x="83" y="67"/>
                  </a:cubicBezTo>
                  <a:cubicBezTo>
                    <a:pt x="83" y="66"/>
                    <a:pt x="82" y="64"/>
                    <a:pt x="82" y="62"/>
                  </a:cubicBezTo>
                  <a:cubicBezTo>
                    <a:pt x="81" y="61"/>
                    <a:pt x="81" y="59"/>
                    <a:pt x="80" y="57"/>
                  </a:cubicBezTo>
                  <a:cubicBezTo>
                    <a:pt x="79" y="54"/>
                    <a:pt x="77" y="50"/>
                    <a:pt x="76" y="47"/>
                  </a:cubicBezTo>
                  <a:cubicBezTo>
                    <a:pt x="75" y="45"/>
                    <a:pt x="74" y="43"/>
                    <a:pt x="73" y="42"/>
                  </a:cubicBezTo>
                  <a:cubicBezTo>
                    <a:pt x="72" y="41"/>
                    <a:pt x="72" y="40"/>
                    <a:pt x="71" y="39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67" y="33"/>
                    <a:pt x="64" y="30"/>
                    <a:pt x="61" y="27"/>
                  </a:cubicBezTo>
                  <a:cubicBezTo>
                    <a:pt x="58" y="24"/>
                    <a:pt x="55" y="21"/>
                    <a:pt x="52" y="19"/>
                  </a:cubicBezTo>
                  <a:cubicBezTo>
                    <a:pt x="50" y="17"/>
                    <a:pt x="48" y="16"/>
                    <a:pt x="46" y="15"/>
                  </a:cubicBezTo>
                  <a:cubicBezTo>
                    <a:pt x="45" y="14"/>
                    <a:pt x="43" y="13"/>
                    <a:pt x="41" y="12"/>
                  </a:cubicBezTo>
                  <a:cubicBezTo>
                    <a:pt x="38" y="10"/>
                    <a:pt x="34" y="8"/>
                    <a:pt x="31" y="7"/>
                  </a:cubicBezTo>
                  <a:cubicBezTo>
                    <a:pt x="29" y="7"/>
                    <a:pt x="27" y="6"/>
                    <a:pt x="26" y="5"/>
                  </a:cubicBezTo>
                  <a:cubicBezTo>
                    <a:pt x="24" y="5"/>
                    <a:pt x="23" y="4"/>
                    <a:pt x="21" y="4"/>
                  </a:cubicBezTo>
                  <a:cubicBezTo>
                    <a:pt x="18" y="3"/>
                    <a:pt x="15" y="3"/>
                    <a:pt x="13" y="2"/>
                  </a:cubicBezTo>
                  <a:cubicBezTo>
                    <a:pt x="10" y="2"/>
                    <a:pt x="8" y="1"/>
                    <a:pt x="6" y="1"/>
                  </a:cubicBezTo>
                  <a:cubicBezTo>
                    <a:pt x="2" y="1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39"/>
          <p:cNvGrpSpPr/>
          <p:nvPr/>
        </p:nvGrpSpPr>
        <p:grpSpPr>
          <a:xfrm>
            <a:off x="4826606" y="2992528"/>
            <a:ext cx="780005" cy="778534"/>
            <a:chOff x="4846638" y="3308350"/>
            <a:chExt cx="841375" cy="839788"/>
          </a:xfrm>
        </p:grpSpPr>
        <p:sp>
          <p:nvSpPr>
            <p:cNvPr id="58" name="íṡľíḍè-Freeform: Shape 40"/>
            <p:cNvSpPr/>
            <p:nvPr/>
          </p:nvSpPr>
          <p:spPr bwMode="auto">
            <a:xfrm>
              <a:off x="4846638" y="3308350"/>
              <a:ext cx="841375" cy="839788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72" y="158"/>
                </a:cxn>
                <a:cxn ang="0">
                  <a:pos x="158" y="71"/>
                </a:cxn>
                <a:cxn ang="0">
                  <a:pos x="89" y="0"/>
                </a:cxn>
                <a:cxn ang="0">
                  <a:pos x="0" y="85"/>
                </a:cxn>
              </a:cxnLst>
              <a:rect l="0" t="0" r="r" b="b"/>
              <a:pathLst>
                <a:path w="158" h="158">
                  <a:moveTo>
                    <a:pt x="0" y="85"/>
                  </a:moveTo>
                  <a:cubicBezTo>
                    <a:pt x="72" y="158"/>
                    <a:pt x="72" y="158"/>
                    <a:pt x="72" y="158"/>
                  </a:cubicBezTo>
                  <a:cubicBezTo>
                    <a:pt x="73" y="107"/>
                    <a:pt x="107" y="72"/>
                    <a:pt x="158" y="71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7" y="51"/>
                    <a:pt x="51" y="85"/>
                    <a:pt x="0" y="85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íṡľíḍè-Freeform: Shape 41"/>
            <p:cNvSpPr/>
            <p:nvPr/>
          </p:nvSpPr>
          <p:spPr bwMode="auto">
            <a:xfrm>
              <a:off x="5230813" y="3684588"/>
              <a:ext cx="457200" cy="463550"/>
            </a:xfrm>
            <a:custGeom>
              <a:avLst/>
              <a:gdLst/>
              <a:ahLst/>
              <a:cxnLst>
                <a:cxn ang="0">
                  <a:pos x="0" y="87"/>
                </a:cxn>
                <a:cxn ang="0">
                  <a:pos x="0" y="81"/>
                </a:cxn>
                <a:cxn ang="0">
                  <a:pos x="0" y="74"/>
                </a:cxn>
                <a:cxn ang="0">
                  <a:pos x="2" y="65"/>
                </a:cxn>
                <a:cxn ang="0">
                  <a:pos x="3" y="60"/>
                </a:cxn>
                <a:cxn ang="0">
                  <a:pos x="4" y="55"/>
                </a:cxn>
                <a:cxn ang="0">
                  <a:pos x="9" y="44"/>
                </a:cxn>
                <a:cxn ang="0">
                  <a:pos x="12" y="39"/>
                </a:cxn>
                <a:cxn ang="0">
                  <a:pos x="15" y="34"/>
                </a:cxn>
                <a:cxn ang="0">
                  <a:pos x="23" y="24"/>
                </a:cxn>
                <a:cxn ang="0">
                  <a:pos x="33" y="15"/>
                </a:cxn>
                <a:cxn ang="0">
                  <a:pos x="38" y="12"/>
                </a:cxn>
                <a:cxn ang="0">
                  <a:pos x="44" y="9"/>
                </a:cxn>
                <a:cxn ang="0">
                  <a:pos x="55" y="5"/>
                </a:cxn>
                <a:cxn ang="0">
                  <a:pos x="60" y="3"/>
                </a:cxn>
                <a:cxn ang="0">
                  <a:pos x="65" y="2"/>
                </a:cxn>
                <a:cxn ang="0">
                  <a:pos x="73" y="0"/>
                </a:cxn>
                <a:cxn ang="0">
                  <a:pos x="80" y="0"/>
                </a:cxn>
                <a:cxn ang="0">
                  <a:pos x="86" y="0"/>
                </a:cxn>
                <a:cxn ang="0">
                  <a:pos x="80" y="1"/>
                </a:cxn>
                <a:cxn ang="0">
                  <a:pos x="74" y="2"/>
                </a:cxn>
                <a:cxn ang="0">
                  <a:pos x="65" y="3"/>
                </a:cxn>
                <a:cxn ang="0">
                  <a:pos x="60" y="5"/>
                </a:cxn>
                <a:cxn ang="0">
                  <a:pos x="55" y="7"/>
                </a:cxn>
                <a:cxn ang="0">
                  <a:pos x="45" y="11"/>
                </a:cxn>
                <a:cxn ang="0">
                  <a:pos x="40" y="14"/>
                </a:cxn>
                <a:cxn ang="0">
                  <a:pos x="35" y="18"/>
                </a:cxn>
                <a:cxn ang="0">
                  <a:pos x="25" y="26"/>
                </a:cxn>
                <a:cxn ang="0">
                  <a:pos x="17" y="35"/>
                </a:cxn>
                <a:cxn ang="0">
                  <a:pos x="14" y="40"/>
                </a:cxn>
                <a:cxn ang="0">
                  <a:pos x="11" y="46"/>
                </a:cxn>
                <a:cxn ang="0">
                  <a:pos x="6" y="56"/>
                </a:cxn>
                <a:cxn ang="0">
                  <a:pos x="4" y="61"/>
                </a:cxn>
                <a:cxn ang="0">
                  <a:pos x="3" y="66"/>
                </a:cxn>
                <a:cxn ang="0">
                  <a:pos x="1" y="74"/>
                </a:cxn>
                <a:cxn ang="0">
                  <a:pos x="0" y="81"/>
                </a:cxn>
                <a:cxn ang="0">
                  <a:pos x="0" y="87"/>
                </a:cxn>
              </a:cxnLst>
              <a:rect l="0" t="0" r="r" b="b"/>
              <a:pathLst>
                <a:path w="86" h="87">
                  <a:moveTo>
                    <a:pt x="0" y="87"/>
                  </a:moveTo>
                  <a:cubicBezTo>
                    <a:pt x="0" y="87"/>
                    <a:pt x="0" y="84"/>
                    <a:pt x="0" y="81"/>
                  </a:cubicBezTo>
                  <a:cubicBezTo>
                    <a:pt x="0" y="79"/>
                    <a:pt x="0" y="77"/>
                    <a:pt x="0" y="74"/>
                  </a:cubicBezTo>
                  <a:cubicBezTo>
                    <a:pt x="1" y="71"/>
                    <a:pt x="1" y="68"/>
                    <a:pt x="2" y="65"/>
                  </a:cubicBezTo>
                  <a:cubicBezTo>
                    <a:pt x="2" y="64"/>
                    <a:pt x="2" y="62"/>
                    <a:pt x="3" y="60"/>
                  </a:cubicBezTo>
                  <a:cubicBezTo>
                    <a:pt x="3" y="59"/>
                    <a:pt x="4" y="57"/>
                    <a:pt x="4" y="55"/>
                  </a:cubicBezTo>
                  <a:cubicBezTo>
                    <a:pt x="5" y="52"/>
                    <a:pt x="7" y="48"/>
                    <a:pt x="9" y="44"/>
                  </a:cubicBezTo>
                  <a:cubicBezTo>
                    <a:pt x="9" y="43"/>
                    <a:pt x="11" y="41"/>
                    <a:pt x="12" y="39"/>
                  </a:cubicBezTo>
                  <a:cubicBezTo>
                    <a:pt x="13" y="37"/>
                    <a:pt x="14" y="35"/>
                    <a:pt x="15" y="34"/>
                  </a:cubicBezTo>
                  <a:cubicBezTo>
                    <a:pt x="17" y="30"/>
                    <a:pt x="20" y="27"/>
                    <a:pt x="23" y="24"/>
                  </a:cubicBezTo>
                  <a:cubicBezTo>
                    <a:pt x="26" y="21"/>
                    <a:pt x="30" y="18"/>
                    <a:pt x="33" y="15"/>
                  </a:cubicBezTo>
                  <a:cubicBezTo>
                    <a:pt x="35" y="14"/>
                    <a:pt x="37" y="13"/>
                    <a:pt x="38" y="12"/>
                  </a:cubicBezTo>
                  <a:cubicBezTo>
                    <a:pt x="40" y="11"/>
                    <a:pt x="42" y="10"/>
                    <a:pt x="44" y="9"/>
                  </a:cubicBezTo>
                  <a:cubicBezTo>
                    <a:pt x="47" y="7"/>
                    <a:pt x="51" y="6"/>
                    <a:pt x="55" y="5"/>
                  </a:cubicBezTo>
                  <a:cubicBezTo>
                    <a:pt x="56" y="4"/>
                    <a:pt x="58" y="3"/>
                    <a:pt x="60" y="3"/>
                  </a:cubicBezTo>
                  <a:cubicBezTo>
                    <a:pt x="61" y="3"/>
                    <a:pt x="63" y="2"/>
                    <a:pt x="65" y="2"/>
                  </a:cubicBezTo>
                  <a:cubicBezTo>
                    <a:pt x="68" y="1"/>
                    <a:pt x="71" y="1"/>
                    <a:pt x="73" y="0"/>
                  </a:cubicBezTo>
                  <a:cubicBezTo>
                    <a:pt x="76" y="0"/>
                    <a:pt x="78" y="0"/>
                    <a:pt x="80" y="0"/>
                  </a:cubicBezTo>
                  <a:cubicBezTo>
                    <a:pt x="84" y="0"/>
                    <a:pt x="86" y="0"/>
                    <a:pt x="86" y="0"/>
                  </a:cubicBezTo>
                  <a:cubicBezTo>
                    <a:pt x="86" y="0"/>
                    <a:pt x="84" y="0"/>
                    <a:pt x="80" y="1"/>
                  </a:cubicBezTo>
                  <a:cubicBezTo>
                    <a:pt x="78" y="1"/>
                    <a:pt x="76" y="1"/>
                    <a:pt x="74" y="2"/>
                  </a:cubicBezTo>
                  <a:cubicBezTo>
                    <a:pt x="71" y="2"/>
                    <a:pt x="68" y="2"/>
                    <a:pt x="65" y="3"/>
                  </a:cubicBezTo>
                  <a:cubicBezTo>
                    <a:pt x="64" y="4"/>
                    <a:pt x="62" y="4"/>
                    <a:pt x="60" y="5"/>
                  </a:cubicBezTo>
                  <a:cubicBezTo>
                    <a:pt x="59" y="5"/>
                    <a:pt x="57" y="6"/>
                    <a:pt x="55" y="7"/>
                  </a:cubicBezTo>
                  <a:cubicBezTo>
                    <a:pt x="52" y="8"/>
                    <a:pt x="49" y="10"/>
                    <a:pt x="45" y="11"/>
                  </a:cubicBezTo>
                  <a:cubicBezTo>
                    <a:pt x="43" y="12"/>
                    <a:pt x="42" y="13"/>
                    <a:pt x="40" y="14"/>
                  </a:cubicBezTo>
                  <a:cubicBezTo>
                    <a:pt x="38" y="15"/>
                    <a:pt x="36" y="16"/>
                    <a:pt x="35" y="18"/>
                  </a:cubicBezTo>
                  <a:cubicBezTo>
                    <a:pt x="31" y="20"/>
                    <a:pt x="28" y="23"/>
                    <a:pt x="25" y="26"/>
                  </a:cubicBezTo>
                  <a:cubicBezTo>
                    <a:pt x="22" y="29"/>
                    <a:pt x="20" y="32"/>
                    <a:pt x="17" y="35"/>
                  </a:cubicBezTo>
                  <a:cubicBezTo>
                    <a:pt x="16" y="37"/>
                    <a:pt x="15" y="39"/>
                    <a:pt x="14" y="40"/>
                  </a:cubicBezTo>
                  <a:cubicBezTo>
                    <a:pt x="13" y="42"/>
                    <a:pt x="12" y="44"/>
                    <a:pt x="11" y="46"/>
                  </a:cubicBezTo>
                  <a:cubicBezTo>
                    <a:pt x="9" y="49"/>
                    <a:pt x="7" y="53"/>
                    <a:pt x="6" y="56"/>
                  </a:cubicBezTo>
                  <a:cubicBezTo>
                    <a:pt x="6" y="58"/>
                    <a:pt x="5" y="59"/>
                    <a:pt x="4" y="61"/>
                  </a:cubicBezTo>
                  <a:cubicBezTo>
                    <a:pt x="4" y="63"/>
                    <a:pt x="4" y="64"/>
                    <a:pt x="3" y="66"/>
                  </a:cubicBezTo>
                  <a:cubicBezTo>
                    <a:pt x="2" y="69"/>
                    <a:pt x="2" y="72"/>
                    <a:pt x="1" y="74"/>
                  </a:cubicBezTo>
                  <a:cubicBezTo>
                    <a:pt x="1" y="77"/>
                    <a:pt x="0" y="79"/>
                    <a:pt x="0" y="81"/>
                  </a:cubicBezTo>
                  <a:cubicBezTo>
                    <a:pt x="0" y="84"/>
                    <a:pt x="0" y="87"/>
                    <a:pt x="0" y="87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Group 42"/>
          <p:cNvGrpSpPr/>
          <p:nvPr/>
        </p:nvGrpSpPr>
        <p:grpSpPr>
          <a:xfrm>
            <a:off x="4832493" y="2218411"/>
            <a:ext cx="778534" cy="778534"/>
            <a:chOff x="4852988" y="2473325"/>
            <a:chExt cx="839788" cy="839788"/>
          </a:xfrm>
        </p:grpSpPr>
        <p:sp>
          <p:nvSpPr>
            <p:cNvPr id="56" name="íṡľíḍè-Freeform: Shape 43"/>
            <p:cNvSpPr/>
            <p:nvPr/>
          </p:nvSpPr>
          <p:spPr bwMode="auto">
            <a:xfrm>
              <a:off x="4852988" y="2473325"/>
              <a:ext cx="839788" cy="839788"/>
            </a:xfrm>
            <a:custGeom>
              <a:avLst/>
              <a:gdLst/>
              <a:ahLst/>
              <a:cxnLst>
                <a:cxn ang="0">
                  <a:pos x="71" y="0"/>
                </a:cxn>
                <a:cxn ang="0">
                  <a:pos x="0" y="73"/>
                </a:cxn>
                <a:cxn ang="0">
                  <a:pos x="88" y="158"/>
                </a:cxn>
                <a:cxn ang="0">
                  <a:pos x="158" y="87"/>
                </a:cxn>
                <a:cxn ang="0">
                  <a:pos x="71" y="0"/>
                </a:cxn>
              </a:cxnLst>
              <a:rect l="0" t="0" r="r" b="b"/>
              <a:pathLst>
                <a:path w="158" h="158">
                  <a:moveTo>
                    <a:pt x="71" y="0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50" y="73"/>
                    <a:pt x="86" y="107"/>
                    <a:pt x="88" y="158"/>
                  </a:cubicBezTo>
                  <a:cubicBezTo>
                    <a:pt x="158" y="87"/>
                    <a:pt x="158" y="87"/>
                    <a:pt x="158" y="87"/>
                  </a:cubicBezTo>
                  <a:cubicBezTo>
                    <a:pt x="107" y="86"/>
                    <a:pt x="72" y="51"/>
                    <a:pt x="7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íṡľíḍè-Freeform: Shape 44"/>
            <p:cNvSpPr/>
            <p:nvPr/>
          </p:nvSpPr>
          <p:spPr bwMode="auto">
            <a:xfrm>
              <a:off x="4852988" y="2860675"/>
              <a:ext cx="468313" cy="4524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21" y="1"/>
                </a:cxn>
                <a:cxn ang="0">
                  <a:pos x="26" y="2"/>
                </a:cxn>
                <a:cxn ang="0">
                  <a:pos x="31" y="4"/>
                </a:cxn>
                <a:cxn ang="0">
                  <a:pos x="42" y="8"/>
                </a:cxn>
                <a:cxn ang="0">
                  <a:pos x="48" y="11"/>
                </a:cxn>
                <a:cxn ang="0">
                  <a:pos x="53" y="14"/>
                </a:cxn>
                <a:cxn ang="0">
                  <a:pos x="63" y="22"/>
                </a:cxn>
                <a:cxn ang="0">
                  <a:pos x="72" y="32"/>
                </a:cxn>
                <a:cxn ang="0">
                  <a:pos x="75" y="37"/>
                </a:cxn>
                <a:cxn ang="0">
                  <a:pos x="78" y="43"/>
                </a:cxn>
                <a:cxn ang="0">
                  <a:pos x="83" y="53"/>
                </a:cxn>
                <a:cxn ang="0">
                  <a:pos x="84" y="59"/>
                </a:cxn>
                <a:cxn ang="0">
                  <a:pos x="86" y="63"/>
                </a:cxn>
                <a:cxn ang="0">
                  <a:pos x="87" y="72"/>
                </a:cxn>
                <a:cxn ang="0">
                  <a:pos x="88" y="79"/>
                </a:cxn>
                <a:cxn ang="0">
                  <a:pos x="88" y="85"/>
                </a:cxn>
                <a:cxn ang="0">
                  <a:pos x="87" y="79"/>
                </a:cxn>
                <a:cxn ang="0">
                  <a:pos x="86" y="72"/>
                </a:cxn>
                <a:cxn ang="0">
                  <a:pos x="84" y="64"/>
                </a:cxn>
                <a:cxn ang="0">
                  <a:pos x="83" y="59"/>
                </a:cxn>
                <a:cxn ang="0">
                  <a:pos x="81" y="54"/>
                </a:cxn>
                <a:cxn ang="0">
                  <a:pos x="76" y="44"/>
                </a:cxn>
                <a:cxn ang="0">
                  <a:pos x="73" y="39"/>
                </a:cxn>
                <a:cxn ang="0">
                  <a:pos x="69" y="34"/>
                </a:cxn>
                <a:cxn ang="0">
                  <a:pos x="61" y="24"/>
                </a:cxn>
                <a:cxn ang="0">
                  <a:pos x="51" y="17"/>
                </a:cxn>
                <a:cxn ang="0">
                  <a:pos x="46" y="13"/>
                </a:cxn>
                <a:cxn ang="0">
                  <a:pos x="41" y="10"/>
                </a:cxn>
                <a:cxn ang="0">
                  <a:pos x="31" y="6"/>
                </a:cxn>
                <a:cxn ang="0">
                  <a:pos x="26" y="4"/>
                </a:cxn>
                <a:cxn ang="0">
                  <a:pos x="21" y="3"/>
                </a:cxn>
                <a:cxn ang="0">
                  <a:pos x="12" y="1"/>
                </a:cxn>
                <a:cxn ang="0">
                  <a:pos x="6" y="0"/>
                </a:cxn>
                <a:cxn ang="0">
                  <a:pos x="0" y="0"/>
                </a:cxn>
              </a:cxnLst>
              <a:rect l="0" t="0" r="r" b="b"/>
              <a:pathLst>
                <a:path w="88" h="85">
                  <a:moveTo>
                    <a:pt x="0" y="0"/>
                  </a:moveTo>
                  <a:cubicBezTo>
                    <a:pt x="0" y="0"/>
                    <a:pt x="2" y="0"/>
                    <a:pt x="6" y="0"/>
                  </a:cubicBezTo>
                  <a:cubicBezTo>
                    <a:pt x="8" y="0"/>
                    <a:pt x="10" y="0"/>
                    <a:pt x="12" y="0"/>
                  </a:cubicBezTo>
                  <a:cubicBezTo>
                    <a:pt x="15" y="0"/>
                    <a:pt x="18" y="0"/>
                    <a:pt x="21" y="1"/>
                  </a:cubicBezTo>
                  <a:cubicBezTo>
                    <a:pt x="23" y="2"/>
                    <a:pt x="24" y="2"/>
                    <a:pt x="26" y="2"/>
                  </a:cubicBezTo>
                  <a:cubicBezTo>
                    <a:pt x="28" y="3"/>
                    <a:pt x="29" y="3"/>
                    <a:pt x="31" y="4"/>
                  </a:cubicBezTo>
                  <a:cubicBezTo>
                    <a:pt x="35" y="5"/>
                    <a:pt x="38" y="6"/>
                    <a:pt x="42" y="8"/>
                  </a:cubicBezTo>
                  <a:cubicBezTo>
                    <a:pt x="44" y="9"/>
                    <a:pt x="46" y="10"/>
                    <a:pt x="48" y="11"/>
                  </a:cubicBezTo>
                  <a:cubicBezTo>
                    <a:pt x="49" y="12"/>
                    <a:pt x="51" y="13"/>
                    <a:pt x="53" y="14"/>
                  </a:cubicBezTo>
                  <a:cubicBezTo>
                    <a:pt x="57" y="17"/>
                    <a:pt x="60" y="19"/>
                    <a:pt x="63" y="22"/>
                  </a:cubicBezTo>
                  <a:cubicBezTo>
                    <a:pt x="66" y="26"/>
                    <a:pt x="69" y="29"/>
                    <a:pt x="72" y="32"/>
                  </a:cubicBezTo>
                  <a:cubicBezTo>
                    <a:pt x="73" y="34"/>
                    <a:pt x="74" y="36"/>
                    <a:pt x="75" y="37"/>
                  </a:cubicBezTo>
                  <a:cubicBezTo>
                    <a:pt x="76" y="39"/>
                    <a:pt x="77" y="41"/>
                    <a:pt x="78" y="43"/>
                  </a:cubicBezTo>
                  <a:cubicBezTo>
                    <a:pt x="80" y="46"/>
                    <a:pt x="82" y="50"/>
                    <a:pt x="83" y="53"/>
                  </a:cubicBezTo>
                  <a:cubicBezTo>
                    <a:pt x="83" y="55"/>
                    <a:pt x="84" y="57"/>
                    <a:pt x="84" y="59"/>
                  </a:cubicBezTo>
                  <a:cubicBezTo>
                    <a:pt x="85" y="60"/>
                    <a:pt x="85" y="62"/>
                    <a:pt x="86" y="63"/>
                  </a:cubicBezTo>
                  <a:cubicBezTo>
                    <a:pt x="86" y="67"/>
                    <a:pt x="87" y="70"/>
                    <a:pt x="87" y="72"/>
                  </a:cubicBezTo>
                  <a:cubicBezTo>
                    <a:pt x="87" y="75"/>
                    <a:pt x="88" y="77"/>
                    <a:pt x="88" y="79"/>
                  </a:cubicBezTo>
                  <a:cubicBezTo>
                    <a:pt x="88" y="83"/>
                    <a:pt x="88" y="85"/>
                    <a:pt x="88" y="85"/>
                  </a:cubicBezTo>
                  <a:cubicBezTo>
                    <a:pt x="88" y="85"/>
                    <a:pt x="88" y="83"/>
                    <a:pt x="87" y="79"/>
                  </a:cubicBezTo>
                  <a:cubicBezTo>
                    <a:pt x="87" y="77"/>
                    <a:pt x="87" y="75"/>
                    <a:pt x="86" y="72"/>
                  </a:cubicBezTo>
                  <a:cubicBezTo>
                    <a:pt x="85" y="70"/>
                    <a:pt x="85" y="67"/>
                    <a:pt x="84" y="64"/>
                  </a:cubicBezTo>
                  <a:cubicBezTo>
                    <a:pt x="84" y="62"/>
                    <a:pt x="83" y="61"/>
                    <a:pt x="83" y="59"/>
                  </a:cubicBezTo>
                  <a:cubicBezTo>
                    <a:pt x="82" y="58"/>
                    <a:pt x="81" y="56"/>
                    <a:pt x="81" y="54"/>
                  </a:cubicBezTo>
                  <a:cubicBezTo>
                    <a:pt x="80" y="51"/>
                    <a:pt x="78" y="47"/>
                    <a:pt x="76" y="44"/>
                  </a:cubicBezTo>
                  <a:cubicBezTo>
                    <a:pt x="75" y="42"/>
                    <a:pt x="74" y="41"/>
                    <a:pt x="73" y="39"/>
                  </a:cubicBezTo>
                  <a:cubicBezTo>
                    <a:pt x="72" y="37"/>
                    <a:pt x="71" y="35"/>
                    <a:pt x="69" y="34"/>
                  </a:cubicBezTo>
                  <a:cubicBezTo>
                    <a:pt x="67" y="30"/>
                    <a:pt x="64" y="28"/>
                    <a:pt x="61" y="24"/>
                  </a:cubicBezTo>
                  <a:cubicBezTo>
                    <a:pt x="58" y="22"/>
                    <a:pt x="55" y="19"/>
                    <a:pt x="51" y="17"/>
                  </a:cubicBezTo>
                  <a:cubicBezTo>
                    <a:pt x="50" y="15"/>
                    <a:pt x="48" y="14"/>
                    <a:pt x="46" y="13"/>
                  </a:cubicBezTo>
                  <a:cubicBezTo>
                    <a:pt x="44" y="12"/>
                    <a:pt x="43" y="11"/>
                    <a:pt x="41" y="10"/>
                  </a:cubicBezTo>
                  <a:cubicBezTo>
                    <a:pt x="37" y="9"/>
                    <a:pt x="34" y="7"/>
                    <a:pt x="31" y="6"/>
                  </a:cubicBezTo>
                  <a:cubicBezTo>
                    <a:pt x="29" y="5"/>
                    <a:pt x="27" y="5"/>
                    <a:pt x="26" y="4"/>
                  </a:cubicBezTo>
                  <a:cubicBezTo>
                    <a:pt x="24" y="4"/>
                    <a:pt x="22" y="3"/>
                    <a:pt x="21" y="3"/>
                  </a:cubicBezTo>
                  <a:cubicBezTo>
                    <a:pt x="18" y="2"/>
                    <a:pt x="15" y="2"/>
                    <a:pt x="12" y="1"/>
                  </a:cubicBezTo>
                  <a:cubicBezTo>
                    <a:pt x="10" y="1"/>
                    <a:pt x="8" y="0"/>
                    <a:pt x="6" y="0"/>
                  </a:cubicBezTo>
                  <a:cubicBezTo>
                    <a:pt x="2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Group 45"/>
          <p:cNvGrpSpPr/>
          <p:nvPr/>
        </p:nvGrpSpPr>
        <p:grpSpPr>
          <a:xfrm>
            <a:off x="3978903" y="1108743"/>
            <a:ext cx="696118" cy="694646"/>
            <a:chOff x="3932238" y="1276350"/>
            <a:chExt cx="750888" cy="749300"/>
          </a:xfrm>
        </p:grpSpPr>
        <p:sp>
          <p:nvSpPr>
            <p:cNvPr id="54" name="íṡľíḍè-Oval 46"/>
            <p:cNvSpPr/>
            <p:nvPr/>
          </p:nvSpPr>
          <p:spPr bwMode="auto">
            <a:xfrm>
              <a:off x="3932238" y="1276350"/>
              <a:ext cx="750888" cy="74930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íṡľíḍè-Freeform: Shape 47"/>
            <p:cNvSpPr/>
            <p:nvPr/>
          </p:nvSpPr>
          <p:spPr bwMode="auto">
            <a:xfrm>
              <a:off x="4025901" y="1369219"/>
              <a:ext cx="563563" cy="563563"/>
            </a:xfrm>
            <a:custGeom>
              <a:avLst/>
              <a:gdLst/>
              <a:ahLst/>
              <a:cxnLst>
                <a:cxn ang="0">
                  <a:pos x="106" y="52"/>
                </a:cxn>
                <a:cxn ang="0">
                  <a:pos x="54" y="105"/>
                </a:cxn>
                <a:cxn ang="0">
                  <a:pos x="0" y="53"/>
                </a:cxn>
                <a:cxn ang="0">
                  <a:pos x="53" y="0"/>
                </a:cxn>
                <a:cxn ang="0">
                  <a:pos x="106" y="52"/>
                </a:cxn>
              </a:cxnLst>
              <a:rect l="0" t="0" r="r" b="b"/>
              <a:pathLst>
                <a:path w="106" h="106">
                  <a:moveTo>
                    <a:pt x="106" y="52"/>
                  </a:moveTo>
                  <a:cubicBezTo>
                    <a:pt x="106" y="82"/>
                    <a:pt x="83" y="105"/>
                    <a:pt x="54" y="105"/>
                  </a:cubicBezTo>
                  <a:cubicBezTo>
                    <a:pt x="24" y="106"/>
                    <a:pt x="1" y="82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82" y="0"/>
                    <a:pt x="106" y="23"/>
                    <a:pt x="106" y="5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Group 74"/>
          <p:cNvGrpSpPr/>
          <p:nvPr/>
        </p:nvGrpSpPr>
        <p:grpSpPr>
          <a:xfrm>
            <a:off x="3200369" y="1872560"/>
            <a:ext cx="694646" cy="694646"/>
            <a:chOff x="3092450" y="2100263"/>
            <a:chExt cx="749300" cy="749300"/>
          </a:xfrm>
        </p:grpSpPr>
        <p:sp>
          <p:nvSpPr>
            <p:cNvPr id="52" name="íṡľíḍè-Freeform: Shape 75"/>
            <p:cNvSpPr/>
            <p:nvPr/>
          </p:nvSpPr>
          <p:spPr bwMode="auto">
            <a:xfrm>
              <a:off x="3092450" y="2100263"/>
              <a:ext cx="749300" cy="749300"/>
            </a:xfrm>
            <a:custGeom>
              <a:avLst/>
              <a:gdLst/>
              <a:ahLst/>
              <a:cxnLst>
                <a:cxn ang="0">
                  <a:pos x="141" y="70"/>
                </a:cxn>
                <a:cxn ang="0">
                  <a:pos x="71" y="141"/>
                </a:cxn>
                <a:cxn ang="0">
                  <a:pos x="0" y="70"/>
                </a:cxn>
                <a:cxn ang="0">
                  <a:pos x="71" y="0"/>
                </a:cxn>
                <a:cxn ang="0">
                  <a:pos x="141" y="70"/>
                </a:cxn>
              </a:cxnLst>
              <a:rect l="0" t="0" r="r" b="b"/>
              <a:pathLst>
                <a:path w="141" h="141">
                  <a:moveTo>
                    <a:pt x="141" y="70"/>
                  </a:moveTo>
                  <a:cubicBezTo>
                    <a:pt x="141" y="109"/>
                    <a:pt x="110" y="141"/>
                    <a:pt x="71" y="141"/>
                  </a:cubicBezTo>
                  <a:cubicBezTo>
                    <a:pt x="32" y="141"/>
                    <a:pt x="0" y="109"/>
                    <a:pt x="0" y="70"/>
                  </a:cubicBezTo>
                  <a:cubicBezTo>
                    <a:pt x="0" y="31"/>
                    <a:pt x="32" y="0"/>
                    <a:pt x="71" y="0"/>
                  </a:cubicBezTo>
                  <a:cubicBezTo>
                    <a:pt x="109" y="0"/>
                    <a:pt x="141" y="31"/>
                    <a:pt x="141" y="7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íṡľíḍè-Freeform: Shape 76"/>
            <p:cNvSpPr/>
            <p:nvPr/>
          </p:nvSpPr>
          <p:spPr bwMode="auto">
            <a:xfrm>
              <a:off x="3185319" y="2193132"/>
              <a:ext cx="563563" cy="563563"/>
            </a:xfrm>
            <a:custGeom>
              <a:avLst/>
              <a:gdLst/>
              <a:ahLst/>
              <a:cxnLst>
                <a:cxn ang="0">
                  <a:pos x="106" y="53"/>
                </a:cxn>
                <a:cxn ang="0">
                  <a:pos x="53" y="106"/>
                </a:cxn>
                <a:cxn ang="0">
                  <a:pos x="0" y="53"/>
                </a:cxn>
                <a:cxn ang="0">
                  <a:pos x="53" y="0"/>
                </a:cxn>
                <a:cxn ang="0">
                  <a:pos x="106" y="53"/>
                </a:cxn>
              </a:cxnLst>
              <a:rect l="0" t="0" r="r" b="b"/>
              <a:pathLst>
                <a:path w="106" h="106">
                  <a:moveTo>
                    <a:pt x="106" y="53"/>
                  </a:moveTo>
                  <a:cubicBezTo>
                    <a:pt x="106" y="82"/>
                    <a:pt x="82" y="106"/>
                    <a:pt x="53" y="106"/>
                  </a:cubicBezTo>
                  <a:cubicBezTo>
                    <a:pt x="24" y="106"/>
                    <a:pt x="0" y="82"/>
                    <a:pt x="0" y="53"/>
                  </a:cubicBezTo>
                  <a:cubicBezTo>
                    <a:pt x="0" y="24"/>
                    <a:pt x="23" y="0"/>
                    <a:pt x="53" y="0"/>
                  </a:cubicBezTo>
                  <a:cubicBezTo>
                    <a:pt x="82" y="0"/>
                    <a:pt x="105" y="24"/>
                    <a:pt x="106" y="5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Group 77"/>
          <p:cNvGrpSpPr/>
          <p:nvPr/>
        </p:nvGrpSpPr>
        <p:grpSpPr>
          <a:xfrm>
            <a:off x="4492528" y="1882861"/>
            <a:ext cx="690231" cy="694646"/>
            <a:chOff x="4486275" y="2111375"/>
            <a:chExt cx="744538" cy="749300"/>
          </a:xfrm>
        </p:grpSpPr>
        <p:sp>
          <p:nvSpPr>
            <p:cNvPr id="50" name="íṡľíḍè-Freeform: Shape 78"/>
            <p:cNvSpPr/>
            <p:nvPr/>
          </p:nvSpPr>
          <p:spPr bwMode="auto">
            <a:xfrm>
              <a:off x="4486275" y="2111375"/>
              <a:ext cx="744538" cy="74930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70" y="0"/>
                </a:cxn>
                <a:cxn ang="0">
                  <a:pos x="140" y="71"/>
                </a:cxn>
                <a:cxn ang="0">
                  <a:pos x="70" y="141"/>
                </a:cxn>
                <a:cxn ang="0">
                  <a:pos x="0" y="70"/>
                </a:cxn>
              </a:cxnLst>
              <a:rect l="0" t="0" r="r" b="b"/>
              <a:pathLst>
                <a:path w="140" h="141">
                  <a:moveTo>
                    <a:pt x="0" y="70"/>
                  </a:moveTo>
                  <a:cubicBezTo>
                    <a:pt x="0" y="32"/>
                    <a:pt x="31" y="0"/>
                    <a:pt x="70" y="0"/>
                  </a:cubicBezTo>
                  <a:cubicBezTo>
                    <a:pt x="109" y="0"/>
                    <a:pt x="140" y="32"/>
                    <a:pt x="140" y="71"/>
                  </a:cubicBezTo>
                  <a:cubicBezTo>
                    <a:pt x="140" y="109"/>
                    <a:pt x="109" y="141"/>
                    <a:pt x="70" y="141"/>
                  </a:cubicBezTo>
                  <a:cubicBezTo>
                    <a:pt x="31" y="141"/>
                    <a:pt x="0" y="109"/>
                    <a:pt x="0" y="7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íṡľíḍè-Freeform: Shape 79"/>
            <p:cNvSpPr/>
            <p:nvPr/>
          </p:nvSpPr>
          <p:spPr bwMode="auto">
            <a:xfrm>
              <a:off x="4576763" y="2206625"/>
              <a:ext cx="563563" cy="558800"/>
            </a:xfrm>
            <a:custGeom>
              <a:avLst/>
              <a:gdLst/>
              <a:ahLst/>
              <a:cxnLst>
                <a:cxn ang="0">
                  <a:pos x="106" y="52"/>
                </a:cxn>
                <a:cxn ang="0">
                  <a:pos x="53" y="105"/>
                </a:cxn>
                <a:cxn ang="0">
                  <a:pos x="0" y="53"/>
                </a:cxn>
                <a:cxn ang="0">
                  <a:pos x="53" y="0"/>
                </a:cxn>
                <a:cxn ang="0">
                  <a:pos x="106" y="52"/>
                </a:cxn>
              </a:cxnLst>
              <a:rect l="0" t="0" r="r" b="b"/>
              <a:pathLst>
                <a:path w="106" h="105">
                  <a:moveTo>
                    <a:pt x="106" y="52"/>
                  </a:moveTo>
                  <a:cubicBezTo>
                    <a:pt x="106" y="82"/>
                    <a:pt x="82" y="105"/>
                    <a:pt x="53" y="105"/>
                  </a:cubicBezTo>
                  <a:cubicBezTo>
                    <a:pt x="24" y="105"/>
                    <a:pt x="0" y="82"/>
                    <a:pt x="0" y="53"/>
                  </a:cubicBezTo>
                  <a:cubicBezTo>
                    <a:pt x="0" y="23"/>
                    <a:pt x="24" y="0"/>
                    <a:pt x="53" y="0"/>
                  </a:cubicBezTo>
                  <a:cubicBezTo>
                    <a:pt x="82" y="0"/>
                    <a:pt x="106" y="23"/>
                    <a:pt x="106" y="52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Group 80"/>
          <p:cNvGrpSpPr/>
          <p:nvPr/>
        </p:nvGrpSpPr>
        <p:grpSpPr>
          <a:xfrm>
            <a:off x="3974487" y="2636375"/>
            <a:ext cx="694646" cy="696118"/>
            <a:chOff x="3927475" y="2924175"/>
            <a:chExt cx="749300" cy="750888"/>
          </a:xfrm>
        </p:grpSpPr>
        <p:sp>
          <p:nvSpPr>
            <p:cNvPr id="48" name="íṡľíḍè-Freeform: Shape 81"/>
            <p:cNvSpPr/>
            <p:nvPr/>
          </p:nvSpPr>
          <p:spPr bwMode="auto">
            <a:xfrm>
              <a:off x="3927475" y="2924175"/>
              <a:ext cx="749300" cy="750888"/>
            </a:xfrm>
            <a:custGeom>
              <a:avLst/>
              <a:gdLst/>
              <a:ahLst/>
              <a:cxnLst>
                <a:cxn ang="0">
                  <a:pos x="141" y="70"/>
                </a:cxn>
                <a:cxn ang="0">
                  <a:pos x="71" y="141"/>
                </a:cxn>
                <a:cxn ang="0">
                  <a:pos x="0" y="70"/>
                </a:cxn>
                <a:cxn ang="0">
                  <a:pos x="71" y="0"/>
                </a:cxn>
                <a:cxn ang="0">
                  <a:pos x="141" y="70"/>
                </a:cxn>
              </a:cxnLst>
              <a:rect l="0" t="0" r="r" b="b"/>
              <a:pathLst>
                <a:path w="141" h="141">
                  <a:moveTo>
                    <a:pt x="141" y="70"/>
                  </a:moveTo>
                  <a:cubicBezTo>
                    <a:pt x="141" y="109"/>
                    <a:pt x="109" y="141"/>
                    <a:pt x="71" y="141"/>
                  </a:cubicBezTo>
                  <a:cubicBezTo>
                    <a:pt x="32" y="141"/>
                    <a:pt x="0" y="109"/>
                    <a:pt x="0" y="70"/>
                  </a:cubicBezTo>
                  <a:cubicBezTo>
                    <a:pt x="0" y="31"/>
                    <a:pt x="32" y="0"/>
                    <a:pt x="71" y="0"/>
                  </a:cubicBezTo>
                  <a:cubicBezTo>
                    <a:pt x="110" y="0"/>
                    <a:pt x="141" y="32"/>
                    <a:pt x="141" y="7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ṡľíḍè-Freeform: Shape 82"/>
            <p:cNvSpPr/>
            <p:nvPr/>
          </p:nvSpPr>
          <p:spPr bwMode="auto">
            <a:xfrm>
              <a:off x="4022725" y="3014663"/>
              <a:ext cx="563563" cy="563563"/>
            </a:xfrm>
            <a:custGeom>
              <a:avLst/>
              <a:gdLst/>
              <a:ahLst/>
              <a:cxnLst>
                <a:cxn ang="0">
                  <a:pos x="106" y="53"/>
                </a:cxn>
                <a:cxn ang="0">
                  <a:pos x="53" y="106"/>
                </a:cxn>
                <a:cxn ang="0">
                  <a:pos x="0" y="53"/>
                </a:cxn>
                <a:cxn ang="0">
                  <a:pos x="53" y="1"/>
                </a:cxn>
                <a:cxn ang="0">
                  <a:pos x="106" y="53"/>
                </a:cxn>
              </a:cxnLst>
              <a:rect l="0" t="0" r="r" b="b"/>
              <a:pathLst>
                <a:path w="106" h="106">
                  <a:moveTo>
                    <a:pt x="106" y="53"/>
                  </a:moveTo>
                  <a:cubicBezTo>
                    <a:pt x="105" y="83"/>
                    <a:pt x="82" y="106"/>
                    <a:pt x="53" y="106"/>
                  </a:cubicBezTo>
                  <a:cubicBezTo>
                    <a:pt x="23" y="106"/>
                    <a:pt x="0" y="82"/>
                    <a:pt x="0" y="53"/>
                  </a:cubicBezTo>
                  <a:cubicBezTo>
                    <a:pt x="0" y="24"/>
                    <a:pt x="24" y="0"/>
                    <a:pt x="53" y="1"/>
                  </a:cubicBezTo>
                  <a:cubicBezTo>
                    <a:pt x="82" y="1"/>
                    <a:pt x="106" y="24"/>
                    <a:pt x="106" y="5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Group 83"/>
          <p:cNvGrpSpPr/>
          <p:nvPr/>
        </p:nvGrpSpPr>
        <p:grpSpPr>
          <a:xfrm>
            <a:off x="5266646" y="2646678"/>
            <a:ext cx="690231" cy="694646"/>
            <a:chOff x="5321300" y="2935288"/>
            <a:chExt cx="744538" cy="749300"/>
          </a:xfrm>
        </p:grpSpPr>
        <p:sp>
          <p:nvSpPr>
            <p:cNvPr id="46" name="íṡľíḍè-Freeform: Shape 84"/>
            <p:cNvSpPr/>
            <p:nvPr/>
          </p:nvSpPr>
          <p:spPr bwMode="auto">
            <a:xfrm>
              <a:off x="5321300" y="2935288"/>
              <a:ext cx="744538" cy="749300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70" y="0"/>
                </a:cxn>
                <a:cxn ang="0">
                  <a:pos x="140" y="71"/>
                </a:cxn>
                <a:cxn ang="0">
                  <a:pos x="70" y="141"/>
                </a:cxn>
                <a:cxn ang="0">
                  <a:pos x="0" y="71"/>
                </a:cxn>
              </a:cxnLst>
              <a:rect l="0" t="0" r="r" b="b"/>
              <a:pathLst>
                <a:path w="140" h="141">
                  <a:moveTo>
                    <a:pt x="0" y="71"/>
                  </a:moveTo>
                  <a:cubicBezTo>
                    <a:pt x="0" y="32"/>
                    <a:pt x="31" y="0"/>
                    <a:pt x="70" y="0"/>
                  </a:cubicBezTo>
                  <a:cubicBezTo>
                    <a:pt x="109" y="0"/>
                    <a:pt x="140" y="32"/>
                    <a:pt x="140" y="71"/>
                  </a:cubicBezTo>
                  <a:cubicBezTo>
                    <a:pt x="140" y="109"/>
                    <a:pt x="109" y="141"/>
                    <a:pt x="70" y="141"/>
                  </a:cubicBezTo>
                  <a:cubicBezTo>
                    <a:pt x="31" y="141"/>
                    <a:pt x="0" y="110"/>
                    <a:pt x="0" y="71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íṡľíḍè-Oval 85"/>
            <p:cNvSpPr/>
            <p:nvPr/>
          </p:nvSpPr>
          <p:spPr bwMode="auto">
            <a:xfrm>
              <a:off x="5411788" y="3030538"/>
              <a:ext cx="563563" cy="563563"/>
            </a:xfrm>
            <a:prstGeom prst="ellipse">
              <a:avLst/>
            </a:prstGeom>
            <a:solidFill>
              <a:srgbClr val="FFFFFF"/>
            </a:solidFill>
            <a:ln w="9525">
              <a:noFill/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2" name="Group 86"/>
          <p:cNvGrpSpPr/>
          <p:nvPr/>
        </p:nvGrpSpPr>
        <p:grpSpPr>
          <a:xfrm>
            <a:off x="4486641" y="3410494"/>
            <a:ext cx="696118" cy="696118"/>
            <a:chOff x="4479925" y="3759200"/>
            <a:chExt cx="750888" cy="750888"/>
          </a:xfrm>
        </p:grpSpPr>
        <p:sp>
          <p:nvSpPr>
            <p:cNvPr id="44" name="íṡľíḍè-Freeform: Shape 87"/>
            <p:cNvSpPr/>
            <p:nvPr/>
          </p:nvSpPr>
          <p:spPr bwMode="auto">
            <a:xfrm>
              <a:off x="4479925" y="3759200"/>
              <a:ext cx="750888" cy="750888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70" y="0"/>
                </a:cxn>
                <a:cxn ang="0">
                  <a:pos x="141" y="70"/>
                </a:cxn>
                <a:cxn ang="0">
                  <a:pos x="70" y="141"/>
                </a:cxn>
                <a:cxn ang="0">
                  <a:pos x="0" y="70"/>
                </a:cxn>
              </a:cxnLst>
              <a:rect l="0" t="0" r="r" b="b"/>
              <a:pathLst>
                <a:path w="141" h="141">
                  <a:moveTo>
                    <a:pt x="0" y="70"/>
                  </a:moveTo>
                  <a:cubicBezTo>
                    <a:pt x="0" y="31"/>
                    <a:pt x="31" y="0"/>
                    <a:pt x="70" y="0"/>
                  </a:cubicBezTo>
                  <a:cubicBezTo>
                    <a:pt x="109" y="0"/>
                    <a:pt x="141" y="31"/>
                    <a:pt x="141" y="70"/>
                  </a:cubicBezTo>
                  <a:cubicBezTo>
                    <a:pt x="141" y="109"/>
                    <a:pt x="109" y="141"/>
                    <a:pt x="70" y="141"/>
                  </a:cubicBezTo>
                  <a:cubicBezTo>
                    <a:pt x="32" y="141"/>
                    <a:pt x="0" y="109"/>
                    <a:pt x="0" y="70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ṡľíḍè-Freeform: Shape 88"/>
            <p:cNvSpPr/>
            <p:nvPr/>
          </p:nvSpPr>
          <p:spPr bwMode="auto">
            <a:xfrm>
              <a:off x="4570413" y="3849688"/>
              <a:ext cx="563563" cy="563563"/>
            </a:xfrm>
            <a:custGeom>
              <a:avLst/>
              <a:gdLst/>
              <a:ahLst/>
              <a:cxnLst>
                <a:cxn ang="0">
                  <a:pos x="106" y="53"/>
                </a:cxn>
                <a:cxn ang="0">
                  <a:pos x="53" y="106"/>
                </a:cxn>
                <a:cxn ang="0">
                  <a:pos x="0" y="53"/>
                </a:cxn>
                <a:cxn ang="0">
                  <a:pos x="53" y="0"/>
                </a:cxn>
                <a:cxn ang="0">
                  <a:pos x="106" y="53"/>
                </a:cxn>
              </a:cxnLst>
              <a:rect l="0" t="0" r="r" b="b"/>
              <a:pathLst>
                <a:path w="106" h="106">
                  <a:moveTo>
                    <a:pt x="106" y="53"/>
                  </a:moveTo>
                  <a:cubicBezTo>
                    <a:pt x="106" y="83"/>
                    <a:pt x="83" y="106"/>
                    <a:pt x="53" y="106"/>
                  </a:cubicBezTo>
                  <a:cubicBezTo>
                    <a:pt x="24" y="106"/>
                    <a:pt x="0" y="82"/>
                    <a:pt x="0" y="53"/>
                  </a:cubicBezTo>
                  <a:cubicBezTo>
                    <a:pt x="1" y="24"/>
                    <a:pt x="24" y="0"/>
                    <a:pt x="53" y="0"/>
                  </a:cubicBezTo>
                  <a:cubicBezTo>
                    <a:pt x="83" y="0"/>
                    <a:pt x="106" y="24"/>
                    <a:pt x="106" y="53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3" name="Group 89"/>
          <p:cNvGrpSpPr/>
          <p:nvPr/>
        </p:nvGrpSpPr>
        <p:grpSpPr>
          <a:xfrm>
            <a:off x="4230858" y="2848039"/>
            <a:ext cx="186319" cy="266925"/>
            <a:chOff x="1341438" y="4229100"/>
            <a:chExt cx="223838" cy="320676"/>
          </a:xfrm>
          <a:solidFill>
            <a:schemeClr val="accent3"/>
          </a:solidFill>
        </p:grpSpPr>
        <p:sp>
          <p:nvSpPr>
            <p:cNvPr id="42" name="íṡľíḍè-Freeform: Shape 90"/>
            <p:cNvSpPr/>
            <p:nvPr/>
          </p:nvSpPr>
          <p:spPr bwMode="auto">
            <a:xfrm>
              <a:off x="1341438" y="4354513"/>
              <a:ext cx="223838" cy="195263"/>
            </a:xfrm>
            <a:custGeom>
              <a:avLst/>
              <a:gdLst/>
              <a:ahLst/>
              <a:cxnLst>
                <a:cxn ang="0">
                  <a:pos x="233" y="187"/>
                </a:cxn>
                <a:cxn ang="0">
                  <a:pos x="219" y="202"/>
                </a:cxn>
                <a:cxn ang="0">
                  <a:pos x="15" y="202"/>
                </a:cxn>
                <a:cxn ang="0">
                  <a:pos x="0" y="187"/>
                </a:cxn>
                <a:cxn ang="0">
                  <a:pos x="0" y="15"/>
                </a:cxn>
                <a:cxn ang="0">
                  <a:pos x="15" y="0"/>
                </a:cxn>
                <a:cxn ang="0">
                  <a:pos x="214" y="0"/>
                </a:cxn>
                <a:cxn ang="0">
                  <a:pos x="228" y="15"/>
                </a:cxn>
                <a:cxn ang="0">
                  <a:pos x="233" y="187"/>
                </a:cxn>
                <a:cxn ang="0">
                  <a:pos x="126" y="95"/>
                </a:cxn>
                <a:cxn ang="0">
                  <a:pos x="139" y="58"/>
                </a:cxn>
                <a:cxn ang="0">
                  <a:pos x="91" y="60"/>
                </a:cxn>
                <a:cxn ang="0">
                  <a:pos x="106" y="95"/>
                </a:cxn>
                <a:cxn ang="0">
                  <a:pos x="85" y="158"/>
                </a:cxn>
                <a:cxn ang="0">
                  <a:pos x="146" y="158"/>
                </a:cxn>
                <a:cxn ang="0">
                  <a:pos x="126" y="95"/>
                </a:cxn>
              </a:cxnLst>
              <a:rect l="0" t="0" r="r" b="b"/>
              <a:pathLst>
                <a:path w="233" h="202">
                  <a:moveTo>
                    <a:pt x="233" y="187"/>
                  </a:moveTo>
                  <a:cubicBezTo>
                    <a:pt x="233" y="195"/>
                    <a:pt x="227" y="202"/>
                    <a:pt x="219" y="202"/>
                  </a:cubicBezTo>
                  <a:cubicBezTo>
                    <a:pt x="15" y="202"/>
                    <a:pt x="15" y="202"/>
                    <a:pt x="15" y="202"/>
                  </a:cubicBezTo>
                  <a:cubicBezTo>
                    <a:pt x="7" y="202"/>
                    <a:pt x="0" y="195"/>
                    <a:pt x="0" y="18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22" y="0"/>
                    <a:pt x="228" y="7"/>
                    <a:pt x="228" y="15"/>
                  </a:cubicBezTo>
                  <a:lnTo>
                    <a:pt x="233" y="187"/>
                  </a:lnTo>
                  <a:close/>
                  <a:moveTo>
                    <a:pt x="126" y="95"/>
                  </a:moveTo>
                  <a:cubicBezTo>
                    <a:pt x="141" y="89"/>
                    <a:pt x="145" y="73"/>
                    <a:pt x="139" y="58"/>
                  </a:cubicBezTo>
                  <a:cubicBezTo>
                    <a:pt x="134" y="43"/>
                    <a:pt x="102" y="35"/>
                    <a:pt x="91" y="60"/>
                  </a:cubicBezTo>
                  <a:cubicBezTo>
                    <a:pt x="80" y="84"/>
                    <a:pt x="106" y="95"/>
                    <a:pt x="106" y="95"/>
                  </a:cubicBezTo>
                  <a:cubicBezTo>
                    <a:pt x="85" y="158"/>
                    <a:pt x="85" y="158"/>
                    <a:pt x="85" y="158"/>
                  </a:cubicBezTo>
                  <a:cubicBezTo>
                    <a:pt x="146" y="158"/>
                    <a:pt x="146" y="158"/>
                    <a:pt x="146" y="158"/>
                  </a:cubicBezTo>
                  <a:lnTo>
                    <a:pt x="126" y="9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íṡľíḍè-Freeform: Shape 91"/>
            <p:cNvSpPr/>
            <p:nvPr/>
          </p:nvSpPr>
          <p:spPr bwMode="auto">
            <a:xfrm>
              <a:off x="1363663" y="4229100"/>
              <a:ext cx="180975" cy="166688"/>
            </a:xfrm>
            <a:custGeom>
              <a:avLst/>
              <a:gdLst/>
              <a:ahLst/>
              <a:cxnLst>
                <a:cxn ang="0">
                  <a:pos x="188" y="172"/>
                </a:cxn>
                <a:cxn ang="0">
                  <a:pos x="188" y="85"/>
                </a:cxn>
                <a:cxn ang="0">
                  <a:pos x="94" y="0"/>
                </a:cxn>
                <a:cxn ang="0">
                  <a:pos x="0" y="85"/>
                </a:cxn>
                <a:cxn ang="0">
                  <a:pos x="0" y="161"/>
                </a:cxn>
                <a:cxn ang="0">
                  <a:pos x="40" y="143"/>
                </a:cxn>
                <a:cxn ang="0">
                  <a:pos x="40" y="85"/>
                </a:cxn>
                <a:cxn ang="0">
                  <a:pos x="94" y="36"/>
                </a:cxn>
                <a:cxn ang="0">
                  <a:pos x="148" y="85"/>
                </a:cxn>
                <a:cxn ang="0">
                  <a:pos x="148" y="136"/>
                </a:cxn>
                <a:cxn ang="0">
                  <a:pos x="188" y="172"/>
                </a:cxn>
              </a:cxnLst>
              <a:rect l="0" t="0" r="r" b="b"/>
              <a:pathLst>
                <a:path w="188" h="172">
                  <a:moveTo>
                    <a:pt x="188" y="172"/>
                  </a:moveTo>
                  <a:cubicBezTo>
                    <a:pt x="188" y="85"/>
                    <a:pt x="188" y="85"/>
                    <a:pt x="188" y="85"/>
                  </a:cubicBezTo>
                  <a:cubicBezTo>
                    <a:pt x="188" y="85"/>
                    <a:pt x="179" y="0"/>
                    <a:pt x="94" y="0"/>
                  </a:cubicBezTo>
                  <a:cubicBezTo>
                    <a:pt x="9" y="0"/>
                    <a:pt x="0" y="85"/>
                    <a:pt x="0" y="85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40" y="143"/>
                    <a:pt x="40" y="143"/>
                    <a:pt x="40" y="143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40" y="85"/>
                    <a:pt x="45" y="36"/>
                    <a:pt x="94" y="36"/>
                  </a:cubicBezTo>
                  <a:cubicBezTo>
                    <a:pt x="143" y="36"/>
                    <a:pt x="148" y="85"/>
                    <a:pt x="148" y="85"/>
                  </a:cubicBezTo>
                  <a:cubicBezTo>
                    <a:pt x="148" y="136"/>
                    <a:pt x="148" y="136"/>
                    <a:pt x="148" y="136"/>
                  </a:cubicBezTo>
                  <a:lnTo>
                    <a:pt x="188" y="17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4" name="íṡľíḍè-Freeform: Shape 92"/>
          <p:cNvSpPr/>
          <p:nvPr/>
        </p:nvSpPr>
        <p:spPr bwMode="auto">
          <a:xfrm>
            <a:off x="4677228" y="3628306"/>
            <a:ext cx="309058" cy="254605"/>
          </a:xfrm>
          <a:custGeom>
            <a:avLst/>
            <a:gdLst/>
            <a:ahLst/>
            <a:cxnLst>
              <a:cxn ang="0">
                <a:pos x="218" y="152"/>
              </a:cxn>
              <a:cxn ang="0">
                <a:pos x="218" y="145"/>
              </a:cxn>
              <a:cxn ang="0">
                <a:pos x="151" y="68"/>
              </a:cxn>
              <a:cxn ang="0">
                <a:pos x="214" y="22"/>
              </a:cxn>
              <a:cxn ang="0">
                <a:pos x="263" y="22"/>
              </a:cxn>
              <a:cxn ang="0">
                <a:pos x="324" y="87"/>
              </a:cxn>
              <a:cxn ang="0">
                <a:pos x="259" y="152"/>
              </a:cxn>
              <a:cxn ang="0">
                <a:pos x="259" y="173"/>
              </a:cxn>
              <a:cxn ang="0">
                <a:pos x="238" y="152"/>
              </a:cxn>
              <a:cxn ang="0">
                <a:pos x="218" y="152"/>
              </a:cxn>
              <a:cxn ang="0">
                <a:pos x="0" y="155"/>
              </a:cxn>
              <a:cxn ang="0">
                <a:pos x="65" y="237"/>
              </a:cxn>
              <a:cxn ang="0">
                <a:pos x="65" y="241"/>
              </a:cxn>
              <a:cxn ang="0">
                <a:pos x="65" y="273"/>
              </a:cxn>
              <a:cxn ang="0">
                <a:pos x="79" y="276"/>
              </a:cxn>
              <a:cxn ang="0">
                <a:pos x="109" y="238"/>
              </a:cxn>
              <a:cxn ang="0">
                <a:pos x="134" y="238"/>
              </a:cxn>
              <a:cxn ang="0">
                <a:pos x="214" y="173"/>
              </a:cxn>
              <a:cxn ang="0">
                <a:pos x="233" y="173"/>
              </a:cxn>
              <a:cxn ang="0">
                <a:pos x="267" y="211"/>
              </a:cxn>
              <a:cxn ang="0">
                <a:pos x="281" y="212"/>
              </a:cxn>
              <a:cxn ang="0">
                <a:pos x="281" y="174"/>
              </a:cxn>
              <a:cxn ang="0">
                <a:pos x="346" y="90"/>
              </a:cxn>
              <a:cxn ang="0">
                <a:pos x="261" y="0"/>
              </a:cxn>
              <a:cxn ang="0">
                <a:pos x="212" y="0"/>
              </a:cxn>
              <a:cxn ang="0">
                <a:pos x="131" y="65"/>
              </a:cxn>
              <a:cxn ang="0">
                <a:pos x="84" y="65"/>
              </a:cxn>
              <a:cxn ang="0">
                <a:pos x="0" y="155"/>
              </a:cxn>
            </a:cxnLst>
            <a:rect l="0" t="0" r="r" b="b"/>
            <a:pathLst>
              <a:path w="346" h="284">
                <a:moveTo>
                  <a:pt x="218" y="152"/>
                </a:moveTo>
                <a:cubicBezTo>
                  <a:pt x="218" y="150"/>
                  <a:pt x="218" y="147"/>
                  <a:pt x="218" y="145"/>
                </a:cubicBezTo>
                <a:cubicBezTo>
                  <a:pt x="218" y="102"/>
                  <a:pt x="189" y="77"/>
                  <a:pt x="151" y="68"/>
                </a:cubicBezTo>
                <a:cubicBezTo>
                  <a:pt x="162" y="42"/>
                  <a:pt x="187" y="22"/>
                  <a:pt x="214" y="22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98" y="22"/>
                  <a:pt x="324" y="51"/>
                  <a:pt x="324" y="87"/>
                </a:cubicBezTo>
                <a:cubicBezTo>
                  <a:pt x="324" y="156"/>
                  <a:pt x="259" y="152"/>
                  <a:pt x="259" y="152"/>
                </a:cubicBezTo>
                <a:cubicBezTo>
                  <a:pt x="259" y="173"/>
                  <a:pt x="259" y="173"/>
                  <a:pt x="259" y="173"/>
                </a:cubicBezTo>
                <a:cubicBezTo>
                  <a:pt x="238" y="152"/>
                  <a:pt x="238" y="152"/>
                  <a:pt x="238" y="152"/>
                </a:cubicBezTo>
                <a:cubicBezTo>
                  <a:pt x="218" y="152"/>
                  <a:pt x="218" y="152"/>
                  <a:pt x="218" y="152"/>
                </a:cubicBezTo>
                <a:close/>
                <a:moveTo>
                  <a:pt x="0" y="155"/>
                </a:moveTo>
                <a:cubicBezTo>
                  <a:pt x="0" y="196"/>
                  <a:pt x="30" y="226"/>
                  <a:pt x="65" y="237"/>
                </a:cubicBezTo>
                <a:cubicBezTo>
                  <a:pt x="65" y="239"/>
                  <a:pt x="65" y="240"/>
                  <a:pt x="65" y="241"/>
                </a:cubicBezTo>
                <a:cubicBezTo>
                  <a:pt x="65" y="273"/>
                  <a:pt x="65" y="273"/>
                  <a:pt x="65" y="273"/>
                </a:cubicBezTo>
                <a:cubicBezTo>
                  <a:pt x="65" y="283"/>
                  <a:pt x="72" y="284"/>
                  <a:pt x="79" y="276"/>
                </a:cubicBezTo>
                <a:cubicBezTo>
                  <a:pt x="109" y="238"/>
                  <a:pt x="109" y="238"/>
                  <a:pt x="109" y="238"/>
                </a:cubicBezTo>
                <a:cubicBezTo>
                  <a:pt x="134" y="238"/>
                  <a:pt x="134" y="238"/>
                  <a:pt x="134" y="238"/>
                </a:cubicBezTo>
                <a:cubicBezTo>
                  <a:pt x="171" y="238"/>
                  <a:pt x="202" y="209"/>
                  <a:pt x="214" y="173"/>
                </a:cubicBezTo>
                <a:cubicBezTo>
                  <a:pt x="233" y="173"/>
                  <a:pt x="233" y="173"/>
                  <a:pt x="233" y="173"/>
                </a:cubicBezTo>
                <a:cubicBezTo>
                  <a:pt x="267" y="211"/>
                  <a:pt x="267" y="211"/>
                  <a:pt x="267" y="211"/>
                </a:cubicBezTo>
                <a:cubicBezTo>
                  <a:pt x="274" y="219"/>
                  <a:pt x="281" y="222"/>
                  <a:pt x="281" y="212"/>
                </a:cubicBezTo>
                <a:cubicBezTo>
                  <a:pt x="281" y="174"/>
                  <a:pt x="281" y="174"/>
                  <a:pt x="281" y="174"/>
                </a:cubicBezTo>
                <a:cubicBezTo>
                  <a:pt x="316" y="173"/>
                  <a:pt x="346" y="131"/>
                  <a:pt x="346" y="90"/>
                </a:cubicBezTo>
                <a:cubicBezTo>
                  <a:pt x="346" y="41"/>
                  <a:pt x="308" y="0"/>
                  <a:pt x="261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174" y="0"/>
                  <a:pt x="142" y="29"/>
                  <a:pt x="131" y="65"/>
                </a:cubicBezTo>
                <a:cubicBezTo>
                  <a:pt x="84" y="65"/>
                  <a:pt x="84" y="65"/>
                  <a:pt x="84" y="65"/>
                </a:cubicBezTo>
                <a:cubicBezTo>
                  <a:pt x="37" y="65"/>
                  <a:pt x="0" y="106"/>
                  <a:pt x="0" y="155"/>
                </a:cubicBezTo>
                <a:close/>
              </a:path>
            </a:pathLst>
          </a:custGeom>
          <a:solidFill>
            <a:schemeClr val="accent6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íṡľíḍè-Freeform: Shape 93"/>
          <p:cNvSpPr/>
          <p:nvPr/>
        </p:nvSpPr>
        <p:spPr bwMode="auto">
          <a:xfrm>
            <a:off x="4702246" y="2143354"/>
            <a:ext cx="270794" cy="173661"/>
          </a:xfrm>
          <a:custGeom>
            <a:avLst/>
            <a:gdLst/>
            <a:ahLst/>
            <a:cxnLst>
              <a:cxn ang="0">
                <a:pos x="86" y="65"/>
              </a:cxn>
              <a:cxn ang="0">
                <a:pos x="0" y="33"/>
              </a:cxn>
              <a:cxn ang="0">
                <a:pos x="86" y="0"/>
              </a:cxn>
              <a:cxn ang="0">
                <a:pos x="173" y="33"/>
              </a:cxn>
              <a:cxn ang="0">
                <a:pos x="86" y="65"/>
              </a:cxn>
              <a:cxn ang="0">
                <a:pos x="248" y="109"/>
              </a:cxn>
              <a:cxn ang="0">
                <a:pos x="194" y="76"/>
              </a:cxn>
              <a:cxn ang="0">
                <a:pos x="248" y="44"/>
              </a:cxn>
              <a:cxn ang="0">
                <a:pos x="302" y="76"/>
              </a:cxn>
              <a:cxn ang="0">
                <a:pos x="248" y="109"/>
              </a:cxn>
              <a:cxn ang="0">
                <a:pos x="86" y="195"/>
              </a:cxn>
              <a:cxn ang="0">
                <a:pos x="0" y="163"/>
              </a:cxn>
              <a:cxn ang="0">
                <a:pos x="5" y="152"/>
              </a:cxn>
              <a:cxn ang="0">
                <a:pos x="86" y="173"/>
              </a:cxn>
              <a:cxn ang="0">
                <a:pos x="168" y="152"/>
              </a:cxn>
              <a:cxn ang="0">
                <a:pos x="173" y="163"/>
              </a:cxn>
              <a:cxn ang="0">
                <a:pos x="86" y="195"/>
              </a:cxn>
              <a:cxn ang="0">
                <a:pos x="248" y="195"/>
              </a:cxn>
              <a:cxn ang="0">
                <a:pos x="194" y="163"/>
              </a:cxn>
              <a:cxn ang="0">
                <a:pos x="197" y="152"/>
              </a:cxn>
              <a:cxn ang="0">
                <a:pos x="248" y="173"/>
              </a:cxn>
              <a:cxn ang="0">
                <a:pos x="299" y="152"/>
              </a:cxn>
              <a:cxn ang="0">
                <a:pos x="302" y="163"/>
              </a:cxn>
              <a:cxn ang="0">
                <a:pos x="248" y="195"/>
              </a:cxn>
              <a:cxn ang="0">
                <a:pos x="86" y="152"/>
              </a:cxn>
              <a:cxn ang="0">
                <a:pos x="0" y="119"/>
              </a:cxn>
              <a:cxn ang="0">
                <a:pos x="5" y="109"/>
              </a:cxn>
              <a:cxn ang="0">
                <a:pos x="86" y="130"/>
              </a:cxn>
              <a:cxn ang="0">
                <a:pos x="168" y="109"/>
              </a:cxn>
              <a:cxn ang="0">
                <a:pos x="173" y="119"/>
              </a:cxn>
              <a:cxn ang="0">
                <a:pos x="86" y="152"/>
              </a:cxn>
              <a:cxn ang="0">
                <a:pos x="248" y="152"/>
              </a:cxn>
              <a:cxn ang="0">
                <a:pos x="194" y="119"/>
              </a:cxn>
              <a:cxn ang="0">
                <a:pos x="197" y="109"/>
              </a:cxn>
              <a:cxn ang="0">
                <a:pos x="248" y="130"/>
              </a:cxn>
              <a:cxn ang="0">
                <a:pos x="299" y="109"/>
              </a:cxn>
              <a:cxn ang="0">
                <a:pos x="302" y="119"/>
              </a:cxn>
              <a:cxn ang="0">
                <a:pos x="248" y="152"/>
              </a:cxn>
              <a:cxn ang="0">
                <a:pos x="86" y="109"/>
              </a:cxn>
              <a:cxn ang="0">
                <a:pos x="0" y="76"/>
              </a:cxn>
              <a:cxn ang="0">
                <a:pos x="5" y="65"/>
              </a:cxn>
              <a:cxn ang="0">
                <a:pos x="86" y="87"/>
              </a:cxn>
              <a:cxn ang="0">
                <a:pos x="168" y="65"/>
              </a:cxn>
              <a:cxn ang="0">
                <a:pos x="173" y="76"/>
              </a:cxn>
              <a:cxn ang="0">
                <a:pos x="86" y="109"/>
              </a:cxn>
            </a:cxnLst>
            <a:rect l="0" t="0" r="r" b="b"/>
            <a:pathLst>
              <a:path w="302" h="195">
                <a:moveTo>
                  <a:pt x="86" y="65"/>
                </a:moveTo>
                <a:cubicBezTo>
                  <a:pt x="38" y="65"/>
                  <a:pt x="0" y="51"/>
                  <a:pt x="0" y="33"/>
                </a:cubicBezTo>
                <a:cubicBezTo>
                  <a:pt x="0" y="15"/>
                  <a:pt x="38" y="0"/>
                  <a:pt x="86" y="0"/>
                </a:cubicBezTo>
                <a:cubicBezTo>
                  <a:pt x="134" y="0"/>
                  <a:pt x="173" y="15"/>
                  <a:pt x="173" y="33"/>
                </a:cubicBezTo>
                <a:cubicBezTo>
                  <a:pt x="173" y="51"/>
                  <a:pt x="134" y="65"/>
                  <a:pt x="86" y="65"/>
                </a:cubicBezTo>
                <a:close/>
                <a:moveTo>
                  <a:pt x="248" y="109"/>
                </a:moveTo>
                <a:cubicBezTo>
                  <a:pt x="219" y="109"/>
                  <a:pt x="194" y="94"/>
                  <a:pt x="194" y="76"/>
                </a:cubicBezTo>
                <a:cubicBezTo>
                  <a:pt x="194" y="58"/>
                  <a:pt x="219" y="44"/>
                  <a:pt x="248" y="44"/>
                </a:cubicBezTo>
                <a:cubicBezTo>
                  <a:pt x="278" y="44"/>
                  <a:pt x="302" y="58"/>
                  <a:pt x="302" y="76"/>
                </a:cubicBezTo>
                <a:cubicBezTo>
                  <a:pt x="302" y="94"/>
                  <a:pt x="278" y="109"/>
                  <a:pt x="248" y="109"/>
                </a:cubicBezTo>
                <a:close/>
                <a:moveTo>
                  <a:pt x="86" y="195"/>
                </a:moveTo>
                <a:cubicBezTo>
                  <a:pt x="38" y="195"/>
                  <a:pt x="0" y="181"/>
                  <a:pt x="0" y="163"/>
                </a:cubicBezTo>
                <a:cubicBezTo>
                  <a:pt x="0" y="159"/>
                  <a:pt x="1" y="155"/>
                  <a:pt x="5" y="152"/>
                </a:cubicBezTo>
                <a:cubicBezTo>
                  <a:pt x="17" y="164"/>
                  <a:pt x="49" y="173"/>
                  <a:pt x="86" y="173"/>
                </a:cubicBezTo>
                <a:cubicBezTo>
                  <a:pt x="124" y="173"/>
                  <a:pt x="156" y="164"/>
                  <a:pt x="168" y="152"/>
                </a:cubicBezTo>
                <a:cubicBezTo>
                  <a:pt x="171" y="155"/>
                  <a:pt x="173" y="159"/>
                  <a:pt x="173" y="163"/>
                </a:cubicBezTo>
                <a:cubicBezTo>
                  <a:pt x="173" y="181"/>
                  <a:pt x="134" y="195"/>
                  <a:pt x="86" y="195"/>
                </a:cubicBezTo>
                <a:close/>
                <a:moveTo>
                  <a:pt x="248" y="195"/>
                </a:moveTo>
                <a:cubicBezTo>
                  <a:pt x="219" y="195"/>
                  <a:pt x="194" y="181"/>
                  <a:pt x="194" y="163"/>
                </a:cubicBezTo>
                <a:cubicBezTo>
                  <a:pt x="194" y="159"/>
                  <a:pt x="195" y="155"/>
                  <a:pt x="197" y="152"/>
                </a:cubicBezTo>
                <a:cubicBezTo>
                  <a:pt x="205" y="164"/>
                  <a:pt x="225" y="173"/>
                  <a:pt x="248" y="173"/>
                </a:cubicBezTo>
                <a:cubicBezTo>
                  <a:pt x="272" y="173"/>
                  <a:pt x="292" y="164"/>
                  <a:pt x="299" y="152"/>
                </a:cubicBezTo>
                <a:cubicBezTo>
                  <a:pt x="301" y="155"/>
                  <a:pt x="302" y="159"/>
                  <a:pt x="302" y="163"/>
                </a:cubicBezTo>
                <a:cubicBezTo>
                  <a:pt x="302" y="181"/>
                  <a:pt x="278" y="195"/>
                  <a:pt x="248" y="195"/>
                </a:cubicBezTo>
                <a:close/>
                <a:moveTo>
                  <a:pt x="86" y="152"/>
                </a:moveTo>
                <a:cubicBezTo>
                  <a:pt x="38" y="152"/>
                  <a:pt x="0" y="137"/>
                  <a:pt x="0" y="119"/>
                </a:cubicBezTo>
                <a:cubicBezTo>
                  <a:pt x="0" y="116"/>
                  <a:pt x="1" y="112"/>
                  <a:pt x="5" y="109"/>
                </a:cubicBezTo>
                <a:cubicBezTo>
                  <a:pt x="17" y="121"/>
                  <a:pt x="49" y="130"/>
                  <a:pt x="86" y="130"/>
                </a:cubicBezTo>
                <a:cubicBezTo>
                  <a:pt x="124" y="130"/>
                  <a:pt x="156" y="121"/>
                  <a:pt x="168" y="109"/>
                </a:cubicBezTo>
                <a:cubicBezTo>
                  <a:pt x="171" y="112"/>
                  <a:pt x="173" y="116"/>
                  <a:pt x="173" y="119"/>
                </a:cubicBezTo>
                <a:cubicBezTo>
                  <a:pt x="173" y="137"/>
                  <a:pt x="134" y="152"/>
                  <a:pt x="86" y="152"/>
                </a:cubicBezTo>
                <a:close/>
                <a:moveTo>
                  <a:pt x="248" y="152"/>
                </a:moveTo>
                <a:cubicBezTo>
                  <a:pt x="219" y="152"/>
                  <a:pt x="194" y="137"/>
                  <a:pt x="194" y="119"/>
                </a:cubicBezTo>
                <a:cubicBezTo>
                  <a:pt x="194" y="116"/>
                  <a:pt x="195" y="112"/>
                  <a:pt x="197" y="109"/>
                </a:cubicBezTo>
                <a:cubicBezTo>
                  <a:pt x="205" y="121"/>
                  <a:pt x="225" y="130"/>
                  <a:pt x="248" y="130"/>
                </a:cubicBezTo>
                <a:cubicBezTo>
                  <a:pt x="272" y="130"/>
                  <a:pt x="292" y="121"/>
                  <a:pt x="299" y="109"/>
                </a:cubicBezTo>
                <a:cubicBezTo>
                  <a:pt x="301" y="112"/>
                  <a:pt x="302" y="116"/>
                  <a:pt x="302" y="119"/>
                </a:cubicBezTo>
                <a:cubicBezTo>
                  <a:pt x="302" y="137"/>
                  <a:pt x="278" y="152"/>
                  <a:pt x="248" y="152"/>
                </a:cubicBezTo>
                <a:close/>
                <a:moveTo>
                  <a:pt x="86" y="109"/>
                </a:moveTo>
                <a:cubicBezTo>
                  <a:pt x="38" y="109"/>
                  <a:pt x="0" y="94"/>
                  <a:pt x="0" y="76"/>
                </a:cubicBezTo>
                <a:cubicBezTo>
                  <a:pt x="0" y="72"/>
                  <a:pt x="1" y="69"/>
                  <a:pt x="5" y="65"/>
                </a:cubicBezTo>
                <a:cubicBezTo>
                  <a:pt x="17" y="78"/>
                  <a:pt x="49" y="87"/>
                  <a:pt x="86" y="87"/>
                </a:cubicBezTo>
                <a:cubicBezTo>
                  <a:pt x="124" y="87"/>
                  <a:pt x="156" y="78"/>
                  <a:pt x="168" y="65"/>
                </a:cubicBezTo>
                <a:cubicBezTo>
                  <a:pt x="171" y="69"/>
                  <a:pt x="173" y="72"/>
                  <a:pt x="173" y="76"/>
                </a:cubicBezTo>
                <a:cubicBezTo>
                  <a:pt x="173" y="94"/>
                  <a:pt x="134" y="109"/>
                  <a:pt x="86" y="109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íṡľíḍè-Freeform: Shape 94"/>
          <p:cNvSpPr/>
          <p:nvPr/>
        </p:nvSpPr>
        <p:spPr bwMode="auto">
          <a:xfrm>
            <a:off x="3432163" y="2099938"/>
            <a:ext cx="235474" cy="235474"/>
          </a:xfrm>
          <a:custGeom>
            <a:avLst/>
            <a:gdLst/>
            <a:ahLst/>
            <a:cxnLst>
              <a:cxn ang="0">
                <a:pos x="272" y="251"/>
              </a:cxn>
              <a:cxn ang="0">
                <a:pos x="251" y="251"/>
              </a:cxn>
              <a:cxn ang="0">
                <a:pos x="251" y="272"/>
              </a:cxn>
              <a:cxn ang="0">
                <a:pos x="230" y="292"/>
              </a:cxn>
              <a:cxn ang="0">
                <a:pos x="21" y="292"/>
              </a:cxn>
              <a:cxn ang="0">
                <a:pos x="0" y="272"/>
              </a:cxn>
              <a:cxn ang="0">
                <a:pos x="0" y="62"/>
              </a:cxn>
              <a:cxn ang="0">
                <a:pos x="21" y="41"/>
              </a:cxn>
              <a:cxn ang="0">
                <a:pos x="42" y="41"/>
              </a:cxn>
              <a:cxn ang="0">
                <a:pos x="42" y="20"/>
              </a:cxn>
              <a:cxn ang="0">
                <a:pos x="63" y="0"/>
              </a:cxn>
              <a:cxn ang="0">
                <a:pos x="126" y="0"/>
              </a:cxn>
              <a:cxn ang="0">
                <a:pos x="126" y="20"/>
              </a:cxn>
              <a:cxn ang="0">
                <a:pos x="63" y="20"/>
              </a:cxn>
              <a:cxn ang="0">
                <a:pos x="63" y="230"/>
              </a:cxn>
              <a:cxn ang="0">
                <a:pos x="167" y="230"/>
              </a:cxn>
              <a:cxn ang="0">
                <a:pos x="209" y="230"/>
              </a:cxn>
              <a:cxn ang="0">
                <a:pos x="272" y="230"/>
              </a:cxn>
              <a:cxn ang="0">
                <a:pos x="272" y="167"/>
              </a:cxn>
              <a:cxn ang="0">
                <a:pos x="293" y="167"/>
              </a:cxn>
              <a:cxn ang="0">
                <a:pos x="293" y="230"/>
              </a:cxn>
              <a:cxn ang="0">
                <a:pos x="272" y="251"/>
              </a:cxn>
              <a:cxn ang="0">
                <a:pos x="230" y="251"/>
              </a:cxn>
              <a:cxn ang="0">
                <a:pos x="63" y="251"/>
              </a:cxn>
              <a:cxn ang="0">
                <a:pos x="42" y="230"/>
              </a:cxn>
              <a:cxn ang="0">
                <a:pos x="42" y="62"/>
              </a:cxn>
              <a:cxn ang="0">
                <a:pos x="21" y="62"/>
              </a:cxn>
              <a:cxn ang="0">
                <a:pos x="21" y="272"/>
              </a:cxn>
              <a:cxn ang="0">
                <a:pos x="230" y="272"/>
              </a:cxn>
              <a:cxn ang="0">
                <a:pos x="230" y="251"/>
              </a:cxn>
              <a:cxn ang="0">
                <a:pos x="252" y="63"/>
              </a:cxn>
              <a:cxn ang="0">
                <a:pos x="158" y="158"/>
              </a:cxn>
              <a:cxn ang="0">
                <a:pos x="135" y="135"/>
              </a:cxn>
              <a:cxn ang="0">
                <a:pos x="229" y="40"/>
              </a:cxn>
              <a:cxn ang="0">
                <a:pos x="188" y="0"/>
              </a:cxn>
              <a:cxn ang="0">
                <a:pos x="293" y="0"/>
              </a:cxn>
              <a:cxn ang="0">
                <a:pos x="293" y="104"/>
              </a:cxn>
              <a:cxn ang="0">
                <a:pos x="252" y="63"/>
              </a:cxn>
            </a:cxnLst>
            <a:rect l="0" t="0" r="r" b="b"/>
            <a:pathLst>
              <a:path w="293" h="292">
                <a:moveTo>
                  <a:pt x="272" y="251"/>
                </a:moveTo>
                <a:cubicBezTo>
                  <a:pt x="251" y="251"/>
                  <a:pt x="251" y="251"/>
                  <a:pt x="251" y="251"/>
                </a:cubicBezTo>
                <a:cubicBezTo>
                  <a:pt x="251" y="272"/>
                  <a:pt x="251" y="272"/>
                  <a:pt x="251" y="272"/>
                </a:cubicBezTo>
                <a:cubicBezTo>
                  <a:pt x="251" y="283"/>
                  <a:pt x="242" y="292"/>
                  <a:pt x="230" y="292"/>
                </a:cubicBezTo>
                <a:cubicBezTo>
                  <a:pt x="21" y="292"/>
                  <a:pt x="21" y="292"/>
                  <a:pt x="21" y="292"/>
                </a:cubicBezTo>
                <a:cubicBezTo>
                  <a:pt x="9" y="292"/>
                  <a:pt x="0" y="283"/>
                  <a:pt x="0" y="27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1"/>
                  <a:pt x="9" y="41"/>
                  <a:pt x="21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2" y="20"/>
                  <a:pt x="42" y="20"/>
                  <a:pt x="42" y="20"/>
                </a:cubicBezTo>
                <a:cubicBezTo>
                  <a:pt x="42" y="9"/>
                  <a:pt x="51" y="0"/>
                  <a:pt x="63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6" y="20"/>
                  <a:pt x="126" y="20"/>
                  <a:pt x="126" y="20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30"/>
                  <a:pt x="63" y="230"/>
                  <a:pt x="63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209" y="230"/>
                  <a:pt x="209" y="230"/>
                  <a:pt x="209" y="230"/>
                </a:cubicBezTo>
                <a:cubicBezTo>
                  <a:pt x="272" y="230"/>
                  <a:pt x="272" y="230"/>
                  <a:pt x="272" y="230"/>
                </a:cubicBezTo>
                <a:cubicBezTo>
                  <a:pt x="272" y="167"/>
                  <a:pt x="272" y="167"/>
                  <a:pt x="272" y="167"/>
                </a:cubicBezTo>
                <a:cubicBezTo>
                  <a:pt x="293" y="167"/>
                  <a:pt x="293" y="167"/>
                  <a:pt x="293" y="167"/>
                </a:cubicBezTo>
                <a:cubicBezTo>
                  <a:pt x="293" y="230"/>
                  <a:pt x="293" y="230"/>
                  <a:pt x="293" y="230"/>
                </a:cubicBezTo>
                <a:cubicBezTo>
                  <a:pt x="293" y="241"/>
                  <a:pt x="284" y="251"/>
                  <a:pt x="272" y="251"/>
                </a:cubicBezTo>
                <a:close/>
                <a:moveTo>
                  <a:pt x="230" y="251"/>
                </a:moveTo>
                <a:cubicBezTo>
                  <a:pt x="63" y="251"/>
                  <a:pt x="63" y="251"/>
                  <a:pt x="63" y="251"/>
                </a:cubicBezTo>
                <a:cubicBezTo>
                  <a:pt x="51" y="251"/>
                  <a:pt x="42" y="241"/>
                  <a:pt x="42" y="230"/>
                </a:cubicBezTo>
                <a:cubicBezTo>
                  <a:pt x="42" y="62"/>
                  <a:pt x="42" y="62"/>
                  <a:pt x="42" y="62"/>
                </a:cubicBezTo>
                <a:cubicBezTo>
                  <a:pt x="21" y="62"/>
                  <a:pt x="21" y="62"/>
                  <a:pt x="21" y="62"/>
                </a:cubicBezTo>
                <a:cubicBezTo>
                  <a:pt x="21" y="272"/>
                  <a:pt x="21" y="272"/>
                  <a:pt x="21" y="272"/>
                </a:cubicBezTo>
                <a:cubicBezTo>
                  <a:pt x="230" y="272"/>
                  <a:pt x="230" y="272"/>
                  <a:pt x="230" y="272"/>
                </a:cubicBezTo>
                <a:cubicBezTo>
                  <a:pt x="230" y="251"/>
                  <a:pt x="230" y="251"/>
                  <a:pt x="230" y="251"/>
                </a:cubicBezTo>
                <a:close/>
                <a:moveTo>
                  <a:pt x="252" y="63"/>
                </a:moveTo>
                <a:cubicBezTo>
                  <a:pt x="158" y="158"/>
                  <a:pt x="158" y="158"/>
                  <a:pt x="158" y="158"/>
                </a:cubicBezTo>
                <a:cubicBezTo>
                  <a:pt x="135" y="135"/>
                  <a:pt x="135" y="135"/>
                  <a:pt x="135" y="135"/>
                </a:cubicBezTo>
                <a:cubicBezTo>
                  <a:pt x="229" y="40"/>
                  <a:pt x="229" y="40"/>
                  <a:pt x="229" y="40"/>
                </a:cubicBezTo>
                <a:cubicBezTo>
                  <a:pt x="188" y="0"/>
                  <a:pt x="188" y="0"/>
                  <a:pt x="188" y="0"/>
                </a:cubicBezTo>
                <a:cubicBezTo>
                  <a:pt x="293" y="0"/>
                  <a:pt x="293" y="0"/>
                  <a:pt x="293" y="0"/>
                </a:cubicBezTo>
                <a:cubicBezTo>
                  <a:pt x="293" y="104"/>
                  <a:pt x="293" y="104"/>
                  <a:pt x="293" y="104"/>
                </a:cubicBezTo>
                <a:cubicBezTo>
                  <a:pt x="252" y="63"/>
                  <a:pt x="252" y="63"/>
                  <a:pt x="252" y="63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íṡľíḍè-Freeform: Shape 95"/>
          <p:cNvSpPr/>
          <p:nvPr/>
        </p:nvSpPr>
        <p:spPr bwMode="auto">
          <a:xfrm>
            <a:off x="5516019" y="2873762"/>
            <a:ext cx="191485" cy="244892"/>
          </a:xfrm>
          <a:custGeom>
            <a:avLst/>
            <a:gdLst/>
            <a:ahLst/>
            <a:cxnLst>
              <a:cxn ang="0">
                <a:pos x="267" y="308"/>
              </a:cxn>
              <a:cxn ang="0">
                <a:pos x="248" y="290"/>
              </a:cxn>
              <a:cxn ang="0">
                <a:pos x="260" y="43"/>
              </a:cxn>
              <a:cxn ang="0">
                <a:pos x="80" y="18"/>
              </a:cxn>
              <a:cxn ang="0">
                <a:pos x="49" y="31"/>
              </a:cxn>
              <a:cxn ang="0">
                <a:pos x="59" y="0"/>
              </a:cxn>
              <a:cxn ang="0">
                <a:pos x="279" y="43"/>
              </a:cxn>
              <a:cxn ang="0">
                <a:pos x="229" y="86"/>
              </a:cxn>
              <a:cxn ang="0">
                <a:pos x="229" y="346"/>
              </a:cxn>
              <a:cxn ang="0">
                <a:pos x="13" y="358"/>
              </a:cxn>
              <a:cxn ang="0">
                <a:pos x="0" y="59"/>
              </a:cxn>
              <a:cxn ang="0">
                <a:pos x="192" y="49"/>
              </a:cxn>
              <a:cxn ang="0">
                <a:pos x="30" y="68"/>
              </a:cxn>
              <a:cxn ang="0">
                <a:pos x="18" y="327"/>
              </a:cxn>
              <a:cxn ang="0">
                <a:pos x="198" y="339"/>
              </a:cxn>
              <a:cxn ang="0">
                <a:pos x="210" y="92"/>
              </a:cxn>
              <a:cxn ang="0">
                <a:pos x="30" y="68"/>
              </a:cxn>
              <a:cxn ang="0">
                <a:pos x="43" y="154"/>
              </a:cxn>
              <a:cxn ang="0">
                <a:pos x="37" y="142"/>
              </a:cxn>
              <a:cxn ang="0">
                <a:pos x="155" y="136"/>
              </a:cxn>
              <a:cxn ang="0">
                <a:pos x="161" y="148"/>
              </a:cxn>
              <a:cxn ang="0">
                <a:pos x="155" y="117"/>
              </a:cxn>
              <a:cxn ang="0">
                <a:pos x="37" y="111"/>
              </a:cxn>
              <a:cxn ang="0">
                <a:pos x="43" y="99"/>
              </a:cxn>
              <a:cxn ang="0">
                <a:pos x="161" y="105"/>
              </a:cxn>
              <a:cxn ang="0">
                <a:pos x="155" y="117"/>
              </a:cxn>
              <a:cxn ang="0">
                <a:pos x="113" y="173"/>
              </a:cxn>
              <a:cxn ang="0">
                <a:pos x="117" y="185"/>
              </a:cxn>
              <a:cxn ang="0">
                <a:pos x="41" y="191"/>
              </a:cxn>
              <a:cxn ang="0">
                <a:pos x="37" y="179"/>
              </a:cxn>
              <a:cxn ang="0">
                <a:pos x="42" y="216"/>
              </a:cxn>
              <a:cxn ang="0">
                <a:pos x="148" y="222"/>
              </a:cxn>
              <a:cxn ang="0">
                <a:pos x="143" y="234"/>
              </a:cxn>
              <a:cxn ang="0">
                <a:pos x="37" y="228"/>
              </a:cxn>
              <a:cxn ang="0">
                <a:pos x="42" y="216"/>
              </a:cxn>
              <a:cxn ang="0">
                <a:pos x="113" y="253"/>
              </a:cxn>
              <a:cxn ang="0">
                <a:pos x="117" y="265"/>
              </a:cxn>
              <a:cxn ang="0">
                <a:pos x="41" y="271"/>
              </a:cxn>
              <a:cxn ang="0">
                <a:pos x="37" y="259"/>
              </a:cxn>
            </a:cxnLst>
            <a:rect l="0" t="0" r="r" b="b"/>
            <a:pathLst>
              <a:path w="279" h="358">
                <a:moveTo>
                  <a:pt x="279" y="297"/>
                </a:moveTo>
                <a:cubicBezTo>
                  <a:pt x="279" y="305"/>
                  <a:pt x="275" y="308"/>
                  <a:pt x="267" y="308"/>
                </a:cubicBezTo>
                <a:cubicBezTo>
                  <a:pt x="248" y="308"/>
                  <a:pt x="248" y="308"/>
                  <a:pt x="248" y="308"/>
                </a:cubicBezTo>
                <a:cubicBezTo>
                  <a:pt x="248" y="290"/>
                  <a:pt x="248" y="290"/>
                  <a:pt x="248" y="290"/>
                </a:cubicBezTo>
                <a:cubicBezTo>
                  <a:pt x="254" y="290"/>
                  <a:pt x="260" y="284"/>
                  <a:pt x="260" y="278"/>
                </a:cubicBezTo>
                <a:cubicBezTo>
                  <a:pt x="260" y="43"/>
                  <a:pt x="260" y="43"/>
                  <a:pt x="260" y="43"/>
                </a:cubicBezTo>
                <a:cubicBezTo>
                  <a:pt x="260" y="30"/>
                  <a:pt x="248" y="18"/>
                  <a:pt x="235" y="18"/>
                </a:cubicBezTo>
                <a:cubicBezTo>
                  <a:pt x="80" y="18"/>
                  <a:pt x="80" y="18"/>
                  <a:pt x="80" y="18"/>
                </a:cubicBezTo>
                <a:cubicBezTo>
                  <a:pt x="73" y="18"/>
                  <a:pt x="68" y="24"/>
                  <a:pt x="68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9" y="10"/>
                  <a:pt x="49" y="10"/>
                  <a:pt x="49" y="10"/>
                </a:cubicBezTo>
                <a:cubicBezTo>
                  <a:pt x="49" y="2"/>
                  <a:pt x="51" y="0"/>
                  <a:pt x="59" y="0"/>
                </a:cubicBezTo>
                <a:cubicBezTo>
                  <a:pt x="59" y="0"/>
                  <a:pt x="210" y="0"/>
                  <a:pt x="235" y="0"/>
                </a:cubicBezTo>
                <a:cubicBezTo>
                  <a:pt x="267" y="0"/>
                  <a:pt x="279" y="13"/>
                  <a:pt x="279" y="43"/>
                </a:cubicBezTo>
                <a:cubicBezTo>
                  <a:pt x="279" y="62"/>
                  <a:pt x="279" y="297"/>
                  <a:pt x="279" y="297"/>
                </a:cubicBezTo>
                <a:close/>
                <a:moveTo>
                  <a:pt x="229" y="86"/>
                </a:moveTo>
                <a:cubicBezTo>
                  <a:pt x="229" y="86"/>
                  <a:pt x="229" y="86"/>
                  <a:pt x="229" y="86"/>
                </a:cubicBezTo>
                <a:cubicBezTo>
                  <a:pt x="229" y="346"/>
                  <a:pt x="229" y="346"/>
                  <a:pt x="229" y="346"/>
                </a:cubicBezTo>
                <a:cubicBezTo>
                  <a:pt x="229" y="355"/>
                  <a:pt x="226" y="358"/>
                  <a:pt x="217" y="358"/>
                </a:cubicBezTo>
                <a:cubicBezTo>
                  <a:pt x="13" y="358"/>
                  <a:pt x="13" y="358"/>
                  <a:pt x="13" y="358"/>
                </a:cubicBezTo>
                <a:cubicBezTo>
                  <a:pt x="4" y="358"/>
                  <a:pt x="0" y="353"/>
                  <a:pt x="0" y="344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51"/>
                  <a:pt x="1" y="49"/>
                  <a:pt x="10" y="49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215" y="52"/>
                  <a:pt x="227" y="65"/>
                  <a:pt x="229" y="86"/>
                </a:cubicBezTo>
                <a:close/>
                <a:moveTo>
                  <a:pt x="30" y="68"/>
                </a:moveTo>
                <a:cubicBezTo>
                  <a:pt x="24" y="68"/>
                  <a:pt x="18" y="73"/>
                  <a:pt x="18" y="80"/>
                </a:cubicBezTo>
                <a:cubicBezTo>
                  <a:pt x="18" y="327"/>
                  <a:pt x="18" y="327"/>
                  <a:pt x="18" y="327"/>
                </a:cubicBezTo>
                <a:cubicBezTo>
                  <a:pt x="18" y="334"/>
                  <a:pt x="24" y="339"/>
                  <a:pt x="30" y="339"/>
                </a:cubicBezTo>
                <a:cubicBezTo>
                  <a:pt x="198" y="339"/>
                  <a:pt x="198" y="339"/>
                  <a:pt x="198" y="339"/>
                </a:cubicBezTo>
                <a:cubicBezTo>
                  <a:pt x="205" y="339"/>
                  <a:pt x="210" y="334"/>
                  <a:pt x="210" y="327"/>
                </a:cubicBezTo>
                <a:cubicBezTo>
                  <a:pt x="210" y="92"/>
                  <a:pt x="210" y="92"/>
                  <a:pt x="210" y="92"/>
                </a:cubicBezTo>
                <a:cubicBezTo>
                  <a:pt x="211" y="80"/>
                  <a:pt x="198" y="68"/>
                  <a:pt x="186" y="68"/>
                </a:cubicBezTo>
                <a:cubicBezTo>
                  <a:pt x="30" y="68"/>
                  <a:pt x="30" y="68"/>
                  <a:pt x="30" y="68"/>
                </a:cubicBezTo>
                <a:close/>
                <a:moveTo>
                  <a:pt x="155" y="154"/>
                </a:moveTo>
                <a:cubicBezTo>
                  <a:pt x="43" y="154"/>
                  <a:pt x="43" y="154"/>
                  <a:pt x="43" y="154"/>
                </a:cubicBezTo>
                <a:cubicBezTo>
                  <a:pt x="39" y="154"/>
                  <a:pt x="37" y="151"/>
                  <a:pt x="37" y="148"/>
                </a:cubicBezTo>
                <a:cubicBezTo>
                  <a:pt x="37" y="142"/>
                  <a:pt x="37" y="142"/>
                  <a:pt x="37" y="142"/>
                </a:cubicBezTo>
                <a:cubicBezTo>
                  <a:pt x="37" y="139"/>
                  <a:pt x="39" y="136"/>
                  <a:pt x="43" y="136"/>
                </a:cubicBezTo>
                <a:cubicBezTo>
                  <a:pt x="155" y="136"/>
                  <a:pt x="155" y="136"/>
                  <a:pt x="155" y="136"/>
                </a:cubicBezTo>
                <a:cubicBezTo>
                  <a:pt x="158" y="136"/>
                  <a:pt x="161" y="139"/>
                  <a:pt x="161" y="142"/>
                </a:cubicBezTo>
                <a:cubicBezTo>
                  <a:pt x="161" y="148"/>
                  <a:pt x="161" y="148"/>
                  <a:pt x="161" y="148"/>
                </a:cubicBezTo>
                <a:cubicBezTo>
                  <a:pt x="161" y="151"/>
                  <a:pt x="158" y="154"/>
                  <a:pt x="155" y="154"/>
                </a:cubicBezTo>
                <a:close/>
                <a:moveTo>
                  <a:pt x="155" y="117"/>
                </a:moveTo>
                <a:cubicBezTo>
                  <a:pt x="43" y="117"/>
                  <a:pt x="43" y="117"/>
                  <a:pt x="43" y="117"/>
                </a:cubicBezTo>
                <a:cubicBezTo>
                  <a:pt x="39" y="117"/>
                  <a:pt x="37" y="115"/>
                  <a:pt x="37" y="111"/>
                </a:cubicBezTo>
                <a:cubicBezTo>
                  <a:pt x="37" y="105"/>
                  <a:pt x="37" y="105"/>
                  <a:pt x="37" y="105"/>
                </a:cubicBezTo>
                <a:cubicBezTo>
                  <a:pt x="37" y="101"/>
                  <a:pt x="39" y="99"/>
                  <a:pt x="43" y="99"/>
                </a:cubicBezTo>
                <a:cubicBezTo>
                  <a:pt x="155" y="99"/>
                  <a:pt x="155" y="99"/>
                  <a:pt x="155" y="99"/>
                </a:cubicBezTo>
                <a:cubicBezTo>
                  <a:pt x="158" y="99"/>
                  <a:pt x="161" y="101"/>
                  <a:pt x="161" y="105"/>
                </a:cubicBezTo>
                <a:cubicBezTo>
                  <a:pt x="161" y="111"/>
                  <a:pt x="161" y="111"/>
                  <a:pt x="161" y="111"/>
                </a:cubicBezTo>
                <a:cubicBezTo>
                  <a:pt x="161" y="115"/>
                  <a:pt x="158" y="117"/>
                  <a:pt x="155" y="117"/>
                </a:cubicBezTo>
                <a:close/>
                <a:moveTo>
                  <a:pt x="41" y="173"/>
                </a:moveTo>
                <a:cubicBezTo>
                  <a:pt x="113" y="173"/>
                  <a:pt x="113" y="173"/>
                  <a:pt x="113" y="173"/>
                </a:cubicBezTo>
                <a:cubicBezTo>
                  <a:pt x="116" y="173"/>
                  <a:pt x="117" y="175"/>
                  <a:pt x="117" y="179"/>
                </a:cubicBezTo>
                <a:cubicBezTo>
                  <a:pt x="117" y="185"/>
                  <a:pt x="117" y="185"/>
                  <a:pt x="117" y="185"/>
                </a:cubicBezTo>
                <a:cubicBezTo>
                  <a:pt x="117" y="189"/>
                  <a:pt x="116" y="191"/>
                  <a:pt x="113" y="191"/>
                </a:cubicBezTo>
                <a:cubicBezTo>
                  <a:pt x="41" y="191"/>
                  <a:pt x="41" y="191"/>
                  <a:pt x="41" y="191"/>
                </a:cubicBezTo>
                <a:cubicBezTo>
                  <a:pt x="39" y="191"/>
                  <a:pt x="37" y="189"/>
                  <a:pt x="37" y="185"/>
                </a:cubicBezTo>
                <a:cubicBezTo>
                  <a:pt x="37" y="179"/>
                  <a:pt x="37" y="179"/>
                  <a:pt x="37" y="179"/>
                </a:cubicBezTo>
                <a:cubicBezTo>
                  <a:pt x="37" y="175"/>
                  <a:pt x="39" y="173"/>
                  <a:pt x="41" y="173"/>
                </a:cubicBezTo>
                <a:close/>
                <a:moveTo>
                  <a:pt x="42" y="216"/>
                </a:moveTo>
                <a:cubicBezTo>
                  <a:pt x="143" y="216"/>
                  <a:pt x="143" y="216"/>
                  <a:pt x="143" y="216"/>
                </a:cubicBezTo>
                <a:cubicBezTo>
                  <a:pt x="146" y="216"/>
                  <a:pt x="148" y="219"/>
                  <a:pt x="148" y="222"/>
                </a:cubicBezTo>
                <a:cubicBezTo>
                  <a:pt x="148" y="228"/>
                  <a:pt x="148" y="228"/>
                  <a:pt x="148" y="228"/>
                </a:cubicBezTo>
                <a:cubicBezTo>
                  <a:pt x="148" y="231"/>
                  <a:pt x="146" y="234"/>
                  <a:pt x="143" y="234"/>
                </a:cubicBezTo>
                <a:cubicBezTo>
                  <a:pt x="42" y="234"/>
                  <a:pt x="42" y="234"/>
                  <a:pt x="42" y="234"/>
                </a:cubicBezTo>
                <a:cubicBezTo>
                  <a:pt x="39" y="234"/>
                  <a:pt x="37" y="231"/>
                  <a:pt x="37" y="228"/>
                </a:cubicBezTo>
                <a:cubicBezTo>
                  <a:pt x="37" y="222"/>
                  <a:pt x="37" y="222"/>
                  <a:pt x="37" y="222"/>
                </a:cubicBezTo>
                <a:cubicBezTo>
                  <a:pt x="37" y="219"/>
                  <a:pt x="39" y="216"/>
                  <a:pt x="42" y="216"/>
                </a:cubicBezTo>
                <a:close/>
                <a:moveTo>
                  <a:pt x="41" y="253"/>
                </a:moveTo>
                <a:cubicBezTo>
                  <a:pt x="113" y="253"/>
                  <a:pt x="113" y="253"/>
                  <a:pt x="113" y="253"/>
                </a:cubicBezTo>
                <a:cubicBezTo>
                  <a:pt x="116" y="253"/>
                  <a:pt x="117" y="256"/>
                  <a:pt x="117" y="259"/>
                </a:cubicBezTo>
                <a:cubicBezTo>
                  <a:pt x="117" y="265"/>
                  <a:pt x="117" y="265"/>
                  <a:pt x="117" y="265"/>
                </a:cubicBezTo>
                <a:cubicBezTo>
                  <a:pt x="117" y="269"/>
                  <a:pt x="116" y="271"/>
                  <a:pt x="113" y="271"/>
                </a:cubicBezTo>
                <a:cubicBezTo>
                  <a:pt x="41" y="271"/>
                  <a:pt x="41" y="271"/>
                  <a:pt x="41" y="271"/>
                </a:cubicBezTo>
                <a:cubicBezTo>
                  <a:pt x="39" y="271"/>
                  <a:pt x="37" y="269"/>
                  <a:pt x="37" y="265"/>
                </a:cubicBezTo>
                <a:cubicBezTo>
                  <a:pt x="37" y="259"/>
                  <a:pt x="37" y="259"/>
                  <a:pt x="37" y="259"/>
                </a:cubicBezTo>
                <a:cubicBezTo>
                  <a:pt x="37" y="256"/>
                  <a:pt x="39" y="253"/>
                  <a:pt x="41" y="253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8" name="Group 96"/>
          <p:cNvGrpSpPr/>
          <p:nvPr/>
        </p:nvGrpSpPr>
        <p:grpSpPr>
          <a:xfrm>
            <a:off x="4218799" y="1320669"/>
            <a:ext cx="185435" cy="269323"/>
            <a:chOff x="2290763" y="1912938"/>
            <a:chExt cx="200025" cy="290513"/>
          </a:xfrm>
          <a:solidFill>
            <a:schemeClr val="accent1"/>
          </a:solidFill>
        </p:grpSpPr>
        <p:sp>
          <p:nvSpPr>
            <p:cNvPr id="37" name="íṡľíḍè-Freeform: Shape 97"/>
            <p:cNvSpPr/>
            <p:nvPr/>
          </p:nvSpPr>
          <p:spPr bwMode="auto">
            <a:xfrm>
              <a:off x="2290763" y="2090738"/>
              <a:ext cx="92075" cy="106363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8" y="34"/>
                </a:cxn>
                <a:cxn ang="0">
                  <a:pos x="0" y="67"/>
                </a:cxn>
                <a:cxn ang="0">
                  <a:pos x="1" y="0"/>
                </a:cxn>
                <a:cxn ang="0">
                  <a:pos x="9" y="33"/>
                </a:cxn>
                <a:cxn ang="0">
                  <a:pos x="25" y="43"/>
                </a:cxn>
                <a:cxn ang="0">
                  <a:pos x="38" y="34"/>
                </a:cxn>
                <a:cxn ang="0">
                  <a:pos x="9" y="15"/>
                </a:cxn>
                <a:cxn ang="0">
                  <a:pos x="9" y="33"/>
                </a:cxn>
              </a:cxnLst>
              <a:rect l="0" t="0" r="r" b="b"/>
              <a:pathLst>
                <a:path w="58" h="67">
                  <a:moveTo>
                    <a:pt x="1" y="0"/>
                  </a:moveTo>
                  <a:lnTo>
                    <a:pt x="58" y="34"/>
                  </a:lnTo>
                  <a:lnTo>
                    <a:pt x="0" y="67"/>
                  </a:lnTo>
                  <a:lnTo>
                    <a:pt x="1" y="0"/>
                  </a:lnTo>
                  <a:close/>
                  <a:moveTo>
                    <a:pt x="9" y="33"/>
                  </a:moveTo>
                  <a:lnTo>
                    <a:pt x="25" y="43"/>
                  </a:lnTo>
                  <a:lnTo>
                    <a:pt x="38" y="34"/>
                  </a:lnTo>
                  <a:lnTo>
                    <a:pt x="9" y="15"/>
                  </a:lnTo>
                  <a:lnTo>
                    <a:pt x="9" y="3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íṡľíḍè-Freeform: Shape 98"/>
            <p:cNvSpPr/>
            <p:nvPr/>
          </p:nvSpPr>
          <p:spPr bwMode="auto">
            <a:xfrm>
              <a:off x="2295525" y="1962150"/>
              <a:ext cx="131763" cy="152400"/>
            </a:xfrm>
            <a:custGeom>
              <a:avLst/>
              <a:gdLst/>
              <a:ahLst/>
              <a:cxnLst>
                <a:cxn ang="0">
                  <a:pos x="0" y="73"/>
                </a:cxn>
                <a:cxn ang="0">
                  <a:pos x="44" y="0"/>
                </a:cxn>
                <a:cxn ang="0">
                  <a:pos x="83" y="24"/>
                </a:cxn>
                <a:cxn ang="0">
                  <a:pos x="37" y="96"/>
                </a:cxn>
                <a:cxn ang="0">
                  <a:pos x="0" y="73"/>
                </a:cxn>
              </a:cxnLst>
              <a:rect l="0" t="0" r="r" b="b"/>
              <a:pathLst>
                <a:path w="83" h="96">
                  <a:moveTo>
                    <a:pt x="0" y="73"/>
                  </a:moveTo>
                  <a:lnTo>
                    <a:pt x="44" y="0"/>
                  </a:lnTo>
                  <a:lnTo>
                    <a:pt x="83" y="24"/>
                  </a:lnTo>
                  <a:lnTo>
                    <a:pt x="37" y="96"/>
                  </a:lnTo>
                  <a:lnTo>
                    <a:pt x="0" y="7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íṡľíḍè-Freeform: Shape 99"/>
            <p:cNvSpPr/>
            <p:nvPr/>
          </p:nvSpPr>
          <p:spPr bwMode="auto">
            <a:xfrm>
              <a:off x="2365375" y="2006600"/>
              <a:ext cx="98425" cy="130175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62" y="11"/>
                </a:cxn>
                <a:cxn ang="0">
                  <a:pos x="16" y="82"/>
                </a:cxn>
                <a:cxn ang="0">
                  <a:pos x="0" y="73"/>
                </a:cxn>
                <a:cxn ang="0">
                  <a:pos x="45" y="0"/>
                </a:cxn>
              </a:cxnLst>
              <a:rect l="0" t="0" r="r" b="b"/>
              <a:pathLst>
                <a:path w="62" h="82">
                  <a:moveTo>
                    <a:pt x="45" y="0"/>
                  </a:moveTo>
                  <a:lnTo>
                    <a:pt x="62" y="11"/>
                  </a:lnTo>
                  <a:lnTo>
                    <a:pt x="16" y="82"/>
                  </a:lnTo>
                  <a:lnTo>
                    <a:pt x="0" y="73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íṡľíḍè-Freeform: Shape 100"/>
            <p:cNvSpPr/>
            <p:nvPr/>
          </p:nvSpPr>
          <p:spPr bwMode="auto">
            <a:xfrm>
              <a:off x="2376488" y="1912938"/>
              <a:ext cx="114300" cy="95250"/>
            </a:xfrm>
            <a:custGeom>
              <a:avLst/>
              <a:gdLst/>
              <a:ahLst/>
              <a:cxnLst>
                <a:cxn ang="0">
                  <a:pos x="0" y="38"/>
                </a:cxn>
                <a:cxn ang="0">
                  <a:pos x="93" y="98"/>
                </a:cxn>
                <a:cxn ang="0">
                  <a:pos x="110" y="71"/>
                </a:cxn>
                <a:cxn ang="0">
                  <a:pos x="110" y="47"/>
                </a:cxn>
                <a:cxn ang="0">
                  <a:pos x="46" y="5"/>
                </a:cxn>
                <a:cxn ang="0">
                  <a:pos x="25" y="5"/>
                </a:cxn>
                <a:cxn ang="0">
                  <a:pos x="0" y="38"/>
                </a:cxn>
              </a:cxnLst>
              <a:rect l="0" t="0" r="r" b="b"/>
              <a:pathLst>
                <a:path w="119" h="98">
                  <a:moveTo>
                    <a:pt x="0" y="38"/>
                  </a:moveTo>
                  <a:cubicBezTo>
                    <a:pt x="93" y="98"/>
                    <a:pt x="93" y="98"/>
                    <a:pt x="93" y="98"/>
                  </a:cubicBezTo>
                  <a:cubicBezTo>
                    <a:pt x="110" y="71"/>
                    <a:pt x="110" y="71"/>
                    <a:pt x="110" y="71"/>
                  </a:cubicBezTo>
                  <a:cubicBezTo>
                    <a:pt x="110" y="71"/>
                    <a:pt x="119" y="56"/>
                    <a:pt x="110" y="47"/>
                  </a:cubicBezTo>
                  <a:cubicBezTo>
                    <a:pt x="101" y="38"/>
                    <a:pt x="46" y="5"/>
                    <a:pt x="46" y="5"/>
                  </a:cubicBezTo>
                  <a:cubicBezTo>
                    <a:pt x="46" y="5"/>
                    <a:pt x="30" y="0"/>
                    <a:pt x="25" y="5"/>
                  </a:cubicBezTo>
                  <a:cubicBezTo>
                    <a:pt x="19" y="11"/>
                    <a:pt x="0" y="38"/>
                    <a:pt x="0" y="3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íṡľíḍè-Freeform: Shape 101"/>
            <p:cNvSpPr/>
            <p:nvPr/>
          </p:nvSpPr>
          <p:spPr bwMode="auto">
            <a:xfrm>
              <a:off x="2335213" y="2185988"/>
              <a:ext cx="142875" cy="17463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90" y="0"/>
                </a:cxn>
                <a:cxn ang="0">
                  <a:pos x="90" y="11"/>
                </a:cxn>
                <a:cxn ang="0">
                  <a:pos x="0" y="11"/>
                </a:cxn>
                <a:cxn ang="0">
                  <a:pos x="12" y="0"/>
                </a:cxn>
              </a:cxnLst>
              <a:rect l="0" t="0" r="r" b="b"/>
              <a:pathLst>
                <a:path w="90" h="11">
                  <a:moveTo>
                    <a:pt x="12" y="0"/>
                  </a:moveTo>
                  <a:lnTo>
                    <a:pt x="90" y="0"/>
                  </a:lnTo>
                  <a:lnTo>
                    <a:pt x="90" y="11"/>
                  </a:lnTo>
                  <a:lnTo>
                    <a:pt x="0" y="11"/>
                  </a:ln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9" name="Group 52"/>
          <p:cNvGrpSpPr/>
          <p:nvPr/>
        </p:nvGrpSpPr>
        <p:grpSpPr>
          <a:xfrm>
            <a:off x="5182758" y="3676735"/>
            <a:ext cx="2184893" cy="649603"/>
            <a:chOff x="1415480" y="1669738"/>
            <a:chExt cx="2913191" cy="866137"/>
          </a:xfrm>
        </p:grpSpPr>
        <p:sp>
          <p:nvSpPr>
            <p:cNvPr id="35" name="íṡľíḍè-TextBox 53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6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36" name="íṡľíḍè-TextBox 54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0" name="Group 55"/>
          <p:cNvGrpSpPr/>
          <p:nvPr/>
        </p:nvGrpSpPr>
        <p:grpSpPr>
          <a:xfrm>
            <a:off x="1015476" y="1898024"/>
            <a:ext cx="2260380" cy="649603"/>
            <a:chOff x="1415480" y="1669738"/>
            <a:chExt cx="3013840" cy="866137"/>
          </a:xfrm>
        </p:grpSpPr>
        <p:sp>
          <p:nvSpPr>
            <p:cNvPr id="33" name="íṡľíḍè-TextBox 56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34" name="íṡľíḍè-TextBox 57"/>
            <p:cNvSpPr txBox="1"/>
            <p:nvPr/>
          </p:nvSpPr>
          <p:spPr bwMode="auto">
            <a:xfrm>
              <a:off x="1516129" y="1979697"/>
              <a:ext cx="2913191" cy="556178"/>
            </a:xfrm>
            <a:prstGeom prst="rect">
              <a:avLst/>
            </a:prstGeom>
            <a:noFill/>
          </p:spPr>
          <p:txBody>
            <a:bodyPr wrap="square" lIns="360000" tIns="0" rIns="36000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1" name="Group 58"/>
          <p:cNvGrpSpPr/>
          <p:nvPr/>
        </p:nvGrpSpPr>
        <p:grpSpPr>
          <a:xfrm>
            <a:off x="1789594" y="2913057"/>
            <a:ext cx="2184893" cy="649603"/>
            <a:chOff x="1415480" y="1669738"/>
            <a:chExt cx="2913191" cy="866137"/>
          </a:xfrm>
        </p:grpSpPr>
        <p:sp>
          <p:nvSpPr>
            <p:cNvPr id="31" name="íṡľíḍè-TextBox 59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32" name="íṡľíḍè-TextBox 60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36000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2" name="Group 61"/>
          <p:cNvGrpSpPr/>
          <p:nvPr/>
        </p:nvGrpSpPr>
        <p:grpSpPr>
          <a:xfrm>
            <a:off x="5956877" y="2667727"/>
            <a:ext cx="2184893" cy="649603"/>
            <a:chOff x="1415480" y="1669738"/>
            <a:chExt cx="2913191" cy="866137"/>
          </a:xfrm>
        </p:grpSpPr>
        <p:sp>
          <p:nvSpPr>
            <p:cNvPr id="29" name="íṡľíḍè-TextBox 62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5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30" name="íṡľíḍè-TextBox 63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3" name="Group 64"/>
          <p:cNvGrpSpPr/>
          <p:nvPr/>
        </p:nvGrpSpPr>
        <p:grpSpPr>
          <a:xfrm>
            <a:off x="5182759" y="1882040"/>
            <a:ext cx="2184893" cy="649603"/>
            <a:chOff x="1415480" y="1669738"/>
            <a:chExt cx="2913191" cy="866137"/>
          </a:xfrm>
        </p:grpSpPr>
        <p:sp>
          <p:nvSpPr>
            <p:cNvPr id="27" name="íṡľíḍè-TextBox 65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4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8" name="íṡľíḍè-TextBox 66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24" name="Group 67"/>
          <p:cNvGrpSpPr/>
          <p:nvPr/>
        </p:nvGrpSpPr>
        <p:grpSpPr>
          <a:xfrm>
            <a:off x="4675020" y="1098511"/>
            <a:ext cx="2184893" cy="649603"/>
            <a:chOff x="1415480" y="1669738"/>
            <a:chExt cx="2913191" cy="866137"/>
          </a:xfrm>
        </p:grpSpPr>
        <p:sp>
          <p:nvSpPr>
            <p:cNvPr id="25" name="íṡľíḍè-TextBox 68"/>
            <p:cNvSpPr txBox="1"/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</a:rPr>
                <a:t>标题文本预设</a:t>
              </a:r>
            </a:p>
          </p:txBody>
        </p:sp>
        <p:sp>
          <p:nvSpPr>
            <p:cNvPr id="26" name="íṡľíḍè-TextBox 69"/>
            <p:cNvSpPr txBox="1"/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en-US" altLang="zh-CN" sz="1000" dirty="0">
                <a:solidFill>
                  <a:schemeClr val="bg2">
                    <a:lumMod val="50000"/>
                  </a:schemeClr>
                </a:solidFill>
              </a:endParaRPr>
            </a:p>
            <a:p>
              <a:pPr lvl="0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2">
                      <a:lumMod val="50000"/>
                    </a:schemeClr>
                  </a:solidFill>
                </a:rPr>
                <a:t>点击输入替换</a:t>
              </a:r>
              <a:r>
                <a:rPr lang="zh-CN" altLang="en-US" sz="1000" dirty="0" smtClean="0">
                  <a:solidFill>
                    <a:schemeClr val="bg2">
                      <a:lumMod val="50000"/>
                    </a:schemeClr>
                  </a:solidFill>
                </a:rPr>
                <a:t>内容</a:t>
              </a:r>
              <a:endParaRPr lang="zh-CN" altLang="en-US" sz="10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64" name="矩形 63"/>
          <p:cNvSpPr/>
          <p:nvPr/>
        </p:nvSpPr>
        <p:spPr>
          <a:xfrm>
            <a:off x="179512" y="123478"/>
            <a:ext cx="1579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83838"/>
                </a:solidFill>
              </a:rPr>
              <a:t>明年工作计划</a:t>
            </a: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6412" y="0"/>
            <a:ext cx="5471175" cy="5143500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1757593" y="1707654"/>
            <a:ext cx="5622719" cy="1260729"/>
            <a:chOff x="179512" y="1471879"/>
            <a:chExt cx="5622719" cy="1260729"/>
          </a:xfrm>
        </p:grpSpPr>
        <p:sp>
          <p:nvSpPr>
            <p:cNvPr id="28" name="TextBox 7"/>
            <p:cNvSpPr>
              <a:spLocks noChangeArrowheads="1"/>
            </p:cNvSpPr>
            <p:nvPr/>
          </p:nvSpPr>
          <p:spPr bwMode="auto">
            <a:xfrm>
              <a:off x="179512" y="2301721"/>
              <a:ext cx="5622719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演示完毕 谢谢欣赏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2270567" y="1471879"/>
              <a:ext cx="1797685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60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2019</a:t>
              </a:r>
              <a:endParaRPr lang="zh-CN" altLang="en-US" sz="6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endParaRPr>
            </a:p>
          </p:txBody>
        </p:sp>
        <p:sp>
          <p:nvSpPr>
            <p:cNvPr id="30" name="TextBox 7"/>
            <p:cNvSpPr>
              <a:spLocks noChangeArrowheads="1"/>
            </p:cNvSpPr>
            <p:nvPr/>
          </p:nvSpPr>
          <p:spPr bwMode="auto">
            <a:xfrm>
              <a:off x="723865" y="2578720"/>
              <a:ext cx="4534011" cy="153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年终总结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 </a:t>
              </a: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新年计划</a:t>
              </a: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  </a:t>
              </a: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述职报告  工作汇报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ed0e774-3a9f-4657-9436-b2c16320f00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df703ac-6222-4dfd-aeba-4b8f296f0a2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22bb76a-3119-41ba-a46b-a79503d3e2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433dff5-d4dc-4643-9e09-b7615e5dad1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aed2787-300a-4444-9337-8134808651f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941805e-83aa-4067-ba4c-bb681f61a68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5597a66-4e7f-43ff-90eb-2ef90c6458d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70072d9-7b47-43bd-9f07-7b806089d5d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5f7390e-fc49-4ff3-8d08-0a3e7f9b236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95e91cf-58a4-4e71-b536-74e4c4e9b22d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339bd89-f6d4-4fad-a536-e2f274b7b77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8f3507c5-c6d1-4b80-adb2-49b14398fc0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d8bc019-801d-4f49-97bb-bf010c7b9d3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58deabe-1465-4ba4-bfe6-31627ead829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ecddfbc-8ab8-4acf-a796-b8ef5bdc68d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b73c4f6-ebc5-4b90-82b0-7596f7e707a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69c7056-8d6e-41d7-a7c2-dab7e3e5e13d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128B8C"/>
      </a:accent1>
      <a:accent2>
        <a:srgbClr val="8BBBC9"/>
      </a:accent2>
      <a:accent3>
        <a:srgbClr val="128B8C"/>
      </a:accent3>
      <a:accent4>
        <a:srgbClr val="8BBBC9"/>
      </a:accent4>
      <a:accent5>
        <a:srgbClr val="128B8C"/>
      </a:accent5>
      <a:accent6>
        <a:srgbClr val="8BBBC9"/>
      </a:accent6>
      <a:hlink>
        <a:srgbClr val="383838"/>
      </a:hlink>
      <a:folHlink>
        <a:srgbClr val="726F6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128B8C"/>
    </a:accent1>
    <a:accent2>
      <a:srgbClr val="8BBBC9"/>
    </a:accent2>
    <a:accent3>
      <a:srgbClr val="128B8C"/>
    </a:accent3>
    <a:accent4>
      <a:srgbClr val="8BBBC9"/>
    </a:accent4>
    <a:accent5>
      <a:srgbClr val="128B8C"/>
    </a:accent5>
    <a:accent6>
      <a:srgbClr val="8BBBC9"/>
    </a:accent6>
    <a:hlink>
      <a:srgbClr val="383838"/>
    </a:hlink>
    <a:folHlink>
      <a:srgbClr val="726F6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1137</Words>
  <Application>Microsoft Office PowerPoint</Application>
  <PresentationFormat>全屏显示(16:9)</PresentationFormat>
  <Paragraphs>326</Paragraphs>
  <Slides>24</Slides>
  <Notes>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keywords>第一PPT模板网-WWW.1PPT.COM</cp:keywords>
  <cp:lastModifiedBy>Sky123.Org</cp:lastModifiedBy>
  <cp:revision>248</cp:revision>
  <dcterms:created xsi:type="dcterms:W3CDTF">2015-12-11T17:46:00Z</dcterms:created>
  <dcterms:modified xsi:type="dcterms:W3CDTF">2018-03-09T07:01:26Z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