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5.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7.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8.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9.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11.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2.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3.xml" ContentType="application/vnd.openxmlformats-officedocument.presentationml.notesSlide+xml"/>
  <Override PartName="/ppt/tags/tag64.xml" ContentType="application/vnd.openxmlformats-officedocument.presentationml.tags+xml"/>
  <Override PartName="/ppt/notesSlides/notesSlide14.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5.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6.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7.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18.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notesSlides/notesSlide19.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20.xml" ContentType="application/vnd.openxmlformats-officedocument.presentationml.notesSlide+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21.xml" ContentType="application/vnd.openxmlformats-officedocument.presentationml.notesSlid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22.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23.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24.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85" r:id="rId2"/>
    <p:sldId id="280" r:id="rId3"/>
    <p:sldId id="279" r:id="rId4"/>
    <p:sldId id="260" r:id="rId5"/>
    <p:sldId id="271" r:id="rId6"/>
    <p:sldId id="273" r:id="rId7"/>
    <p:sldId id="267" r:id="rId8"/>
    <p:sldId id="268" r:id="rId9"/>
    <p:sldId id="311" r:id="rId10"/>
    <p:sldId id="261" r:id="rId11"/>
    <p:sldId id="265" r:id="rId12"/>
    <p:sldId id="272" r:id="rId13"/>
    <p:sldId id="263" r:id="rId14"/>
    <p:sldId id="262" r:id="rId15"/>
    <p:sldId id="312" r:id="rId16"/>
    <p:sldId id="264" r:id="rId17"/>
    <p:sldId id="275" r:id="rId18"/>
    <p:sldId id="276" r:id="rId19"/>
    <p:sldId id="270" r:id="rId20"/>
    <p:sldId id="313" r:id="rId21"/>
    <p:sldId id="269" r:id="rId22"/>
    <p:sldId id="266" r:id="rId23"/>
    <p:sldId id="274" r:id="rId24"/>
    <p:sldId id="277" r:id="rId25"/>
    <p:sldId id="314" r:id="rId26"/>
  </p:sldIdLst>
  <p:sldSz cx="12192000" cy="68580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8D31"/>
    <a:srgbClr val="F7F7F7"/>
    <a:srgbClr val="F5F5F5"/>
    <a:srgbClr val="FFFFFF"/>
    <a:srgbClr val="FAFAFC"/>
    <a:srgbClr val="F6F6F8"/>
    <a:srgbClr val="F1F2F5"/>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94660"/>
  </p:normalViewPr>
  <p:slideViewPr>
    <p:cSldViewPr snapToGrid="0">
      <p:cViewPr varScale="1">
        <p:scale>
          <a:sx n="87" d="100"/>
          <a:sy n="87" d="100"/>
        </p:scale>
        <p:origin x="672" y="84"/>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bg1"/>
            </a:solidFill>
            <a:ln>
              <a:noFill/>
            </a:ln>
            <a:effectLst>
              <a:outerShdw blurRad="304800" dist="38100" dir="18900000" algn="bl" rotWithShape="0">
                <a:prstClr val="black">
                  <a:alpha val="8000"/>
                </a:prstClr>
              </a:outerShdw>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F68D3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chemeClr val="tx1">
                <a:lumMod val="75000"/>
                <a:lumOff val="25000"/>
              </a:schemeClr>
            </a:solidFill>
            <a:ln>
              <a:solidFill>
                <a:schemeClr val="tx1">
                  <a:lumMod val="75000"/>
                  <a:lumOff val="25000"/>
                </a:schemeClr>
              </a:solid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52"/>
        <c:axId val="-79602688"/>
        <c:axId val="-79604864"/>
      </c:barChart>
      <c:catAx>
        <c:axId val="-79602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79604864"/>
        <c:crosses val="autoZero"/>
        <c:auto val="1"/>
        <c:lblAlgn val="ctr"/>
        <c:lblOffset val="100"/>
        <c:noMultiLvlLbl val="0"/>
      </c:catAx>
      <c:valAx>
        <c:axId val="-79604864"/>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7960268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t>2020/6/20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t>‹#›</a:t>
            </a:fld>
            <a:endParaRPr lang="zh-CN" altLang="en-US"/>
          </a:p>
        </p:txBody>
      </p:sp>
    </p:spTree>
    <p:extLst>
      <p:ext uri="{BB962C8B-B14F-4D97-AF65-F5344CB8AC3E}">
        <p14:creationId xmlns:p14="http://schemas.microsoft.com/office/powerpoint/2010/main" val="14491686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a:t>
            </a:fld>
            <a:endParaRPr lang="zh-CN" altLang="en-US"/>
          </a:p>
        </p:txBody>
      </p:sp>
    </p:spTree>
    <p:extLst>
      <p:ext uri="{BB962C8B-B14F-4D97-AF65-F5344CB8AC3E}">
        <p14:creationId xmlns:p14="http://schemas.microsoft.com/office/powerpoint/2010/main" val="2978789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a:t>
            </a:fld>
            <a:endParaRPr lang="zh-CN" altLang="en-US"/>
          </a:p>
        </p:txBody>
      </p:sp>
    </p:spTree>
    <p:extLst>
      <p:ext uri="{BB962C8B-B14F-4D97-AF65-F5344CB8AC3E}">
        <p14:creationId xmlns:p14="http://schemas.microsoft.com/office/powerpoint/2010/main" val="1767879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3</a:t>
            </a:fld>
            <a:endParaRPr lang="zh-CN" altLang="en-US"/>
          </a:p>
        </p:txBody>
      </p:sp>
    </p:spTree>
    <p:extLst>
      <p:ext uri="{BB962C8B-B14F-4D97-AF65-F5344CB8AC3E}">
        <p14:creationId xmlns:p14="http://schemas.microsoft.com/office/powerpoint/2010/main" val="276457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extLst>
      <p:ext uri="{BB962C8B-B14F-4D97-AF65-F5344CB8AC3E}">
        <p14:creationId xmlns:p14="http://schemas.microsoft.com/office/powerpoint/2010/main" val="4152538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717961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3415733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4125496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8</a:t>
            </a:fld>
            <a:endParaRPr lang="zh-CN" altLang="en-US"/>
          </a:p>
        </p:txBody>
      </p:sp>
    </p:spTree>
    <p:extLst>
      <p:ext uri="{BB962C8B-B14F-4D97-AF65-F5344CB8AC3E}">
        <p14:creationId xmlns:p14="http://schemas.microsoft.com/office/powerpoint/2010/main" val="125967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extLst>
      <p:ext uri="{BB962C8B-B14F-4D97-AF65-F5344CB8AC3E}">
        <p14:creationId xmlns:p14="http://schemas.microsoft.com/office/powerpoint/2010/main" val="663959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1341113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2525013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12</a:t>
            </a:fld>
            <a:endParaRPr lang="zh-CN" altLang="en-US"/>
          </a:p>
        </p:txBody>
      </p:sp>
    </p:spTree>
    <p:extLst>
      <p:ext uri="{BB962C8B-B14F-4D97-AF65-F5344CB8AC3E}">
        <p14:creationId xmlns:p14="http://schemas.microsoft.com/office/powerpoint/2010/main" val="37397394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13</a:t>
            </a:fld>
            <a:endParaRPr lang="zh-CN" altLang="en-US"/>
          </a:p>
        </p:txBody>
      </p:sp>
    </p:spTree>
    <p:extLst>
      <p:ext uri="{BB962C8B-B14F-4D97-AF65-F5344CB8AC3E}">
        <p14:creationId xmlns:p14="http://schemas.microsoft.com/office/powerpoint/2010/main" val="2964629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extLst>
      <p:ext uri="{BB962C8B-B14F-4D97-AF65-F5344CB8AC3E}">
        <p14:creationId xmlns:p14="http://schemas.microsoft.com/office/powerpoint/2010/main" val="4282598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1881005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16</a:t>
            </a:fld>
            <a:endParaRPr lang="zh-CN" altLang="en-US"/>
          </a:p>
        </p:txBody>
      </p:sp>
    </p:spTree>
    <p:extLst>
      <p:ext uri="{BB962C8B-B14F-4D97-AF65-F5344CB8AC3E}">
        <p14:creationId xmlns:p14="http://schemas.microsoft.com/office/powerpoint/2010/main" val="649488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17</a:t>
            </a:fld>
            <a:endParaRPr lang="zh-CN" altLang="en-US"/>
          </a:p>
        </p:txBody>
      </p:sp>
    </p:spTree>
    <p:extLst>
      <p:ext uri="{BB962C8B-B14F-4D97-AF65-F5344CB8AC3E}">
        <p14:creationId xmlns:p14="http://schemas.microsoft.com/office/powerpoint/2010/main" val="3950256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18</a:t>
            </a:fld>
            <a:endParaRPr lang="zh-CN" altLang="en-US"/>
          </a:p>
        </p:txBody>
      </p:sp>
    </p:spTree>
    <p:extLst>
      <p:ext uri="{BB962C8B-B14F-4D97-AF65-F5344CB8AC3E}">
        <p14:creationId xmlns:p14="http://schemas.microsoft.com/office/powerpoint/2010/main" val="8680256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19</a:t>
            </a:fld>
            <a:endParaRPr lang="zh-CN" altLang="en-US"/>
          </a:p>
        </p:txBody>
      </p:sp>
    </p:spTree>
    <p:extLst>
      <p:ext uri="{BB962C8B-B14F-4D97-AF65-F5344CB8AC3E}">
        <p14:creationId xmlns:p14="http://schemas.microsoft.com/office/powerpoint/2010/main" val="973721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20</a:t>
            </a:fld>
            <a:endParaRPr lang="zh-CN" altLang="en-US"/>
          </a:p>
        </p:txBody>
      </p:sp>
    </p:spTree>
    <p:extLst>
      <p:ext uri="{BB962C8B-B14F-4D97-AF65-F5344CB8AC3E}">
        <p14:creationId xmlns:p14="http://schemas.microsoft.com/office/powerpoint/2010/main" val="30011716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21</a:t>
            </a:fld>
            <a:endParaRPr lang="zh-CN" altLang="en-US"/>
          </a:p>
        </p:txBody>
      </p:sp>
    </p:spTree>
    <p:extLst>
      <p:ext uri="{BB962C8B-B14F-4D97-AF65-F5344CB8AC3E}">
        <p14:creationId xmlns:p14="http://schemas.microsoft.com/office/powerpoint/2010/main" val="4598096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22</a:t>
            </a:fld>
            <a:endParaRPr lang="zh-CN" altLang="en-US"/>
          </a:p>
        </p:txBody>
      </p:sp>
    </p:spTree>
    <p:extLst>
      <p:ext uri="{BB962C8B-B14F-4D97-AF65-F5344CB8AC3E}">
        <p14:creationId xmlns:p14="http://schemas.microsoft.com/office/powerpoint/2010/main" val="7690171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extLst>
      <p:ext uri="{BB962C8B-B14F-4D97-AF65-F5344CB8AC3E}">
        <p14:creationId xmlns:p14="http://schemas.microsoft.com/office/powerpoint/2010/main" val="40653244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24</a:t>
            </a:fld>
            <a:endParaRPr lang="zh-CN" altLang="en-US"/>
          </a:p>
        </p:txBody>
      </p:sp>
    </p:spTree>
    <p:extLst>
      <p:ext uri="{BB962C8B-B14F-4D97-AF65-F5344CB8AC3E}">
        <p14:creationId xmlns:p14="http://schemas.microsoft.com/office/powerpoint/2010/main" val="29423309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25</a:t>
            </a:fld>
            <a:endParaRPr lang="zh-CN" altLang="en-US"/>
          </a:p>
        </p:txBody>
      </p:sp>
    </p:spTree>
    <p:extLst>
      <p:ext uri="{BB962C8B-B14F-4D97-AF65-F5344CB8AC3E}">
        <p14:creationId xmlns:p14="http://schemas.microsoft.com/office/powerpoint/2010/main" val="1056176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3" name="图片占位符 12"/>
          <p:cNvSpPr>
            <a:spLocks noGrp="1"/>
          </p:cNvSpPr>
          <p:nvPr>
            <p:ph type="pic" sz="quarter" idx="10"/>
          </p:nvPr>
        </p:nvSpPr>
        <p:spPr>
          <a:xfrm>
            <a:off x="1485899" y="2755900"/>
            <a:ext cx="1706480" cy="1706480"/>
          </a:xfrm>
          <a:custGeom>
            <a:avLst/>
            <a:gdLst>
              <a:gd name="connsiteX0" fmla="*/ 853241 w 1706480"/>
              <a:gd name="connsiteY0" fmla="*/ 0 h 1706480"/>
              <a:gd name="connsiteX1" fmla="*/ 1706480 w 1706480"/>
              <a:gd name="connsiteY1" fmla="*/ 0 h 1706480"/>
              <a:gd name="connsiteX2" fmla="*/ 1706480 w 1706480"/>
              <a:gd name="connsiteY2" fmla="*/ 853240 h 1706480"/>
              <a:gd name="connsiteX3" fmla="*/ 853240 w 1706480"/>
              <a:gd name="connsiteY3" fmla="*/ 1706480 h 1706480"/>
              <a:gd name="connsiteX4" fmla="*/ 0 w 1706480"/>
              <a:gd name="connsiteY4" fmla="*/ 853240 h 1706480"/>
              <a:gd name="connsiteX5" fmla="*/ 1 w 1706480"/>
              <a:gd name="connsiteY5" fmla="*/ 853240 h 1706480"/>
              <a:gd name="connsiteX6" fmla="*/ 853241 w 1706480"/>
              <a:gd name="connsiteY6" fmla="*/ 0 h 170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6480" h="1706480">
                <a:moveTo>
                  <a:pt x="853241" y="0"/>
                </a:moveTo>
                <a:lnTo>
                  <a:pt x="1706480" y="0"/>
                </a:lnTo>
                <a:lnTo>
                  <a:pt x="1706480" y="853240"/>
                </a:lnTo>
                <a:cubicBezTo>
                  <a:pt x="1706480" y="1324471"/>
                  <a:pt x="1324471" y="1706480"/>
                  <a:pt x="853240" y="1706480"/>
                </a:cubicBezTo>
                <a:cubicBezTo>
                  <a:pt x="382009" y="1706480"/>
                  <a:pt x="0" y="1324471"/>
                  <a:pt x="0" y="853240"/>
                </a:cubicBezTo>
                <a:lnTo>
                  <a:pt x="1" y="853240"/>
                </a:lnTo>
                <a:cubicBezTo>
                  <a:pt x="1" y="382009"/>
                  <a:pt x="382010" y="0"/>
                  <a:pt x="853241" y="0"/>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3990473" y="2755900"/>
            <a:ext cx="1706480" cy="1706480"/>
          </a:xfrm>
          <a:custGeom>
            <a:avLst/>
            <a:gdLst>
              <a:gd name="connsiteX0" fmla="*/ 853241 w 1706480"/>
              <a:gd name="connsiteY0" fmla="*/ 0 h 1706480"/>
              <a:gd name="connsiteX1" fmla="*/ 1706480 w 1706480"/>
              <a:gd name="connsiteY1" fmla="*/ 0 h 1706480"/>
              <a:gd name="connsiteX2" fmla="*/ 1706480 w 1706480"/>
              <a:gd name="connsiteY2" fmla="*/ 853240 h 1706480"/>
              <a:gd name="connsiteX3" fmla="*/ 853240 w 1706480"/>
              <a:gd name="connsiteY3" fmla="*/ 1706480 h 1706480"/>
              <a:gd name="connsiteX4" fmla="*/ 0 w 1706480"/>
              <a:gd name="connsiteY4" fmla="*/ 853240 h 1706480"/>
              <a:gd name="connsiteX5" fmla="*/ 1 w 1706480"/>
              <a:gd name="connsiteY5" fmla="*/ 853240 h 1706480"/>
              <a:gd name="connsiteX6" fmla="*/ 853241 w 1706480"/>
              <a:gd name="connsiteY6" fmla="*/ 0 h 170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6480" h="1706480">
                <a:moveTo>
                  <a:pt x="853241" y="0"/>
                </a:moveTo>
                <a:lnTo>
                  <a:pt x="1706480" y="0"/>
                </a:lnTo>
                <a:lnTo>
                  <a:pt x="1706480" y="853240"/>
                </a:lnTo>
                <a:cubicBezTo>
                  <a:pt x="1706480" y="1324471"/>
                  <a:pt x="1324471" y="1706480"/>
                  <a:pt x="853240" y="1706480"/>
                </a:cubicBezTo>
                <a:cubicBezTo>
                  <a:pt x="382009" y="1706480"/>
                  <a:pt x="0" y="1324471"/>
                  <a:pt x="0" y="853240"/>
                </a:cubicBezTo>
                <a:lnTo>
                  <a:pt x="1" y="853240"/>
                </a:lnTo>
                <a:cubicBezTo>
                  <a:pt x="1" y="382009"/>
                  <a:pt x="382010" y="0"/>
                  <a:pt x="853241" y="0"/>
                </a:cubicBez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6495047" y="2755900"/>
            <a:ext cx="1706480" cy="1706480"/>
          </a:xfrm>
          <a:custGeom>
            <a:avLst/>
            <a:gdLst>
              <a:gd name="connsiteX0" fmla="*/ 853241 w 1706480"/>
              <a:gd name="connsiteY0" fmla="*/ 0 h 1706480"/>
              <a:gd name="connsiteX1" fmla="*/ 1706480 w 1706480"/>
              <a:gd name="connsiteY1" fmla="*/ 0 h 1706480"/>
              <a:gd name="connsiteX2" fmla="*/ 1706480 w 1706480"/>
              <a:gd name="connsiteY2" fmla="*/ 853240 h 1706480"/>
              <a:gd name="connsiteX3" fmla="*/ 853240 w 1706480"/>
              <a:gd name="connsiteY3" fmla="*/ 1706480 h 1706480"/>
              <a:gd name="connsiteX4" fmla="*/ 0 w 1706480"/>
              <a:gd name="connsiteY4" fmla="*/ 853240 h 1706480"/>
              <a:gd name="connsiteX5" fmla="*/ 1 w 1706480"/>
              <a:gd name="connsiteY5" fmla="*/ 853240 h 1706480"/>
              <a:gd name="connsiteX6" fmla="*/ 853241 w 1706480"/>
              <a:gd name="connsiteY6" fmla="*/ 0 h 170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6480" h="1706480">
                <a:moveTo>
                  <a:pt x="853241" y="0"/>
                </a:moveTo>
                <a:lnTo>
                  <a:pt x="1706480" y="0"/>
                </a:lnTo>
                <a:lnTo>
                  <a:pt x="1706480" y="853240"/>
                </a:lnTo>
                <a:cubicBezTo>
                  <a:pt x="1706480" y="1324471"/>
                  <a:pt x="1324471" y="1706480"/>
                  <a:pt x="853240" y="1706480"/>
                </a:cubicBezTo>
                <a:cubicBezTo>
                  <a:pt x="382009" y="1706480"/>
                  <a:pt x="0" y="1324471"/>
                  <a:pt x="0" y="853240"/>
                </a:cubicBezTo>
                <a:lnTo>
                  <a:pt x="1" y="853240"/>
                </a:lnTo>
                <a:cubicBezTo>
                  <a:pt x="1" y="382009"/>
                  <a:pt x="382010" y="0"/>
                  <a:pt x="853241" y="0"/>
                </a:cubicBez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999620" y="2755900"/>
            <a:ext cx="1706480" cy="1706480"/>
          </a:xfrm>
          <a:custGeom>
            <a:avLst/>
            <a:gdLst>
              <a:gd name="connsiteX0" fmla="*/ 853241 w 1706480"/>
              <a:gd name="connsiteY0" fmla="*/ 0 h 1706480"/>
              <a:gd name="connsiteX1" fmla="*/ 1706480 w 1706480"/>
              <a:gd name="connsiteY1" fmla="*/ 0 h 1706480"/>
              <a:gd name="connsiteX2" fmla="*/ 1706480 w 1706480"/>
              <a:gd name="connsiteY2" fmla="*/ 853240 h 1706480"/>
              <a:gd name="connsiteX3" fmla="*/ 853240 w 1706480"/>
              <a:gd name="connsiteY3" fmla="*/ 1706480 h 1706480"/>
              <a:gd name="connsiteX4" fmla="*/ 0 w 1706480"/>
              <a:gd name="connsiteY4" fmla="*/ 853240 h 1706480"/>
              <a:gd name="connsiteX5" fmla="*/ 1 w 1706480"/>
              <a:gd name="connsiteY5" fmla="*/ 853240 h 1706480"/>
              <a:gd name="connsiteX6" fmla="*/ 853241 w 1706480"/>
              <a:gd name="connsiteY6" fmla="*/ 0 h 170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06480" h="1706480">
                <a:moveTo>
                  <a:pt x="853241" y="0"/>
                </a:moveTo>
                <a:lnTo>
                  <a:pt x="1706480" y="0"/>
                </a:lnTo>
                <a:lnTo>
                  <a:pt x="1706480" y="853240"/>
                </a:lnTo>
                <a:cubicBezTo>
                  <a:pt x="1706480" y="1324471"/>
                  <a:pt x="1324471" y="1706480"/>
                  <a:pt x="853240" y="1706480"/>
                </a:cubicBezTo>
                <a:cubicBezTo>
                  <a:pt x="382009" y="1706480"/>
                  <a:pt x="0" y="1324471"/>
                  <a:pt x="0" y="853240"/>
                </a:cubicBezTo>
                <a:lnTo>
                  <a:pt x="1" y="853240"/>
                </a:lnTo>
                <a:cubicBezTo>
                  <a:pt x="1" y="382009"/>
                  <a:pt x="382010" y="0"/>
                  <a:pt x="853241" y="0"/>
                </a:cubicBezTo>
                <a:close/>
              </a:path>
            </a:pathLst>
          </a:custGeom>
        </p:spPr>
        <p:txBody>
          <a:bodyPr wrap="square">
            <a:no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567543" y="2294357"/>
            <a:ext cx="2287814" cy="2420194"/>
          </a:xfrm>
          <a:custGeom>
            <a:avLst/>
            <a:gdLst>
              <a:gd name="connsiteX0" fmla="*/ 0 w 2287814"/>
              <a:gd name="connsiteY0" fmla="*/ 0 h 2420194"/>
              <a:gd name="connsiteX1" fmla="*/ 2287814 w 2287814"/>
              <a:gd name="connsiteY1" fmla="*/ 0 h 2420194"/>
              <a:gd name="connsiteX2" fmla="*/ 2287814 w 2287814"/>
              <a:gd name="connsiteY2" fmla="*/ 2420194 h 2420194"/>
              <a:gd name="connsiteX3" fmla="*/ 0 w 2287814"/>
              <a:gd name="connsiteY3" fmla="*/ 2420194 h 2420194"/>
            </a:gdLst>
            <a:ahLst/>
            <a:cxnLst>
              <a:cxn ang="0">
                <a:pos x="connsiteX0" y="connsiteY0"/>
              </a:cxn>
              <a:cxn ang="0">
                <a:pos x="connsiteX1" y="connsiteY1"/>
              </a:cxn>
              <a:cxn ang="0">
                <a:pos x="connsiteX2" y="connsiteY2"/>
              </a:cxn>
              <a:cxn ang="0">
                <a:pos x="connsiteX3" y="connsiteY3"/>
              </a:cxn>
            </a:cxnLst>
            <a:rect l="l" t="t" r="r" b="b"/>
            <a:pathLst>
              <a:path w="2287814" h="2420194">
                <a:moveTo>
                  <a:pt x="0" y="0"/>
                </a:moveTo>
                <a:lnTo>
                  <a:pt x="2287814" y="0"/>
                </a:lnTo>
                <a:lnTo>
                  <a:pt x="2287814" y="2420194"/>
                </a:lnTo>
                <a:lnTo>
                  <a:pt x="0" y="2420194"/>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952093" y="2294357"/>
            <a:ext cx="2287814" cy="2420194"/>
          </a:xfrm>
          <a:custGeom>
            <a:avLst/>
            <a:gdLst>
              <a:gd name="connsiteX0" fmla="*/ 0 w 2287814"/>
              <a:gd name="connsiteY0" fmla="*/ 0 h 2420194"/>
              <a:gd name="connsiteX1" fmla="*/ 2287814 w 2287814"/>
              <a:gd name="connsiteY1" fmla="*/ 0 h 2420194"/>
              <a:gd name="connsiteX2" fmla="*/ 2287814 w 2287814"/>
              <a:gd name="connsiteY2" fmla="*/ 2420194 h 2420194"/>
              <a:gd name="connsiteX3" fmla="*/ 0 w 2287814"/>
              <a:gd name="connsiteY3" fmla="*/ 2420194 h 2420194"/>
            </a:gdLst>
            <a:ahLst/>
            <a:cxnLst>
              <a:cxn ang="0">
                <a:pos x="connsiteX0" y="connsiteY0"/>
              </a:cxn>
              <a:cxn ang="0">
                <a:pos x="connsiteX1" y="connsiteY1"/>
              </a:cxn>
              <a:cxn ang="0">
                <a:pos x="connsiteX2" y="connsiteY2"/>
              </a:cxn>
              <a:cxn ang="0">
                <a:pos x="connsiteX3" y="connsiteY3"/>
              </a:cxn>
            </a:cxnLst>
            <a:rect l="l" t="t" r="r" b="b"/>
            <a:pathLst>
              <a:path w="2287814" h="2420194">
                <a:moveTo>
                  <a:pt x="0" y="0"/>
                </a:moveTo>
                <a:lnTo>
                  <a:pt x="2287814" y="0"/>
                </a:lnTo>
                <a:lnTo>
                  <a:pt x="2287814" y="2420194"/>
                </a:lnTo>
                <a:lnTo>
                  <a:pt x="0" y="2420194"/>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336645" y="2294357"/>
            <a:ext cx="2287814" cy="2420194"/>
          </a:xfrm>
          <a:custGeom>
            <a:avLst/>
            <a:gdLst>
              <a:gd name="connsiteX0" fmla="*/ 0 w 2287814"/>
              <a:gd name="connsiteY0" fmla="*/ 0 h 2420194"/>
              <a:gd name="connsiteX1" fmla="*/ 2287814 w 2287814"/>
              <a:gd name="connsiteY1" fmla="*/ 0 h 2420194"/>
              <a:gd name="connsiteX2" fmla="*/ 2287814 w 2287814"/>
              <a:gd name="connsiteY2" fmla="*/ 2420194 h 2420194"/>
              <a:gd name="connsiteX3" fmla="*/ 0 w 2287814"/>
              <a:gd name="connsiteY3" fmla="*/ 2420194 h 2420194"/>
            </a:gdLst>
            <a:ahLst/>
            <a:cxnLst>
              <a:cxn ang="0">
                <a:pos x="connsiteX0" y="connsiteY0"/>
              </a:cxn>
              <a:cxn ang="0">
                <a:pos x="connsiteX1" y="connsiteY1"/>
              </a:cxn>
              <a:cxn ang="0">
                <a:pos x="connsiteX2" y="connsiteY2"/>
              </a:cxn>
              <a:cxn ang="0">
                <a:pos x="connsiteX3" y="connsiteY3"/>
              </a:cxn>
            </a:cxnLst>
            <a:rect l="l" t="t" r="r" b="b"/>
            <a:pathLst>
              <a:path w="2287814" h="2420194">
                <a:moveTo>
                  <a:pt x="0" y="0"/>
                </a:moveTo>
                <a:lnTo>
                  <a:pt x="2287814" y="0"/>
                </a:lnTo>
                <a:lnTo>
                  <a:pt x="2287814" y="2420194"/>
                </a:lnTo>
                <a:lnTo>
                  <a:pt x="0" y="2420194"/>
                </a:lnTo>
                <a:close/>
              </a:path>
            </a:pathLst>
          </a:custGeom>
        </p:spPr>
        <p:txBody>
          <a:bodyPr wrap="square">
            <a:noAutofit/>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019175" y="2160588"/>
            <a:ext cx="3247146" cy="1727200"/>
          </a:xfrm>
          <a:custGeom>
            <a:avLst/>
            <a:gdLst>
              <a:gd name="connsiteX0" fmla="*/ 0 w 3247146"/>
              <a:gd name="connsiteY0" fmla="*/ 0 h 1727200"/>
              <a:gd name="connsiteX1" fmla="*/ 3247146 w 3247146"/>
              <a:gd name="connsiteY1" fmla="*/ 0 h 1727200"/>
              <a:gd name="connsiteX2" fmla="*/ 3247146 w 3247146"/>
              <a:gd name="connsiteY2" fmla="*/ 1727200 h 1727200"/>
              <a:gd name="connsiteX3" fmla="*/ 0 w 3247146"/>
              <a:gd name="connsiteY3" fmla="*/ 1727200 h 1727200"/>
            </a:gdLst>
            <a:ahLst/>
            <a:cxnLst>
              <a:cxn ang="0">
                <a:pos x="connsiteX0" y="connsiteY0"/>
              </a:cxn>
              <a:cxn ang="0">
                <a:pos x="connsiteX1" y="connsiteY1"/>
              </a:cxn>
              <a:cxn ang="0">
                <a:pos x="connsiteX2" y="connsiteY2"/>
              </a:cxn>
              <a:cxn ang="0">
                <a:pos x="connsiteX3" y="connsiteY3"/>
              </a:cxn>
            </a:cxnLst>
            <a:rect l="l" t="t" r="r" b="b"/>
            <a:pathLst>
              <a:path w="3247146" h="1727200">
                <a:moveTo>
                  <a:pt x="0" y="0"/>
                </a:moveTo>
                <a:lnTo>
                  <a:pt x="3247146" y="0"/>
                </a:lnTo>
                <a:lnTo>
                  <a:pt x="3247146" y="1727200"/>
                </a:lnTo>
                <a:lnTo>
                  <a:pt x="0" y="1727200"/>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472427" y="4094163"/>
            <a:ext cx="3247146" cy="1727200"/>
          </a:xfrm>
          <a:custGeom>
            <a:avLst/>
            <a:gdLst>
              <a:gd name="connsiteX0" fmla="*/ 0 w 3247146"/>
              <a:gd name="connsiteY0" fmla="*/ 0 h 1727200"/>
              <a:gd name="connsiteX1" fmla="*/ 3247146 w 3247146"/>
              <a:gd name="connsiteY1" fmla="*/ 0 h 1727200"/>
              <a:gd name="connsiteX2" fmla="*/ 3247146 w 3247146"/>
              <a:gd name="connsiteY2" fmla="*/ 1727200 h 1727200"/>
              <a:gd name="connsiteX3" fmla="*/ 0 w 3247146"/>
              <a:gd name="connsiteY3" fmla="*/ 1727200 h 1727200"/>
            </a:gdLst>
            <a:ahLst/>
            <a:cxnLst>
              <a:cxn ang="0">
                <a:pos x="connsiteX0" y="connsiteY0"/>
              </a:cxn>
              <a:cxn ang="0">
                <a:pos x="connsiteX1" y="connsiteY1"/>
              </a:cxn>
              <a:cxn ang="0">
                <a:pos x="connsiteX2" y="connsiteY2"/>
              </a:cxn>
              <a:cxn ang="0">
                <a:pos x="connsiteX3" y="connsiteY3"/>
              </a:cxn>
            </a:cxnLst>
            <a:rect l="l" t="t" r="r" b="b"/>
            <a:pathLst>
              <a:path w="3247146" h="1727200">
                <a:moveTo>
                  <a:pt x="0" y="0"/>
                </a:moveTo>
                <a:lnTo>
                  <a:pt x="3247146" y="0"/>
                </a:lnTo>
                <a:lnTo>
                  <a:pt x="3247146" y="1727200"/>
                </a:lnTo>
                <a:lnTo>
                  <a:pt x="0" y="1727200"/>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7925679" y="2160588"/>
            <a:ext cx="3247146" cy="1727200"/>
          </a:xfrm>
          <a:custGeom>
            <a:avLst/>
            <a:gdLst>
              <a:gd name="connsiteX0" fmla="*/ 0 w 3247146"/>
              <a:gd name="connsiteY0" fmla="*/ 0 h 1727200"/>
              <a:gd name="connsiteX1" fmla="*/ 3247146 w 3247146"/>
              <a:gd name="connsiteY1" fmla="*/ 0 h 1727200"/>
              <a:gd name="connsiteX2" fmla="*/ 3247146 w 3247146"/>
              <a:gd name="connsiteY2" fmla="*/ 1727200 h 1727200"/>
              <a:gd name="connsiteX3" fmla="*/ 0 w 3247146"/>
              <a:gd name="connsiteY3" fmla="*/ 1727200 h 1727200"/>
            </a:gdLst>
            <a:ahLst/>
            <a:cxnLst>
              <a:cxn ang="0">
                <a:pos x="connsiteX0" y="connsiteY0"/>
              </a:cxn>
              <a:cxn ang="0">
                <a:pos x="connsiteX1" y="connsiteY1"/>
              </a:cxn>
              <a:cxn ang="0">
                <a:pos x="connsiteX2" y="connsiteY2"/>
              </a:cxn>
              <a:cxn ang="0">
                <a:pos x="connsiteX3" y="connsiteY3"/>
              </a:cxn>
            </a:cxnLst>
            <a:rect l="l" t="t" r="r" b="b"/>
            <a:pathLst>
              <a:path w="3247146" h="1727200">
                <a:moveTo>
                  <a:pt x="0" y="0"/>
                </a:moveTo>
                <a:lnTo>
                  <a:pt x="3247146" y="0"/>
                </a:lnTo>
                <a:lnTo>
                  <a:pt x="3247146" y="1727200"/>
                </a:lnTo>
                <a:lnTo>
                  <a:pt x="0" y="1727200"/>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33118" y="2042955"/>
            <a:ext cx="2053082" cy="2381570"/>
          </a:xfrm>
          <a:custGeom>
            <a:avLst/>
            <a:gdLst>
              <a:gd name="connsiteX0" fmla="*/ 1026541 w 2053082"/>
              <a:gd name="connsiteY0" fmla="*/ 0 h 2381570"/>
              <a:gd name="connsiteX1" fmla="*/ 2053082 w 2053082"/>
              <a:gd name="connsiteY1" fmla="*/ 513271 h 2381570"/>
              <a:gd name="connsiteX2" fmla="*/ 2053082 w 2053082"/>
              <a:gd name="connsiteY2" fmla="*/ 1868300 h 2381570"/>
              <a:gd name="connsiteX3" fmla="*/ 1026541 w 2053082"/>
              <a:gd name="connsiteY3" fmla="*/ 2381570 h 2381570"/>
              <a:gd name="connsiteX4" fmla="*/ 0 w 2053082"/>
              <a:gd name="connsiteY4" fmla="*/ 1868300 h 2381570"/>
              <a:gd name="connsiteX5" fmla="*/ 0 w 2053082"/>
              <a:gd name="connsiteY5" fmla="*/ 513271 h 238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3082" h="2381570">
                <a:moveTo>
                  <a:pt x="1026541" y="0"/>
                </a:moveTo>
                <a:lnTo>
                  <a:pt x="2053082" y="513271"/>
                </a:lnTo>
                <a:lnTo>
                  <a:pt x="2053082" y="1868300"/>
                </a:lnTo>
                <a:lnTo>
                  <a:pt x="1026541" y="2381570"/>
                </a:lnTo>
                <a:lnTo>
                  <a:pt x="0" y="1868300"/>
                </a:lnTo>
                <a:lnTo>
                  <a:pt x="0" y="513271"/>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8305800" y="2042957"/>
            <a:ext cx="2053082" cy="2381570"/>
          </a:xfrm>
          <a:custGeom>
            <a:avLst/>
            <a:gdLst>
              <a:gd name="connsiteX0" fmla="*/ 1026541 w 2053082"/>
              <a:gd name="connsiteY0" fmla="*/ 0 h 2381570"/>
              <a:gd name="connsiteX1" fmla="*/ 2053082 w 2053082"/>
              <a:gd name="connsiteY1" fmla="*/ 513271 h 2381570"/>
              <a:gd name="connsiteX2" fmla="*/ 2053082 w 2053082"/>
              <a:gd name="connsiteY2" fmla="*/ 1868300 h 2381570"/>
              <a:gd name="connsiteX3" fmla="*/ 1026541 w 2053082"/>
              <a:gd name="connsiteY3" fmla="*/ 2381570 h 2381570"/>
              <a:gd name="connsiteX4" fmla="*/ 0 w 2053082"/>
              <a:gd name="connsiteY4" fmla="*/ 1868300 h 2381570"/>
              <a:gd name="connsiteX5" fmla="*/ 0 w 2053082"/>
              <a:gd name="connsiteY5" fmla="*/ 513271 h 2381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3082" h="2381570">
                <a:moveTo>
                  <a:pt x="1026541" y="0"/>
                </a:moveTo>
                <a:lnTo>
                  <a:pt x="2053082" y="513271"/>
                </a:lnTo>
                <a:lnTo>
                  <a:pt x="2053082" y="1868300"/>
                </a:lnTo>
                <a:lnTo>
                  <a:pt x="1026541" y="2381570"/>
                </a:lnTo>
                <a:lnTo>
                  <a:pt x="0" y="1868300"/>
                </a:lnTo>
                <a:lnTo>
                  <a:pt x="0" y="513271"/>
                </a:lnTo>
                <a:close/>
              </a:path>
            </a:pathLst>
          </a:custGeom>
        </p:spPr>
        <p:txBody>
          <a:bodyPr wrap="square">
            <a:noAutofit/>
          </a:bodyPr>
          <a:lstStyle/>
          <a:p>
            <a:endParaRPr lang="zh-CN" altLang="en-US"/>
          </a:p>
        </p:txBody>
      </p:sp>
      <p:sp>
        <p:nvSpPr>
          <p:cNvPr id="9" name="图片占位符 8"/>
          <p:cNvSpPr>
            <a:spLocks noGrp="1"/>
          </p:cNvSpPr>
          <p:nvPr>
            <p:ph type="pic" sz="quarter" idx="12"/>
          </p:nvPr>
        </p:nvSpPr>
        <p:spPr>
          <a:xfrm>
            <a:off x="0" y="0"/>
            <a:ext cx="12192000" cy="3233738"/>
          </a:xfrm>
          <a:custGeom>
            <a:avLst/>
            <a:gdLst>
              <a:gd name="connsiteX0" fmla="*/ 0 w 12192000"/>
              <a:gd name="connsiteY0" fmla="*/ 0 h 3233738"/>
              <a:gd name="connsiteX1" fmla="*/ 12192000 w 12192000"/>
              <a:gd name="connsiteY1" fmla="*/ 0 h 3233738"/>
              <a:gd name="connsiteX2" fmla="*/ 12192000 w 12192000"/>
              <a:gd name="connsiteY2" fmla="*/ 3233738 h 3233738"/>
              <a:gd name="connsiteX3" fmla="*/ 0 w 12192000"/>
              <a:gd name="connsiteY3" fmla="*/ 3233738 h 3233738"/>
            </a:gdLst>
            <a:ahLst/>
            <a:cxnLst>
              <a:cxn ang="0">
                <a:pos x="connsiteX0" y="connsiteY0"/>
              </a:cxn>
              <a:cxn ang="0">
                <a:pos x="connsiteX1" y="connsiteY1"/>
              </a:cxn>
              <a:cxn ang="0">
                <a:pos x="connsiteX2" y="connsiteY2"/>
              </a:cxn>
              <a:cxn ang="0">
                <a:pos x="connsiteX3" y="connsiteY3"/>
              </a:cxn>
            </a:cxnLst>
            <a:rect l="l" t="t" r="r" b="b"/>
            <a:pathLst>
              <a:path w="12192000" h="3233738">
                <a:moveTo>
                  <a:pt x="0" y="0"/>
                </a:moveTo>
                <a:lnTo>
                  <a:pt x="12192000" y="0"/>
                </a:lnTo>
                <a:lnTo>
                  <a:pt x="12192000" y="3233738"/>
                </a:lnTo>
                <a:lnTo>
                  <a:pt x="0" y="3233738"/>
                </a:ln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2466242" y="2118934"/>
            <a:ext cx="1769054" cy="2052099"/>
          </a:xfrm>
          <a:custGeom>
            <a:avLst/>
            <a:gdLst>
              <a:gd name="connsiteX0" fmla="*/ 884527 w 1769054"/>
              <a:gd name="connsiteY0" fmla="*/ 0 h 2052099"/>
              <a:gd name="connsiteX1" fmla="*/ 1769054 w 1769054"/>
              <a:gd name="connsiteY1" fmla="*/ 442264 h 2052099"/>
              <a:gd name="connsiteX2" fmla="*/ 1769054 w 1769054"/>
              <a:gd name="connsiteY2" fmla="*/ 1609836 h 2052099"/>
              <a:gd name="connsiteX3" fmla="*/ 884527 w 1769054"/>
              <a:gd name="connsiteY3" fmla="*/ 2052099 h 2052099"/>
              <a:gd name="connsiteX4" fmla="*/ 0 w 1769054"/>
              <a:gd name="connsiteY4" fmla="*/ 1609836 h 2052099"/>
              <a:gd name="connsiteX5" fmla="*/ 0 w 1769054"/>
              <a:gd name="connsiteY5" fmla="*/ 442264 h 205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9054" h="2052099">
                <a:moveTo>
                  <a:pt x="884527" y="0"/>
                </a:moveTo>
                <a:lnTo>
                  <a:pt x="1769054" y="442264"/>
                </a:lnTo>
                <a:lnTo>
                  <a:pt x="1769054" y="1609836"/>
                </a:lnTo>
                <a:lnTo>
                  <a:pt x="884527" y="2052099"/>
                </a:lnTo>
                <a:lnTo>
                  <a:pt x="0" y="1609836"/>
                </a:lnTo>
                <a:lnTo>
                  <a:pt x="0" y="442264"/>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1500886" y="3862541"/>
            <a:ext cx="1769054" cy="2052099"/>
          </a:xfrm>
          <a:custGeom>
            <a:avLst/>
            <a:gdLst>
              <a:gd name="connsiteX0" fmla="*/ 884527 w 1769054"/>
              <a:gd name="connsiteY0" fmla="*/ 0 h 2052099"/>
              <a:gd name="connsiteX1" fmla="*/ 1769054 w 1769054"/>
              <a:gd name="connsiteY1" fmla="*/ 442264 h 2052099"/>
              <a:gd name="connsiteX2" fmla="*/ 1769054 w 1769054"/>
              <a:gd name="connsiteY2" fmla="*/ 1609836 h 2052099"/>
              <a:gd name="connsiteX3" fmla="*/ 884527 w 1769054"/>
              <a:gd name="connsiteY3" fmla="*/ 2052099 h 2052099"/>
              <a:gd name="connsiteX4" fmla="*/ 0 w 1769054"/>
              <a:gd name="connsiteY4" fmla="*/ 1609836 h 2052099"/>
              <a:gd name="connsiteX5" fmla="*/ 0 w 1769054"/>
              <a:gd name="connsiteY5" fmla="*/ 442264 h 205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9054" h="2052099">
                <a:moveTo>
                  <a:pt x="884527" y="0"/>
                </a:moveTo>
                <a:lnTo>
                  <a:pt x="1769054" y="442264"/>
                </a:lnTo>
                <a:lnTo>
                  <a:pt x="1769054" y="1609836"/>
                </a:lnTo>
                <a:lnTo>
                  <a:pt x="884527" y="2052099"/>
                </a:lnTo>
                <a:lnTo>
                  <a:pt x="0" y="1609836"/>
                </a:lnTo>
                <a:lnTo>
                  <a:pt x="0" y="442264"/>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3431596" y="3862542"/>
            <a:ext cx="1769054" cy="2052099"/>
          </a:xfrm>
          <a:custGeom>
            <a:avLst/>
            <a:gdLst>
              <a:gd name="connsiteX0" fmla="*/ 884527 w 1769054"/>
              <a:gd name="connsiteY0" fmla="*/ 0 h 2052099"/>
              <a:gd name="connsiteX1" fmla="*/ 1769054 w 1769054"/>
              <a:gd name="connsiteY1" fmla="*/ 442264 h 2052099"/>
              <a:gd name="connsiteX2" fmla="*/ 1769054 w 1769054"/>
              <a:gd name="connsiteY2" fmla="*/ 1609836 h 2052099"/>
              <a:gd name="connsiteX3" fmla="*/ 884527 w 1769054"/>
              <a:gd name="connsiteY3" fmla="*/ 2052099 h 2052099"/>
              <a:gd name="connsiteX4" fmla="*/ 0 w 1769054"/>
              <a:gd name="connsiteY4" fmla="*/ 1609836 h 2052099"/>
              <a:gd name="connsiteX5" fmla="*/ 0 w 1769054"/>
              <a:gd name="connsiteY5" fmla="*/ 442264 h 2052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9054" h="2052099">
                <a:moveTo>
                  <a:pt x="884527" y="0"/>
                </a:moveTo>
                <a:lnTo>
                  <a:pt x="1769054" y="442264"/>
                </a:lnTo>
                <a:lnTo>
                  <a:pt x="1769054" y="1609836"/>
                </a:lnTo>
                <a:lnTo>
                  <a:pt x="884527" y="2052099"/>
                </a:lnTo>
                <a:lnTo>
                  <a:pt x="0" y="1609836"/>
                </a:lnTo>
                <a:lnTo>
                  <a:pt x="0" y="442264"/>
                </a:ln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6223780" y="2222834"/>
            <a:ext cx="2230856" cy="2802954"/>
          </a:xfrm>
          <a:custGeom>
            <a:avLst/>
            <a:gdLst>
              <a:gd name="connsiteX0" fmla="*/ 0 w 2230856"/>
              <a:gd name="connsiteY0" fmla="*/ 0 h 2802954"/>
              <a:gd name="connsiteX1" fmla="*/ 2230856 w 2230856"/>
              <a:gd name="connsiteY1" fmla="*/ 0 h 2802954"/>
              <a:gd name="connsiteX2" fmla="*/ 2230856 w 2230856"/>
              <a:gd name="connsiteY2" fmla="*/ 2802954 h 2802954"/>
              <a:gd name="connsiteX3" fmla="*/ 0 w 2230856"/>
              <a:gd name="connsiteY3" fmla="*/ 2802954 h 2802954"/>
            </a:gdLst>
            <a:ahLst/>
            <a:cxnLst>
              <a:cxn ang="0">
                <a:pos x="connsiteX0" y="connsiteY0"/>
              </a:cxn>
              <a:cxn ang="0">
                <a:pos x="connsiteX1" y="connsiteY1"/>
              </a:cxn>
              <a:cxn ang="0">
                <a:pos x="connsiteX2" y="connsiteY2"/>
              </a:cxn>
              <a:cxn ang="0">
                <a:pos x="connsiteX3" y="connsiteY3"/>
              </a:cxn>
            </a:cxnLst>
            <a:rect l="l" t="t" r="r" b="b"/>
            <a:pathLst>
              <a:path w="2230856" h="2802954">
                <a:moveTo>
                  <a:pt x="0" y="0"/>
                </a:moveTo>
                <a:lnTo>
                  <a:pt x="2230856" y="0"/>
                </a:lnTo>
                <a:lnTo>
                  <a:pt x="2230856" y="2802954"/>
                </a:lnTo>
                <a:lnTo>
                  <a:pt x="0" y="2802954"/>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8710194" y="2222834"/>
            <a:ext cx="2230856" cy="2802954"/>
          </a:xfrm>
          <a:custGeom>
            <a:avLst/>
            <a:gdLst>
              <a:gd name="connsiteX0" fmla="*/ 0 w 2230856"/>
              <a:gd name="connsiteY0" fmla="*/ 0 h 2802954"/>
              <a:gd name="connsiteX1" fmla="*/ 2230856 w 2230856"/>
              <a:gd name="connsiteY1" fmla="*/ 0 h 2802954"/>
              <a:gd name="connsiteX2" fmla="*/ 2230856 w 2230856"/>
              <a:gd name="connsiteY2" fmla="*/ 2802954 h 2802954"/>
              <a:gd name="connsiteX3" fmla="*/ 0 w 2230856"/>
              <a:gd name="connsiteY3" fmla="*/ 2802954 h 2802954"/>
            </a:gdLst>
            <a:ahLst/>
            <a:cxnLst>
              <a:cxn ang="0">
                <a:pos x="connsiteX0" y="connsiteY0"/>
              </a:cxn>
              <a:cxn ang="0">
                <a:pos x="connsiteX1" y="connsiteY1"/>
              </a:cxn>
              <a:cxn ang="0">
                <a:pos x="connsiteX2" y="connsiteY2"/>
              </a:cxn>
              <a:cxn ang="0">
                <a:pos x="connsiteX3" y="connsiteY3"/>
              </a:cxn>
            </a:cxnLst>
            <a:rect l="l" t="t" r="r" b="b"/>
            <a:pathLst>
              <a:path w="2230856" h="2802954">
                <a:moveTo>
                  <a:pt x="0" y="0"/>
                </a:moveTo>
                <a:lnTo>
                  <a:pt x="2230856" y="0"/>
                </a:lnTo>
                <a:lnTo>
                  <a:pt x="2230856" y="2802954"/>
                </a:lnTo>
                <a:lnTo>
                  <a:pt x="0" y="2802954"/>
                </a:ln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audio" Target="NULL" TargetMode="Externa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4.xml"/><Relationship Id="rId4" Type="http://schemas.microsoft.com/office/2007/relationships/media" Target="../media/media1.mp3"/><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image" Target="../media/image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notesSlide" Target="../notesSlides/notesSlide2.xml"/><Relationship Id="rId5" Type="http://schemas.openxmlformats.org/officeDocument/2006/relationships/tags" Target="../tags/tag9.xml"/><Relationship Id="rId10" Type="http://schemas.openxmlformats.org/officeDocument/2006/relationships/slideLayout" Target="../slideLayouts/slideLayout2.xml"/><Relationship Id="rId4" Type="http://schemas.openxmlformats.org/officeDocument/2006/relationships/tags" Target="../tags/tag8.xml"/><Relationship Id="rId9" Type="http://schemas.openxmlformats.org/officeDocument/2006/relationships/tags" Target="../tags/tag13.xml"/></Relationships>
</file>

<file path=ppt/slides/_rels/slide3.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26.xml"/><Relationship Id="rId7" Type="http://schemas.openxmlformats.org/officeDocument/2006/relationships/image" Target="../media/image3.jpe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notesSlide" Target="../notesSlides/notesSlide5.xml"/><Relationship Id="rId5" Type="http://schemas.openxmlformats.org/officeDocument/2006/relationships/slideLayout" Target="../slideLayouts/slideLayout6.xml"/><Relationship Id="rId4" Type="http://schemas.openxmlformats.org/officeDocument/2006/relationships/tags" Target="../tags/tag27.xml"/><Relationship Id="rId9"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notesSlide" Target="../notesSlides/notesSlide6.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2.xml"/><Relationship Id="rId5" Type="http://schemas.openxmlformats.org/officeDocument/2006/relationships/tags" Target="../tags/tag32.xml"/><Relationship Id="rId4" Type="http://schemas.openxmlformats.org/officeDocument/2006/relationships/tags" Target="../tags/tag31.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35.xml"/><Relationship Id="rId7" Type="http://schemas.openxmlformats.org/officeDocument/2006/relationships/tags" Target="../tags/tag39.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tags" Target="../tags/tag42.xml"/><Relationship Id="rId7" Type="http://schemas.openxmlformats.org/officeDocument/2006/relationships/image" Target="../media/image7.jpe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6.jpeg"/><Relationship Id="rId5" Type="http://schemas.openxmlformats.org/officeDocument/2006/relationships/notesSlide" Target="../notesSlides/notesSlide8.xml"/><Relationship Id="rId4"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1.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tags" Target="../tags/tag48.xml"/><Relationship Id="rId7" Type="http://schemas.openxmlformats.org/officeDocument/2006/relationships/notesSlide" Target="../notesSlides/notesSlide10.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slideLayout" Target="../slideLayouts/slideLayout2.xml"/><Relationship Id="rId5" Type="http://schemas.openxmlformats.org/officeDocument/2006/relationships/tags" Target="../tags/tag50.xml"/><Relationship Id="rId4" Type="http://schemas.openxmlformats.org/officeDocument/2006/relationships/tags" Target="../tags/tag49.xml"/></Relationships>
</file>

<file path=ppt/slides/_rels/slide11.xml.rels><?xml version="1.0" encoding="UTF-8" standalone="yes"?>
<Relationships xmlns="http://schemas.openxmlformats.org/package/2006/relationships"><Relationship Id="rId3" Type="http://schemas.openxmlformats.org/officeDocument/2006/relationships/tags" Target="../tags/tag53.xml"/><Relationship Id="rId7" Type="http://schemas.openxmlformats.org/officeDocument/2006/relationships/notesSlide" Target="../notesSlides/notesSlide11.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Layout" Target="../slideLayouts/slideLayout2.xml"/><Relationship Id="rId5" Type="http://schemas.openxmlformats.org/officeDocument/2006/relationships/tags" Target="../tags/tag55.xml"/><Relationship Id="rId4" Type="http://schemas.openxmlformats.org/officeDocument/2006/relationships/tags" Target="../tags/tag54.xml"/></Relationships>
</file>

<file path=ppt/slides/_rels/slide12.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tags" Target="../tags/tag58.xml"/><Relationship Id="rId7" Type="http://schemas.openxmlformats.org/officeDocument/2006/relationships/image" Target="../media/image8.jpe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notesSlide" Target="../notesSlides/notesSlide12.xml"/><Relationship Id="rId5" Type="http://schemas.openxmlformats.org/officeDocument/2006/relationships/slideLayout" Target="../slideLayouts/slideLayout5.xml"/><Relationship Id="rId4" Type="http://schemas.openxmlformats.org/officeDocument/2006/relationships/tags" Target="../tags/tag59.xml"/><Relationship Id="rId9"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tags" Target="../tags/tag62.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tags" Target="../tags/tag6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64.xml"/></Relationships>
</file>

<file path=ppt/slides/_rels/slide15.xml.rels><?xml version="1.0" encoding="UTF-8" standalone="yes"?>
<Relationships xmlns="http://schemas.openxmlformats.org/package/2006/relationships"><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1.png"/><Relationship Id="rId5" Type="http://schemas.openxmlformats.org/officeDocument/2006/relationships/notesSlide" Target="../notesSlides/notesSlide15.xml"/><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70.xml"/><Relationship Id="rId7" Type="http://schemas.openxmlformats.org/officeDocument/2006/relationships/tags" Target="../tags/tag74.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77.xml"/><Relationship Id="rId7" Type="http://schemas.openxmlformats.org/officeDocument/2006/relationships/tags" Target="../tags/tag81.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5" Type="http://schemas.openxmlformats.org/officeDocument/2006/relationships/tags" Target="../tags/tag79.xml"/><Relationship Id="rId4" Type="http://schemas.openxmlformats.org/officeDocument/2006/relationships/tags" Target="../tags/tag78.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tags" Target="../tags/tag89.xml"/><Relationship Id="rId3" Type="http://schemas.openxmlformats.org/officeDocument/2006/relationships/tags" Target="../tags/tag84.xml"/><Relationship Id="rId7" Type="http://schemas.openxmlformats.org/officeDocument/2006/relationships/tags" Target="../tags/tag8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notesSlide" Target="../notesSlides/notesSlide18.xml"/><Relationship Id="rId5" Type="http://schemas.openxmlformats.org/officeDocument/2006/relationships/tags" Target="../tags/tag86.xml"/><Relationship Id="rId10" Type="http://schemas.openxmlformats.org/officeDocument/2006/relationships/slideLayout" Target="../slideLayouts/slideLayout2.xml"/><Relationship Id="rId4" Type="http://schemas.openxmlformats.org/officeDocument/2006/relationships/tags" Target="../tags/tag85.xml"/><Relationship Id="rId9" Type="http://schemas.openxmlformats.org/officeDocument/2006/relationships/tags" Target="../tags/tag90.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93.xml"/><Relationship Id="rId7" Type="http://schemas.openxmlformats.org/officeDocument/2006/relationships/slideLayout" Target="../slideLayouts/slideLayout2.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s>
</file>

<file path=ppt/slides/_rels/slide20.xml.rels><?xml version="1.0" encoding="UTF-8" standalone="yes"?>
<Relationships xmlns="http://schemas.openxmlformats.org/package/2006/relationships"><Relationship Id="rId3" Type="http://schemas.openxmlformats.org/officeDocument/2006/relationships/tags" Target="../tags/tag99.xml"/><Relationship Id="rId2" Type="http://schemas.openxmlformats.org/officeDocument/2006/relationships/tags" Target="../tags/tag98.xml"/><Relationship Id="rId1" Type="http://schemas.openxmlformats.org/officeDocument/2006/relationships/tags" Target="../tags/tag97.xml"/><Relationship Id="rId6" Type="http://schemas.openxmlformats.org/officeDocument/2006/relationships/image" Target="../media/image1.png"/><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tags" Target="../tags/tag102.xml"/><Relationship Id="rId7" Type="http://schemas.openxmlformats.org/officeDocument/2006/relationships/image" Target="../media/image11.jpe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tags" Target="../tags/tag103.xml"/><Relationship Id="rId9" Type="http://schemas.openxmlformats.org/officeDocument/2006/relationships/image" Target="../media/image13.jpeg"/></Relationships>
</file>

<file path=ppt/slides/_rels/slide22.xml.rels><?xml version="1.0" encoding="UTF-8" standalone="yes"?>
<Relationships xmlns="http://schemas.openxmlformats.org/package/2006/relationships"><Relationship Id="rId3" Type="http://schemas.openxmlformats.org/officeDocument/2006/relationships/tags" Target="../tags/tag106.xml"/><Relationship Id="rId7" Type="http://schemas.openxmlformats.org/officeDocument/2006/relationships/notesSlide" Target="../notesSlides/notesSlide22.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2.xml"/><Relationship Id="rId5" Type="http://schemas.openxmlformats.org/officeDocument/2006/relationships/tags" Target="../tags/tag108.xml"/><Relationship Id="rId4" Type="http://schemas.openxmlformats.org/officeDocument/2006/relationships/tags" Target="../tags/tag107.xml"/></Relationships>
</file>

<file path=ppt/slides/_rels/slide2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tags" Target="../tags/tag111.xml"/><Relationship Id="rId7" Type="http://schemas.openxmlformats.org/officeDocument/2006/relationships/image" Target="../media/image14.jpeg"/><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notesSlide" Target="../notesSlides/notesSlide23.xml"/><Relationship Id="rId5" Type="http://schemas.openxmlformats.org/officeDocument/2006/relationships/slideLayout" Target="../slideLayouts/slideLayout4.xml"/><Relationship Id="rId4" Type="http://schemas.openxmlformats.org/officeDocument/2006/relationships/tags" Target="../tags/tag112.xml"/><Relationship Id="rId9" Type="http://schemas.openxmlformats.org/officeDocument/2006/relationships/image" Target="../media/image16.jpeg"/></Relationships>
</file>

<file path=ppt/slides/_rels/slide2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tags" Target="../tags/tag115.xml"/><Relationship Id="rId7" Type="http://schemas.openxmlformats.org/officeDocument/2006/relationships/notesSlide" Target="../notesSlides/notesSlide24.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3.xml"/><Relationship Id="rId11" Type="http://schemas.openxmlformats.org/officeDocument/2006/relationships/image" Target="../media/image20.jpeg"/><Relationship Id="rId5" Type="http://schemas.openxmlformats.org/officeDocument/2006/relationships/tags" Target="../tags/tag117.xml"/><Relationship Id="rId10" Type="http://schemas.openxmlformats.org/officeDocument/2006/relationships/image" Target="../media/image19.jpeg"/><Relationship Id="rId4" Type="http://schemas.openxmlformats.org/officeDocument/2006/relationships/tags" Target="../tags/tag116.xml"/><Relationship Id="rId9" Type="http://schemas.openxmlformats.org/officeDocument/2006/relationships/image" Target="../media/image18.jpeg"/></Relationships>
</file>

<file path=ppt/slides/_rels/slide2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audio" Target="NULL" TargetMode="External"/><Relationship Id="rId7" Type="http://schemas.openxmlformats.org/officeDocument/2006/relationships/notesSlide" Target="../notesSlides/notesSlide25.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slideLayout" Target="../slideLayouts/slideLayout2.xml"/><Relationship Id="rId5" Type="http://schemas.openxmlformats.org/officeDocument/2006/relationships/tags" Target="../tags/tag120.xml"/><Relationship Id="rId4" Type="http://schemas.microsoft.com/office/2007/relationships/media" Target="../media/media1.mp3"/><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卡通背景3-01"/>
          <p:cNvPicPr>
            <a:picLocks noChangeAspect="1"/>
          </p:cNvPicPr>
          <p:nvPr/>
        </p:nvPicPr>
        <p:blipFill>
          <a:blip r:embed="rId8"/>
          <a:srcRect l="16922" r="7521"/>
          <a:stretch>
            <a:fillRect/>
          </a:stretch>
        </p:blipFill>
        <p:spPr>
          <a:xfrm rot="16200000">
            <a:off x="2651125" y="-2651125"/>
            <a:ext cx="6889750" cy="12192000"/>
          </a:xfrm>
          <a:prstGeom prst="rect">
            <a:avLst/>
          </a:prstGeom>
        </p:spPr>
      </p:pic>
      <p:sp>
        <p:nvSpPr>
          <p:cNvPr id="5" name="菱形 4"/>
          <p:cNvSpPr/>
          <p:nvPr/>
        </p:nvSpPr>
        <p:spPr>
          <a:xfrm>
            <a:off x="5512998" y="539750"/>
            <a:ext cx="6119004" cy="5784772"/>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953624" y="1974559"/>
            <a:ext cx="1371493" cy="113877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848564" y="3564562"/>
            <a:ext cx="5505236" cy="1470988"/>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864066" y="1956487"/>
            <a:ext cx="1781543" cy="1194418"/>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文本框 8"/>
          <p:cNvSpPr txBox="1"/>
          <p:nvPr>
            <p:custDataLst>
              <p:tags r:id="rId1"/>
            </p:custDataLst>
          </p:nvPr>
        </p:nvSpPr>
        <p:spPr>
          <a:xfrm>
            <a:off x="5864066" y="1974762"/>
            <a:ext cx="5416868" cy="1138773"/>
          </a:xfrm>
          <a:prstGeom prst="rect">
            <a:avLst/>
          </a:prstGeom>
          <a:noFill/>
        </p:spPr>
        <p:txBody>
          <a:bodyPr wrap="none" rtlCol="0">
            <a:spAutoFit/>
            <a:scene3d>
              <a:camera prst="orthographicFront"/>
              <a:lightRig rig="threePt" dir="t"/>
            </a:scene3d>
            <a:sp3d contourW="12700"/>
          </a:bodyPr>
          <a:lstStyle/>
          <a:p>
            <a:pPr algn="ctr"/>
            <a:r>
              <a:rPr lang="zh-CN" altLang="en-US" sz="6800" b="1" dirty="0">
                <a:latin typeface="微软雅黑" panose="020B0503020204020204" pitchFamily="34" charset="-122"/>
                <a:ea typeface="微软雅黑" panose="020B0503020204020204" pitchFamily="34" charset="-122"/>
              </a:rPr>
              <a:t>年中工作总结</a:t>
            </a:r>
          </a:p>
        </p:txBody>
      </p:sp>
      <p:sp>
        <p:nvSpPr>
          <p:cNvPr id="10" name="PA-文本框 8"/>
          <p:cNvSpPr txBox="1"/>
          <p:nvPr>
            <p:custDataLst>
              <p:tags r:id="rId2"/>
            </p:custDataLst>
          </p:nvPr>
        </p:nvSpPr>
        <p:spPr>
          <a:xfrm>
            <a:off x="8074501" y="3150633"/>
            <a:ext cx="996315" cy="583565"/>
          </a:xfrm>
          <a:prstGeom prst="rect">
            <a:avLst/>
          </a:prstGeom>
          <a:noFill/>
        </p:spPr>
        <p:txBody>
          <a:bodyPr wrap="none" rtlCol="0">
            <a:spAutoFit/>
            <a:scene3d>
              <a:camera prst="orthographicFront"/>
              <a:lightRig rig="threePt" dir="t"/>
            </a:scene3d>
            <a:sp3d contourW="12700"/>
          </a:bodyPr>
          <a:lstStyle/>
          <a:p>
            <a:r>
              <a:rPr lang="en-US" sz="3200" dirty="0">
                <a:solidFill>
                  <a:schemeClr val="tx1">
                    <a:lumMod val="75000"/>
                    <a:lumOff val="25000"/>
                  </a:schemeClr>
                </a:solidFill>
                <a:cs typeface="+mn-ea"/>
                <a:sym typeface="+mn-lt"/>
              </a:rPr>
              <a:t>XXX</a:t>
            </a:r>
            <a:endParaRPr 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5997537" y="3771813"/>
            <a:ext cx="5149927" cy="605694"/>
            <a:chOff x="3521037" y="3746413"/>
            <a:chExt cx="5149927" cy="605694"/>
          </a:xfrm>
        </p:grpSpPr>
        <p:sp>
          <p:nvSpPr>
            <p:cNvPr id="6" name="矩形 5"/>
            <p:cNvSpPr/>
            <p:nvPr/>
          </p:nvSpPr>
          <p:spPr>
            <a:xfrm>
              <a:off x="3521037" y="3746413"/>
              <a:ext cx="5149927" cy="605694"/>
            </a:xfrm>
            <a:prstGeom prst="rect">
              <a:avLst/>
            </a:pr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文本框 8"/>
            <p:cNvSpPr txBox="1"/>
            <p:nvPr>
              <p:custDataLst>
                <p:tags r:id="rId5"/>
              </p:custDataLst>
            </p:nvPr>
          </p:nvSpPr>
          <p:spPr>
            <a:xfrm>
              <a:off x="3831771" y="3828887"/>
              <a:ext cx="4518932" cy="461665"/>
            </a:xfrm>
            <a:prstGeom prst="rect">
              <a:avLst/>
            </a:prstGeom>
            <a:noFill/>
          </p:spPr>
          <p:txBody>
            <a:bodyPr wrap="square" rtlCol="0">
              <a:spAutoFit/>
              <a:scene3d>
                <a:camera prst="orthographicFront"/>
                <a:lightRig rig="threePt" dir="t"/>
              </a:scene3d>
              <a:sp3d contourW="12700"/>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工作总结</a:t>
              </a:r>
              <a:r>
                <a:rPr lang="en-US" altLang="zh-CN" sz="2400" dirty="0">
                  <a:solidFill>
                    <a:schemeClr val="bg1"/>
                  </a:solidFill>
                  <a:latin typeface="微软雅黑" panose="020B0503020204020204" pitchFamily="34" charset="-122"/>
                  <a:ea typeface="微软雅黑" panose="020B0503020204020204" pitchFamily="34" charset="-122"/>
                </a:rPr>
                <a:t>  </a:t>
              </a:r>
              <a:r>
                <a:rPr lang="zh-CN" altLang="en-US" sz="2400" dirty="0">
                  <a:solidFill>
                    <a:schemeClr val="bg1"/>
                  </a:solidFill>
                  <a:latin typeface="微软雅黑" panose="020B0503020204020204" pitchFamily="34" charset="-122"/>
                  <a:ea typeface="微软雅黑" panose="020B0503020204020204" pitchFamily="34" charset="-122"/>
                </a:rPr>
                <a:t>工作汇报</a:t>
              </a:r>
              <a:r>
                <a:rPr lang="en-US" altLang="zh-CN" sz="2400" dirty="0">
                  <a:solidFill>
                    <a:schemeClr val="bg1"/>
                  </a:solidFill>
                  <a:latin typeface="微软雅黑" panose="020B0503020204020204" pitchFamily="34" charset="-122"/>
                  <a:ea typeface="微软雅黑" panose="020B0503020204020204" pitchFamily="34" charset="-122"/>
                </a:rPr>
                <a:t>  </a:t>
              </a:r>
              <a:r>
                <a:rPr lang="zh-CN" altLang="en-US" sz="2400" dirty="0">
                  <a:solidFill>
                    <a:schemeClr val="bg1"/>
                  </a:solidFill>
                  <a:latin typeface="微软雅黑" panose="020B0503020204020204" pitchFamily="34" charset="-122"/>
                  <a:ea typeface="微软雅黑" panose="020B0503020204020204" pitchFamily="34" charset="-122"/>
                </a:rPr>
                <a:t>工作计划</a:t>
              </a:r>
            </a:p>
          </p:txBody>
        </p:sp>
      </p:grpSp>
      <p:sp>
        <p:nvSpPr>
          <p:cNvPr id="12" name="矩形 11"/>
          <p:cNvSpPr/>
          <p:nvPr/>
        </p:nvSpPr>
        <p:spPr bwMode="auto">
          <a:xfrm>
            <a:off x="5929955" y="4475381"/>
            <a:ext cx="5350979" cy="47256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00" dirty="0">
                <a:solidFill>
                  <a:schemeClr val="bg1">
                    <a:lumMod val="50000"/>
                  </a:schemeClr>
                </a:solidFill>
                <a:latin typeface="Century Gothic" panose="020B0502020202020204" pitchFamily="34" charset="0"/>
                <a:ea typeface="+mj-ea"/>
              </a:rPr>
              <a:t>设计源于生活，生活因设计而改变在生活中追求艺术之美的存在设计源于生活生活因设计而改变，在生活中追求艺术之美的存在设计源于生活设计源于生活生活中</a:t>
            </a:r>
          </a:p>
        </p:txBody>
      </p:sp>
      <p:sp>
        <p:nvSpPr>
          <p:cNvPr id="15" name="任意多边形: 形状 14"/>
          <p:cNvSpPr/>
          <p:nvPr/>
        </p:nvSpPr>
        <p:spPr>
          <a:xfrm>
            <a:off x="8233399" y="5864806"/>
            <a:ext cx="678202" cy="339102"/>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rot="16200000">
            <a:off x="11295894" y="2764850"/>
            <a:ext cx="506913" cy="253457"/>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Dirty Dropouts - Unity">
            <a:hlinkClick r:id="" action="ppaction://media"/>
          </p:cNvPr>
          <p:cNvPicPr>
            <a:picLocks noChangeAspect="1"/>
          </p:cNvPicPr>
          <p:nvPr>
            <a:audioFile r:link="rId3"/>
            <p:extLst>
              <p:ext uri="{DAA4B4D4-6D71-4841-9C94-3DE7FCFB9230}">
                <p14:media xmlns:p14="http://schemas.microsoft.com/office/powerpoint/2010/main" r:embed="rId4">
                  <p14:trim st="116922"/>
                </p14:media>
              </p:ext>
            </p:extLst>
          </p:nvPr>
        </p:nvPicPr>
        <p:blipFill>
          <a:blip r:embed="rId9"/>
          <a:stretch>
            <a:fillRect/>
          </a:stretch>
        </p:blipFill>
        <p:spPr>
          <a:xfrm>
            <a:off x="-485775" y="209550"/>
            <a:ext cx="400050" cy="4000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p:tgtEl>
                                          <p:spTgt spid="10"/>
                                        </p:tgtEl>
                                        <p:attrNameLst>
                                          <p:attrName>ppt_y</p:attrName>
                                        </p:attrNameLst>
                                      </p:cBhvr>
                                      <p:tavLst>
                                        <p:tav tm="0">
                                          <p:val>
                                            <p:strVal val="#ppt_y-#ppt_h*1.125000"/>
                                          </p:val>
                                        </p:tav>
                                        <p:tav tm="100000">
                                          <p:val>
                                            <p:strVal val="#ppt_y"/>
                                          </p:val>
                                        </p:tav>
                                      </p:tavLst>
                                    </p:anim>
                                    <p:animEffect transition="in" filter="wipe(down)">
                                      <p:cBhvr>
                                        <p:cTn id="17" dur="500"/>
                                        <p:tgtEl>
                                          <p:spTgt spid="10"/>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7" repeatCount="indefinite" fill="hold" display="0">
                  <p:stCondLst>
                    <p:cond delay="indefinite"/>
                  </p:stCondLst>
                  <p:endCondLst>
                    <p:cond evt="onStopAudio" delay="0">
                      <p:tgtEl>
                        <p:sldTgt/>
                      </p:tgtEl>
                    </p:cond>
                  </p:endCondLst>
                </p:cTn>
                <p:tgtEl>
                  <p:spTgt spid="21"/>
                </p:tgtEl>
              </p:cMediaNode>
            </p:audio>
          </p:childTnLst>
        </p:cTn>
      </p:par>
    </p:tnLst>
    <p:bldLst>
      <p:bldP spid="5" grpId="0" bldLvl="0" animBg="1"/>
      <p:bldP spid="2" grpId="0"/>
      <p:bldP spid="10" grpId="0"/>
      <p:bldP spid="12" grpId="0"/>
      <p:bldP spid="15" grpId="0" bldLvl="0" animBg="1"/>
      <p:bldP spid="1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卡通背景3-01"/>
          <p:cNvPicPr>
            <a:picLocks noChangeAspect="1"/>
          </p:cNvPicPr>
          <p:nvPr/>
        </p:nvPicPr>
        <p:blipFill>
          <a:blip r:embed="rId12"/>
          <a:srcRect l="74582" t="-104" r="279" b="104"/>
          <a:stretch>
            <a:fillRect/>
          </a:stretch>
        </p:blipFill>
        <p:spPr>
          <a:xfrm rot="16200000">
            <a:off x="4949825" y="-4949825"/>
            <a:ext cx="2292350" cy="12192000"/>
          </a:xfrm>
          <a:prstGeom prst="rect">
            <a:avLst/>
          </a:prstGeom>
        </p:spPr>
      </p:pic>
      <p:grpSp>
        <p:nvGrpSpPr>
          <p:cNvPr id="4" name="组合 3"/>
          <p:cNvGrpSpPr/>
          <p:nvPr/>
        </p:nvGrpSpPr>
        <p:grpSpPr>
          <a:xfrm>
            <a:off x="1214192" y="-1676400"/>
            <a:ext cx="9763616" cy="4615152"/>
            <a:chOff x="5291959" y="-274508"/>
            <a:chExt cx="1608085" cy="760124"/>
          </a:xfrm>
        </p:grpSpPr>
        <p:sp>
          <p:nvSpPr>
            <p:cNvPr id="2" name="任意多边形: 形状 1"/>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形状 2"/>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PA-文本框 8"/>
          <p:cNvSpPr txBox="1"/>
          <p:nvPr>
            <p:custDataLst>
              <p:tags r:id="rId1"/>
            </p:custDataLst>
          </p:nvPr>
        </p:nvSpPr>
        <p:spPr>
          <a:xfrm>
            <a:off x="4978837" y="589177"/>
            <a:ext cx="2234331" cy="584775"/>
          </a:xfrm>
          <a:prstGeom prst="rect">
            <a:avLst/>
          </a:prstGeom>
          <a:noFill/>
        </p:spPr>
        <p:txBody>
          <a:bodyPr wrap="none" rtlCol="0">
            <a:spAutoFit/>
            <a:scene3d>
              <a:camera prst="orthographicFront"/>
              <a:lightRig rig="threePt" dir="t"/>
            </a:scene3d>
            <a:sp3d contourW="12700"/>
          </a:bodyPr>
          <a:lstStyle/>
          <a:p>
            <a:pPr algn="ctr"/>
            <a:r>
              <a:rPr lang="en-US" altLang="zh-CN" sz="3200" dirty="0">
                <a:solidFill>
                  <a:schemeClr val="bg1"/>
                </a:solidFill>
                <a:latin typeface="微软雅黑" panose="020B0503020204020204" pitchFamily="34" charset="-122"/>
                <a:ea typeface="微软雅黑" panose="020B0503020204020204" pitchFamily="34" charset="-122"/>
              </a:rPr>
              <a:t>CONTENT</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066217" y="3259692"/>
            <a:ext cx="3410657" cy="913291"/>
            <a:chOff x="4060117" y="2234622"/>
            <a:chExt cx="3410657" cy="913291"/>
          </a:xfrm>
        </p:grpSpPr>
        <p:sp>
          <p:nvSpPr>
            <p:cNvPr id="7" name="矩形 6"/>
            <p:cNvSpPr/>
            <p:nvPr/>
          </p:nvSpPr>
          <p:spPr bwMode="auto">
            <a:xfrm>
              <a:off x="4854345" y="2675348"/>
              <a:ext cx="2616429" cy="47256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00" dirty="0">
                  <a:solidFill>
                    <a:schemeClr val="tx1">
                      <a:lumMod val="50000"/>
                      <a:lumOff val="50000"/>
                    </a:schemeClr>
                  </a:solidFill>
                  <a:latin typeface="Century Gothic" panose="020B0502020202020204" pitchFamily="34" charset="0"/>
                  <a:ea typeface="+mj-ea"/>
                </a:rPr>
                <a:t>设计源于生活，生活因设计而改变在生活中追求艺术之美的存在</a:t>
              </a:r>
            </a:p>
          </p:txBody>
        </p:sp>
        <p:sp>
          <p:nvSpPr>
            <p:cNvPr id="8" name="PA-文本框 8"/>
            <p:cNvSpPr txBox="1"/>
            <p:nvPr>
              <p:custDataLst>
                <p:tags r:id="rId8"/>
              </p:custDataLst>
            </p:nvPr>
          </p:nvSpPr>
          <p:spPr>
            <a:xfrm>
              <a:off x="4854346" y="2363339"/>
              <a:ext cx="1569660" cy="369332"/>
            </a:xfrm>
            <a:prstGeom prst="rect">
              <a:avLst/>
            </a:prstGeom>
            <a:noFill/>
          </p:spPr>
          <p:txBody>
            <a:bodyPr wrap="none" rtlCol="0">
              <a:spAutoFit/>
              <a:scene3d>
                <a:camera prst="orthographicFront"/>
                <a:lightRig rig="threePt" dir="t"/>
              </a:scene3d>
              <a:sp3d contourW="12700"/>
            </a:bodyPr>
            <a:lstStyle/>
            <a:p>
              <a:r>
                <a:rPr lang="zh-CN" altLang="en-US" dirty="0">
                  <a:latin typeface="微软雅黑" panose="020B0503020204020204" pitchFamily="34" charset="-122"/>
                  <a:ea typeface="微软雅黑" panose="020B0503020204020204" pitchFamily="34" charset="-122"/>
                </a:rPr>
                <a:t>标题文字添加</a:t>
              </a:r>
            </a:p>
          </p:txBody>
        </p:sp>
        <p:sp>
          <p:nvSpPr>
            <p:cNvPr id="9" name="PA-文本框 8"/>
            <p:cNvSpPr txBox="1"/>
            <p:nvPr>
              <p:custDataLst>
                <p:tags r:id="rId9"/>
              </p:custDataLst>
            </p:nvPr>
          </p:nvSpPr>
          <p:spPr>
            <a:xfrm>
              <a:off x="4060117" y="2234622"/>
              <a:ext cx="755335" cy="707886"/>
            </a:xfrm>
            <a:prstGeom prst="rect">
              <a:avLst/>
            </a:prstGeom>
            <a:noFill/>
          </p:spPr>
          <p:txBody>
            <a:bodyPr wrap="none" rtlCol="0">
              <a:spAutoFit/>
              <a:scene3d>
                <a:camera prst="orthographicFront"/>
                <a:lightRig rig="threePt" dir="t"/>
              </a:scene3d>
              <a:sp3d contourW="12700"/>
            </a:bodyPr>
            <a:lstStyle/>
            <a:p>
              <a:r>
                <a:rPr lang="en-US" altLang="zh-CN" sz="4000" dirty="0">
                  <a:solidFill>
                    <a:srgbClr val="F68D31"/>
                  </a:solidFill>
                  <a:latin typeface="Arial" panose="020B0604020202020204" pitchFamily="34" charset="0"/>
                  <a:ea typeface="微软雅黑" panose="020B0503020204020204" pitchFamily="34" charset="-122"/>
                  <a:cs typeface="Arial" panose="020B0604020202020204" pitchFamily="34" charset="0"/>
                </a:rPr>
                <a:t>01</a:t>
              </a:r>
              <a:endParaRPr lang="zh-CN" altLang="en-US" sz="4000" dirty="0">
                <a:solidFill>
                  <a:srgbClr val="F68D3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6771567" y="3259692"/>
            <a:ext cx="3410657" cy="913291"/>
            <a:chOff x="4060117" y="2234622"/>
            <a:chExt cx="3410657" cy="913291"/>
          </a:xfrm>
        </p:grpSpPr>
        <p:sp>
          <p:nvSpPr>
            <p:cNvPr id="11" name="矩形 10"/>
            <p:cNvSpPr/>
            <p:nvPr/>
          </p:nvSpPr>
          <p:spPr bwMode="auto">
            <a:xfrm>
              <a:off x="4854345" y="2675348"/>
              <a:ext cx="2616429" cy="47256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00" dirty="0">
                  <a:solidFill>
                    <a:schemeClr val="tx1">
                      <a:lumMod val="50000"/>
                      <a:lumOff val="50000"/>
                    </a:schemeClr>
                  </a:solidFill>
                  <a:latin typeface="Century Gothic" panose="020B0502020202020204" pitchFamily="34" charset="0"/>
                  <a:ea typeface="+mj-ea"/>
                </a:rPr>
                <a:t>设计源于生活，生活因设计而改变在生活中追求艺术之美的存在</a:t>
              </a:r>
            </a:p>
          </p:txBody>
        </p:sp>
        <p:sp>
          <p:nvSpPr>
            <p:cNvPr id="12" name="PA-文本框 8"/>
            <p:cNvSpPr txBox="1"/>
            <p:nvPr>
              <p:custDataLst>
                <p:tags r:id="rId6"/>
              </p:custDataLst>
            </p:nvPr>
          </p:nvSpPr>
          <p:spPr>
            <a:xfrm>
              <a:off x="4854346" y="2363339"/>
              <a:ext cx="1569660" cy="369332"/>
            </a:xfrm>
            <a:prstGeom prst="rect">
              <a:avLst/>
            </a:prstGeom>
            <a:noFill/>
          </p:spPr>
          <p:txBody>
            <a:bodyPr wrap="none" rtlCol="0">
              <a:spAutoFit/>
              <a:scene3d>
                <a:camera prst="orthographicFront"/>
                <a:lightRig rig="threePt" dir="t"/>
              </a:scene3d>
              <a:sp3d contourW="12700"/>
            </a:bodyPr>
            <a:lstStyle/>
            <a:p>
              <a:r>
                <a:rPr lang="zh-CN" altLang="en-US" dirty="0">
                  <a:latin typeface="微软雅黑" panose="020B0503020204020204" pitchFamily="34" charset="-122"/>
                  <a:ea typeface="微软雅黑" panose="020B0503020204020204" pitchFamily="34" charset="-122"/>
                </a:rPr>
                <a:t>标题文字添加</a:t>
              </a:r>
            </a:p>
          </p:txBody>
        </p:sp>
        <p:sp>
          <p:nvSpPr>
            <p:cNvPr id="13" name="PA-文本框 8"/>
            <p:cNvSpPr txBox="1"/>
            <p:nvPr>
              <p:custDataLst>
                <p:tags r:id="rId7"/>
              </p:custDataLst>
            </p:nvPr>
          </p:nvSpPr>
          <p:spPr>
            <a:xfrm>
              <a:off x="4060117" y="2234622"/>
              <a:ext cx="755335" cy="707886"/>
            </a:xfrm>
            <a:prstGeom prst="rect">
              <a:avLst/>
            </a:prstGeom>
            <a:noFill/>
          </p:spPr>
          <p:txBody>
            <a:bodyPr wrap="none" rtlCol="0">
              <a:spAutoFit/>
              <a:scene3d>
                <a:camera prst="orthographicFront"/>
                <a:lightRig rig="threePt" dir="t"/>
              </a:scene3d>
              <a:sp3d contourW="12700"/>
            </a:bodyPr>
            <a:lstStyle/>
            <a:p>
              <a:r>
                <a:rPr lang="en-US" altLang="zh-CN" sz="4000" dirty="0">
                  <a:solidFill>
                    <a:srgbClr val="F68D31"/>
                  </a:solidFill>
                  <a:latin typeface="Arial" panose="020B0604020202020204" pitchFamily="34" charset="0"/>
                  <a:ea typeface="微软雅黑" panose="020B0503020204020204" pitchFamily="34" charset="-122"/>
                  <a:cs typeface="Arial" panose="020B0604020202020204" pitchFamily="34" charset="0"/>
                </a:rPr>
                <a:t>02</a:t>
              </a:r>
              <a:endParaRPr lang="zh-CN" altLang="en-US" sz="4000" dirty="0">
                <a:solidFill>
                  <a:srgbClr val="F68D3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2066217" y="4745592"/>
            <a:ext cx="3410657" cy="913291"/>
            <a:chOff x="4060117" y="2234622"/>
            <a:chExt cx="3410657" cy="913291"/>
          </a:xfrm>
        </p:grpSpPr>
        <p:sp>
          <p:nvSpPr>
            <p:cNvPr id="21" name="矩形 20"/>
            <p:cNvSpPr/>
            <p:nvPr/>
          </p:nvSpPr>
          <p:spPr bwMode="auto">
            <a:xfrm>
              <a:off x="4854345" y="2675348"/>
              <a:ext cx="2616429" cy="47256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00" dirty="0">
                  <a:solidFill>
                    <a:schemeClr val="tx1">
                      <a:lumMod val="50000"/>
                      <a:lumOff val="50000"/>
                    </a:schemeClr>
                  </a:solidFill>
                  <a:latin typeface="Century Gothic" panose="020B0502020202020204" pitchFamily="34" charset="0"/>
                  <a:ea typeface="+mj-ea"/>
                </a:rPr>
                <a:t>设计源于生活，生活因设计而改变在生活中追求艺术之美的存在</a:t>
              </a:r>
            </a:p>
          </p:txBody>
        </p:sp>
        <p:sp>
          <p:nvSpPr>
            <p:cNvPr id="22" name="PA-文本框 8"/>
            <p:cNvSpPr txBox="1"/>
            <p:nvPr>
              <p:custDataLst>
                <p:tags r:id="rId4"/>
              </p:custDataLst>
            </p:nvPr>
          </p:nvSpPr>
          <p:spPr>
            <a:xfrm>
              <a:off x="4854346" y="2363339"/>
              <a:ext cx="1569660" cy="369332"/>
            </a:xfrm>
            <a:prstGeom prst="rect">
              <a:avLst/>
            </a:prstGeom>
            <a:noFill/>
          </p:spPr>
          <p:txBody>
            <a:bodyPr wrap="none" rtlCol="0">
              <a:spAutoFit/>
              <a:scene3d>
                <a:camera prst="orthographicFront"/>
                <a:lightRig rig="threePt" dir="t"/>
              </a:scene3d>
              <a:sp3d contourW="12700"/>
            </a:bodyPr>
            <a:lstStyle/>
            <a:p>
              <a:r>
                <a:rPr lang="zh-CN" altLang="en-US" dirty="0">
                  <a:latin typeface="微软雅黑" panose="020B0503020204020204" pitchFamily="34" charset="-122"/>
                  <a:ea typeface="微软雅黑" panose="020B0503020204020204" pitchFamily="34" charset="-122"/>
                </a:rPr>
                <a:t>标题文字添加</a:t>
              </a:r>
            </a:p>
          </p:txBody>
        </p:sp>
        <p:sp>
          <p:nvSpPr>
            <p:cNvPr id="23" name="PA-文本框 8"/>
            <p:cNvSpPr txBox="1"/>
            <p:nvPr>
              <p:custDataLst>
                <p:tags r:id="rId5"/>
              </p:custDataLst>
            </p:nvPr>
          </p:nvSpPr>
          <p:spPr>
            <a:xfrm>
              <a:off x="4060117" y="2234622"/>
              <a:ext cx="755335" cy="707886"/>
            </a:xfrm>
            <a:prstGeom prst="rect">
              <a:avLst/>
            </a:prstGeom>
            <a:noFill/>
          </p:spPr>
          <p:txBody>
            <a:bodyPr wrap="none" rtlCol="0">
              <a:spAutoFit/>
              <a:scene3d>
                <a:camera prst="orthographicFront"/>
                <a:lightRig rig="threePt" dir="t"/>
              </a:scene3d>
              <a:sp3d contourW="12700"/>
            </a:bodyPr>
            <a:lstStyle/>
            <a:p>
              <a:r>
                <a:rPr lang="en-US" altLang="zh-CN" sz="4000" dirty="0">
                  <a:solidFill>
                    <a:srgbClr val="F68D31"/>
                  </a:solidFill>
                  <a:latin typeface="Arial" panose="020B0604020202020204" pitchFamily="34" charset="0"/>
                  <a:ea typeface="微软雅黑" panose="020B0503020204020204" pitchFamily="34" charset="-122"/>
                  <a:cs typeface="Arial" panose="020B0604020202020204" pitchFamily="34" charset="0"/>
                </a:rPr>
                <a:t>03</a:t>
              </a:r>
              <a:endParaRPr lang="zh-CN" altLang="en-US" sz="4000" dirty="0">
                <a:solidFill>
                  <a:srgbClr val="F68D3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7" name="组合 16"/>
          <p:cNvGrpSpPr/>
          <p:nvPr/>
        </p:nvGrpSpPr>
        <p:grpSpPr>
          <a:xfrm>
            <a:off x="6771567" y="4745592"/>
            <a:ext cx="3410657" cy="913291"/>
            <a:chOff x="4060117" y="2234622"/>
            <a:chExt cx="3410657" cy="913291"/>
          </a:xfrm>
        </p:grpSpPr>
        <p:sp>
          <p:nvSpPr>
            <p:cNvPr id="18" name="矩形 17"/>
            <p:cNvSpPr/>
            <p:nvPr/>
          </p:nvSpPr>
          <p:spPr bwMode="auto">
            <a:xfrm>
              <a:off x="4854345" y="2675348"/>
              <a:ext cx="2616429" cy="47256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00" dirty="0">
                  <a:solidFill>
                    <a:schemeClr val="tx1">
                      <a:lumMod val="50000"/>
                      <a:lumOff val="50000"/>
                    </a:schemeClr>
                  </a:solidFill>
                  <a:latin typeface="Century Gothic" panose="020B0502020202020204" pitchFamily="34" charset="0"/>
                  <a:ea typeface="+mj-ea"/>
                </a:rPr>
                <a:t>设计源于生活，生活因设计而改变在生活中追求艺术之美的存在</a:t>
              </a:r>
            </a:p>
          </p:txBody>
        </p:sp>
        <p:sp>
          <p:nvSpPr>
            <p:cNvPr id="19" name="PA-文本框 8"/>
            <p:cNvSpPr txBox="1"/>
            <p:nvPr>
              <p:custDataLst>
                <p:tags r:id="rId2"/>
              </p:custDataLst>
            </p:nvPr>
          </p:nvSpPr>
          <p:spPr>
            <a:xfrm>
              <a:off x="4854346" y="2363339"/>
              <a:ext cx="1569660" cy="369332"/>
            </a:xfrm>
            <a:prstGeom prst="rect">
              <a:avLst/>
            </a:prstGeom>
            <a:noFill/>
          </p:spPr>
          <p:txBody>
            <a:bodyPr wrap="none" rtlCol="0">
              <a:spAutoFit/>
              <a:scene3d>
                <a:camera prst="orthographicFront"/>
                <a:lightRig rig="threePt" dir="t"/>
              </a:scene3d>
              <a:sp3d contourW="12700"/>
            </a:bodyPr>
            <a:lstStyle/>
            <a:p>
              <a:r>
                <a:rPr lang="zh-CN" altLang="en-US" dirty="0">
                  <a:latin typeface="微软雅黑" panose="020B0503020204020204" pitchFamily="34" charset="-122"/>
                  <a:ea typeface="微软雅黑" panose="020B0503020204020204" pitchFamily="34" charset="-122"/>
                </a:rPr>
                <a:t>标题文字添加</a:t>
              </a:r>
            </a:p>
          </p:txBody>
        </p:sp>
        <p:sp>
          <p:nvSpPr>
            <p:cNvPr id="20" name="PA-文本框 8"/>
            <p:cNvSpPr txBox="1"/>
            <p:nvPr>
              <p:custDataLst>
                <p:tags r:id="rId3"/>
              </p:custDataLst>
            </p:nvPr>
          </p:nvSpPr>
          <p:spPr>
            <a:xfrm>
              <a:off x="4060117" y="2234622"/>
              <a:ext cx="755335" cy="707886"/>
            </a:xfrm>
            <a:prstGeom prst="rect">
              <a:avLst/>
            </a:prstGeom>
            <a:noFill/>
          </p:spPr>
          <p:txBody>
            <a:bodyPr wrap="none" rtlCol="0">
              <a:spAutoFit/>
              <a:scene3d>
                <a:camera prst="orthographicFront"/>
                <a:lightRig rig="threePt" dir="t"/>
              </a:scene3d>
              <a:sp3d contourW="12700"/>
            </a:bodyPr>
            <a:lstStyle/>
            <a:p>
              <a:r>
                <a:rPr lang="en-US" altLang="zh-CN" sz="4000" dirty="0">
                  <a:solidFill>
                    <a:srgbClr val="F68D31"/>
                  </a:solidFill>
                  <a:latin typeface="Arial" panose="020B0604020202020204" pitchFamily="34" charset="0"/>
                  <a:ea typeface="微软雅黑" panose="020B0503020204020204" pitchFamily="34" charset="-122"/>
                  <a:cs typeface="Arial" panose="020B0604020202020204" pitchFamily="34" charset="0"/>
                </a:rPr>
                <a:t>04</a:t>
              </a:r>
              <a:endParaRPr lang="zh-CN" altLang="en-US" sz="4000" dirty="0">
                <a:solidFill>
                  <a:srgbClr val="F68D31"/>
                </a:solidFill>
                <a:latin typeface="Arial" panose="020B0604020202020204" pitchFamily="34" charset="0"/>
                <a:ea typeface="微软雅黑" panose="020B0503020204020204" pitchFamily="34" charset="-122"/>
                <a:cs typeface="Arial" panose="020B0604020202020204"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p:tgtEl>
                                          <p:spTgt spid="6"/>
                                        </p:tgtEl>
                                        <p:attrNameLst>
                                          <p:attrName>ppt_x</p:attrName>
                                        </p:attrNameLst>
                                      </p:cBhvr>
                                      <p:tavLst>
                                        <p:tav tm="0">
                                          <p:val>
                                            <p:strVal val="#ppt_x-#ppt_w*1.125000"/>
                                          </p:val>
                                        </p:tav>
                                        <p:tav tm="100000">
                                          <p:val>
                                            <p:strVal val="#ppt_x"/>
                                          </p:val>
                                        </p:tav>
                                      </p:tavLst>
                                    </p:anim>
                                    <p:animEffect transition="in" filter="wipe(right)">
                                      <p:cBhvr>
                                        <p:cTn id="17" dur="500"/>
                                        <p:tgtEl>
                                          <p:spTgt spid="6"/>
                                        </p:tgtEl>
                                      </p:cBhvr>
                                    </p:animEffect>
                                  </p:childTnLst>
                                </p:cTn>
                              </p:par>
                            </p:childTnLst>
                          </p:cTn>
                        </p:par>
                        <p:par>
                          <p:cTn id="18" fill="hold">
                            <p:stCondLst>
                              <p:cond delay="1000"/>
                            </p:stCondLst>
                            <p:childTnLst>
                              <p:par>
                                <p:cTn id="19" presetID="1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p:tgtEl>
                                          <p:spTgt spid="10"/>
                                        </p:tgtEl>
                                        <p:attrNameLst>
                                          <p:attrName>ppt_x</p:attrName>
                                        </p:attrNameLst>
                                      </p:cBhvr>
                                      <p:tavLst>
                                        <p:tav tm="0">
                                          <p:val>
                                            <p:strVal val="#ppt_x-#ppt_w*1.125000"/>
                                          </p:val>
                                        </p:tav>
                                        <p:tav tm="100000">
                                          <p:val>
                                            <p:strVal val="#ppt_x"/>
                                          </p:val>
                                        </p:tav>
                                      </p:tavLst>
                                    </p:anim>
                                    <p:animEffect transition="in" filter="wipe(right)">
                                      <p:cBhvr>
                                        <p:cTn id="22" dur="500"/>
                                        <p:tgtEl>
                                          <p:spTgt spid="10"/>
                                        </p:tgtEl>
                                      </p:cBhvr>
                                    </p:animEffect>
                                  </p:childTnLst>
                                </p:cTn>
                              </p:par>
                            </p:childTnLst>
                          </p:cTn>
                        </p:par>
                        <p:par>
                          <p:cTn id="23" fill="hold">
                            <p:stCondLst>
                              <p:cond delay="1500"/>
                            </p:stCondLst>
                            <p:childTnLst>
                              <p:par>
                                <p:cTn id="24" presetID="12" presetClass="entr" presetSubtype="8"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p:tgtEl>
                                          <p:spTgt spid="16"/>
                                        </p:tgtEl>
                                        <p:attrNameLst>
                                          <p:attrName>ppt_x</p:attrName>
                                        </p:attrNameLst>
                                      </p:cBhvr>
                                      <p:tavLst>
                                        <p:tav tm="0">
                                          <p:val>
                                            <p:strVal val="#ppt_x-#ppt_w*1.125000"/>
                                          </p:val>
                                        </p:tav>
                                        <p:tav tm="100000">
                                          <p:val>
                                            <p:strVal val="#ppt_x"/>
                                          </p:val>
                                        </p:tav>
                                      </p:tavLst>
                                    </p:anim>
                                    <p:animEffect transition="in" filter="wipe(right)">
                                      <p:cBhvr>
                                        <p:cTn id="27" dur="500"/>
                                        <p:tgtEl>
                                          <p:spTgt spid="16"/>
                                        </p:tgtEl>
                                      </p:cBhvr>
                                    </p:animEffect>
                                  </p:childTnLst>
                                </p:cTn>
                              </p:par>
                            </p:childTnLst>
                          </p:cTn>
                        </p:par>
                        <p:par>
                          <p:cTn id="28" fill="hold">
                            <p:stCondLst>
                              <p:cond delay="2000"/>
                            </p:stCondLst>
                            <p:childTnLst>
                              <p:par>
                                <p:cTn id="29" presetID="12" presetClass="entr" presetSubtype="8"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p:tgtEl>
                                          <p:spTgt spid="17"/>
                                        </p:tgtEl>
                                        <p:attrNameLst>
                                          <p:attrName>ppt_x</p:attrName>
                                        </p:attrNameLst>
                                      </p:cBhvr>
                                      <p:tavLst>
                                        <p:tav tm="0">
                                          <p:val>
                                            <p:strVal val="#ppt_x-#ppt_w*1.125000"/>
                                          </p:val>
                                        </p:tav>
                                        <p:tav tm="100000">
                                          <p:val>
                                            <p:strVal val="#ppt_x"/>
                                          </p:val>
                                        </p:tav>
                                      </p:tavLst>
                                    </p:anim>
                                    <p:animEffect transition="in" filter="wipe(right)">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卡通背景3-01"/>
          <p:cNvPicPr>
            <a:picLocks noChangeAspect="1"/>
          </p:cNvPicPr>
          <p:nvPr>
            <p:custDataLst>
              <p:tags r:id="rId1"/>
            </p:custDataLst>
          </p:nvPr>
        </p:nvPicPr>
        <p:blipFill>
          <a:blip r:embed="rId6"/>
          <a:srcRect l="16922" r="7521"/>
          <a:stretch>
            <a:fillRect/>
          </a:stretch>
        </p:blipFill>
        <p:spPr>
          <a:xfrm rot="16200000">
            <a:off x="2651125" y="-2651125"/>
            <a:ext cx="6889750" cy="12192000"/>
          </a:xfrm>
          <a:prstGeom prst="rect">
            <a:avLst/>
          </a:prstGeom>
        </p:spPr>
      </p:pic>
      <p:sp>
        <p:nvSpPr>
          <p:cNvPr id="5" name="菱形 4"/>
          <p:cNvSpPr/>
          <p:nvPr/>
        </p:nvSpPr>
        <p:spPr>
          <a:xfrm>
            <a:off x="6350700" y="740972"/>
            <a:ext cx="5205600" cy="5204528"/>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229564" y="3556001"/>
            <a:ext cx="5505236" cy="841192"/>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文本框 8"/>
          <p:cNvSpPr txBox="1"/>
          <p:nvPr>
            <p:custDataLst>
              <p:tags r:id="rId2"/>
            </p:custDataLst>
          </p:nvPr>
        </p:nvSpPr>
        <p:spPr>
          <a:xfrm>
            <a:off x="7562736" y="2102776"/>
            <a:ext cx="2781531" cy="923330"/>
          </a:xfrm>
          <a:prstGeom prst="rect">
            <a:avLst/>
          </a:prstGeom>
          <a:noFill/>
        </p:spPr>
        <p:txBody>
          <a:bodyPr wrap="none" rtlCol="0">
            <a:spAutoFit/>
            <a:scene3d>
              <a:camera prst="orthographicFront"/>
              <a:lightRig rig="threePt" dir="t"/>
            </a:scene3d>
            <a:sp3d contourW="12700"/>
          </a:bodyPr>
          <a:lstStyle/>
          <a:p>
            <a:pPr algn="ctr"/>
            <a:r>
              <a:rPr lang="en-US" altLang="zh-CN" sz="5400" dirty="0">
                <a:solidFill>
                  <a:srgbClr val="F68D31"/>
                </a:solidFill>
                <a:latin typeface="Century Gothic" panose="020B0502020202020204" pitchFamily="34" charset="0"/>
                <a:ea typeface="微软雅黑" panose="020B0503020204020204" pitchFamily="34" charset="-122"/>
              </a:rPr>
              <a:t>PART 01</a:t>
            </a:r>
            <a:endParaRPr lang="zh-CN" altLang="en-US" sz="5400" dirty="0">
              <a:solidFill>
                <a:srgbClr val="F68D31"/>
              </a:solidFill>
              <a:latin typeface="Century Gothic" panose="020B0502020202020204" pitchFamily="34" charset="0"/>
              <a:ea typeface="微软雅黑" panose="020B0503020204020204" pitchFamily="34" charset="-122"/>
            </a:endParaRPr>
          </a:p>
        </p:txBody>
      </p:sp>
      <p:sp>
        <p:nvSpPr>
          <p:cNvPr id="10" name="PA-文本框 8"/>
          <p:cNvSpPr txBox="1"/>
          <p:nvPr>
            <p:custDataLst>
              <p:tags r:id="rId3"/>
            </p:custDataLst>
          </p:nvPr>
        </p:nvSpPr>
        <p:spPr>
          <a:xfrm>
            <a:off x="6552844" y="3260959"/>
            <a:ext cx="4801315" cy="1015663"/>
          </a:xfrm>
          <a:prstGeom prst="rect">
            <a:avLst/>
          </a:prstGeom>
          <a:noFill/>
        </p:spPr>
        <p:txBody>
          <a:bodyPr wrap="none" rtlCol="0">
            <a:spAutoFit/>
            <a:scene3d>
              <a:camera prst="orthographicFront"/>
              <a:lightRig rig="threePt" dir="t"/>
            </a:scene3d>
            <a:sp3d contourW="12700"/>
          </a:bodyPr>
          <a:lstStyle/>
          <a:p>
            <a:pPr algn="ctr"/>
            <a:r>
              <a:rPr lang="zh-CN" altLang="en-US" sz="60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15" name="任意多边形: 形状 14"/>
          <p:cNvSpPr/>
          <p:nvPr/>
        </p:nvSpPr>
        <p:spPr>
          <a:xfrm>
            <a:off x="8373172" y="5112009"/>
            <a:ext cx="1160656" cy="580330"/>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696325" y="3102306"/>
            <a:ext cx="51435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p:bldP spid="10" grpId="0"/>
      <p:bldP spid="15"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rot="5400000">
            <a:off x="4264617" y="2737927"/>
            <a:ext cx="1957060" cy="1687122"/>
          </a:xfrm>
          <a:prstGeom prst="hexagon">
            <a:avLst/>
          </a:pr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六边形 2"/>
          <p:cNvSpPr/>
          <p:nvPr/>
        </p:nvSpPr>
        <p:spPr>
          <a:xfrm rot="5400000">
            <a:off x="3654093" y="4358762"/>
            <a:ext cx="1414094" cy="1219047"/>
          </a:xfrm>
          <a:prstGeom prst="hexagon">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六边形 3"/>
          <p:cNvSpPr/>
          <p:nvPr/>
        </p:nvSpPr>
        <p:spPr>
          <a:xfrm rot="5400000">
            <a:off x="2638037" y="3786165"/>
            <a:ext cx="1064494" cy="917668"/>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六边形 4"/>
          <p:cNvSpPr/>
          <p:nvPr/>
        </p:nvSpPr>
        <p:spPr>
          <a:xfrm rot="5400000">
            <a:off x="6138436" y="2869589"/>
            <a:ext cx="1064494" cy="917668"/>
          </a:xfrm>
          <a:prstGeom prst="hexagon">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6" name="六边形 5"/>
          <p:cNvSpPr/>
          <p:nvPr/>
        </p:nvSpPr>
        <p:spPr>
          <a:xfrm rot="5400000">
            <a:off x="6681430" y="3687262"/>
            <a:ext cx="1691091" cy="1457838"/>
          </a:xfrm>
          <a:prstGeom prst="hexagon">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六边形 6"/>
          <p:cNvSpPr/>
          <p:nvPr/>
        </p:nvSpPr>
        <p:spPr>
          <a:xfrm rot="5400000">
            <a:off x="8292739" y="3747909"/>
            <a:ext cx="1275796" cy="1099825"/>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2" name="椭圆 17"/>
          <p:cNvSpPr/>
          <p:nvPr/>
        </p:nvSpPr>
        <p:spPr>
          <a:xfrm>
            <a:off x="2994043" y="4090303"/>
            <a:ext cx="352482" cy="341870"/>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18"/>
          <p:cNvSpPr/>
          <p:nvPr/>
        </p:nvSpPr>
        <p:spPr>
          <a:xfrm>
            <a:off x="6500149" y="3152182"/>
            <a:ext cx="341068" cy="352482"/>
          </a:xfrm>
          <a:custGeom>
            <a:avLst/>
            <a:gdLst>
              <a:gd name="T0" fmla="*/ 743 w 743"/>
              <a:gd name="T1" fmla="*/ 27 h 769"/>
              <a:gd name="T2" fmla="*/ 736 w 743"/>
              <a:gd name="T3" fmla="*/ 8 h 769"/>
              <a:gd name="T4" fmla="*/ 717 w 743"/>
              <a:gd name="T5" fmla="*/ 0 h 769"/>
              <a:gd name="T6" fmla="*/ 599 w 743"/>
              <a:gd name="T7" fmla="*/ 0 h 769"/>
              <a:gd name="T8" fmla="*/ 591 w 743"/>
              <a:gd name="T9" fmla="*/ 1 h 769"/>
              <a:gd name="T10" fmla="*/ 569 w 743"/>
              <a:gd name="T11" fmla="*/ 1 h 769"/>
              <a:gd name="T12" fmla="*/ 555 w 743"/>
              <a:gd name="T13" fmla="*/ 2 h 769"/>
              <a:gd name="T14" fmla="*/ 184 w 743"/>
              <a:gd name="T15" fmla="*/ 2 h 769"/>
              <a:gd name="T16" fmla="*/ 171 w 743"/>
              <a:gd name="T17" fmla="*/ 1 h 769"/>
              <a:gd name="T18" fmla="*/ 152 w 743"/>
              <a:gd name="T19" fmla="*/ 1 h 769"/>
              <a:gd name="T20" fmla="*/ 144 w 743"/>
              <a:gd name="T21" fmla="*/ 0 h 769"/>
              <a:gd name="T22" fmla="*/ 26 w 743"/>
              <a:gd name="T23" fmla="*/ 0 h 769"/>
              <a:gd name="T24" fmla="*/ 8 w 743"/>
              <a:gd name="T25" fmla="*/ 8 h 769"/>
              <a:gd name="T26" fmla="*/ 0 w 743"/>
              <a:gd name="T27" fmla="*/ 27 h 769"/>
              <a:gd name="T28" fmla="*/ 118 w 743"/>
              <a:gd name="T29" fmla="*/ 266 h 769"/>
              <a:gd name="T30" fmla="*/ 118 w 743"/>
              <a:gd name="T31" fmla="*/ 267 h 769"/>
              <a:gd name="T32" fmla="*/ 118 w 743"/>
              <a:gd name="T33" fmla="*/ 270 h 769"/>
              <a:gd name="T34" fmla="*/ 342 w 743"/>
              <a:gd name="T35" fmla="*/ 511 h 769"/>
              <a:gd name="T36" fmla="*/ 342 w 743"/>
              <a:gd name="T37" fmla="*/ 713 h 769"/>
              <a:gd name="T38" fmla="*/ 242 w 743"/>
              <a:gd name="T39" fmla="*/ 713 h 769"/>
              <a:gd name="T40" fmla="*/ 228 w 743"/>
              <a:gd name="T41" fmla="*/ 727 h 769"/>
              <a:gd name="T42" fmla="*/ 228 w 743"/>
              <a:gd name="T43" fmla="*/ 756 h 769"/>
              <a:gd name="T44" fmla="*/ 242 w 743"/>
              <a:gd name="T45" fmla="*/ 769 h 769"/>
              <a:gd name="T46" fmla="*/ 498 w 743"/>
              <a:gd name="T47" fmla="*/ 769 h 769"/>
              <a:gd name="T48" fmla="*/ 511 w 743"/>
              <a:gd name="T49" fmla="*/ 756 h 769"/>
              <a:gd name="T50" fmla="*/ 511 w 743"/>
              <a:gd name="T51" fmla="*/ 727 h 769"/>
              <a:gd name="T52" fmla="*/ 498 w 743"/>
              <a:gd name="T53" fmla="*/ 713 h 769"/>
              <a:gd name="T54" fmla="*/ 398 w 743"/>
              <a:gd name="T55" fmla="*/ 713 h 769"/>
              <a:gd name="T56" fmla="*/ 398 w 743"/>
              <a:gd name="T57" fmla="*/ 511 h 769"/>
              <a:gd name="T58" fmla="*/ 621 w 743"/>
              <a:gd name="T59" fmla="*/ 279 h 769"/>
              <a:gd name="T60" fmla="*/ 623 w 743"/>
              <a:gd name="T61" fmla="*/ 271 h 769"/>
              <a:gd name="T62" fmla="*/ 623 w 743"/>
              <a:gd name="T63" fmla="*/ 266 h 769"/>
              <a:gd name="T64" fmla="*/ 743 w 743"/>
              <a:gd name="T65" fmla="*/ 27 h 769"/>
              <a:gd name="T66" fmla="*/ 370 w 743"/>
              <a:gd name="T67" fmla="*/ 457 h 769"/>
              <a:gd name="T68" fmla="*/ 174 w 743"/>
              <a:gd name="T69" fmla="*/ 261 h 769"/>
              <a:gd name="T70" fmla="*/ 174 w 743"/>
              <a:gd name="T71" fmla="*/ 58 h 769"/>
              <a:gd name="T72" fmla="*/ 566 w 743"/>
              <a:gd name="T73" fmla="*/ 58 h 769"/>
              <a:gd name="T74" fmla="*/ 566 w 743"/>
              <a:gd name="T75" fmla="*/ 261 h 769"/>
              <a:gd name="T76" fmla="*/ 370 w 743"/>
              <a:gd name="T77" fmla="*/ 457 h 769"/>
              <a:gd name="T78" fmla="*/ 118 w 743"/>
              <a:gd name="T79" fmla="*/ 209 h 769"/>
              <a:gd name="T80" fmla="*/ 55 w 743"/>
              <a:gd name="T81" fmla="*/ 53 h 769"/>
              <a:gd name="T82" fmla="*/ 118 w 743"/>
              <a:gd name="T83" fmla="*/ 53 h 769"/>
              <a:gd name="T84" fmla="*/ 118 w 743"/>
              <a:gd name="T85" fmla="*/ 209 h 769"/>
              <a:gd name="T86" fmla="*/ 626 w 743"/>
              <a:gd name="T87" fmla="*/ 209 h 769"/>
              <a:gd name="T88" fmla="*/ 626 w 743"/>
              <a:gd name="T89" fmla="*/ 53 h 769"/>
              <a:gd name="T90" fmla="*/ 688 w 743"/>
              <a:gd name="T91" fmla="*/ 53 h 769"/>
              <a:gd name="T92" fmla="*/ 626 w 743"/>
              <a:gd name="T93" fmla="*/ 20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3" h="769">
                <a:moveTo>
                  <a:pt x="743" y="27"/>
                </a:moveTo>
                <a:cubicBezTo>
                  <a:pt x="743" y="20"/>
                  <a:pt x="741" y="13"/>
                  <a:pt x="736" y="8"/>
                </a:cubicBezTo>
                <a:cubicBezTo>
                  <a:pt x="731" y="3"/>
                  <a:pt x="724" y="0"/>
                  <a:pt x="717" y="0"/>
                </a:cubicBezTo>
                <a:lnTo>
                  <a:pt x="599" y="0"/>
                </a:lnTo>
                <a:cubicBezTo>
                  <a:pt x="596" y="0"/>
                  <a:pt x="594" y="0"/>
                  <a:pt x="591" y="1"/>
                </a:cubicBezTo>
                <a:lnTo>
                  <a:pt x="569" y="1"/>
                </a:lnTo>
                <a:cubicBezTo>
                  <a:pt x="565" y="1"/>
                  <a:pt x="560" y="1"/>
                  <a:pt x="555" y="2"/>
                </a:cubicBezTo>
                <a:lnTo>
                  <a:pt x="184" y="2"/>
                </a:lnTo>
                <a:cubicBezTo>
                  <a:pt x="179" y="1"/>
                  <a:pt x="175" y="1"/>
                  <a:pt x="171" y="1"/>
                </a:cubicBezTo>
                <a:lnTo>
                  <a:pt x="152" y="1"/>
                </a:lnTo>
                <a:cubicBezTo>
                  <a:pt x="149" y="0"/>
                  <a:pt x="147" y="0"/>
                  <a:pt x="144" y="0"/>
                </a:cubicBezTo>
                <a:lnTo>
                  <a:pt x="26" y="0"/>
                </a:lnTo>
                <a:cubicBezTo>
                  <a:pt x="19" y="0"/>
                  <a:pt x="13" y="3"/>
                  <a:pt x="8" y="8"/>
                </a:cubicBezTo>
                <a:cubicBezTo>
                  <a:pt x="2" y="13"/>
                  <a:pt x="0" y="20"/>
                  <a:pt x="0" y="27"/>
                </a:cubicBezTo>
                <a:cubicBezTo>
                  <a:pt x="0" y="36"/>
                  <a:pt x="3" y="239"/>
                  <a:pt x="118" y="266"/>
                </a:cubicBezTo>
                <a:lnTo>
                  <a:pt x="118" y="267"/>
                </a:lnTo>
                <a:cubicBezTo>
                  <a:pt x="118" y="268"/>
                  <a:pt x="118" y="269"/>
                  <a:pt x="118" y="270"/>
                </a:cubicBezTo>
                <a:cubicBezTo>
                  <a:pt x="123" y="394"/>
                  <a:pt x="220" y="497"/>
                  <a:pt x="342" y="511"/>
                </a:cubicBezTo>
                <a:lnTo>
                  <a:pt x="342" y="713"/>
                </a:lnTo>
                <a:lnTo>
                  <a:pt x="242" y="713"/>
                </a:lnTo>
                <a:cubicBezTo>
                  <a:pt x="234" y="713"/>
                  <a:pt x="228" y="719"/>
                  <a:pt x="228" y="727"/>
                </a:cubicBezTo>
                <a:lnTo>
                  <a:pt x="228" y="756"/>
                </a:lnTo>
                <a:cubicBezTo>
                  <a:pt x="228" y="763"/>
                  <a:pt x="234" y="769"/>
                  <a:pt x="242" y="769"/>
                </a:cubicBezTo>
                <a:lnTo>
                  <a:pt x="498" y="769"/>
                </a:lnTo>
                <a:cubicBezTo>
                  <a:pt x="505" y="769"/>
                  <a:pt x="511" y="763"/>
                  <a:pt x="511" y="756"/>
                </a:cubicBezTo>
                <a:lnTo>
                  <a:pt x="511" y="727"/>
                </a:lnTo>
                <a:cubicBezTo>
                  <a:pt x="511" y="719"/>
                  <a:pt x="505" y="713"/>
                  <a:pt x="498" y="713"/>
                </a:cubicBezTo>
                <a:lnTo>
                  <a:pt x="398" y="713"/>
                </a:lnTo>
                <a:lnTo>
                  <a:pt x="398" y="511"/>
                </a:lnTo>
                <a:cubicBezTo>
                  <a:pt x="519" y="498"/>
                  <a:pt x="612" y="401"/>
                  <a:pt x="621" y="279"/>
                </a:cubicBezTo>
                <a:cubicBezTo>
                  <a:pt x="622" y="277"/>
                  <a:pt x="623" y="274"/>
                  <a:pt x="623" y="271"/>
                </a:cubicBezTo>
                <a:lnTo>
                  <a:pt x="623" y="266"/>
                </a:lnTo>
                <a:cubicBezTo>
                  <a:pt x="740" y="242"/>
                  <a:pt x="743" y="36"/>
                  <a:pt x="743" y="27"/>
                </a:cubicBezTo>
                <a:close/>
                <a:moveTo>
                  <a:pt x="370" y="457"/>
                </a:moveTo>
                <a:cubicBezTo>
                  <a:pt x="262" y="457"/>
                  <a:pt x="174" y="369"/>
                  <a:pt x="174" y="261"/>
                </a:cubicBezTo>
                <a:lnTo>
                  <a:pt x="174" y="58"/>
                </a:lnTo>
                <a:lnTo>
                  <a:pt x="566" y="58"/>
                </a:lnTo>
                <a:lnTo>
                  <a:pt x="566" y="261"/>
                </a:lnTo>
                <a:cubicBezTo>
                  <a:pt x="566" y="369"/>
                  <a:pt x="478" y="457"/>
                  <a:pt x="370" y="457"/>
                </a:cubicBezTo>
                <a:close/>
                <a:moveTo>
                  <a:pt x="118" y="209"/>
                </a:moveTo>
                <a:cubicBezTo>
                  <a:pt x="73" y="184"/>
                  <a:pt x="59" y="98"/>
                  <a:pt x="55" y="53"/>
                </a:cubicBezTo>
                <a:lnTo>
                  <a:pt x="118" y="53"/>
                </a:lnTo>
                <a:lnTo>
                  <a:pt x="118" y="209"/>
                </a:lnTo>
                <a:close/>
                <a:moveTo>
                  <a:pt x="626" y="209"/>
                </a:moveTo>
                <a:lnTo>
                  <a:pt x="626" y="53"/>
                </a:lnTo>
                <a:lnTo>
                  <a:pt x="688" y="53"/>
                </a:lnTo>
                <a:cubicBezTo>
                  <a:pt x="684" y="98"/>
                  <a:pt x="670" y="184"/>
                  <a:pt x="626" y="209"/>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椭圆 19"/>
          <p:cNvSpPr/>
          <p:nvPr/>
        </p:nvSpPr>
        <p:spPr>
          <a:xfrm>
            <a:off x="8718678" y="4065408"/>
            <a:ext cx="423919" cy="464826"/>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20"/>
          <p:cNvSpPr/>
          <p:nvPr/>
        </p:nvSpPr>
        <p:spPr>
          <a:xfrm>
            <a:off x="4093130" y="4700681"/>
            <a:ext cx="536020" cy="535209"/>
          </a:xfrm>
          <a:custGeom>
            <a:avLst/>
            <a:gdLst>
              <a:gd name="T0" fmla="*/ 6894 w 7804"/>
              <a:gd name="T1" fmla="*/ 3038 h 7804"/>
              <a:gd name="T2" fmla="*/ 6614 w 7804"/>
              <a:gd name="T3" fmla="*/ 2704 h 7804"/>
              <a:gd name="T4" fmla="*/ 6826 w 7804"/>
              <a:gd name="T5" fmla="*/ 2200 h 7804"/>
              <a:gd name="T6" fmla="*/ 6496 w 7804"/>
              <a:gd name="T7" fmla="*/ 978 h 7804"/>
              <a:gd name="T8" fmla="*/ 5604 w 7804"/>
              <a:gd name="T9" fmla="*/ 978 h 7804"/>
              <a:gd name="T10" fmla="*/ 5254 w 7804"/>
              <a:gd name="T11" fmla="*/ 1222 h 7804"/>
              <a:gd name="T12" fmla="*/ 4973 w 7804"/>
              <a:gd name="T13" fmla="*/ 1137 h 7804"/>
              <a:gd name="T14" fmla="*/ 4766 w 7804"/>
              <a:gd name="T15" fmla="*/ 631 h 7804"/>
              <a:gd name="T16" fmla="*/ 3668 w 7804"/>
              <a:gd name="T17" fmla="*/ 0 h 7804"/>
              <a:gd name="T18" fmla="*/ 3038 w 7804"/>
              <a:gd name="T19" fmla="*/ 910 h 7804"/>
              <a:gd name="T20" fmla="*/ 2704 w 7804"/>
              <a:gd name="T21" fmla="*/ 1190 h 7804"/>
              <a:gd name="T22" fmla="*/ 2398 w 7804"/>
              <a:gd name="T23" fmla="*/ 1175 h 7804"/>
              <a:gd name="T24" fmla="*/ 1754 w 7804"/>
              <a:gd name="T25" fmla="*/ 793 h 7804"/>
              <a:gd name="T26" fmla="*/ 978 w 7804"/>
              <a:gd name="T27" fmla="*/ 1308 h 7804"/>
              <a:gd name="T28" fmla="*/ 1175 w 7804"/>
              <a:gd name="T29" fmla="*/ 2398 h 7804"/>
              <a:gd name="T30" fmla="*/ 1137 w 7804"/>
              <a:gd name="T31" fmla="*/ 2831 h 7804"/>
              <a:gd name="T32" fmla="*/ 631 w 7804"/>
              <a:gd name="T33" fmla="*/ 3038 h 7804"/>
              <a:gd name="T34" fmla="*/ 0 w 7804"/>
              <a:gd name="T35" fmla="*/ 4136 h 7804"/>
              <a:gd name="T36" fmla="*/ 910 w 7804"/>
              <a:gd name="T37" fmla="*/ 4766 h 7804"/>
              <a:gd name="T38" fmla="*/ 1190 w 7804"/>
              <a:gd name="T39" fmla="*/ 5100 h 7804"/>
              <a:gd name="T40" fmla="*/ 978 w 7804"/>
              <a:gd name="T41" fmla="*/ 5604 h 7804"/>
              <a:gd name="T42" fmla="*/ 1308 w 7804"/>
              <a:gd name="T43" fmla="*/ 6826 h 7804"/>
              <a:gd name="T44" fmla="*/ 2200 w 7804"/>
              <a:gd name="T45" fmla="*/ 6826 h 7804"/>
              <a:gd name="T46" fmla="*/ 2550 w 7804"/>
              <a:gd name="T47" fmla="*/ 6582 h 7804"/>
              <a:gd name="T48" fmla="*/ 2831 w 7804"/>
              <a:gd name="T49" fmla="*/ 6667 h 7804"/>
              <a:gd name="T50" fmla="*/ 3038 w 7804"/>
              <a:gd name="T51" fmla="*/ 7173 h 7804"/>
              <a:gd name="T52" fmla="*/ 4136 w 7804"/>
              <a:gd name="T53" fmla="*/ 7804 h 7804"/>
              <a:gd name="T54" fmla="*/ 4766 w 7804"/>
              <a:gd name="T55" fmla="*/ 6894 h 7804"/>
              <a:gd name="T56" fmla="*/ 5100 w 7804"/>
              <a:gd name="T57" fmla="*/ 6614 h 7804"/>
              <a:gd name="T58" fmla="*/ 5406 w 7804"/>
              <a:gd name="T59" fmla="*/ 6629 h 7804"/>
              <a:gd name="T60" fmla="*/ 6050 w 7804"/>
              <a:gd name="T61" fmla="*/ 7011 h 7804"/>
              <a:gd name="T62" fmla="*/ 6647 w 7804"/>
              <a:gd name="T63" fmla="*/ 6675 h 7804"/>
              <a:gd name="T64" fmla="*/ 6826 w 7804"/>
              <a:gd name="T65" fmla="*/ 6496 h 7804"/>
              <a:gd name="T66" fmla="*/ 6629 w 7804"/>
              <a:gd name="T67" fmla="*/ 5406 h 7804"/>
              <a:gd name="T68" fmla="*/ 6667 w 7804"/>
              <a:gd name="T69" fmla="*/ 4972 h 7804"/>
              <a:gd name="T70" fmla="*/ 7173 w 7804"/>
              <a:gd name="T71" fmla="*/ 4766 h 7804"/>
              <a:gd name="T72" fmla="*/ 7804 w 7804"/>
              <a:gd name="T73" fmla="*/ 3668 h 7804"/>
              <a:gd name="T74" fmla="*/ 5608 w 7804"/>
              <a:gd name="T75" fmla="*/ 3902 h 7804"/>
              <a:gd name="T76" fmla="*/ 2196 w 7804"/>
              <a:gd name="T77" fmla="*/ 3902 h 7804"/>
              <a:gd name="T78" fmla="*/ 5608 w 7804"/>
              <a:gd name="T79" fmla="*/ 3902 h 7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804" h="7804">
                <a:moveTo>
                  <a:pt x="7173" y="3038"/>
                </a:moveTo>
                <a:lnTo>
                  <a:pt x="6894" y="3038"/>
                </a:lnTo>
                <a:cubicBezTo>
                  <a:pt x="6824" y="3038"/>
                  <a:pt x="6714" y="2953"/>
                  <a:pt x="6667" y="2831"/>
                </a:cubicBezTo>
                <a:cubicBezTo>
                  <a:pt x="6650" y="2789"/>
                  <a:pt x="6632" y="2746"/>
                  <a:pt x="6614" y="2704"/>
                </a:cubicBezTo>
                <a:cubicBezTo>
                  <a:pt x="6561" y="2585"/>
                  <a:pt x="6579" y="2447"/>
                  <a:pt x="6629" y="2398"/>
                </a:cubicBezTo>
                <a:lnTo>
                  <a:pt x="6826" y="2200"/>
                </a:lnTo>
                <a:cubicBezTo>
                  <a:pt x="7072" y="1954"/>
                  <a:pt x="7072" y="1554"/>
                  <a:pt x="6826" y="1308"/>
                </a:cubicBezTo>
                <a:lnTo>
                  <a:pt x="6496" y="978"/>
                </a:lnTo>
                <a:cubicBezTo>
                  <a:pt x="6377" y="859"/>
                  <a:pt x="6218" y="793"/>
                  <a:pt x="6050" y="793"/>
                </a:cubicBezTo>
                <a:cubicBezTo>
                  <a:pt x="5882" y="793"/>
                  <a:pt x="5723" y="859"/>
                  <a:pt x="5604" y="978"/>
                </a:cubicBezTo>
                <a:lnTo>
                  <a:pt x="5406" y="1176"/>
                </a:lnTo>
                <a:cubicBezTo>
                  <a:pt x="5378" y="1204"/>
                  <a:pt x="5319" y="1222"/>
                  <a:pt x="5254" y="1222"/>
                </a:cubicBezTo>
                <a:cubicBezTo>
                  <a:pt x="5201" y="1222"/>
                  <a:pt x="5147" y="1211"/>
                  <a:pt x="5100" y="1190"/>
                </a:cubicBezTo>
                <a:cubicBezTo>
                  <a:pt x="5058" y="1172"/>
                  <a:pt x="5015" y="1154"/>
                  <a:pt x="4973" y="1137"/>
                </a:cubicBezTo>
                <a:cubicBezTo>
                  <a:pt x="4851" y="1090"/>
                  <a:pt x="4766" y="980"/>
                  <a:pt x="4766" y="910"/>
                </a:cubicBezTo>
                <a:lnTo>
                  <a:pt x="4766" y="631"/>
                </a:lnTo>
                <a:cubicBezTo>
                  <a:pt x="4766" y="283"/>
                  <a:pt x="4483" y="0"/>
                  <a:pt x="4136" y="0"/>
                </a:cubicBezTo>
                <a:lnTo>
                  <a:pt x="3668" y="0"/>
                </a:lnTo>
                <a:cubicBezTo>
                  <a:pt x="3321" y="0"/>
                  <a:pt x="3038" y="283"/>
                  <a:pt x="3038" y="631"/>
                </a:cubicBezTo>
                <a:lnTo>
                  <a:pt x="3038" y="910"/>
                </a:lnTo>
                <a:cubicBezTo>
                  <a:pt x="3038" y="980"/>
                  <a:pt x="2953" y="1090"/>
                  <a:pt x="2831" y="1137"/>
                </a:cubicBezTo>
                <a:cubicBezTo>
                  <a:pt x="2789" y="1154"/>
                  <a:pt x="2746" y="1172"/>
                  <a:pt x="2704" y="1190"/>
                </a:cubicBezTo>
                <a:cubicBezTo>
                  <a:pt x="2657" y="1211"/>
                  <a:pt x="2603" y="1222"/>
                  <a:pt x="2550" y="1222"/>
                </a:cubicBezTo>
                <a:cubicBezTo>
                  <a:pt x="2485" y="1222"/>
                  <a:pt x="2426" y="1204"/>
                  <a:pt x="2398" y="1175"/>
                </a:cubicBezTo>
                <a:lnTo>
                  <a:pt x="2200" y="978"/>
                </a:lnTo>
                <a:cubicBezTo>
                  <a:pt x="2081" y="859"/>
                  <a:pt x="1922" y="793"/>
                  <a:pt x="1754" y="793"/>
                </a:cubicBezTo>
                <a:cubicBezTo>
                  <a:pt x="1585" y="793"/>
                  <a:pt x="1427" y="859"/>
                  <a:pt x="1308" y="978"/>
                </a:cubicBezTo>
                <a:lnTo>
                  <a:pt x="978" y="1308"/>
                </a:lnTo>
                <a:cubicBezTo>
                  <a:pt x="732" y="1554"/>
                  <a:pt x="732" y="1954"/>
                  <a:pt x="978" y="2200"/>
                </a:cubicBezTo>
                <a:lnTo>
                  <a:pt x="1175" y="2398"/>
                </a:lnTo>
                <a:cubicBezTo>
                  <a:pt x="1225" y="2447"/>
                  <a:pt x="1243" y="2585"/>
                  <a:pt x="1190" y="2704"/>
                </a:cubicBezTo>
                <a:cubicBezTo>
                  <a:pt x="1172" y="2746"/>
                  <a:pt x="1154" y="2789"/>
                  <a:pt x="1137" y="2831"/>
                </a:cubicBezTo>
                <a:cubicBezTo>
                  <a:pt x="1090" y="2953"/>
                  <a:pt x="980" y="3038"/>
                  <a:pt x="910" y="3038"/>
                </a:cubicBezTo>
                <a:lnTo>
                  <a:pt x="631" y="3038"/>
                </a:lnTo>
                <a:cubicBezTo>
                  <a:pt x="283" y="3038"/>
                  <a:pt x="0" y="3321"/>
                  <a:pt x="0" y="3668"/>
                </a:cubicBezTo>
                <a:lnTo>
                  <a:pt x="0" y="4136"/>
                </a:lnTo>
                <a:cubicBezTo>
                  <a:pt x="0" y="4483"/>
                  <a:pt x="283" y="4766"/>
                  <a:pt x="631" y="4766"/>
                </a:cubicBezTo>
                <a:lnTo>
                  <a:pt x="910" y="4766"/>
                </a:lnTo>
                <a:cubicBezTo>
                  <a:pt x="980" y="4766"/>
                  <a:pt x="1090" y="4851"/>
                  <a:pt x="1137" y="4972"/>
                </a:cubicBezTo>
                <a:cubicBezTo>
                  <a:pt x="1154" y="5015"/>
                  <a:pt x="1172" y="5058"/>
                  <a:pt x="1190" y="5100"/>
                </a:cubicBezTo>
                <a:cubicBezTo>
                  <a:pt x="1243" y="5219"/>
                  <a:pt x="1225" y="5357"/>
                  <a:pt x="1175" y="5406"/>
                </a:cubicBezTo>
                <a:lnTo>
                  <a:pt x="978" y="5604"/>
                </a:lnTo>
                <a:cubicBezTo>
                  <a:pt x="732" y="5850"/>
                  <a:pt x="732" y="6250"/>
                  <a:pt x="978" y="6496"/>
                </a:cubicBezTo>
                <a:lnTo>
                  <a:pt x="1308" y="6826"/>
                </a:lnTo>
                <a:cubicBezTo>
                  <a:pt x="1427" y="6945"/>
                  <a:pt x="1586" y="7011"/>
                  <a:pt x="1754" y="7011"/>
                </a:cubicBezTo>
                <a:cubicBezTo>
                  <a:pt x="1922" y="7011"/>
                  <a:pt x="2081" y="6945"/>
                  <a:pt x="2200" y="6826"/>
                </a:cubicBezTo>
                <a:lnTo>
                  <a:pt x="2398" y="6628"/>
                </a:lnTo>
                <a:cubicBezTo>
                  <a:pt x="2427" y="6599"/>
                  <a:pt x="2484" y="6582"/>
                  <a:pt x="2550" y="6582"/>
                </a:cubicBezTo>
                <a:cubicBezTo>
                  <a:pt x="2602" y="6582"/>
                  <a:pt x="2657" y="6593"/>
                  <a:pt x="2704" y="6614"/>
                </a:cubicBezTo>
                <a:cubicBezTo>
                  <a:pt x="2745" y="6632"/>
                  <a:pt x="2788" y="6650"/>
                  <a:pt x="2831" y="6667"/>
                </a:cubicBezTo>
                <a:cubicBezTo>
                  <a:pt x="2953" y="6714"/>
                  <a:pt x="3038" y="6824"/>
                  <a:pt x="3038" y="6894"/>
                </a:cubicBezTo>
                <a:lnTo>
                  <a:pt x="3038" y="7173"/>
                </a:lnTo>
                <a:cubicBezTo>
                  <a:pt x="3038" y="7521"/>
                  <a:pt x="3321" y="7804"/>
                  <a:pt x="3668" y="7804"/>
                </a:cubicBezTo>
                <a:lnTo>
                  <a:pt x="4136" y="7804"/>
                </a:lnTo>
                <a:cubicBezTo>
                  <a:pt x="4483" y="7804"/>
                  <a:pt x="4766" y="7521"/>
                  <a:pt x="4766" y="7173"/>
                </a:cubicBezTo>
                <a:lnTo>
                  <a:pt x="4766" y="6894"/>
                </a:lnTo>
                <a:cubicBezTo>
                  <a:pt x="4766" y="6824"/>
                  <a:pt x="4851" y="6714"/>
                  <a:pt x="4972" y="6667"/>
                </a:cubicBezTo>
                <a:cubicBezTo>
                  <a:pt x="5015" y="6650"/>
                  <a:pt x="5058" y="6632"/>
                  <a:pt x="5100" y="6614"/>
                </a:cubicBezTo>
                <a:cubicBezTo>
                  <a:pt x="5146" y="6593"/>
                  <a:pt x="5201" y="6582"/>
                  <a:pt x="5254" y="6582"/>
                </a:cubicBezTo>
                <a:cubicBezTo>
                  <a:pt x="5319" y="6582"/>
                  <a:pt x="5377" y="6600"/>
                  <a:pt x="5406" y="6629"/>
                </a:cubicBezTo>
                <a:lnTo>
                  <a:pt x="5604" y="6826"/>
                </a:lnTo>
                <a:cubicBezTo>
                  <a:pt x="5723" y="6945"/>
                  <a:pt x="5882" y="7011"/>
                  <a:pt x="6050" y="7011"/>
                </a:cubicBezTo>
                <a:cubicBezTo>
                  <a:pt x="6068" y="7011"/>
                  <a:pt x="6087" y="7010"/>
                  <a:pt x="6105" y="7009"/>
                </a:cubicBezTo>
                <a:cubicBezTo>
                  <a:pt x="6335" y="6989"/>
                  <a:pt x="6538" y="6785"/>
                  <a:pt x="6647" y="6675"/>
                </a:cubicBezTo>
                <a:lnTo>
                  <a:pt x="6661" y="6661"/>
                </a:lnTo>
                <a:lnTo>
                  <a:pt x="6826" y="6496"/>
                </a:lnTo>
                <a:cubicBezTo>
                  <a:pt x="7072" y="6250"/>
                  <a:pt x="7072" y="5850"/>
                  <a:pt x="6826" y="5604"/>
                </a:cubicBezTo>
                <a:lnTo>
                  <a:pt x="6629" y="5406"/>
                </a:lnTo>
                <a:cubicBezTo>
                  <a:pt x="6579" y="5357"/>
                  <a:pt x="6561" y="5219"/>
                  <a:pt x="6614" y="5100"/>
                </a:cubicBezTo>
                <a:cubicBezTo>
                  <a:pt x="6632" y="5058"/>
                  <a:pt x="6650" y="5015"/>
                  <a:pt x="6667" y="4972"/>
                </a:cubicBezTo>
                <a:cubicBezTo>
                  <a:pt x="6714" y="4851"/>
                  <a:pt x="6824" y="4766"/>
                  <a:pt x="6894" y="4766"/>
                </a:cubicBezTo>
                <a:lnTo>
                  <a:pt x="7173" y="4766"/>
                </a:lnTo>
                <a:cubicBezTo>
                  <a:pt x="7521" y="4766"/>
                  <a:pt x="7804" y="4483"/>
                  <a:pt x="7804" y="4135"/>
                </a:cubicBezTo>
                <a:lnTo>
                  <a:pt x="7804" y="3668"/>
                </a:lnTo>
                <a:cubicBezTo>
                  <a:pt x="7804" y="3321"/>
                  <a:pt x="7521" y="3038"/>
                  <a:pt x="7173" y="3038"/>
                </a:cubicBezTo>
                <a:close/>
                <a:moveTo>
                  <a:pt x="5608" y="3902"/>
                </a:moveTo>
                <a:cubicBezTo>
                  <a:pt x="5608" y="4843"/>
                  <a:pt x="4843" y="5608"/>
                  <a:pt x="3902" y="5608"/>
                </a:cubicBezTo>
                <a:cubicBezTo>
                  <a:pt x="2961" y="5608"/>
                  <a:pt x="2196" y="4843"/>
                  <a:pt x="2196" y="3902"/>
                </a:cubicBezTo>
                <a:cubicBezTo>
                  <a:pt x="2196" y="2961"/>
                  <a:pt x="2961" y="2196"/>
                  <a:pt x="3902" y="2196"/>
                </a:cubicBezTo>
                <a:cubicBezTo>
                  <a:pt x="4843" y="2196"/>
                  <a:pt x="5608" y="2961"/>
                  <a:pt x="5608" y="390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21"/>
          <p:cNvSpPr/>
          <p:nvPr/>
        </p:nvSpPr>
        <p:spPr>
          <a:xfrm>
            <a:off x="4834794" y="3162948"/>
            <a:ext cx="816706" cy="815374"/>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22"/>
          <p:cNvSpPr/>
          <p:nvPr/>
        </p:nvSpPr>
        <p:spPr>
          <a:xfrm>
            <a:off x="7139850" y="4058676"/>
            <a:ext cx="774250" cy="715010"/>
          </a:xfrm>
          <a:custGeom>
            <a:avLst/>
            <a:gdLst>
              <a:gd name="connsiteX0" fmla="*/ 186302 w 608697"/>
              <a:gd name="connsiteY0" fmla="*/ 63862 h 562124"/>
              <a:gd name="connsiteX1" fmla="*/ 204357 w 608697"/>
              <a:gd name="connsiteY1" fmla="*/ 81889 h 562124"/>
              <a:gd name="connsiteX2" fmla="*/ 186302 w 608697"/>
              <a:gd name="connsiteY2" fmla="*/ 99991 h 562124"/>
              <a:gd name="connsiteX3" fmla="*/ 99759 w 608697"/>
              <a:gd name="connsiteY3" fmla="*/ 186326 h 562124"/>
              <a:gd name="connsiteX4" fmla="*/ 81705 w 608697"/>
              <a:gd name="connsiteY4" fmla="*/ 204428 h 562124"/>
              <a:gd name="connsiteX5" fmla="*/ 63650 w 608697"/>
              <a:gd name="connsiteY5" fmla="*/ 186326 h 562124"/>
              <a:gd name="connsiteX6" fmla="*/ 186302 w 608697"/>
              <a:gd name="connsiteY6" fmla="*/ 63862 h 562124"/>
              <a:gd name="connsiteX7" fmla="*/ 175448 w 608697"/>
              <a:gd name="connsiteY7" fmla="*/ 36129 h 562124"/>
              <a:gd name="connsiteX8" fmla="*/ 36179 w 608697"/>
              <a:gd name="connsiteY8" fmla="*/ 175282 h 562124"/>
              <a:gd name="connsiteX9" fmla="*/ 276226 w 608697"/>
              <a:gd name="connsiteY9" fmla="*/ 490611 h 562124"/>
              <a:gd name="connsiteX10" fmla="*/ 276972 w 608697"/>
              <a:gd name="connsiteY10" fmla="*/ 491356 h 562124"/>
              <a:gd name="connsiteX11" fmla="*/ 304349 w 608697"/>
              <a:gd name="connsiteY11" fmla="*/ 518546 h 562124"/>
              <a:gd name="connsiteX12" fmla="*/ 331725 w 608697"/>
              <a:gd name="connsiteY12" fmla="*/ 491356 h 562124"/>
              <a:gd name="connsiteX13" fmla="*/ 332471 w 608697"/>
              <a:gd name="connsiteY13" fmla="*/ 490611 h 562124"/>
              <a:gd name="connsiteX14" fmla="*/ 572518 w 608697"/>
              <a:gd name="connsiteY14" fmla="*/ 175282 h 562124"/>
              <a:gd name="connsiteX15" fmla="*/ 433249 w 608697"/>
              <a:gd name="connsiteY15" fmla="*/ 36129 h 562124"/>
              <a:gd name="connsiteX16" fmla="*/ 318149 w 608697"/>
              <a:gd name="connsiteY16" fmla="*/ 89764 h 562124"/>
              <a:gd name="connsiteX17" fmla="*/ 304349 w 608697"/>
              <a:gd name="connsiteY17" fmla="*/ 96170 h 562124"/>
              <a:gd name="connsiteX18" fmla="*/ 290548 w 608697"/>
              <a:gd name="connsiteY18" fmla="*/ 89764 h 562124"/>
              <a:gd name="connsiteX19" fmla="*/ 175448 w 608697"/>
              <a:gd name="connsiteY19" fmla="*/ 36129 h 562124"/>
              <a:gd name="connsiteX20" fmla="*/ 175448 w 608697"/>
              <a:gd name="connsiteY20" fmla="*/ 0 h 562124"/>
              <a:gd name="connsiteX21" fmla="*/ 304349 w 608697"/>
              <a:gd name="connsiteY21" fmla="*/ 51847 h 562124"/>
              <a:gd name="connsiteX22" fmla="*/ 433249 w 608697"/>
              <a:gd name="connsiteY22" fmla="*/ 0 h 562124"/>
              <a:gd name="connsiteX23" fmla="*/ 608697 w 608697"/>
              <a:gd name="connsiteY23" fmla="*/ 175282 h 562124"/>
              <a:gd name="connsiteX24" fmla="*/ 537309 w 608697"/>
              <a:gd name="connsiteY24" fmla="*/ 342593 h 562124"/>
              <a:gd name="connsiteX25" fmla="*/ 356864 w 608697"/>
              <a:gd name="connsiteY25" fmla="*/ 517354 h 562124"/>
              <a:gd name="connsiteX26" fmla="*/ 317104 w 608697"/>
              <a:gd name="connsiteY26" fmla="*/ 556835 h 562124"/>
              <a:gd name="connsiteX27" fmla="*/ 304349 w 608697"/>
              <a:gd name="connsiteY27" fmla="*/ 562124 h 562124"/>
              <a:gd name="connsiteX28" fmla="*/ 291593 w 608697"/>
              <a:gd name="connsiteY28" fmla="*/ 556835 h 562124"/>
              <a:gd name="connsiteX29" fmla="*/ 251834 w 608697"/>
              <a:gd name="connsiteY29" fmla="*/ 517354 h 562124"/>
              <a:gd name="connsiteX30" fmla="*/ 71388 w 608697"/>
              <a:gd name="connsiteY30" fmla="*/ 342593 h 562124"/>
              <a:gd name="connsiteX31" fmla="*/ 0 w 608697"/>
              <a:gd name="connsiteY31" fmla="*/ 175282 h 562124"/>
              <a:gd name="connsiteX32" fmla="*/ 175448 w 608697"/>
              <a:gd name="connsiteY32" fmla="*/ 0 h 5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8697" h="562124">
                <a:moveTo>
                  <a:pt x="186302" y="63862"/>
                </a:moveTo>
                <a:cubicBezTo>
                  <a:pt x="196225" y="63862"/>
                  <a:pt x="204357" y="71907"/>
                  <a:pt x="204357" y="81889"/>
                </a:cubicBezTo>
                <a:cubicBezTo>
                  <a:pt x="204357" y="91871"/>
                  <a:pt x="196300" y="99991"/>
                  <a:pt x="186302" y="99991"/>
                </a:cubicBezTo>
                <a:cubicBezTo>
                  <a:pt x="137808" y="99991"/>
                  <a:pt x="99759" y="137907"/>
                  <a:pt x="99759" y="186326"/>
                </a:cubicBezTo>
                <a:cubicBezTo>
                  <a:pt x="99759" y="196308"/>
                  <a:pt x="91702" y="204428"/>
                  <a:pt x="81705" y="204428"/>
                </a:cubicBezTo>
                <a:cubicBezTo>
                  <a:pt x="71708" y="204428"/>
                  <a:pt x="63650" y="196308"/>
                  <a:pt x="63650" y="186326"/>
                </a:cubicBezTo>
                <a:cubicBezTo>
                  <a:pt x="63650" y="117645"/>
                  <a:pt x="117516" y="63862"/>
                  <a:pt x="186302" y="63862"/>
                </a:cubicBezTo>
                <a:close/>
                <a:moveTo>
                  <a:pt x="175448" y="36129"/>
                </a:moveTo>
                <a:cubicBezTo>
                  <a:pt x="97347" y="36129"/>
                  <a:pt x="36179" y="97213"/>
                  <a:pt x="36179" y="175282"/>
                </a:cubicBezTo>
                <a:cubicBezTo>
                  <a:pt x="36179" y="273687"/>
                  <a:pt x="122933" y="355182"/>
                  <a:pt x="276226" y="490611"/>
                </a:cubicBezTo>
                <a:cubicBezTo>
                  <a:pt x="276450" y="490834"/>
                  <a:pt x="276748" y="491132"/>
                  <a:pt x="276972" y="491356"/>
                </a:cubicBezTo>
                <a:lnTo>
                  <a:pt x="304349" y="518546"/>
                </a:lnTo>
                <a:lnTo>
                  <a:pt x="331725" y="491356"/>
                </a:lnTo>
                <a:cubicBezTo>
                  <a:pt x="331949" y="491132"/>
                  <a:pt x="332247" y="490834"/>
                  <a:pt x="332471" y="490611"/>
                </a:cubicBezTo>
                <a:cubicBezTo>
                  <a:pt x="485764" y="355182"/>
                  <a:pt x="572518" y="273762"/>
                  <a:pt x="572518" y="175282"/>
                </a:cubicBezTo>
                <a:cubicBezTo>
                  <a:pt x="572518" y="97213"/>
                  <a:pt x="511350" y="36129"/>
                  <a:pt x="433249" y="36129"/>
                </a:cubicBezTo>
                <a:cubicBezTo>
                  <a:pt x="390282" y="36129"/>
                  <a:pt x="346196" y="56689"/>
                  <a:pt x="318149" y="89764"/>
                </a:cubicBezTo>
                <a:cubicBezTo>
                  <a:pt x="314717" y="93861"/>
                  <a:pt x="309645" y="96170"/>
                  <a:pt x="304349" y="96170"/>
                </a:cubicBezTo>
                <a:cubicBezTo>
                  <a:pt x="299052" y="96170"/>
                  <a:pt x="293980" y="93861"/>
                  <a:pt x="290548" y="89764"/>
                </a:cubicBezTo>
                <a:cubicBezTo>
                  <a:pt x="262501" y="56689"/>
                  <a:pt x="218415" y="36129"/>
                  <a:pt x="175448" y="36129"/>
                </a:cubicBezTo>
                <a:close/>
                <a:moveTo>
                  <a:pt x="175448" y="0"/>
                </a:moveTo>
                <a:cubicBezTo>
                  <a:pt x="222891" y="0"/>
                  <a:pt x="269736" y="19145"/>
                  <a:pt x="304349" y="51847"/>
                </a:cubicBezTo>
                <a:cubicBezTo>
                  <a:pt x="338961" y="19145"/>
                  <a:pt x="385807" y="0"/>
                  <a:pt x="433249" y="0"/>
                </a:cubicBezTo>
                <a:cubicBezTo>
                  <a:pt x="531640" y="0"/>
                  <a:pt x="608697" y="77026"/>
                  <a:pt x="608697" y="175282"/>
                </a:cubicBezTo>
                <a:cubicBezTo>
                  <a:pt x="608697" y="230258"/>
                  <a:pt x="586020" y="283446"/>
                  <a:pt x="537309" y="342593"/>
                </a:cubicBezTo>
                <a:cubicBezTo>
                  <a:pt x="494865" y="394291"/>
                  <a:pt x="435711" y="447628"/>
                  <a:pt x="356864" y="517354"/>
                </a:cubicBezTo>
                <a:lnTo>
                  <a:pt x="317104" y="556835"/>
                </a:lnTo>
                <a:cubicBezTo>
                  <a:pt x="313598" y="560336"/>
                  <a:pt x="308973" y="562124"/>
                  <a:pt x="304349" y="562124"/>
                </a:cubicBezTo>
                <a:cubicBezTo>
                  <a:pt x="299724" y="562124"/>
                  <a:pt x="295099" y="560336"/>
                  <a:pt x="291593" y="556835"/>
                </a:cubicBezTo>
                <a:lnTo>
                  <a:pt x="251834" y="517354"/>
                </a:lnTo>
                <a:cubicBezTo>
                  <a:pt x="172986" y="447628"/>
                  <a:pt x="113832" y="394291"/>
                  <a:pt x="71388" y="342593"/>
                </a:cubicBezTo>
                <a:cubicBezTo>
                  <a:pt x="22677" y="283446"/>
                  <a:pt x="0" y="230258"/>
                  <a:pt x="0" y="175282"/>
                </a:cubicBezTo>
                <a:cubicBezTo>
                  <a:pt x="0" y="77026"/>
                  <a:pt x="77057" y="0"/>
                  <a:pt x="17544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4" name="组合 23"/>
          <p:cNvGrpSpPr/>
          <p:nvPr/>
        </p:nvGrpSpPr>
        <p:grpSpPr>
          <a:xfrm>
            <a:off x="1048760" y="2910736"/>
            <a:ext cx="1865308" cy="835374"/>
            <a:chOff x="7933022" y="2947217"/>
            <a:chExt cx="2628900" cy="835374"/>
          </a:xfrm>
        </p:grpSpPr>
        <p:sp>
          <p:nvSpPr>
            <p:cNvPr id="25" name="矩形 24"/>
            <p:cNvSpPr/>
            <p:nvPr/>
          </p:nvSpPr>
          <p:spPr bwMode="auto">
            <a:xfrm>
              <a:off x="7933022" y="3310026"/>
              <a:ext cx="2628900" cy="47256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00" dirty="0">
                  <a:solidFill>
                    <a:schemeClr val="bg1">
                      <a:lumMod val="50000"/>
                    </a:schemeClr>
                  </a:solidFill>
                  <a:latin typeface="Century Gothic" panose="020B0502020202020204" pitchFamily="34" charset="0"/>
                  <a:ea typeface="+mj-ea"/>
                </a:rPr>
                <a:t>设计源于生活生活因设计改变在生活中追求艺术之美</a:t>
              </a:r>
            </a:p>
          </p:txBody>
        </p:sp>
        <p:sp>
          <p:nvSpPr>
            <p:cNvPr id="26" name="PA-文本框 8"/>
            <p:cNvSpPr txBox="1"/>
            <p:nvPr>
              <p:custDataLst>
                <p:tags r:id="rId7"/>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27" name="组合 26"/>
          <p:cNvGrpSpPr/>
          <p:nvPr/>
        </p:nvGrpSpPr>
        <p:grpSpPr>
          <a:xfrm>
            <a:off x="9320217" y="4674857"/>
            <a:ext cx="1865308" cy="835374"/>
            <a:chOff x="7933022" y="2947217"/>
            <a:chExt cx="2628900" cy="835374"/>
          </a:xfrm>
        </p:grpSpPr>
        <p:sp>
          <p:nvSpPr>
            <p:cNvPr id="28" name="矩形 27"/>
            <p:cNvSpPr/>
            <p:nvPr/>
          </p:nvSpPr>
          <p:spPr bwMode="auto">
            <a:xfrm>
              <a:off x="7933022" y="3310026"/>
              <a:ext cx="2628900" cy="47256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00" dirty="0">
                  <a:solidFill>
                    <a:schemeClr val="bg1">
                      <a:lumMod val="50000"/>
                    </a:schemeClr>
                  </a:solidFill>
                  <a:latin typeface="Century Gothic" panose="020B0502020202020204" pitchFamily="34" charset="0"/>
                  <a:ea typeface="+mj-ea"/>
                </a:rPr>
                <a:t>设计源于生活生活因设计改变在生活中追求艺术之美</a:t>
              </a:r>
            </a:p>
          </p:txBody>
        </p:sp>
        <p:sp>
          <p:nvSpPr>
            <p:cNvPr id="29" name="PA-文本框 8"/>
            <p:cNvSpPr txBox="1"/>
            <p:nvPr>
              <p:custDataLst>
                <p:tags r:id="rId6"/>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30" name="组合 29"/>
          <p:cNvGrpSpPr/>
          <p:nvPr/>
        </p:nvGrpSpPr>
        <p:grpSpPr>
          <a:xfrm>
            <a:off x="1886308" y="5294138"/>
            <a:ext cx="1865308" cy="835374"/>
            <a:chOff x="7933022" y="2947217"/>
            <a:chExt cx="2628900" cy="835374"/>
          </a:xfrm>
        </p:grpSpPr>
        <p:sp>
          <p:nvSpPr>
            <p:cNvPr id="31" name="矩形 30"/>
            <p:cNvSpPr/>
            <p:nvPr/>
          </p:nvSpPr>
          <p:spPr bwMode="auto">
            <a:xfrm>
              <a:off x="7933022" y="3310026"/>
              <a:ext cx="2628900" cy="47256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00" dirty="0">
                  <a:solidFill>
                    <a:schemeClr val="bg1">
                      <a:lumMod val="50000"/>
                    </a:schemeClr>
                  </a:solidFill>
                  <a:latin typeface="Century Gothic" panose="020B0502020202020204" pitchFamily="34" charset="0"/>
                  <a:ea typeface="+mj-ea"/>
                </a:rPr>
                <a:t>设计源于生活生活因设计改变在生活中追求艺术之美</a:t>
              </a:r>
            </a:p>
          </p:txBody>
        </p:sp>
        <p:sp>
          <p:nvSpPr>
            <p:cNvPr id="32" name="PA-文本框 8"/>
            <p:cNvSpPr txBox="1"/>
            <p:nvPr>
              <p:custDataLst>
                <p:tags r:id="rId5"/>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33" name="组合 32"/>
          <p:cNvGrpSpPr/>
          <p:nvPr/>
        </p:nvGrpSpPr>
        <p:grpSpPr>
          <a:xfrm>
            <a:off x="6594321" y="5361210"/>
            <a:ext cx="1865308" cy="835374"/>
            <a:chOff x="7933022" y="2947217"/>
            <a:chExt cx="2628900" cy="835374"/>
          </a:xfrm>
        </p:grpSpPr>
        <p:sp>
          <p:nvSpPr>
            <p:cNvPr id="34" name="矩形 33"/>
            <p:cNvSpPr/>
            <p:nvPr/>
          </p:nvSpPr>
          <p:spPr bwMode="auto">
            <a:xfrm>
              <a:off x="7933022" y="3310026"/>
              <a:ext cx="2628900" cy="47256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00" dirty="0">
                  <a:solidFill>
                    <a:schemeClr val="bg1">
                      <a:lumMod val="50000"/>
                    </a:schemeClr>
                  </a:solidFill>
                  <a:latin typeface="Century Gothic" panose="020B0502020202020204" pitchFamily="34" charset="0"/>
                  <a:ea typeface="+mj-ea"/>
                </a:rPr>
                <a:t>设计源于生活生活因设计改变在生活中追求艺术之美</a:t>
              </a:r>
            </a:p>
          </p:txBody>
        </p:sp>
        <p:sp>
          <p:nvSpPr>
            <p:cNvPr id="35" name="PA-文本框 8"/>
            <p:cNvSpPr txBox="1"/>
            <p:nvPr>
              <p:custDataLst>
                <p:tags r:id="rId4"/>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36" name="组合 35"/>
          <p:cNvGrpSpPr/>
          <p:nvPr/>
        </p:nvGrpSpPr>
        <p:grpSpPr>
          <a:xfrm>
            <a:off x="7310275" y="2316808"/>
            <a:ext cx="1865308" cy="835374"/>
            <a:chOff x="7933022" y="2947217"/>
            <a:chExt cx="2628900" cy="835374"/>
          </a:xfrm>
        </p:grpSpPr>
        <p:sp>
          <p:nvSpPr>
            <p:cNvPr id="37" name="矩形 36"/>
            <p:cNvSpPr/>
            <p:nvPr/>
          </p:nvSpPr>
          <p:spPr bwMode="auto">
            <a:xfrm>
              <a:off x="7933022" y="3310026"/>
              <a:ext cx="2628900" cy="47256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00" dirty="0">
                  <a:solidFill>
                    <a:schemeClr val="bg1">
                      <a:lumMod val="50000"/>
                    </a:schemeClr>
                  </a:solidFill>
                  <a:latin typeface="Century Gothic" panose="020B0502020202020204" pitchFamily="34" charset="0"/>
                  <a:ea typeface="+mj-ea"/>
                </a:rPr>
                <a:t>设计源于生活生活因设计改变在生活中追求艺术之美</a:t>
              </a:r>
            </a:p>
          </p:txBody>
        </p:sp>
        <p:sp>
          <p:nvSpPr>
            <p:cNvPr id="38" name="PA-文本框 8"/>
            <p:cNvSpPr txBox="1"/>
            <p:nvPr>
              <p:custDataLst>
                <p:tags r:id="rId3"/>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39" name="组合 38"/>
          <p:cNvGrpSpPr/>
          <p:nvPr/>
        </p:nvGrpSpPr>
        <p:grpSpPr>
          <a:xfrm>
            <a:off x="3170284" y="1838151"/>
            <a:ext cx="1865308" cy="835374"/>
            <a:chOff x="7933022" y="2947217"/>
            <a:chExt cx="2628900" cy="835374"/>
          </a:xfrm>
        </p:grpSpPr>
        <p:sp>
          <p:nvSpPr>
            <p:cNvPr id="40" name="矩形 39"/>
            <p:cNvSpPr/>
            <p:nvPr/>
          </p:nvSpPr>
          <p:spPr bwMode="auto">
            <a:xfrm>
              <a:off x="7933022" y="3310026"/>
              <a:ext cx="2628900" cy="47256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00" dirty="0">
                  <a:solidFill>
                    <a:schemeClr val="bg1">
                      <a:lumMod val="50000"/>
                    </a:schemeClr>
                  </a:solidFill>
                  <a:latin typeface="Century Gothic" panose="020B0502020202020204" pitchFamily="34" charset="0"/>
                  <a:ea typeface="+mj-ea"/>
                </a:rPr>
                <a:t>设计源于生活生活因设计改变在生活中追求艺术之美</a:t>
              </a:r>
            </a:p>
          </p:txBody>
        </p:sp>
        <p:sp>
          <p:nvSpPr>
            <p:cNvPr id="41" name="PA-文本框 8"/>
            <p:cNvSpPr txBox="1"/>
            <p:nvPr>
              <p:custDataLst>
                <p:tags r:id="rId2"/>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sp>
        <p:nvSpPr>
          <p:cNvPr id="53" name="任意多边形: 形状 52"/>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形状 48"/>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PA-文本框 8"/>
          <p:cNvSpPr txBox="1"/>
          <p:nvPr>
            <p:custDataLst>
              <p:tags r:id="rId1"/>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10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0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anim calcmode="lin" valueType="num">
                                      <p:cBhvr>
                                        <p:cTn id="24" dur="500" fill="hold"/>
                                        <p:tgtEl>
                                          <p:spTgt spid="2"/>
                                        </p:tgtEl>
                                        <p:attrNameLst>
                                          <p:attrName>ppt_x</p:attrName>
                                        </p:attrNameLst>
                                      </p:cBhvr>
                                      <p:tavLst>
                                        <p:tav tm="0">
                                          <p:val>
                                            <p:fltVal val="0.5"/>
                                          </p:val>
                                        </p:tav>
                                        <p:tav tm="100000">
                                          <p:val>
                                            <p:strVal val="#ppt_x"/>
                                          </p:val>
                                        </p:tav>
                                      </p:tavLst>
                                    </p:anim>
                                    <p:anim calcmode="lin" valueType="num">
                                      <p:cBhvr>
                                        <p:cTn id="25" dur="500" fill="hold"/>
                                        <p:tgtEl>
                                          <p:spTgt spid="2"/>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30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anim calcmode="lin" valueType="num">
                                      <p:cBhvr>
                                        <p:cTn id="31" dur="500" fill="hold"/>
                                        <p:tgtEl>
                                          <p:spTgt spid="5"/>
                                        </p:tgtEl>
                                        <p:attrNameLst>
                                          <p:attrName>ppt_x</p:attrName>
                                        </p:attrNameLst>
                                      </p:cBhvr>
                                      <p:tavLst>
                                        <p:tav tm="0">
                                          <p:val>
                                            <p:fltVal val="0.5"/>
                                          </p:val>
                                        </p:tav>
                                        <p:tav tm="100000">
                                          <p:val>
                                            <p:strVal val="#ppt_x"/>
                                          </p:val>
                                        </p:tav>
                                      </p:tavLst>
                                    </p:anim>
                                    <p:anim calcmode="lin" valueType="num">
                                      <p:cBhvr>
                                        <p:cTn id="32" dur="500" fill="hold"/>
                                        <p:tgtEl>
                                          <p:spTgt spid="5"/>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40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anim calcmode="lin" valueType="num">
                                      <p:cBhvr>
                                        <p:cTn id="38" dur="500" fill="hold"/>
                                        <p:tgtEl>
                                          <p:spTgt spid="6"/>
                                        </p:tgtEl>
                                        <p:attrNameLst>
                                          <p:attrName>ppt_x</p:attrName>
                                        </p:attrNameLst>
                                      </p:cBhvr>
                                      <p:tavLst>
                                        <p:tav tm="0">
                                          <p:val>
                                            <p:fltVal val="0.5"/>
                                          </p:val>
                                        </p:tav>
                                        <p:tav tm="100000">
                                          <p:val>
                                            <p:strVal val="#ppt_x"/>
                                          </p:val>
                                        </p:tav>
                                      </p:tavLst>
                                    </p:anim>
                                    <p:anim calcmode="lin" valueType="num">
                                      <p:cBhvr>
                                        <p:cTn id="39" dur="500" fill="hold"/>
                                        <p:tgtEl>
                                          <p:spTgt spid="6"/>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500"/>
                                  </p:stCondLst>
                                  <p:childTnLst>
                                    <p:set>
                                      <p:cBhvr>
                                        <p:cTn id="41" dur="1" fill="hold">
                                          <p:stCondLst>
                                            <p:cond delay="0"/>
                                          </p:stCondLst>
                                        </p:cTn>
                                        <p:tgtEl>
                                          <p:spTgt spid="7"/>
                                        </p:tgtEl>
                                        <p:attrNameLst>
                                          <p:attrName>style.visibility</p:attrName>
                                        </p:attrNameLst>
                                      </p:cBhvr>
                                      <p:to>
                                        <p:strVal val="visible"/>
                                      </p:to>
                                    </p:set>
                                    <p:anim calcmode="lin" valueType="num">
                                      <p:cBhvr>
                                        <p:cTn id="42" dur="500" fill="hold"/>
                                        <p:tgtEl>
                                          <p:spTgt spid="7"/>
                                        </p:tgtEl>
                                        <p:attrNameLst>
                                          <p:attrName>ppt_w</p:attrName>
                                        </p:attrNameLst>
                                      </p:cBhvr>
                                      <p:tavLst>
                                        <p:tav tm="0">
                                          <p:val>
                                            <p:fltVal val="0"/>
                                          </p:val>
                                        </p:tav>
                                        <p:tav tm="100000">
                                          <p:val>
                                            <p:strVal val="#ppt_w"/>
                                          </p:val>
                                        </p:tav>
                                      </p:tavLst>
                                    </p:anim>
                                    <p:anim calcmode="lin" valueType="num">
                                      <p:cBhvr>
                                        <p:cTn id="43" dur="500" fill="hold"/>
                                        <p:tgtEl>
                                          <p:spTgt spid="7"/>
                                        </p:tgtEl>
                                        <p:attrNameLst>
                                          <p:attrName>ppt_h</p:attrName>
                                        </p:attrNameLst>
                                      </p:cBhvr>
                                      <p:tavLst>
                                        <p:tav tm="0">
                                          <p:val>
                                            <p:fltVal val="0"/>
                                          </p:val>
                                        </p:tav>
                                        <p:tav tm="100000">
                                          <p:val>
                                            <p:strVal val="#ppt_h"/>
                                          </p:val>
                                        </p:tav>
                                      </p:tavLst>
                                    </p:anim>
                                    <p:animEffect transition="in" filter="fade">
                                      <p:cBhvr>
                                        <p:cTn id="44" dur="500"/>
                                        <p:tgtEl>
                                          <p:spTgt spid="7"/>
                                        </p:tgtEl>
                                      </p:cBhvr>
                                    </p:animEffect>
                                    <p:anim calcmode="lin" valueType="num">
                                      <p:cBhvr>
                                        <p:cTn id="45" dur="500" fill="hold"/>
                                        <p:tgtEl>
                                          <p:spTgt spid="7"/>
                                        </p:tgtEl>
                                        <p:attrNameLst>
                                          <p:attrName>ppt_x</p:attrName>
                                        </p:attrNameLst>
                                      </p:cBhvr>
                                      <p:tavLst>
                                        <p:tav tm="0">
                                          <p:val>
                                            <p:fltVal val="0.5"/>
                                          </p:val>
                                        </p:tav>
                                        <p:tav tm="100000">
                                          <p:val>
                                            <p:strVal val="#ppt_x"/>
                                          </p:val>
                                        </p:tav>
                                      </p:tavLst>
                                    </p:anim>
                                    <p:anim calcmode="lin" valueType="num">
                                      <p:cBhvr>
                                        <p:cTn id="46" dur="500" fill="hold"/>
                                        <p:tgtEl>
                                          <p:spTgt spid="7"/>
                                        </p:tgtEl>
                                        <p:attrNameLst>
                                          <p:attrName>ppt_y</p:attrName>
                                        </p:attrNameLst>
                                      </p:cBhvr>
                                      <p:tavLst>
                                        <p:tav tm="0">
                                          <p:val>
                                            <p:fltVal val="0.5"/>
                                          </p:val>
                                        </p:tav>
                                        <p:tav tm="100000">
                                          <p:val>
                                            <p:strVal val="#ppt_y"/>
                                          </p:val>
                                        </p:tav>
                                      </p:tavLst>
                                    </p:anim>
                                  </p:childTnLst>
                                </p:cTn>
                              </p:par>
                            </p:childTnLst>
                          </p:cTn>
                        </p:par>
                        <p:par>
                          <p:cTn id="47" fill="hold">
                            <p:stCondLst>
                              <p:cond delay="500"/>
                            </p:stCondLst>
                            <p:childTnLst>
                              <p:par>
                                <p:cTn id="48" presetID="53" presetClass="entr" presetSubtype="16"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500" fill="hold"/>
                                        <p:tgtEl>
                                          <p:spTgt spid="42"/>
                                        </p:tgtEl>
                                        <p:attrNameLst>
                                          <p:attrName>ppt_w</p:attrName>
                                        </p:attrNameLst>
                                      </p:cBhvr>
                                      <p:tavLst>
                                        <p:tav tm="0">
                                          <p:val>
                                            <p:fltVal val="0"/>
                                          </p:val>
                                        </p:tav>
                                        <p:tav tm="100000">
                                          <p:val>
                                            <p:strVal val="#ppt_w"/>
                                          </p:val>
                                        </p:tav>
                                      </p:tavLst>
                                    </p:anim>
                                    <p:anim calcmode="lin" valueType="num">
                                      <p:cBhvr>
                                        <p:cTn id="51" dur="500" fill="hold"/>
                                        <p:tgtEl>
                                          <p:spTgt spid="42"/>
                                        </p:tgtEl>
                                        <p:attrNameLst>
                                          <p:attrName>ppt_h</p:attrName>
                                        </p:attrNameLst>
                                      </p:cBhvr>
                                      <p:tavLst>
                                        <p:tav tm="0">
                                          <p:val>
                                            <p:fltVal val="0"/>
                                          </p:val>
                                        </p:tav>
                                        <p:tav tm="100000">
                                          <p:val>
                                            <p:strVal val="#ppt_h"/>
                                          </p:val>
                                        </p:tav>
                                      </p:tavLst>
                                    </p:anim>
                                    <p:animEffect transition="in" filter="fade">
                                      <p:cBhvr>
                                        <p:cTn id="52" dur="500"/>
                                        <p:tgtEl>
                                          <p:spTgt spid="42"/>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p:cTn id="60" dur="500" fill="hold"/>
                                        <p:tgtEl>
                                          <p:spTgt spid="44"/>
                                        </p:tgtEl>
                                        <p:attrNameLst>
                                          <p:attrName>ppt_w</p:attrName>
                                        </p:attrNameLst>
                                      </p:cBhvr>
                                      <p:tavLst>
                                        <p:tav tm="0">
                                          <p:val>
                                            <p:fltVal val="0"/>
                                          </p:val>
                                        </p:tav>
                                        <p:tav tm="100000">
                                          <p:val>
                                            <p:strVal val="#ppt_w"/>
                                          </p:val>
                                        </p:tav>
                                      </p:tavLst>
                                    </p:anim>
                                    <p:anim calcmode="lin" valueType="num">
                                      <p:cBhvr>
                                        <p:cTn id="61" dur="500" fill="hold"/>
                                        <p:tgtEl>
                                          <p:spTgt spid="44"/>
                                        </p:tgtEl>
                                        <p:attrNameLst>
                                          <p:attrName>ppt_h</p:attrName>
                                        </p:attrNameLst>
                                      </p:cBhvr>
                                      <p:tavLst>
                                        <p:tav tm="0">
                                          <p:val>
                                            <p:fltVal val="0"/>
                                          </p:val>
                                        </p:tav>
                                        <p:tav tm="100000">
                                          <p:val>
                                            <p:strVal val="#ppt_h"/>
                                          </p:val>
                                        </p:tav>
                                      </p:tavLst>
                                    </p:anim>
                                    <p:animEffect transition="in" filter="fade">
                                      <p:cBhvr>
                                        <p:cTn id="62" dur="500"/>
                                        <p:tgtEl>
                                          <p:spTgt spid="4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6"/>
                                        </p:tgtEl>
                                        <p:attrNameLst>
                                          <p:attrName>style.visibility</p:attrName>
                                        </p:attrNameLst>
                                      </p:cBhvr>
                                      <p:to>
                                        <p:strVal val="visible"/>
                                      </p:to>
                                    </p:set>
                                    <p:anim calcmode="lin" valueType="num">
                                      <p:cBhvr>
                                        <p:cTn id="65" dur="500" fill="hold"/>
                                        <p:tgtEl>
                                          <p:spTgt spid="46"/>
                                        </p:tgtEl>
                                        <p:attrNameLst>
                                          <p:attrName>ppt_w</p:attrName>
                                        </p:attrNameLst>
                                      </p:cBhvr>
                                      <p:tavLst>
                                        <p:tav tm="0">
                                          <p:val>
                                            <p:fltVal val="0"/>
                                          </p:val>
                                        </p:tav>
                                        <p:tav tm="100000">
                                          <p:val>
                                            <p:strVal val="#ppt_w"/>
                                          </p:val>
                                        </p:tav>
                                      </p:tavLst>
                                    </p:anim>
                                    <p:anim calcmode="lin" valueType="num">
                                      <p:cBhvr>
                                        <p:cTn id="66" dur="500" fill="hold"/>
                                        <p:tgtEl>
                                          <p:spTgt spid="46"/>
                                        </p:tgtEl>
                                        <p:attrNameLst>
                                          <p:attrName>ppt_h</p:attrName>
                                        </p:attrNameLst>
                                      </p:cBhvr>
                                      <p:tavLst>
                                        <p:tav tm="0">
                                          <p:val>
                                            <p:fltVal val="0"/>
                                          </p:val>
                                        </p:tav>
                                        <p:tav tm="100000">
                                          <p:val>
                                            <p:strVal val="#ppt_h"/>
                                          </p:val>
                                        </p:tav>
                                      </p:tavLst>
                                    </p:anim>
                                    <p:animEffect transition="in" filter="fade">
                                      <p:cBhvr>
                                        <p:cTn id="67" dur="500"/>
                                        <p:tgtEl>
                                          <p:spTgt spid="46"/>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p:cTn id="70" dur="500" fill="hold"/>
                                        <p:tgtEl>
                                          <p:spTgt spid="45"/>
                                        </p:tgtEl>
                                        <p:attrNameLst>
                                          <p:attrName>ppt_w</p:attrName>
                                        </p:attrNameLst>
                                      </p:cBhvr>
                                      <p:tavLst>
                                        <p:tav tm="0">
                                          <p:val>
                                            <p:fltVal val="0"/>
                                          </p:val>
                                        </p:tav>
                                        <p:tav tm="100000">
                                          <p:val>
                                            <p:strVal val="#ppt_w"/>
                                          </p:val>
                                        </p:tav>
                                      </p:tavLst>
                                    </p:anim>
                                    <p:anim calcmode="lin" valueType="num">
                                      <p:cBhvr>
                                        <p:cTn id="71" dur="500" fill="hold"/>
                                        <p:tgtEl>
                                          <p:spTgt spid="45"/>
                                        </p:tgtEl>
                                        <p:attrNameLst>
                                          <p:attrName>ppt_h</p:attrName>
                                        </p:attrNameLst>
                                      </p:cBhvr>
                                      <p:tavLst>
                                        <p:tav tm="0">
                                          <p:val>
                                            <p:fltVal val="0"/>
                                          </p:val>
                                        </p:tav>
                                        <p:tav tm="100000">
                                          <p:val>
                                            <p:strVal val="#ppt_h"/>
                                          </p:val>
                                        </p:tav>
                                      </p:tavLst>
                                    </p:anim>
                                    <p:animEffect transition="in" filter="fade">
                                      <p:cBhvr>
                                        <p:cTn id="72" dur="500"/>
                                        <p:tgtEl>
                                          <p:spTgt spid="45"/>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p:cTn id="75" dur="500" fill="hold"/>
                                        <p:tgtEl>
                                          <p:spTgt spid="47"/>
                                        </p:tgtEl>
                                        <p:attrNameLst>
                                          <p:attrName>ppt_w</p:attrName>
                                        </p:attrNameLst>
                                      </p:cBhvr>
                                      <p:tavLst>
                                        <p:tav tm="0">
                                          <p:val>
                                            <p:fltVal val="0"/>
                                          </p:val>
                                        </p:tav>
                                        <p:tav tm="100000">
                                          <p:val>
                                            <p:strVal val="#ppt_w"/>
                                          </p:val>
                                        </p:tav>
                                      </p:tavLst>
                                    </p:anim>
                                    <p:anim calcmode="lin" valueType="num">
                                      <p:cBhvr>
                                        <p:cTn id="76" dur="500" fill="hold"/>
                                        <p:tgtEl>
                                          <p:spTgt spid="47"/>
                                        </p:tgtEl>
                                        <p:attrNameLst>
                                          <p:attrName>ppt_h</p:attrName>
                                        </p:attrNameLst>
                                      </p:cBhvr>
                                      <p:tavLst>
                                        <p:tav tm="0">
                                          <p:val>
                                            <p:fltVal val="0"/>
                                          </p:val>
                                        </p:tav>
                                        <p:tav tm="100000">
                                          <p:val>
                                            <p:strVal val="#ppt_h"/>
                                          </p:val>
                                        </p:tav>
                                      </p:tavLst>
                                    </p:anim>
                                    <p:animEffect transition="in" filter="fade">
                                      <p:cBhvr>
                                        <p:cTn id="77" dur="500"/>
                                        <p:tgtEl>
                                          <p:spTgt spid="47"/>
                                        </p:tgtEl>
                                      </p:cBhvr>
                                    </p:animEffect>
                                  </p:childTnLst>
                                </p:cTn>
                              </p:par>
                            </p:childTnLst>
                          </p:cTn>
                        </p:par>
                        <p:par>
                          <p:cTn id="78" fill="hold">
                            <p:stCondLst>
                              <p:cond delay="1000"/>
                            </p:stCondLst>
                            <p:childTnLst>
                              <p:par>
                                <p:cTn id="79" presetID="14" presetClass="entr" presetSubtype="10" fill="hold"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randombar(horizontal)">
                                      <p:cBhvr>
                                        <p:cTn id="81" dur="500"/>
                                        <p:tgtEl>
                                          <p:spTgt spid="24"/>
                                        </p:tgtEl>
                                      </p:cBhvr>
                                    </p:animEffect>
                                  </p:childTnLst>
                                </p:cTn>
                              </p:par>
                            </p:childTnLst>
                          </p:cTn>
                        </p:par>
                        <p:par>
                          <p:cTn id="82" fill="hold">
                            <p:stCondLst>
                              <p:cond delay="1500"/>
                            </p:stCondLst>
                            <p:childTnLst>
                              <p:par>
                                <p:cTn id="83" presetID="14" presetClass="entr" presetSubtype="10" fill="hold" nodeType="after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randombar(horizontal)">
                                      <p:cBhvr>
                                        <p:cTn id="85" dur="500"/>
                                        <p:tgtEl>
                                          <p:spTgt spid="30"/>
                                        </p:tgtEl>
                                      </p:cBhvr>
                                    </p:animEffect>
                                  </p:childTnLst>
                                </p:cTn>
                              </p:par>
                            </p:childTnLst>
                          </p:cTn>
                        </p:par>
                        <p:par>
                          <p:cTn id="86" fill="hold">
                            <p:stCondLst>
                              <p:cond delay="2000"/>
                            </p:stCondLst>
                            <p:childTnLst>
                              <p:par>
                                <p:cTn id="87" presetID="14" presetClass="entr" presetSubtype="10" fill="hold" nodeType="after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randombar(horizontal)">
                                      <p:cBhvr>
                                        <p:cTn id="89" dur="500"/>
                                        <p:tgtEl>
                                          <p:spTgt spid="39"/>
                                        </p:tgtEl>
                                      </p:cBhvr>
                                    </p:animEffect>
                                  </p:childTnLst>
                                </p:cTn>
                              </p:par>
                            </p:childTnLst>
                          </p:cTn>
                        </p:par>
                        <p:par>
                          <p:cTn id="90" fill="hold">
                            <p:stCondLst>
                              <p:cond delay="2500"/>
                            </p:stCondLst>
                            <p:childTnLst>
                              <p:par>
                                <p:cTn id="91" presetID="14" presetClass="entr" presetSubtype="10" fill="hold" nodeType="afterEffect">
                                  <p:stCondLst>
                                    <p:cond delay="0"/>
                                  </p:stCondLst>
                                  <p:childTnLst>
                                    <p:set>
                                      <p:cBhvr>
                                        <p:cTn id="92" dur="1" fill="hold">
                                          <p:stCondLst>
                                            <p:cond delay="0"/>
                                          </p:stCondLst>
                                        </p:cTn>
                                        <p:tgtEl>
                                          <p:spTgt spid="33"/>
                                        </p:tgtEl>
                                        <p:attrNameLst>
                                          <p:attrName>style.visibility</p:attrName>
                                        </p:attrNameLst>
                                      </p:cBhvr>
                                      <p:to>
                                        <p:strVal val="visible"/>
                                      </p:to>
                                    </p:set>
                                    <p:animEffect transition="in" filter="randombar(horizontal)">
                                      <p:cBhvr>
                                        <p:cTn id="93" dur="500"/>
                                        <p:tgtEl>
                                          <p:spTgt spid="33"/>
                                        </p:tgtEl>
                                      </p:cBhvr>
                                    </p:animEffect>
                                  </p:childTnLst>
                                </p:cTn>
                              </p:par>
                            </p:childTnLst>
                          </p:cTn>
                        </p:par>
                        <p:par>
                          <p:cTn id="94" fill="hold">
                            <p:stCondLst>
                              <p:cond delay="3000"/>
                            </p:stCondLst>
                            <p:childTnLst>
                              <p:par>
                                <p:cTn id="95" presetID="14" presetClass="entr" presetSubtype="10" fill="hold" nodeType="after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randombar(horizontal)">
                                      <p:cBhvr>
                                        <p:cTn id="97" dur="500"/>
                                        <p:tgtEl>
                                          <p:spTgt spid="36"/>
                                        </p:tgtEl>
                                      </p:cBhvr>
                                    </p:animEffect>
                                  </p:childTnLst>
                                </p:cTn>
                              </p:par>
                            </p:childTnLst>
                          </p:cTn>
                        </p:par>
                        <p:par>
                          <p:cTn id="98" fill="hold">
                            <p:stCondLst>
                              <p:cond delay="3500"/>
                            </p:stCondLst>
                            <p:childTnLst>
                              <p:par>
                                <p:cTn id="99" presetID="14" presetClass="entr" presetSubtype="10" fill="hold"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randombar(horizontal)">
                                      <p:cBhvr>
                                        <p:cTn id="10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42" grpId="0" animBg="1"/>
      <p:bldP spid="46" grpId="0" animBg="1"/>
      <p:bldP spid="47" grpId="0" animBg="1"/>
      <p:bldP spid="43" grpId="0" animBg="1"/>
      <p:bldP spid="44" grpId="0" animBg="1"/>
      <p:bldP spid="4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2"/>
          </p:nvPr>
        </p:nvPicPr>
        <p:blipFill>
          <a:blip r:embed="rId7">
            <a:extLst>
              <a:ext uri="{28A0092B-C50C-407E-A947-70E740481C1C}">
                <a14:useLocalDpi xmlns:a14="http://schemas.microsoft.com/office/drawing/2010/main" val="0"/>
              </a:ext>
            </a:extLst>
          </a:blip>
          <a:srcRect t="18452" b="18452"/>
          <a:stretch>
            <a:fillRect/>
          </a:stretch>
        </p:blipFill>
        <p:spPr/>
      </p:pic>
      <p:sp>
        <p:nvSpPr>
          <p:cNvPr id="2" name="矩形 1"/>
          <p:cNvSpPr/>
          <p:nvPr/>
        </p:nvSpPr>
        <p:spPr>
          <a:xfrm>
            <a:off x="0" y="0"/>
            <a:ext cx="12192000" cy="3233738"/>
          </a:xfrm>
          <a:prstGeom prst="rect">
            <a:avLst/>
          </a:prstGeom>
          <a:solidFill>
            <a:schemeClr val="tx1">
              <a:lumMod val="75000"/>
              <a:lumOff val="2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六边形 2"/>
          <p:cNvSpPr/>
          <p:nvPr/>
        </p:nvSpPr>
        <p:spPr>
          <a:xfrm rot="5400000">
            <a:off x="1668874" y="2207199"/>
            <a:ext cx="2381570" cy="2053082"/>
          </a:xfrm>
          <a:prstGeom prst="hexagon">
            <a:avLst/>
          </a:prstGeom>
          <a:solidFill>
            <a:schemeClr val="tx1">
              <a:lumMod val="65000"/>
              <a:lumOff val="35000"/>
            </a:schemeClr>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六边形 4"/>
          <p:cNvSpPr/>
          <p:nvPr/>
        </p:nvSpPr>
        <p:spPr>
          <a:xfrm rot="5400000">
            <a:off x="8141556" y="2207201"/>
            <a:ext cx="2381570" cy="2053082"/>
          </a:xfrm>
          <a:prstGeom prst="hexagon">
            <a:avLst/>
          </a:prstGeom>
          <a:solidFill>
            <a:schemeClr val="tx1">
              <a:lumMod val="65000"/>
              <a:lumOff val="35000"/>
            </a:schemeClr>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nvGrpSpPr>
          <p:cNvPr id="34" name="组合 33"/>
          <p:cNvGrpSpPr/>
          <p:nvPr/>
        </p:nvGrpSpPr>
        <p:grpSpPr>
          <a:xfrm>
            <a:off x="5069459" y="2042956"/>
            <a:ext cx="2053082" cy="2381570"/>
            <a:chOff x="5069459" y="2042956"/>
            <a:chExt cx="2053082" cy="2381570"/>
          </a:xfrm>
        </p:grpSpPr>
        <p:sp>
          <p:nvSpPr>
            <p:cNvPr id="35" name="六边形 34"/>
            <p:cNvSpPr/>
            <p:nvPr/>
          </p:nvSpPr>
          <p:spPr>
            <a:xfrm rot="5400000">
              <a:off x="4905215" y="2207200"/>
              <a:ext cx="2381570" cy="2053082"/>
            </a:xfrm>
            <a:prstGeom prst="hexagon">
              <a:avLst/>
            </a:prstGeom>
            <a:solidFill>
              <a:schemeClr val="bg1"/>
            </a:solidFill>
            <a:ln>
              <a:solidFill>
                <a:schemeClr val="tx1"/>
              </a:solid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6" name="椭圆 5"/>
            <p:cNvSpPr/>
            <p:nvPr/>
          </p:nvSpPr>
          <p:spPr>
            <a:xfrm>
              <a:off x="5626112" y="2748127"/>
              <a:ext cx="939774" cy="971222"/>
            </a:xfrm>
            <a:custGeom>
              <a:avLst/>
              <a:gdLst>
                <a:gd name="T0" fmla="*/ 743 w 743"/>
                <a:gd name="T1" fmla="*/ 27 h 769"/>
                <a:gd name="T2" fmla="*/ 736 w 743"/>
                <a:gd name="T3" fmla="*/ 8 h 769"/>
                <a:gd name="T4" fmla="*/ 717 w 743"/>
                <a:gd name="T5" fmla="*/ 0 h 769"/>
                <a:gd name="T6" fmla="*/ 599 w 743"/>
                <a:gd name="T7" fmla="*/ 0 h 769"/>
                <a:gd name="T8" fmla="*/ 591 w 743"/>
                <a:gd name="T9" fmla="*/ 1 h 769"/>
                <a:gd name="T10" fmla="*/ 569 w 743"/>
                <a:gd name="T11" fmla="*/ 1 h 769"/>
                <a:gd name="T12" fmla="*/ 555 w 743"/>
                <a:gd name="T13" fmla="*/ 2 h 769"/>
                <a:gd name="T14" fmla="*/ 184 w 743"/>
                <a:gd name="T15" fmla="*/ 2 h 769"/>
                <a:gd name="T16" fmla="*/ 171 w 743"/>
                <a:gd name="T17" fmla="*/ 1 h 769"/>
                <a:gd name="T18" fmla="*/ 152 w 743"/>
                <a:gd name="T19" fmla="*/ 1 h 769"/>
                <a:gd name="T20" fmla="*/ 144 w 743"/>
                <a:gd name="T21" fmla="*/ 0 h 769"/>
                <a:gd name="T22" fmla="*/ 26 w 743"/>
                <a:gd name="T23" fmla="*/ 0 h 769"/>
                <a:gd name="T24" fmla="*/ 8 w 743"/>
                <a:gd name="T25" fmla="*/ 8 h 769"/>
                <a:gd name="T26" fmla="*/ 0 w 743"/>
                <a:gd name="T27" fmla="*/ 27 h 769"/>
                <a:gd name="T28" fmla="*/ 118 w 743"/>
                <a:gd name="T29" fmla="*/ 266 h 769"/>
                <a:gd name="T30" fmla="*/ 118 w 743"/>
                <a:gd name="T31" fmla="*/ 267 h 769"/>
                <a:gd name="T32" fmla="*/ 118 w 743"/>
                <a:gd name="T33" fmla="*/ 270 h 769"/>
                <a:gd name="T34" fmla="*/ 342 w 743"/>
                <a:gd name="T35" fmla="*/ 511 h 769"/>
                <a:gd name="T36" fmla="*/ 342 w 743"/>
                <a:gd name="T37" fmla="*/ 713 h 769"/>
                <a:gd name="T38" fmla="*/ 242 w 743"/>
                <a:gd name="T39" fmla="*/ 713 h 769"/>
                <a:gd name="T40" fmla="*/ 228 w 743"/>
                <a:gd name="T41" fmla="*/ 727 h 769"/>
                <a:gd name="T42" fmla="*/ 228 w 743"/>
                <a:gd name="T43" fmla="*/ 756 h 769"/>
                <a:gd name="T44" fmla="*/ 242 w 743"/>
                <a:gd name="T45" fmla="*/ 769 h 769"/>
                <a:gd name="T46" fmla="*/ 498 w 743"/>
                <a:gd name="T47" fmla="*/ 769 h 769"/>
                <a:gd name="T48" fmla="*/ 511 w 743"/>
                <a:gd name="T49" fmla="*/ 756 h 769"/>
                <a:gd name="T50" fmla="*/ 511 w 743"/>
                <a:gd name="T51" fmla="*/ 727 h 769"/>
                <a:gd name="T52" fmla="*/ 498 w 743"/>
                <a:gd name="T53" fmla="*/ 713 h 769"/>
                <a:gd name="T54" fmla="*/ 398 w 743"/>
                <a:gd name="T55" fmla="*/ 713 h 769"/>
                <a:gd name="T56" fmla="*/ 398 w 743"/>
                <a:gd name="T57" fmla="*/ 511 h 769"/>
                <a:gd name="T58" fmla="*/ 621 w 743"/>
                <a:gd name="T59" fmla="*/ 279 h 769"/>
                <a:gd name="T60" fmla="*/ 623 w 743"/>
                <a:gd name="T61" fmla="*/ 271 h 769"/>
                <a:gd name="T62" fmla="*/ 623 w 743"/>
                <a:gd name="T63" fmla="*/ 266 h 769"/>
                <a:gd name="T64" fmla="*/ 743 w 743"/>
                <a:gd name="T65" fmla="*/ 27 h 769"/>
                <a:gd name="T66" fmla="*/ 370 w 743"/>
                <a:gd name="T67" fmla="*/ 457 h 769"/>
                <a:gd name="T68" fmla="*/ 174 w 743"/>
                <a:gd name="T69" fmla="*/ 261 h 769"/>
                <a:gd name="T70" fmla="*/ 174 w 743"/>
                <a:gd name="T71" fmla="*/ 58 h 769"/>
                <a:gd name="T72" fmla="*/ 566 w 743"/>
                <a:gd name="T73" fmla="*/ 58 h 769"/>
                <a:gd name="T74" fmla="*/ 566 w 743"/>
                <a:gd name="T75" fmla="*/ 261 h 769"/>
                <a:gd name="T76" fmla="*/ 370 w 743"/>
                <a:gd name="T77" fmla="*/ 457 h 769"/>
                <a:gd name="T78" fmla="*/ 118 w 743"/>
                <a:gd name="T79" fmla="*/ 209 h 769"/>
                <a:gd name="T80" fmla="*/ 55 w 743"/>
                <a:gd name="T81" fmla="*/ 53 h 769"/>
                <a:gd name="T82" fmla="*/ 118 w 743"/>
                <a:gd name="T83" fmla="*/ 53 h 769"/>
                <a:gd name="T84" fmla="*/ 118 w 743"/>
                <a:gd name="T85" fmla="*/ 209 h 769"/>
                <a:gd name="T86" fmla="*/ 626 w 743"/>
                <a:gd name="T87" fmla="*/ 209 h 769"/>
                <a:gd name="T88" fmla="*/ 626 w 743"/>
                <a:gd name="T89" fmla="*/ 53 h 769"/>
                <a:gd name="T90" fmla="*/ 688 w 743"/>
                <a:gd name="T91" fmla="*/ 53 h 769"/>
                <a:gd name="T92" fmla="*/ 626 w 743"/>
                <a:gd name="T93" fmla="*/ 20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3" h="769">
                  <a:moveTo>
                    <a:pt x="743" y="27"/>
                  </a:moveTo>
                  <a:cubicBezTo>
                    <a:pt x="743" y="20"/>
                    <a:pt x="741" y="13"/>
                    <a:pt x="736" y="8"/>
                  </a:cubicBezTo>
                  <a:cubicBezTo>
                    <a:pt x="731" y="3"/>
                    <a:pt x="724" y="0"/>
                    <a:pt x="717" y="0"/>
                  </a:cubicBezTo>
                  <a:lnTo>
                    <a:pt x="599" y="0"/>
                  </a:lnTo>
                  <a:cubicBezTo>
                    <a:pt x="596" y="0"/>
                    <a:pt x="594" y="0"/>
                    <a:pt x="591" y="1"/>
                  </a:cubicBezTo>
                  <a:lnTo>
                    <a:pt x="569" y="1"/>
                  </a:lnTo>
                  <a:cubicBezTo>
                    <a:pt x="565" y="1"/>
                    <a:pt x="560" y="1"/>
                    <a:pt x="555" y="2"/>
                  </a:cubicBezTo>
                  <a:lnTo>
                    <a:pt x="184" y="2"/>
                  </a:lnTo>
                  <a:cubicBezTo>
                    <a:pt x="179" y="1"/>
                    <a:pt x="175" y="1"/>
                    <a:pt x="171" y="1"/>
                  </a:cubicBezTo>
                  <a:lnTo>
                    <a:pt x="152" y="1"/>
                  </a:lnTo>
                  <a:cubicBezTo>
                    <a:pt x="149" y="0"/>
                    <a:pt x="147" y="0"/>
                    <a:pt x="144" y="0"/>
                  </a:cubicBezTo>
                  <a:lnTo>
                    <a:pt x="26" y="0"/>
                  </a:lnTo>
                  <a:cubicBezTo>
                    <a:pt x="19" y="0"/>
                    <a:pt x="13" y="3"/>
                    <a:pt x="8" y="8"/>
                  </a:cubicBezTo>
                  <a:cubicBezTo>
                    <a:pt x="2" y="13"/>
                    <a:pt x="0" y="20"/>
                    <a:pt x="0" y="27"/>
                  </a:cubicBezTo>
                  <a:cubicBezTo>
                    <a:pt x="0" y="36"/>
                    <a:pt x="3" y="239"/>
                    <a:pt x="118" y="266"/>
                  </a:cubicBezTo>
                  <a:lnTo>
                    <a:pt x="118" y="267"/>
                  </a:lnTo>
                  <a:cubicBezTo>
                    <a:pt x="118" y="268"/>
                    <a:pt x="118" y="269"/>
                    <a:pt x="118" y="270"/>
                  </a:cubicBezTo>
                  <a:cubicBezTo>
                    <a:pt x="123" y="394"/>
                    <a:pt x="220" y="497"/>
                    <a:pt x="342" y="511"/>
                  </a:cubicBezTo>
                  <a:lnTo>
                    <a:pt x="342" y="713"/>
                  </a:lnTo>
                  <a:lnTo>
                    <a:pt x="242" y="713"/>
                  </a:lnTo>
                  <a:cubicBezTo>
                    <a:pt x="234" y="713"/>
                    <a:pt x="228" y="719"/>
                    <a:pt x="228" y="727"/>
                  </a:cubicBezTo>
                  <a:lnTo>
                    <a:pt x="228" y="756"/>
                  </a:lnTo>
                  <a:cubicBezTo>
                    <a:pt x="228" y="763"/>
                    <a:pt x="234" y="769"/>
                    <a:pt x="242" y="769"/>
                  </a:cubicBezTo>
                  <a:lnTo>
                    <a:pt x="498" y="769"/>
                  </a:lnTo>
                  <a:cubicBezTo>
                    <a:pt x="505" y="769"/>
                    <a:pt x="511" y="763"/>
                    <a:pt x="511" y="756"/>
                  </a:cubicBezTo>
                  <a:lnTo>
                    <a:pt x="511" y="727"/>
                  </a:lnTo>
                  <a:cubicBezTo>
                    <a:pt x="511" y="719"/>
                    <a:pt x="505" y="713"/>
                    <a:pt x="498" y="713"/>
                  </a:cubicBezTo>
                  <a:lnTo>
                    <a:pt x="398" y="713"/>
                  </a:lnTo>
                  <a:lnTo>
                    <a:pt x="398" y="511"/>
                  </a:lnTo>
                  <a:cubicBezTo>
                    <a:pt x="519" y="498"/>
                    <a:pt x="612" y="401"/>
                    <a:pt x="621" y="279"/>
                  </a:cubicBezTo>
                  <a:cubicBezTo>
                    <a:pt x="622" y="277"/>
                    <a:pt x="623" y="274"/>
                    <a:pt x="623" y="271"/>
                  </a:cubicBezTo>
                  <a:lnTo>
                    <a:pt x="623" y="266"/>
                  </a:lnTo>
                  <a:cubicBezTo>
                    <a:pt x="740" y="242"/>
                    <a:pt x="743" y="36"/>
                    <a:pt x="743" y="27"/>
                  </a:cubicBezTo>
                  <a:close/>
                  <a:moveTo>
                    <a:pt x="370" y="457"/>
                  </a:moveTo>
                  <a:cubicBezTo>
                    <a:pt x="262" y="457"/>
                    <a:pt x="174" y="369"/>
                    <a:pt x="174" y="261"/>
                  </a:cubicBezTo>
                  <a:lnTo>
                    <a:pt x="174" y="58"/>
                  </a:lnTo>
                  <a:lnTo>
                    <a:pt x="566" y="58"/>
                  </a:lnTo>
                  <a:lnTo>
                    <a:pt x="566" y="261"/>
                  </a:lnTo>
                  <a:cubicBezTo>
                    <a:pt x="566" y="369"/>
                    <a:pt x="478" y="457"/>
                    <a:pt x="370" y="457"/>
                  </a:cubicBezTo>
                  <a:close/>
                  <a:moveTo>
                    <a:pt x="118" y="209"/>
                  </a:moveTo>
                  <a:cubicBezTo>
                    <a:pt x="73" y="184"/>
                    <a:pt x="59" y="98"/>
                    <a:pt x="55" y="53"/>
                  </a:cubicBezTo>
                  <a:lnTo>
                    <a:pt x="118" y="53"/>
                  </a:lnTo>
                  <a:lnTo>
                    <a:pt x="118" y="209"/>
                  </a:lnTo>
                  <a:close/>
                  <a:moveTo>
                    <a:pt x="626" y="209"/>
                  </a:moveTo>
                  <a:lnTo>
                    <a:pt x="626" y="53"/>
                  </a:lnTo>
                  <a:lnTo>
                    <a:pt x="688" y="53"/>
                  </a:lnTo>
                  <a:cubicBezTo>
                    <a:pt x="684" y="98"/>
                    <a:pt x="670" y="184"/>
                    <a:pt x="626" y="209"/>
                  </a:cubicBezTo>
                  <a:close/>
                </a:path>
              </a:pathLst>
            </a:cu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8" name="组合 7"/>
          <p:cNvGrpSpPr/>
          <p:nvPr/>
        </p:nvGrpSpPr>
        <p:grpSpPr>
          <a:xfrm>
            <a:off x="1545209" y="4643870"/>
            <a:ext cx="2628900" cy="867054"/>
            <a:chOff x="7933022" y="2947217"/>
            <a:chExt cx="2628900" cy="867054"/>
          </a:xfrm>
        </p:grpSpPr>
        <p:sp>
          <p:nvSpPr>
            <p:cNvPr id="9" name="矩形 8"/>
            <p:cNvSpPr/>
            <p:nvPr/>
          </p:nvSpPr>
          <p:spPr bwMode="auto">
            <a:xfrm>
              <a:off x="7933022" y="3322726"/>
              <a:ext cx="2628900"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0" name="PA-文本框 8"/>
            <p:cNvSpPr txBox="1"/>
            <p:nvPr>
              <p:custDataLst>
                <p:tags r:id="rId4"/>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11" name="组合 10"/>
          <p:cNvGrpSpPr/>
          <p:nvPr/>
        </p:nvGrpSpPr>
        <p:grpSpPr>
          <a:xfrm>
            <a:off x="4781550" y="4643870"/>
            <a:ext cx="2628900" cy="867054"/>
            <a:chOff x="7933022" y="2947217"/>
            <a:chExt cx="2628900" cy="867054"/>
          </a:xfrm>
        </p:grpSpPr>
        <p:sp>
          <p:nvSpPr>
            <p:cNvPr id="12" name="矩形 11"/>
            <p:cNvSpPr/>
            <p:nvPr/>
          </p:nvSpPr>
          <p:spPr bwMode="auto">
            <a:xfrm>
              <a:off x="7933022" y="3322726"/>
              <a:ext cx="2628900"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3" name="PA-文本框 8"/>
            <p:cNvSpPr txBox="1"/>
            <p:nvPr>
              <p:custDataLst>
                <p:tags r:id="rId3"/>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14" name="组合 13"/>
          <p:cNvGrpSpPr/>
          <p:nvPr/>
        </p:nvGrpSpPr>
        <p:grpSpPr>
          <a:xfrm>
            <a:off x="8017893" y="4643870"/>
            <a:ext cx="2628900" cy="867054"/>
            <a:chOff x="7933022" y="2947217"/>
            <a:chExt cx="2628900" cy="867054"/>
          </a:xfrm>
        </p:grpSpPr>
        <p:sp>
          <p:nvSpPr>
            <p:cNvPr id="15" name="矩形 14"/>
            <p:cNvSpPr/>
            <p:nvPr/>
          </p:nvSpPr>
          <p:spPr bwMode="auto">
            <a:xfrm>
              <a:off x="7933022" y="3322726"/>
              <a:ext cx="2628900"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6" name="PA-文本框 8"/>
            <p:cNvSpPr txBox="1"/>
            <p:nvPr>
              <p:custDataLst>
                <p:tags r:id="rId2"/>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pic>
        <p:nvPicPr>
          <p:cNvPr id="31" name="图片占位符 30"/>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l="17700" r="17700"/>
          <a:stretch>
            <a:fillRect/>
          </a:stretch>
        </p:blipFill>
        <p:spPr/>
      </p:pic>
      <p:pic>
        <p:nvPicPr>
          <p:cNvPr id="33" name="图片占位符 32"/>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17675" r="17675"/>
          <a:stretch>
            <a:fillRect/>
          </a:stretch>
        </p:blipFill>
        <p:spPr/>
      </p:pic>
      <p:sp>
        <p:nvSpPr>
          <p:cNvPr id="37" name="任意多边形: 形状 36"/>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形状 37"/>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PA-文本框 8"/>
          <p:cNvSpPr txBox="1"/>
          <p:nvPr>
            <p:custDataLst>
              <p:tags r:id="rId1"/>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solidFill>
                  <a:schemeClr val="bg1"/>
                </a:solidFill>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53" presetClass="entr" presetSubtype="16"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53" presetClass="entr" presetSubtype="16"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 calcmode="lin" valueType="num">
                                      <p:cBhvr>
                                        <p:cTn id="36" dur="500" fill="hold"/>
                                        <p:tgtEl>
                                          <p:spTgt spid="33"/>
                                        </p:tgtEl>
                                        <p:attrNameLst>
                                          <p:attrName>ppt_w</p:attrName>
                                        </p:attrNameLst>
                                      </p:cBhvr>
                                      <p:tavLst>
                                        <p:tav tm="0">
                                          <p:val>
                                            <p:fltVal val="0"/>
                                          </p:val>
                                        </p:tav>
                                        <p:tav tm="100000">
                                          <p:val>
                                            <p:strVal val="#ppt_w"/>
                                          </p:val>
                                        </p:tav>
                                      </p:tavLst>
                                    </p:anim>
                                    <p:anim calcmode="lin" valueType="num">
                                      <p:cBhvr>
                                        <p:cTn id="37" dur="500" fill="hold"/>
                                        <p:tgtEl>
                                          <p:spTgt spid="33"/>
                                        </p:tgtEl>
                                        <p:attrNameLst>
                                          <p:attrName>ppt_h</p:attrName>
                                        </p:attrNameLst>
                                      </p:cBhvr>
                                      <p:tavLst>
                                        <p:tav tm="0">
                                          <p:val>
                                            <p:fltVal val="0"/>
                                          </p:val>
                                        </p:tav>
                                        <p:tav tm="100000">
                                          <p:val>
                                            <p:strVal val="#ppt_h"/>
                                          </p:val>
                                        </p:tav>
                                      </p:tavLst>
                                    </p:anim>
                                    <p:animEffect transition="in" filter="fade">
                                      <p:cBhvr>
                                        <p:cTn id="38" dur="500"/>
                                        <p:tgtEl>
                                          <p:spTgt spid="33"/>
                                        </p:tgtEl>
                                      </p:cBhvr>
                                    </p:animEffect>
                                  </p:childTnLst>
                                </p:cTn>
                              </p:par>
                            </p:childTnLst>
                          </p:cTn>
                        </p:par>
                        <p:par>
                          <p:cTn id="39" fill="hold">
                            <p:stCondLst>
                              <p:cond delay="1000"/>
                            </p:stCondLst>
                            <p:childTnLst>
                              <p:par>
                                <p:cTn id="40" presetID="22" presetClass="entr" presetSubtype="1"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up)">
                                      <p:cBhvr>
                                        <p:cTn id="42" dur="500"/>
                                        <p:tgtEl>
                                          <p:spTgt spid="8"/>
                                        </p:tgtEl>
                                      </p:cBhvr>
                                    </p:animEffect>
                                  </p:childTnLst>
                                </p:cTn>
                              </p:par>
                            </p:childTnLst>
                          </p:cTn>
                        </p:par>
                        <p:par>
                          <p:cTn id="43" fill="hold">
                            <p:stCondLst>
                              <p:cond delay="1500"/>
                            </p:stCondLst>
                            <p:childTnLst>
                              <p:par>
                                <p:cTn id="44" presetID="22" presetClass="entr" presetSubtype="1"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childTnLst>
                          </p:cTn>
                        </p:par>
                        <p:par>
                          <p:cTn id="47" fill="hold">
                            <p:stCondLst>
                              <p:cond delay="2000"/>
                            </p:stCondLst>
                            <p:childTnLst>
                              <p:par>
                                <p:cTn id="48" presetID="22" presetClass="entr" presetSubtype="1"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up)">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1351578" y="2254738"/>
            <a:ext cx="1199955" cy="1199955"/>
            <a:chOff x="1184643" y="1989138"/>
            <a:chExt cx="1758214" cy="1758214"/>
          </a:xfrm>
        </p:grpSpPr>
        <p:sp>
          <p:nvSpPr>
            <p:cNvPr id="40" name="椭圆 39"/>
            <p:cNvSpPr/>
            <p:nvPr/>
          </p:nvSpPr>
          <p:spPr>
            <a:xfrm>
              <a:off x="1184643" y="1989138"/>
              <a:ext cx="1758214" cy="1758214"/>
            </a:xfrm>
            <a:prstGeom prst="ellipse">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2"/>
            <p:cNvSpPr/>
            <p:nvPr/>
          </p:nvSpPr>
          <p:spPr>
            <a:xfrm>
              <a:off x="1638601" y="2443789"/>
              <a:ext cx="850299" cy="848912"/>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1351578" y="4245170"/>
            <a:ext cx="1199955" cy="1199955"/>
            <a:chOff x="1184643" y="1989138"/>
            <a:chExt cx="1758214" cy="1758214"/>
          </a:xfrm>
        </p:grpSpPr>
        <p:sp>
          <p:nvSpPr>
            <p:cNvPr id="43" name="椭圆 42"/>
            <p:cNvSpPr/>
            <p:nvPr/>
          </p:nvSpPr>
          <p:spPr>
            <a:xfrm>
              <a:off x="1184643" y="1989138"/>
              <a:ext cx="1758214" cy="1758214"/>
            </a:xfrm>
            <a:prstGeom prst="ellipse">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10"/>
            <p:cNvSpPr/>
            <p:nvPr/>
          </p:nvSpPr>
          <p:spPr>
            <a:xfrm>
              <a:off x="1638601" y="2510737"/>
              <a:ext cx="850299" cy="715016"/>
            </a:xfrm>
            <a:custGeom>
              <a:avLst/>
              <a:gdLst>
                <a:gd name="connsiteX0" fmla="*/ 517386 w 607639"/>
                <a:gd name="connsiteY0" fmla="*/ 115586 h 510964"/>
                <a:gd name="connsiteX1" fmla="*/ 517386 w 607639"/>
                <a:gd name="connsiteY1" fmla="*/ 347393 h 510964"/>
                <a:gd name="connsiteX2" fmla="*/ 285226 w 607639"/>
                <a:gd name="connsiteY2" fmla="*/ 347393 h 510964"/>
                <a:gd name="connsiteX3" fmla="*/ 373376 w 607639"/>
                <a:gd name="connsiteY3" fmla="*/ 90112 h 510964"/>
                <a:gd name="connsiteX4" fmla="*/ 491841 w 607639"/>
                <a:gd name="connsiteY4" fmla="*/ 90112 h 510964"/>
                <a:gd name="connsiteX5" fmla="*/ 234174 w 607639"/>
                <a:gd name="connsiteY5" fmla="*/ 347393 h 510964"/>
                <a:gd name="connsiteX6" fmla="*/ 115798 w 607639"/>
                <a:gd name="connsiteY6" fmla="*/ 347393 h 510964"/>
                <a:gd name="connsiteX7" fmla="*/ 90253 w 607639"/>
                <a:gd name="connsiteY7" fmla="*/ 90112 h 510964"/>
                <a:gd name="connsiteX8" fmla="*/ 322343 w 607639"/>
                <a:gd name="connsiteY8" fmla="*/ 90112 h 510964"/>
                <a:gd name="connsiteX9" fmla="*/ 90253 w 607639"/>
                <a:gd name="connsiteY9" fmla="*/ 321849 h 510964"/>
                <a:gd name="connsiteX10" fmla="*/ 54115 w 607639"/>
                <a:gd name="connsiteY10" fmla="*/ 54118 h 510964"/>
                <a:gd name="connsiteX11" fmla="*/ 54115 w 607639"/>
                <a:gd name="connsiteY11" fmla="*/ 383445 h 510964"/>
                <a:gd name="connsiteX12" fmla="*/ 553435 w 607639"/>
                <a:gd name="connsiteY12" fmla="*/ 383445 h 510964"/>
                <a:gd name="connsiteX13" fmla="*/ 553435 w 607639"/>
                <a:gd name="connsiteY13" fmla="*/ 54118 h 510964"/>
                <a:gd name="connsiteX14" fmla="*/ 0 w 607639"/>
                <a:gd name="connsiteY14" fmla="*/ 0 h 510964"/>
                <a:gd name="connsiteX15" fmla="*/ 607639 w 607639"/>
                <a:gd name="connsiteY15" fmla="*/ 0 h 510964"/>
                <a:gd name="connsiteX16" fmla="*/ 607639 w 607639"/>
                <a:gd name="connsiteY16" fmla="*/ 437474 h 510964"/>
                <a:gd name="connsiteX17" fmla="*/ 401948 w 607639"/>
                <a:gd name="connsiteY17" fmla="*/ 437474 h 510964"/>
                <a:gd name="connsiteX18" fmla="*/ 401948 w 607639"/>
                <a:gd name="connsiteY18" fmla="*/ 474975 h 510964"/>
                <a:gd name="connsiteX19" fmla="*/ 462917 w 607639"/>
                <a:gd name="connsiteY19" fmla="*/ 474975 h 510964"/>
                <a:gd name="connsiteX20" fmla="*/ 462917 w 607639"/>
                <a:gd name="connsiteY20" fmla="*/ 510964 h 510964"/>
                <a:gd name="connsiteX21" fmla="*/ 401948 w 607639"/>
                <a:gd name="connsiteY21" fmla="*/ 510964 h 510964"/>
                <a:gd name="connsiteX22" fmla="*/ 205602 w 607639"/>
                <a:gd name="connsiteY22" fmla="*/ 510964 h 510964"/>
                <a:gd name="connsiteX23" fmla="*/ 144634 w 607639"/>
                <a:gd name="connsiteY23" fmla="*/ 510964 h 510964"/>
                <a:gd name="connsiteX24" fmla="*/ 144634 w 607639"/>
                <a:gd name="connsiteY24" fmla="*/ 474975 h 510964"/>
                <a:gd name="connsiteX25" fmla="*/ 205602 w 607639"/>
                <a:gd name="connsiteY25" fmla="*/ 474975 h 510964"/>
                <a:gd name="connsiteX26" fmla="*/ 205602 w 607639"/>
                <a:gd name="connsiteY26" fmla="*/ 437474 h 510964"/>
                <a:gd name="connsiteX27" fmla="*/ 0 w 607639"/>
                <a:gd name="connsiteY27" fmla="*/ 437474 h 51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639" h="510964">
                  <a:moveTo>
                    <a:pt x="517386" y="115586"/>
                  </a:moveTo>
                  <a:lnTo>
                    <a:pt x="517386" y="347393"/>
                  </a:lnTo>
                  <a:lnTo>
                    <a:pt x="285226" y="347393"/>
                  </a:lnTo>
                  <a:close/>
                  <a:moveTo>
                    <a:pt x="373376" y="90112"/>
                  </a:moveTo>
                  <a:lnTo>
                    <a:pt x="491841" y="90112"/>
                  </a:lnTo>
                  <a:lnTo>
                    <a:pt x="234174" y="347393"/>
                  </a:lnTo>
                  <a:lnTo>
                    <a:pt x="115798" y="347393"/>
                  </a:lnTo>
                  <a:close/>
                  <a:moveTo>
                    <a:pt x="90253" y="90112"/>
                  </a:moveTo>
                  <a:lnTo>
                    <a:pt x="322343" y="90112"/>
                  </a:lnTo>
                  <a:lnTo>
                    <a:pt x="90253" y="321849"/>
                  </a:lnTo>
                  <a:close/>
                  <a:moveTo>
                    <a:pt x="54115" y="54118"/>
                  </a:moveTo>
                  <a:lnTo>
                    <a:pt x="54115" y="383445"/>
                  </a:lnTo>
                  <a:lnTo>
                    <a:pt x="553435" y="383445"/>
                  </a:lnTo>
                  <a:lnTo>
                    <a:pt x="553435" y="54118"/>
                  </a:lnTo>
                  <a:close/>
                  <a:moveTo>
                    <a:pt x="0" y="0"/>
                  </a:moveTo>
                  <a:lnTo>
                    <a:pt x="607639" y="0"/>
                  </a:lnTo>
                  <a:lnTo>
                    <a:pt x="607639" y="437474"/>
                  </a:lnTo>
                  <a:lnTo>
                    <a:pt x="401948" y="437474"/>
                  </a:lnTo>
                  <a:lnTo>
                    <a:pt x="401948" y="474975"/>
                  </a:lnTo>
                  <a:lnTo>
                    <a:pt x="462917" y="474975"/>
                  </a:lnTo>
                  <a:lnTo>
                    <a:pt x="462917" y="510964"/>
                  </a:lnTo>
                  <a:lnTo>
                    <a:pt x="401948" y="510964"/>
                  </a:lnTo>
                  <a:lnTo>
                    <a:pt x="205602" y="510964"/>
                  </a:lnTo>
                  <a:lnTo>
                    <a:pt x="144634" y="510964"/>
                  </a:lnTo>
                  <a:lnTo>
                    <a:pt x="144634" y="474975"/>
                  </a:lnTo>
                  <a:lnTo>
                    <a:pt x="205602" y="474975"/>
                  </a:lnTo>
                  <a:lnTo>
                    <a:pt x="205602" y="437474"/>
                  </a:lnTo>
                  <a:lnTo>
                    <a:pt x="0" y="437474"/>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5" name="组合 44"/>
          <p:cNvGrpSpPr/>
          <p:nvPr/>
        </p:nvGrpSpPr>
        <p:grpSpPr>
          <a:xfrm>
            <a:off x="6290194" y="2254738"/>
            <a:ext cx="1199955" cy="1199955"/>
            <a:chOff x="1184643" y="1989138"/>
            <a:chExt cx="1758214" cy="1758214"/>
          </a:xfrm>
        </p:grpSpPr>
        <p:sp>
          <p:nvSpPr>
            <p:cNvPr id="46" name="椭圆 45"/>
            <p:cNvSpPr/>
            <p:nvPr/>
          </p:nvSpPr>
          <p:spPr>
            <a:xfrm>
              <a:off x="1184643" y="1989138"/>
              <a:ext cx="1758214" cy="1758214"/>
            </a:xfrm>
            <a:prstGeom prst="ellipse">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椭圆 20"/>
            <p:cNvSpPr/>
            <p:nvPr/>
          </p:nvSpPr>
          <p:spPr>
            <a:xfrm>
              <a:off x="1671894" y="2443096"/>
              <a:ext cx="783712" cy="850299"/>
            </a:xfrm>
            <a:custGeom>
              <a:avLst/>
              <a:gdLst>
                <a:gd name="connsiteX0" fmla="*/ 191479 w 561065"/>
                <a:gd name="connsiteY0" fmla="*/ 375902 h 608735"/>
                <a:gd name="connsiteX1" fmla="*/ 245437 w 561065"/>
                <a:gd name="connsiteY1" fmla="*/ 535655 h 608735"/>
                <a:gd name="connsiteX2" fmla="*/ 250809 w 561065"/>
                <a:gd name="connsiteY2" fmla="*/ 420563 h 608735"/>
                <a:gd name="connsiteX3" fmla="*/ 246371 w 561065"/>
                <a:gd name="connsiteY3" fmla="*/ 411817 h 608735"/>
                <a:gd name="connsiteX4" fmla="*/ 228911 w 561065"/>
                <a:gd name="connsiteY4" fmla="*/ 377418 h 608735"/>
                <a:gd name="connsiteX5" fmla="*/ 280299 w 561065"/>
                <a:gd name="connsiteY5" fmla="*/ 393743 h 608735"/>
                <a:gd name="connsiteX6" fmla="*/ 332563 w 561065"/>
                <a:gd name="connsiteY6" fmla="*/ 376718 h 608735"/>
                <a:gd name="connsiteX7" fmla="*/ 314811 w 561065"/>
                <a:gd name="connsiteY7" fmla="*/ 411817 h 608735"/>
                <a:gd name="connsiteX8" fmla="*/ 310373 w 561065"/>
                <a:gd name="connsiteY8" fmla="*/ 420563 h 608735"/>
                <a:gd name="connsiteX9" fmla="*/ 315745 w 561065"/>
                <a:gd name="connsiteY9" fmla="*/ 535655 h 608735"/>
                <a:gd name="connsiteX10" fmla="*/ 369644 w 561065"/>
                <a:gd name="connsiteY10" fmla="*/ 375960 h 608735"/>
                <a:gd name="connsiteX11" fmla="*/ 443223 w 561065"/>
                <a:gd name="connsiteY11" fmla="*/ 403946 h 608735"/>
                <a:gd name="connsiteX12" fmla="*/ 506290 w 561065"/>
                <a:gd name="connsiteY12" fmla="*/ 430241 h 608735"/>
                <a:gd name="connsiteX13" fmla="*/ 507925 w 561065"/>
                <a:gd name="connsiteY13" fmla="*/ 430999 h 608735"/>
                <a:gd name="connsiteX14" fmla="*/ 510728 w 561065"/>
                <a:gd name="connsiteY14" fmla="*/ 432573 h 608735"/>
                <a:gd name="connsiteX15" fmla="*/ 528831 w 561065"/>
                <a:gd name="connsiteY15" fmla="*/ 452630 h 608735"/>
                <a:gd name="connsiteX16" fmla="*/ 528831 w 561065"/>
                <a:gd name="connsiteY16" fmla="*/ 452688 h 608735"/>
                <a:gd name="connsiteX17" fmla="*/ 532042 w 561065"/>
                <a:gd name="connsiteY17" fmla="*/ 462308 h 608735"/>
                <a:gd name="connsiteX18" fmla="*/ 558671 w 561065"/>
                <a:gd name="connsiteY18" fmla="*/ 548307 h 608735"/>
                <a:gd name="connsiteX19" fmla="*/ 560539 w 561065"/>
                <a:gd name="connsiteY19" fmla="*/ 555828 h 608735"/>
                <a:gd name="connsiteX20" fmla="*/ 561065 w 561065"/>
                <a:gd name="connsiteY20" fmla="*/ 562824 h 608735"/>
                <a:gd name="connsiteX21" fmla="*/ 515166 w 561065"/>
                <a:gd name="connsiteY21" fmla="*/ 608710 h 608735"/>
                <a:gd name="connsiteX22" fmla="*/ 471311 w 561065"/>
                <a:gd name="connsiteY22" fmla="*/ 608710 h 608735"/>
                <a:gd name="connsiteX23" fmla="*/ 283044 w 561065"/>
                <a:gd name="connsiteY23" fmla="*/ 608710 h 608735"/>
                <a:gd name="connsiteX24" fmla="*/ 280532 w 561065"/>
                <a:gd name="connsiteY24" fmla="*/ 608710 h 608735"/>
                <a:gd name="connsiteX25" fmla="*/ 278080 w 561065"/>
                <a:gd name="connsiteY25" fmla="*/ 608710 h 608735"/>
                <a:gd name="connsiteX26" fmla="*/ 89812 w 561065"/>
                <a:gd name="connsiteY26" fmla="*/ 608710 h 608735"/>
                <a:gd name="connsiteX27" fmla="*/ 45957 w 561065"/>
                <a:gd name="connsiteY27" fmla="*/ 608710 h 608735"/>
                <a:gd name="connsiteX28" fmla="*/ 0 w 561065"/>
                <a:gd name="connsiteY28" fmla="*/ 562824 h 608735"/>
                <a:gd name="connsiteX29" fmla="*/ 584 w 561065"/>
                <a:gd name="connsiteY29" fmla="*/ 555828 h 608735"/>
                <a:gd name="connsiteX30" fmla="*/ 2453 w 561065"/>
                <a:gd name="connsiteY30" fmla="*/ 548307 h 608735"/>
                <a:gd name="connsiteX31" fmla="*/ 29081 w 561065"/>
                <a:gd name="connsiteY31" fmla="*/ 462308 h 608735"/>
                <a:gd name="connsiteX32" fmla="*/ 32234 w 561065"/>
                <a:gd name="connsiteY32" fmla="*/ 452688 h 608735"/>
                <a:gd name="connsiteX33" fmla="*/ 32234 w 561065"/>
                <a:gd name="connsiteY33" fmla="*/ 452630 h 608735"/>
                <a:gd name="connsiteX34" fmla="*/ 50395 w 561065"/>
                <a:gd name="connsiteY34" fmla="*/ 432457 h 608735"/>
                <a:gd name="connsiteX35" fmla="*/ 53198 w 561065"/>
                <a:gd name="connsiteY35" fmla="*/ 430941 h 608735"/>
                <a:gd name="connsiteX36" fmla="*/ 54833 w 561065"/>
                <a:gd name="connsiteY36" fmla="*/ 430125 h 608735"/>
                <a:gd name="connsiteX37" fmla="*/ 117901 w 561065"/>
                <a:gd name="connsiteY37" fmla="*/ 403888 h 608735"/>
                <a:gd name="connsiteX38" fmla="*/ 191479 w 561065"/>
                <a:gd name="connsiteY38" fmla="*/ 375902 h 608735"/>
                <a:gd name="connsiteX39" fmla="*/ 277747 w 561065"/>
                <a:gd name="connsiteY39" fmla="*/ 0 h 608735"/>
                <a:gd name="connsiteX40" fmla="*/ 277980 w 561065"/>
                <a:gd name="connsiteY40" fmla="*/ 0 h 608735"/>
                <a:gd name="connsiteX41" fmla="*/ 278214 w 561065"/>
                <a:gd name="connsiteY41" fmla="*/ 0 h 608735"/>
                <a:gd name="connsiteX42" fmla="*/ 280491 w 561065"/>
                <a:gd name="connsiteY42" fmla="*/ 0 h 608735"/>
                <a:gd name="connsiteX43" fmla="*/ 282768 w 561065"/>
                <a:gd name="connsiteY43" fmla="*/ 0 h 608735"/>
                <a:gd name="connsiteX44" fmla="*/ 283001 w 561065"/>
                <a:gd name="connsiteY44" fmla="*/ 0 h 608735"/>
                <a:gd name="connsiteX45" fmla="*/ 283235 w 561065"/>
                <a:gd name="connsiteY45" fmla="*/ 0 h 608735"/>
                <a:gd name="connsiteX46" fmla="*/ 401988 w 561065"/>
                <a:gd name="connsiteY46" fmla="*/ 118656 h 608735"/>
                <a:gd name="connsiteX47" fmla="*/ 400470 w 561065"/>
                <a:gd name="connsiteY47" fmla="*/ 162854 h 608735"/>
                <a:gd name="connsiteX48" fmla="*/ 427093 w 561065"/>
                <a:gd name="connsiteY48" fmla="*/ 188509 h 608735"/>
                <a:gd name="connsiteX49" fmla="*/ 394456 w 561065"/>
                <a:gd name="connsiteY49" fmla="*/ 242969 h 608735"/>
                <a:gd name="connsiteX50" fmla="*/ 342436 w 561065"/>
                <a:gd name="connsiteY50" fmla="*/ 326465 h 608735"/>
                <a:gd name="connsiteX51" fmla="*/ 283001 w 561065"/>
                <a:gd name="connsiteY51" fmla="*/ 354745 h 608735"/>
                <a:gd name="connsiteX52" fmla="*/ 280491 w 561065"/>
                <a:gd name="connsiteY52" fmla="*/ 354803 h 608735"/>
                <a:gd name="connsiteX53" fmla="*/ 277980 w 561065"/>
                <a:gd name="connsiteY53" fmla="*/ 354745 h 608735"/>
                <a:gd name="connsiteX54" fmla="*/ 218136 w 561065"/>
                <a:gd name="connsiteY54" fmla="*/ 326116 h 608735"/>
                <a:gd name="connsiteX55" fmla="*/ 166467 w 561065"/>
                <a:gd name="connsiteY55" fmla="*/ 242969 h 608735"/>
                <a:gd name="connsiteX56" fmla="*/ 133830 w 561065"/>
                <a:gd name="connsiteY56" fmla="*/ 188509 h 608735"/>
                <a:gd name="connsiteX57" fmla="*/ 160453 w 561065"/>
                <a:gd name="connsiteY57" fmla="*/ 162970 h 608735"/>
                <a:gd name="connsiteX58" fmla="*/ 158877 w 561065"/>
                <a:gd name="connsiteY58" fmla="*/ 118715 h 608735"/>
                <a:gd name="connsiteX59" fmla="*/ 277747 w 561065"/>
                <a:gd name="connsiteY59" fmla="*/ 0 h 60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61065" h="608735">
                  <a:moveTo>
                    <a:pt x="191479" y="375902"/>
                  </a:moveTo>
                  <a:cubicBezTo>
                    <a:pt x="195917" y="394559"/>
                    <a:pt x="238604" y="518455"/>
                    <a:pt x="245437" y="535655"/>
                  </a:cubicBezTo>
                  <a:lnTo>
                    <a:pt x="250809" y="420563"/>
                  </a:lnTo>
                  <a:cubicBezTo>
                    <a:pt x="248999" y="417881"/>
                    <a:pt x="247773" y="414732"/>
                    <a:pt x="246371" y="411817"/>
                  </a:cubicBezTo>
                  <a:lnTo>
                    <a:pt x="228911" y="377418"/>
                  </a:lnTo>
                  <a:cubicBezTo>
                    <a:pt x="241466" y="387446"/>
                    <a:pt x="259860" y="393743"/>
                    <a:pt x="280299" y="393743"/>
                  </a:cubicBezTo>
                  <a:cubicBezTo>
                    <a:pt x="301263" y="393743"/>
                    <a:pt x="320008" y="387155"/>
                    <a:pt x="332563" y="376718"/>
                  </a:cubicBezTo>
                  <a:lnTo>
                    <a:pt x="314811" y="411817"/>
                  </a:lnTo>
                  <a:cubicBezTo>
                    <a:pt x="313409" y="414732"/>
                    <a:pt x="312183" y="417881"/>
                    <a:pt x="310373" y="420563"/>
                  </a:cubicBezTo>
                  <a:lnTo>
                    <a:pt x="315745" y="535655"/>
                  </a:lnTo>
                  <a:cubicBezTo>
                    <a:pt x="322519" y="518455"/>
                    <a:pt x="365089" y="394618"/>
                    <a:pt x="369644" y="375960"/>
                  </a:cubicBezTo>
                  <a:cubicBezTo>
                    <a:pt x="394754" y="384881"/>
                    <a:pt x="419397" y="393685"/>
                    <a:pt x="443223" y="403946"/>
                  </a:cubicBezTo>
                  <a:cubicBezTo>
                    <a:pt x="443223" y="403946"/>
                    <a:pt x="490757" y="422895"/>
                    <a:pt x="506290" y="430241"/>
                  </a:cubicBezTo>
                  <a:cubicBezTo>
                    <a:pt x="506815" y="430475"/>
                    <a:pt x="507341" y="430766"/>
                    <a:pt x="507925" y="430999"/>
                  </a:cubicBezTo>
                  <a:cubicBezTo>
                    <a:pt x="509210" y="431699"/>
                    <a:pt x="510261" y="432224"/>
                    <a:pt x="510728" y="432573"/>
                  </a:cubicBezTo>
                  <a:cubicBezTo>
                    <a:pt x="518553" y="437238"/>
                    <a:pt x="524976" y="444234"/>
                    <a:pt x="528831" y="452630"/>
                  </a:cubicBezTo>
                  <a:lnTo>
                    <a:pt x="528831" y="452688"/>
                  </a:lnTo>
                  <a:cubicBezTo>
                    <a:pt x="530232" y="455720"/>
                    <a:pt x="531342" y="458985"/>
                    <a:pt x="532042" y="462308"/>
                  </a:cubicBezTo>
                  <a:cubicBezTo>
                    <a:pt x="538408" y="481607"/>
                    <a:pt x="552539" y="524694"/>
                    <a:pt x="558671" y="548307"/>
                  </a:cubicBezTo>
                  <a:cubicBezTo>
                    <a:pt x="559547" y="550697"/>
                    <a:pt x="560131" y="553204"/>
                    <a:pt x="560539" y="555828"/>
                  </a:cubicBezTo>
                  <a:cubicBezTo>
                    <a:pt x="560831" y="558102"/>
                    <a:pt x="561065" y="560492"/>
                    <a:pt x="561065" y="562824"/>
                  </a:cubicBezTo>
                  <a:cubicBezTo>
                    <a:pt x="561065" y="588187"/>
                    <a:pt x="540510" y="608710"/>
                    <a:pt x="515166" y="608710"/>
                  </a:cubicBezTo>
                  <a:lnTo>
                    <a:pt x="471311" y="608710"/>
                  </a:lnTo>
                  <a:lnTo>
                    <a:pt x="283044" y="608710"/>
                  </a:lnTo>
                  <a:lnTo>
                    <a:pt x="280532" y="608710"/>
                  </a:lnTo>
                  <a:lnTo>
                    <a:pt x="278080" y="608710"/>
                  </a:lnTo>
                  <a:cubicBezTo>
                    <a:pt x="215305" y="608768"/>
                    <a:pt x="152529" y="608710"/>
                    <a:pt x="89812" y="608710"/>
                  </a:cubicBezTo>
                  <a:lnTo>
                    <a:pt x="45957" y="608710"/>
                  </a:lnTo>
                  <a:cubicBezTo>
                    <a:pt x="20555" y="608710"/>
                    <a:pt x="0" y="588187"/>
                    <a:pt x="0" y="562824"/>
                  </a:cubicBezTo>
                  <a:cubicBezTo>
                    <a:pt x="0" y="560492"/>
                    <a:pt x="175" y="558102"/>
                    <a:pt x="584" y="555828"/>
                  </a:cubicBezTo>
                  <a:cubicBezTo>
                    <a:pt x="934" y="553263"/>
                    <a:pt x="1577" y="550697"/>
                    <a:pt x="2453" y="548307"/>
                  </a:cubicBezTo>
                  <a:cubicBezTo>
                    <a:pt x="8584" y="524577"/>
                    <a:pt x="22657" y="481607"/>
                    <a:pt x="29081" y="462308"/>
                  </a:cubicBezTo>
                  <a:cubicBezTo>
                    <a:pt x="29782" y="458985"/>
                    <a:pt x="30833" y="455720"/>
                    <a:pt x="32234" y="452688"/>
                  </a:cubicBezTo>
                  <a:lnTo>
                    <a:pt x="32234" y="452630"/>
                  </a:lnTo>
                  <a:cubicBezTo>
                    <a:pt x="36147" y="444234"/>
                    <a:pt x="42512" y="437238"/>
                    <a:pt x="50395" y="432457"/>
                  </a:cubicBezTo>
                  <a:cubicBezTo>
                    <a:pt x="50863" y="432107"/>
                    <a:pt x="51855" y="431524"/>
                    <a:pt x="53198" y="430941"/>
                  </a:cubicBezTo>
                  <a:cubicBezTo>
                    <a:pt x="53724" y="430591"/>
                    <a:pt x="54308" y="430358"/>
                    <a:pt x="54833" y="430125"/>
                  </a:cubicBezTo>
                  <a:cubicBezTo>
                    <a:pt x="70308" y="422895"/>
                    <a:pt x="117901" y="403888"/>
                    <a:pt x="117901" y="403888"/>
                  </a:cubicBezTo>
                  <a:cubicBezTo>
                    <a:pt x="141726" y="393626"/>
                    <a:pt x="166311" y="384823"/>
                    <a:pt x="191479" y="375902"/>
                  </a:cubicBezTo>
                  <a:close/>
                  <a:moveTo>
                    <a:pt x="277747" y="0"/>
                  </a:moveTo>
                  <a:lnTo>
                    <a:pt x="277980" y="0"/>
                  </a:lnTo>
                  <a:lnTo>
                    <a:pt x="278214" y="0"/>
                  </a:lnTo>
                  <a:lnTo>
                    <a:pt x="280491" y="0"/>
                  </a:lnTo>
                  <a:lnTo>
                    <a:pt x="282768" y="0"/>
                  </a:lnTo>
                  <a:lnTo>
                    <a:pt x="283001" y="0"/>
                  </a:lnTo>
                  <a:lnTo>
                    <a:pt x="283235" y="0"/>
                  </a:lnTo>
                  <a:cubicBezTo>
                    <a:pt x="348858" y="0"/>
                    <a:pt x="402105" y="53118"/>
                    <a:pt x="401988" y="118656"/>
                  </a:cubicBezTo>
                  <a:cubicBezTo>
                    <a:pt x="401988" y="125420"/>
                    <a:pt x="400470" y="154807"/>
                    <a:pt x="400470" y="162854"/>
                  </a:cubicBezTo>
                  <a:cubicBezTo>
                    <a:pt x="403331" y="163029"/>
                    <a:pt x="429954" y="156673"/>
                    <a:pt x="427093" y="188509"/>
                  </a:cubicBezTo>
                  <a:cubicBezTo>
                    <a:pt x="421021" y="256030"/>
                    <a:pt x="395215" y="242969"/>
                    <a:pt x="394456" y="242969"/>
                  </a:cubicBezTo>
                  <a:cubicBezTo>
                    <a:pt x="381670" y="283901"/>
                    <a:pt x="361820" y="309964"/>
                    <a:pt x="342436" y="326465"/>
                  </a:cubicBezTo>
                  <a:cubicBezTo>
                    <a:pt x="312485" y="351946"/>
                    <a:pt x="283468" y="354745"/>
                    <a:pt x="283001" y="354745"/>
                  </a:cubicBezTo>
                  <a:cubicBezTo>
                    <a:pt x="282125" y="354803"/>
                    <a:pt x="281250" y="354803"/>
                    <a:pt x="280491" y="354803"/>
                  </a:cubicBezTo>
                  <a:cubicBezTo>
                    <a:pt x="279615" y="354803"/>
                    <a:pt x="278856" y="354745"/>
                    <a:pt x="277980" y="354745"/>
                  </a:cubicBezTo>
                  <a:cubicBezTo>
                    <a:pt x="277455" y="354745"/>
                    <a:pt x="248263" y="351946"/>
                    <a:pt x="218136" y="326116"/>
                  </a:cubicBezTo>
                  <a:cubicBezTo>
                    <a:pt x="198811" y="309556"/>
                    <a:pt x="179136" y="283609"/>
                    <a:pt x="166467" y="242969"/>
                  </a:cubicBezTo>
                  <a:cubicBezTo>
                    <a:pt x="165649" y="242969"/>
                    <a:pt x="139902" y="256030"/>
                    <a:pt x="133830" y="188509"/>
                  </a:cubicBezTo>
                  <a:cubicBezTo>
                    <a:pt x="130969" y="156731"/>
                    <a:pt x="157592" y="163087"/>
                    <a:pt x="160453" y="162970"/>
                  </a:cubicBezTo>
                  <a:cubicBezTo>
                    <a:pt x="160453" y="154807"/>
                    <a:pt x="158877" y="125478"/>
                    <a:pt x="158877" y="118715"/>
                  </a:cubicBezTo>
                  <a:cubicBezTo>
                    <a:pt x="158877" y="53177"/>
                    <a:pt x="212123" y="0"/>
                    <a:pt x="277747" y="0"/>
                  </a:cubicBezTo>
                  <a:close/>
                </a:path>
              </a:pathLst>
            </a:cu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8" name="组合 47"/>
          <p:cNvGrpSpPr/>
          <p:nvPr/>
        </p:nvGrpSpPr>
        <p:grpSpPr>
          <a:xfrm>
            <a:off x="6290194" y="4245170"/>
            <a:ext cx="1199955" cy="1199955"/>
            <a:chOff x="1184643" y="1989138"/>
            <a:chExt cx="1758214" cy="1758214"/>
          </a:xfrm>
        </p:grpSpPr>
        <p:sp>
          <p:nvSpPr>
            <p:cNvPr id="49" name="椭圆 48"/>
            <p:cNvSpPr/>
            <p:nvPr/>
          </p:nvSpPr>
          <p:spPr>
            <a:xfrm>
              <a:off x="1184643" y="1989138"/>
              <a:ext cx="1758214" cy="1758214"/>
            </a:xfrm>
            <a:prstGeom prst="ellipse">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25"/>
            <p:cNvSpPr/>
            <p:nvPr/>
          </p:nvSpPr>
          <p:spPr>
            <a:xfrm>
              <a:off x="1638601" y="2443738"/>
              <a:ext cx="850299" cy="849013"/>
            </a:xfrm>
            <a:custGeom>
              <a:avLst/>
              <a:gdLst>
                <a:gd name="T0" fmla="*/ 6894 w 7804"/>
                <a:gd name="T1" fmla="*/ 3038 h 7804"/>
                <a:gd name="T2" fmla="*/ 6614 w 7804"/>
                <a:gd name="T3" fmla="*/ 2704 h 7804"/>
                <a:gd name="T4" fmla="*/ 6826 w 7804"/>
                <a:gd name="T5" fmla="*/ 2200 h 7804"/>
                <a:gd name="T6" fmla="*/ 6496 w 7804"/>
                <a:gd name="T7" fmla="*/ 978 h 7804"/>
                <a:gd name="T8" fmla="*/ 5604 w 7804"/>
                <a:gd name="T9" fmla="*/ 978 h 7804"/>
                <a:gd name="T10" fmla="*/ 5254 w 7804"/>
                <a:gd name="T11" fmla="*/ 1222 h 7804"/>
                <a:gd name="T12" fmla="*/ 4973 w 7804"/>
                <a:gd name="T13" fmla="*/ 1137 h 7804"/>
                <a:gd name="T14" fmla="*/ 4766 w 7804"/>
                <a:gd name="T15" fmla="*/ 631 h 7804"/>
                <a:gd name="T16" fmla="*/ 3668 w 7804"/>
                <a:gd name="T17" fmla="*/ 0 h 7804"/>
                <a:gd name="T18" fmla="*/ 3038 w 7804"/>
                <a:gd name="T19" fmla="*/ 910 h 7804"/>
                <a:gd name="T20" fmla="*/ 2704 w 7804"/>
                <a:gd name="T21" fmla="*/ 1190 h 7804"/>
                <a:gd name="T22" fmla="*/ 2398 w 7804"/>
                <a:gd name="T23" fmla="*/ 1175 h 7804"/>
                <a:gd name="T24" fmla="*/ 1754 w 7804"/>
                <a:gd name="T25" fmla="*/ 793 h 7804"/>
                <a:gd name="T26" fmla="*/ 978 w 7804"/>
                <a:gd name="T27" fmla="*/ 1308 h 7804"/>
                <a:gd name="T28" fmla="*/ 1175 w 7804"/>
                <a:gd name="T29" fmla="*/ 2398 h 7804"/>
                <a:gd name="T30" fmla="*/ 1137 w 7804"/>
                <a:gd name="T31" fmla="*/ 2831 h 7804"/>
                <a:gd name="T32" fmla="*/ 631 w 7804"/>
                <a:gd name="T33" fmla="*/ 3038 h 7804"/>
                <a:gd name="T34" fmla="*/ 0 w 7804"/>
                <a:gd name="T35" fmla="*/ 4136 h 7804"/>
                <a:gd name="T36" fmla="*/ 910 w 7804"/>
                <a:gd name="T37" fmla="*/ 4766 h 7804"/>
                <a:gd name="T38" fmla="*/ 1190 w 7804"/>
                <a:gd name="T39" fmla="*/ 5100 h 7804"/>
                <a:gd name="T40" fmla="*/ 978 w 7804"/>
                <a:gd name="T41" fmla="*/ 5604 h 7804"/>
                <a:gd name="T42" fmla="*/ 1308 w 7804"/>
                <a:gd name="T43" fmla="*/ 6826 h 7804"/>
                <a:gd name="T44" fmla="*/ 2200 w 7804"/>
                <a:gd name="T45" fmla="*/ 6826 h 7804"/>
                <a:gd name="T46" fmla="*/ 2550 w 7804"/>
                <a:gd name="T47" fmla="*/ 6582 h 7804"/>
                <a:gd name="T48" fmla="*/ 2831 w 7804"/>
                <a:gd name="T49" fmla="*/ 6667 h 7804"/>
                <a:gd name="T50" fmla="*/ 3038 w 7804"/>
                <a:gd name="T51" fmla="*/ 7173 h 7804"/>
                <a:gd name="T52" fmla="*/ 4136 w 7804"/>
                <a:gd name="T53" fmla="*/ 7804 h 7804"/>
                <a:gd name="T54" fmla="*/ 4766 w 7804"/>
                <a:gd name="T55" fmla="*/ 6894 h 7804"/>
                <a:gd name="T56" fmla="*/ 5100 w 7804"/>
                <a:gd name="T57" fmla="*/ 6614 h 7804"/>
                <a:gd name="T58" fmla="*/ 5406 w 7804"/>
                <a:gd name="T59" fmla="*/ 6629 h 7804"/>
                <a:gd name="T60" fmla="*/ 6050 w 7804"/>
                <a:gd name="T61" fmla="*/ 7011 h 7804"/>
                <a:gd name="T62" fmla="*/ 6647 w 7804"/>
                <a:gd name="T63" fmla="*/ 6675 h 7804"/>
                <a:gd name="T64" fmla="*/ 6826 w 7804"/>
                <a:gd name="T65" fmla="*/ 6496 h 7804"/>
                <a:gd name="T66" fmla="*/ 6629 w 7804"/>
                <a:gd name="T67" fmla="*/ 5406 h 7804"/>
                <a:gd name="T68" fmla="*/ 6667 w 7804"/>
                <a:gd name="T69" fmla="*/ 4972 h 7804"/>
                <a:gd name="T70" fmla="*/ 7173 w 7804"/>
                <a:gd name="T71" fmla="*/ 4766 h 7804"/>
                <a:gd name="T72" fmla="*/ 7804 w 7804"/>
                <a:gd name="T73" fmla="*/ 3668 h 7804"/>
                <a:gd name="T74" fmla="*/ 5608 w 7804"/>
                <a:gd name="T75" fmla="*/ 3902 h 7804"/>
                <a:gd name="T76" fmla="*/ 2196 w 7804"/>
                <a:gd name="T77" fmla="*/ 3902 h 7804"/>
                <a:gd name="T78" fmla="*/ 5608 w 7804"/>
                <a:gd name="T79" fmla="*/ 3902 h 7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804" h="7804">
                  <a:moveTo>
                    <a:pt x="7173" y="3038"/>
                  </a:moveTo>
                  <a:lnTo>
                    <a:pt x="6894" y="3038"/>
                  </a:lnTo>
                  <a:cubicBezTo>
                    <a:pt x="6824" y="3038"/>
                    <a:pt x="6714" y="2953"/>
                    <a:pt x="6667" y="2831"/>
                  </a:cubicBezTo>
                  <a:cubicBezTo>
                    <a:pt x="6650" y="2789"/>
                    <a:pt x="6632" y="2746"/>
                    <a:pt x="6614" y="2704"/>
                  </a:cubicBezTo>
                  <a:cubicBezTo>
                    <a:pt x="6561" y="2585"/>
                    <a:pt x="6579" y="2447"/>
                    <a:pt x="6629" y="2398"/>
                  </a:cubicBezTo>
                  <a:lnTo>
                    <a:pt x="6826" y="2200"/>
                  </a:lnTo>
                  <a:cubicBezTo>
                    <a:pt x="7072" y="1954"/>
                    <a:pt x="7072" y="1554"/>
                    <a:pt x="6826" y="1308"/>
                  </a:cubicBezTo>
                  <a:lnTo>
                    <a:pt x="6496" y="978"/>
                  </a:lnTo>
                  <a:cubicBezTo>
                    <a:pt x="6377" y="859"/>
                    <a:pt x="6218" y="793"/>
                    <a:pt x="6050" y="793"/>
                  </a:cubicBezTo>
                  <a:cubicBezTo>
                    <a:pt x="5882" y="793"/>
                    <a:pt x="5723" y="859"/>
                    <a:pt x="5604" y="978"/>
                  </a:cubicBezTo>
                  <a:lnTo>
                    <a:pt x="5406" y="1176"/>
                  </a:lnTo>
                  <a:cubicBezTo>
                    <a:pt x="5378" y="1204"/>
                    <a:pt x="5319" y="1222"/>
                    <a:pt x="5254" y="1222"/>
                  </a:cubicBezTo>
                  <a:cubicBezTo>
                    <a:pt x="5201" y="1222"/>
                    <a:pt x="5147" y="1211"/>
                    <a:pt x="5100" y="1190"/>
                  </a:cubicBezTo>
                  <a:cubicBezTo>
                    <a:pt x="5058" y="1172"/>
                    <a:pt x="5015" y="1154"/>
                    <a:pt x="4973" y="1137"/>
                  </a:cubicBezTo>
                  <a:cubicBezTo>
                    <a:pt x="4851" y="1090"/>
                    <a:pt x="4766" y="980"/>
                    <a:pt x="4766" y="910"/>
                  </a:cubicBezTo>
                  <a:lnTo>
                    <a:pt x="4766" y="631"/>
                  </a:lnTo>
                  <a:cubicBezTo>
                    <a:pt x="4766" y="283"/>
                    <a:pt x="4483" y="0"/>
                    <a:pt x="4136" y="0"/>
                  </a:cubicBezTo>
                  <a:lnTo>
                    <a:pt x="3668" y="0"/>
                  </a:lnTo>
                  <a:cubicBezTo>
                    <a:pt x="3321" y="0"/>
                    <a:pt x="3038" y="283"/>
                    <a:pt x="3038" y="631"/>
                  </a:cubicBezTo>
                  <a:lnTo>
                    <a:pt x="3038" y="910"/>
                  </a:lnTo>
                  <a:cubicBezTo>
                    <a:pt x="3038" y="980"/>
                    <a:pt x="2953" y="1090"/>
                    <a:pt x="2831" y="1137"/>
                  </a:cubicBezTo>
                  <a:cubicBezTo>
                    <a:pt x="2789" y="1154"/>
                    <a:pt x="2746" y="1172"/>
                    <a:pt x="2704" y="1190"/>
                  </a:cubicBezTo>
                  <a:cubicBezTo>
                    <a:pt x="2657" y="1211"/>
                    <a:pt x="2603" y="1222"/>
                    <a:pt x="2550" y="1222"/>
                  </a:cubicBezTo>
                  <a:cubicBezTo>
                    <a:pt x="2485" y="1222"/>
                    <a:pt x="2426" y="1204"/>
                    <a:pt x="2398" y="1175"/>
                  </a:cubicBezTo>
                  <a:lnTo>
                    <a:pt x="2200" y="978"/>
                  </a:lnTo>
                  <a:cubicBezTo>
                    <a:pt x="2081" y="859"/>
                    <a:pt x="1922" y="793"/>
                    <a:pt x="1754" y="793"/>
                  </a:cubicBezTo>
                  <a:cubicBezTo>
                    <a:pt x="1585" y="793"/>
                    <a:pt x="1427" y="859"/>
                    <a:pt x="1308" y="978"/>
                  </a:cubicBezTo>
                  <a:lnTo>
                    <a:pt x="978" y="1308"/>
                  </a:lnTo>
                  <a:cubicBezTo>
                    <a:pt x="732" y="1554"/>
                    <a:pt x="732" y="1954"/>
                    <a:pt x="978" y="2200"/>
                  </a:cubicBezTo>
                  <a:lnTo>
                    <a:pt x="1175" y="2398"/>
                  </a:lnTo>
                  <a:cubicBezTo>
                    <a:pt x="1225" y="2447"/>
                    <a:pt x="1243" y="2585"/>
                    <a:pt x="1190" y="2704"/>
                  </a:cubicBezTo>
                  <a:cubicBezTo>
                    <a:pt x="1172" y="2746"/>
                    <a:pt x="1154" y="2789"/>
                    <a:pt x="1137" y="2831"/>
                  </a:cubicBezTo>
                  <a:cubicBezTo>
                    <a:pt x="1090" y="2953"/>
                    <a:pt x="980" y="3038"/>
                    <a:pt x="910" y="3038"/>
                  </a:cubicBezTo>
                  <a:lnTo>
                    <a:pt x="631" y="3038"/>
                  </a:lnTo>
                  <a:cubicBezTo>
                    <a:pt x="283" y="3038"/>
                    <a:pt x="0" y="3321"/>
                    <a:pt x="0" y="3668"/>
                  </a:cubicBezTo>
                  <a:lnTo>
                    <a:pt x="0" y="4136"/>
                  </a:lnTo>
                  <a:cubicBezTo>
                    <a:pt x="0" y="4483"/>
                    <a:pt x="283" y="4766"/>
                    <a:pt x="631" y="4766"/>
                  </a:cubicBezTo>
                  <a:lnTo>
                    <a:pt x="910" y="4766"/>
                  </a:lnTo>
                  <a:cubicBezTo>
                    <a:pt x="980" y="4766"/>
                    <a:pt x="1090" y="4851"/>
                    <a:pt x="1137" y="4972"/>
                  </a:cubicBezTo>
                  <a:cubicBezTo>
                    <a:pt x="1154" y="5015"/>
                    <a:pt x="1172" y="5058"/>
                    <a:pt x="1190" y="5100"/>
                  </a:cubicBezTo>
                  <a:cubicBezTo>
                    <a:pt x="1243" y="5219"/>
                    <a:pt x="1225" y="5357"/>
                    <a:pt x="1175" y="5406"/>
                  </a:cubicBezTo>
                  <a:lnTo>
                    <a:pt x="978" y="5604"/>
                  </a:lnTo>
                  <a:cubicBezTo>
                    <a:pt x="732" y="5850"/>
                    <a:pt x="732" y="6250"/>
                    <a:pt x="978" y="6496"/>
                  </a:cubicBezTo>
                  <a:lnTo>
                    <a:pt x="1308" y="6826"/>
                  </a:lnTo>
                  <a:cubicBezTo>
                    <a:pt x="1427" y="6945"/>
                    <a:pt x="1586" y="7011"/>
                    <a:pt x="1754" y="7011"/>
                  </a:cubicBezTo>
                  <a:cubicBezTo>
                    <a:pt x="1922" y="7011"/>
                    <a:pt x="2081" y="6945"/>
                    <a:pt x="2200" y="6826"/>
                  </a:cubicBezTo>
                  <a:lnTo>
                    <a:pt x="2398" y="6628"/>
                  </a:lnTo>
                  <a:cubicBezTo>
                    <a:pt x="2427" y="6599"/>
                    <a:pt x="2484" y="6582"/>
                    <a:pt x="2550" y="6582"/>
                  </a:cubicBezTo>
                  <a:cubicBezTo>
                    <a:pt x="2602" y="6582"/>
                    <a:pt x="2657" y="6593"/>
                    <a:pt x="2704" y="6614"/>
                  </a:cubicBezTo>
                  <a:cubicBezTo>
                    <a:pt x="2745" y="6632"/>
                    <a:pt x="2788" y="6650"/>
                    <a:pt x="2831" y="6667"/>
                  </a:cubicBezTo>
                  <a:cubicBezTo>
                    <a:pt x="2953" y="6714"/>
                    <a:pt x="3038" y="6824"/>
                    <a:pt x="3038" y="6894"/>
                  </a:cubicBezTo>
                  <a:lnTo>
                    <a:pt x="3038" y="7173"/>
                  </a:lnTo>
                  <a:cubicBezTo>
                    <a:pt x="3038" y="7521"/>
                    <a:pt x="3321" y="7804"/>
                    <a:pt x="3668" y="7804"/>
                  </a:cubicBezTo>
                  <a:lnTo>
                    <a:pt x="4136" y="7804"/>
                  </a:lnTo>
                  <a:cubicBezTo>
                    <a:pt x="4483" y="7804"/>
                    <a:pt x="4766" y="7521"/>
                    <a:pt x="4766" y="7173"/>
                  </a:cubicBezTo>
                  <a:lnTo>
                    <a:pt x="4766" y="6894"/>
                  </a:lnTo>
                  <a:cubicBezTo>
                    <a:pt x="4766" y="6824"/>
                    <a:pt x="4851" y="6714"/>
                    <a:pt x="4972" y="6667"/>
                  </a:cubicBezTo>
                  <a:cubicBezTo>
                    <a:pt x="5015" y="6650"/>
                    <a:pt x="5058" y="6632"/>
                    <a:pt x="5100" y="6614"/>
                  </a:cubicBezTo>
                  <a:cubicBezTo>
                    <a:pt x="5146" y="6593"/>
                    <a:pt x="5201" y="6582"/>
                    <a:pt x="5254" y="6582"/>
                  </a:cubicBezTo>
                  <a:cubicBezTo>
                    <a:pt x="5319" y="6582"/>
                    <a:pt x="5377" y="6600"/>
                    <a:pt x="5406" y="6629"/>
                  </a:cubicBezTo>
                  <a:lnTo>
                    <a:pt x="5604" y="6826"/>
                  </a:lnTo>
                  <a:cubicBezTo>
                    <a:pt x="5723" y="6945"/>
                    <a:pt x="5882" y="7011"/>
                    <a:pt x="6050" y="7011"/>
                  </a:cubicBezTo>
                  <a:cubicBezTo>
                    <a:pt x="6068" y="7011"/>
                    <a:pt x="6087" y="7010"/>
                    <a:pt x="6105" y="7009"/>
                  </a:cubicBezTo>
                  <a:cubicBezTo>
                    <a:pt x="6335" y="6989"/>
                    <a:pt x="6538" y="6785"/>
                    <a:pt x="6647" y="6675"/>
                  </a:cubicBezTo>
                  <a:lnTo>
                    <a:pt x="6661" y="6661"/>
                  </a:lnTo>
                  <a:lnTo>
                    <a:pt x="6826" y="6496"/>
                  </a:lnTo>
                  <a:cubicBezTo>
                    <a:pt x="7072" y="6250"/>
                    <a:pt x="7072" y="5850"/>
                    <a:pt x="6826" y="5604"/>
                  </a:cubicBezTo>
                  <a:lnTo>
                    <a:pt x="6629" y="5406"/>
                  </a:lnTo>
                  <a:cubicBezTo>
                    <a:pt x="6579" y="5357"/>
                    <a:pt x="6561" y="5219"/>
                    <a:pt x="6614" y="5100"/>
                  </a:cubicBezTo>
                  <a:cubicBezTo>
                    <a:pt x="6632" y="5058"/>
                    <a:pt x="6650" y="5015"/>
                    <a:pt x="6667" y="4972"/>
                  </a:cubicBezTo>
                  <a:cubicBezTo>
                    <a:pt x="6714" y="4851"/>
                    <a:pt x="6824" y="4766"/>
                    <a:pt x="6894" y="4766"/>
                  </a:cubicBezTo>
                  <a:lnTo>
                    <a:pt x="7173" y="4766"/>
                  </a:lnTo>
                  <a:cubicBezTo>
                    <a:pt x="7521" y="4766"/>
                    <a:pt x="7804" y="4483"/>
                    <a:pt x="7804" y="4135"/>
                  </a:cubicBezTo>
                  <a:lnTo>
                    <a:pt x="7804" y="3668"/>
                  </a:lnTo>
                  <a:cubicBezTo>
                    <a:pt x="7804" y="3321"/>
                    <a:pt x="7521" y="3038"/>
                    <a:pt x="7173" y="3038"/>
                  </a:cubicBezTo>
                  <a:close/>
                  <a:moveTo>
                    <a:pt x="5608" y="3902"/>
                  </a:moveTo>
                  <a:cubicBezTo>
                    <a:pt x="5608" y="4843"/>
                    <a:pt x="4843" y="5608"/>
                    <a:pt x="3902" y="5608"/>
                  </a:cubicBezTo>
                  <a:cubicBezTo>
                    <a:pt x="2961" y="5608"/>
                    <a:pt x="2196" y="4843"/>
                    <a:pt x="2196" y="3902"/>
                  </a:cubicBezTo>
                  <a:cubicBezTo>
                    <a:pt x="2196" y="2961"/>
                    <a:pt x="2961" y="2196"/>
                    <a:pt x="3902" y="2196"/>
                  </a:cubicBezTo>
                  <a:cubicBezTo>
                    <a:pt x="4843" y="2196"/>
                    <a:pt x="5608" y="2961"/>
                    <a:pt x="5608" y="3902"/>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1" name="组合 50"/>
          <p:cNvGrpSpPr/>
          <p:nvPr/>
        </p:nvGrpSpPr>
        <p:grpSpPr>
          <a:xfrm>
            <a:off x="2842077" y="2255549"/>
            <a:ext cx="2682954" cy="959492"/>
            <a:chOff x="2842077" y="2255549"/>
            <a:chExt cx="2682954" cy="959492"/>
          </a:xfrm>
        </p:grpSpPr>
        <p:sp>
          <p:nvSpPr>
            <p:cNvPr id="5" name="矩形 4"/>
            <p:cNvSpPr/>
            <p:nvPr/>
          </p:nvSpPr>
          <p:spPr>
            <a:xfrm>
              <a:off x="2842077" y="2255549"/>
              <a:ext cx="1692275" cy="406301"/>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矩形 27"/>
            <p:cNvSpPr/>
            <p:nvPr/>
          </p:nvSpPr>
          <p:spPr bwMode="auto">
            <a:xfrm>
              <a:off x="2896131" y="2723496"/>
              <a:ext cx="2628900"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29" name="PA-文本框 8"/>
            <p:cNvSpPr txBox="1"/>
            <p:nvPr>
              <p:custDataLst>
                <p:tags r:id="rId5"/>
              </p:custDataLst>
            </p:nvPr>
          </p:nvSpPr>
          <p:spPr>
            <a:xfrm>
              <a:off x="2924706" y="2283313"/>
              <a:ext cx="1396536" cy="369332"/>
            </a:xfrm>
            <a:prstGeom prst="rect">
              <a:avLst/>
            </a:prstGeom>
            <a:noFill/>
          </p:spPr>
          <p:txBody>
            <a:bodyPr wrap="non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标题添加</a:t>
              </a:r>
            </a:p>
          </p:txBody>
        </p:sp>
      </p:grpSp>
      <p:grpSp>
        <p:nvGrpSpPr>
          <p:cNvPr id="54" name="组合 53"/>
          <p:cNvGrpSpPr/>
          <p:nvPr/>
        </p:nvGrpSpPr>
        <p:grpSpPr>
          <a:xfrm>
            <a:off x="2842077" y="4245981"/>
            <a:ext cx="2682954" cy="964936"/>
            <a:chOff x="2842077" y="4245981"/>
            <a:chExt cx="2682954" cy="964936"/>
          </a:xfrm>
        </p:grpSpPr>
        <p:sp>
          <p:nvSpPr>
            <p:cNvPr id="9" name="矩形 8"/>
            <p:cNvSpPr/>
            <p:nvPr/>
          </p:nvSpPr>
          <p:spPr>
            <a:xfrm>
              <a:off x="2842077" y="4245981"/>
              <a:ext cx="1692275" cy="406301"/>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1" name="矩形 30"/>
            <p:cNvSpPr/>
            <p:nvPr/>
          </p:nvSpPr>
          <p:spPr bwMode="auto">
            <a:xfrm>
              <a:off x="2896131" y="4719372"/>
              <a:ext cx="2628900"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32" name="PA-文本框 8"/>
            <p:cNvSpPr txBox="1"/>
            <p:nvPr>
              <p:custDataLst>
                <p:tags r:id="rId4"/>
              </p:custDataLst>
            </p:nvPr>
          </p:nvSpPr>
          <p:spPr>
            <a:xfrm>
              <a:off x="2924706" y="4269664"/>
              <a:ext cx="1396536" cy="369332"/>
            </a:xfrm>
            <a:prstGeom prst="rect">
              <a:avLst/>
            </a:prstGeom>
            <a:noFill/>
          </p:spPr>
          <p:txBody>
            <a:bodyPr wrap="non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标题添加</a:t>
              </a:r>
            </a:p>
          </p:txBody>
        </p:sp>
      </p:grpSp>
      <p:grpSp>
        <p:nvGrpSpPr>
          <p:cNvPr id="52" name="组合 51"/>
          <p:cNvGrpSpPr/>
          <p:nvPr/>
        </p:nvGrpSpPr>
        <p:grpSpPr>
          <a:xfrm>
            <a:off x="7780692" y="2255549"/>
            <a:ext cx="2693994" cy="959492"/>
            <a:chOff x="7780692" y="2255549"/>
            <a:chExt cx="2693994" cy="959492"/>
          </a:xfrm>
        </p:grpSpPr>
        <p:sp>
          <p:nvSpPr>
            <p:cNvPr id="19" name="矩形 18"/>
            <p:cNvSpPr/>
            <p:nvPr/>
          </p:nvSpPr>
          <p:spPr>
            <a:xfrm>
              <a:off x="7780692" y="2255549"/>
              <a:ext cx="1692275" cy="406301"/>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4" name="矩形 33"/>
            <p:cNvSpPr/>
            <p:nvPr/>
          </p:nvSpPr>
          <p:spPr bwMode="auto">
            <a:xfrm>
              <a:off x="7845786" y="2723496"/>
              <a:ext cx="2628900"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35" name="PA-文本框 8"/>
            <p:cNvSpPr txBox="1"/>
            <p:nvPr>
              <p:custDataLst>
                <p:tags r:id="rId3"/>
              </p:custDataLst>
            </p:nvPr>
          </p:nvSpPr>
          <p:spPr>
            <a:xfrm>
              <a:off x="7874361" y="2283313"/>
              <a:ext cx="1396536" cy="369332"/>
            </a:xfrm>
            <a:prstGeom prst="rect">
              <a:avLst/>
            </a:prstGeom>
            <a:noFill/>
          </p:spPr>
          <p:txBody>
            <a:bodyPr wrap="non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标题添加</a:t>
              </a:r>
            </a:p>
          </p:txBody>
        </p:sp>
      </p:grpSp>
      <p:grpSp>
        <p:nvGrpSpPr>
          <p:cNvPr id="53" name="组合 52"/>
          <p:cNvGrpSpPr/>
          <p:nvPr/>
        </p:nvGrpSpPr>
        <p:grpSpPr>
          <a:xfrm>
            <a:off x="7780692" y="4245981"/>
            <a:ext cx="2693994" cy="964936"/>
            <a:chOff x="7780692" y="4245981"/>
            <a:chExt cx="2693994" cy="964936"/>
          </a:xfrm>
        </p:grpSpPr>
        <p:sp>
          <p:nvSpPr>
            <p:cNvPr id="24" name="矩形 23"/>
            <p:cNvSpPr/>
            <p:nvPr/>
          </p:nvSpPr>
          <p:spPr>
            <a:xfrm>
              <a:off x="7780692" y="4245981"/>
              <a:ext cx="1692275" cy="406301"/>
            </a:xfrm>
            <a:prstGeom prst="rect">
              <a:avLst/>
            </a:prstGeom>
            <a:gr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7" name="矩形 36"/>
            <p:cNvSpPr/>
            <p:nvPr/>
          </p:nvSpPr>
          <p:spPr bwMode="auto">
            <a:xfrm>
              <a:off x="7845786" y="4719372"/>
              <a:ext cx="2628900"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38" name="PA-文本框 8"/>
            <p:cNvSpPr txBox="1"/>
            <p:nvPr>
              <p:custDataLst>
                <p:tags r:id="rId2"/>
              </p:custDataLst>
            </p:nvPr>
          </p:nvSpPr>
          <p:spPr>
            <a:xfrm>
              <a:off x="7874361" y="4269664"/>
              <a:ext cx="1396536" cy="369332"/>
            </a:xfrm>
            <a:prstGeom prst="rect">
              <a:avLst/>
            </a:prstGeom>
            <a:noFill/>
          </p:spPr>
          <p:txBody>
            <a:bodyPr wrap="non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标题添加</a:t>
              </a:r>
            </a:p>
          </p:txBody>
        </p:sp>
      </p:grpSp>
      <p:sp>
        <p:nvSpPr>
          <p:cNvPr id="55" name="任意多边形: 形状 54"/>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形状 55"/>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PA-文本框 8"/>
          <p:cNvSpPr txBox="1"/>
          <p:nvPr>
            <p:custDataLst>
              <p:tags r:id="rId1"/>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ppt_w</p:attrName>
                                        </p:attrNameLst>
                                      </p:cBhvr>
                                      <p:tavLst>
                                        <p:tav tm="0">
                                          <p:val>
                                            <p:fltVal val="0"/>
                                          </p:val>
                                        </p:tav>
                                        <p:tav tm="100000">
                                          <p:val>
                                            <p:strVal val="#ppt_w"/>
                                          </p:val>
                                        </p:tav>
                                      </p:tavLst>
                                    </p:anim>
                                    <p:anim calcmode="lin" valueType="num">
                                      <p:cBhvr>
                                        <p:cTn id="8" dur="1000" fill="hold"/>
                                        <p:tgtEl>
                                          <p:spTgt spid="39"/>
                                        </p:tgtEl>
                                        <p:attrNameLst>
                                          <p:attrName>ppt_h</p:attrName>
                                        </p:attrNameLst>
                                      </p:cBhvr>
                                      <p:tavLst>
                                        <p:tav tm="0">
                                          <p:val>
                                            <p:fltVal val="0"/>
                                          </p:val>
                                        </p:tav>
                                        <p:tav tm="100000">
                                          <p:val>
                                            <p:strVal val="#ppt_h"/>
                                          </p:val>
                                        </p:tav>
                                      </p:tavLst>
                                    </p:anim>
                                    <p:anim calcmode="lin" valueType="num">
                                      <p:cBhvr>
                                        <p:cTn id="9" dur="1000" fill="hold"/>
                                        <p:tgtEl>
                                          <p:spTgt spid="39"/>
                                        </p:tgtEl>
                                        <p:attrNameLst>
                                          <p:attrName>style.rotation</p:attrName>
                                        </p:attrNameLst>
                                      </p:cBhvr>
                                      <p:tavLst>
                                        <p:tav tm="0">
                                          <p:val>
                                            <p:fltVal val="90"/>
                                          </p:val>
                                        </p:tav>
                                        <p:tav tm="100000">
                                          <p:val>
                                            <p:fltVal val="0"/>
                                          </p:val>
                                        </p:tav>
                                      </p:tavLst>
                                    </p:anim>
                                    <p:animEffect transition="in" filter="fade">
                                      <p:cBhvr>
                                        <p:cTn id="10" dur="1000"/>
                                        <p:tgtEl>
                                          <p:spTgt spid="39"/>
                                        </p:tgtEl>
                                      </p:cBhvr>
                                    </p:animEffect>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additive="base">
                                        <p:cTn id="14" dur="500"/>
                                        <p:tgtEl>
                                          <p:spTgt spid="51"/>
                                        </p:tgtEl>
                                        <p:attrNameLst>
                                          <p:attrName>ppt_x</p:attrName>
                                        </p:attrNameLst>
                                      </p:cBhvr>
                                      <p:tavLst>
                                        <p:tav tm="0">
                                          <p:val>
                                            <p:strVal val="#ppt_x-#ppt_w*1.125000"/>
                                          </p:val>
                                        </p:tav>
                                        <p:tav tm="100000">
                                          <p:val>
                                            <p:strVal val="#ppt_x"/>
                                          </p:val>
                                        </p:tav>
                                      </p:tavLst>
                                    </p:anim>
                                    <p:animEffect transition="in" filter="wipe(right)">
                                      <p:cBhvr>
                                        <p:cTn id="15" dur="500"/>
                                        <p:tgtEl>
                                          <p:spTgt spid="51"/>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1000" fill="hold"/>
                                        <p:tgtEl>
                                          <p:spTgt spid="45"/>
                                        </p:tgtEl>
                                        <p:attrNameLst>
                                          <p:attrName>ppt_w</p:attrName>
                                        </p:attrNameLst>
                                      </p:cBhvr>
                                      <p:tavLst>
                                        <p:tav tm="0">
                                          <p:val>
                                            <p:fltVal val="0"/>
                                          </p:val>
                                        </p:tav>
                                        <p:tav tm="100000">
                                          <p:val>
                                            <p:strVal val="#ppt_w"/>
                                          </p:val>
                                        </p:tav>
                                      </p:tavLst>
                                    </p:anim>
                                    <p:anim calcmode="lin" valueType="num">
                                      <p:cBhvr>
                                        <p:cTn id="20" dur="1000" fill="hold"/>
                                        <p:tgtEl>
                                          <p:spTgt spid="45"/>
                                        </p:tgtEl>
                                        <p:attrNameLst>
                                          <p:attrName>ppt_h</p:attrName>
                                        </p:attrNameLst>
                                      </p:cBhvr>
                                      <p:tavLst>
                                        <p:tav tm="0">
                                          <p:val>
                                            <p:fltVal val="0"/>
                                          </p:val>
                                        </p:tav>
                                        <p:tav tm="100000">
                                          <p:val>
                                            <p:strVal val="#ppt_h"/>
                                          </p:val>
                                        </p:tav>
                                      </p:tavLst>
                                    </p:anim>
                                    <p:anim calcmode="lin" valueType="num">
                                      <p:cBhvr>
                                        <p:cTn id="21" dur="1000" fill="hold"/>
                                        <p:tgtEl>
                                          <p:spTgt spid="45"/>
                                        </p:tgtEl>
                                        <p:attrNameLst>
                                          <p:attrName>style.rotation</p:attrName>
                                        </p:attrNameLst>
                                      </p:cBhvr>
                                      <p:tavLst>
                                        <p:tav tm="0">
                                          <p:val>
                                            <p:fltVal val="90"/>
                                          </p:val>
                                        </p:tav>
                                        <p:tav tm="100000">
                                          <p:val>
                                            <p:fltVal val="0"/>
                                          </p:val>
                                        </p:tav>
                                      </p:tavLst>
                                    </p:anim>
                                    <p:animEffect transition="in" filter="fade">
                                      <p:cBhvr>
                                        <p:cTn id="22" dur="1000"/>
                                        <p:tgtEl>
                                          <p:spTgt spid="45"/>
                                        </p:tgtEl>
                                      </p:cBhvr>
                                    </p:animEffect>
                                  </p:childTnLst>
                                </p:cTn>
                              </p:par>
                            </p:childTnLst>
                          </p:cTn>
                        </p:par>
                        <p:par>
                          <p:cTn id="23" fill="hold">
                            <p:stCondLst>
                              <p:cond delay="2500"/>
                            </p:stCondLst>
                            <p:childTnLst>
                              <p:par>
                                <p:cTn id="24" presetID="12" presetClass="entr" presetSubtype="8" fill="hold" nodeType="after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additive="base">
                                        <p:cTn id="26" dur="500"/>
                                        <p:tgtEl>
                                          <p:spTgt spid="52"/>
                                        </p:tgtEl>
                                        <p:attrNameLst>
                                          <p:attrName>ppt_x</p:attrName>
                                        </p:attrNameLst>
                                      </p:cBhvr>
                                      <p:tavLst>
                                        <p:tav tm="0">
                                          <p:val>
                                            <p:strVal val="#ppt_x-#ppt_w*1.125000"/>
                                          </p:val>
                                        </p:tav>
                                        <p:tav tm="100000">
                                          <p:val>
                                            <p:strVal val="#ppt_x"/>
                                          </p:val>
                                        </p:tav>
                                      </p:tavLst>
                                    </p:anim>
                                    <p:animEffect transition="in" filter="wipe(right)">
                                      <p:cBhvr>
                                        <p:cTn id="27" dur="500"/>
                                        <p:tgtEl>
                                          <p:spTgt spid="52"/>
                                        </p:tgtEl>
                                      </p:cBhvr>
                                    </p:animEffect>
                                  </p:childTnLst>
                                </p:cTn>
                              </p:par>
                            </p:childTnLst>
                          </p:cTn>
                        </p:par>
                        <p:par>
                          <p:cTn id="28" fill="hold">
                            <p:stCondLst>
                              <p:cond delay="3000"/>
                            </p:stCondLst>
                            <p:childTnLst>
                              <p:par>
                                <p:cTn id="29" presetID="31" presetClass="entr" presetSubtype="0"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1000" fill="hold"/>
                                        <p:tgtEl>
                                          <p:spTgt spid="42"/>
                                        </p:tgtEl>
                                        <p:attrNameLst>
                                          <p:attrName>ppt_w</p:attrName>
                                        </p:attrNameLst>
                                      </p:cBhvr>
                                      <p:tavLst>
                                        <p:tav tm="0">
                                          <p:val>
                                            <p:fltVal val="0"/>
                                          </p:val>
                                        </p:tav>
                                        <p:tav tm="100000">
                                          <p:val>
                                            <p:strVal val="#ppt_w"/>
                                          </p:val>
                                        </p:tav>
                                      </p:tavLst>
                                    </p:anim>
                                    <p:anim calcmode="lin" valueType="num">
                                      <p:cBhvr>
                                        <p:cTn id="32" dur="1000" fill="hold"/>
                                        <p:tgtEl>
                                          <p:spTgt spid="42"/>
                                        </p:tgtEl>
                                        <p:attrNameLst>
                                          <p:attrName>ppt_h</p:attrName>
                                        </p:attrNameLst>
                                      </p:cBhvr>
                                      <p:tavLst>
                                        <p:tav tm="0">
                                          <p:val>
                                            <p:fltVal val="0"/>
                                          </p:val>
                                        </p:tav>
                                        <p:tav tm="100000">
                                          <p:val>
                                            <p:strVal val="#ppt_h"/>
                                          </p:val>
                                        </p:tav>
                                      </p:tavLst>
                                    </p:anim>
                                    <p:anim calcmode="lin" valueType="num">
                                      <p:cBhvr>
                                        <p:cTn id="33" dur="1000" fill="hold"/>
                                        <p:tgtEl>
                                          <p:spTgt spid="42"/>
                                        </p:tgtEl>
                                        <p:attrNameLst>
                                          <p:attrName>style.rotation</p:attrName>
                                        </p:attrNameLst>
                                      </p:cBhvr>
                                      <p:tavLst>
                                        <p:tav tm="0">
                                          <p:val>
                                            <p:fltVal val="90"/>
                                          </p:val>
                                        </p:tav>
                                        <p:tav tm="100000">
                                          <p:val>
                                            <p:fltVal val="0"/>
                                          </p:val>
                                        </p:tav>
                                      </p:tavLst>
                                    </p:anim>
                                    <p:animEffect transition="in" filter="fade">
                                      <p:cBhvr>
                                        <p:cTn id="34" dur="1000"/>
                                        <p:tgtEl>
                                          <p:spTgt spid="42"/>
                                        </p:tgtEl>
                                      </p:cBhvr>
                                    </p:animEffect>
                                  </p:childTnLst>
                                </p:cTn>
                              </p:par>
                            </p:childTnLst>
                          </p:cTn>
                        </p:par>
                        <p:par>
                          <p:cTn id="35" fill="hold">
                            <p:stCondLst>
                              <p:cond delay="4000"/>
                            </p:stCondLst>
                            <p:childTnLst>
                              <p:par>
                                <p:cTn id="36" presetID="1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p:tgtEl>
                                          <p:spTgt spid="54"/>
                                        </p:tgtEl>
                                        <p:attrNameLst>
                                          <p:attrName>ppt_x</p:attrName>
                                        </p:attrNameLst>
                                      </p:cBhvr>
                                      <p:tavLst>
                                        <p:tav tm="0">
                                          <p:val>
                                            <p:strVal val="#ppt_x-#ppt_w*1.125000"/>
                                          </p:val>
                                        </p:tav>
                                        <p:tav tm="100000">
                                          <p:val>
                                            <p:strVal val="#ppt_x"/>
                                          </p:val>
                                        </p:tav>
                                      </p:tavLst>
                                    </p:anim>
                                    <p:animEffect transition="in" filter="wipe(right)">
                                      <p:cBhvr>
                                        <p:cTn id="39" dur="500"/>
                                        <p:tgtEl>
                                          <p:spTgt spid="54"/>
                                        </p:tgtEl>
                                      </p:cBhvr>
                                    </p:animEffect>
                                  </p:childTnLst>
                                </p:cTn>
                              </p:par>
                            </p:childTnLst>
                          </p:cTn>
                        </p:par>
                        <p:par>
                          <p:cTn id="40" fill="hold">
                            <p:stCondLst>
                              <p:cond delay="4500"/>
                            </p:stCondLst>
                            <p:childTnLst>
                              <p:par>
                                <p:cTn id="41" presetID="31" presetClass="entr" presetSubtype="0" fill="hold"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p:cTn id="43" dur="1000" fill="hold"/>
                                        <p:tgtEl>
                                          <p:spTgt spid="48"/>
                                        </p:tgtEl>
                                        <p:attrNameLst>
                                          <p:attrName>ppt_w</p:attrName>
                                        </p:attrNameLst>
                                      </p:cBhvr>
                                      <p:tavLst>
                                        <p:tav tm="0">
                                          <p:val>
                                            <p:fltVal val="0"/>
                                          </p:val>
                                        </p:tav>
                                        <p:tav tm="100000">
                                          <p:val>
                                            <p:strVal val="#ppt_w"/>
                                          </p:val>
                                        </p:tav>
                                      </p:tavLst>
                                    </p:anim>
                                    <p:anim calcmode="lin" valueType="num">
                                      <p:cBhvr>
                                        <p:cTn id="44" dur="1000" fill="hold"/>
                                        <p:tgtEl>
                                          <p:spTgt spid="48"/>
                                        </p:tgtEl>
                                        <p:attrNameLst>
                                          <p:attrName>ppt_h</p:attrName>
                                        </p:attrNameLst>
                                      </p:cBhvr>
                                      <p:tavLst>
                                        <p:tav tm="0">
                                          <p:val>
                                            <p:fltVal val="0"/>
                                          </p:val>
                                        </p:tav>
                                        <p:tav tm="100000">
                                          <p:val>
                                            <p:strVal val="#ppt_h"/>
                                          </p:val>
                                        </p:tav>
                                      </p:tavLst>
                                    </p:anim>
                                    <p:anim calcmode="lin" valueType="num">
                                      <p:cBhvr>
                                        <p:cTn id="45" dur="1000" fill="hold"/>
                                        <p:tgtEl>
                                          <p:spTgt spid="48"/>
                                        </p:tgtEl>
                                        <p:attrNameLst>
                                          <p:attrName>style.rotation</p:attrName>
                                        </p:attrNameLst>
                                      </p:cBhvr>
                                      <p:tavLst>
                                        <p:tav tm="0">
                                          <p:val>
                                            <p:fltVal val="90"/>
                                          </p:val>
                                        </p:tav>
                                        <p:tav tm="100000">
                                          <p:val>
                                            <p:fltVal val="0"/>
                                          </p:val>
                                        </p:tav>
                                      </p:tavLst>
                                    </p:anim>
                                    <p:animEffect transition="in" filter="fade">
                                      <p:cBhvr>
                                        <p:cTn id="46" dur="1000"/>
                                        <p:tgtEl>
                                          <p:spTgt spid="48"/>
                                        </p:tgtEl>
                                      </p:cBhvr>
                                    </p:animEffect>
                                  </p:childTnLst>
                                </p:cTn>
                              </p:par>
                            </p:childTnLst>
                          </p:cTn>
                        </p:par>
                        <p:par>
                          <p:cTn id="47" fill="hold">
                            <p:stCondLst>
                              <p:cond delay="5500"/>
                            </p:stCondLst>
                            <p:childTnLst>
                              <p:par>
                                <p:cTn id="48" presetID="12" presetClass="entr" presetSubtype="8" fill="hold" nodeType="afterEffect">
                                  <p:stCondLst>
                                    <p:cond delay="0"/>
                                  </p:stCondLst>
                                  <p:childTnLst>
                                    <p:set>
                                      <p:cBhvr>
                                        <p:cTn id="49" dur="1" fill="hold">
                                          <p:stCondLst>
                                            <p:cond delay="0"/>
                                          </p:stCondLst>
                                        </p:cTn>
                                        <p:tgtEl>
                                          <p:spTgt spid="53"/>
                                        </p:tgtEl>
                                        <p:attrNameLst>
                                          <p:attrName>style.visibility</p:attrName>
                                        </p:attrNameLst>
                                      </p:cBhvr>
                                      <p:to>
                                        <p:strVal val="visible"/>
                                      </p:to>
                                    </p:set>
                                    <p:anim calcmode="lin" valueType="num">
                                      <p:cBhvr additive="base">
                                        <p:cTn id="50" dur="500"/>
                                        <p:tgtEl>
                                          <p:spTgt spid="53"/>
                                        </p:tgtEl>
                                        <p:attrNameLst>
                                          <p:attrName>ppt_x</p:attrName>
                                        </p:attrNameLst>
                                      </p:cBhvr>
                                      <p:tavLst>
                                        <p:tav tm="0">
                                          <p:val>
                                            <p:strVal val="#ppt_x-#ppt_w*1.125000"/>
                                          </p:val>
                                        </p:tav>
                                        <p:tav tm="100000">
                                          <p:val>
                                            <p:strVal val="#ppt_x"/>
                                          </p:val>
                                        </p:tav>
                                      </p:tavLst>
                                    </p:anim>
                                    <p:animEffect transition="in" filter="wipe(right)">
                                      <p:cBhvr>
                                        <p:cTn id="5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菱形 1"/>
          <p:cNvSpPr/>
          <p:nvPr/>
        </p:nvSpPr>
        <p:spPr>
          <a:xfrm rot="5400000">
            <a:off x="4998000" y="3552825"/>
            <a:ext cx="2196000" cy="2196000"/>
          </a:xfrm>
          <a:prstGeom prst="diamond">
            <a:avLst/>
          </a:prstGeom>
          <a:solidFill>
            <a:schemeClr val="bg1">
              <a:lumMod val="65000"/>
            </a:schemeClr>
          </a:solidFill>
          <a:ln w="12700">
            <a:solidFill>
              <a:schemeClr val="tx1"/>
            </a:solidFill>
          </a:ln>
          <a:effectLst>
            <a:outerShdw blurRad="482600" dist="38100" dir="5400000" algn="t" rotWithShape="0">
              <a:prstClr val="black">
                <a:alpha val="24000"/>
              </a:prstClr>
            </a:outerShdw>
          </a:effectLst>
          <a:scene3d>
            <a:camera prst="perspectiveRelaxed" fov="2400000">
              <a:rot lat="21594000" lon="3000000" rev="0"/>
            </a:camera>
            <a:lightRig rig="flat" dir="t"/>
          </a:scene3d>
          <a:sp3d prstMaterial="matte">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菱形 2"/>
          <p:cNvSpPr/>
          <p:nvPr/>
        </p:nvSpPr>
        <p:spPr>
          <a:xfrm rot="5400000">
            <a:off x="4998000" y="2707958"/>
            <a:ext cx="2196000" cy="2196000"/>
          </a:xfrm>
          <a:prstGeom prst="diamond">
            <a:avLst/>
          </a:prstGeom>
          <a:solidFill>
            <a:schemeClr val="tx1">
              <a:lumMod val="75000"/>
              <a:lumOff val="25000"/>
            </a:schemeClr>
          </a:solidFill>
          <a:ln w="12700">
            <a:solidFill>
              <a:schemeClr val="tx1"/>
            </a:solidFill>
          </a:ln>
          <a:effectLst>
            <a:outerShdw blurRad="482600" dist="38100" dir="5400000" algn="t" rotWithShape="0">
              <a:prstClr val="black">
                <a:alpha val="24000"/>
              </a:prstClr>
            </a:outerShdw>
          </a:effectLst>
          <a:scene3d>
            <a:camera prst="perspectiveRelaxed" fov="2400000">
              <a:rot lat="21594000" lon="3000000" rev="0"/>
            </a:camera>
            <a:lightRig rig="flat" dir="t"/>
          </a:scene3d>
          <a:sp3d prstMaterial="matte">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菱形 3"/>
          <p:cNvSpPr/>
          <p:nvPr/>
        </p:nvSpPr>
        <p:spPr>
          <a:xfrm rot="5400000">
            <a:off x="4998000" y="1863090"/>
            <a:ext cx="2196000" cy="2196000"/>
          </a:xfrm>
          <a:prstGeom prst="diamond">
            <a:avLst/>
          </a:prstGeom>
          <a:solidFill>
            <a:srgbClr val="F68D31"/>
          </a:solidFill>
          <a:ln w="12700">
            <a:solidFill>
              <a:schemeClr val="tx1"/>
            </a:solidFill>
          </a:ln>
          <a:effectLst>
            <a:outerShdw blurRad="482600" dist="38100" dir="5400000" algn="t" rotWithShape="0">
              <a:prstClr val="black">
                <a:alpha val="24000"/>
              </a:prstClr>
            </a:outerShdw>
          </a:effectLst>
          <a:scene3d>
            <a:camera prst="perspectiveRelaxed" fov="2400000">
              <a:rot lat="21594000" lon="3000000" rev="0"/>
            </a:camera>
            <a:lightRig rig="flat" dir="t"/>
          </a:scene3d>
          <a:sp3d prstMaterial="matte">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6" name="组合 5"/>
          <p:cNvGrpSpPr/>
          <p:nvPr/>
        </p:nvGrpSpPr>
        <p:grpSpPr>
          <a:xfrm>
            <a:off x="1183789" y="4720601"/>
            <a:ext cx="2744334" cy="867054"/>
            <a:chOff x="7439644" y="3097106"/>
            <a:chExt cx="2744334" cy="867054"/>
          </a:xfrm>
        </p:grpSpPr>
        <p:sp>
          <p:nvSpPr>
            <p:cNvPr id="16" name="矩形 15"/>
            <p:cNvSpPr/>
            <p:nvPr/>
          </p:nvSpPr>
          <p:spPr bwMode="auto">
            <a:xfrm>
              <a:off x="7439644" y="3472615"/>
              <a:ext cx="2744334" cy="491545"/>
            </a:xfrm>
            <a:prstGeom prst="rect">
              <a:avLst/>
            </a:prstGeom>
          </p:spPr>
          <p:txBody>
            <a:bodyPr wrap="square">
              <a:spAutoFit/>
              <a:scene3d>
                <a:camera prst="orthographicFront"/>
                <a:lightRig rig="threePt" dir="t"/>
              </a:scene3d>
              <a:sp3d contourW="12700"/>
            </a:bodyPr>
            <a:lstStyle/>
            <a:p>
              <a:pPr algn="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7" name="PA-文本框 8"/>
            <p:cNvSpPr txBox="1"/>
            <p:nvPr>
              <p:custDataLst>
                <p:tags r:id="rId7"/>
              </p:custDataLst>
            </p:nvPr>
          </p:nvSpPr>
          <p:spPr>
            <a:xfrm>
              <a:off x="8973390" y="3097106"/>
              <a:ext cx="1210588" cy="400110"/>
            </a:xfrm>
            <a:prstGeom prst="rect">
              <a:avLst/>
            </a:prstGeom>
            <a:noFill/>
          </p:spPr>
          <p:txBody>
            <a:bodyPr wrap="none" rtlCol="0">
              <a:spAutoFit/>
              <a:scene3d>
                <a:camera prst="orthographicFront"/>
                <a:lightRig rig="threePt" dir="t"/>
              </a:scene3d>
              <a:sp3d contourW="12700"/>
            </a:bodyPr>
            <a:lstStyle/>
            <a:p>
              <a:pPr algn="r"/>
              <a:r>
                <a:rPr lang="zh-CN" altLang="en-US" sz="2000" dirty="0">
                  <a:latin typeface="微软雅黑" panose="020B0503020204020204" pitchFamily="34" charset="-122"/>
                  <a:ea typeface="微软雅黑" panose="020B0503020204020204" pitchFamily="34" charset="-122"/>
                </a:rPr>
                <a:t>标题添加</a:t>
              </a:r>
            </a:p>
          </p:txBody>
        </p:sp>
      </p:grpSp>
      <p:grpSp>
        <p:nvGrpSpPr>
          <p:cNvPr id="7" name="组合 6"/>
          <p:cNvGrpSpPr/>
          <p:nvPr/>
        </p:nvGrpSpPr>
        <p:grpSpPr>
          <a:xfrm>
            <a:off x="1183789" y="2270880"/>
            <a:ext cx="2744334" cy="2025174"/>
            <a:chOff x="7439644" y="2947217"/>
            <a:chExt cx="2744334" cy="2025174"/>
          </a:xfrm>
        </p:grpSpPr>
        <p:sp>
          <p:nvSpPr>
            <p:cNvPr id="14" name="矩形 13"/>
            <p:cNvSpPr/>
            <p:nvPr/>
          </p:nvSpPr>
          <p:spPr bwMode="auto">
            <a:xfrm>
              <a:off x="7439644" y="3322726"/>
              <a:ext cx="2744334" cy="491545"/>
            </a:xfrm>
            <a:prstGeom prst="rect">
              <a:avLst/>
            </a:prstGeom>
          </p:spPr>
          <p:txBody>
            <a:bodyPr wrap="square">
              <a:spAutoFit/>
              <a:scene3d>
                <a:camera prst="orthographicFront"/>
                <a:lightRig rig="threePt" dir="t"/>
              </a:scene3d>
              <a:sp3d contourW="12700"/>
            </a:bodyPr>
            <a:lstStyle/>
            <a:p>
              <a:pPr algn="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5" name="PA-文本框 8"/>
            <p:cNvSpPr txBox="1"/>
            <p:nvPr>
              <p:custDataLst>
                <p:tags r:id="rId5"/>
              </p:custDataLst>
            </p:nvPr>
          </p:nvSpPr>
          <p:spPr>
            <a:xfrm>
              <a:off x="8973390" y="2947217"/>
              <a:ext cx="1210588" cy="400110"/>
            </a:xfrm>
            <a:prstGeom prst="rect">
              <a:avLst/>
            </a:prstGeom>
            <a:noFill/>
          </p:spPr>
          <p:txBody>
            <a:bodyPr wrap="none" rtlCol="0">
              <a:spAutoFit/>
              <a:scene3d>
                <a:camera prst="orthographicFront"/>
                <a:lightRig rig="threePt" dir="t"/>
              </a:scene3d>
              <a:sp3d contourW="12700"/>
            </a:bodyPr>
            <a:lstStyle/>
            <a:p>
              <a:pPr algn="r"/>
              <a:r>
                <a:rPr lang="zh-CN" altLang="en-US" sz="2000" dirty="0">
                  <a:latin typeface="微软雅黑" panose="020B0503020204020204" pitchFamily="34" charset="-122"/>
                  <a:ea typeface="微软雅黑" panose="020B0503020204020204" pitchFamily="34" charset="-122"/>
                </a:rPr>
                <a:t>标题添加</a:t>
              </a:r>
            </a:p>
          </p:txBody>
        </p:sp>
        <p:sp>
          <p:nvSpPr>
            <p:cNvPr id="18" name="矩形 17"/>
            <p:cNvSpPr/>
            <p:nvPr/>
          </p:nvSpPr>
          <p:spPr bwMode="auto">
            <a:xfrm>
              <a:off x="7439644" y="4480846"/>
              <a:ext cx="2744334" cy="491545"/>
            </a:xfrm>
            <a:prstGeom prst="rect">
              <a:avLst/>
            </a:prstGeom>
          </p:spPr>
          <p:txBody>
            <a:bodyPr wrap="square">
              <a:spAutoFit/>
              <a:scene3d>
                <a:camera prst="orthographicFront"/>
                <a:lightRig rig="threePt" dir="t"/>
              </a:scene3d>
              <a:sp3d contourW="12700"/>
            </a:bodyPr>
            <a:lstStyle/>
            <a:p>
              <a:pPr algn="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9" name="PA-文本框 8"/>
            <p:cNvSpPr txBox="1"/>
            <p:nvPr>
              <p:custDataLst>
                <p:tags r:id="rId6"/>
              </p:custDataLst>
            </p:nvPr>
          </p:nvSpPr>
          <p:spPr>
            <a:xfrm>
              <a:off x="8973390" y="4105337"/>
              <a:ext cx="1210588" cy="400110"/>
            </a:xfrm>
            <a:prstGeom prst="rect">
              <a:avLst/>
            </a:prstGeom>
            <a:noFill/>
          </p:spPr>
          <p:txBody>
            <a:bodyPr wrap="none" rtlCol="0">
              <a:spAutoFit/>
              <a:scene3d>
                <a:camera prst="orthographicFront"/>
                <a:lightRig rig="threePt" dir="t"/>
              </a:scene3d>
              <a:sp3d contourW="12700"/>
            </a:bodyPr>
            <a:lstStyle/>
            <a:p>
              <a:pPr algn="r"/>
              <a:r>
                <a:rPr lang="zh-CN" altLang="en-US" sz="2000" dirty="0">
                  <a:latin typeface="微软雅黑" panose="020B0503020204020204" pitchFamily="34" charset="-122"/>
                  <a:ea typeface="微软雅黑" panose="020B0503020204020204" pitchFamily="34" charset="-122"/>
                </a:rPr>
                <a:t>标题添加</a:t>
              </a:r>
            </a:p>
          </p:txBody>
        </p:sp>
      </p:grpSp>
      <p:grpSp>
        <p:nvGrpSpPr>
          <p:cNvPr id="8" name="组合 7"/>
          <p:cNvGrpSpPr/>
          <p:nvPr/>
        </p:nvGrpSpPr>
        <p:grpSpPr>
          <a:xfrm>
            <a:off x="8272754" y="4720601"/>
            <a:ext cx="2744334" cy="867054"/>
            <a:chOff x="7439644" y="3097106"/>
            <a:chExt cx="2744334" cy="867054"/>
          </a:xfrm>
        </p:grpSpPr>
        <p:sp>
          <p:nvSpPr>
            <p:cNvPr id="12" name="矩形 11"/>
            <p:cNvSpPr/>
            <p:nvPr/>
          </p:nvSpPr>
          <p:spPr bwMode="auto">
            <a:xfrm>
              <a:off x="7439644" y="3472615"/>
              <a:ext cx="2744334"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3" name="PA-文本框 8"/>
            <p:cNvSpPr txBox="1"/>
            <p:nvPr>
              <p:custDataLst>
                <p:tags r:id="rId4"/>
              </p:custDataLst>
            </p:nvPr>
          </p:nvSpPr>
          <p:spPr>
            <a:xfrm>
              <a:off x="7439644" y="3097106"/>
              <a:ext cx="1210588"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微软雅黑" panose="020B0503020204020204" pitchFamily="34" charset="-122"/>
                  <a:ea typeface="微软雅黑" panose="020B0503020204020204" pitchFamily="34" charset="-122"/>
                </a:rPr>
                <a:t>标题添加</a:t>
              </a:r>
            </a:p>
          </p:txBody>
        </p:sp>
      </p:grpSp>
      <p:grpSp>
        <p:nvGrpSpPr>
          <p:cNvPr id="9" name="组合 8"/>
          <p:cNvGrpSpPr/>
          <p:nvPr/>
        </p:nvGrpSpPr>
        <p:grpSpPr>
          <a:xfrm>
            <a:off x="8272754" y="2270880"/>
            <a:ext cx="2744334" cy="2025174"/>
            <a:chOff x="7439644" y="2947217"/>
            <a:chExt cx="2744334" cy="2025174"/>
          </a:xfrm>
        </p:grpSpPr>
        <p:sp>
          <p:nvSpPr>
            <p:cNvPr id="10" name="矩形 9"/>
            <p:cNvSpPr/>
            <p:nvPr/>
          </p:nvSpPr>
          <p:spPr bwMode="auto">
            <a:xfrm>
              <a:off x="7439644" y="3322726"/>
              <a:ext cx="2744334"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1" name="PA-文本框 8"/>
            <p:cNvSpPr txBox="1"/>
            <p:nvPr>
              <p:custDataLst>
                <p:tags r:id="rId2"/>
              </p:custDataLst>
            </p:nvPr>
          </p:nvSpPr>
          <p:spPr>
            <a:xfrm>
              <a:off x="7439644" y="2947217"/>
              <a:ext cx="1210588"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微软雅黑" panose="020B0503020204020204" pitchFamily="34" charset="-122"/>
                  <a:ea typeface="微软雅黑" panose="020B0503020204020204" pitchFamily="34" charset="-122"/>
                </a:rPr>
                <a:t>标题添加</a:t>
              </a:r>
            </a:p>
          </p:txBody>
        </p:sp>
        <p:sp>
          <p:nvSpPr>
            <p:cNvPr id="20" name="矩形 19"/>
            <p:cNvSpPr/>
            <p:nvPr/>
          </p:nvSpPr>
          <p:spPr bwMode="auto">
            <a:xfrm>
              <a:off x="7439644" y="4480846"/>
              <a:ext cx="2744334"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21" name="PA-文本框 8"/>
            <p:cNvSpPr txBox="1"/>
            <p:nvPr>
              <p:custDataLst>
                <p:tags r:id="rId3"/>
              </p:custDataLst>
            </p:nvPr>
          </p:nvSpPr>
          <p:spPr>
            <a:xfrm>
              <a:off x="7439644" y="4105337"/>
              <a:ext cx="1210588"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微软雅黑" panose="020B0503020204020204" pitchFamily="34" charset="-122"/>
                  <a:ea typeface="微软雅黑" panose="020B0503020204020204" pitchFamily="34" charset="-122"/>
                </a:rPr>
                <a:t>标题添加</a:t>
              </a:r>
            </a:p>
          </p:txBody>
        </p:sp>
      </p:grpSp>
      <p:sp>
        <p:nvSpPr>
          <p:cNvPr id="25" name="任意多边形: 形状 24"/>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PA-文本框 8"/>
          <p:cNvSpPr txBox="1"/>
          <p:nvPr>
            <p:custDataLst>
              <p:tags r:id="rId1"/>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0-#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0-#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500" fill="hold"/>
                                        <p:tgtEl>
                                          <p:spTgt spid="9"/>
                                        </p:tgtEl>
                                        <p:attrNameLst>
                                          <p:attrName>ppt_x</p:attrName>
                                        </p:attrNameLst>
                                      </p:cBhvr>
                                      <p:tavLst>
                                        <p:tav tm="0">
                                          <p:val>
                                            <p:strVal val="1+#ppt_w/2"/>
                                          </p:val>
                                        </p:tav>
                                        <p:tav tm="100000">
                                          <p:val>
                                            <p:strVal val="#ppt_x"/>
                                          </p:val>
                                        </p:tav>
                                      </p:tavLst>
                                    </p:anim>
                                    <p:anim calcmode="lin" valueType="num">
                                      <p:cBhvr additive="base">
                                        <p:cTn id="29" dur="500" fill="hold"/>
                                        <p:tgtEl>
                                          <p:spTgt spid="9"/>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223780" y="5070858"/>
            <a:ext cx="2230856" cy="552283"/>
          </a:xfrm>
          <a:prstGeom prst="rect">
            <a:avLst/>
          </a:prstGeom>
          <a:solidFill>
            <a:schemeClr val="bg1"/>
          </a:solidFill>
          <a:ln w="12700">
            <a:solidFill>
              <a:schemeClr val="tx1"/>
            </a:solid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矩形 4"/>
          <p:cNvSpPr/>
          <p:nvPr/>
        </p:nvSpPr>
        <p:spPr>
          <a:xfrm>
            <a:off x="8710194" y="5070858"/>
            <a:ext cx="2230856" cy="552283"/>
          </a:xfrm>
          <a:prstGeom prst="rect">
            <a:avLst/>
          </a:prstGeom>
          <a:solidFill>
            <a:schemeClr val="bg1"/>
          </a:solidFill>
          <a:ln w="12700">
            <a:solidFill>
              <a:schemeClr val="tx1"/>
            </a:solid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PA-文本框 8"/>
          <p:cNvSpPr txBox="1"/>
          <p:nvPr>
            <p:custDataLst>
              <p:tags r:id="rId1"/>
            </p:custDataLst>
          </p:nvPr>
        </p:nvSpPr>
        <p:spPr>
          <a:xfrm>
            <a:off x="6785210" y="5138583"/>
            <a:ext cx="1107996" cy="369332"/>
          </a:xfrm>
          <a:prstGeom prst="rect">
            <a:avLst/>
          </a:prstGeom>
          <a:noFill/>
        </p:spPr>
        <p:txBody>
          <a:bodyPr wrap="none" rtlCol="0">
            <a:spAutoFit/>
            <a:scene3d>
              <a:camera prst="orthographicFront"/>
              <a:lightRig rig="threePt" dir="t"/>
            </a:scene3d>
            <a:sp3d contourW="12700"/>
          </a:bodyPr>
          <a:lstStyle/>
          <a:p>
            <a:r>
              <a:rPr lang="zh-CN" altLang="en-US" dirty="0">
                <a:latin typeface="微软雅黑" panose="020B0503020204020204" pitchFamily="34" charset="-122"/>
                <a:ea typeface="微软雅黑" panose="020B0503020204020204" pitchFamily="34" charset="-122"/>
              </a:rPr>
              <a:t>标题添加</a:t>
            </a:r>
          </a:p>
        </p:txBody>
      </p:sp>
      <p:sp>
        <p:nvSpPr>
          <p:cNvPr id="7" name="PA-文本框 8"/>
          <p:cNvSpPr txBox="1"/>
          <p:nvPr>
            <p:custDataLst>
              <p:tags r:id="rId2"/>
            </p:custDataLst>
          </p:nvPr>
        </p:nvSpPr>
        <p:spPr>
          <a:xfrm>
            <a:off x="9271624" y="5138583"/>
            <a:ext cx="1107996" cy="369332"/>
          </a:xfrm>
          <a:prstGeom prst="rect">
            <a:avLst/>
          </a:prstGeom>
          <a:noFill/>
        </p:spPr>
        <p:txBody>
          <a:bodyPr wrap="none" rtlCol="0">
            <a:spAutoFit/>
            <a:scene3d>
              <a:camera prst="orthographicFront"/>
              <a:lightRig rig="threePt" dir="t"/>
            </a:scene3d>
            <a:sp3d contourW="12700"/>
          </a:bodyPr>
          <a:lstStyle/>
          <a:p>
            <a:r>
              <a:rPr lang="zh-CN" altLang="en-US" dirty="0">
                <a:latin typeface="微软雅黑" panose="020B0503020204020204" pitchFamily="34" charset="-122"/>
                <a:ea typeface="微软雅黑" panose="020B0503020204020204" pitchFamily="34" charset="-122"/>
              </a:rPr>
              <a:t>标题添加</a:t>
            </a:r>
          </a:p>
        </p:txBody>
      </p:sp>
      <p:grpSp>
        <p:nvGrpSpPr>
          <p:cNvPr id="8" name="组合 7"/>
          <p:cNvGrpSpPr/>
          <p:nvPr/>
        </p:nvGrpSpPr>
        <p:grpSpPr>
          <a:xfrm>
            <a:off x="1532064" y="2294761"/>
            <a:ext cx="3822895" cy="823848"/>
            <a:chOff x="1241474" y="2209732"/>
            <a:chExt cx="3822895" cy="823848"/>
          </a:xfrm>
        </p:grpSpPr>
        <p:grpSp>
          <p:nvGrpSpPr>
            <p:cNvPr id="9" name="组合 8"/>
            <p:cNvGrpSpPr/>
            <p:nvPr/>
          </p:nvGrpSpPr>
          <p:grpSpPr>
            <a:xfrm>
              <a:off x="1241474" y="2298699"/>
              <a:ext cx="632808" cy="632808"/>
              <a:chOff x="5789612" y="2608262"/>
              <a:chExt cx="1108076" cy="1108076"/>
            </a:xfrm>
          </p:grpSpPr>
          <p:sp>
            <p:nvSpPr>
              <p:cNvPr id="13" name="椭圆 12"/>
              <p:cNvSpPr/>
              <p:nvPr/>
            </p:nvSpPr>
            <p:spPr>
              <a:xfrm>
                <a:off x="5789612" y="2608262"/>
                <a:ext cx="1108076" cy="1108076"/>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椭圆 3"/>
              <p:cNvSpPr/>
              <p:nvPr/>
            </p:nvSpPr>
            <p:spPr>
              <a:xfrm>
                <a:off x="6072188" y="2931127"/>
                <a:ext cx="542925" cy="462346"/>
              </a:xfrm>
              <a:custGeom>
                <a:avLst/>
                <a:gdLst>
                  <a:gd name="connsiteX0" fmla="*/ 303714 w 607639"/>
                  <a:gd name="connsiteY0" fmla="*/ 173520 h 517456"/>
                  <a:gd name="connsiteX1" fmla="*/ 337586 w 607639"/>
                  <a:gd name="connsiteY1" fmla="*/ 207321 h 517456"/>
                  <a:gd name="connsiteX2" fmla="*/ 303714 w 607639"/>
                  <a:gd name="connsiteY2" fmla="*/ 241122 h 517456"/>
                  <a:gd name="connsiteX3" fmla="*/ 269842 w 607639"/>
                  <a:gd name="connsiteY3" fmla="*/ 207321 h 517456"/>
                  <a:gd name="connsiteX4" fmla="*/ 303714 w 607639"/>
                  <a:gd name="connsiteY4" fmla="*/ 173520 h 517456"/>
                  <a:gd name="connsiteX5" fmla="*/ 303758 w 607639"/>
                  <a:gd name="connsiteY5" fmla="*/ 139994 h 517456"/>
                  <a:gd name="connsiteX6" fmla="*/ 236373 w 607639"/>
                  <a:gd name="connsiteY6" fmla="*/ 207277 h 517456"/>
                  <a:gd name="connsiteX7" fmla="*/ 303758 w 607639"/>
                  <a:gd name="connsiteY7" fmla="*/ 274559 h 517456"/>
                  <a:gd name="connsiteX8" fmla="*/ 371054 w 607639"/>
                  <a:gd name="connsiteY8" fmla="*/ 207277 h 517456"/>
                  <a:gd name="connsiteX9" fmla="*/ 303758 w 607639"/>
                  <a:gd name="connsiteY9" fmla="*/ 139994 h 517456"/>
                  <a:gd name="connsiteX10" fmla="*/ 282839 w 607639"/>
                  <a:gd name="connsiteY10" fmla="*/ 68801 h 517456"/>
                  <a:gd name="connsiteX11" fmla="*/ 303669 w 607639"/>
                  <a:gd name="connsiteY11" fmla="*/ 68801 h 517456"/>
                  <a:gd name="connsiteX12" fmla="*/ 303847 w 607639"/>
                  <a:gd name="connsiteY12" fmla="*/ 68801 h 517456"/>
                  <a:gd name="connsiteX13" fmla="*/ 324588 w 607639"/>
                  <a:gd name="connsiteY13" fmla="*/ 68801 h 517456"/>
                  <a:gd name="connsiteX14" fmla="*/ 327703 w 607639"/>
                  <a:gd name="connsiteY14" fmla="*/ 99465 h 517456"/>
                  <a:gd name="connsiteX15" fmla="*/ 363221 w 607639"/>
                  <a:gd name="connsiteY15" fmla="*/ 114219 h 517456"/>
                  <a:gd name="connsiteX16" fmla="*/ 387166 w 607639"/>
                  <a:gd name="connsiteY16" fmla="*/ 94665 h 517456"/>
                  <a:gd name="connsiteX17" fmla="*/ 416541 w 607639"/>
                  <a:gd name="connsiteY17" fmla="*/ 124085 h 517456"/>
                  <a:gd name="connsiteX18" fmla="*/ 396958 w 607639"/>
                  <a:gd name="connsiteY18" fmla="*/ 147993 h 517456"/>
                  <a:gd name="connsiteX19" fmla="*/ 411645 w 607639"/>
                  <a:gd name="connsiteY19" fmla="*/ 183457 h 517456"/>
                  <a:gd name="connsiteX20" fmla="*/ 442445 w 607639"/>
                  <a:gd name="connsiteY20" fmla="*/ 186479 h 517456"/>
                  <a:gd name="connsiteX21" fmla="*/ 442445 w 607639"/>
                  <a:gd name="connsiteY21" fmla="*/ 228075 h 517456"/>
                  <a:gd name="connsiteX22" fmla="*/ 411645 w 607639"/>
                  <a:gd name="connsiteY22" fmla="*/ 231185 h 517456"/>
                  <a:gd name="connsiteX23" fmla="*/ 396958 w 607639"/>
                  <a:gd name="connsiteY23" fmla="*/ 266649 h 517456"/>
                  <a:gd name="connsiteX24" fmla="*/ 416541 w 607639"/>
                  <a:gd name="connsiteY24" fmla="*/ 290558 h 517456"/>
                  <a:gd name="connsiteX25" fmla="*/ 387166 w 607639"/>
                  <a:gd name="connsiteY25" fmla="*/ 319977 h 517456"/>
                  <a:gd name="connsiteX26" fmla="*/ 363221 w 607639"/>
                  <a:gd name="connsiteY26" fmla="*/ 300423 h 517456"/>
                  <a:gd name="connsiteX27" fmla="*/ 327703 w 607639"/>
                  <a:gd name="connsiteY27" fmla="*/ 315177 h 517456"/>
                  <a:gd name="connsiteX28" fmla="*/ 324588 w 607639"/>
                  <a:gd name="connsiteY28" fmla="*/ 345841 h 517456"/>
                  <a:gd name="connsiteX29" fmla="*/ 303847 w 607639"/>
                  <a:gd name="connsiteY29" fmla="*/ 345841 h 517456"/>
                  <a:gd name="connsiteX30" fmla="*/ 303669 w 607639"/>
                  <a:gd name="connsiteY30" fmla="*/ 345841 h 517456"/>
                  <a:gd name="connsiteX31" fmla="*/ 282839 w 607639"/>
                  <a:gd name="connsiteY31" fmla="*/ 345841 h 517456"/>
                  <a:gd name="connsiteX32" fmla="*/ 279813 w 607639"/>
                  <a:gd name="connsiteY32" fmla="*/ 315177 h 517456"/>
                  <a:gd name="connsiteX33" fmla="*/ 244295 w 607639"/>
                  <a:gd name="connsiteY33" fmla="*/ 300423 h 517456"/>
                  <a:gd name="connsiteX34" fmla="*/ 220350 w 607639"/>
                  <a:gd name="connsiteY34" fmla="*/ 319977 h 517456"/>
                  <a:gd name="connsiteX35" fmla="*/ 190886 w 607639"/>
                  <a:gd name="connsiteY35" fmla="*/ 290558 h 517456"/>
                  <a:gd name="connsiteX36" fmla="*/ 210558 w 607639"/>
                  <a:gd name="connsiteY36" fmla="*/ 266649 h 517456"/>
                  <a:gd name="connsiteX37" fmla="*/ 195782 w 607639"/>
                  <a:gd name="connsiteY37" fmla="*/ 231185 h 517456"/>
                  <a:gd name="connsiteX38" fmla="*/ 164982 w 607639"/>
                  <a:gd name="connsiteY38" fmla="*/ 228075 h 517456"/>
                  <a:gd name="connsiteX39" fmla="*/ 164982 w 607639"/>
                  <a:gd name="connsiteY39" fmla="*/ 186568 h 517456"/>
                  <a:gd name="connsiteX40" fmla="*/ 195782 w 607639"/>
                  <a:gd name="connsiteY40" fmla="*/ 183457 h 517456"/>
                  <a:gd name="connsiteX41" fmla="*/ 210558 w 607639"/>
                  <a:gd name="connsiteY41" fmla="*/ 147993 h 517456"/>
                  <a:gd name="connsiteX42" fmla="*/ 190886 w 607639"/>
                  <a:gd name="connsiteY42" fmla="*/ 124085 h 517456"/>
                  <a:gd name="connsiteX43" fmla="*/ 220350 w 607639"/>
                  <a:gd name="connsiteY43" fmla="*/ 94665 h 517456"/>
                  <a:gd name="connsiteX44" fmla="*/ 244295 w 607639"/>
                  <a:gd name="connsiteY44" fmla="*/ 114219 h 517456"/>
                  <a:gd name="connsiteX45" fmla="*/ 279813 w 607639"/>
                  <a:gd name="connsiteY45" fmla="*/ 99465 h 517456"/>
                  <a:gd name="connsiteX46" fmla="*/ 38005 w 607639"/>
                  <a:gd name="connsiteY46" fmla="*/ 37951 h 517456"/>
                  <a:gd name="connsiteX47" fmla="*/ 38005 w 607639"/>
                  <a:gd name="connsiteY47" fmla="*/ 376049 h 517456"/>
                  <a:gd name="connsiteX48" fmla="*/ 569634 w 607639"/>
                  <a:gd name="connsiteY48" fmla="*/ 376049 h 517456"/>
                  <a:gd name="connsiteX49" fmla="*/ 569634 w 607639"/>
                  <a:gd name="connsiteY49" fmla="*/ 37951 h 517456"/>
                  <a:gd name="connsiteX50" fmla="*/ 28482 w 607639"/>
                  <a:gd name="connsiteY50" fmla="*/ 0 h 517456"/>
                  <a:gd name="connsiteX51" fmla="*/ 579157 w 607639"/>
                  <a:gd name="connsiteY51" fmla="*/ 0 h 517456"/>
                  <a:gd name="connsiteX52" fmla="*/ 607639 w 607639"/>
                  <a:gd name="connsiteY52" fmla="*/ 28441 h 517456"/>
                  <a:gd name="connsiteX53" fmla="*/ 607639 w 607639"/>
                  <a:gd name="connsiteY53" fmla="*/ 385559 h 517456"/>
                  <a:gd name="connsiteX54" fmla="*/ 579157 w 607639"/>
                  <a:gd name="connsiteY54" fmla="*/ 414000 h 517456"/>
                  <a:gd name="connsiteX55" fmla="*/ 351304 w 607639"/>
                  <a:gd name="connsiteY55" fmla="*/ 414000 h 517456"/>
                  <a:gd name="connsiteX56" fmla="*/ 351304 w 607639"/>
                  <a:gd name="connsiteY56" fmla="*/ 479593 h 517456"/>
                  <a:gd name="connsiteX57" fmla="*/ 437906 w 607639"/>
                  <a:gd name="connsiteY57" fmla="*/ 479593 h 517456"/>
                  <a:gd name="connsiteX58" fmla="*/ 437906 w 607639"/>
                  <a:gd name="connsiteY58" fmla="*/ 517456 h 517456"/>
                  <a:gd name="connsiteX59" fmla="*/ 169733 w 607639"/>
                  <a:gd name="connsiteY59" fmla="*/ 517456 h 517456"/>
                  <a:gd name="connsiteX60" fmla="*/ 169733 w 607639"/>
                  <a:gd name="connsiteY60" fmla="*/ 479593 h 517456"/>
                  <a:gd name="connsiteX61" fmla="*/ 256335 w 607639"/>
                  <a:gd name="connsiteY61" fmla="*/ 479593 h 517456"/>
                  <a:gd name="connsiteX62" fmla="*/ 256335 w 607639"/>
                  <a:gd name="connsiteY62" fmla="*/ 414000 h 517456"/>
                  <a:gd name="connsiteX63" fmla="*/ 28482 w 607639"/>
                  <a:gd name="connsiteY63" fmla="*/ 414000 h 517456"/>
                  <a:gd name="connsiteX64" fmla="*/ 0 w 607639"/>
                  <a:gd name="connsiteY64" fmla="*/ 385559 h 517456"/>
                  <a:gd name="connsiteX65" fmla="*/ 0 w 607639"/>
                  <a:gd name="connsiteY65" fmla="*/ 28441 h 517456"/>
                  <a:gd name="connsiteX66" fmla="*/ 28482 w 607639"/>
                  <a:gd name="connsiteY66" fmla="*/ 0 h 517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07639" h="517456">
                    <a:moveTo>
                      <a:pt x="303714" y="173520"/>
                    </a:moveTo>
                    <a:cubicBezTo>
                      <a:pt x="322421" y="173520"/>
                      <a:pt x="337586" y="188653"/>
                      <a:pt x="337586" y="207321"/>
                    </a:cubicBezTo>
                    <a:cubicBezTo>
                      <a:pt x="337586" y="225989"/>
                      <a:pt x="322421" y="241122"/>
                      <a:pt x="303714" y="241122"/>
                    </a:cubicBezTo>
                    <a:cubicBezTo>
                      <a:pt x="285007" y="241122"/>
                      <a:pt x="269842" y="225989"/>
                      <a:pt x="269842" y="207321"/>
                    </a:cubicBezTo>
                    <a:cubicBezTo>
                      <a:pt x="269842" y="188653"/>
                      <a:pt x="285007" y="173520"/>
                      <a:pt x="303714" y="173520"/>
                    </a:cubicBezTo>
                    <a:close/>
                    <a:moveTo>
                      <a:pt x="303758" y="139994"/>
                    </a:moveTo>
                    <a:cubicBezTo>
                      <a:pt x="266549" y="139994"/>
                      <a:pt x="236373" y="170125"/>
                      <a:pt x="236373" y="207277"/>
                    </a:cubicBezTo>
                    <a:cubicBezTo>
                      <a:pt x="236373" y="244517"/>
                      <a:pt x="266549" y="274559"/>
                      <a:pt x="303758" y="274559"/>
                    </a:cubicBezTo>
                    <a:cubicBezTo>
                      <a:pt x="340967" y="274559"/>
                      <a:pt x="371054" y="244517"/>
                      <a:pt x="371054" y="207277"/>
                    </a:cubicBezTo>
                    <a:cubicBezTo>
                      <a:pt x="371054" y="170125"/>
                      <a:pt x="340967" y="139994"/>
                      <a:pt x="303758" y="139994"/>
                    </a:cubicBezTo>
                    <a:close/>
                    <a:moveTo>
                      <a:pt x="282839" y="68801"/>
                    </a:moveTo>
                    <a:lnTo>
                      <a:pt x="303669" y="68801"/>
                    </a:lnTo>
                    <a:lnTo>
                      <a:pt x="303847" y="68801"/>
                    </a:lnTo>
                    <a:lnTo>
                      <a:pt x="324588" y="68801"/>
                    </a:lnTo>
                    <a:lnTo>
                      <a:pt x="327703" y="99465"/>
                    </a:lnTo>
                    <a:cubicBezTo>
                      <a:pt x="340522" y="102309"/>
                      <a:pt x="352450" y="107375"/>
                      <a:pt x="363221" y="114219"/>
                    </a:cubicBezTo>
                    <a:lnTo>
                      <a:pt x="387166" y="94665"/>
                    </a:lnTo>
                    <a:lnTo>
                      <a:pt x="416541" y="124085"/>
                    </a:lnTo>
                    <a:lnTo>
                      <a:pt x="396958" y="147993"/>
                    </a:lnTo>
                    <a:cubicBezTo>
                      <a:pt x="403812" y="158748"/>
                      <a:pt x="408797" y="170658"/>
                      <a:pt x="411645" y="183457"/>
                    </a:cubicBezTo>
                    <a:lnTo>
                      <a:pt x="442445" y="186479"/>
                    </a:lnTo>
                    <a:lnTo>
                      <a:pt x="442445" y="228075"/>
                    </a:lnTo>
                    <a:lnTo>
                      <a:pt x="411645" y="231185"/>
                    </a:lnTo>
                    <a:cubicBezTo>
                      <a:pt x="408886" y="243984"/>
                      <a:pt x="403812" y="255894"/>
                      <a:pt x="396958" y="266649"/>
                    </a:cubicBezTo>
                    <a:lnTo>
                      <a:pt x="416541" y="290558"/>
                    </a:lnTo>
                    <a:lnTo>
                      <a:pt x="387166" y="319977"/>
                    </a:lnTo>
                    <a:lnTo>
                      <a:pt x="363221" y="300423"/>
                    </a:lnTo>
                    <a:cubicBezTo>
                      <a:pt x="352450" y="307267"/>
                      <a:pt x="340522" y="312333"/>
                      <a:pt x="327703" y="315177"/>
                    </a:cubicBezTo>
                    <a:lnTo>
                      <a:pt x="324588" y="345841"/>
                    </a:lnTo>
                    <a:lnTo>
                      <a:pt x="303847" y="345841"/>
                    </a:lnTo>
                    <a:lnTo>
                      <a:pt x="303669" y="345841"/>
                    </a:lnTo>
                    <a:lnTo>
                      <a:pt x="282839" y="345841"/>
                    </a:lnTo>
                    <a:lnTo>
                      <a:pt x="279813" y="315177"/>
                    </a:lnTo>
                    <a:cubicBezTo>
                      <a:pt x="266994" y="312333"/>
                      <a:pt x="254977" y="307267"/>
                      <a:pt x="244295" y="300423"/>
                    </a:cubicBezTo>
                    <a:lnTo>
                      <a:pt x="220350" y="319977"/>
                    </a:lnTo>
                    <a:lnTo>
                      <a:pt x="190886" y="290558"/>
                    </a:lnTo>
                    <a:lnTo>
                      <a:pt x="210558" y="266649"/>
                    </a:lnTo>
                    <a:cubicBezTo>
                      <a:pt x="203704" y="255894"/>
                      <a:pt x="198630" y="243984"/>
                      <a:pt x="195782" y="231185"/>
                    </a:cubicBezTo>
                    <a:lnTo>
                      <a:pt x="164982" y="228075"/>
                    </a:lnTo>
                    <a:lnTo>
                      <a:pt x="164982" y="186568"/>
                    </a:lnTo>
                    <a:lnTo>
                      <a:pt x="195782" y="183457"/>
                    </a:lnTo>
                    <a:cubicBezTo>
                      <a:pt x="198630" y="170658"/>
                      <a:pt x="203704" y="158748"/>
                      <a:pt x="210558" y="147993"/>
                    </a:cubicBezTo>
                    <a:lnTo>
                      <a:pt x="190886" y="124085"/>
                    </a:lnTo>
                    <a:lnTo>
                      <a:pt x="220350" y="94665"/>
                    </a:lnTo>
                    <a:lnTo>
                      <a:pt x="244295" y="114219"/>
                    </a:lnTo>
                    <a:cubicBezTo>
                      <a:pt x="254977" y="107375"/>
                      <a:pt x="266905" y="102309"/>
                      <a:pt x="279813" y="99465"/>
                    </a:cubicBezTo>
                    <a:close/>
                    <a:moveTo>
                      <a:pt x="38005" y="37951"/>
                    </a:moveTo>
                    <a:lnTo>
                      <a:pt x="38005" y="376049"/>
                    </a:lnTo>
                    <a:lnTo>
                      <a:pt x="569634" y="376049"/>
                    </a:lnTo>
                    <a:lnTo>
                      <a:pt x="569634" y="37951"/>
                    </a:lnTo>
                    <a:close/>
                    <a:moveTo>
                      <a:pt x="28482" y="0"/>
                    </a:moveTo>
                    <a:lnTo>
                      <a:pt x="579157" y="0"/>
                    </a:lnTo>
                    <a:cubicBezTo>
                      <a:pt x="594822" y="0"/>
                      <a:pt x="607639" y="12799"/>
                      <a:pt x="607639" y="28441"/>
                    </a:cubicBezTo>
                    <a:lnTo>
                      <a:pt x="607639" y="385559"/>
                    </a:lnTo>
                    <a:cubicBezTo>
                      <a:pt x="607639" y="401202"/>
                      <a:pt x="594822" y="414000"/>
                      <a:pt x="579157" y="414000"/>
                    </a:cubicBezTo>
                    <a:lnTo>
                      <a:pt x="351304" y="414000"/>
                    </a:lnTo>
                    <a:lnTo>
                      <a:pt x="351304" y="479593"/>
                    </a:lnTo>
                    <a:lnTo>
                      <a:pt x="437906" y="479593"/>
                    </a:lnTo>
                    <a:lnTo>
                      <a:pt x="437906" y="517456"/>
                    </a:lnTo>
                    <a:lnTo>
                      <a:pt x="169733" y="517456"/>
                    </a:lnTo>
                    <a:lnTo>
                      <a:pt x="169733" y="479593"/>
                    </a:lnTo>
                    <a:lnTo>
                      <a:pt x="256335" y="479593"/>
                    </a:lnTo>
                    <a:lnTo>
                      <a:pt x="256335" y="414000"/>
                    </a:lnTo>
                    <a:lnTo>
                      <a:pt x="28482" y="414000"/>
                    </a:lnTo>
                    <a:cubicBezTo>
                      <a:pt x="12817" y="414000"/>
                      <a:pt x="0" y="401202"/>
                      <a:pt x="0" y="385559"/>
                    </a:cubicBezTo>
                    <a:lnTo>
                      <a:pt x="0" y="28441"/>
                    </a:lnTo>
                    <a:cubicBezTo>
                      <a:pt x="0" y="12799"/>
                      <a:pt x="12817" y="0"/>
                      <a:pt x="284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 name="组合 9"/>
            <p:cNvGrpSpPr/>
            <p:nvPr/>
          </p:nvGrpSpPr>
          <p:grpSpPr>
            <a:xfrm>
              <a:off x="2099159" y="2209732"/>
              <a:ext cx="2965210" cy="823848"/>
              <a:chOff x="8198497" y="2848741"/>
              <a:chExt cx="2965210" cy="823848"/>
            </a:xfrm>
          </p:grpSpPr>
          <p:sp>
            <p:nvSpPr>
              <p:cNvPr id="11" name="矩形 10"/>
              <p:cNvSpPr/>
              <p:nvPr/>
            </p:nvSpPr>
            <p:spPr bwMode="auto">
              <a:xfrm>
                <a:off x="8198497" y="3181044"/>
                <a:ext cx="2965210" cy="491545"/>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设计源于生活，生活因设计而改变，在生活中追求艺术之美的存在</a:t>
                </a:r>
              </a:p>
            </p:txBody>
          </p:sp>
          <p:sp>
            <p:nvSpPr>
              <p:cNvPr id="12" name="PA-文本框 8"/>
              <p:cNvSpPr txBox="1"/>
              <p:nvPr/>
            </p:nvSpPr>
            <p:spPr>
              <a:xfrm>
                <a:off x="8198497" y="2848741"/>
                <a:ext cx="1210588" cy="400110"/>
              </a:xfrm>
              <a:prstGeom prst="rect">
                <a:avLst/>
              </a:prstGeom>
              <a:noFill/>
            </p:spPr>
            <p:txBody>
              <a:bodyPr wrap="none" rtlCol="0">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2000" dirty="0">
                    <a:latin typeface="微软雅黑" panose="020B0503020204020204" pitchFamily="34" charset="-122"/>
                    <a:ea typeface="微软雅黑" panose="020B0503020204020204" pitchFamily="34" charset="-122"/>
                  </a:rPr>
                  <a:t>标题添加</a:t>
                </a:r>
              </a:p>
            </p:txBody>
          </p:sp>
        </p:grpSp>
      </p:grpSp>
      <p:grpSp>
        <p:nvGrpSpPr>
          <p:cNvPr id="15" name="组合 14"/>
          <p:cNvGrpSpPr/>
          <p:nvPr/>
        </p:nvGrpSpPr>
        <p:grpSpPr>
          <a:xfrm>
            <a:off x="1532064" y="3480731"/>
            <a:ext cx="3822895" cy="823848"/>
            <a:chOff x="1241474" y="2209732"/>
            <a:chExt cx="3822895" cy="823848"/>
          </a:xfrm>
        </p:grpSpPr>
        <p:grpSp>
          <p:nvGrpSpPr>
            <p:cNvPr id="16" name="组合 15"/>
            <p:cNvGrpSpPr/>
            <p:nvPr/>
          </p:nvGrpSpPr>
          <p:grpSpPr>
            <a:xfrm>
              <a:off x="1241474" y="2298699"/>
              <a:ext cx="632808" cy="632808"/>
              <a:chOff x="5789612" y="2608262"/>
              <a:chExt cx="1108076" cy="1108076"/>
            </a:xfrm>
          </p:grpSpPr>
          <p:sp>
            <p:nvSpPr>
              <p:cNvPr id="20" name="椭圆 19"/>
              <p:cNvSpPr/>
              <p:nvPr/>
            </p:nvSpPr>
            <p:spPr>
              <a:xfrm>
                <a:off x="5789612" y="2608262"/>
                <a:ext cx="1108076" cy="1108076"/>
              </a:xfrm>
              <a:prstGeom prst="ellipse">
                <a:avLst/>
              </a:pr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14"/>
              <p:cNvSpPr/>
              <p:nvPr/>
            </p:nvSpPr>
            <p:spPr>
              <a:xfrm>
                <a:off x="6072188" y="2910724"/>
                <a:ext cx="542925" cy="503152"/>
              </a:xfrm>
              <a:custGeom>
                <a:avLst/>
                <a:gdLst>
                  <a:gd name="connsiteX0" fmla="*/ 182950 w 609756"/>
                  <a:gd name="connsiteY0" fmla="*/ 245143 h 565088"/>
                  <a:gd name="connsiteX1" fmla="*/ 177620 w 609756"/>
                  <a:gd name="connsiteY1" fmla="*/ 266996 h 565088"/>
                  <a:gd name="connsiteX2" fmla="*/ 170887 w 609756"/>
                  <a:gd name="connsiteY2" fmla="*/ 290809 h 565088"/>
                  <a:gd name="connsiteX3" fmla="*/ 195854 w 609756"/>
                  <a:gd name="connsiteY3" fmla="*/ 290809 h 565088"/>
                  <a:gd name="connsiteX4" fmla="*/ 188841 w 609756"/>
                  <a:gd name="connsiteY4" fmla="*/ 266996 h 565088"/>
                  <a:gd name="connsiteX5" fmla="*/ 183230 w 609756"/>
                  <a:gd name="connsiteY5" fmla="*/ 245143 h 565088"/>
                  <a:gd name="connsiteX6" fmla="*/ 361154 w 609756"/>
                  <a:gd name="connsiteY6" fmla="*/ 226092 h 565088"/>
                  <a:gd name="connsiteX7" fmla="*/ 431027 w 609756"/>
                  <a:gd name="connsiteY7" fmla="*/ 226092 h 565088"/>
                  <a:gd name="connsiteX8" fmla="*/ 431027 w 609756"/>
                  <a:gd name="connsiteY8" fmla="*/ 247104 h 565088"/>
                  <a:gd name="connsiteX9" fmla="*/ 386971 w 609756"/>
                  <a:gd name="connsiteY9" fmla="*/ 247104 h 565088"/>
                  <a:gd name="connsiteX10" fmla="*/ 386971 w 609756"/>
                  <a:gd name="connsiteY10" fmla="*/ 270357 h 565088"/>
                  <a:gd name="connsiteX11" fmla="*/ 428502 w 609756"/>
                  <a:gd name="connsiteY11" fmla="*/ 270357 h 565088"/>
                  <a:gd name="connsiteX12" fmla="*/ 428502 w 609756"/>
                  <a:gd name="connsiteY12" fmla="*/ 291370 h 565088"/>
                  <a:gd name="connsiteX13" fmla="*/ 386971 w 609756"/>
                  <a:gd name="connsiteY13" fmla="*/ 291370 h 565088"/>
                  <a:gd name="connsiteX14" fmla="*/ 386971 w 609756"/>
                  <a:gd name="connsiteY14" fmla="*/ 317985 h 565088"/>
                  <a:gd name="connsiteX15" fmla="*/ 433272 w 609756"/>
                  <a:gd name="connsiteY15" fmla="*/ 317985 h 565088"/>
                  <a:gd name="connsiteX16" fmla="*/ 433272 w 609756"/>
                  <a:gd name="connsiteY16" fmla="*/ 338997 h 565088"/>
                  <a:gd name="connsiteX17" fmla="*/ 361154 w 609756"/>
                  <a:gd name="connsiteY17" fmla="*/ 338997 h 565088"/>
                  <a:gd name="connsiteX18" fmla="*/ 167240 w 609756"/>
                  <a:gd name="connsiteY18" fmla="*/ 226092 h 565088"/>
                  <a:gd name="connsiteX19" fmla="*/ 200904 w 609756"/>
                  <a:gd name="connsiteY19" fmla="*/ 226092 h 565088"/>
                  <a:gd name="connsiteX20" fmla="*/ 235971 w 609756"/>
                  <a:gd name="connsiteY20" fmla="*/ 338997 h 565088"/>
                  <a:gd name="connsiteX21" fmla="*/ 208479 w 609756"/>
                  <a:gd name="connsiteY21" fmla="*/ 338997 h 565088"/>
                  <a:gd name="connsiteX22" fmla="*/ 199782 w 609756"/>
                  <a:gd name="connsiteY22" fmla="*/ 309860 h 565088"/>
                  <a:gd name="connsiteX23" fmla="*/ 167240 w 609756"/>
                  <a:gd name="connsiteY23" fmla="*/ 309860 h 565088"/>
                  <a:gd name="connsiteX24" fmla="*/ 159385 w 609756"/>
                  <a:gd name="connsiteY24" fmla="*/ 338997 h 565088"/>
                  <a:gd name="connsiteX25" fmla="*/ 132734 w 609756"/>
                  <a:gd name="connsiteY25" fmla="*/ 338997 h 565088"/>
                  <a:gd name="connsiteX26" fmla="*/ 306124 w 609756"/>
                  <a:gd name="connsiteY26" fmla="*/ 224963 h 565088"/>
                  <a:gd name="connsiteX27" fmla="*/ 337538 w 609756"/>
                  <a:gd name="connsiteY27" fmla="*/ 230567 h 565088"/>
                  <a:gd name="connsiteX28" fmla="*/ 332209 w 609756"/>
                  <a:gd name="connsiteY28" fmla="*/ 251022 h 565088"/>
                  <a:gd name="connsiteX29" fmla="*/ 305844 w 609756"/>
                  <a:gd name="connsiteY29" fmla="*/ 245978 h 565088"/>
                  <a:gd name="connsiteX30" fmla="*/ 268540 w 609756"/>
                  <a:gd name="connsiteY30" fmla="*/ 282404 h 565088"/>
                  <a:gd name="connsiteX31" fmla="*/ 303880 w 609756"/>
                  <a:gd name="connsiteY31" fmla="*/ 319391 h 565088"/>
                  <a:gd name="connsiteX32" fmla="*/ 316502 w 609756"/>
                  <a:gd name="connsiteY32" fmla="*/ 317710 h 565088"/>
                  <a:gd name="connsiteX33" fmla="*/ 316502 w 609756"/>
                  <a:gd name="connsiteY33" fmla="*/ 294173 h 565088"/>
                  <a:gd name="connsiteX34" fmla="*/ 299112 w 609756"/>
                  <a:gd name="connsiteY34" fmla="*/ 294173 h 565088"/>
                  <a:gd name="connsiteX35" fmla="*/ 299112 w 609756"/>
                  <a:gd name="connsiteY35" fmla="*/ 274279 h 565088"/>
                  <a:gd name="connsiteX36" fmla="*/ 341184 w 609756"/>
                  <a:gd name="connsiteY36" fmla="*/ 274279 h 565088"/>
                  <a:gd name="connsiteX37" fmla="*/ 341184 w 609756"/>
                  <a:gd name="connsiteY37" fmla="*/ 333681 h 565088"/>
                  <a:gd name="connsiteX38" fmla="*/ 303320 w 609756"/>
                  <a:gd name="connsiteY38" fmla="*/ 340126 h 565088"/>
                  <a:gd name="connsiteX39" fmla="*/ 257602 w 609756"/>
                  <a:gd name="connsiteY39" fmla="*/ 324995 h 565088"/>
                  <a:gd name="connsiteX40" fmla="*/ 241614 w 609756"/>
                  <a:gd name="connsiteY40" fmla="*/ 283805 h 565088"/>
                  <a:gd name="connsiteX41" fmla="*/ 306124 w 609756"/>
                  <a:gd name="connsiteY41" fmla="*/ 224963 h 565088"/>
                  <a:gd name="connsiteX42" fmla="*/ 283131 w 609756"/>
                  <a:gd name="connsiteY42" fmla="*/ 0 h 565088"/>
                  <a:gd name="connsiteX43" fmla="*/ 531748 w 609756"/>
                  <a:gd name="connsiteY43" fmla="*/ 148206 h 565088"/>
                  <a:gd name="connsiteX44" fmla="*/ 507896 w 609756"/>
                  <a:gd name="connsiteY44" fmla="*/ 196114 h 565088"/>
                  <a:gd name="connsiteX45" fmla="*/ 283131 w 609756"/>
                  <a:gd name="connsiteY45" fmla="*/ 41744 h 565088"/>
                  <a:gd name="connsiteX46" fmla="*/ 41810 w 609756"/>
                  <a:gd name="connsiteY46" fmla="*/ 282684 h 565088"/>
                  <a:gd name="connsiteX47" fmla="*/ 283131 w 609756"/>
                  <a:gd name="connsiteY47" fmla="*/ 523344 h 565088"/>
                  <a:gd name="connsiteX48" fmla="*/ 512386 w 609756"/>
                  <a:gd name="connsiteY48" fmla="*/ 355807 h 565088"/>
                  <a:gd name="connsiteX49" fmla="*/ 462999 w 609756"/>
                  <a:gd name="connsiteY49" fmla="*/ 355807 h 565088"/>
                  <a:gd name="connsiteX50" fmla="*/ 536518 w 609756"/>
                  <a:gd name="connsiteY50" fmla="*/ 209281 h 565088"/>
                  <a:gd name="connsiteX51" fmla="*/ 609756 w 609756"/>
                  <a:gd name="connsiteY51" fmla="*/ 355807 h 565088"/>
                  <a:gd name="connsiteX52" fmla="*/ 556160 w 609756"/>
                  <a:gd name="connsiteY52" fmla="*/ 355807 h 565088"/>
                  <a:gd name="connsiteX53" fmla="*/ 283131 w 609756"/>
                  <a:gd name="connsiteY53" fmla="*/ 565088 h 565088"/>
                  <a:gd name="connsiteX54" fmla="*/ 0 w 609756"/>
                  <a:gd name="connsiteY54" fmla="*/ 282684 h 565088"/>
                  <a:gd name="connsiteX55" fmla="*/ 283131 w 609756"/>
                  <a:gd name="connsiteY55" fmla="*/ 0 h 565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609756" h="565088">
                    <a:moveTo>
                      <a:pt x="182950" y="245143"/>
                    </a:moveTo>
                    <a:cubicBezTo>
                      <a:pt x="181267" y="251867"/>
                      <a:pt x="179583" y="260552"/>
                      <a:pt x="177620" y="266996"/>
                    </a:cubicBezTo>
                    <a:lnTo>
                      <a:pt x="170887" y="290809"/>
                    </a:lnTo>
                    <a:lnTo>
                      <a:pt x="195854" y="290809"/>
                    </a:lnTo>
                    <a:lnTo>
                      <a:pt x="188841" y="266996"/>
                    </a:lnTo>
                    <a:cubicBezTo>
                      <a:pt x="186877" y="260272"/>
                      <a:pt x="184914" y="251867"/>
                      <a:pt x="183230" y="245143"/>
                    </a:cubicBezTo>
                    <a:close/>
                    <a:moveTo>
                      <a:pt x="361154" y="226092"/>
                    </a:moveTo>
                    <a:lnTo>
                      <a:pt x="431027" y="226092"/>
                    </a:lnTo>
                    <a:lnTo>
                      <a:pt x="431027" y="247104"/>
                    </a:lnTo>
                    <a:lnTo>
                      <a:pt x="386971" y="247104"/>
                    </a:lnTo>
                    <a:lnTo>
                      <a:pt x="386971" y="270357"/>
                    </a:lnTo>
                    <a:lnTo>
                      <a:pt x="428502" y="270357"/>
                    </a:lnTo>
                    <a:lnTo>
                      <a:pt x="428502" y="291370"/>
                    </a:lnTo>
                    <a:lnTo>
                      <a:pt x="386971" y="291370"/>
                    </a:lnTo>
                    <a:lnTo>
                      <a:pt x="386971" y="317985"/>
                    </a:lnTo>
                    <a:lnTo>
                      <a:pt x="433272" y="317985"/>
                    </a:lnTo>
                    <a:lnTo>
                      <a:pt x="433272" y="338997"/>
                    </a:lnTo>
                    <a:lnTo>
                      <a:pt x="361154" y="338997"/>
                    </a:lnTo>
                    <a:close/>
                    <a:moveTo>
                      <a:pt x="167240" y="226092"/>
                    </a:moveTo>
                    <a:lnTo>
                      <a:pt x="200904" y="226092"/>
                    </a:lnTo>
                    <a:lnTo>
                      <a:pt x="235971" y="338997"/>
                    </a:lnTo>
                    <a:lnTo>
                      <a:pt x="208479" y="338997"/>
                    </a:lnTo>
                    <a:lnTo>
                      <a:pt x="199782" y="309860"/>
                    </a:lnTo>
                    <a:lnTo>
                      <a:pt x="167240" y="309860"/>
                    </a:lnTo>
                    <a:lnTo>
                      <a:pt x="159385" y="338997"/>
                    </a:lnTo>
                    <a:lnTo>
                      <a:pt x="132734" y="338997"/>
                    </a:lnTo>
                    <a:close/>
                    <a:moveTo>
                      <a:pt x="306124" y="224963"/>
                    </a:moveTo>
                    <a:cubicBezTo>
                      <a:pt x="320709" y="224963"/>
                      <a:pt x="331928" y="227765"/>
                      <a:pt x="337538" y="230567"/>
                    </a:cubicBezTo>
                    <a:lnTo>
                      <a:pt x="332209" y="251022"/>
                    </a:lnTo>
                    <a:cubicBezTo>
                      <a:pt x="325758" y="248220"/>
                      <a:pt x="318185" y="245978"/>
                      <a:pt x="305844" y="245978"/>
                    </a:cubicBezTo>
                    <a:cubicBezTo>
                      <a:pt x="284528" y="245978"/>
                      <a:pt x="268540" y="258027"/>
                      <a:pt x="268540" y="282404"/>
                    </a:cubicBezTo>
                    <a:cubicBezTo>
                      <a:pt x="268540" y="305661"/>
                      <a:pt x="283125" y="319391"/>
                      <a:pt x="303880" y="319391"/>
                    </a:cubicBezTo>
                    <a:cubicBezTo>
                      <a:pt x="309771" y="319391"/>
                      <a:pt x="314539" y="318831"/>
                      <a:pt x="316502" y="317710"/>
                    </a:cubicBezTo>
                    <a:lnTo>
                      <a:pt x="316502" y="294173"/>
                    </a:lnTo>
                    <a:lnTo>
                      <a:pt x="299112" y="294173"/>
                    </a:lnTo>
                    <a:lnTo>
                      <a:pt x="299112" y="274279"/>
                    </a:lnTo>
                    <a:lnTo>
                      <a:pt x="341184" y="274279"/>
                    </a:lnTo>
                    <a:lnTo>
                      <a:pt x="341184" y="333681"/>
                    </a:lnTo>
                    <a:cubicBezTo>
                      <a:pt x="333331" y="336483"/>
                      <a:pt x="318465" y="340126"/>
                      <a:pt x="303320" y="340126"/>
                    </a:cubicBezTo>
                    <a:cubicBezTo>
                      <a:pt x="282845" y="340126"/>
                      <a:pt x="267979" y="334802"/>
                      <a:pt x="257602" y="324995"/>
                    </a:cubicBezTo>
                    <a:cubicBezTo>
                      <a:pt x="247224" y="315188"/>
                      <a:pt x="241334" y="300337"/>
                      <a:pt x="241614" y="283805"/>
                    </a:cubicBezTo>
                    <a:cubicBezTo>
                      <a:pt x="241895" y="246258"/>
                      <a:pt x="269101" y="224963"/>
                      <a:pt x="306124" y="224963"/>
                    </a:cubicBezTo>
                    <a:close/>
                    <a:moveTo>
                      <a:pt x="283131" y="0"/>
                    </a:moveTo>
                    <a:cubicBezTo>
                      <a:pt x="390322" y="0"/>
                      <a:pt x="484045" y="59955"/>
                      <a:pt x="531748" y="148206"/>
                    </a:cubicBezTo>
                    <a:lnTo>
                      <a:pt x="507896" y="196114"/>
                    </a:lnTo>
                    <a:cubicBezTo>
                      <a:pt x="472820" y="106182"/>
                      <a:pt x="385552" y="41744"/>
                      <a:pt x="283131" y="41744"/>
                    </a:cubicBezTo>
                    <a:cubicBezTo>
                      <a:pt x="150124" y="41744"/>
                      <a:pt x="41810" y="149887"/>
                      <a:pt x="41810" y="282684"/>
                    </a:cubicBezTo>
                    <a:cubicBezTo>
                      <a:pt x="41810" y="415201"/>
                      <a:pt x="150124" y="523344"/>
                      <a:pt x="283131" y="523344"/>
                    </a:cubicBezTo>
                    <a:cubicBezTo>
                      <a:pt x="390322" y="523344"/>
                      <a:pt x="481239" y="452743"/>
                      <a:pt x="512386" y="355807"/>
                    </a:cubicBezTo>
                    <a:lnTo>
                      <a:pt x="462999" y="355807"/>
                    </a:lnTo>
                    <a:lnTo>
                      <a:pt x="536518" y="209281"/>
                    </a:lnTo>
                    <a:lnTo>
                      <a:pt x="609756" y="355807"/>
                    </a:lnTo>
                    <a:lnTo>
                      <a:pt x="556160" y="355807"/>
                    </a:lnTo>
                    <a:cubicBezTo>
                      <a:pt x="523610" y="476276"/>
                      <a:pt x="413613" y="565088"/>
                      <a:pt x="283131" y="565088"/>
                    </a:cubicBezTo>
                    <a:cubicBezTo>
                      <a:pt x="126834" y="565088"/>
                      <a:pt x="0" y="438454"/>
                      <a:pt x="0" y="282684"/>
                    </a:cubicBezTo>
                    <a:cubicBezTo>
                      <a:pt x="0" y="126634"/>
                      <a:pt x="126834" y="0"/>
                      <a:pt x="2831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7" name="组合 16"/>
            <p:cNvGrpSpPr/>
            <p:nvPr/>
          </p:nvGrpSpPr>
          <p:grpSpPr>
            <a:xfrm>
              <a:off x="2099159" y="2209732"/>
              <a:ext cx="2965210" cy="823848"/>
              <a:chOff x="8198497" y="2848741"/>
              <a:chExt cx="2965210" cy="823848"/>
            </a:xfrm>
          </p:grpSpPr>
          <p:sp>
            <p:nvSpPr>
              <p:cNvPr id="18" name="矩形 17"/>
              <p:cNvSpPr/>
              <p:nvPr/>
            </p:nvSpPr>
            <p:spPr bwMode="auto">
              <a:xfrm>
                <a:off x="8198497" y="3181044"/>
                <a:ext cx="2965210" cy="491545"/>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设计源于生活，生活因设计而改变，在生活中追求艺术之美的存在</a:t>
                </a:r>
              </a:p>
            </p:txBody>
          </p:sp>
          <p:sp>
            <p:nvSpPr>
              <p:cNvPr id="19" name="PA-文本框 8"/>
              <p:cNvSpPr txBox="1"/>
              <p:nvPr/>
            </p:nvSpPr>
            <p:spPr>
              <a:xfrm>
                <a:off x="8198497" y="2848741"/>
                <a:ext cx="1210588" cy="400110"/>
              </a:xfrm>
              <a:prstGeom prst="rect">
                <a:avLst/>
              </a:prstGeom>
              <a:noFill/>
            </p:spPr>
            <p:txBody>
              <a:bodyPr wrap="none" rtlCol="0">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2000" dirty="0">
                    <a:latin typeface="微软雅黑" panose="020B0503020204020204" pitchFamily="34" charset="-122"/>
                    <a:ea typeface="微软雅黑" panose="020B0503020204020204" pitchFamily="34" charset="-122"/>
                  </a:rPr>
                  <a:t>标题添加</a:t>
                </a:r>
              </a:p>
            </p:txBody>
          </p:sp>
        </p:grpSp>
      </p:grpSp>
      <p:grpSp>
        <p:nvGrpSpPr>
          <p:cNvPr id="22" name="组合 21"/>
          <p:cNvGrpSpPr/>
          <p:nvPr/>
        </p:nvGrpSpPr>
        <p:grpSpPr>
          <a:xfrm>
            <a:off x="1532064" y="4666701"/>
            <a:ext cx="3822895" cy="823848"/>
            <a:chOff x="1241474" y="2209732"/>
            <a:chExt cx="3822895" cy="823848"/>
          </a:xfrm>
        </p:grpSpPr>
        <p:grpSp>
          <p:nvGrpSpPr>
            <p:cNvPr id="23" name="组合 22"/>
            <p:cNvGrpSpPr/>
            <p:nvPr/>
          </p:nvGrpSpPr>
          <p:grpSpPr>
            <a:xfrm>
              <a:off x="1241474" y="2298699"/>
              <a:ext cx="632808" cy="632808"/>
              <a:chOff x="5789612" y="2608262"/>
              <a:chExt cx="1108076" cy="1108076"/>
            </a:xfrm>
          </p:grpSpPr>
          <p:sp>
            <p:nvSpPr>
              <p:cNvPr id="27" name="椭圆 26"/>
              <p:cNvSpPr/>
              <p:nvPr/>
            </p:nvSpPr>
            <p:spPr>
              <a:xfrm>
                <a:off x="5789612" y="2608262"/>
                <a:ext cx="1108076" cy="110807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椭圆 21"/>
              <p:cNvSpPr/>
              <p:nvPr/>
            </p:nvSpPr>
            <p:spPr>
              <a:xfrm>
                <a:off x="6109588" y="2890838"/>
                <a:ext cx="468123" cy="542925"/>
              </a:xfrm>
              <a:custGeom>
                <a:avLst/>
                <a:gdLst>
                  <a:gd name="connsiteX0" fmla="*/ 232301 w 523313"/>
                  <a:gd name="connsiteY0" fmla="*/ 453100 h 606933"/>
                  <a:gd name="connsiteX1" fmla="*/ 443362 w 523313"/>
                  <a:gd name="connsiteY1" fmla="*/ 453100 h 606933"/>
                  <a:gd name="connsiteX2" fmla="*/ 443362 w 523313"/>
                  <a:gd name="connsiteY2" fmla="*/ 496498 h 606933"/>
                  <a:gd name="connsiteX3" fmla="*/ 232301 w 523313"/>
                  <a:gd name="connsiteY3" fmla="*/ 496498 h 606933"/>
                  <a:gd name="connsiteX4" fmla="*/ 166906 w 523313"/>
                  <a:gd name="connsiteY4" fmla="*/ 405116 h 606933"/>
                  <a:gd name="connsiteX5" fmla="*/ 197654 w 523313"/>
                  <a:gd name="connsiteY5" fmla="*/ 435818 h 606933"/>
                  <a:gd name="connsiteX6" fmla="*/ 118601 w 523313"/>
                  <a:gd name="connsiteY6" fmla="*/ 514704 h 606933"/>
                  <a:gd name="connsiteX7" fmla="*/ 70777 w 523313"/>
                  <a:gd name="connsiteY7" fmla="*/ 466951 h 606933"/>
                  <a:gd name="connsiteX8" fmla="*/ 101525 w 523313"/>
                  <a:gd name="connsiteY8" fmla="*/ 436249 h 606933"/>
                  <a:gd name="connsiteX9" fmla="*/ 118601 w 523313"/>
                  <a:gd name="connsiteY9" fmla="*/ 453300 h 606933"/>
                  <a:gd name="connsiteX10" fmla="*/ 232301 w 523313"/>
                  <a:gd name="connsiteY10" fmla="*/ 344783 h 606933"/>
                  <a:gd name="connsiteX11" fmla="*/ 443362 w 523313"/>
                  <a:gd name="connsiteY11" fmla="*/ 344783 h 606933"/>
                  <a:gd name="connsiteX12" fmla="*/ 443362 w 523313"/>
                  <a:gd name="connsiteY12" fmla="*/ 388251 h 606933"/>
                  <a:gd name="connsiteX13" fmla="*/ 232301 w 523313"/>
                  <a:gd name="connsiteY13" fmla="*/ 388251 h 606933"/>
                  <a:gd name="connsiteX14" fmla="*/ 166906 w 523313"/>
                  <a:gd name="connsiteY14" fmla="*/ 296939 h 606933"/>
                  <a:gd name="connsiteX15" fmla="*/ 197654 w 523313"/>
                  <a:gd name="connsiteY15" fmla="*/ 327627 h 606933"/>
                  <a:gd name="connsiteX16" fmla="*/ 118601 w 523313"/>
                  <a:gd name="connsiteY16" fmla="*/ 406527 h 606933"/>
                  <a:gd name="connsiteX17" fmla="*/ 70777 w 523313"/>
                  <a:gd name="connsiteY17" fmla="*/ 358795 h 606933"/>
                  <a:gd name="connsiteX18" fmla="*/ 101525 w 523313"/>
                  <a:gd name="connsiteY18" fmla="*/ 328106 h 606933"/>
                  <a:gd name="connsiteX19" fmla="*/ 118601 w 523313"/>
                  <a:gd name="connsiteY19" fmla="*/ 345150 h 606933"/>
                  <a:gd name="connsiteX20" fmla="*/ 232301 w 523313"/>
                  <a:gd name="connsiteY20" fmla="*/ 236606 h 606933"/>
                  <a:gd name="connsiteX21" fmla="*/ 443362 w 523313"/>
                  <a:gd name="connsiteY21" fmla="*/ 236606 h 606933"/>
                  <a:gd name="connsiteX22" fmla="*/ 443362 w 523313"/>
                  <a:gd name="connsiteY22" fmla="*/ 280004 h 606933"/>
                  <a:gd name="connsiteX23" fmla="*/ 232301 w 523313"/>
                  <a:gd name="connsiteY23" fmla="*/ 280004 h 606933"/>
                  <a:gd name="connsiteX24" fmla="*/ 166906 w 523313"/>
                  <a:gd name="connsiteY24" fmla="*/ 188762 h 606933"/>
                  <a:gd name="connsiteX25" fmla="*/ 197654 w 523313"/>
                  <a:gd name="connsiteY25" fmla="*/ 219470 h 606933"/>
                  <a:gd name="connsiteX26" fmla="*/ 118601 w 523313"/>
                  <a:gd name="connsiteY26" fmla="*/ 298421 h 606933"/>
                  <a:gd name="connsiteX27" fmla="*/ 70777 w 523313"/>
                  <a:gd name="connsiteY27" fmla="*/ 250610 h 606933"/>
                  <a:gd name="connsiteX28" fmla="*/ 101525 w 523313"/>
                  <a:gd name="connsiteY28" fmla="*/ 219902 h 606933"/>
                  <a:gd name="connsiteX29" fmla="*/ 118601 w 523313"/>
                  <a:gd name="connsiteY29" fmla="*/ 236956 h 606933"/>
                  <a:gd name="connsiteX30" fmla="*/ 393684 w 523313"/>
                  <a:gd name="connsiteY30" fmla="*/ 74154 h 606933"/>
                  <a:gd name="connsiteX31" fmla="*/ 393684 w 523313"/>
                  <a:gd name="connsiteY31" fmla="*/ 129434 h 606933"/>
                  <a:gd name="connsiteX32" fmla="*/ 449096 w 523313"/>
                  <a:gd name="connsiteY32" fmla="*/ 129434 h 606933"/>
                  <a:gd name="connsiteX33" fmla="*/ 43513 w 523313"/>
                  <a:gd name="connsiteY33" fmla="*/ 43448 h 606933"/>
                  <a:gd name="connsiteX34" fmla="*/ 43513 w 523313"/>
                  <a:gd name="connsiteY34" fmla="*/ 563533 h 606933"/>
                  <a:gd name="connsiteX35" fmla="*/ 479848 w 523313"/>
                  <a:gd name="connsiteY35" fmla="*/ 563533 h 606933"/>
                  <a:gd name="connsiteX36" fmla="*/ 479848 w 523313"/>
                  <a:gd name="connsiteY36" fmla="*/ 172883 h 606933"/>
                  <a:gd name="connsiteX37" fmla="*/ 350219 w 523313"/>
                  <a:gd name="connsiteY37" fmla="*/ 172883 h 606933"/>
                  <a:gd name="connsiteX38" fmla="*/ 350219 w 523313"/>
                  <a:gd name="connsiteY38" fmla="*/ 43448 h 606933"/>
                  <a:gd name="connsiteX39" fmla="*/ 0 w 523313"/>
                  <a:gd name="connsiteY39" fmla="*/ 0 h 606933"/>
                  <a:gd name="connsiteX40" fmla="*/ 380971 w 523313"/>
                  <a:gd name="connsiteY40" fmla="*/ 0 h 606933"/>
                  <a:gd name="connsiteX41" fmla="*/ 523313 w 523313"/>
                  <a:gd name="connsiteY41" fmla="*/ 142177 h 606933"/>
                  <a:gd name="connsiteX42" fmla="*/ 523313 w 523313"/>
                  <a:gd name="connsiteY42" fmla="*/ 606933 h 606933"/>
                  <a:gd name="connsiteX43" fmla="*/ 0 w 523313"/>
                  <a:gd name="connsiteY43" fmla="*/ 606933 h 606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23313" h="606933">
                    <a:moveTo>
                      <a:pt x="232301" y="453100"/>
                    </a:moveTo>
                    <a:lnTo>
                      <a:pt x="443362" y="453100"/>
                    </a:lnTo>
                    <a:lnTo>
                      <a:pt x="443362" y="496498"/>
                    </a:lnTo>
                    <a:lnTo>
                      <a:pt x="232301" y="496498"/>
                    </a:lnTo>
                    <a:close/>
                    <a:moveTo>
                      <a:pt x="166906" y="405116"/>
                    </a:moveTo>
                    <a:lnTo>
                      <a:pt x="197654" y="435818"/>
                    </a:lnTo>
                    <a:lnTo>
                      <a:pt x="118601" y="514704"/>
                    </a:lnTo>
                    <a:lnTo>
                      <a:pt x="70777" y="466951"/>
                    </a:lnTo>
                    <a:lnTo>
                      <a:pt x="101525" y="436249"/>
                    </a:lnTo>
                    <a:lnTo>
                      <a:pt x="118601" y="453300"/>
                    </a:lnTo>
                    <a:close/>
                    <a:moveTo>
                      <a:pt x="232301" y="344783"/>
                    </a:moveTo>
                    <a:lnTo>
                      <a:pt x="443362" y="344783"/>
                    </a:lnTo>
                    <a:lnTo>
                      <a:pt x="443362" y="388251"/>
                    </a:lnTo>
                    <a:lnTo>
                      <a:pt x="232301" y="388251"/>
                    </a:lnTo>
                    <a:close/>
                    <a:moveTo>
                      <a:pt x="166906" y="296939"/>
                    </a:moveTo>
                    <a:lnTo>
                      <a:pt x="197654" y="327627"/>
                    </a:lnTo>
                    <a:lnTo>
                      <a:pt x="118601" y="406527"/>
                    </a:lnTo>
                    <a:lnTo>
                      <a:pt x="70777" y="358795"/>
                    </a:lnTo>
                    <a:lnTo>
                      <a:pt x="101525" y="328106"/>
                    </a:lnTo>
                    <a:lnTo>
                      <a:pt x="118601" y="345150"/>
                    </a:lnTo>
                    <a:close/>
                    <a:moveTo>
                      <a:pt x="232301" y="236606"/>
                    </a:moveTo>
                    <a:lnTo>
                      <a:pt x="443362" y="236606"/>
                    </a:lnTo>
                    <a:lnTo>
                      <a:pt x="443362" y="280004"/>
                    </a:lnTo>
                    <a:lnTo>
                      <a:pt x="232301" y="280004"/>
                    </a:lnTo>
                    <a:close/>
                    <a:moveTo>
                      <a:pt x="166906" y="188762"/>
                    </a:moveTo>
                    <a:lnTo>
                      <a:pt x="197654" y="219470"/>
                    </a:lnTo>
                    <a:lnTo>
                      <a:pt x="118601" y="298421"/>
                    </a:lnTo>
                    <a:lnTo>
                      <a:pt x="70777" y="250610"/>
                    </a:lnTo>
                    <a:lnTo>
                      <a:pt x="101525" y="219902"/>
                    </a:lnTo>
                    <a:lnTo>
                      <a:pt x="118601" y="236956"/>
                    </a:lnTo>
                    <a:close/>
                    <a:moveTo>
                      <a:pt x="393684" y="74154"/>
                    </a:moveTo>
                    <a:lnTo>
                      <a:pt x="393684" y="129434"/>
                    </a:lnTo>
                    <a:lnTo>
                      <a:pt x="449096" y="129434"/>
                    </a:lnTo>
                    <a:close/>
                    <a:moveTo>
                      <a:pt x="43513" y="43448"/>
                    </a:moveTo>
                    <a:lnTo>
                      <a:pt x="43513" y="563533"/>
                    </a:lnTo>
                    <a:lnTo>
                      <a:pt x="479848" y="563533"/>
                    </a:lnTo>
                    <a:lnTo>
                      <a:pt x="479848" y="172883"/>
                    </a:lnTo>
                    <a:lnTo>
                      <a:pt x="350219" y="172883"/>
                    </a:lnTo>
                    <a:lnTo>
                      <a:pt x="350219" y="43448"/>
                    </a:lnTo>
                    <a:close/>
                    <a:moveTo>
                      <a:pt x="0" y="0"/>
                    </a:moveTo>
                    <a:lnTo>
                      <a:pt x="380971" y="0"/>
                    </a:lnTo>
                    <a:lnTo>
                      <a:pt x="523313" y="142177"/>
                    </a:lnTo>
                    <a:lnTo>
                      <a:pt x="523313" y="606933"/>
                    </a:lnTo>
                    <a:lnTo>
                      <a:pt x="0" y="60693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4" name="组合 23"/>
            <p:cNvGrpSpPr/>
            <p:nvPr/>
          </p:nvGrpSpPr>
          <p:grpSpPr>
            <a:xfrm>
              <a:off x="2099159" y="2209732"/>
              <a:ext cx="2965210" cy="823848"/>
              <a:chOff x="8198497" y="2848741"/>
              <a:chExt cx="2965210" cy="823848"/>
            </a:xfrm>
          </p:grpSpPr>
          <p:sp>
            <p:nvSpPr>
              <p:cNvPr id="25" name="矩形 24"/>
              <p:cNvSpPr/>
              <p:nvPr/>
            </p:nvSpPr>
            <p:spPr bwMode="auto">
              <a:xfrm>
                <a:off x="8198497" y="3181044"/>
                <a:ext cx="2965210" cy="491545"/>
              </a:xfrm>
              <a:prstGeom prst="rect">
                <a:avLst/>
              </a:prstGeom>
            </p:spPr>
            <p:txBody>
              <a:bodyPr wrap="square">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设计源于生活，生活因设计而改变，在生活中追求艺术之美的存在</a:t>
                </a:r>
              </a:p>
            </p:txBody>
          </p:sp>
          <p:sp>
            <p:nvSpPr>
              <p:cNvPr id="26" name="PA-文本框 8"/>
              <p:cNvSpPr txBox="1"/>
              <p:nvPr/>
            </p:nvSpPr>
            <p:spPr>
              <a:xfrm>
                <a:off x="8198497" y="2848741"/>
                <a:ext cx="1210588" cy="400110"/>
              </a:xfrm>
              <a:prstGeom prst="rect">
                <a:avLst/>
              </a:prstGeom>
              <a:noFill/>
            </p:spPr>
            <p:txBody>
              <a:bodyPr wrap="none" rtlCol="0">
                <a:spAutoFit/>
                <a:scene3d>
                  <a:camera prst="orthographicFront"/>
                  <a:lightRig rig="threePt" dir="t"/>
                </a:scene3d>
                <a:sp3d contourW="12700"/>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zh-CN" altLang="en-US" sz="2000" dirty="0">
                    <a:latin typeface="微软雅黑" panose="020B0503020204020204" pitchFamily="34" charset="-122"/>
                    <a:ea typeface="微软雅黑" panose="020B0503020204020204" pitchFamily="34" charset="-122"/>
                  </a:rPr>
                  <a:t>标题添加</a:t>
                </a:r>
              </a:p>
            </p:txBody>
          </p:sp>
        </p:grpSp>
      </p:grpSp>
      <p:pic>
        <p:nvPicPr>
          <p:cNvPr id="34" name="图片占位符 33"/>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20168" r="20168"/>
          <a:stretch>
            <a:fillRect/>
          </a:stretch>
        </p:blipFill>
        <p:spPr>
          <a:xfrm>
            <a:off x="6223780" y="2135750"/>
            <a:ext cx="2230856" cy="2802954"/>
          </a:xfrm>
        </p:spPr>
      </p:pic>
      <p:pic>
        <p:nvPicPr>
          <p:cNvPr id="36" name="图片占位符 35"/>
          <p:cNvPicPr>
            <a:picLocks noGrp="1" noChangeAspect="1"/>
          </p:cNvPicPr>
          <p:nvPr>
            <p:ph type="pic" sz="quarter" idx="11"/>
          </p:nvPr>
        </p:nvPicPr>
        <p:blipFill>
          <a:blip r:embed="rId7">
            <a:extLst>
              <a:ext uri="{28A0092B-C50C-407E-A947-70E740481C1C}">
                <a14:useLocalDpi xmlns:a14="http://schemas.microsoft.com/office/drawing/2010/main" val="0"/>
              </a:ext>
            </a:extLst>
          </a:blip>
          <a:srcRect l="20189" r="20189"/>
          <a:stretch>
            <a:fillRect/>
          </a:stretch>
        </p:blipFill>
        <p:spPr>
          <a:xfrm>
            <a:off x="8710194" y="2135750"/>
            <a:ext cx="2230856" cy="2802954"/>
          </a:xfrm>
        </p:spPr>
      </p:pic>
      <p:sp>
        <p:nvSpPr>
          <p:cNvPr id="37" name="任意多边形: 形状 36"/>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形状 37"/>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PA-文本框 8"/>
          <p:cNvSpPr txBox="1"/>
          <p:nvPr>
            <p:custDataLst>
              <p:tags r:id="rId3"/>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1000"/>
                                        <p:tgtEl>
                                          <p:spTgt spid="34"/>
                                        </p:tgtEl>
                                      </p:cBhvr>
                                    </p:animEffect>
                                    <p:anim calcmode="lin" valueType="num">
                                      <p:cBhvr>
                                        <p:cTn id="43" dur="1000" fill="hold"/>
                                        <p:tgtEl>
                                          <p:spTgt spid="34"/>
                                        </p:tgtEl>
                                        <p:attrNameLst>
                                          <p:attrName>ppt_x</p:attrName>
                                        </p:attrNameLst>
                                      </p:cBhvr>
                                      <p:tavLst>
                                        <p:tav tm="0">
                                          <p:val>
                                            <p:strVal val="#ppt_x"/>
                                          </p:val>
                                        </p:tav>
                                        <p:tav tm="100000">
                                          <p:val>
                                            <p:strVal val="#ppt_x"/>
                                          </p:val>
                                        </p:tav>
                                      </p:tavLst>
                                    </p:anim>
                                    <p:anim calcmode="lin" valueType="num">
                                      <p:cBhvr>
                                        <p:cTn id="44" dur="1000" fill="hold"/>
                                        <p:tgtEl>
                                          <p:spTgt spid="34"/>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卡通背景3-01"/>
          <p:cNvPicPr>
            <a:picLocks noChangeAspect="1"/>
          </p:cNvPicPr>
          <p:nvPr>
            <p:custDataLst>
              <p:tags r:id="rId1"/>
            </p:custDataLst>
          </p:nvPr>
        </p:nvPicPr>
        <p:blipFill>
          <a:blip r:embed="rId6"/>
          <a:srcRect l="16922" r="7521"/>
          <a:stretch>
            <a:fillRect/>
          </a:stretch>
        </p:blipFill>
        <p:spPr>
          <a:xfrm rot="16200000">
            <a:off x="2651125" y="-2651125"/>
            <a:ext cx="6889750" cy="12192000"/>
          </a:xfrm>
          <a:prstGeom prst="rect">
            <a:avLst/>
          </a:prstGeom>
        </p:spPr>
      </p:pic>
      <p:sp>
        <p:nvSpPr>
          <p:cNvPr id="5" name="菱形 4"/>
          <p:cNvSpPr/>
          <p:nvPr/>
        </p:nvSpPr>
        <p:spPr>
          <a:xfrm>
            <a:off x="6350700" y="740972"/>
            <a:ext cx="5205600" cy="5204528"/>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229564" y="3556001"/>
            <a:ext cx="5505236" cy="841192"/>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文本框 8"/>
          <p:cNvSpPr txBox="1"/>
          <p:nvPr>
            <p:custDataLst>
              <p:tags r:id="rId2"/>
            </p:custDataLst>
          </p:nvPr>
        </p:nvSpPr>
        <p:spPr>
          <a:xfrm>
            <a:off x="7657784" y="2102776"/>
            <a:ext cx="2591435" cy="922020"/>
          </a:xfrm>
          <a:prstGeom prst="rect">
            <a:avLst/>
          </a:prstGeom>
          <a:noFill/>
        </p:spPr>
        <p:txBody>
          <a:bodyPr wrap="none" rtlCol="0">
            <a:spAutoFit/>
            <a:scene3d>
              <a:camera prst="orthographicFront"/>
              <a:lightRig rig="threePt" dir="t"/>
            </a:scene3d>
            <a:sp3d contourW="12700"/>
          </a:bodyPr>
          <a:lstStyle/>
          <a:p>
            <a:pPr algn="ctr"/>
            <a:r>
              <a:rPr lang="en-US" altLang="zh-CN" sz="5400" dirty="0">
                <a:solidFill>
                  <a:srgbClr val="F68D31"/>
                </a:solidFill>
                <a:latin typeface="Century Gothic" panose="020B0502020202020204" pitchFamily="34" charset="0"/>
                <a:ea typeface="微软雅黑" panose="020B0503020204020204" pitchFamily="34" charset="-122"/>
              </a:rPr>
              <a:t>PART 02</a:t>
            </a:r>
            <a:endParaRPr lang="zh-CN" altLang="en-US" sz="5400" dirty="0">
              <a:solidFill>
                <a:srgbClr val="F68D31"/>
              </a:solidFill>
              <a:latin typeface="Century Gothic" panose="020B0502020202020204" pitchFamily="34" charset="0"/>
              <a:ea typeface="微软雅黑" panose="020B0503020204020204" pitchFamily="34" charset="-122"/>
            </a:endParaRPr>
          </a:p>
        </p:txBody>
      </p:sp>
      <p:sp>
        <p:nvSpPr>
          <p:cNvPr id="10" name="PA-文本框 8"/>
          <p:cNvSpPr txBox="1"/>
          <p:nvPr>
            <p:custDataLst>
              <p:tags r:id="rId3"/>
            </p:custDataLst>
          </p:nvPr>
        </p:nvSpPr>
        <p:spPr>
          <a:xfrm>
            <a:off x="6552844" y="3260959"/>
            <a:ext cx="4801315" cy="1015663"/>
          </a:xfrm>
          <a:prstGeom prst="rect">
            <a:avLst/>
          </a:prstGeom>
          <a:noFill/>
        </p:spPr>
        <p:txBody>
          <a:bodyPr wrap="none" rtlCol="0">
            <a:spAutoFit/>
            <a:scene3d>
              <a:camera prst="orthographicFront"/>
              <a:lightRig rig="threePt" dir="t"/>
            </a:scene3d>
            <a:sp3d contourW="12700"/>
          </a:bodyPr>
          <a:lstStyle/>
          <a:p>
            <a:pPr algn="ctr"/>
            <a:r>
              <a:rPr lang="zh-CN" altLang="en-US" sz="60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15" name="任意多边形: 形状 14"/>
          <p:cNvSpPr/>
          <p:nvPr/>
        </p:nvSpPr>
        <p:spPr>
          <a:xfrm>
            <a:off x="8373172" y="5112009"/>
            <a:ext cx="1160656" cy="580330"/>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696325" y="3102306"/>
            <a:ext cx="51435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p:bldP spid="10" grpId="0"/>
      <p:bldP spid="15"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nvGraphicFramePr>
        <p:xfrm>
          <a:off x="1019175" y="3394461"/>
          <a:ext cx="10153650" cy="2897133"/>
        </p:xfrm>
        <a:graphic>
          <a:graphicData uri="http://schemas.openxmlformats.org/drawingml/2006/chart">
            <c:chart xmlns:c="http://schemas.openxmlformats.org/drawingml/2006/chart" xmlns:r="http://schemas.openxmlformats.org/officeDocument/2006/relationships" r:id="rId8"/>
          </a:graphicData>
        </a:graphic>
      </p:graphicFrame>
      <p:grpSp>
        <p:nvGrpSpPr>
          <p:cNvPr id="5" name="组合 4"/>
          <p:cNvGrpSpPr/>
          <p:nvPr/>
        </p:nvGrpSpPr>
        <p:grpSpPr>
          <a:xfrm>
            <a:off x="1000125" y="1723790"/>
            <a:ext cx="10229849" cy="924121"/>
            <a:chOff x="5726083" y="2947217"/>
            <a:chExt cx="10229849" cy="924121"/>
          </a:xfrm>
        </p:grpSpPr>
        <p:sp>
          <p:nvSpPr>
            <p:cNvPr id="6" name="矩形 5"/>
            <p:cNvSpPr/>
            <p:nvPr/>
          </p:nvSpPr>
          <p:spPr bwMode="auto">
            <a:xfrm>
              <a:off x="5726083" y="3322726"/>
              <a:ext cx="10229849" cy="548612"/>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bg1">
                      <a:lumMod val="50000"/>
                    </a:schemeClr>
                  </a:solidFill>
                  <a:latin typeface="Century Gothic" panose="020B0502020202020204" pitchFamily="34" charset="0"/>
                  <a:ea typeface="+mj-ea"/>
                </a:rPr>
                <a:t>设计源于生活，生活因设计而改变在生活中追求艺术之美的存在设计源于生活生活因设计而改变，在生活中追求艺术之美的存在设计源于生活设计源于生活生活中追求艺术之美的存在在生活中追求艺术之美的存在设计源于生活设计源于生活生活中追求艺术之美的存在</a:t>
              </a:r>
            </a:p>
          </p:txBody>
        </p:sp>
        <p:sp>
          <p:nvSpPr>
            <p:cNvPr id="7" name="PA-文本框 8"/>
            <p:cNvSpPr txBox="1"/>
            <p:nvPr>
              <p:custDataLst>
                <p:tags r:id="rId5"/>
              </p:custDataLst>
            </p:nvPr>
          </p:nvSpPr>
          <p:spPr>
            <a:xfrm>
              <a:off x="5726084" y="2947217"/>
              <a:ext cx="1723549"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微软雅黑" panose="020B0503020204020204" pitchFamily="34" charset="-122"/>
                  <a:ea typeface="微软雅黑" panose="020B0503020204020204" pitchFamily="34" charset="-122"/>
                </a:rPr>
                <a:t>标题文字添加</a:t>
              </a:r>
            </a:p>
          </p:txBody>
        </p:sp>
      </p:grpSp>
      <p:sp>
        <p:nvSpPr>
          <p:cNvPr id="8" name="矩形 7"/>
          <p:cNvSpPr/>
          <p:nvPr/>
        </p:nvSpPr>
        <p:spPr>
          <a:xfrm>
            <a:off x="4403725" y="3032944"/>
            <a:ext cx="1025525" cy="310717"/>
          </a:xfrm>
          <a:prstGeom prst="rect">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矩形 8"/>
          <p:cNvSpPr/>
          <p:nvPr/>
        </p:nvSpPr>
        <p:spPr>
          <a:xfrm>
            <a:off x="5583238" y="3032944"/>
            <a:ext cx="1025525" cy="310717"/>
          </a:xfrm>
          <a:prstGeom prst="rect">
            <a:avLst/>
          </a:prstGeom>
          <a:solidFill>
            <a:srgbClr val="F68D3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矩形 9"/>
          <p:cNvSpPr/>
          <p:nvPr/>
        </p:nvSpPr>
        <p:spPr>
          <a:xfrm>
            <a:off x="6762750" y="3032944"/>
            <a:ext cx="1025525" cy="310717"/>
          </a:xfrm>
          <a:prstGeom prst="rect">
            <a:avLst/>
          </a:prstGeom>
          <a:solidFill>
            <a:schemeClr val="tx1">
              <a:lumMod val="75000"/>
              <a:lumOff val="25000"/>
            </a:schemeClr>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PA-文本框 8"/>
          <p:cNvSpPr txBox="1"/>
          <p:nvPr>
            <p:custDataLst>
              <p:tags r:id="rId1"/>
            </p:custDataLst>
          </p:nvPr>
        </p:nvSpPr>
        <p:spPr>
          <a:xfrm>
            <a:off x="4542025" y="3063213"/>
            <a:ext cx="748923" cy="261610"/>
          </a:xfrm>
          <a:prstGeom prst="rect">
            <a:avLst/>
          </a:prstGeom>
          <a:noFill/>
        </p:spPr>
        <p:txBody>
          <a:bodyPr wrap="none" rtlCol="0">
            <a:spAutoFit/>
            <a:scene3d>
              <a:camera prst="orthographicFront"/>
              <a:lightRig rig="threePt" dir="t"/>
            </a:scene3d>
            <a:sp3d contourW="12700"/>
          </a:bodyPr>
          <a:lstStyle/>
          <a:p>
            <a:pPr algn="ctr"/>
            <a:r>
              <a:rPr lang="zh-CN" altLang="en-US" sz="1050" dirty="0">
                <a:latin typeface="微软雅黑" panose="020B0503020204020204" pitchFamily="34" charset="-122"/>
                <a:ea typeface="微软雅黑" panose="020B0503020204020204" pitchFamily="34" charset="-122"/>
              </a:rPr>
              <a:t>文字添加</a:t>
            </a:r>
          </a:p>
        </p:txBody>
      </p:sp>
      <p:sp>
        <p:nvSpPr>
          <p:cNvPr id="12" name="PA-文本框 8"/>
          <p:cNvSpPr txBox="1"/>
          <p:nvPr>
            <p:custDataLst>
              <p:tags r:id="rId2"/>
            </p:custDataLst>
          </p:nvPr>
        </p:nvSpPr>
        <p:spPr>
          <a:xfrm>
            <a:off x="5721538" y="3063213"/>
            <a:ext cx="748923" cy="261610"/>
          </a:xfrm>
          <a:prstGeom prst="rect">
            <a:avLst/>
          </a:prstGeom>
          <a:noFill/>
        </p:spPr>
        <p:txBody>
          <a:bodyPr wrap="none" rtlCol="0">
            <a:spAutoFit/>
            <a:scene3d>
              <a:camera prst="orthographicFront"/>
              <a:lightRig rig="threePt" dir="t"/>
            </a:scene3d>
            <a:sp3d contourW="12700"/>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文字添加</a:t>
            </a:r>
          </a:p>
        </p:txBody>
      </p:sp>
      <p:sp>
        <p:nvSpPr>
          <p:cNvPr id="13" name="PA-文本框 8"/>
          <p:cNvSpPr txBox="1"/>
          <p:nvPr>
            <p:custDataLst>
              <p:tags r:id="rId3"/>
            </p:custDataLst>
          </p:nvPr>
        </p:nvSpPr>
        <p:spPr>
          <a:xfrm>
            <a:off x="6901050" y="3063213"/>
            <a:ext cx="748923" cy="261610"/>
          </a:xfrm>
          <a:prstGeom prst="rect">
            <a:avLst/>
          </a:prstGeom>
          <a:noFill/>
        </p:spPr>
        <p:txBody>
          <a:bodyPr wrap="none" rtlCol="0">
            <a:spAutoFit/>
            <a:scene3d>
              <a:camera prst="orthographicFront"/>
              <a:lightRig rig="threePt" dir="t"/>
            </a:scene3d>
            <a:sp3d contourW="12700"/>
          </a:bodyPr>
          <a:lstStyle/>
          <a:p>
            <a:pPr algn="ctr"/>
            <a:r>
              <a:rPr lang="zh-CN" altLang="en-US" sz="1050" dirty="0">
                <a:solidFill>
                  <a:schemeClr val="bg1"/>
                </a:solidFill>
                <a:latin typeface="微软雅黑" panose="020B0503020204020204" pitchFamily="34" charset="-122"/>
                <a:ea typeface="微软雅黑" panose="020B0503020204020204" pitchFamily="34" charset="-122"/>
              </a:rPr>
              <a:t>文字添加</a:t>
            </a:r>
          </a:p>
        </p:txBody>
      </p:sp>
      <p:sp>
        <p:nvSpPr>
          <p:cNvPr id="14" name="任意多边形: 形状 13"/>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PA-文本框 8"/>
          <p:cNvSpPr txBox="1"/>
          <p:nvPr>
            <p:custDataLst>
              <p:tags r:id="rId4"/>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8" grpId="0" animBg="1"/>
      <p:bldP spid="9" grpId="0" animBg="1"/>
      <p:bldP spid="10" grpId="0" animBg="1"/>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4211782" y="2232780"/>
            <a:ext cx="3768436" cy="3248650"/>
            <a:chOff x="4211782" y="2232780"/>
            <a:chExt cx="3768436" cy="3248650"/>
          </a:xfrm>
        </p:grpSpPr>
        <p:grpSp>
          <p:nvGrpSpPr>
            <p:cNvPr id="6" name="组合 5"/>
            <p:cNvGrpSpPr/>
            <p:nvPr/>
          </p:nvGrpSpPr>
          <p:grpSpPr>
            <a:xfrm>
              <a:off x="4211782" y="2232780"/>
              <a:ext cx="3768436" cy="3248650"/>
              <a:chOff x="3927865" y="1988024"/>
              <a:chExt cx="4336270" cy="3738162"/>
            </a:xfrm>
          </p:grpSpPr>
          <p:sp>
            <p:nvSpPr>
              <p:cNvPr id="2" name="等腰三角形 1"/>
              <p:cNvSpPr/>
              <p:nvPr/>
            </p:nvSpPr>
            <p:spPr>
              <a:xfrm>
                <a:off x="5092931" y="1988024"/>
                <a:ext cx="2006138" cy="1729428"/>
              </a:xfrm>
              <a:prstGeom prst="triangle">
                <a:avLst/>
              </a:pr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a:off x="3927865" y="3996758"/>
                <a:ext cx="2006138" cy="1729428"/>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a:off x="6257997" y="3996758"/>
                <a:ext cx="2006138" cy="1729428"/>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flipV="1">
                <a:off x="5092931" y="3902673"/>
                <a:ext cx="2006137" cy="1729429"/>
              </a:xfrm>
              <a:prstGeom prst="triangle">
                <a:avLst/>
              </a:prstGeom>
              <a:solidFill>
                <a:schemeClr val="bg1"/>
              </a:solidFill>
              <a:ln>
                <a:solidFill>
                  <a:schemeClr val="tx1"/>
                </a:solid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sp>
          <p:nvSpPr>
            <p:cNvPr id="24" name="椭圆 6"/>
            <p:cNvSpPr/>
            <p:nvPr/>
          </p:nvSpPr>
          <p:spPr>
            <a:xfrm>
              <a:off x="5896094" y="3087227"/>
              <a:ext cx="399812" cy="369222"/>
            </a:xfrm>
            <a:custGeom>
              <a:avLst/>
              <a:gdLst>
                <a:gd name="connsiteX0" fmla="*/ 186302 w 608697"/>
                <a:gd name="connsiteY0" fmla="*/ 63862 h 562124"/>
                <a:gd name="connsiteX1" fmla="*/ 204357 w 608697"/>
                <a:gd name="connsiteY1" fmla="*/ 81889 h 562124"/>
                <a:gd name="connsiteX2" fmla="*/ 186302 w 608697"/>
                <a:gd name="connsiteY2" fmla="*/ 99991 h 562124"/>
                <a:gd name="connsiteX3" fmla="*/ 99759 w 608697"/>
                <a:gd name="connsiteY3" fmla="*/ 186326 h 562124"/>
                <a:gd name="connsiteX4" fmla="*/ 81705 w 608697"/>
                <a:gd name="connsiteY4" fmla="*/ 204428 h 562124"/>
                <a:gd name="connsiteX5" fmla="*/ 63650 w 608697"/>
                <a:gd name="connsiteY5" fmla="*/ 186326 h 562124"/>
                <a:gd name="connsiteX6" fmla="*/ 186302 w 608697"/>
                <a:gd name="connsiteY6" fmla="*/ 63862 h 562124"/>
                <a:gd name="connsiteX7" fmla="*/ 175448 w 608697"/>
                <a:gd name="connsiteY7" fmla="*/ 36129 h 562124"/>
                <a:gd name="connsiteX8" fmla="*/ 36179 w 608697"/>
                <a:gd name="connsiteY8" fmla="*/ 175282 h 562124"/>
                <a:gd name="connsiteX9" fmla="*/ 276226 w 608697"/>
                <a:gd name="connsiteY9" fmla="*/ 490611 h 562124"/>
                <a:gd name="connsiteX10" fmla="*/ 276972 w 608697"/>
                <a:gd name="connsiteY10" fmla="*/ 491356 h 562124"/>
                <a:gd name="connsiteX11" fmla="*/ 304349 w 608697"/>
                <a:gd name="connsiteY11" fmla="*/ 518546 h 562124"/>
                <a:gd name="connsiteX12" fmla="*/ 331725 w 608697"/>
                <a:gd name="connsiteY12" fmla="*/ 491356 h 562124"/>
                <a:gd name="connsiteX13" fmla="*/ 332471 w 608697"/>
                <a:gd name="connsiteY13" fmla="*/ 490611 h 562124"/>
                <a:gd name="connsiteX14" fmla="*/ 572518 w 608697"/>
                <a:gd name="connsiteY14" fmla="*/ 175282 h 562124"/>
                <a:gd name="connsiteX15" fmla="*/ 433249 w 608697"/>
                <a:gd name="connsiteY15" fmla="*/ 36129 h 562124"/>
                <a:gd name="connsiteX16" fmla="*/ 318149 w 608697"/>
                <a:gd name="connsiteY16" fmla="*/ 89764 h 562124"/>
                <a:gd name="connsiteX17" fmla="*/ 304349 w 608697"/>
                <a:gd name="connsiteY17" fmla="*/ 96170 h 562124"/>
                <a:gd name="connsiteX18" fmla="*/ 290548 w 608697"/>
                <a:gd name="connsiteY18" fmla="*/ 89764 h 562124"/>
                <a:gd name="connsiteX19" fmla="*/ 175448 w 608697"/>
                <a:gd name="connsiteY19" fmla="*/ 36129 h 562124"/>
                <a:gd name="connsiteX20" fmla="*/ 175448 w 608697"/>
                <a:gd name="connsiteY20" fmla="*/ 0 h 562124"/>
                <a:gd name="connsiteX21" fmla="*/ 304349 w 608697"/>
                <a:gd name="connsiteY21" fmla="*/ 51847 h 562124"/>
                <a:gd name="connsiteX22" fmla="*/ 433249 w 608697"/>
                <a:gd name="connsiteY22" fmla="*/ 0 h 562124"/>
                <a:gd name="connsiteX23" fmla="*/ 608697 w 608697"/>
                <a:gd name="connsiteY23" fmla="*/ 175282 h 562124"/>
                <a:gd name="connsiteX24" fmla="*/ 537309 w 608697"/>
                <a:gd name="connsiteY24" fmla="*/ 342593 h 562124"/>
                <a:gd name="connsiteX25" fmla="*/ 356864 w 608697"/>
                <a:gd name="connsiteY25" fmla="*/ 517354 h 562124"/>
                <a:gd name="connsiteX26" fmla="*/ 317104 w 608697"/>
                <a:gd name="connsiteY26" fmla="*/ 556835 h 562124"/>
                <a:gd name="connsiteX27" fmla="*/ 304349 w 608697"/>
                <a:gd name="connsiteY27" fmla="*/ 562124 h 562124"/>
                <a:gd name="connsiteX28" fmla="*/ 291593 w 608697"/>
                <a:gd name="connsiteY28" fmla="*/ 556835 h 562124"/>
                <a:gd name="connsiteX29" fmla="*/ 251834 w 608697"/>
                <a:gd name="connsiteY29" fmla="*/ 517354 h 562124"/>
                <a:gd name="connsiteX30" fmla="*/ 71388 w 608697"/>
                <a:gd name="connsiteY30" fmla="*/ 342593 h 562124"/>
                <a:gd name="connsiteX31" fmla="*/ 0 w 608697"/>
                <a:gd name="connsiteY31" fmla="*/ 175282 h 562124"/>
                <a:gd name="connsiteX32" fmla="*/ 175448 w 608697"/>
                <a:gd name="connsiteY32" fmla="*/ 0 h 5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8697" h="562124">
                  <a:moveTo>
                    <a:pt x="186302" y="63862"/>
                  </a:moveTo>
                  <a:cubicBezTo>
                    <a:pt x="196225" y="63862"/>
                    <a:pt x="204357" y="71907"/>
                    <a:pt x="204357" y="81889"/>
                  </a:cubicBezTo>
                  <a:cubicBezTo>
                    <a:pt x="204357" y="91871"/>
                    <a:pt x="196300" y="99991"/>
                    <a:pt x="186302" y="99991"/>
                  </a:cubicBezTo>
                  <a:cubicBezTo>
                    <a:pt x="137808" y="99991"/>
                    <a:pt x="99759" y="137907"/>
                    <a:pt x="99759" y="186326"/>
                  </a:cubicBezTo>
                  <a:cubicBezTo>
                    <a:pt x="99759" y="196308"/>
                    <a:pt x="91702" y="204428"/>
                    <a:pt x="81705" y="204428"/>
                  </a:cubicBezTo>
                  <a:cubicBezTo>
                    <a:pt x="71708" y="204428"/>
                    <a:pt x="63650" y="196308"/>
                    <a:pt x="63650" y="186326"/>
                  </a:cubicBezTo>
                  <a:cubicBezTo>
                    <a:pt x="63650" y="117645"/>
                    <a:pt x="117516" y="63862"/>
                    <a:pt x="186302" y="63862"/>
                  </a:cubicBezTo>
                  <a:close/>
                  <a:moveTo>
                    <a:pt x="175448" y="36129"/>
                  </a:moveTo>
                  <a:cubicBezTo>
                    <a:pt x="97347" y="36129"/>
                    <a:pt x="36179" y="97213"/>
                    <a:pt x="36179" y="175282"/>
                  </a:cubicBezTo>
                  <a:cubicBezTo>
                    <a:pt x="36179" y="273687"/>
                    <a:pt x="122933" y="355182"/>
                    <a:pt x="276226" y="490611"/>
                  </a:cubicBezTo>
                  <a:cubicBezTo>
                    <a:pt x="276450" y="490834"/>
                    <a:pt x="276748" y="491132"/>
                    <a:pt x="276972" y="491356"/>
                  </a:cubicBezTo>
                  <a:lnTo>
                    <a:pt x="304349" y="518546"/>
                  </a:lnTo>
                  <a:lnTo>
                    <a:pt x="331725" y="491356"/>
                  </a:lnTo>
                  <a:cubicBezTo>
                    <a:pt x="331949" y="491132"/>
                    <a:pt x="332247" y="490834"/>
                    <a:pt x="332471" y="490611"/>
                  </a:cubicBezTo>
                  <a:cubicBezTo>
                    <a:pt x="485764" y="355182"/>
                    <a:pt x="572518" y="273762"/>
                    <a:pt x="572518" y="175282"/>
                  </a:cubicBezTo>
                  <a:cubicBezTo>
                    <a:pt x="572518" y="97213"/>
                    <a:pt x="511350" y="36129"/>
                    <a:pt x="433249" y="36129"/>
                  </a:cubicBezTo>
                  <a:cubicBezTo>
                    <a:pt x="390282" y="36129"/>
                    <a:pt x="346196" y="56689"/>
                    <a:pt x="318149" y="89764"/>
                  </a:cubicBezTo>
                  <a:cubicBezTo>
                    <a:pt x="314717" y="93861"/>
                    <a:pt x="309645" y="96170"/>
                    <a:pt x="304349" y="96170"/>
                  </a:cubicBezTo>
                  <a:cubicBezTo>
                    <a:pt x="299052" y="96170"/>
                    <a:pt x="293980" y="93861"/>
                    <a:pt x="290548" y="89764"/>
                  </a:cubicBezTo>
                  <a:cubicBezTo>
                    <a:pt x="262501" y="56689"/>
                    <a:pt x="218415" y="36129"/>
                    <a:pt x="175448" y="36129"/>
                  </a:cubicBezTo>
                  <a:close/>
                  <a:moveTo>
                    <a:pt x="175448" y="0"/>
                  </a:moveTo>
                  <a:cubicBezTo>
                    <a:pt x="222891" y="0"/>
                    <a:pt x="269736" y="19145"/>
                    <a:pt x="304349" y="51847"/>
                  </a:cubicBezTo>
                  <a:cubicBezTo>
                    <a:pt x="338961" y="19145"/>
                    <a:pt x="385807" y="0"/>
                    <a:pt x="433249" y="0"/>
                  </a:cubicBezTo>
                  <a:cubicBezTo>
                    <a:pt x="531640" y="0"/>
                    <a:pt x="608697" y="77026"/>
                    <a:pt x="608697" y="175282"/>
                  </a:cubicBezTo>
                  <a:cubicBezTo>
                    <a:pt x="608697" y="230258"/>
                    <a:pt x="586020" y="283446"/>
                    <a:pt x="537309" y="342593"/>
                  </a:cubicBezTo>
                  <a:cubicBezTo>
                    <a:pt x="494865" y="394291"/>
                    <a:pt x="435711" y="447628"/>
                    <a:pt x="356864" y="517354"/>
                  </a:cubicBezTo>
                  <a:lnTo>
                    <a:pt x="317104" y="556835"/>
                  </a:lnTo>
                  <a:cubicBezTo>
                    <a:pt x="313598" y="560336"/>
                    <a:pt x="308973" y="562124"/>
                    <a:pt x="304349" y="562124"/>
                  </a:cubicBezTo>
                  <a:cubicBezTo>
                    <a:pt x="299724" y="562124"/>
                    <a:pt x="295099" y="560336"/>
                    <a:pt x="291593" y="556835"/>
                  </a:cubicBezTo>
                  <a:lnTo>
                    <a:pt x="251834" y="517354"/>
                  </a:lnTo>
                  <a:cubicBezTo>
                    <a:pt x="172986" y="447628"/>
                    <a:pt x="113832" y="394291"/>
                    <a:pt x="71388" y="342593"/>
                  </a:cubicBezTo>
                  <a:cubicBezTo>
                    <a:pt x="22677" y="283446"/>
                    <a:pt x="0" y="230258"/>
                    <a:pt x="0" y="175282"/>
                  </a:cubicBezTo>
                  <a:cubicBezTo>
                    <a:pt x="0" y="77026"/>
                    <a:pt x="77057" y="0"/>
                    <a:pt x="1754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8"/>
            <p:cNvSpPr/>
            <p:nvPr/>
          </p:nvSpPr>
          <p:spPr>
            <a:xfrm>
              <a:off x="4886439" y="4819650"/>
              <a:ext cx="394120" cy="399812"/>
            </a:xfrm>
            <a:custGeom>
              <a:avLst/>
              <a:gdLst>
                <a:gd name="T0" fmla="*/ 375 w 500"/>
                <a:gd name="T1" fmla="*/ 188 h 508"/>
                <a:gd name="T2" fmla="*/ 188 w 500"/>
                <a:gd name="T3" fmla="*/ 0 h 508"/>
                <a:gd name="T4" fmla="*/ 0 w 500"/>
                <a:gd name="T5" fmla="*/ 188 h 508"/>
                <a:gd name="T6" fmla="*/ 188 w 500"/>
                <a:gd name="T7" fmla="*/ 375 h 508"/>
                <a:gd name="T8" fmla="*/ 375 w 500"/>
                <a:gd name="T9" fmla="*/ 188 h 508"/>
                <a:gd name="T10" fmla="*/ 188 w 500"/>
                <a:gd name="T11" fmla="*/ 328 h 508"/>
                <a:gd name="T12" fmla="*/ 47 w 500"/>
                <a:gd name="T13" fmla="*/ 188 h 508"/>
                <a:gd name="T14" fmla="*/ 188 w 500"/>
                <a:gd name="T15" fmla="*/ 47 h 508"/>
                <a:gd name="T16" fmla="*/ 328 w 500"/>
                <a:gd name="T17" fmla="*/ 188 h 508"/>
                <a:gd name="T18" fmla="*/ 188 w 500"/>
                <a:gd name="T19" fmla="*/ 328 h 508"/>
                <a:gd name="T20" fmla="*/ 500 w 500"/>
                <a:gd name="T21" fmla="*/ 466 h 508"/>
                <a:gd name="T22" fmla="*/ 458 w 500"/>
                <a:gd name="T23" fmla="*/ 508 h 508"/>
                <a:gd name="T24" fmla="*/ 314 w 500"/>
                <a:gd name="T25" fmla="*/ 364 h 508"/>
                <a:gd name="T26" fmla="*/ 356 w 500"/>
                <a:gd name="T27" fmla="*/ 322 h 508"/>
                <a:gd name="T28" fmla="*/ 500 w 500"/>
                <a:gd name="T29" fmla="*/ 466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0" h="508">
                  <a:moveTo>
                    <a:pt x="375" y="188"/>
                  </a:moveTo>
                  <a:cubicBezTo>
                    <a:pt x="375" y="84"/>
                    <a:pt x="291" y="0"/>
                    <a:pt x="188" y="0"/>
                  </a:cubicBezTo>
                  <a:cubicBezTo>
                    <a:pt x="84" y="0"/>
                    <a:pt x="0" y="84"/>
                    <a:pt x="0" y="188"/>
                  </a:cubicBezTo>
                  <a:cubicBezTo>
                    <a:pt x="0" y="291"/>
                    <a:pt x="84" y="375"/>
                    <a:pt x="188" y="375"/>
                  </a:cubicBezTo>
                  <a:cubicBezTo>
                    <a:pt x="291" y="375"/>
                    <a:pt x="375" y="291"/>
                    <a:pt x="375" y="188"/>
                  </a:cubicBezTo>
                  <a:close/>
                  <a:moveTo>
                    <a:pt x="188" y="328"/>
                  </a:moveTo>
                  <a:cubicBezTo>
                    <a:pt x="110" y="328"/>
                    <a:pt x="47" y="265"/>
                    <a:pt x="47" y="188"/>
                  </a:cubicBezTo>
                  <a:cubicBezTo>
                    <a:pt x="47" y="110"/>
                    <a:pt x="110" y="47"/>
                    <a:pt x="188" y="47"/>
                  </a:cubicBezTo>
                  <a:cubicBezTo>
                    <a:pt x="265" y="47"/>
                    <a:pt x="328" y="110"/>
                    <a:pt x="328" y="188"/>
                  </a:cubicBezTo>
                  <a:cubicBezTo>
                    <a:pt x="328" y="265"/>
                    <a:pt x="265" y="328"/>
                    <a:pt x="188" y="328"/>
                  </a:cubicBezTo>
                  <a:close/>
                  <a:moveTo>
                    <a:pt x="500" y="466"/>
                  </a:moveTo>
                  <a:lnTo>
                    <a:pt x="458" y="508"/>
                  </a:lnTo>
                  <a:lnTo>
                    <a:pt x="314" y="364"/>
                  </a:lnTo>
                  <a:lnTo>
                    <a:pt x="356" y="322"/>
                  </a:lnTo>
                  <a:lnTo>
                    <a:pt x="500" y="46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9"/>
            <p:cNvSpPr/>
            <p:nvPr/>
          </p:nvSpPr>
          <p:spPr>
            <a:xfrm>
              <a:off x="6915068" y="4819650"/>
              <a:ext cx="386866" cy="399812"/>
            </a:xfrm>
            <a:custGeom>
              <a:avLst/>
              <a:gdLst>
                <a:gd name="T0" fmla="*/ 743 w 743"/>
                <a:gd name="T1" fmla="*/ 27 h 769"/>
                <a:gd name="T2" fmla="*/ 736 w 743"/>
                <a:gd name="T3" fmla="*/ 8 h 769"/>
                <a:gd name="T4" fmla="*/ 717 w 743"/>
                <a:gd name="T5" fmla="*/ 0 h 769"/>
                <a:gd name="T6" fmla="*/ 599 w 743"/>
                <a:gd name="T7" fmla="*/ 0 h 769"/>
                <a:gd name="T8" fmla="*/ 591 w 743"/>
                <a:gd name="T9" fmla="*/ 1 h 769"/>
                <a:gd name="T10" fmla="*/ 569 w 743"/>
                <a:gd name="T11" fmla="*/ 1 h 769"/>
                <a:gd name="T12" fmla="*/ 555 w 743"/>
                <a:gd name="T13" fmla="*/ 2 h 769"/>
                <a:gd name="T14" fmla="*/ 184 w 743"/>
                <a:gd name="T15" fmla="*/ 2 h 769"/>
                <a:gd name="T16" fmla="*/ 171 w 743"/>
                <a:gd name="T17" fmla="*/ 1 h 769"/>
                <a:gd name="T18" fmla="*/ 152 w 743"/>
                <a:gd name="T19" fmla="*/ 1 h 769"/>
                <a:gd name="T20" fmla="*/ 144 w 743"/>
                <a:gd name="T21" fmla="*/ 0 h 769"/>
                <a:gd name="T22" fmla="*/ 26 w 743"/>
                <a:gd name="T23" fmla="*/ 0 h 769"/>
                <a:gd name="T24" fmla="*/ 8 w 743"/>
                <a:gd name="T25" fmla="*/ 8 h 769"/>
                <a:gd name="T26" fmla="*/ 0 w 743"/>
                <a:gd name="T27" fmla="*/ 27 h 769"/>
                <a:gd name="T28" fmla="*/ 118 w 743"/>
                <a:gd name="T29" fmla="*/ 266 h 769"/>
                <a:gd name="T30" fmla="*/ 118 w 743"/>
                <a:gd name="T31" fmla="*/ 267 h 769"/>
                <a:gd name="T32" fmla="*/ 118 w 743"/>
                <a:gd name="T33" fmla="*/ 270 h 769"/>
                <a:gd name="T34" fmla="*/ 342 w 743"/>
                <a:gd name="T35" fmla="*/ 511 h 769"/>
                <a:gd name="T36" fmla="*/ 342 w 743"/>
                <a:gd name="T37" fmla="*/ 713 h 769"/>
                <a:gd name="T38" fmla="*/ 242 w 743"/>
                <a:gd name="T39" fmla="*/ 713 h 769"/>
                <a:gd name="T40" fmla="*/ 228 w 743"/>
                <a:gd name="T41" fmla="*/ 727 h 769"/>
                <a:gd name="T42" fmla="*/ 228 w 743"/>
                <a:gd name="T43" fmla="*/ 756 h 769"/>
                <a:gd name="T44" fmla="*/ 242 w 743"/>
                <a:gd name="T45" fmla="*/ 769 h 769"/>
                <a:gd name="T46" fmla="*/ 498 w 743"/>
                <a:gd name="T47" fmla="*/ 769 h 769"/>
                <a:gd name="T48" fmla="*/ 511 w 743"/>
                <a:gd name="T49" fmla="*/ 756 h 769"/>
                <a:gd name="T50" fmla="*/ 511 w 743"/>
                <a:gd name="T51" fmla="*/ 727 h 769"/>
                <a:gd name="T52" fmla="*/ 498 w 743"/>
                <a:gd name="T53" fmla="*/ 713 h 769"/>
                <a:gd name="T54" fmla="*/ 398 w 743"/>
                <a:gd name="T55" fmla="*/ 713 h 769"/>
                <a:gd name="T56" fmla="*/ 398 w 743"/>
                <a:gd name="T57" fmla="*/ 511 h 769"/>
                <a:gd name="T58" fmla="*/ 621 w 743"/>
                <a:gd name="T59" fmla="*/ 279 h 769"/>
                <a:gd name="T60" fmla="*/ 623 w 743"/>
                <a:gd name="T61" fmla="*/ 271 h 769"/>
                <a:gd name="T62" fmla="*/ 623 w 743"/>
                <a:gd name="T63" fmla="*/ 266 h 769"/>
                <a:gd name="T64" fmla="*/ 743 w 743"/>
                <a:gd name="T65" fmla="*/ 27 h 769"/>
                <a:gd name="T66" fmla="*/ 370 w 743"/>
                <a:gd name="T67" fmla="*/ 457 h 769"/>
                <a:gd name="T68" fmla="*/ 174 w 743"/>
                <a:gd name="T69" fmla="*/ 261 h 769"/>
                <a:gd name="T70" fmla="*/ 174 w 743"/>
                <a:gd name="T71" fmla="*/ 58 h 769"/>
                <a:gd name="T72" fmla="*/ 566 w 743"/>
                <a:gd name="T73" fmla="*/ 58 h 769"/>
                <a:gd name="T74" fmla="*/ 566 w 743"/>
                <a:gd name="T75" fmla="*/ 261 h 769"/>
                <a:gd name="T76" fmla="*/ 370 w 743"/>
                <a:gd name="T77" fmla="*/ 457 h 769"/>
                <a:gd name="T78" fmla="*/ 118 w 743"/>
                <a:gd name="T79" fmla="*/ 209 h 769"/>
                <a:gd name="T80" fmla="*/ 55 w 743"/>
                <a:gd name="T81" fmla="*/ 53 h 769"/>
                <a:gd name="T82" fmla="*/ 118 w 743"/>
                <a:gd name="T83" fmla="*/ 53 h 769"/>
                <a:gd name="T84" fmla="*/ 118 w 743"/>
                <a:gd name="T85" fmla="*/ 209 h 769"/>
                <a:gd name="T86" fmla="*/ 626 w 743"/>
                <a:gd name="T87" fmla="*/ 209 h 769"/>
                <a:gd name="T88" fmla="*/ 626 w 743"/>
                <a:gd name="T89" fmla="*/ 53 h 769"/>
                <a:gd name="T90" fmla="*/ 688 w 743"/>
                <a:gd name="T91" fmla="*/ 53 h 769"/>
                <a:gd name="T92" fmla="*/ 626 w 743"/>
                <a:gd name="T93" fmla="*/ 20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3" h="769">
                  <a:moveTo>
                    <a:pt x="743" y="27"/>
                  </a:moveTo>
                  <a:cubicBezTo>
                    <a:pt x="743" y="20"/>
                    <a:pt x="741" y="13"/>
                    <a:pt x="736" y="8"/>
                  </a:cubicBezTo>
                  <a:cubicBezTo>
                    <a:pt x="731" y="3"/>
                    <a:pt x="724" y="0"/>
                    <a:pt x="717" y="0"/>
                  </a:cubicBezTo>
                  <a:lnTo>
                    <a:pt x="599" y="0"/>
                  </a:lnTo>
                  <a:cubicBezTo>
                    <a:pt x="596" y="0"/>
                    <a:pt x="594" y="0"/>
                    <a:pt x="591" y="1"/>
                  </a:cubicBezTo>
                  <a:lnTo>
                    <a:pt x="569" y="1"/>
                  </a:lnTo>
                  <a:cubicBezTo>
                    <a:pt x="565" y="1"/>
                    <a:pt x="560" y="1"/>
                    <a:pt x="555" y="2"/>
                  </a:cubicBezTo>
                  <a:lnTo>
                    <a:pt x="184" y="2"/>
                  </a:lnTo>
                  <a:cubicBezTo>
                    <a:pt x="179" y="1"/>
                    <a:pt x="175" y="1"/>
                    <a:pt x="171" y="1"/>
                  </a:cubicBezTo>
                  <a:lnTo>
                    <a:pt x="152" y="1"/>
                  </a:lnTo>
                  <a:cubicBezTo>
                    <a:pt x="149" y="0"/>
                    <a:pt x="147" y="0"/>
                    <a:pt x="144" y="0"/>
                  </a:cubicBezTo>
                  <a:lnTo>
                    <a:pt x="26" y="0"/>
                  </a:lnTo>
                  <a:cubicBezTo>
                    <a:pt x="19" y="0"/>
                    <a:pt x="13" y="3"/>
                    <a:pt x="8" y="8"/>
                  </a:cubicBezTo>
                  <a:cubicBezTo>
                    <a:pt x="2" y="13"/>
                    <a:pt x="0" y="20"/>
                    <a:pt x="0" y="27"/>
                  </a:cubicBezTo>
                  <a:cubicBezTo>
                    <a:pt x="0" y="36"/>
                    <a:pt x="3" y="239"/>
                    <a:pt x="118" y="266"/>
                  </a:cubicBezTo>
                  <a:lnTo>
                    <a:pt x="118" y="267"/>
                  </a:lnTo>
                  <a:cubicBezTo>
                    <a:pt x="118" y="268"/>
                    <a:pt x="118" y="269"/>
                    <a:pt x="118" y="270"/>
                  </a:cubicBezTo>
                  <a:cubicBezTo>
                    <a:pt x="123" y="394"/>
                    <a:pt x="220" y="497"/>
                    <a:pt x="342" y="511"/>
                  </a:cubicBezTo>
                  <a:lnTo>
                    <a:pt x="342" y="713"/>
                  </a:lnTo>
                  <a:lnTo>
                    <a:pt x="242" y="713"/>
                  </a:lnTo>
                  <a:cubicBezTo>
                    <a:pt x="234" y="713"/>
                    <a:pt x="228" y="719"/>
                    <a:pt x="228" y="727"/>
                  </a:cubicBezTo>
                  <a:lnTo>
                    <a:pt x="228" y="756"/>
                  </a:lnTo>
                  <a:cubicBezTo>
                    <a:pt x="228" y="763"/>
                    <a:pt x="234" y="769"/>
                    <a:pt x="242" y="769"/>
                  </a:cubicBezTo>
                  <a:lnTo>
                    <a:pt x="498" y="769"/>
                  </a:lnTo>
                  <a:cubicBezTo>
                    <a:pt x="505" y="769"/>
                    <a:pt x="511" y="763"/>
                    <a:pt x="511" y="756"/>
                  </a:cubicBezTo>
                  <a:lnTo>
                    <a:pt x="511" y="727"/>
                  </a:lnTo>
                  <a:cubicBezTo>
                    <a:pt x="511" y="719"/>
                    <a:pt x="505" y="713"/>
                    <a:pt x="498" y="713"/>
                  </a:cubicBezTo>
                  <a:lnTo>
                    <a:pt x="398" y="713"/>
                  </a:lnTo>
                  <a:lnTo>
                    <a:pt x="398" y="511"/>
                  </a:lnTo>
                  <a:cubicBezTo>
                    <a:pt x="519" y="498"/>
                    <a:pt x="612" y="401"/>
                    <a:pt x="621" y="279"/>
                  </a:cubicBezTo>
                  <a:cubicBezTo>
                    <a:pt x="622" y="277"/>
                    <a:pt x="623" y="274"/>
                    <a:pt x="623" y="271"/>
                  </a:cubicBezTo>
                  <a:lnTo>
                    <a:pt x="623" y="266"/>
                  </a:lnTo>
                  <a:cubicBezTo>
                    <a:pt x="740" y="242"/>
                    <a:pt x="743" y="36"/>
                    <a:pt x="743" y="27"/>
                  </a:cubicBezTo>
                  <a:close/>
                  <a:moveTo>
                    <a:pt x="370" y="457"/>
                  </a:moveTo>
                  <a:cubicBezTo>
                    <a:pt x="262" y="457"/>
                    <a:pt x="174" y="369"/>
                    <a:pt x="174" y="261"/>
                  </a:cubicBezTo>
                  <a:lnTo>
                    <a:pt x="174" y="58"/>
                  </a:lnTo>
                  <a:lnTo>
                    <a:pt x="566" y="58"/>
                  </a:lnTo>
                  <a:lnTo>
                    <a:pt x="566" y="261"/>
                  </a:lnTo>
                  <a:cubicBezTo>
                    <a:pt x="566" y="369"/>
                    <a:pt x="478" y="457"/>
                    <a:pt x="370" y="457"/>
                  </a:cubicBezTo>
                  <a:close/>
                  <a:moveTo>
                    <a:pt x="118" y="209"/>
                  </a:moveTo>
                  <a:cubicBezTo>
                    <a:pt x="73" y="184"/>
                    <a:pt x="59" y="98"/>
                    <a:pt x="55" y="53"/>
                  </a:cubicBezTo>
                  <a:lnTo>
                    <a:pt x="118" y="53"/>
                  </a:lnTo>
                  <a:lnTo>
                    <a:pt x="118" y="209"/>
                  </a:lnTo>
                  <a:close/>
                  <a:moveTo>
                    <a:pt x="626" y="209"/>
                  </a:moveTo>
                  <a:lnTo>
                    <a:pt x="626" y="53"/>
                  </a:lnTo>
                  <a:lnTo>
                    <a:pt x="688" y="53"/>
                  </a:lnTo>
                  <a:cubicBezTo>
                    <a:pt x="684" y="98"/>
                    <a:pt x="670" y="184"/>
                    <a:pt x="626" y="2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1" name="组合 10"/>
          <p:cNvGrpSpPr/>
          <p:nvPr/>
        </p:nvGrpSpPr>
        <p:grpSpPr>
          <a:xfrm>
            <a:off x="1183789" y="4570712"/>
            <a:ext cx="2744334" cy="867054"/>
            <a:chOff x="7439644" y="2947217"/>
            <a:chExt cx="2744334" cy="867054"/>
          </a:xfrm>
        </p:grpSpPr>
        <p:sp>
          <p:nvSpPr>
            <p:cNvPr id="12" name="矩形 11"/>
            <p:cNvSpPr/>
            <p:nvPr/>
          </p:nvSpPr>
          <p:spPr bwMode="auto">
            <a:xfrm>
              <a:off x="7439644" y="3322726"/>
              <a:ext cx="2744334" cy="491545"/>
            </a:xfrm>
            <a:prstGeom prst="rect">
              <a:avLst/>
            </a:prstGeom>
          </p:spPr>
          <p:txBody>
            <a:bodyPr wrap="square">
              <a:spAutoFit/>
              <a:scene3d>
                <a:camera prst="orthographicFront"/>
                <a:lightRig rig="threePt" dir="t"/>
              </a:scene3d>
              <a:sp3d contourW="12700"/>
            </a:bodyPr>
            <a:lstStyle/>
            <a:p>
              <a:pPr algn="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3" name="PA-文本框 8"/>
            <p:cNvSpPr txBox="1"/>
            <p:nvPr>
              <p:custDataLst>
                <p:tags r:id="rId5"/>
              </p:custDataLst>
            </p:nvPr>
          </p:nvSpPr>
          <p:spPr>
            <a:xfrm>
              <a:off x="8973390" y="2947217"/>
              <a:ext cx="1210588" cy="400110"/>
            </a:xfrm>
            <a:prstGeom prst="rect">
              <a:avLst/>
            </a:prstGeom>
            <a:noFill/>
          </p:spPr>
          <p:txBody>
            <a:bodyPr wrap="none" rtlCol="0">
              <a:spAutoFit/>
              <a:scene3d>
                <a:camera prst="orthographicFront"/>
                <a:lightRig rig="threePt" dir="t"/>
              </a:scene3d>
              <a:sp3d contourW="12700"/>
            </a:bodyPr>
            <a:lstStyle/>
            <a:p>
              <a:pPr algn="r"/>
              <a:r>
                <a:rPr lang="zh-CN" altLang="en-US" sz="2000" dirty="0">
                  <a:latin typeface="微软雅黑" panose="020B0503020204020204" pitchFamily="34" charset="-122"/>
                  <a:ea typeface="微软雅黑" panose="020B0503020204020204" pitchFamily="34" charset="-122"/>
                </a:rPr>
                <a:t>标题添加</a:t>
              </a:r>
            </a:p>
          </p:txBody>
        </p:sp>
      </p:grpSp>
      <p:grpSp>
        <p:nvGrpSpPr>
          <p:cNvPr id="14" name="组合 13"/>
          <p:cNvGrpSpPr/>
          <p:nvPr/>
        </p:nvGrpSpPr>
        <p:grpSpPr>
          <a:xfrm>
            <a:off x="1183789" y="2270880"/>
            <a:ext cx="2744334" cy="867054"/>
            <a:chOff x="7439644" y="2947217"/>
            <a:chExt cx="2744334" cy="867054"/>
          </a:xfrm>
        </p:grpSpPr>
        <p:sp>
          <p:nvSpPr>
            <p:cNvPr id="15" name="矩形 14"/>
            <p:cNvSpPr/>
            <p:nvPr/>
          </p:nvSpPr>
          <p:spPr bwMode="auto">
            <a:xfrm>
              <a:off x="7439644" y="3322726"/>
              <a:ext cx="2744334" cy="491545"/>
            </a:xfrm>
            <a:prstGeom prst="rect">
              <a:avLst/>
            </a:prstGeom>
          </p:spPr>
          <p:txBody>
            <a:bodyPr wrap="square">
              <a:spAutoFit/>
              <a:scene3d>
                <a:camera prst="orthographicFront"/>
                <a:lightRig rig="threePt" dir="t"/>
              </a:scene3d>
              <a:sp3d contourW="12700"/>
            </a:bodyPr>
            <a:lstStyle/>
            <a:p>
              <a:pPr algn="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6" name="PA-文本框 8"/>
            <p:cNvSpPr txBox="1"/>
            <p:nvPr>
              <p:custDataLst>
                <p:tags r:id="rId4"/>
              </p:custDataLst>
            </p:nvPr>
          </p:nvSpPr>
          <p:spPr>
            <a:xfrm>
              <a:off x="8973390" y="2947217"/>
              <a:ext cx="1210588" cy="400110"/>
            </a:xfrm>
            <a:prstGeom prst="rect">
              <a:avLst/>
            </a:prstGeom>
            <a:noFill/>
          </p:spPr>
          <p:txBody>
            <a:bodyPr wrap="none" rtlCol="0">
              <a:spAutoFit/>
              <a:scene3d>
                <a:camera prst="orthographicFront"/>
                <a:lightRig rig="threePt" dir="t"/>
              </a:scene3d>
              <a:sp3d contourW="12700"/>
            </a:bodyPr>
            <a:lstStyle/>
            <a:p>
              <a:pPr algn="r"/>
              <a:r>
                <a:rPr lang="zh-CN" altLang="en-US" sz="2000" dirty="0">
                  <a:latin typeface="微软雅黑" panose="020B0503020204020204" pitchFamily="34" charset="-122"/>
                  <a:ea typeface="微软雅黑" panose="020B0503020204020204" pitchFamily="34" charset="-122"/>
                </a:rPr>
                <a:t>标题添加</a:t>
              </a:r>
            </a:p>
          </p:txBody>
        </p:sp>
      </p:grpSp>
      <p:grpSp>
        <p:nvGrpSpPr>
          <p:cNvPr id="17" name="组合 16"/>
          <p:cNvGrpSpPr/>
          <p:nvPr/>
        </p:nvGrpSpPr>
        <p:grpSpPr>
          <a:xfrm>
            <a:off x="8272754" y="4570712"/>
            <a:ext cx="2744334" cy="867054"/>
            <a:chOff x="7439644" y="2947217"/>
            <a:chExt cx="2744334" cy="867054"/>
          </a:xfrm>
        </p:grpSpPr>
        <p:sp>
          <p:nvSpPr>
            <p:cNvPr id="18" name="矩形 17"/>
            <p:cNvSpPr/>
            <p:nvPr/>
          </p:nvSpPr>
          <p:spPr bwMode="auto">
            <a:xfrm>
              <a:off x="7439644" y="3322726"/>
              <a:ext cx="2744334"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9" name="PA-文本框 8"/>
            <p:cNvSpPr txBox="1"/>
            <p:nvPr>
              <p:custDataLst>
                <p:tags r:id="rId3"/>
              </p:custDataLst>
            </p:nvPr>
          </p:nvSpPr>
          <p:spPr>
            <a:xfrm>
              <a:off x="7439644" y="2947217"/>
              <a:ext cx="1210588"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微软雅黑" panose="020B0503020204020204" pitchFamily="34" charset="-122"/>
                  <a:ea typeface="微软雅黑" panose="020B0503020204020204" pitchFamily="34" charset="-122"/>
                </a:rPr>
                <a:t>标题添加</a:t>
              </a:r>
            </a:p>
          </p:txBody>
        </p:sp>
      </p:grpSp>
      <p:grpSp>
        <p:nvGrpSpPr>
          <p:cNvPr id="20" name="组合 19"/>
          <p:cNvGrpSpPr/>
          <p:nvPr/>
        </p:nvGrpSpPr>
        <p:grpSpPr>
          <a:xfrm>
            <a:off x="8272754" y="2270880"/>
            <a:ext cx="2744334" cy="867054"/>
            <a:chOff x="7439644" y="2947217"/>
            <a:chExt cx="2744334" cy="867054"/>
          </a:xfrm>
        </p:grpSpPr>
        <p:sp>
          <p:nvSpPr>
            <p:cNvPr id="21" name="矩形 20"/>
            <p:cNvSpPr/>
            <p:nvPr/>
          </p:nvSpPr>
          <p:spPr bwMode="auto">
            <a:xfrm>
              <a:off x="7439644" y="3322726"/>
              <a:ext cx="2744334"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22" name="PA-文本框 8"/>
            <p:cNvSpPr txBox="1"/>
            <p:nvPr>
              <p:custDataLst>
                <p:tags r:id="rId2"/>
              </p:custDataLst>
            </p:nvPr>
          </p:nvSpPr>
          <p:spPr>
            <a:xfrm>
              <a:off x="7439644" y="2947217"/>
              <a:ext cx="1210588"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微软雅黑" panose="020B0503020204020204" pitchFamily="34" charset="-122"/>
                  <a:ea typeface="微软雅黑" panose="020B0503020204020204" pitchFamily="34" charset="-122"/>
                </a:rPr>
                <a:t>标题添加</a:t>
              </a:r>
            </a:p>
          </p:txBody>
        </p:sp>
      </p:grpSp>
      <p:sp>
        <p:nvSpPr>
          <p:cNvPr id="28" name="任意多边形: 形状 27"/>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形状 28"/>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PA-文本框 8"/>
          <p:cNvSpPr txBox="1"/>
          <p:nvPr>
            <p:custDataLst>
              <p:tags r:id="rId1"/>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1+#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1+#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19175" y="4094163"/>
            <a:ext cx="3247146" cy="1727200"/>
            <a:chOff x="1019175" y="4094163"/>
            <a:chExt cx="3247146" cy="1727200"/>
          </a:xfrm>
        </p:grpSpPr>
        <p:sp>
          <p:nvSpPr>
            <p:cNvPr id="3" name="矩形 2"/>
            <p:cNvSpPr/>
            <p:nvPr/>
          </p:nvSpPr>
          <p:spPr>
            <a:xfrm>
              <a:off x="1019175" y="4094163"/>
              <a:ext cx="3247146" cy="1727200"/>
            </a:xfrm>
            <a:prstGeom prst="rect">
              <a:avLst/>
            </a:prstGeom>
            <a:solidFill>
              <a:schemeClr val="bg1"/>
            </a:solidFill>
            <a:ln>
              <a:solidFill>
                <a:schemeClr val="tx1"/>
              </a:solid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4" name="组合 13"/>
            <p:cNvGrpSpPr/>
            <p:nvPr/>
          </p:nvGrpSpPr>
          <p:grpSpPr>
            <a:xfrm>
              <a:off x="1424027" y="4518481"/>
              <a:ext cx="2628900" cy="931728"/>
              <a:chOff x="2896131" y="2283313"/>
              <a:chExt cx="2628900" cy="931728"/>
            </a:xfrm>
          </p:grpSpPr>
          <p:sp>
            <p:nvSpPr>
              <p:cNvPr id="12" name="矩形 11"/>
              <p:cNvSpPr/>
              <p:nvPr/>
            </p:nvSpPr>
            <p:spPr bwMode="auto">
              <a:xfrm>
                <a:off x="2896131" y="2723496"/>
                <a:ext cx="2628900"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3" name="PA-文本框 8"/>
              <p:cNvSpPr txBox="1"/>
              <p:nvPr>
                <p:custDataLst>
                  <p:tags r:id="rId4"/>
                </p:custDataLst>
              </p:nvPr>
            </p:nvSpPr>
            <p:spPr>
              <a:xfrm>
                <a:off x="2924706" y="2283313"/>
                <a:ext cx="1396536" cy="369332"/>
              </a:xfrm>
              <a:prstGeom prst="rect">
                <a:avLst/>
              </a:prstGeom>
              <a:noFill/>
            </p:spPr>
            <p:txBody>
              <a:bodyPr wrap="non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标题添加</a:t>
                </a:r>
              </a:p>
            </p:txBody>
          </p:sp>
        </p:grpSp>
      </p:grpSp>
      <p:grpSp>
        <p:nvGrpSpPr>
          <p:cNvPr id="33" name="组合 32"/>
          <p:cNvGrpSpPr/>
          <p:nvPr/>
        </p:nvGrpSpPr>
        <p:grpSpPr>
          <a:xfrm>
            <a:off x="4472427" y="2160588"/>
            <a:ext cx="3247146" cy="1727200"/>
            <a:chOff x="4472427" y="2160588"/>
            <a:chExt cx="3247146" cy="1727200"/>
          </a:xfrm>
        </p:grpSpPr>
        <p:sp>
          <p:nvSpPr>
            <p:cNvPr id="4" name="矩形 3"/>
            <p:cNvSpPr/>
            <p:nvPr/>
          </p:nvSpPr>
          <p:spPr>
            <a:xfrm>
              <a:off x="4472427" y="2160588"/>
              <a:ext cx="3247146" cy="1727200"/>
            </a:xfrm>
            <a:prstGeom prst="rect">
              <a:avLst/>
            </a:prstGeom>
            <a:solidFill>
              <a:srgbClr val="F68D3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grpSp>
          <p:nvGrpSpPr>
            <p:cNvPr id="15" name="组合 14"/>
            <p:cNvGrpSpPr/>
            <p:nvPr/>
          </p:nvGrpSpPr>
          <p:grpSpPr>
            <a:xfrm>
              <a:off x="4808577" y="2497272"/>
              <a:ext cx="2628900" cy="931728"/>
              <a:chOff x="2896131" y="2283313"/>
              <a:chExt cx="2628900" cy="931728"/>
            </a:xfrm>
          </p:grpSpPr>
          <p:sp>
            <p:nvSpPr>
              <p:cNvPr id="17" name="矩形 16"/>
              <p:cNvSpPr/>
              <p:nvPr/>
            </p:nvSpPr>
            <p:spPr bwMode="auto">
              <a:xfrm>
                <a:off x="2896131" y="2723496"/>
                <a:ext cx="2628900"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solidFill>
                    <a:latin typeface="Century Gothic" panose="020B0502020202020204" pitchFamily="34" charset="0"/>
                    <a:ea typeface="+mj-ea"/>
                  </a:rPr>
                  <a:t>设计源于生活生活因设计改变在生活中追求艺术之美的存在生活因设计改变</a:t>
                </a:r>
              </a:p>
            </p:txBody>
          </p:sp>
          <p:sp>
            <p:nvSpPr>
              <p:cNvPr id="18" name="PA-文本框 8"/>
              <p:cNvSpPr txBox="1"/>
              <p:nvPr>
                <p:custDataLst>
                  <p:tags r:id="rId3"/>
                </p:custDataLst>
              </p:nvPr>
            </p:nvSpPr>
            <p:spPr>
              <a:xfrm>
                <a:off x="2924706" y="2283313"/>
                <a:ext cx="1396536" cy="369332"/>
              </a:xfrm>
              <a:prstGeom prst="rect">
                <a:avLst/>
              </a:prstGeom>
              <a:noFill/>
            </p:spPr>
            <p:txBody>
              <a:bodyPr wrap="non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solidFill>
                      <a:schemeClr val="bg1"/>
                    </a:solidFill>
                    <a:latin typeface="微软雅黑" panose="020B0503020204020204" pitchFamily="34" charset="-122"/>
                    <a:ea typeface="微软雅黑" panose="020B0503020204020204" pitchFamily="34" charset="-122"/>
                  </a:rPr>
                  <a:t>标题添加</a:t>
                </a:r>
              </a:p>
            </p:txBody>
          </p:sp>
        </p:grpSp>
      </p:grpSp>
      <p:grpSp>
        <p:nvGrpSpPr>
          <p:cNvPr id="34" name="组合 33"/>
          <p:cNvGrpSpPr/>
          <p:nvPr/>
        </p:nvGrpSpPr>
        <p:grpSpPr>
          <a:xfrm>
            <a:off x="7925679" y="4094163"/>
            <a:ext cx="3247146" cy="1727200"/>
            <a:chOff x="7925679" y="4094163"/>
            <a:chExt cx="3247146" cy="1727200"/>
          </a:xfrm>
        </p:grpSpPr>
        <p:sp>
          <p:nvSpPr>
            <p:cNvPr id="7" name="矩形 6"/>
            <p:cNvSpPr/>
            <p:nvPr/>
          </p:nvSpPr>
          <p:spPr>
            <a:xfrm>
              <a:off x="7925679" y="4094163"/>
              <a:ext cx="3247146" cy="1727200"/>
            </a:xfrm>
            <a:prstGeom prst="rect">
              <a:avLst/>
            </a:prstGeom>
            <a:solidFill>
              <a:schemeClr val="tx1">
                <a:lumMod val="75000"/>
                <a:lumOff val="25000"/>
              </a:schemeClr>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9" name="组合 18"/>
            <p:cNvGrpSpPr/>
            <p:nvPr/>
          </p:nvGrpSpPr>
          <p:grpSpPr>
            <a:xfrm>
              <a:off x="8261829" y="4435831"/>
              <a:ext cx="2628900" cy="931728"/>
              <a:chOff x="2896131" y="2283313"/>
              <a:chExt cx="2628900" cy="931728"/>
            </a:xfrm>
          </p:grpSpPr>
          <p:sp>
            <p:nvSpPr>
              <p:cNvPr id="21" name="矩形 20"/>
              <p:cNvSpPr/>
              <p:nvPr/>
            </p:nvSpPr>
            <p:spPr bwMode="auto">
              <a:xfrm>
                <a:off x="2896131" y="2723496"/>
                <a:ext cx="2628900"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solidFill>
                    <a:latin typeface="Century Gothic" panose="020B0502020202020204" pitchFamily="34" charset="0"/>
                    <a:ea typeface="+mj-ea"/>
                  </a:rPr>
                  <a:t>设计源于生活生活因设计改变在生活中追求艺术之美的存在生活因设计改变</a:t>
                </a:r>
              </a:p>
            </p:txBody>
          </p:sp>
          <p:sp>
            <p:nvSpPr>
              <p:cNvPr id="22" name="PA-文本框 8"/>
              <p:cNvSpPr txBox="1"/>
              <p:nvPr>
                <p:custDataLst>
                  <p:tags r:id="rId2"/>
                </p:custDataLst>
              </p:nvPr>
            </p:nvSpPr>
            <p:spPr>
              <a:xfrm>
                <a:off x="2924706" y="2283313"/>
                <a:ext cx="1396536" cy="369332"/>
              </a:xfrm>
              <a:prstGeom prst="rect">
                <a:avLst/>
              </a:prstGeom>
              <a:noFill/>
            </p:spPr>
            <p:txBody>
              <a:bodyPr wrap="non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solidFill>
                      <a:schemeClr val="bg1"/>
                    </a:solidFill>
                    <a:latin typeface="微软雅黑" panose="020B0503020204020204" pitchFamily="34" charset="-122"/>
                    <a:ea typeface="微软雅黑" panose="020B0503020204020204" pitchFamily="34" charset="-122"/>
                  </a:rPr>
                  <a:t>标题添加</a:t>
                </a:r>
              </a:p>
            </p:txBody>
          </p:sp>
        </p:grpSp>
      </p:grpSp>
      <p:pic>
        <p:nvPicPr>
          <p:cNvPr id="27" name="图片占位符 26"/>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t="14531" b="14531"/>
          <a:stretch>
            <a:fillRect/>
          </a:stretch>
        </p:blipFill>
        <p:spPr/>
      </p:pic>
      <p:pic>
        <p:nvPicPr>
          <p:cNvPr id="29" name="图片占位符 28"/>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t="14549" b="14549"/>
          <a:stretch>
            <a:fillRect/>
          </a:stretch>
        </p:blipFill>
        <p:spPr/>
      </p:pic>
      <p:pic>
        <p:nvPicPr>
          <p:cNvPr id="31" name="图片占位符 30"/>
          <p:cNvPicPr>
            <a:picLocks noGrp="1" noChangeAspect="1"/>
          </p:cNvPicPr>
          <p:nvPr>
            <p:ph type="pic" sz="quarter" idx="12"/>
          </p:nvPr>
        </p:nvPicPr>
        <p:blipFill>
          <a:blip r:embed="rId9" cstate="print">
            <a:extLst>
              <a:ext uri="{28A0092B-C50C-407E-A947-70E740481C1C}">
                <a14:useLocalDpi xmlns:a14="http://schemas.microsoft.com/office/drawing/2010/main" val="0"/>
              </a:ext>
            </a:extLst>
          </a:blip>
          <a:srcRect t="14504" b="14504"/>
          <a:stretch>
            <a:fillRect/>
          </a:stretch>
        </p:blipFill>
        <p:spPr/>
      </p:pic>
      <p:sp>
        <p:nvSpPr>
          <p:cNvPr id="35" name="任意多边形: 形状 34"/>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形状 35"/>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PA-文本框 8"/>
          <p:cNvSpPr txBox="1"/>
          <p:nvPr>
            <p:custDataLst>
              <p:tags r:id="rId1"/>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Effect transition="in" filter="fade">
                                      <p:cBhvr>
                                        <p:cTn id="15" dur="500"/>
                                        <p:tgtEl>
                                          <p:spTgt spid="3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p:cTn id="25" dur="500" fill="hold"/>
                                        <p:tgtEl>
                                          <p:spTgt spid="32"/>
                                        </p:tgtEl>
                                        <p:attrNameLst>
                                          <p:attrName>ppt_w</p:attrName>
                                        </p:attrNameLst>
                                      </p:cBhvr>
                                      <p:tavLst>
                                        <p:tav tm="0">
                                          <p:val>
                                            <p:fltVal val="0"/>
                                          </p:val>
                                        </p:tav>
                                        <p:tav tm="100000">
                                          <p:val>
                                            <p:strVal val="#ppt_w"/>
                                          </p:val>
                                        </p:tav>
                                      </p:tavLst>
                                    </p:anim>
                                    <p:anim calcmode="lin" valueType="num">
                                      <p:cBhvr>
                                        <p:cTn id="26" dur="500" fill="hold"/>
                                        <p:tgtEl>
                                          <p:spTgt spid="32"/>
                                        </p:tgtEl>
                                        <p:attrNameLst>
                                          <p:attrName>ppt_h</p:attrName>
                                        </p:attrNameLst>
                                      </p:cBhvr>
                                      <p:tavLst>
                                        <p:tav tm="0">
                                          <p:val>
                                            <p:fltVal val="0"/>
                                          </p:val>
                                        </p:tav>
                                        <p:tav tm="100000">
                                          <p:val>
                                            <p:strVal val="#ppt_h"/>
                                          </p:val>
                                        </p:tav>
                                      </p:tavLst>
                                    </p:anim>
                                    <p:animEffect transition="in" filter="fade">
                                      <p:cBhvr>
                                        <p:cTn id="27" dur="500"/>
                                        <p:tgtEl>
                                          <p:spTgt spid="32"/>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Effect transition="in" filter="fade">
                                      <p:cBhvr>
                                        <p:cTn id="33" dur="500"/>
                                        <p:tgtEl>
                                          <p:spTgt spid="2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832343" y="2150796"/>
            <a:ext cx="1758214" cy="175821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椭圆 4"/>
          <p:cNvSpPr/>
          <p:nvPr/>
        </p:nvSpPr>
        <p:spPr>
          <a:xfrm>
            <a:off x="2286301" y="2605396"/>
            <a:ext cx="850299" cy="849015"/>
          </a:xfrm>
          <a:custGeom>
            <a:avLst/>
            <a:gdLst>
              <a:gd name="connsiteX0" fmla="*/ 278498 w 607639"/>
              <a:gd name="connsiteY0" fmla="*/ 505578 h 606722"/>
              <a:gd name="connsiteX1" fmla="*/ 253131 w 607639"/>
              <a:gd name="connsiteY1" fmla="*/ 530820 h 606722"/>
              <a:gd name="connsiteX2" fmla="*/ 278498 w 607639"/>
              <a:gd name="connsiteY2" fmla="*/ 556150 h 606722"/>
              <a:gd name="connsiteX3" fmla="*/ 506351 w 607639"/>
              <a:gd name="connsiteY3" fmla="*/ 556150 h 606722"/>
              <a:gd name="connsiteX4" fmla="*/ 531629 w 607639"/>
              <a:gd name="connsiteY4" fmla="*/ 530820 h 606722"/>
              <a:gd name="connsiteX5" fmla="*/ 506351 w 607639"/>
              <a:gd name="connsiteY5" fmla="*/ 505578 h 606722"/>
              <a:gd name="connsiteX6" fmla="*/ 126566 w 607639"/>
              <a:gd name="connsiteY6" fmla="*/ 505578 h 606722"/>
              <a:gd name="connsiteX7" fmla="*/ 101288 w 607639"/>
              <a:gd name="connsiteY7" fmla="*/ 530820 h 606722"/>
              <a:gd name="connsiteX8" fmla="*/ 126566 w 607639"/>
              <a:gd name="connsiteY8" fmla="*/ 556150 h 606722"/>
              <a:gd name="connsiteX9" fmla="*/ 177210 w 607639"/>
              <a:gd name="connsiteY9" fmla="*/ 556150 h 606722"/>
              <a:gd name="connsiteX10" fmla="*/ 202576 w 607639"/>
              <a:gd name="connsiteY10" fmla="*/ 530820 h 606722"/>
              <a:gd name="connsiteX11" fmla="*/ 177210 w 607639"/>
              <a:gd name="connsiteY11" fmla="*/ 505578 h 606722"/>
              <a:gd name="connsiteX12" fmla="*/ 0 w 607639"/>
              <a:gd name="connsiteY12" fmla="*/ 455006 h 606722"/>
              <a:gd name="connsiteX13" fmla="*/ 607639 w 607639"/>
              <a:gd name="connsiteY13" fmla="*/ 455006 h 606722"/>
              <a:gd name="connsiteX14" fmla="*/ 607639 w 607639"/>
              <a:gd name="connsiteY14" fmla="*/ 581392 h 606722"/>
              <a:gd name="connsiteX15" fmla="*/ 582273 w 607639"/>
              <a:gd name="connsiteY15" fmla="*/ 606722 h 606722"/>
              <a:gd name="connsiteX16" fmla="*/ 25278 w 607639"/>
              <a:gd name="connsiteY16" fmla="*/ 606722 h 606722"/>
              <a:gd name="connsiteX17" fmla="*/ 0 w 607639"/>
              <a:gd name="connsiteY17" fmla="*/ 581392 h 606722"/>
              <a:gd name="connsiteX18" fmla="*/ 253118 w 607639"/>
              <a:gd name="connsiteY18" fmla="*/ 173662 h 606722"/>
              <a:gd name="connsiteX19" fmla="*/ 334127 w 607639"/>
              <a:gd name="connsiteY19" fmla="*/ 227503 h 606722"/>
              <a:gd name="connsiteX20" fmla="*/ 253118 w 607639"/>
              <a:gd name="connsiteY20" fmla="*/ 281345 h 606722"/>
              <a:gd name="connsiteX21" fmla="*/ 215927 w 607639"/>
              <a:gd name="connsiteY21" fmla="*/ 104075 h 606722"/>
              <a:gd name="connsiteX22" fmla="*/ 202576 w 607639"/>
              <a:gd name="connsiteY22" fmla="*/ 126384 h 606722"/>
              <a:gd name="connsiteX23" fmla="*/ 202576 w 607639"/>
              <a:gd name="connsiteY23" fmla="*/ 328669 h 606722"/>
              <a:gd name="connsiteX24" fmla="*/ 215927 w 607639"/>
              <a:gd name="connsiteY24" fmla="*/ 350977 h 606722"/>
              <a:gd name="connsiteX25" fmla="*/ 227854 w 607639"/>
              <a:gd name="connsiteY25" fmla="*/ 353910 h 606722"/>
              <a:gd name="connsiteX26" fmla="*/ 241917 w 607639"/>
              <a:gd name="connsiteY26" fmla="*/ 349644 h 606722"/>
              <a:gd name="connsiteX27" fmla="*/ 393849 w 607639"/>
              <a:gd name="connsiteY27" fmla="*/ 248590 h 606722"/>
              <a:gd name="connsiteX28" fmla="*/ 405063 w 607639"/>
              <a:gd name="connsiteY28" fmla="*/ 227526 h 606722"/>
              <a:gd name="connsiteX29" fmla="*/ 393849 w 607639"/>
              <a:gd name="connsiteY29" fmla="*/ 206462 h 606722"/>
              <a:gd name="connsiteX30" fmla="*/ 241917 w 607639"/>
              <a:gd name="connsiteY30" fmla="*/ 105409 h 606722"/>
              <a:gd name="connsiteX31" fmla="*/ 215927 w 607639"/>
              <a:gd name="connsiteY31" fmla="*/ 104075 h 606722"/>
              <a:gd name="connsiteX32" fmla="*/ 25278 w 607639"/>
              <a:gd name="connsiteY32" fmla="*/ 0 h 606722"/>
              <a:gd name="connsiteX33" fmla="*/ 582273 w 607639"/>
              <a:gd name="connsiteY33" fmla="*/ 0 h 606722"/>
              <a:gd name="connsiteX34" fmla="*/ 607639 w 607639"/>
              <a:gd name="connsiteY34" fmla="*/ 25241 h 606722"/>
              <a:gd name="connsiteX35" fmla="*/ 607639 w 607639"/>
              <a:gd name="connsiteY35" fmla="*/ 404481 h 606722"/>
              <a:gd name="connsiteX36" fmla="*/ 0 w 607639"/>
              <a:gd name="connsiteY36" fmla="*/ 404481 h 606722"/>
              <a:gd name="connsiteX37" fmla="*/ 0 w 607639"/>
              <a:gd name="connsiteY37" fmla="*/ 25241 h 606722"/>
              <a:gd name="connsiteX38" fmla="*/ 25278 w 607639"/>
              <a:gd name="connsiteY3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7639" h="606722">
                <a:moveTo>
                  <a:pt x="278498" y="505578"/>
                </a:moveTo>
                <a:cubicBezTo>
                  <a:pt x="264524" y="505578"/>
                  <a:pt x="253131" y="516866"/>
                  <a:pt x="253131" y="530820"/>
                </a:cubicBezTo>
                <a:cubicBezTo>
                  <a:pt x="253131" y="544774"/>
                  <a:pt x="264524" y="556150"/>
                  <a:pt x="278498" y="556150"/>
                </a:cubicBezTo>
                <a:lnTo>
                  <a:pt x="506351" y="556150"/>
                </a:lnTo>
                <a:cubicBezTo>
                  <a:pt x="520325" y="556150"/>
                  <a:pt x="531629" y="544774"/>
                  <a:pt x="531629" y="530820"/>
                </a:cubicBezTo>
                <a:cubicBezTo>
                  <a:pt x="531629" y="516866"/>
                  <a:pt x="520325" y="505578"/>
                  <a:pt x="506351" y="505578"/>
                </a:cubicBezTo>
                <a:close/>
                <a:moveTo>
                  <a:pt x="126566" y="505578"/>
                </a:moveTo>
                <a:cubicBezTo>
                  <a:pt x="112592" y="505578"/>
                  <a:pt x="101288" y="516866"/>
                  <a:pt x="101288" y="530820"/>
                </a:cubicBezTo>
                <a:cubicBezTo>
                  <a:pt x="101288" y="544774"/>
                  <a:pt x="112592" y="556150"/>
                  <a:pt x="126566" y="556150"/>
                </a:cubicBezTo>
                <a:lnTo>
                  <a:pt x="177210" y="556150"/>
                </a:lnTo>
                <a:cubicBezTo>
                  <a:pt x="191184" y="556150"/>
                  <a:pt x="202576" y="544774"/>
                  <a:pt x="202576" y="530820"/>
                </a:cubicBezTo>
                <a:cubicBezTo>
                  <a:pt x="202576" y="516866"/>
                  <a:pt x="191184" y="505578"/>
                  <a:pt x="177210" y="505578"/>
                </a:cubicBezTo>
                <a:close/>
                <a:moveTo>
                  <a:pt x="0" y="455006"/>
                </a:moveTo>
                <a:lnTo>
                  <a:pt x="607639" y="455006"/>
                </a:lnTo>
                <a:lnTo>
                  <a:pt x="607639" y="581392"/>
                </a:lnTo>
                <a:cubicBezTo>
                  <a:pt x="607639" y="595346"/>
                  <a:pt x="596336" y="606722"/>
                  <a:pt x="582273" y="606722"/>
                </a:cubicBezTo>
                <a:lnTo>
                  <a:pt x="25278" y="606722"/>
                </a:lnTo>
                <a:cubicBezTo>
                  <a:pt x="11304" y="606722"/>
                  <a:pt x="0" y="595346"/>
                  <a:pt x="0" y="581392"/>
                </a:cubicBezTo>
                <a:close/>
                <a:moveTo>
                  <a:pt x="253118" y="173662"/>
                </a:moveTo>
                <a:lnTo>
                  <a:pt x="334127" y="227503"/>
                </a:lnTo>
                <a:lnTo>
                  <a:pt x="253118" y="281345"/>
                </a:lnTo>
                <a:close/>
                <a:moveTo>
                  <a:pt x="215927" y="104075"/>
                </a:moveTo>
                <a:cubicBezTo>
                  <a:pt x="207650" y="108519"/>
                  <a:pt x="202576" y="117052"/>
                  <a:pt x="202576" y="126384"/>
                </a:cubicBezTo>
                <a:lnTo>
                  <a:pt x="202576" y="328669"/>
                </a:lnTo>
                <a:cubicBezTo>
                  <a:pt x="202576" y="338001"/>
                  <a:pt x="207650" y="346533"/>
                  <a:pt x="215927" y="350977"/>
                </a:cubicBezTo>
                <a:cubicBezTo>
                  <a:pt x="219665" y="352932"/>
                  <a:pt x="223759" y="353910"/>
                  <a:pt x="227854" y="353910"/>
                </a:cubicBezTo>
                <a:cubicBezTo>
                  <a:pt x="232749" y="353910"/>
                  <a:pt x="237644" y="352488"/>
                  <a:pt x="241917" y="349644"/>
                </a:cubicBezTo>
                <a:lnTo>
                  <a:pt x="393849" y="248590"/>
                </a:lnTo>
                <a:cubicBezTo>
                  <a:pt x="400880" y="243880"/>
                  <a:pt x="405063" y="235969"/>
                  <a:pt x="405063" y="227526"/>
                </a:cubicBezTo>
                <a:cubicBezTo>
                  <a:pt x="405063" y="219083"/>
                  <a:pt x="400880" y="211173"/>
                  <a:pt x="393849" y="206462"/>
                </a:cubicBezTo>
                <a:lnTo>
                  <a:pt x="241917" y="105409"/>
                </a:lnTo>
                <a:cubicBezTo>
                  <a:pt x="234173" y="100165"/>
                  <a:pt x="224116" y="99720"/>
                  <a:pt x="215927" y="104075"/>
                </a:cubicBezTo>
                <a:close/>
                <a:moveTo>
                  <a:pt x="25278" y="0"/>
                </a:moveTo>
                <a:lnTo>
                  <a:pt x="582273" y="0"/>
                </a:lnTo>
                <a:cubicBezTo>
                  <a:pt x="596336" y="0"/>
                  <a:pt x="607639" y="11287"/>
                  <a:pt x="607639" y="25241"/>
                </a:cubicBezTo>
                <a:lnTo>
                  <a:pt x="607639" y="404481"/>
                </a:lnTo>
                <a:lnTo>
                  <a:pt x="0" y="404481"/>
                </a:lnTo>
                <a:lnTo>
                  <a:pt x="0" y="25241"/>
                </a:lnTo>
                <a:cubicBezTo>
                  <a:pt x="0" y="11287"/>
                  <a:pt x="11304" y="0"/>
                  <a:pt x="2527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8" name="椭圆 7"/>
          <p:cNvSpPr/>
          <p:nvPr/>
        </p:nvSpPr>
        <p:spPr>
          <a:xfrm>
            <a:off x="5216894" y="2150796"/>
            <a:ext cx="1758214" cy="175821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椭圆 8"/>
          <p:cNvSpPr/>
          <p:nvPr/>
        </p:nvSpPr>
        <p:spPr>
          <a:xfrm>
            <a:off x="5741217" y="2604754"/>
            <a:ext cx="709570" cy="850299"/>
          </a:xfrm>
          <a:custGeom>
            <a:avLst/>
            <a:gdLst>
              <a:gd name="connsiteX0" fmla="*/ 234347 w 506307"/>
              <a:gd name="connsiteY0" fmla="*/ 379219 h 606722"/>
              <a:gd name="connsiteX1" fmla="*/ 271960 w 506307"/>
              <a:gd name="connsiteY1" fmla="*/ 379219 h 606722"/>
              <a:gd name="connsiteX2" fmla="*/ 278451 w 506307"/>
              <a:gd name="connsiteY2" fmla="*/ 385705 h 606722"/>
              <a:gd name="connsiteX3" fmla="*/ 278451 w 506307"/>
              <a:gd name="connsiteY3" fmla="*/ 448520 h 606722"/>
              <a:gd name="connsiteX4" fmla="*/ 271960 w 506307"/>
              <a:gd name="connsiteY4" fmla="*/ 455006 h 606722"/>
              <a:gd name="connsiteX5" fmla="*/ 234347 w 506307"/>
              <a:gd name="connsiteY5" fmla="*/ 455006 h 606722"/>
              <a:gd name="connsiteX6" fmla="*/ 227856 w 506307"/>
              <a:gd name="connsiteY6" fmla="*/ 448520 h 606722"/>
              <a:gd name="connsiteX7" fmla="*/ 227856 w 506307"/>
              <a:gd name="connsiteY7" fmla="*/ 385705 h 606722"/>
              <a:gd name="connsiteX8" fmla="*/ 234347 w 506307"/>
              <a:gd name="connsiteY8" fmla="*/ 379219 h 606722"/>
              <a:gd name="connsiteX9" fmla="*/ 234331 w 506307"/>
              <a:gd name="connsiteY9" fmla="*/ 328645 h 606722"/>
              <a:gd name="connsiteX10" fmla="*/ 177194 w 506307"/>
              <a:gd name="connsiteY10" fmla="*/ 385700 h 606722"/>
              <a:gd name="connsiteX11" fmla="*/ 177194 w 506307"/>
              <a:gd name="connsiteY11" fmla="*/ 448532 h 606722"/>
              <a:gd name="connsiteX12" fmla="*/ 234331 w 506307"/>
              <a:gd name="connsiteY12" fmla="*/ 505587 h 606722"/>
              <a:gd name="connsiteX13" fmla="*/ 271977 w 506307"/>
              <a:gd name="connsiteY13" fmla="*/ 505587 h 606722"/>
              <a:gd name="connsiteX14" fmla="*/ 329113 w 506307"/>
              <a:gd name="connsiteY14" fmla="*/ 448532 h 606722"/>
              <a:gd name="connsiteX15" fmla="*/ 329113 w 506307"/>
              <a:gd name="connsiteY15" fmla="*/ 385700 h 606722"/>
              <a:gd name="connsiteX16" fmla="*/ 271977 w 506307"/>
              <a:gd name="connsiteY16" fmla="*/ 328645 h 606722"/>
              <a:gd name="connsiteX17" fmla="*/ 253109 w 506307"/>
              <a:gd name="connsiteY17" fmla="*/ 0 h 606722"/>
              <a:gd name="connsiteX18" fmla="*/ 430303 w 506307"/>
              <a:gd name="connsiteY18" fmla="*/ 176942 h 606722"/>
              <a:gd name="connsiteX19" fmla="*/ 430303 w 506307"/>
              <a:gd name="connsiteY19" fmla="*/ 252749 h 606722"/>
              <a:gd name="connsiteX20" fmla="*/ 480943 w 506307"/>
              <a:gd name="connsiteY20" fmla="*/ 252749 h 606722"/>
              <a:gd name="connsiteX21" fmla="*/ 506307 w 506307"/>
              <a:gd name="connsiteY21" fmla="*/ 278077 h 606722"/>
              <a:gd name="connsiteX22" fmla="*/ 506307 w 506307"/>
              <a:gd name="connsiteY22" fmla="*/ 581394 h 606722"/>
              <a:gd name="connsiteX23" fmla="*/ 480943 w 506307"/>
              <a:gd name="connsiteY23" fmla="*/ 606722 h 606722"/>
              <a:gd name="connsiteX24" fmla="*/ 25275 w 506307"/>
              <a:gd name="connsiteY24" fmla="*/ 606722 h 606722"/>
              <a:gd name="connsiteX25" fmla="*/ 0 w 506307"/>
              <a:gd name="connsiteY25" fmla="*/ 581394 h 606722"/>
              <a:gd name="connsiteX26" fmla="*/ 0 w 506307"/>
              <a:gd name="connsiteY26" fmla="*/ 278077 h 606722"/>
              <a:gd name="connsiteX27" fmla="*/ 25275 w 506307"/>
              <a:gd name="connsiteY27" fmla="*/ 252749 h 606722"/>
              <a:gd name="connsiteX28" fmla="*/ 379753 w 506307"/>
              <a:gd name="connsiteY28" fmla="*/ 252749 h 606722"/>
              <a:gd name="connsiteX29" fmla="*/ 379753 w 506307"/>
              <a:gd name="connsiteY29" fmla="*/ 176942 h 606722"/>
              <a:gd name="connsiteX30" fmla="*/ 253109 w 506307"/>
              <a:gd name="connsiteY30" fmla="*/ 50568 h 606722"/>
              <a:gd name="connsiteX31" fmla="*/ 126554 w 506307"/>
              <a:gd name="connsiteY31" fmla="*/ 176942 h 606722"/>
              <a:gd name="connsiteX32" fmla="*/ 101279 w 506307"/>
              <a:gd name="connsiteY32" fmla="*/ 202270 h 606722"/>
              <a:gd name="connsiteX33" fmla="*/ 75915 w 506307"/>
              <a:gd name="connsiteY33" fmla="*/ 176942 h 606722"/>
              <a:gd name="connsiteX34" fmla="*/ 253109 w 506307"/>
              <a:gd name="connsiteY3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6307" h="606722">
                <a:moveTo>
                  <a:pt x="234347" y="379219"/>
                </a:moveTo>
                <a:lnTo>
                  <a:pt x="271960" y="379219"/>
                </a:lnTo>
                <a:cubicBezTo>
                  <a:pt x="275517" y="379219"/>
                  <a:pt x="278451" y="382062"/>
                  <a:pt x="278451" y="385705"/>
                </a:cubicBezTo>
                <a:lnTo>
                  <a:pt x="278451" y="448520"/>
                </a:lnTo>
                <a:cubicBezTo>
                  <a:pt x="278451" y="452074"/>
                  <a:pt x="275517" y="455006"/>
                  <a:pt x="271960" y="455006"/>
                </a:cubicBezTo>
                <a:lnTo>
                  <a:pt x="234347" y="455006"/>
                </a:lnTo>
                <a:cubicBezTo>
                  <a:pt x="230791" y="455006"/>
                  <a:pt x="227856" y="452074"/>
                  <a:pt x="227856" y="448520"/>
                </a:cubicBezTo>
                <a:lnTo>
                  <a:pt x="227856" y="385705"/>
                </a:lnTo>
                <a:cubicBezTo>
                  <a:pt x="227856" y="382062"/>
                  <a:pt x="230791" y="379219"/>
                  <a:pt x="234347" y="379219"/>
                </a:cubicBezTo>
                <a:close/>
                <a:moveTo>
                  <a:pt x="234331" y="328645"/>
                </a:moveTo>
                <a:cubicBezTo>
                  <a:pt x="202825" y="328645"/>
                  <a:pt x="177194" y="354240"/>
                  <a:pt x="177194" y="385700"/>
                </a:cubicBezTo>
                <a:lnTo>
                  <a:pt x="177194" y="448532"/>
                </a:lnTo>
                <a:cubicBezTo>
                  <a:pt x="177194" y="479992"/>
                  <a:pt x="202825" y="505587"/>
                  <a:pt x="234331" y="505587"/>
                </a:cubicBezTo>
                <a:lnTo>
                  <a:pt x="271977" y="505587"/>
                </a:lnTo>
                <a:cubicBezTo>
                  <a:pt x="303482" y="505587"/>
                  <a:pt x="329113" y="479992"/>
                  <a:pt x="329113" y="448532"/>
                </a:cubicBezTo>
                <a:lnTo>
                  <a:pt x="329113" y="385700"/>
                </a:lnTo>
                <a:cubicBezTo>
                  <a:pt x="329113" y="354240"/>
                  <a:pt x="303482" y="328645"/>
                  <a:pt x="271977" y="328645"/>
                </a:cubicBezTo>
                <a:close/>
                <a:moveTo>
                  <a:pt x="253109" y="0"/>
                </a:moveTo>
                <a:cubicBezTo>
                  <a:pt x="350829" y="0"/>
                  <a:pt x="430303" y="79362"/>
                  <a:pt x="430303" y="176942"/>
                </a:cubicBezTo>
                <a:lnTo>
                  <a:pt x="430303" y="252749"/>
                </a:lnTo>
                <a:lnTo>
                  <a:pt x="480943" y="252749"/>
                </a:lnTo>
                <a:cubicBezTo>
                  <a:pt x="494916" y="252749"/>
                  <a:pt x="506307" y="264124"/>
                  <a:pt x="506307" y="278077"/>
                </a:cubicBezTo>
                <a:lnTo>
                  <a:pt x="506307" y="581394"/>
                </a:lnTo>
                <a:cubicBezTo>
                  <a:pt x="506307" y="595435"/>
                  <a:pt x="494916" y="606722"/>
                  <a:pt x="480943" y="606722"/>
                </a:cubicBezTo>
                <a:lnTo>
                  <a:pt x="25275" y="606722"/>
                </a:lnTo>
                <a:cubicBezTo>
                  <a:pt x="11302" y="606722"/>
                  <a:pt x="0" y="595435"/>
                  <a:pt x="0" y="581394"/>
                </a:cubicBezTo>
                <a:lnTo>
                  <a:pt x="0" y="278077"/>
                </a:lnTo>
                <a:cubicBezTo>
                  <a:pt x="0" y="264124"/>
                  <a:pt x="11302" y="252749"/>
                  <a:pt x="25275" y="252749"/>
                </a:cubicBezTo>
                <a:lnTo>
                  <a:pt x="379753" y="252749"/>
                </a:lnTo>
                <a:lnTo>
                  <a:pt x="379753" y="176942"/>
                </a:lnTo>
                <a:cubicBezTo>
                  <a:pt x="379753" y="107267"/>
                  <a:pt x="322972" y="50568"/>
                  <a:pt x="253109" y="50568"/>
                </a:cubicBezTo>
                <a:cubicBezTo>
                  <a:pt x="183335" y="50568"/>
                  <a:pt x="126554" y="107267"/>
                  <a:pt x="126554" y="176942"/>
                </a:cubicBezTo>
                <a:cubicBezTo>
                  <a:pt x="126554" y="190895"/>
                  <a:pt x="115252" y="202270"/>
                  <a:pt x="101279" y="202270"/>
                </a:cubicBezTo>
                <a:cubicBezTo>
                  <a:pt x="87306" y="202270"/>
                  <a:pt x="75915" y="190895"/>
                  <a:pt x="75915" y="176942"/>
                </a:cubicBezTo>
                <a:cubicBezTo>
                  <a:pt x="75915" y="79362"/>
                  <a:pt x="155389" y="0"/>
                  <a:pt x="253109" y="0"/>
                </a:cubicBezTo>
                <a:close/>
              </a:path>
            </a:pathLst>
          </a:cu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10"/>
          <p:cNvSpPr/>
          <p:nvPr/>
        </p:nvSpPr>
        <p:spPr>
          <a:xfrm>
            <a:off x="8601445" y="2150796"/>
            <a:ext cx="1758214" cy="1758214"/>
          </a:xfrm>
          <a:prstGeom prst="ellipse">
            <a:avLst/>
          </a:prstGeom>
          <a:no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7" name="椭圆 11"/>
          <p:cNvSpPr/>
          <p:nvPr/>
        </p:nvSpPr>
        <p:spPr>
          <a:xfrm>
            <a:off x="9055403" y="2653038"/>
            <a:ext cx="850299" cy="753731"/>
          </a:xfrm>
          <a:custGeom>
            <a:avLst/>
            <a:gdLst>
              <a:gd name="T0" fmla="*/ 1133 w 7481"/>
              <a:gd name="T1" fmla="*/ 3184 h 6641"/>
              <a:gd name="T2" fmla="*/ 1815 w 7481"/>
              <a:gd name="T3" fmla="*/ 3566 h 6641"/>
              <a:gd name="T4" fmla="*/ 1618 w 7481"/>
              <a:gd name="T5" fmla="*/ 4057 h 6641"/>
              <a:gd name="T6" fmla="*/ 2411 w 7481"/>
              <a:gd name="T7" fmla="*/ 3846 h 6641"/>
              <a:gd name="T8" fmla="*/ 3226 w 7481"/>
              <a:gd name="T9" fmla="*/ 4471 h 6641"/>
              <a:gd name="T10" fmla="*/ 3337 w 7481"/>
              <a:gd name="T11" fmla="*/ 5414 h 6641"/>
              <a:gd name="T12" fmla="*/ 3239 w 7481"/>
              <a:gd name="T13" fmla="*/ 5550 h 6641"/>
              <a:gd name="T14" fmla="*/ 2429 w 7481"/>
              <a:gd name="T15" fmla="*/ 5852 h 6641"/>
              <a:gd name="T16" fmla="*/ 2731 w 7481"/>
              <a:gd name="T17" fmla="*/ 6641 h 6641"/>
              <a:gd name="T18" fmla="*/ 5052 w 7481"/>
              <a:gd name="T19" fmla="*/ 6338 h 6641"/>
              <a:gd name="T20" fmla="*/ 4749 w 7481"/>
              <a:gd name="T21" fmla="*/ 5550 h 6641"/>
              <a:gd name="T22" fmla="*/ 4137 w 7481"/>
              <a:gd name="T23" fmla="*/ 5483 h 6641"/>
              <a:gd name="T24" fmla="*/ 4144 w 7481"/>
              <a:gd name="T25" fmla="*/ 4646 h 6641"/>
              <a:gd name="T26" fmla="*/ 4976 w 7481"/>
              <a:gd name="T27" fmla="*/ 3824 h 6641"/>
              <a:gd name="T28" fmla="*/ 5193 w 7481"/>
              <a:gd name="T29" fmla="*/ 4030 h 6641"/>
              <a:gd name="T30" fmla="*/ 5680 w 7481"/>
              <a:gd name="T31" fmla="*/ 3591 h 6641"/>
              <a:gd name="T32" fmla="*/ 6076 w 7481"/>
              <a:gd name="T33" fmla="*/ 3300 h 6641"/>
              <a:gd name="T34" fmla="*/ 6903 w 7481"/>
              <a:gd name="T35" fmla="*/ 2860 h 6641"/>
              <a:gd name="T36" fmla="*/ 6416 w 7481"/>
              <a:gd name="T37" fmla="*/ 490 h 6641"/>
              <a:gd name="T38" fmla="*/ 6327 w 7481"/>
              <a:gd name="T39" fmla="*/ 122 h 6641"/>
              <a:gd name="T40" fmla="*/ 1273 w 7481"/>
              <a:gd name="T41" fmla="*/ 0 h 6641"/>
              <a:gd name="T42" fmla="*/ 1169 w 7481"/>
              <a:gd name="T43" fmla="*/ 336 h 6641"/>
              <a:gd name="T44" fmla="*/ 77 w 7481"/>
              <a:gd name="T45" fmla="*/ 1886 h 6641"/>
              <a:gd name="T46" fmla="*/ 5546 w 7481"/>
              <a:gd name="T47" fmla="*/ 2892 h 6641"/>
              <a:gd name="T48" fmla="*/ 6328 w 7481"/>
              <a:gd name="T49" fmla="*/ 1000 h 6641"/>
              <a:gd name="T50" fmla="*/ 5597 w 7481"/>
              <a:gd name="T51" fmla="*/ 2940 h 6641"/>
              <a:gd name="T52" fmla="*/ 3779 w 7481"/>
              <a:gd name="T53" fmla="*/ 762 h 6641"/>
              <a:gd name="T54" fmla="*/ 4201 w 7481"/>
              <a:gd name="T55" fmla="*/ 3605 h 6641"/>
              <a:gd name="T56" fmla="*/ 3723 w 7481"/>
              <a:gd name="T57" fmla="*/ 1223 h 6641"/>
              <a:gd name="T58" fmla="*/ 3076 w 7481"/>
              <a:gd name="T59" fmla="*/ 1566 h 6641"/>
              <a:gd name="T60" fmla="*/ 3779 w 7481"/>
              <a:gd name="T61" fmla="*/ 762 h 6641"/>
              <a:gd name="T62" fmla="*/ 1294 w 7481"/>
              <a:gd name="T63" fmla="*/ 1078 h 6641"/>
              <a:gd name="T64" fmla="*/ 1884 w 7481"/>
              <a:gd name="T65" fmla="*/ 2940 h 6641"/>
              <a:gd name="T66" fmla="*/ 1153 w 7481"/>
              <a:gd name="T67" fmla="*/ 1000 h 6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81" h="6641">
                <a:moveTo>
                  <a:pt x="578" y="2860"/>
                </a:moveTo>
                <a:cubicBezTo>
                  <a:pt x="752" y="2992"/>
                  <a:pt x="936" y="3092"/>
                  <a:pt x="1133" y="3184"/>
                </a:cubicBezTo>
                <a:cubicBezTo>
                  <a:pt x="1223" y="3224"/>
                  <a:pt x="1314" y="3262"/>
                  <a:pt x="1405" y="3300"/>
                </a:cubicBezTo>
                <a:cubicBezTo>
                  <a:pt x="1592" y="3378"/>
                  <a:pt x="1686" y="3455"/>
                  <a:pt x="1815" y="3566"/>
                </a:cubicBezTo>
                <a:cubicBezTo>
                  <a:pt x="1867" y="3610"/>
                  <a:pt x="1867" y="3603"/>
                  <a:pt x="1800" y="3591"/>
                </a:cubicBezTo>
                <a:cubicBezTo>
                  <a:pt x="1587" y="3550"/>
                  <a:pt x="1406" y="3879"/>
                  <a:pt x="1618" y="4057"/>
                </a:cubicBezTo>
                <a:cubicBezTo>
                  <a:pt x="1833" y="4238"/>
                  <a:pt x="2081" y="4205"/>
                  <a:pt x="2288" y="4030"/>
                </a:cubicBezTo>
                <a:cubicBezTo>
                  <a:pt x="2350" y="3977"/>
                  <a:pt x="2390" y="3914"/>
                  <a:pt x="2411" y="3846"/>
                </a:cubicBezTo>
                <a:cubicBezTo>
                  <a:pt x="2431" y="3782"/>
                  <a:pt x="2462" y="3770"/>
                  <a:pt x="2504" y="3824"/>
                </a:cubicBezTo>
                <a:cubicBezTo>
                  <a:pt x="2727" y="4110"/>
                  <a:pt x="2969" y="4337"/>
                  <a:pt x="3226" y="4471"/>
                </a:cubicBezTo>
                <a:cubicBezTo>
                  <a:pt x="3286" y="4503"/>
                  <a:pt x="3337" y="4578"/>
                  <a:pt x="3337" y="4646"/>
                </a:cubicBezTo>
                <a:lnTo>
                  <a:pt x="3337" y="5414"/>
                </a:lnTo>
                <a:cubicBezTo>
                  <a:pt x="3337" y="5438"/>
                  <a:pt x="3339" y="5461"/>
                  <a:pt x="3343" y="5483"/>
                </a:cubicBezTo>
                <a:cubicBezTo>
                  <a:pt x="3350" y="5520"/>
                  <a:pt x="3307" y="5550"/>
                  <a:pt x="3239" y="5550"/>
                </a:cubicBezTo>
                <a:lnTo>
                  <a:pt x="2731" y="5550"/>
                </a:lnTo>
                <a:cubicBezTo>
                  <a:pt x="2564" y="5550"/>
                  <a:pt x="2429" y="5685"/>
                  <a:pt x="2429" y="5852"/>
                </a:cubicBezTo>
                <a:lnTo>
                  <a:pt x="2429" y="6338"/>
                </a:lnTo>
                <a:cubicBezTo>
                  <a:pt x="2429" y="6505"/>
                  <a:pt x="2564" y="6641"/>
                  <a:pt x="2731" y="6641"/>
                </a:cubicBezTo>
                <a:lnTo>
                  <a:pt x="4749" y="6641"/>
                </a:lnTo>
                <a:cubicBezTo>
                  <a:pt x="4916" y="6641"/>
                  <a:pt x="5052" y="6505"/>
                  <a:pt x="5052" y="6338"/>
                </a:cubicBezTo>
                <a:lnTo>
                  <a:pt x="5052" y="5852"/>
                </a:lnTo>
                <a:cubicBezTo>
                  <a:pt x="5052" y="5685"/>
                  <a:pt x="4916" y="5550"/>
                  <a:pt x="4749" y="5550"/>
                </a:cubicBezTo>
                <a:lnTo>
                  <a:pt x="4241" y="5550"/>
                </a:lnTo>
                <a:cubicBezTo>
                  <a:pt x="4174" y="5550"/>
                  <a:pt x="4130" y="5521"/>
                  <a:pt x="4137" y="5483"/>
                </a:cubicBezTo>
                <a:cubicBezTo>
                  <a:pt x="4141" y="5461"/>
                  <a:pt x="4144" y="5438"/>
                  <a:pt x="4144" y="5414"/>
                </a:cubicBezTo>
                <a:lnTo>
                  <a:pt x="4144" y="4646"/>
                </a:lnTo>
                <a:cubicBezTo>
                  <a:pt x="4144" y="4578"/>
                  <a:pt x="4195" y="4503"/>
                  <a:pt x="4255" y="4471"/>
                </a:cubicBezTo>
                <a:cubicBezTo>
                  <a:pt x="4511" y="4337"/>
                  <a:pt x="4754" y="4110"/>
                  <a:pt x="4976" y="3824"/>
                </a:cubicBezTo>
                <a:cubicBezTo>
                  <a:pt x="5018" y="3770"/>
                  <a:pt x="5050" y="3782"/>
                  <a:pt x="5070" y="3846"/>
                </a:cubicBezTo>
                <a:cubicBezTo>
                  <a:pt x="5091" y="3914"/>
                  <a:pt x="5130" y="3977"/>
                  <a:pt x="5193" y="4030"/>
                </a:cubicBezTo>
                <a:cubicBezTo>
                  <a:pt x="5400" y="4205"/>
                  <a:pt x="5648" y="4238"/>
                  <a:pt x="5863" y="4057"/>
                </a:cubicBezTo>
                <a:cubicBezTo>
                  <a:pt x="6075" y="3879"/>
                  <a:pt x="5893" y="3550"/>
                  <a:pt x="5680" y="3591"/>
                </a:cubicBezTo>
                <a:cubicBezTo>
                  <a:pt x="5614" y="3603"/>
                  <a:pt x="5614" y="3610"/>
                  <a:pt x="5665" y="3566"/>
                </a:cubicBezTo>
                <a:cubicBezTo>
                  <a:pt x="5794" y="3455"/>
                  <a:pt x="5888" y="3378"/>
                  <a:pt x="6076" y="3300"/>
                </a:cubicBezTo>
                <a:cubicBezTo>
                  <a:pt x="6167" y="3262"/>
                  <a:pt x="6257" y="3224"/>
                  <a:pt x="6348" y="3184"/>
                </a:cubicBezTo>
                <a:cubicBezTo>
                  <a:pt x="6545" y="3092"/>
                  <a:pt x="6729" y="2992"/>
                  <a:pt x="6903" y="2860"/>
                </a:cubicBezTo>
                <a:cubicBezTo>
                  <a:pt x="7211" y="2625"/>
                  <a:pt x="7359" y="2259"/>
                  <a:pt x="7403" y="1886"/>
                </a:cubicBezTo>
                <a:cubicBezTo>
                  <a:pt x="7481" y="1226"/>
                  <a:pt x="7006" y="679"/>
                  <a:pt x="6416" y="490"/>
                </a:cubicBezTo>
                <a:cubicBezTo>
                  <a:pt x="6352" y="470"/>
                  <a:pt x="6305" y="403"/>
                  <a:pt x="6312" y="336"/>
                </a:cubicBezTo>
                <a:cubicBezTo>
                  <a:pt x="6319" y="262"/>
                  <a:pt x="6324" y="190"/>
                  <a:pt x="6327" y="122"/>
                </a:cubicBezTo>
                <a:cubicBezTo>
                  <a:pt x="6330" y="55"/>
                  <a:pt x="6275" y="0"/>
                  <a:pt x="6207" y="0"/>
                </a:cubicBezTo>
                <a:lnTo>
                  <a:pt x="1273" y="0"/>
                </a:lnTo>
                <a:cubicBezTo>
                  <a:pt x="1206" y="0"/>
                  <a:pt x="1151" y="55"/>
                  <a:pt x="1153" y="122"/>
                </a:cubicBezTo>
                <a:cubicBezTo>
                  <a:pt x="1156" y="190"/>
                  <a:pt x="1161" y="262"/>
                  <a:pt x="1169" y="336"/>
                </a:cubicBezTo>
                <a:cubicBezTo>
                  <a:pt x="1175" y="403"/>
                  <a:pt x="1129" y="470"/>
                  <a:pt x="1064" y="490"/>
                </a:cubicBezTo>
                <a:cubicBezTo>
                  <a:pt x="474" y="679"/>
                  <a:pt x="0" y="1226"/>
                  <a:pt x="77" y="1886"/>
                </a:cubicBezTo>
                <a:cubicBezTo>
                  <a:pt x="121" y="2259"/>
                  <a:pt x="269" y="2625"/>
                  <a:pt x="578" y="2860"/>
                </a:cubicBezTo>
                <a:close/>
                <a:moveTo>
                  <a:pt x="5546" y="2892"/>
                </a:moveTo>
                <a:cubicBezTo>
                  <a:pt x="5831" y="2311"/>
                  <a:pt x="6053" y="1662"/>
                  <a:pt x="6187" y="1078"/>
                </a:cubicBezTo>
                <a:cubicBezTo>
                  <a:pt x="6202" y="1012"/>
                  <a:pt x="6266" y="973"/>
                  <a:pt x="6328" y="1000"/>
                </a:cubicBezTo>
                <a:cubicBezTo>
                  <a:pt x="6935" y="1263"/>
                  <a:pt x="7167" y="2116"/>
                  <a:pt x="6498" y="2535"/>
                </a:cubicBezTo>
                <a:cubicBezTo>
                  <a:pt x="6239" y="2696"/>
                  <a:pt x="5887" y="2786"/>
                  <a:pt x="5597" y="2940"/>
                </a:cubicBezTo>
                <a:cubicBezTo>
                  <a:pt x="5537" y="2972"/>
                  <a:pt x="5516" y="2952"/>
                  <a:pt x="5546" y="2892"/>
                </a:cubicBezTo>
                <a:close/>
                <a:moveTo>
                  <a:pt x="3779" y="762"/>
                </a:moveTo>
                <a:lnTo>
                  <a:pt x="4201" y="762"/>
                </a:lnTo>
                <a:lnTo>
                  <a:pt x="4201" y="3605"/>
                </a:lnTo>
                <a:lnTo>
                  <a:pt x="3723" y="3605"/>
                </a:lnTo>
                <a:lnTo>
                  <a:pt x="3723" y="1223"/>
                </a:lnTo>
                <a:lnTo>
                  <a:pt x="3712" y="1223"/>
                </a:lnTo>
                <a:lnTo>
                  <a:pt x="3076" y="1566"/>
                </a:lnTo>
                <a:lnTo>
                  <a:pt x="2980" y="1189"/>
                </a:lnTo>
                <a:lnTo>
                  <a:pt x="3779" y="762"/>
                </a:lnTo>
                <a:close/>
                <a:moveTo>
                  <a:pt x="1153" y="1000"/>
                </a:moveTo>
                <a:cubicBezTo>
                  <a:pt x="1215" y="973"/>
                  <a:pt x="1279" y="1012"/>
                  <a:pt x="1294" y="1078"/>
                </a:cubicBezTo>
                <a:cubicBezTo>
                  <a:pt x="1428" y="1662"/>
                  <a:pt x="1649" y="2311"/>
                  <a:pt x="1935" y="2892"/>
                </a:cubicBezTo>
                <a:cubicBezTo>
                  <a:pt x="1965" y="2953"/>
                  <a:pt x="1943" y="2972"/>
                  <a:pt x="1884" y="2940"/>
                </a:cubicBezTo>
                <a:cubicBezTo>
                  <a:pt x="1594" y="2786"/>
                  <a:pt x="1241" y="2696"/>
                  <a:pt x="983" y="2535"/>
                </a:cubicBezTo>
                <a:cubicBezTo>
                  <a:pt x="313" y="2116"/>
                  <a:pt x="545" y="1263"/>
                  <a:pt x="1153" y="100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矩形 12"/>
          <p:cNvSpPr/>
          <p:nvPr/>
        </p:nvSpPr>
        <p:spPr>
          <a:xfrm>
            <a:off x="1673225" y="4259422"/>
            <a:ext cx="2076450" cy="46640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057775" y="4259422"/>
            <a:ext cx="2076450" cy="466406"/>
          </a:xfrm>
          <a:prstGeom prst="rect">
            <a:avLst/>
          </a:pr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8442327" y="4259422"/>
            <a:ext cx="2076450" cy="46640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370804" y="4305001"/>
            <a:ext cx="2681292" cy="1004311"/>
            <a:chOff x="7358012" y="2947217"/>
            <a:chExt cx="3778919" cy="1004311"/>
          </a:xfrm>
        </p:grpSpPr>
        <p:sp>
          <p:nvSpPr>
            <p:cNvPr id="17" name="矩形 16"/>
            <p:cNvSpPr/>
            <p:nvPr/>
          </p:nvSpPr>
          <p:spPr bwMode="auto">
            <a:xfrm>
              <a:off x="7358012" y="3459983"/>
              <a:ext cx="3778919"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8" name="PA-文本框 8"/>
            <p:cNvSpPr txBox="1"/>
            <p:nvPr>
              <p:custDataLst>
                <p:tags r:id="rId4"/>
              </p:custDataLst>
            </p:nvPr>
          </p:nvSpPr>
          <p:spPr>
            <a:xfrm>
              <a:off x="8394391" y="2947217"/>
              <a:ext cx="1706162"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grpSp>
      <p:grpSp>
        <p:nvGrpSpPr>
          <p:cNvPr id="19" name="组合 18"/>
          <p:cNvGrpSpPr/>
          <p:nvPr/>
        </p:nvGrpSpPr>
        <p:grpSpPr>
          <a:xfrm>
            <a:off x="4755354" y="4305001"/>
            <a:ext cx="2681292" cy="1004311"/>
            <a:chOff x="7358012" y="2947217"/>
            <a:chExt cx="3778919" cy="1004311"/>
          </a:xfrm>
        </p:grpSpPr>
        <p:sp>
          <p:nvSpPr>
            <p:cNvPr id="20" name="矩形 19"/>
            <p:cNvSpPr/>
            <p:nvPr/>
          </p:nvSpPr>
          <p:spPr bwMode="auto">
            <a:xfrm>
              <a:off x="7358012" y="3459983"/>
              <a:ext cx="3778919"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21" name="PA-文本框 8"/>
            <p:cNvSpPr txBox="1"/>
            <p:nvPr>
              <p:custDataLst>
                <p:tags r:id="rId3"/>
              </p:custDataLst>
            </p:nvPr>
          </p:nvSpPr>
          <p:spPr>
            <a:xfrm>
              <a:off x="8394391" y="2947217"/>
              <a:ext cx="1706162"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grpSp>
      <p:grpSp>
        <p:nvGrpSpPr>
          <p:cNvPr id="22" name="组合 21"/>
          <p:cNvGrpSpPr/>
          <p:nvPr/>
        </p:nvGrpSpPr>
        <p:grpSpPr>
          <a:xfrm>
            <a:off x="8139906" y="4305001"/>
            <a:ext cx="2681292" cy="1004311"/>
            <a:chOff x="7358012" y="2947217"/>
            <a:chExt cx="3778919" cy="1004311"/>
          </a:xfrm>
        </p:grpSpPr>
        <p:sp>
          <p:nvSpPr>
            <p:cNvPr id="23" name="矩形 22"/>
            <p:cNvSpPr/>
            <p:nvPr/>
          </p:nvSpPr>
          <p:spPr bwMode="auto">
            <a:xfrm>
              <a:off x="7358012" y="3459983"/>
              <a:ext cx="3778919"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24" name="PA-文本框 8"/>
            <p:cNvSpPr txBox="1"/>
            <p:nvPr>
              <p:custDataLst>
                <p:tags r:id="rId2"/>
              </p:custDataLst>
            </p:nvPr>
          </p:nvSpPr>
          <p:spPr>
            <a:xfrm>
              <a:off x="8394391" y="2947217"/>
              <a:ext cx="1706162"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grpSp>
      <p:sp>
        <p:nvSpPr>
          <p:cNvPr id="28" name="任意多边形: 形状 27"/>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形状 28"/>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PA-文本框 8"/>
          <p:cNvSpPr txBox="1"/>
          <p:nvPr>
            <p:custDataLst>
              <p:tags r:id="rId1"/>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childTnLst>
                          </p:cTn>
                        </p:par>
                        <p:par>
                          <p:cTn id="35" fill="hold">
                            <p:stCondLst>
                              <p:cond delay="500"/>
                            </p:stCondLst>
                            <p:childTnLst>
                              <p:par>
                                <p:cTn id="36" presetID="2" presetClass="entr" presetSubtype="4"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ppt_x"/>
                                          </p:val>
                                        </p:tav>
                                        <p:tav tm="100000">
                                          <p:val>
                                            <p:strVal val="#ppt_x"/>
                                          </p:val>
                                        </p:tav>
                                      </p:tavLst>
                                    </p:anim>
                                    <p:anim calcmode="lin" valueType="num">
                                      <p:cBhvr additive="base">
                                        <p:cTn id="47" dur="500" fill="hold"/>
                                        <p:tgtEl>
                                          <p:spTgt spid="15"/>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ppt_x"/>
                                          </p:val>
                                        </p:tav>
                                        <p:tav tm="100000">
                                          <p:val>
                                            <p:strVal val="#ppt_x"/>
                                          </p:val>
                                        </p:tav>
                                      </p:tavLst>
                                    </p:anim>
                                    <p:anim calcmode="lin" valueType="num">
                                      <p:cBhvr additive="base">
                                        <p:cTn id="55" dur="500" fill="hold"/>
                                        <p:tgtEl>
                                          <p:spTgt spid="19"/>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500" fill="hold"/>
                                        <p:tgtEl>
                                          <p:spTgt spid="22"/>
                                        </p:tgtEl>
                                        <p:attrNameLst>
                                          <p:attrName>ppt_x</p:attrName>
                                        </p:attrNameLst>
                                      </p:cBhvr>
                                      <p:tavLst>
                                        <p:tav tm="0">
                                          <p:val>
                                            <p:strVal val="#ppt_x"/>
                                          </p:val>
                                        </p:tav>
                                        <p:tav tm="100000">
                                          <p:val>
                                            <p:strVal val="#ppt_x"/>
                                          </p:val>
                                        </p:tav>
                                      </p:tavLst>
                                    </p:anim>
                                    <p:anim calcmode="lin" valueType="num">
                                      <p:cBhvr additive="base">
                                        <p:cTn id="5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5" grpId="0" animBg="1"/>
      <p:bldP spid="8" grpId="0" animBg="1"/>
      <p:bldP spid="26" grpId="0" animBg="1"/>
      <p:bldP spid="11" grpId="0" animBg="1"/>
      <p:bldP spid="27" grpId="0" animBg="1"/>
      <p:bldP spid="13" grpId="0" animBg="1"/>
      <p:bldP spid="14" grpId="0" animBg="1"/>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250950" y="2241550"/>
            <a:ext cx="9690100" cy="3253581"/>
            <a:chOff x="1263650" y="1988344"/>
            <a:chExt cx="10674350" cy="3455987"/>
          </a:xfrm>
          <a:noFill/>
        </p:grpSpPr>
        <p:sp>
          <p:nvSpPr>
            <p:cNvPr id="2" name="矩形 1"/>
            <p:cNvSpPr/>
            <p:nvPr/>
          </p:nvSpPr>
          <p:spPr>
            <a:xfrm>
              <a:off x="1263650" y="1988344"/>
              <a:ext cx="2457450" cy="345598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a:off x="4002617" y="1988344"/>
              <a:ext cx="2457450" cy="3455987"/>
            </a:xfrm>
            <a:prstGeom prst="rect">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矩形 3"/>
            <p:cNvSpPr/>
            <p:nvPr/>
          </p:nvSpPr>
          <p:spPr>
            <a:xfrm>
              <a:off x="6741584" y="1988344"/>
              <a:ext cx="2457450" cy="345598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480550" y="1988344"/>
              <a:ext cx="2457450" cy="3455987"/>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2021306" y="2558466"/>
            <a:ext cx="690144" cy="69014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4507721" y="2558466"/>
            <a:ext cx="690144" cy="690144"/>
          </a:xfrm>
          <a:prstGeom prst="ellipse">
            <a:avLst/>
          </a:pr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994136" y="2558466"/>
            <a:ext cx="690144" cy="69014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480550" y="2558466"/>
            <a:ext cx="690144" cy="69014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10"/>
          <p:cNvSpPr/>
          <p:nvPr/>
        </p:nvSpPr>
        <p:spPr>
          <a:xfrm>
            <a:off x="2199496" y="2736929"/>
            <a:ext cx="333764" cy="333219"/>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11"/>
          <p:cNvSpPr/>
          <p:nvPr/>
        </p:nvSpPr>
        <p:spPr>
          <a:xfrm>
            <a:off x="4685911" y="2749425"/>
            <a:ext cx="333764" cy="308226"/>
          </a:xfrm>
          <a:custGeom>
            <a:avLst/>
            <a:gdLst>
              <a:gd name="connsiteX0" fmla="*/ 186302 w 608697"/>
              <a:gd name="connsiteY0" fmla="*/ 63862 h 562124"/>
              <a:gd name="connsiteX1" fmla="*/ 204357 w 608697"/>
              <a:gd name="connsiteY1" fmla="*/ 81889 h 562124"/>
              <a:gd name="connsiteX2" fmla="*/ 186302 w 608697"/>
              <a:gd name="connsiteY2" fmla="*/ 99991 h 562124"/>
              <a:gd name="connsiteX3" fmla="*/ 99759 w 608697"/>
              <a:gd name="connsiteY3" fmla="*/ 186326 h 562124"/>
              <a:gd name="connsiteX4" fmla="*/ 81705 w 608697"/>
              <a:gd name="connsiteY4" fmla="*/ 204428 h 562124"/>
              <a:gd name="connsiteX5" fmla="*/ 63650 w 608697"/>
              <a:gd name="connsiteY5" fmla="*/ 186326 h 562124"/>
              <a:gd name="connsiteX6" fmla="*/ 186302 w 608697"/>
              <a:gd name="connsiteY6" fmla="*/ 63862 h 562124"/>
              <a:gd name="connsiteX7" fmla="*/ 175448 w 608697"/>
              <a:gd name="connsiteY7" fmla="*/ 36129 h 562124"/>
              <a:gd name="connsiteX8" fmla="*/ 36179 w 608697"/>
              <a:gd name="connsiteY8" fmla="*/ 175282 h 562124"/>
              <a:gd name="connsiteX9" fmla="*/ 276226 w 608697"/>
              <a:gd name="connsiteY9" fmla="*/ 490611 h 562124"/>
              <a:gd name="connsiteX10" fmla="*/ 276972 w 608697"/>
              <a:gd name="connsiteY10" fmla="*/ 491356 h 562124"/>
              <a:gd name="connsiteX11" fmla="*/ 304349 w 608697"/>
              <a:gd name="connsiteY11" fmla="*/ 518546 h 562124"/>
              <a:gd name="connsiteX12" fmla="*/ 331725 w 608697"/>
              <a:gd name="connsiteY12" fmla="*/ 491356 h 562124"/>
              <a:gd name="connsiteX13" fmla="*/ 332471 w 608697"/>
              <a:gd name="connsiteY13" fmla="*/ 490611 h 562124"/>
              <a:gd name="connsiteX14" fmla="*/ 572518 w 608697"/>
              <a:gd name="connsiteY14" fmla="*/ 175282 h 562124"/>
              <a:gd name="connsiteX15" fmla="*/ 433249 w 608697"/>
              <a:gd name="connsiteY15" fmla="*/ 36129 h 562124"/>
              <a:gd name="connsiteX16" fmla="*/ 318149 w 608697"/>
              <a:gd name="connsiteY16" fmla="*/ 89764 h 562124"/>
              <a:gd name="connsiteX17" fmla="*/ 304349 w 608697"/>
              <a:gd name="connsiteY17" fmla="*/ 96170 h 562124"/>
              <a:gd name="connsiteX18" fmla="*/ 290548 w 608697"/>
              <a:gd name="connsiteY18" fmla="*/ 89764 h 562124"/>
              <a:gd name="connsiteX19" fmla="*/ 175448 w 608697"/>
              <a:gd name="connsiteY19" fmla="*/ 36129 h 562124"/>
              <a:gd name="connsiteX20" fmla="*/ 175448 w 608697"/>
              <a:gd name="connsiteY20" fmla="*/ 0 h 562124"/>
              <a:gd name="connsiteX21" fmla="*/ 304349 w 608697"/>
              <a:gd name="connsiteY21" fmla="*/ 51847 h 562124"/>
              <a:gd name="connsiteX22" fmla="*/ 433249 w 608697"/>
              <a:gd name="connsiteY22" fmla="*/ 0 h 562124"/>
              <a:gd name="connsiteX23" fmla="*/ 608697 w 608697"/>
              <a:gd name="connsiteY23" fmla="*/ 175282 h 562124"/>
              <a:gd name="connsiteX24" fmla="*/ 537309 w 608697"/>
              <a:gd name="connsiteY24" fmla="*/ 342593 h 562124"/>
              <a:gd name="connsiteX25" fmla="*/ 356864 w 608697"/>
              <a:gd name="connsiteY25" fmla="*/ 517354 h 562124"/>
              <a:gd name="connsiteX26" fmla="*/ 317104 w 608697"/>
              <a:gd name="connsiteY26" fmla="*/ 556835 h 562124"/>
              <a:gd name="connsiteX27" fmla="*/ 304349 w 608697"/>
              <a:gd name="connsiteY27" fmla="*/ 562124 h 562124"/>
              <a:gd name="connsiteX28" fmla="*/ 291593 w 608697"/>
              <a:gd name="connsiteY28" fmla="*/ 556835 h 562124"/>
              <a:gd name="connsiteX29" fmla="*/ 251834 w 608697"/>
              <a:gd name="connsiteY29" fmla="*/ 517354 h 562124"/>
              <a:gd name="connsiteX30" fmla="*/ 71388 w 608697"/>
              <a:gd name="connsiteY30" fmla="*/ 342593 h 562124"/>
              <a:gd name="connsiteX31" fmla="*/ 0 w 608697"/>
              <a:gd name="connsiteY31" fmla="*/ 175282 h 562124"/>
              <a:gd name="connsiteX32" fmla="*/ 175448 w 608697"/>
              <a:gd name="connsiteY32" fmla="*/ 0 h 5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8697" h="562124">
                <a:moveTo>
                  <a:pt x="186302" y="63862"/>
                </a:moveTo>
                <a:cubicBezTo>
                  <a:pt x="196225" y="63862"/>
                  <a:pt x="204357" y="71907"/>
                  <a:pt x="204357" y="81889"/>
                </a:cubicBezTo>
                <a:cubicBezTo>
                  <a:pt x="204357" y="91871"/>
                  <a:pt x="196300" y="99991"/>
                  <a:pt x="186302" y="99991"/>
                </a:cubicBezTo>
                <a:cubicBezTo>
                  <a:pt x="137808" y="99991"/>
                  <a:pt x="99759" y="137907"/>
                  <a:pt x="99759" y="186326"/>
                </a:cubicBezTo>
                <a:cubicBezTo>
                  <a:pt x="99759" y="196308"/>
                  <a:pt x="91702" y="204428"/>
                  <a:pt x="81705" y="204428"/>
                </a:cubicBezTo>
                <a:cubicBezTo>
                  <a:pt x="71708" y="204428"/>
                  <a:pt x="63650" y="196308"/>
                  <a:pt x="63650" y="186326"/>
                </a:cubicBezTo>
                <a:cubicBezTo>
                  <a:pt x="63650" y="117645"/>
                  <a:pt x="117516" y="63862"/>
                  <a:pt x="186302" y="63862"/>
                </a:cubicBezTo>
                <a:close/>
                <a:moveTo>
                  <a:pt x="175448" y="36129"/>
                </a:moveTo>
                <a:cubicBezTo>
                  <a:pt x="97347" y="36129"/>
                  <a:pt x="36179" y="97213"/>
                  <a:pt x="36179" y="175282"/>
                </a:cubicBezTo>
                <a:cubicBezTo>
                  <a:pt x="36179" y="273687"/>
                  <a:pt x="122933" y="355182"/>
                  <a:pt x="276226" y="490611"/>
                </a:cubicBezTo>
                <a:cubicBezTo>
                  <a:pt x="276450" y="490834"/>
                  <a:pt x="276748" y="491132"/>
                  <a:pt x="276972" y="491356"/>
                </a:cubicBezTo>
                <a:lnTo>
                  <a:pt x="304349" y="518546"/>
                </a:lnTo>
                <a:lnTo>
                  <a:pt x="331725" y="491356"/>
                </a:lnTo>
                <a:cubicBezTo>
                  <a:pt x="331949" y="491132"/>
                  <a:pt x="332247" y="490834"/>
                  <a:pt x="332471" y="490611"/>
                </a:cubicBezTo>
                <a:cubicBezTo>
                  <a:pt x="485764" y="355182"/>
                  <a:pt x="572518" y="273762"/>
                  <a:pt x="572518" y="175282"/>
                </a:cubicBezTo>
                <a:cubicBezTo>
                  <a:pt x="572518" y="97213"/>
                  <a:pt x="511350" y="36129"/>
                  <a:pt x="433249" y="36129"/>
                </a:cubicBezTo>
                <a:cubicBezTo>
                  <a:pt x="390282" y="36129"/>
                  <a:pt x="346196" y="56689"/>
                  <a:pt x="318149" y="89764"/>
                </a:cubicBezTo>
                <a:cubicBezTo>
                  <a:pt x="314717" y="93861"/>
                  <a:pt x="309645" y="96170"/>
                  <a:pt x="304349" y="96170"/>
                </a:cubicBezTo>
                <a:cubicBezTo>
                  <a:pt x="299052" y="96170"/>
                  <a:pt x="293980" y="93861"/>
                  <a:pt x="290548" y="89764"/>
                </a:cubicBezTo>
                <a:cubicBezTo>
                  <a:pt x="262501" y="56689"/>
                  <a:pt x="218415" y="36129"/>
                  <a:pt x="175448" y="36129"/>
                </a:cubicBezTo>
                <a:close/>
                <a:moveTo>
                  <a:pt x="175448" y="0"/>
                </a:moveTo>
                <a:cubicBezTo>
                  <a:pt x="222891" y="0"/>
                  <a:pt x="269736" y="19145"/>
                  <a:pt x="304349" y="51847"/>
                </a:cubicBezTo>
                <a:cubicBezTo>
                  <a:pt x="338961" y="19145"/>
                  <a:pt x="385807" y="0"/>
                  <a:pt x="433249" y="0"/>
                </a:cubicBezTo>
                <a:cubicBezTo>
                  <a:pt x="531640" y="0"/>
                  <a:pt x="608697" y="77026"/>
                  <a:pt x="608697" y="175282"/>
                </a:cubicBezTo>
                <a:cubicBezTo>
                  <a:pt x="608697" y="230258"/>
                  <a:pt x="586020" y="283446"/>
                  <a:pt x="537309" y="342593"/>
                </a:cubicBezTo>
                <a:cubicBezTo>
                  <a:pt x="494865" y="394291"/>
                  <a:pt x="435711" y="447628"/>
                  <a:pt x="356864" y="517354"/>
                </a:cubicBezTo>
                <a:lnTo>
                  <a:pt x="317104" y="556835"/>
                </a:lnTo>
                <a:cubicBezTo>
                  <a:pt x="313598" y="560336"/>
                  <a:pt x="308973" y="562124"/>
                  <a:pt x="304349" y="562124"/>
                </a:cubicBezTo>
                <a:cubicBezTo>
                  <a:pt x="299724" y="562124"/>
                  <a:pt x="295099" y="560336"/>
                  <a:pt x="291593" y="556835"/>
                </a:cubicBezTo>
                <a:lnTo>
                  <a:pt x="251834" y="517354"/>
                </a:lnTo>
                <a:cubicBezTo>
                  <a:pt x="172986" y="447628"/>
                  <a:pt x="113832" y="394291"/>
                  <a:pt x="71388" y="342593"/>
                </a:cubicBezTo>
                <a:cubicBezTo>
                  <a:pt x="22677" y="283446"/>
                  <a:pt x="0" y="230258"/>
                  <a:pt x="0" y="175282"/>
                </a:cubicBezTo>
                <a:cubicBezTo>
                  <a:pt x="0" y="77026"/>
                  <a:pt x="77057" y="0"/>
                  <a:pt x="1754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12"/>
          <p:cNvSpPr/>
          <p:nvPr/>
        </p:nvSpPr>
        <p:spPr>
          <a:xfrm>
            <a:off x="7172326" y="2741681"/>
            <a:ext cx="333764" cy="323715"/>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13"/>
          <p:cNvSpPr/>
          <p:nvPr/>
        </p:nvSpPr>
        <p:spPr>
          <a:xfrm>
            <a:off x="9673427" y="2736656"/>
            <a:ext cx="304391" cy="333764"/>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15"/>
          <p:cNvSpPr/>
          <p:nvPr/>
        </p:nvSpPr>
        <p:spPr bwMode="auto">
          <a:xfrm>
            <a:off x="1433724" y="3570166"/>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19" name="矩形 18"/>
          <p:cNvSpPr/>
          <p:nvPr/>
        </p:nvSpPr>
        <p:spPr bwMode="auto">
          <a:xfrm>
            <a:off x="3920139" y="3570166"/>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22" name="矩形 21"/>
          <p:cNvSpPr/>
          <p:nvPr/>
        </p:nvSpPr>
        <p:spPr bwMode="auto">
          <a:xfrm>
            <a:off x="6406554" y="3570166"/>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25" name="矩形 24"/>
          <p:cNvSpPr/>
          <p:nvPr/>
        </p:nvSpPr>
        <p:spPr bwMode="auto">
          <a:xfrm>
            <a:off x="8892968" y="3570166"/>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27" name="矩形 26"/>
          <p:cNvSpPr/>
          <p:nvPr/>
        </p:nvSpPr>
        <p:spPr bwMode="auto">
          <a:xfrm>
            <a:off x="1433724" y="4140067"/>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28" name="矩形 27"/>
          <p:cNvSpPr/>
          <p:nvPr/>
        </p:nvSpPr>
        <p:spPr bwMode="auto">
          <a:xfrm>
            <a:off x="3920139" y="4140067"/>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29" name="矩形 28"/>
          <p:cNvSpPr/>
          <p:nvPr/>
        </p:nvSpPr>
        <p:spPr bwMode="auto">
          <a:xfrm>
            <a:off x="6406554" y="4140067"/>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30" name="矩形 29"/>
          <p:cNvSpPr/>
          <p:nvPr/>
        </p:nvSpPr>
        <p:spPr bwMode="auto">
          <a:xfrm>
            <a:off x="8892968" y="4140067"/>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31" name="矩形 30"/>
          <p:cNvSpPr/>
          <p:nvPr/>
        </p:nvSpPr>
        <p:spPr bwMode="auto">
          <a:xfrm>
            <a:off x="1433724" y="4709967"/>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32" name="矩形 31"/>
          <p:cNvSpPr/>
          <p:nvPr/>
        </p:nvSpPr>
        <p:spPr bwMode="auto">
          <a:xfrm>
            <a:off x="3920139" y="4709967"/>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33" name="矩形 32"/>
          <p:cNvSpPr/>
          <p:nvPr/>
        </p:nvSpPr>
        <p:spPr bwMode="auto">
          <a:xfrm>
            <a:off x="6406554" y="4709967"/>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34" name="矩形 33"/>
          <p:cNvSpPr/>
          <p:nvPr/>
        </p:nvSpPr>
        <p:spPr bwMode="auto">
          <a:xfrm>
            <a:off x="8892968" y="4709967"/>
            <a:ext cx="1865308" cy="472565"/>
          </a:xfrm>
          <a:prstGeom prst="rect">
            <a:avLst/>
          </a:prstGeom>
        </p:spPr>
        <p:txBody>
          <a:bodyPr wrap="square">
            <a:spAutoFit/>
            <a:scene3d>
              <a:camera prst="orthographicFront"/>
              <a:lightRig rig="threePt" dir="t"/>
            </a:scene3d>
            <a:sp3d contourW="12700"/>
          </a:bodyPr>
          <a:lstStyle/>
          <a:p>
            <a:pPr marL="171450" indent="-171450" algn="ctr">
              <a:lnSpc>
                <a:spcPct val="130000"/>
              </a:lnSpc>
              <a:buFont typeface="Wingdings" panose="05000000000000000000" pitchFamily="2" charset="2"/>
              <a:buChar char="ü"/>
              <a:defRPr/>
            </a:pPr>
            <a:r>
              <a:rPr lang="zh-CN" altLang="en-US" sz="1000" dirty="0">
                <a:solidFill>
                  <a:schemeClr val="bg1">
                    <a:lumMod val="50000"/>
                  </a:schemeClr>
                </a:solidFill>
                <a:latin typeface="Century Gothic" panose="020B0502020202020204" pitchFamily="34" charset="0"/>
                <a:ea typeface="+mj-ea"/>
              </a:rPr>
              <a:t>设计源于生活生活因设计改变在生活追求艺术之美</a:t>
            </a:r>
          </a:p>
        </p:txBody>
      </p:sp>
      <p:sp>
        <p:nvSpPr>
          <p:cNvPr id="39" name="任意多边形: 形状 38"/>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形状 39"/>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PA-文本框 8"/>
          <p:cNvSpPr txBox="1"/>
          <p:nvPr>
            <p:custDataLst>
              <p:tags r:id="rId1"/>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1000"/>
                                        <p:tgtEl>
                                          <p:spTgt spid="38"/>
                                        </p:tgtEl>
                                      </p:cBhvr>
                                    </p:animEffect>
                                    <p:anim calcmode="lin" valueType="num">
                                      <p:cBhvr>
                                        <p:cTn id="48" dur="1000" fill="hold"/>
                                        <p:tgtEl>
                                          <p:spTgt spid="38"/>
                                        </p:tgtEl>
                                        <p:attrNameLst>
                                          <p:attrName>ppt_x</p:attrName>
                                        </p:attrNameLst>
                                      </p:cBhvr>
                                      <p:tavLst>
                                        <p:tav tm="0">
                                          <p:val>
                                            <p:strVal val="#ppt_x"/>
                                          </p:val>
                                        </p:tav>
                                        <p:tav tm="100000">
                                          <p:val>
                                            <p:strVal val="#ppt_x"/>
                                          </p:val>
                                        </p:tav>
                                      </p:tavLst>
                                    </p:anim>
                                    <p:anim calcmode="lin" valueType="num">
                                      <p:cBhvr>
                                        <p:cTn id="49" dur="1000" fill="hold"/>
                                        <p:tgtEl>
                                          <p:spTgt spid="3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fade">
                                      <p:cBhvr>
                                        <p:cTn id="62" dur="1000"/>
                                        <p:tgtEl>
                                          <p:spTgt spid="22"/>
                                        </p:tgtEl>
                                      </p:cBhvr>
                                    </p:animEffect>
                                    <p:anim calcmode="lin" valueType="num">
                                      <p:cBhvr>
                                        <p:cTn id="63" dur="1000" fill="hold"/>
                                        <p:tgtEl>
                                          <p:spTgt spid="22"/>
                                        </p:tgtEl>
                                        <p:attrNameLst>
                                          <p:attrName>ppt_x</p:attrName>
                                        </p:attrNameLst>
                                      </p:cBhvr>
                                      <p:tavLst>
                                        <p:tav tm="0">
                                          <p:val>
                                            <p:strVal val="#ppt_x"/>
                                          </p:val>
                                        </p:tav>
                                        <p:tav tm="100000">
                                          <p:val>
                                            <p:strVal val="#ppt_x"/>
                                          </p:val>
                                        </p:tav>
                                      </p:tavLst>
                                    </p:anim>
                                    <p:anim calcmode="lin" valueType="num">
                                      <p:cBhvr>
                                        <p:cTn id="64" dur="1000" fill="hold"/>
                                        <p:tgtEl>
                                          <p:spTgt spid="22"/>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1000"/>
                                        <p:tgtEl>
                                          <p:spTgt spid="25"/>
                                        </p:tgtEl>
                                      </p:cBhvr>
                                    </p:animEffect>
                                    <p:anim calcmode="lin" valueType="num">
                                      <p:cBhvr>
                                        <p:cTn id="68" dur="1000" fill="hold"/>
                                        <p:tgtEl>
                                          <p:spTgt spid="25"/>
                                        </p:tgtEl>
                                        <p:attrNameLst>
                                          <p:attrName>ppt_x</p:attrName>
                                        </p:attrNameLst>
                                      </p:cBhvr>
                                      <p:tavLst>
                                        <p:tav tm="0">
                                          <p:val>
                                            <p:strVal val="#ppt_x"/>
                                          </p:val>
                                        </p:tav>
                                        <p:tav tm="100000">
                                          <p:val>
                                            <p:strVal val="#ppt_x"/>
                                          </p:val>
                                        </p:tav>
                                      </p:tavLst>
                                    </p:anim>
                                    <p:anim calcmode="lin" valueType="num">
                                      <p:cBhvr>
                                        <p:cTn id="69" dur="1000" fill="hold"/>
                                        <p:tgtEl>
                                          <p:spTgt spid="2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1000"/>
                                        <p:tgtEl>
                                          <p:spTgt spid="27"/>
                                        </p:tgtEl>
                                      </p:cBhvr>
                                    </p:animEffect>
                                    <p:anim calcmode="lin" valueType="num">
                                      <p:cBhvr>
                                        <p:cTn id="73" dur="1000" fill="hold"/>
                                        <p:tgtEl>
                                          <p:spTgt spid="27"/>
                                        </p:tgtEl>
                                        <p:attrNameLst>
                                          <p:attrName>ppt_x</p:attrName>
                                        </p:attrNameLst>
                                      </p:cBhvr>
                                      <p:tavLst>
                                        <p:tav tm="0">
                                          <p:val>
                                            <p:strVal val="#ppt_x"/>
                                          </p:val>
                                        </p:tav>
                                        <p:tav tm="100000">
                                          <p:val>
                                            <p:strVal val="#ppt_x"/>
                                          </p:val>
                                        </p:tav>
                                      </p:tavLst>
                                    </p:anim>
                                    <p:anim calcmode="lin" valueType="num">
                                      <p:cBhvr>
                                        <p:cTn id="74" dur="1000" fill="hold"/>
                                        <p:tgtEl>
                                          <p:spTgt spid="2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1000"/>
                                        <p:tgtEl>
                                          <p:spTgt spid="28"/>
                                        </p:tgtEl>
                                      </p:cBhvr>
                                    </p:animEffect>
                                    <p:anim calcmode="lin" valueType="num">
                                      <p:cBhvr>
                                        <p:cTn id="78" dur="1000" fill="hold"/>
                                        <p:tgtEl>
                                          <p:spTgt spid="28"/>
                                        </p:tgtEl>
                                        <p:attrNameLst>
                                          <p:attrName>ppt_x</p:attrName>
                                        </p:attrNameLst>
                                      </p:cBhvr>
                                      <p:tavLst>
                                        <p:tav tm="0">
                                          <p:val>
                                            <p:strVal val="#ppt_x"/>
                                          </p:val>
                                        </p:tav>
                                        <p:tav tm="100000">
                                          <p:val>
                                            <p:strVal val="#ppt_x"/>
                                          </p:val>
                                        </p:tav>
                                      </p:tavLst>
                                    </p:anim>
                                    <p:anim calcmode="lin" valueType="num">
                                      <p:cBhvr>
                                        <p:cTn id="79" dur="1000" fill="hold"/>
                                        <p:tgtEl>
                                          <p:spTgt spid="2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1000"/>
                                        <p:tgtEl>
                                          <p:spTgt spid="29"/>
                                        </p:tgtEl>
                                      </p:cBhvr>
                                    </p:animEffect>
                                    <p:anim calcmode="lin" valueType="num">
                                      <p:cBhvr>
                                        <p:cTn id="83" dur="1000" fill="hold"/>
                                        <p:tgtEl>
                                          <p:spTgt spid="29"/>
                                        </p:tgtEl>
                                        <p:attrNameLst>
                                          <p:attrName>ppt_x</p:attrName>
                                        </p:attrNameLst>
                                      </p:cBhvr>
                                      <p:tavLst>
                                        <p:tav tm="0">
                                          <p:val>
                                            <p:strVal val="#ppt_x"/>
                                          </p:val>
                                        </p:tav>
                                        <p:tav tm="100000">
                                          <p:val>
                                            <p:strVal val="#ppt_x"/>
                                          </p:val>
                                        </p:tav>
                                      </p:tavLst>
                                    </p:anim>
                                    <p:anim calcmode="lin" valueType="num">
                                      <p:cBhvr>
                                        <p:cTn id="84" dur="1000" fill="hold"/>
                                        <p:tgtEl>
                                          <p:spTgt spid="2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1000"/>
                                        <p:tgtEl>
                                          <p:spTgt spid="30"/>
                                        </p:tgtEl>
                                      </p:cBhvr>
                                    </p:animEffect>
                                    <p:anim calcmode="lin" valueType="num">
                                      <p:cBhvr>
                                        <p:cTn id="88" dur="1000" fill="hold"/>
                                        <p:tgtEl>
                                          <p:spTgt spid="30"/>
                                        </p:tgtEl>
                                        <p:attrNameLst>
                                          <p:attrName>ppt_x</p:attrName>
                                        </p:attrNameLst>
                                      </p:cBhvr>
                                      <p:tavLst>
                                        <p:tav tm="0">
                                          <p:val>
                                            <p:strVal val="#ppt_x"/>
                                          </p:val>
                                        </p:tav>
                                        <p:tav tm="100000">
                                          <p:val>
                                            <p:strVal val="#ppt_x"/>
                                          </p:val>
                                        </p:tav>
                                      </p:tavLst>
                                    </p:anim>
                                    <p:anim calcmode="lin" valueType="num">
                                      <p:cBhvr>
                                        <p:cTn id="89" dur="1000" fill="hold"/>
                                        <p:tgtEl>
                                          <p:spTgt spid="3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1000"/>
                                        <p:tgtEl>
                                          <p:spTgt spid="31"/>
                                        </p:tgtEl>
                                      </p:cBhvr>
                                    </p:animEffect>
                                    <p:anim calcmode="lin" valueType="num">
                                      <p:cBhvr>
                                        <p:cTn id="93" dur="1000" fill="hold"/>
                                        <p:tgtEl>
                                          <p:spTgt spid="31"/>
                                        </p:tgtEl>
                                        <p:attrNameLst>
                                          <p:attrName>ppt_x</p:attrName>
                                        </p:attrNameLst>
                                      </p:cBhvr>
                                      <p:tavLst>
                                        <p:tav tm="0">
                                          <p:val>
                                            <p:strVal val="#ppt_x"/>
                                          </p:val>
                                        </p:tav>
                                        <p:tav tm="100000">
                                          <p:val>
                                            <p:strVal val="#ppt_x"/>
                                          </p:val>
                                        </p:tav>
                                      </p:tavLst>
                                    </p:anim>
                                    <p:anim calcmode="lin" valueType="num">
                                      <p:cBhvr>
                                        <p:cTn id="94" dur="1000" fill="hold"/>
                                        <p:tgtEl>
                                          <p:spTgt spid="3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1000"/>
                                        <p:tgtEl>
                                          <p:spTgt spid="32"/>
                                        </p:tgtEl>
                                      </p:cBhvr>
                                    </p:animEffect>
                                    <p:anim calcmode="lin" valueType="num">
                                      <p:cBhvr>
                                        <p:cTn id="98" dur="1000" fill="hold"/>
                                        <p:tgtEl>
                                          <p:spTgt spid="32"/>
                                        </p:tgtEl>
                                        <p:attrNameLst>
                                          <p:attrName>ppt_x</p:attrName>
                                        </p:attrNameLst>
                                      </p:cBhvr>
                                      <p:tavLst>
                                        <p:tav tm="0">
                                          <p:val>
                                            <p:strVal val="#ppt_x"/>
                                          </p:val>
                                        </p:tav>
                                        <p:tav tm="100000">
                                          <p:val>
                                            <p:strVal val="#ppt_x"/>
                                          </p:val>
                                        </p:tav>
                                      </p:tavLst>
                                    </p:anim>
                                    <p:anim calcmode="lin" valueType="num">
                                      <p:cBhvr>
                                        <p:cTn id="99" dur="1000" fill="hold"/>
                                        <p:tgtEl>
                                          <p:spTgt spid="3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1000"/>
                                        <p:tgtEl>
                                          <p:spTgt spid="33"/>
                                        </p:tgtEl>
                                      </p:cBhvr>
                                    </p:animEffect>
                                    <p:anim calcmode="lin" valueType="num">
                                      <p:cBhvr>
                                        <p:cTn id="103" dur="1000" fill="hold"/>
                                        <p:tgtEl>
                                          <p:spTgt spid="33"/>
                                        </p:tgtEl>
                                        <p:attrNameLst>
                                          <p:attrName>ppt_x</p:attrName>
                                        </p:attrNameLst>
                                      </p:cBhvr>
                                      <p:tavLst>
                                        <p:tav tm="0">
                                          <p:val>
                                            <p:strVal val="#ppt_x"/>
                                          </p:val>
                                        </p:tav>
                                        <p:tav tm="100000">
                                          <p:val>
                                            <p:strVal val="#ppt_x"/>
                                          </p:val>
                                        </p:tav>
                                      </p:tavLst>
                                    </p:anim>
                                    <p:anim calcmode="lin" valueType="num">
                                      <p:cBhvr>
                                        <p:cTn id="104" dur="1000" fill="hold"/>
                                        <p:tgtEl>
                                          <p:spTgt spid="3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1000"/>
                                        <p:tgtEl>
                                          <p:spTgt spid="34"/>
                                        </p:tgtEl>
                                      </p:cBhvr>
                                    </p:animEffect>
                                    <p:anim calcmode="lin" valueType="num">
                                      <p:cBhvr>
                                        <p:cTn id="108" dur="1000" fill="hold"/>
                                        <p:tgtEl>
                                          <p:spTgt spid="34"/>
                                        </p:tgtEl>
                                        <p:attrNameLst>
                                          <p:attrName>ppt_x</p:attrName>
                                        </p:attrNameLst>
                                      </p:cBhvr>
                                      <p:tavLst>
                                        <p:tav tm="0">
                                          <p:val>
                                            <p:strVal val="#ppt_x"/>
                                          </p:val>
                                        </p:tav>
                                        <p:tav tm="100000">
                                          <p:val>
                                            <p:strVal val="#ppt_x"/>
                                          </p:val>
                                        </p:tav>
                                      </p:tavLst>
                                    </p:anim>
                                    <p:anim calcmode="lin" valueType="num">
                                      <p:cBhvr>
                                        <p:cTn id="10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35" grpId="0" animBg="1"/>
      <p:bldP spid="36" grpId="0" animBg="1"/>
      <p:bldP spid="37" grpId="0" animBg="1"/>
      <p:bldP spid="38" grpId="0" animBg="1"/>
      <p:bldP spid="16" grpId="0"/>
      <p:bldP spid="19" grpId="0"/>
      <p:bldP spid="22" grpId="0"/>
      <p:bldP spid="25" grpId="0"/>
      <p:bldP spid="27" grpId="0"/>
      <p:bldP spid="28" grpId="0"/>
      <p:bldP spid="29" grpId="0"/>
      <p:bldP spid="30" grpId="0"/>
      <p:bldP spid="31" grpId="0"/>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卡通背景3-01"/>
          <p:cNvPicPr>
            <a:picLocks noChangeAspect="1"/>
          </p:cNvPicPr>
          <p:nvPr>
            <p:custDataLst>
              <p:tags r:id="rId1"/>
            </p:custDataLst>
          </p:nvPr>
        </p:nvPicPr>
        <p:blipFill>
          <a:blip r:embed="rId6"/>
          <a:srcRect l="16922" r="7521"/>
          <a:stretch>
            <a:fillRect/>
          </a:stretch>
        </p:blipFill>
        <p:spPr>
          <a:xfrm rot="16200000">
            <a:off x="2651125" y="-2651125"/>
            <a:ext cx="6889750" cy="12192000"/>
          </a:xfrm>
          <a:prstGeom prst="rect">
            <a:avLst/>
          </a:prstGeom>
        </p:spPr>
      </p:pic>
      <p:sp>
        <p:nvSpPr>
          <p:cNvPr id="5" name="菱形 4"/>
          <p:cNvSpPr/>
          <p:nvPr/>
        </p:nvSpPr>
        <p:spPr>
          <a:xfrm>
            <a:off x="6350700" y="740972"/>
            <a:ext cx="5205600" cy="5204528"/>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229564" y="3556001"/>
            <a:ext cx="5505236" cy="841192"/>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文本框 8"/>
          <p:cNvSpPr txBox="1"/>
          <p:nvPr>
            <p:custDataLst>
              <p:tags r:id="rId2"/>
            </p:custDataLst>
          </p:nvPr>
        </p:nvSpPr>
        <p:spPr>
          <a:xfrm>
            <a:off x="7657784" y="2102776"/>
            <a:ext cx="2591435" cy="922020"/>
          </a:xfrm>
          <a:prstGeom prst="rect">
            <a:avLst/>
          </a:prstGeom>
          <a:noFill/>
        </p:spPr>
        <p:txBody>
          <a:bodyPr wrap="none" rtlCol="0">
            <a:spAutoFit/>
            <a:scene3d>
              <a:camera prst="orthographicFront"/>
              <a:lightRig rig="threePt" dir="t"/>
            </a:scene3d>
            <a:sp3d contourW="12700"/>
          </a:bodyPr>
          <a:lstStyle/>
          <a:p>
            <a:pPr algn="ctr"/>
            <a:r>
              <a:rPr lang="en-US" altLang="zh-CN" sz="5400" dirty="0">
                <a:solidFill>
                  <a:srgbClr val="F68D31"/>
                </a:solidFill>
                <a:latin typeface="Century Gothic" panose="020B0502020202020204" pitchFamily="34" charset="0"/>
                <a:ea typeface="微软雅黑" panose="020B0503020204020204" pitchFamily="34" charset="-122"/>
              </a:rPr>
              <a:t>PART 03</a:t>
            </a:r>
            <a:endParaRPr lang="zh-CN" altLang="en-US" sz="5400" dirty="0">
              <a:solidFill>
                <a:srgbClr val="F68D31"/>
              </a:solidFill>
              <a:latin typeface="Century Gothic" panose="020B0502020202020204" pitchFamily="34" charset="0"/>
              <a:ea typeface="微软雅黑" panose="020B0503020204020204" pitchFamily="34" charset="-122"/>
            </a:endParaRPr>
          </a:p>
        </p:txBody>
      </p:sp>
      <p:sp>
        <p:nvSpPr>
          <p:cNvPr id="10" name="PA-文本框 8"/>
          <p:cNvSpPr txBox="1"/>
          <p:nvPr>
            <p:custDataLst>
              <p:tags r:id="rId3"/>
            </p:custDataLst>
          </p:nvPr>
        </p:nvSpPr>
        <p:spPr>
          <a:xfrm>
            <a:off x="6552844" y="3260959"/>
            <a:ext cx="4801315" cy="1015663"/>
          </a:xfrm>
          <a:prstGeom prst="rect">
            <a:avLst/>
          </a:prstGeom>
          <a:noFill/>
        </p:spPr>
        <p:txBody>
          <a:bodyPr wrap="none" rtlCol="0">
            <a:spAutoFit/>
            <a:scene3d>
              <a:camera prst="orthographicFront"/>
              <a:lightRig rig="threePt" dir="t"/>
            </a:scene3d>
            <a:sp3d contourW="12700"/>
          </a:bodyPr>
          <a:lstStyle/>
          <a:p>
            <a:pPr algn="ctr"/>
            <a:r>
              <a:rPr lang="zh-CN" altLang="en-US" sz="60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15" name="任意多边形: 形状 14"/>
          <p:cNvSpPr/>
          <p:nvPr/>
        </p:nvSpPr>
        <p:spPr>
          <a:xfrm>
            <a:off x="8373172" y="5112009"/>
            <a:ext cx="1160656" cy="580330"/>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696325" y="3102306"/>
            <a:ext cx="51435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p:bldP spid="10" grpId="0"/>
      <p:bldP spid="15"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3153908" y="3742795"/>
            <a:ext cx="5884187" cy="610606"/>
            <a:chOff x="3153908" y="3742795"/>
            <a:chExt cx="5884187" cy="610606"/>
          </a:xfrm>
        </p:grpSpPr>
        <p:cxnSp>
          <p:nvCxnSpPr>
            <p:cNvPr id="17" name="直接连接符 16"/>
            <p:cNvCxnSpPr/>
            <p:nvPr/>
          </p:nvCxnSpPr>
          <p:spPr>
            <a:xfrm>
              <a:off x="3153908" y="4038600"/>
              <a:ext cx="5884187" cy="0"/>
            </a:xfrm>
            <a:prstGeom prst="lin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p:nvPr/>
          </p:nvCxnSpPr>
          <p:spPr>
            <a:xfrm>
              <a:off x="3153908" y="4035901"/>
              <a:ext cx="0" cy="317500"/>
            </a:xfrm>
            <a:prstGeom prst="lin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3" name="直接连接符 22"/>
            <p:cNvCxnSpPr>
              <a:stCxn id="6" idx="2"/>
            </p:cNvCxnSpPr>
            <p:nvPr/>
          </p:nvCxnSpPr>
          <p:spPr>
            <a:xfrm>
              <a:off x="6096001" y="3742795"/>
              <a:ext cx="0" cy="610606"/>
            </a:xfrm>
            <a:prstGeom prst="lin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5" name="直接连接符 24"/>
            <p:cNvCxnSpPr/>
            <p:nvPr/>
          </p:nvCxnSpPr>
          <p:spPr>
            <a:xfrm>
              <a:off x="9038095" y="4035901"/>
              <a:ext cx="0" cy="317500"/>
            </a:xfrm>
            <a:prstGeom prst="lin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9" name="组合 38"/>
          <p:cNvGrpSpPr/>
          <p:nvPr/>
        </p:nvGrpSpPr>
        <p:grpSpPr>
          <a:xfrm>
            <a:off x="3153908" y="4889500"/>
            <a:ext cx="5884187" cy="622011"/>
            <a:chOff x="3153908" y="4889500"/>
            <a:chExt cx="5884187" cy="622011"/>
          </a:xfrm>
        </p:grpSpPr>
        <p:cxnSp>
          <p:nvCxnSpPr>
            <p:cNvPr id="20" name="直接连接符 19"/>
            <p:cNvCxnSpPr/>
            <p:nvPr/>
          </p:nvCxnSpPr>
          <p:spPr>
            <a:xfrm>
              <a:off x="3153908" y="5207000"/>
              <a:ext cx="5884187" cy="0"/>
            </a:xfrm>
            <a:prstGeom prst="lin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6" name="直接连接符 25"/>
            <p:cNvCxnSpPr/>
            <p:nvPr/>
          </p:nvCxnSpPr>
          <p:spPr>
            <a:xfrm>
              <a:off x="6096001" y="4900905"/>
              <a:ext cx="0" cy="610606"/>
            </a:xfrm>
            <a:prstGeom prst="lin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3153908" y="4889500"/>
              <a:ext cx="0" cy="317500"/>
            </a:xfrm>
            <a:prstGeom prst="lin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28" name="直接连接符 27"/>
            <p:cNvCxnSpPr/>
            <p:nvPr/>
          </p:nvCxnSpPr>
          <p:spPr>
            <a:xfrm>
              <a:off x="9038095" y="4889500"/>
              <a:ext cx="0" cy="317500"/>
            </a:xfrm>
            <a:prstGeom prst="lin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grpSp>
      <p:sp>
        <p:nvSpPr>
          <p:cNvPr id="2" name="矩形 1"/>
          <p:cNvSpPr/>
          <p:nvPr/>
        </p:nvSpPr>
        <p:spPr>
          <a:xfrm>
            <a:off x="2000252" y="4340701"/>
            <a:ext cx="2307311" cy="570548"/>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942345" y="4340701"/>
            <a:ext cx="2307311" cy="570548"/>
          </a:xfrm>
          <a:prstGeom prst="rect">
            <a:avLst/>
          </a:pr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884439" y="4340701"/>
            <a:ext cx="2307311" cy="57054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942345" y="3172247"/>
            <a:ext cx="2307311" cy="570548"/>
          </a:xfrm>
          <a:prstGeom prst="rect">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矩形 6"/>
          <p:cNvSpPr/>
          <p:nvPr/>
        </p:nvSpPr>
        <p:spPr>
          <a:xfrm>
            <a:off x="4942345" y="5509155"/>
            <a:ext cx="2307311" cy="570548"/>
          </a:xfrm>
          <a:prstGeom prst="rect">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29" name="组合 28"/>
          <p:cNvGrpSpPr/>
          <p:nvPr/>
        </p:nvGrpSpPr>
        <p:grpSpPr>
          <a:xfrm>
            <a:off x="1000125" y="1723790"/>
            <a:ext cx="10229849" cy="924121"/>
            <a:chOff x="5726083" y="2947217"/>
            <a:chExt cx="10229849" cy="924121"/>
          </a:xfrm>
        </p:grpSpPr>
        <p:sp>
          <p:nvSpPr>
            <p:cNvPr id="30" name="矩形 29"/>
            <p:cNvSpPr/>
            <p:nvPr/>
          </p:nvSpPr>
          <p:spPr bwMode="auto">
            <a:xfrm>
              <a:off x="5726083" y="3322726"/>
              <a:ext cx="10229849" cy="548612"/>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bg1">
                      <a:lumMod val="50000"/>
                    </a:schemeClr>
                  </a:solidFill>
                  <a:latin typeface="Century Gothic" panose="020B0502020202020204" pitchFamily="34" charset="0"/>
                  <a:ea typeface="+mj-ea"/>
                </a:rPr>
                <a:t>设计源于生活，生活因设计而改变在生活中追求艺术之美的存在设计源于生活生活因设计而改变，在生活中追求艺术之美的存在设计源于生活设计源于生活生活中追求艺术之美的存在在生活中追求艺术之美的存在设计源于生活设计源于生活生活中追求艺术之美的存在</a:t>
              </a:r>
            </a:p>
          </p:txBody>
        </p:sp>
        <p:sp>
          <p:nvSpPr>
            <p:cNvPr id="31" name="PA-文本框 8"/>
            <p:cNvSpPr txBox="1"/>
            <p:nvPr>
              <p:custDataLst>
                <p:tags r:id="rId7"/>
              </p:custDataLst>
            </p:nvPr>
          </p:nvSpPr>
          <p:spPr>
            <a:xfrm>
              <a:off x="5726084" y="2947217"/>
              <a:ext cx="1723549"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微软雅黑" panose="020B0503020204020204" pitchFamily="34" charset="-122"/>
                  <a:ea typeface="微软雅黑" panose="020B0503020204020204" pitchFamily="34" charset="-122"/>
                </a:rPr>
                <a:t>标题文字添加</a:t>
              </a:r>
            </a:p>
          </p:txBody>
        </p:sp>
      </p:grpSp>
      <p:sp>
        <p:nvSpPr>
          <p:cNvPr id="32" name="PA-文本框 8"/>
          <p:cNvSpPr txBox="1"/>
          <p:nvPr>
            <p:custDataLst>
              <p:tags r:id="rId1"/>
            </p:custDataLst>
          </p:nvPr>
        </p:nvSpPr>
        <p:spPr>
          <a:xfrm>
            <a:off x="2548612" y="4421395"/>
            <a:ext cx="1210589"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33" name="PA-文本框 8"/>
          <p:cNvSpPr txBox="1"/>
          <p:nvPr>
            <p:custDataLst>
              <p:tags r:id="rId2"/>
            </p:custDataLst>
          </p:nvPr>
        </p:nvSpPr>
        <p:spPr>
          <a:xfrm>
            <a:off x="5490705" y="4421395"/>
            <a:ext cx="1210589"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34" name="PA-文本框 8"/>
          <p:cNvSpPr txBox="1"/>
          <p:nvPr>
            <p:custDataLst>
              <p:tags r:id="rId3"/>
            </p:custDataLst>
          </p:nvPr>
        </p:nvSpPr>
        <p:spPr>
          <a:xfrm>
            <a:off x="8432799" y="4421395"/>
            <a:ext cx="1210589"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标题添加</a:t>
            </a:r>
          </a:p>
        </p:txBody>
      </p:sp>
      <p:sp>
        <p:nvSpPr>
          <p:cNvPr id="35" name="PA-文本框 8"/>
          <p:cNvSpPr txBox="1"/>
          <p:nvPr>
            <p:custDataLst>
              <p:tags r:id="rId4"/>
            </p:custDataLst>
          </p:nvPr>
        </p:nvSpPr>
        <p:spPr>
          <a:xfrm>
            <a:off x="5490704" y="3265696"/>
            <a:ext cx="1210589"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sp>
        <p:nvSpPr>
          <p:cNvPr id="36" name="PA-文本框 8"/>
          <p:cNvSpPr txBox="1"/>
          <p:nvPr>
            <p:custDataLst>
              <p:tags r:id="rId5"/>
            </p:custDataLst>
          </p:nvPr>
        </p:nvSpPr>
        <p:spPr>
          <a:xfrm>
            <a:off x="5490704" y="5605640"/>
            <a:ext cx="1210589"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sp>
        <p:nvSpPr>
          <p:cNvPr id="40" name="任意多边形: 形状 39"/>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形状 40"/>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PA-文本框 8"/>
          <p:cNvSpPr txBox="1"/>
          <p:nvPr>
            <p:custDataLst>
              <p:tags r:id="rId6"/>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p:cTn id="40" dur="500" fill="hold"/>
                                        <p:tgtEl>
                                          <p:spTgt spid="33"/>
                                        </p:tgtEl>
                                        <p:attrNameLst>
                                          <p:attrName>ppt_w</p:attrName>
                                        </p:attrNameLst>
                                      </p:cBhvr>
                                      <p:tavLst>
                                        <p:tav tm="0">
                                          <p:val>
                                            <p:fltVal val="0"/>
                                          </p:val>
                                        </p:tav>
                                        <p:tav tm="100000">
                                          <p:val>
                                            <p:strVal val="#ppt_w"/>
                                          </p:val>
                                        </p:tav>
                                      </p:tavLst>
                                    </p:anim>
                                    <p:anim calcmode="lin" valueType="num">
                                      <p:cBhvr>
                                        <p:cTn id="41" dur="500" fill="hold"/>
                                        <p:tgtEl>
                                          <p:spTgt spid="33"/>
                                        </p:tgtEl>
                                        <p:attrNameLst>
                                          <p:attrName>ppt_h</p:attrName>
                                        </p:attrNameLst>
                                      </p:cBhvr>
                                      <p:tavLst>
                                        <p:tav tm="0">
                                          <p:val>
                                            <p:fltVal val="0"/>
                                          </p:val>
                                        </p:tav>
                                        <p:tav tm="100000">
                                          <p:val>
                                            <p:strVal val="#ppt_h"/>
                                          </p:val>
                                        </p:tav>
                                      </p:tavLst>
                                    </p:anim>
                                    <p:animEffect transition="in" filter="fade">
                                      <p:cBhvr>
                                        <p:cTn id="42" dur="500"/>
                                        <p:tgtEl>
                                          <p:spTgt spid="33"/>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p:cTn id="45" dur="500" fill="hold"/>
                                        <p:tgtEl>
                                          <p:spTgt spid="34"/>
                                        </p:tgtEl>
                                        <p:attrNameLst>
                                          <p:attrName>ppt_w</p:attrName>
                                        </p:attrNameLst>
                                      </p:cBhvr>
                                      <p:tavLst>
                                        <p:tav tm="0">
                                          <p:val>
                                            <p:fltVal val="0"/>
                                          </p:val>
                                        </p:tav>
                                        <p:tav tm="100000">
                                          <p:val>
                                            <p:strVal val="#ppt_w"/>
                                          </p:val>
                                        </p:tav>
                                      </p:tavLst>
                                    </p:anim>
                                    <p:anim calcmode="lin" valueType="num">
                                      <p:cBhvr>
                                        <p:cTn id="46" dur="500" fill="hold"/>
                                        <p:tgtEl>
                                          <p:spTgt spid="34"/>
                                        </p:tgtEl>
                                        <p:attrNameLst>
                                          <p:attrName>ppt_h</p:attrName>
                                        </p:attrNameLst>
                                      </p:cBhvr>
                                      <p:tavLst>
                                        <p:tav tm="0">
                                          <p:val>
                                            <p:fltVal val="0"/>
                                          </p:val>
                                        </p:tav>
                                        <p:tav tm="100000">
                                          <p:val>
                                            <p:strVal val="#ppt_h"/>
                                          </p:val>
                                        </p:tav>
                                      </p:tavLst>
                                    </p:anim>
                                    <p:animEffect transition="in" filter="fade">
                                      <p:cBhvr>
                                        <p:cTn id="47" dur="500"/>
                                        <p:tgtEl>
                                          <p:spTgt spid="34"/>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Effect transition="in" filter="fade">
                                      <p:cBhvr>
                                        <p:cTn id="52" dur="500"/>
                                        <p:tgtEl>
                                          <p:spTgt spid="3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Effect transition="in" filter="fade">
                                      <p:cBhvr>
                                        <p:cTn id="57" dur="500"/>
                                        <p:tgtEl>
                                          <p:spTgt spid="36"/>
                                        </p:tgtEl>
                                      </p:cBhvr>
                                    </p:animEffect>
                                  </p:childTnLst>
                                </p:cTn>
                              </p:par>
                            </p:childTnLst>
                          </p:cTn>
                        </p:par>
                        <p:par>
                          <p:cTn id="58" fill="hold">
                            <p:stCondLst>
                              <p:cond delay="500"/>
                            </p:stCondLst>
                            <p:childTnLst>
                              <p:par>
                                <p:cTn id="59" presetID="22" presetClass="entr" presetSubtype="1" fill="hold" nodeType="after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up)">
                                      <p:cBhvr>
                                        <p:cTn id="61" dur="500"/>
                                        <p:tgtEl>
                                          <p:spTgt spid="37"/>
                                        </p:tgtEl>
                                      </p:cBhvr>
                                    </p:animEffect>
                                  </p:childTnLst>
                                </p:cTn>
                              </p:par>
                              <p:par>
                                <p:cTn id="62" presetID="22" presetClass="entr" presetSubtype="4" fill="hold"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down)">
                                      <p:cBhvr>
                                        <p:cTn id="6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animBg="1"/>
      <p:bldP spid="32" grpId="0"/>
      <p:bldP spid="33" grpId="0"/>
      <p:bldP spid="34" grpId="0"/>
      <p:bldP spid="35"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391557" y="3726543"/>
            <a:ext cx="9408886" cy="0"/>
          </a:xfrm>
          <a:prstGeom prst="line">
            <a:avLst/>
          </a:prstGeom>
          <a:grpFill/>
          <a:ln>
            <a:solidFill>
              <a:schemeClr val="tx1"/>
            </a:solidFill>
            <a:headEnd type="oval"/>
            <a:tailEnd type="oval"/>
          </a:ln>
        </p:spPr>
        <p:style>
          <a:lnRef idx="2">
            <a:schemeClr val="accent1">
              <a:shade val="50000"/>
            </a:schemeClr>
          </a:lnRef>
          <a:fillRef idx="1">
            <a:schemeClr val="accent1"/>
          </a:fillRef>
          <a:effectRef idx="0">
            <a:schemeClr val="accent1"/>
          </a:effectRef>
          <a:fontRef idx="minor">
            <a:schemeClr val="lt1"/>
          </a:fontRef>
        </p:style>
      </p:cxnSp>
      <p:grpSp>
        <p:nvGrpSpPr>
          <p:cNvPr id="35" name="组合 34"/>
          <p:cNvGrpSpPr/>
          <p:nvPr/>
        </p:nvGrpSpPr>
        <p:grpSpPr>
          <a:xfrm>
            <a:off x="1851855" y="2278184"/>
            <a:ext cx="960504" cy="1114182"/>
            <a:chOff x="5069459" y="2042956"/>
            <a:chExt cx="2053082" cy="2381570"/>
          </a:xfrm>
        </p:grpSpPr>
        <p:sp>
          <p:nvSpPr>
            <p:cNvPr id="36" name="六边形 35"/>
            <p:cNvSpPr/>
            <p:nvPr/>
          </p:nvSpPr>
          <p:spPr>
            <a:xfrm rot="5400000">
              <a:off x="4905215" y="2207200"/>
              <a:ext cx="2381570" cy="2053082"/>
            </a:xfrm>
            <a:prstGeom prst="hexagon">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7" name="椭圆 6"/>
            <p:cNvSpPr/>
            <p:nvPr/>
          </p:nvSpPr>
          <p:spPr>
            <a:xfrm>
              <a:off x="5610389" y="2785282"/>
              <a:ext cx="971222" cy="896911"/>
            </a:xfrm>
            <a:custGeom>
              <a:avLst/>
              <a:gdLst>
                <a:gd name="connsiteX0" fmla="*/ 186302 w 608697"/>
                <a:gd name="connsiteY0" fmla="*/ 63862 h 562124"/>
                <a:gd name="connsiteX1" fmla="*/ 204357 w 608697"/>
                <a:gd name="connsiteY1" fmla="*/ 81889 h 562124"/>
                <a:gd name="connsiteX2" fmla="*/ 186302 w 608697"/>
                <a:gd name="connsiteY2" fmla="*/ 99991 h 562124"/>
                <a:gd name="connsiteX3" fmla="*/ 99759 w 608697"/>
                <a:gd name="connsiteY3" fmla="*/ 186326 h 562124"/>
                <a:gd name="connsiteX4" fmla="*/ 81705 w 608697"/>
                <a:gd name="connsiteY4" fmla="*/ 204428 h 562124"/>
                <a:gd name="connsiteX5" fmla="*/ 63650 w 608697"/>
                <a:gd name="connsiteY5" fmla="*/ 186326 h 562124"/>
                <a:gd name="connsiteX6" fmla="*/ 186302 w 608697"/>
                <a:gd name="connsiteY6" fmla="*/ 63862 h 562124"/>
                <a:gd name="connsiteX7" fmla="*/ 175448 w 608697"/>
                <a:gd name="connsiteY7" fmla="*/ 36129 h 562124"/>
                <a:gd name="connsiteX8" fmla="*/ 36179 w 608697"/>
                <a:gd name="connsiteY8" fmla="*/ 175282 h 562124"/>
                <a:gd name="connsiteX9" fmla="*/ 276226 w 608697"/>
                <a:gd name="connsiteY9" fmla="*/ 490611 h 562124"/>
                <a:gd name="connsiteX10" fmla="*/ 276972 w 608697"/>
                <a:gd name="connsiteY10" fmla="*/ 491356 h 562124"/>
                <a:gd name="connsiteX11" fmla="*/ 304349 w 608697"/>
                <a:gd name="connsiteY11" fmla="*/ 518546 h 562124"/>
                <a:gd name="connsiteX12" fmla="*/ 331725 w 608697"/>
                <a:gd name="connsiteY12" fmla="*/ 491356 h 562124"/>
                <a:gd name="connsiteX13" fmla="*/ 332471 w 608697"/>
                <a:gd name="connsiteY13" fmla="*/ 490611 h 562124"/>
                <a:gd name="connsiteX14" fmla="*/ 572518 w 608697"/>
                <a:gd name="connsiteY14" fmla="*/ 175282 h 562124"/>
                <a:gd name="connsiteX15" fmla="*/ 433249 w 608697"/>
                <a:gd name="connsiteY15" fmla="*/ 36129 h 562124"/>
                <a:gd name="connsiteX16" fmla="*/ 318149 w 608697"/>
                <a:gd name="connsiteY16" fmla="*/ 89764 h 562124"/>
                <a:gd name="connsiteX17" fmla="*/ 304349 w 608697"/>
                <a:gd name="connsiteY17" fmla="*/ 96170 h 562124"/>
                <a:gd name="connsiteX18" fmla="*/ 290548 w 608697"/>
                <a:gd name="connsiteY18" fmla="*/ 89764 h 562124"/>
                <a:gd name="connsiteX19" fmla="*/ 175448 w 608697"/>
                <a:gd name="connsiteY19" fmla="*/ 36129 h 562124"/>
                <a:gd name="connsiteX20" fmla="*/ 175448 w 608697"/>
                <a:gd name="connsiteY20" fmla="*/ 0 h 562124"/>
                <a:gd name="connsiteX21" fmla="*/ 304349 w 608697"/>
                <a:gd name="connsiteY21" fmla="*/ 51847 h 562124"/>
                <a:gd name="connsiteX22" fmla="*/ 433249 w 608697"/>
                <a:gd name="connsiteY22" fmla="*/ 0 h 562124"/>
                <a:gd name="connsiteX23" fmla="*/ 608697 w 608697"/>
                <a:gd name="connsiteY23" fmla="*/ 175282 h 562124"/>
                <a:gd name="connsiteX24" fmla="*/ 537309 w 608697"/>
                <a:gd name="connsiteY24" fmla="*/ 342593 h 562124"/>
                <a:gd name="connsiteX25" fmla="*/ 356864 w 608697"/>
                <a:gd name="connsiteY25" fmla="*/ 517354 h 562124"/>
                <a:gd name="connsiteX26" fmla="*/ 317104 w 608697"/>
                <a:gd name="connsiteY26" fmla="*/ 556835 h 562124"/>
                <a:gd name="connsiteX27" fmla="*/ 304349 w 608697"/>
                <a:gd name="connsiteY27" fmla="*/ 562124 h 562124"/>
                <a:gd name="connsiteX28" fmla="*/ 291593 w 608697"/>
                <a:gd name="connsiteY28" fmla="*/ 556835 h 562124"/>
                <a:gd name="connsiteX29" fmla="*/ 251834 w 608697"/>
                <a:gd name="connsiteY29" fmla="*/ 517354 h 562124"/>
                <a:gd name="connsiteX30" fmla="*/ 71388 w 608697"/>
                <a:gd name="connsiteY30" fmla="*/ 342593 h 562124"/>
                <a:gd name="connsiteX31" fmla="*/ 0 w 608697"/>
                <a:gd name="connsiteY31" fmla="*/ 175282 h 562124"/>
                <a:gd name="connsiteX32" fmla="*/ 175448 w 608697"/>
                <a:gd name="connsiteY32" fmla="*/ 0 h 5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8697" h="562124">
                  <a:moveTo>
                    <a:pt x="186302" y="63862"/>
                  </a:moveTo>
                  <a:cubicBezTo>
                    <a:pt x="196225" y="63862"/>
                    <a:pt x="204357" y="71907"/>
                    <a:pt x="204357" y="81889"/>
                  </a:cubicBezTo>
                  <a:cubicBezTo>
                    <a:pt x="204357" y="91871"/>
                    <a:pt x="196300" y="99991"/>
                    <a:pt x="186302" y="99991"/>
                  </a:cubicBezTo>
                  <a:cubicBezTo>
                    <a:pt x="137808" y="99991"/>
                    <a:pt x="99759" y="137907"/>
                    <a:pt x="99759" y="186326"/>
                  </a:cubicBezTo>
                  <a:cubicBezTo>
                    <a:pt x="99759" y="196308"/>
                    <a:pt x="91702" y="204428"/>
                    <a:pt x="81705" y="204428"/>
                  </a:cubicBezTo>
                  <a:cubicBezTo>
                    <a:pt x="71708" y="204428"/>
                    <a:pt x="63650" y="196308"/>
                    <a:pt x="63650" y="186326"/>
                  </a:cubicBezTo>
                  <a:cubicBezTo>
                    <a:pt x="63650" y="117645"/>
                    <a:pt x="117516" y="63862"/>
                    <a:pt x="186302" y="63862"/>
                  </a:cubicBezTo>
                  <a:close/>
                  <a:moveTo>
                    <a:pt x="175448" y="36129"/>
                  </a:moveTo>
                  <a:cubicBezTo>
                    <a:pt x="97347" y="36129"/>
                    <a:pt x="36179" y="97213"/>
                    <a:pt x="36179" y="175282"/>
                  </a:cubicBezTo>
                  <a:cubicBezTo>
                    <a:pt x="36179" y="273687"/>
                    <a:pt x="122933" y="355182"/>
                    <a:pt x="276226" y="490611"/>
                  </a:cubicBezTo>
                  <a:cubicBezTo>
                    <a:pt x="276450" y="490834"/>
                    <a:pt x="276748" y="491132"/>
                    <a:pt x="276972" y="491356"/>
                  </a:cubicBezTo>
                  <a:lnTo>
                    <a:pt x="304349" y="518546"/>
                  </a:lnTo>
                  <a:lnTo>
                    <a:pt x="331725" y="491356"/>
                  </a:lnTo>
                  <a:cubicBezTo>
                    <a:pt x="331949" y="491132"/>
                    <a:pt x="332247" y="490834"/>
                    <a:pt x="332471" y="490611"/>
                  </a:cubicBezTo>
                  <a:cubicBezTo>
                    <a:pt x="485764" y="355182"/>
                    <a:pt x="572518" y="273762"/>
                    <a:pt x="572518" y="175282"/>
                  </a:cubicBezTo>
                  <a:cubicBezTo>
                    <a:pt x="572518" y="97213"/>
                    <a:pt x="511350" y="36129"/>
                    <a:pt x="433249" y="36129"/>
                  </a:cubicBezTo>
                  <a:cubicBezTo>
                    <a:pt x="390282" y="36129"/>
                    <a:pt x="346196" y="56689"/>
                    <a:pt x="318149" y="89764"/>
                  </a:cubicBezTo>
                  <a:cubicBezTo>
                    <a:pt x="314717" y="93861"/>
                    <a:pt x="309645" y="96170"/>
                    <a:pt x="304349" y="96170"/>
                  </a:cubicBezTo>
                  <a:cubicBezTo>
                    <a:pt x="299052" y="96170"/>
                    <a:pt x="293980" y="93861"/>
                    <a:pt x="290548" y="89764"/>
                  </a:cubicBezTo>
                  <a:cubicBezTo>
                    <a:pt x="262501" y="56689"/>
                    <a:pt x="218415" y="36129"/>
                    <a:pt x="175448" y="36129"/>
                  </a:cubicBezTo>
                  <a:close/>
                  <a:moveTo>
                    <a:pt x="175448" y="0"/>
                  </a:moveTo>
                  <a:cubicBezTo>
                    <a:pt x="222891" y="0"/>
                    <a:pt x="269736" y="19145"/>
                    <a:pt x="304349" y="51847"/>
                  </a:cubicBezTo>
                  <a:cubicBezTo>
                    <a:pt x="338961" y="19145"/>
                    <a:pt x="385807" y="0"/>
                    <a:pt x="433249" y="0"/>
                  </a:cubicBezTo>
                  <a:cubicBezTo>
                    <a:pt x="531640" y="0"/>
                    <a:pt x="608697" y="77026"/>
                    <a:pt x="608697" y="175282"/>
                  </a:cubicBezTo>
                  <a:cubicBezTo>
                    <a:pt x="608697" y="230258"/>
                    <a:pt x="586020" y="283446"/>
                    <a:pt x="537309" y="342593"/>
                  </a:cubicBezTo>
                  <a:cubicBezTo>
                    <a:pt x="494865" y="394291"/>
                    <a:pt x="435711" y="447628"/>
                    <a:pt x="356864" y="517354"/>
                  </a:cubicBezTo>
                  <a:lnTo>
                    <a:pt x="317104" y="556835"/>
                  </a:lnTo>
                  <a:cubicBezTo>
                    <a:pt x="313598" y="560336"/>
                    <a:pt x="308973" y="562124"/>
                    <a:pt x="304349" y="562124"/>
                  </a:cubicBezTo>
                  <a:cubicBezTo>
                    <a:pt x="299724" y="562124"/>
                    <a:pt x="295099" y="560336"/>
                    <a:pt x="291593" y="556835"/>
                  </a:cubicBezTo>
                  <a:lnTo>
                    <a:pt x="251834" y="517354"/>
                  </a:lnTo>
                  <a:cubicBezTo>
                    <a:pt x="172986" y="447628"/>
                    <a:pt x="113832" y="394291"/>
                    <a:pt x="71388" y="342593"/>
                  </a:cubicBezTo>
                  <a:cubicBezTo>
                    <a:pt x="22677" y="283446"/>
                    <a:pt x="0" y="230258"/>
                    <a:pt x="0" y="175282"/>
                  </a:cubicBezTo>
                  <a:cubicBezTo>
                    <a:pt x="0" y="77026"/>
                    <a:pt x="77057" y="0"/>
                    <a:pt x="17544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8" name="组合 37"/>
          <p:cNvGrpSpPr/>
          <p:nvPr/>
        </p:nvGrpSpPr>
        <p:grpSpPr>
          <a:xfrm>
            <a:off x="3733802" y="2278184"/>
            <a:ext cx="960504" cy="1114182"/>
            <a:chOff x="5069459" y="2042956"/>
            <a:chExt cx="2053082" cy="2381570"/>
          </a:xfrm>
        </p:grpSpPr>
        <p:sp>
          <p:nvSpPr>
            <p:cNvPr id="39" name="六边形 38"/>
            <p:cNvSpPr/>
            <p:nvPr/>
          </p:nvSpPr>
          <p:spPr>
            <a:xfrm rot="5400000">
              <a:off x="4905215" y="2207200"/>
              <a:ext cx="2381570" cy="2053082"/>
            </a:xfrm>
            <a:prstGeom prst="hexagon">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0" name="椭圆 9"/>
            <p:cNvSpPr/>
            <p:nvPr/>
          </p:nvSpPr>
          <p:spPr>
            <a:xfrm>
              <a:off x="5617300" y="2748127"/>
              <a:ext cx="957399" cy="971222"/>
            </a:xfrm>
            <a:custGeom>
              <a:avLst/>
              <a:gdLst>
                <a:gd name="T0" fmla="*/ 375 w 500"/>
                <a:gd name="T1" fmla="*/ 188 h 508"/>
                <a:gd name="T2" fmla="*/ 188 w 500"/>
                <a:gd name="T3" fmla="*/ 0 h 508"/>
                <a:gd name="T4" fmla="*/ 0 w 500"/>
                <a:gd name="T5" fmla="*/ 188 h 508"/>
                <a:gd name="T6" fmla="*/ 188 w 500"/>
                <a:gd name="T7" fmla="*/ 375 h 508"/>
                <a:gd name="T8" fmla="*/ 375 w 500"/>
                <a:gd name="T9" fmla="*/ 188 h 508"/>
                <a:gd name="T10" fmla="*/ 188 w 500"/>
                <a:gd name="T11" fmla="*/ 328 h 508"/>
                <a:gd name="T12" fmla="*/ 47 w 500"/>
                <a:gd name="T13" fmla="*/ 188 h 508"/>
                <a:gd name="T14" fmla="*/ 188 w 500"/>
                <a:gd name="T15" fmla="*/ 47 h 508"/>
                <a:gd name="T16" fmla="*/ 328 w 500"/>
                <a:gd name="T17" fmla="*/ 188 h 508"/>
                <a:gd name="T18" fmla="*/ 188 w 500"/>
                <a:gd name="T19" fmla="*/ 328 h 508"/>
                <a:gd name="T20" fmla="*/ 500 w 500"/>
                <a:gd name="T21" fmla="*/ 466 h 508"/>
                <a:gd name="T22" fmla="*/ 458 w 500"/>
                <a:gd name="T23" fmla="*/ 508 h 508"/>
                <a:gd name="T24" fmla="*/ 314 w 500"/>
                <a:gd name="T25" fmla="*/ 364 h 508"/>
                <a:gd name="T26" fmla="*/ 356 w 500"/>
                <a:gd name="T27" fmla="*/ 322 h 508"/>
                <a:gd name="T28" fmla="*/ 500 w 500"/>
                <a:gd name="T29" fmla="*/ 466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0" h="508">
                  <a:moveTo>
                    <a:pt x="375" y="188"/>
                  </a:moveTo>
                  <a:cubicBezTo>
                    <a:pt x="375" y="84"/>
                    <a:pt x="291" y="0"/>
                    <a:pt x="188" y="0"/>
                  </a:cubicBezTo>
                  <a:cubicBezTo>
                    <a:pt x="84" y="0"/>
                    <a:pt x="0" y="84"/>
                    <a:pt x="0" y="188"/>
                  </a:cubicBezTo>
                  <a:cubicBezTo>
                    <a:pt x="0" y="291"/>
                    <a:pt x="84" y="375"/>
                    <a:pt x="188" y="375"/>
                  </a:cubicBezTo>
                  <a:cubicBezTo>
                    <a:pt x="291" y="375"/>
                    <a:pt x="375" y="291"/>
                    <a:pt x="375" y="188"/>
                  </a:cubicBezTo>
                  <a:close/>
                  <a:moveTo>
                    <a:pt x="188" y="328"/>
                  </a:moveTo>
                  <a:cubicBezTo>
                    <a:pt x="110" y="328"/>
                    <a:pt x="47" y="265"/>
                    <a:pt x="47" y="188"/>
                  </a:cubicBezTo>
                  <a:cubicBezTo>
                    <a:pt x="47" y="110"/>
                    <a:pt x="110" y="47"/>
                    <a:pt x="188" y="47"/>
                  </a:cubicBezTo>
                  <a:cubicBezTo>
                    <a:pt x="265" y="47"/>
                    <a:pt x="328" y="110"/>
                    <a:pt x="328" y="188"/>
                  </a:cubicBezTo>
                  <a:cubicBezTo>
                    <a:pt x="328" y="265"/>
                    <a:pt x="265" y="328"/>
                    <a:pt x="188" y="328"/>
                  </a:cubicBezTo>
                  <a:close/>
                  <a:moveTo>
                    <a:pt x="500" y="466"/>
                  </a:moveTo>
                  <a:lnTo>
                    <a:pt x="458" y="508"/>
                  </a:lnTo>
                  <a:lnTo>
                    <a:pt x="314" y="364"/>
                  </a:lnTo>
                  <a:lnTo>
                    <a:pt x="356" y="322"/>
                  </a:lnTo>
                  <a:lnTo>
                    <a:pt x="500" y="466"/>
                  </a:lnTo>
                  <a:close/>
                </a:path>
              </a:pathLst>
            </a:cu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1" name="组合 40"/>
          <p:cNvGrpSpPr/>
          <p:nvPr/>
        </p:nvGrpSpPr>
        <p:grpSpPr>
          <a:xfrm>
            <a:off x="5615749" y="2278184"/>
            <a:ext cx="960504" cy="1114182"/>
            <a:chOff x="5069459" y="2042956"/>
            <a:chExt cx="2053082" cy="2381570"/>
          </a:xfrm>
        </p:grpSpPr>
        <p:sp>
          <p:nvSpPr>
            <p:cNvPr id="42" name="六边形 41"/>
            <p:cNvSpPr/>
            <p:nvPr/>
          </p:nvSpPr>
          <p:spPr>
            <a:xfrm rot="5400000">
              <a:off x="4905215" y="2207200"/>
              <a:ext cx="2381570" cy="2053082"/>
            </a:xfrm>
            <a:prstGeom prst="hexagon">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3" name="椭圆 12"/>
            <p:cNvSpPr/>
            <p:nvPr/>
          </p:nvSpPr>
          <p:spPr>
            <a:xfrm>
              <a:off x="5610389" y="2762746"/>
              <a:ext cx="971222" cy="941983"/>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4" name="组合 43"/>
          <p:cNvGrpSpPr/>
          <p:nvPr/>
        </p:nvGrpSpPr>
        <p:grpSpPr>
          <a:xfrm>
            <a:off x="7497696" y="2278184"/>
            <a:ext cx="960504" cy="1114182"/>
            <a:chOff x="5069459" y="2042956"/>
            <a:chExt cx="2053082" cy="2381570"/>
          </a:xfrm>
        </p:grpSpPr>
        <p:sp>
          <p:nvSpPr>
            <p:cNvPr id="45" name="六边形 44"/>
            <p:cNvSpPr/>
            <p:nvPr/>
          </p:nvSpPr>
          <p:spPr>
            <a:xfrm rot="5400000">
              <a:off x="4905215" y="2207200"/>
              <a:ext cx="2381570" cy="2053082"/>
            </a:xfrm>
            <a:prstGeom prst="hexagon">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6" name="椭圆 15"/>
            <p:cNvSpPr/>
            <p:nvPr/>
          </p:nvSpPr>
          <p:spPr>
            <a:xfrm>
              <a:off x="5610389" y="2870051"/>
              <a:ext cx="971222" cy="727372"/>
            </a:xfrm>
            <a:custGeom>
              <a:avLst/>
              <a:gdLst>
                <a:gd name="connsiteX0" fmla="*/ 227854 w 607639"/>
                <a:gd name="connsiteY0" fmla="*/ 404591 h 455076"/>
                <a:gd name="connsiteX1" fmla="*/ 227854 w 607639"/>
                <a:gd name="connsiteY1" fmla="*/ 429834 h 455076"/>
                <a:gd name="connsiteX2" fmla="*/ 379786 w 607639"/>
                <a:gd name="connsiteY2" fmla="*/ 429834 h 455076"/>
                <a:gd name="connsiteX3" fmla="*/ 379786 w 607639"/>
                <a:gd name="connsiteY3" fmla="*/ 404591 h 455076"/>
                <a:gd name="connsiteX4" fmla="*/ 303680 w 607639"/>
                <a:gd name="connsiteY4" fmla="*/ 353928 h 455076"/>
                <a:gd name="connsiteX5" fmla="*/ 303775 w 607639"/>
                <a:gd name="connsiteY5" fmla="*/ 353928 h 455076"/>
                <a:gd name="connsiteX6" fmla="*/ 303888 w 607639"/>
                <a:gd name="connsiteY6" fmla="*/ 353928 h 455076"/>
                <a:gd name="connsiteX7" fmla="*/ 312716 w 607639"/>
                <a:gd name="connsiteY7" fmla="*/ 357595 h 455076"/>
                <a:gd name="connsiteX8" fmla="*/ 316415 w 607639"/>
                <a:gd name="connsiteY8" fmla="*/ 366552 h 455076"/>
                <a:gd name="connsiteX9" fmla="*/ 303784 w 607639"/>
                <a:gd name="connsiteY9" fmla="*/ 379219 h 455076"/>
                <a:gd name="connsiteX10" fmla="*/ 291153 w 607639"/>
                <a:gd name="connsiteY10" fmla="*/ 366552 h 455076"/>
                <a:gd name="connsiteX11" fmla="*/ 294853 w 607639"/>
                <a:gd name="connsiteY11" fmla="*/ 357595 h 455076"/>
                <a:gd name="connsiteX12" fmla="*/ 303784 w 607639"/>
                <a:gd name="connsiteY12" fmla="*/ 353885 h 455076"/>
                <a:gd name="connsiteX13" fmla="*/ 303680 w 607639"/>
                <a:gd name="connsiteY13" fmla="*/ 353928 h 455076"/>
                <a:gd name="connsiteX14" fmla="*/ 25367 w 607639"/>
                <a:gd name="connsiteY14" fmla="*/ 353928 h 455076"/>
                <a:gd name="connsiteX15" fmla="*/ 25367 w 607639"/>
                <a:gd name="connsiteY15" fmla="*/ 379260 h 455076"/>
                <a:gd name="connsiteX16" fmla="*/ 303775 w 607639"/>
                <a:gd name="connsiteY16" fmla="*/ 379260 h 455076"/>
                <a:gd name="connsiteX17" fmla="*/ 582272 w 607639"/>
                <a:gd name="connsiteY17" fmla="*/ 379260 h 455076"/>
                <a:gd name="connsiteX18" fmla="*/ 582272 w 607639"/>
                <a:gd name="connsiteY18" fmla="*/ 353928 h 455076"/>
                <a:gd name="connsiteX19" fmla="*/ 303888 w 607639"/>
                <a:gd name="connsiteY19" fmla="*/ 353928 h 455076"/>
                <a:gd name="connsiteX20" fmla="*/ 25367 w 607639"/>
                <a:gd name="connsiteY20" fmla="*/ 25331 h 455076"/>
                <a:gd name="connsiteX21" fmla="*/ 25367 w 607639"/>
                <a:gd name="connsiteY21" fmla="*/ 328686 h 455076"/>
                <a:gd name="connsiteX22" fmla="*/ 582272 w 607639"/>
                <a:gd name="connsiteY22" fmla="*/ 328686 h 455076"/>
                <a:gd name="connsiteX23" fmla="*/ 582272 w 607639"/>
                <a:gd name="connsiteY23" fmla="*/ 25331 h 455076"/>
                <a:gd name="connsiteX24" fmla="*/ 25367 w 607639"/>
                <a:gd name="connsiteY24" fmla="*/ 0 h 455076"/>
                <a:gd name="connsiteX25" fmla="*/ 582272 w 607639"/>
                <a:gd name="connsiteY25" fmla="*/ 0 h 455076"/>
                <a:gd name="connsiteX26" fmla="*/ 607639 w 607639"/>
                <a:gd name="connsiteY26" fmla="*/ 25331 h 455076"/>
                <a:gd name="connsiteX27" fmla="*/ 607639 w 607639"/>
                <a:gd name="connsiteY27" fmla="*/ 379260 h 455076"/>
                <a:gd name="connsiteX28" fmla="*/ 582272 w 607639"/>
                <a:gd name="connsiteY28" fmla="*/ 404591 h 455076"/>
                <a:gd name="connsiteX29" fmla="*/ 405063 w 607639"/>
                <a:gd name="connsiteY29" fmla="*/ 404591 h 455076"/>
                <a:gd name="connsiteX30" fmla="*/ 405063 w 607639"/>
                <a:gd name="connsiteY30" fmla="*/ 429834 h 455076"/>
                <a:gd name="connsiteX31" fmla="*/ 455707 w 607639"/>
                <a:gd name="connsiteY31" fmla="*/ 429834 h 455076"/>
                <a:gd name="connsiteX32" fmla="*/ 468346 w 607639"/>
                <a:gd name="connsiteY32" fmla="*/ 442455 h 455076"/>
                <a:gd name="connsiteX33" fmla="*/ 455707 w 607639"/>
                <a:gd name="connsiteY33" fmla="*/ 455076 h 455076"/>
                <a:gd name="connsiteX34" fmla="*/ 151932 w 607639"/>
                <a:gd name="connsiteY34" fmla="*/ 455076 h 455076"/>
                <a:gd name="connsiteX35" fmla="*/ 139293 w 607639"/>
                <a:gd name="connsiteY35" fmla="*/ 442455 h 455076"/>
                <a:gd name="connsiteX36" fmla="*/ 151932 w 607639"/>
                <a:gd name="connsiteY36" fmla="*/ 429834 h 455076"/>
                <a:gd name="connsiteX37" fmla="*/ 202487 w 607639"/>
                <a:gd name="connsiteY37" fmla="*/ 429834 h 455076"/>
                <a:gd name="connsiteX38" fmla="*/ 202487 w 607639"/>
                <a:gd name="connsiteY38" fmla="*/ 404591 h 455076"/>
                <a:gd name="connsiteX39" fmla="*/ 25367 w 607639"/>
                <a:gd name="connsiteY39" fmla="*/ 404591 h 455076"/>
                <a:gd name="connsiteX40" fmla="*/ 0 w 607639"/>
                <a:gd name="connsiteY40" fmla="*/ 379260 h 455076"/>
                <a:gd name="connsiteX41" fmla="*/ 0 w 607639"/>
                <a:gd name="connsiteY41" fmla="*/ 25331 h 455076"/>
                <a:gd name="connsiteX42" fmla="*/ 25367 w 607639"/>
                <a:gd name="connsiteY42" fmla="*/ 0 h 455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639" h="455076">
                  <a:moveTo>
                    <a:pt x="227854" y="404591"/>
                  </a:moveTo>
                  <a:lnTo>
                    <a:pt x="227854" y="429834"/>
                  </a:lnTo>
                  <a:lnTo>
                    <a:pt x="379786" y="429834"/>
                  </a:lnTo>
                  <a:lnTo>
                    <a:pt x="379786" y="404591"/>
                  </a:lnTo>
                  <a:close/>
                  <a:moveTo>
                    <a:pt x="303680" y="353928"/>
                  </a:moveTo>
                  <a:lnTo>
                    <a:pt x="303775" y="353928"/>
                  </a:lnTo>
                  <a:lnTo>
                    <a:pt x="303888" y="353928"/>
                  </a:lnTo>
                  <a:lnTo>
                    <a:pt x="312716" y="357595"/>
                  </a:lnTo>
                  <a:cubicBezTo>
                    <a:pt x="315001" y="359887"/>
                    <a:pt x="316415" y="363054"/>
                    <a:pt x="316415" y="366552"/>
                  </a:cubicBezTo>
                  <a:cubicBezTo>
                    <a:pt x="316415" y="373548"/>
                    <a:pt x="310760" y="379219"/>
                    <a:pt x="303784" y="379219"/>
                  </a:cubicBezTo>
                  <a:cubicBezTo>
                    <a:pt x="296808" y="379219"/>
                    <a:pt x="291153" y="373548"/>
                    <a:pt x="291153" y="366552"/>
                  </a:cubicBezTo>
                  <a:cubicBezTo>
                    <a:pt x="291153" y="363054"/>
                    <a:pt x="292567" y="359887"/>
                    <a:pt x="294853" y="357595"/>
                  </a:cubicBezTo>
                  <a:close/>
                  <a:moveTo>
                    <a:pt x="303784" y="353885"/>
                  </a:moveTo>
                  <a:lnTo>
                    <a:pt x="303680" y="353928"/>
                  </a:lnTo>
                  <a:lnTo>
                    <a:pt x="25367" y="353928"/>
                  </a:lnTo>
                  <a:lnTo>
                    <a:pt x="25367" y="379260"/>
                  </a:lnTo>
                  <a:lnTo>
                    <a:pt x="303775" y="379260"/>
                  </a:lnTo>
                  <a:lnTo>
                    <a:pt x="582272" y="379260"/>
                  </a:lnTo>
                  <a:lnTo>
                    <a:pt x="582272" y="353928"/>
                  </a:lnTo>
                  <a:lnTo>
                    <a:pt x="303888" y="353928"/>
                  </a:lnTo>
                  <a:close/>
                  <a:moveTo>
                    <a:pt x="25367" y="25331"/>
                  </a:moveTo>
                  <a:lnTo>
                    <a:pt x="25367" y="328686"/>
                  </a:lnTo>
                  <a:lnTo>
                    <a:pt x="582272" y="328686"/>
                  </a:lnTo>
                  <a:lnTo>
                    <a:pt x="582272" y="25331"/>
                  </a:lnTo>
                  <a:close/>
                  <a:moveTo>
                    <a:pt x="25367" y="0"/>
                  </a:moveTo>
                  <a:lnTo>
                    <a:pt x="582272" y="0"/>
                  </a:lnTo>
                  <a:cubicBezTo>
                    <a:pt x="596246" y="0"/>
                    <a:pt x="607639" y="11377"/>
                    <a:pt x="607639" y="25331"/>
                  </a:cubicBezTo>
                  <a:lnTo>
                    <a:pt x="607639" y="379260"/>
                  </a:lnTo>
                  <a:cubicBezTo>
                    <a:pt x="607639" y="393214"/>
                    <a:pt x="596246" y="404591"/>
                    <a:pt x="582272" y="404591"/>
                  </a:cubicBezTo>
                  <a:lnTo>
                    <a:pt x="405063" y="404591"/>
                  </a:lnTo>
                  <a:lnTo>
                    <a:pt x="405063" y="429834"/>
                  </a:lnTo>
                  <a:lnTo>
                    <a:pt x="455707" y="429834"/>
                  </a:lnTo>
                  <a:cubicBezTo>
                    <a:pt x="462738" y="429834"/>
                    <a:pt x="468346" y="435522"/>
                    <a:pt x="468346" y="442455"/>
                  </a:cubicBezTo>
                  <a:cubicBezTo>
                    <a:pt x="468346" y="449477"/>
                    <a:pt x="462738" y="455076"/>
                    <a:pt x="455707" y="455076"/>
                  </a:cubicBezTo>
                  <a:lnTo>
                    <a:pt x="151932" y="455076"/>
                  </a:lnTo>
                  <a:cubicBezTo>
                    <a:pt x="144901" y="455076"/>
                    <a:pt x="139293" y="449477"/>
                    <a:pt x="139293" y="442455"/>
                  </a:cubicBezTo>
                  <a:cubicBezTo>
                    <a:pt x="139293" y="435433"/>
                    <a:pt x="144901" y="429834"/>
                    <a:pt x="151932" y="429834"/>
                  </a:cubicBezTo>
                  <a:lnTo>
                    <a:pt x="202487" y="429834"/>
                  </a:lnTo>
                  <a:lnTo>
                    <a:pt x="202487" y="404591"/>
                  </a:lnTo>
                  <a:lnTo>
                    <a:pt x="25367" y="404591"/>
                  </a:lnTo>
                  <a:cubicBezTo>
                    <a:pt x="11304" y="404591"/>
                    <a:pt x="0" y="393214"/>
                    <a:pt x="0" y="379260"/>
                  </a:cubicBezTo>
                  <a:lnTo>
                    <a:pt x="0" y="25331"/>
                  </a:lnTo>
                  <a:cubicBezTo>
                    <a:pt x="0" y="11377"/>
                    <a:pt x="11304" y="0"/>
                    <a:pt x="25367"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9379641" y="2278184"/>
            <a:ext cx="960504" cy="1114182"/>
            <a:chOff x="5069459" y="2042956"/>
            <a:chExt cx="2053082" cy="2381570"/>
          </a:xfrm>
        </p:grpSpPr>
        <p:sp>
          <p:nvSpPr>
            <p:cNvPr id="48" name="六边形 47"/>
            <p:cNvSpPr/>
            <p:nvPr/>
          </p:nvSpPr>
          <p:spPr>
            <a:xfrm rot="5400000">
              <a:off x="4905215" y="2207200"/>
              <a:ext cx="2381570" cy="2053082"/>
            </a:xfrm>
            <a:prstGeom prst="hexagon">
              <a:avLst/>
            </a:prstGeom>
            <a:solidFill>
              <a:srgbClr val="F68D3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9" name="椭圆 18"/>
            <p:cNvSpPr/>
            <p:nvPr/>
          </p:nvSpPr>
          <p:spPr>
            <a:xfrm>
              <a:off x="5690759" y="2748127"/>
              <a:ext cx="810480" cy="971222"/>
            </a:xfrm>
            <a:custGeom>
              <a:avLst/>
              <a:gdLst>
                <a:gd name="connsiteX0" fmla="*/ 234347 w 506307"/>
                <a:gd name="connsiteY0" fmla="*/ 379219 h 606722"/>
                <a:gd name="connsiteX1" fmla="*/ 271960 w 506307"/>
                <a:gd name="connsiteY1" fmla="*/ 379219 h 606722"/>
                <a:gd name="connsiteX2" fmla="*/ 278451 w 506307"/>
                <a:gd name="connsiteY2" fmla="*/ 385705 h 606722"/>
                <a:gd name="connsiteX3" fmla="*/ 278451 w 506307"/>
                <a:gd name="connsiteY3" fmla="*/ 448520 h 606722"/>
                <a:gd name="connsiteX4" fmla="*/ 271960 w 506307"/>
                <a:gd name="connsiteY4" fmla="*/ 455006 h 606722"/>
                <a:gd name="connsiteX5" fmla="*/ 234347 w 506307"/>
                <a:gd name="connsiteY5" fmla="*/ 455006 h 606722"/>
                <a:gd name="connsiteX6" fmla="*/ 227856 w 506307"/>
                <a:gd name="connsiteY6" fmla="*/ 448520 h 606722"/>
                <a:gd name="connsiteX7" fmla="*/ 227856 w 506307"/>
                <a:gd name="connsiteY7" fmla="*/ 385705 h 606722"/>
                <a:gd name="connsiteX8" fmla="*/ 234347 w 506307"/>
                <a:gd name="connsiteY8" fmla="*/ 379219 h 606722"/>
                <a:gd name="connsiteX9" fmla="*/ 234331 w 506307"/>
                <a:gd name="connsiteY9" fmla="*/ 328645 h 606722"/>
                <a:gd name="connsiteX10" fmla="*/ 177194 w 506307"/>
                <a:gd name="connsiteY10" fmla="*/ 385700 h 606722"/>
                <a:gd name="connsiteX11" fmla="*/ 177194 w 506307"/>
                <a:gd name="connsiteY11" fmla="*/ 448532 h 606722"/>
                <a:gd name="connsiteX12" fmla="*/ 234331 w 506307"/>
                <a:gd name="connsiteY12" fmla="*/ 505587 h 606722"/>
                <a:gd name="connsiteX13" fmla="*/ 271977 w 506307"/>
                <a:gd name="connsiteY13" fmla="*/ 505587 h 606722"/>
                <a:gd name="connsiteX14" fmla="*/ 329113 w 506307"/>
                <a:gd name="connsiteY14" fmla="*/ 448532 h 606722"/>
                <a:gd name="connsiteX15" fmla="*/ 329113 w 506307"/>
                <a:gd name="connsiteY15" fmla="*/ 385700 h 606722"/>
                <a:gd name="connsiteX16" fmla="*/ 271977 w 506307"/>
                <a:gd name="connsiteY16" fmla="*/ 328645 h 606722"/>
                <a:gd name="connsiteX17" fmla="*/ 253109 w 506307"/>
                <a:gd name="connsiteY17" fmla="*/ 0 h 606722"/>
                <a:gd name="connsiteX18" fmla="*/ 430303 w 506307"/>
                <a:gd name="connsiteY18" fmla="*/ 176942 h 606722"/>
                <a:gd name="connsiteX19" fmla="*/ 430303 w 506307"/>
                <a:gd name="connsiteY19" fmla="*/ 252749 h 606722"/>
                <a:gd name="connsiteX20" fmla="*/ 480943 w 506307"/>
                <a:gd name="connsiteY20" fmla="*/ 252749 h 606722"/>
                <a:gd name="connsiteX21" fmla="*/ 506307 w 506307"/>
                <a:gd name="connsiteY21" fmla="*/ 278077 h 606722"/>
                <a:gd name="connsiteX22" fmla="*/ 506307 w 506307"/>
                <a:gd name="connsiteY22" fmla="*/ 581394 h 606722"/>
                <a:gd name="connsiteX23" fmla="*/ 480943 w 506307"/>
                <a:gd name="connsiteY23" fmla="*/ 606722 h 606722"/>
                <a:gd name="connsiteX24" fmla="*/ 25275 w 506307"/>
                <a:gd name="connsiteY24" fmla="*/ 606722 h 606722"/>
                <a:gd name="connsiteX25" fmla="*/ 0 w 506307"/>
                <a:gd name="connsiteY25" fmla="*/ 581394 h 606722"/>
                <a:gd name="connsiteX26" fmla="*/ 0 w 506307"/>
                <a:gd name="connsiteY26" fmla="*/ 278077 h 606722"/>
                <a:gd name="connsiteX27" fmla="*/ 25275 w 506307"/>
                <a:gd name="connsiteY27" fmla="*/ 252749 h 606722"/>
                <a:gd name="connsiteX28" fmla="*/ 379753 w 506307"/>
                <a:gd name="connsiteY28" fmla="*/ 252749 h 606722"/>
                <a:gd name="connsiteX29" fmla="*/ 379753 w 506307"/>
                <a:gd name="connsiteY29" fmla="*/ 176942 h 606722"/>
                <a:gd name="connsiteX30" fmla="*/ 253109 w 506307"/>
                <a:gd name="connsiteY30" fmla="*/ 50568 h 606722"/>
                <a:gd name="connsiteX31" fmla="*/ 126554 w 506307"/>
                <a:gd name="connsiteY31" fmla="*/ 176942 h 606722"/>
                <a:gd name="connsiteX32" fmla="*/ 101279 w 506307"/>
                <a:gd name="connsiteY32" fmla="*/ 202270 h 606722"/>
                <a:gd name="connsiteX33" fmla="*/ 75915 w 506307"/>
                <a:gd name="connsiteY33" fmla="*/ 176942 h 606722"/>
                <a:gd name="connsiteX34" fmla="*/ 253109 w 506307"/>
                <a:gd name="connsiteY3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6307" h="606722">
                  <a:moveTo>
                    <a:pt x="234347" y="379219"/>
                  </a:moveTo>
                  <a:lnTo>
                    <a:pt x="271960" y="379219"/>
                  </a:lnTo>
                  <a:cubicBezTo>
                    <a:pt x="275517" y="379219"/>
                    <a:pt x="278451" y="382062"/>
                    <a:pt x="278451" y="385705"/>
                  </a:cubicBezTo>
                  <a:lnTo>
                    <a:pt x="278451" y="448520"/>
                  </a:lnTo>
                  <a:cubicBezTo>
                    <a:pt x="278451" y="452074"/>
                    <a:pt x="275517" y="455006"/>
                    <a:pt x="271960" y="455006"/>
                  </a:cubicBezTo>
                  <a:lnTo>
                    <a:pt x="234347" y="455006"/>
                  </a:lnTo>
                  <a:cubicBezTo>
                    <a:pt x="230791" y="455006"/>
                    <a:pt x="227856" y="452074"/>
                    <a:pt x="227856" y="448520"/>
                  </a:cubicBezTo>
                  <a:lnTo>
                    <a:pt x="227856" y="385705"/>
                  </a:lnTo>
                  <a:cubicBezTo>
                    <a:pt x="227856" y="382062"/>
                    <a:pt x="230791" y="379219"/>
                    <a:pt x="234347" y="379219"/>
                  </a:cubicBezTo>
                  <a:close/>
                  <a:moveTo>
                    <a:pt x="234331" y="328645"/>
                  </a:moveTo>
                  <a:cubicBezTo>
                    <a:pt x="202825" y="328645"/>
                    <a:pt x="177194" y="354240"/>
                    <a:pt x="177194" y="385700"/>
                  </a:cubicBezTo>
                  <a:lnTo>
                    <a:pt x="177194" y="448532"/>
                  </a:lnTo>
                  <a:cubicBezTo>
                    <a:pt x="177194" y="479992"/>
                    <a:pt x="202825" y="505587"/>
                    <a:pt x="234331" y="505587"/>
                  </a:cubicBezTo>
                  <a:lnTo>
                    <a:pt x="271977" y="505587"/>
                  </a:lnTo>
                  <a:cubicBezTo>
                    <a:pt x="303482" y="505587"/>
                    <a:pt x="329113" y="479992"/>
                    <a:pt x="329113" y="448532"/>
                  </a:cubicBezTo>
                  <a:lnTo>
                    <a:pt x="329113" y="385700"/>
                  </a:lnTo>
                  <a:cubicBezTo>
                    <a:pt x="329113" y="354240"/>
                    <a:pt x="303482" y="328645"/>
                    <a:pt x="271977" y="328645"/>
                  </a:cubicBezTo>
                  <a:close/>
                  <a:moveTo>
                    <a:pt x="253109" y="0"/>
                  </a:moveTo>
                  <a:cubicBezTo>
                    <a:pt x="350829" y="0"/>
                    <a:pt x="430303" y="79362"/>
                    <a:pt x="430303" y="176942"/>
                  </a:cubicBezTo>
                  <a:lnTo>
                    <a:pt x="430303" y="252749"/>
                  </a:lnTo>
                  <a:lnTo>
                    <a:pt x="480943" y="252749"/>
                  </a:lnTo>
                  <a:cubicBezTo>
                    <a:pt x="494916" y="252749"/>
                    <a:pt x="506307" y="264124"/>
                    <a:pt x="506307" y="278077"/>
                  </a:cubicBezTo>
                  <a:lnTo>
                    <a:pt x="506307" y="581394"/>
                  </a:lnTo>
                  <a:cubicBezTo>
                    <a:pt x="506307" y="595435"/>
                    <a:pt x="494916" y="606722"/>
                    <a:pt x="480943" y="606722"/>
                  </a:cubicBezTo>
                  <a:lnTo>
                    <a:pt x="25275" y="606722"/>
                  </a:lnTo>
                  <a:cubicBezTo>
                    <a:pt x="11302" y="606722"/>
                    <a:pt x="0" y="595435"/>
                    <a:pt x="0" y="581394"/>
                  </a:cubicBezTo>
                  <a:lnTo>
                    <a:pt x="0" y="278077"/>
                  </a:lnTo>
                  <a:cubicBezTo>
                    <a:pt x="0" y="264124"/>
                    <a:pt x="11302" y="252749"/>
                    <a:pt x="25275" y="252749"/>
                  </a:cubicBezTo>
                  <a:lnTo>
                    <a:pt x="379753" y="252749"/>
                  </a:lnTo>
                  <a:lnTo>
                    <a:pt x="379753" y="176942"/>
                  </a:lnTo>
                  <a:cubicBezTo>
                    <a:pt x="379753" y="107267"/>
                    <a:pt x="322972" y="50568"/>
                    <a:pt x="253109" y="50568"/>
                  </a:cubicBezTo>
                  <a:cubicBezTo>
                    <a:pt x="183335" y="50568"/>
                    <a:pt x="126554" y="107267"/>
                    <a:pt x="126554" y="176942"/>
                  </a:cubicBezTo>
                  <a:cubicBezTo>
                    <a:pt x="126554" y="190895"/>
                    <a:pt x="115252" y="202270"/>
                    <a:pt x="101279" y="202270"/>
                  </a:cubicBezTo>
                  <a:cubicBezTo>
                    <a:pt x="87306" y="202270"/>
                    <a:pt x="75915" y="190895"/>
                    <a:pt x="75915" y="176942"/>
                  </a:cubicBezTo>
                  <a:cubicBezTo>
                    <a:pt x="75915" y="79362"/>
                    <a:pt x="155389" y="0"/>
                    <a:pt x="253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0" name="等腰三角形 19"/>
          <p:cNvSpPr/>
          <p:nvPr/>
        </p:nvSpPr>
        <p:spPr>
          <a:xfrm>
            <a:off x="2257679" y="3598219"/>
            <a:ext cx="148856" cy="128324"/>
          </a:xfrm>
          <a:prstGeom prst="triangle">
            <a:avLst/>
          </a:prstGeom>
          <a:solidFill>
            <a:schemeClr val="tx1"/>
          </a:solidFill>
          <a:ln>
            <a:no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a:off x="4139626" y="3598219"/>
            <a:ext cx="148856" cy="128324"/>
          </a:xfrm>
          <a:prstGeom prst="triangle">
            <a:avLst/>
          </a:prstGeom>
          <a:solidFill>
            <a:schemeClr val="tx1"/>
          </a:solidFill>
          <a:ln>
            <a:no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a:off x="6021572" y="3598219"/>
            <a:ext cx="148856" cy="128324"/>
          </a:xfrm>
          <a:prstGeom prst="triangle">
            <a:avLst/>
          </a:prstGeom>
          <a:solidFill>
            <a:schemeClr val="tx1"/>
          </a:solidFill>
          <a:ln>
            <a:no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a:off x="7903520" y="3598219"/>
            <a:ext cx="148856" cy="128324"/>
          </a:xfrm>
          <a:prstGeom prst="triangle">
            <a:avLst/>
          </a:prstGeom>
          <a:solidFill>
            <a:schemeClr val="tx1"/>
          </a:solidFill>
          <a:ln>
            <a:no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a:off x="9790988" y="3598219"/>
            <a:ext cx="148856" cy="128324"/>
          </a:xfrm>
          <a:prstGeom prst="triangle">
            <a:avLst/>
          </a:prstGeom>
          <a:solidFill>
            <a:schemeClr val="tx1"/>
          </a:solidFill>
          <a:ln>
            <a:noFill/>
            <a:headEnd type="ova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PA-文本框 8"/>
          <p:cNvSpPr txBox="1"/>
          <p:nvPr>
            <p:custDataLst>
              <p:tags r:id="rId1"/>
            </p:custDataLst>
          </p:nvPr>
        </p:nvSpPr>
        <p:spPr>
          <a:xfrm>
            <a:off x="9357191" y="3860665"/>
            <a:ext cx="1005403"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a:latin typeface="微软雅黑" panose="020B0503020204020204" pitchFamily="34" charset="-122"/>
                <a:ea typeface="微软雅黑" panose="020B0503020204020204" pitchFamily="34" charset="-122"/>
              </a:rPr>
              <a:t>标题添加</a:t>
            </a:r>
          </a:p>
        </p:txBody>
      </p:sp>
      <p:sp>
        <p:nvSpPr>
          <p:cNvPr id="28" name="PA-文本框 8"/>
          <p:cNvSpPr txBox="1"/>
          <p:nvPr>
            <p:custDataLst>
              <p:tags r:id="rId2"/>
            </p:custDataLst>
          </p:nvPr>
        </p:nvSpPr>
        <p:spPr>
          <a:xfrm>
            <a:off x="7475246" y="3860665"/>
            <a:ext cx="1005403"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a:latin typeface="微软雅黑" panose="020B0503020204020204" pitchFamily="34" charset="-122"/>
                <a:ea typeface="微软雅黑" panose="020B0503020204020204" pitchFamily="34" charset="-122"/>
              </a:rPr>
              <a:t>标题添加</a:t>
            </a:r>
          </a:p>
        </p:txBody>
      </p:sp>
      <p:sp>
        <p:nvSpPr>
          <p:cNvPr id="29" name="PA-文本框 8"/>
          <p:cNvSpPr txBox="1"/>
          <p:nvPr>
            <p:custDataLst>
              <p:tags r:id="rId3"/>
            </p:custDataLst>
          </p:nvPr>
        </p:nvSpPr>
        <p:spPr>
          <a:xfrm>
            <a:off x="5600808" y="3860665"/>
            <a:ext cx="1005403"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a:latin typeface="微软雅黑" panose="020B0503020204020204" pitchFamily="34" charset="-122"/>
                <a:ea typeface="微软雅黑" panose="020B0503020204020204" pitchFamily="34" charset="-122"/>
              </a:rPr>
              <a:t>标题添加</a:t>
            </a:r>
          </a:p>
        </p:txBody>
      </p:sp>
      <p:sp>
        <p:nvSpPr>
          <p:cNvPr id="30" name="PA-文本框 8"/>
          <p:cNvSpPr txBox="1"/>
          <p:nvPr>
            <p:custDataLst>
              <p:tags r:id="rId4"/>
            </p:custDataLst>
          </p:nvPr>
        </p:nvSpPr>
        <p:spPr>
          <a:xfrm>
            <a:off x="3726370" y="3860665"/>
            <a:ext cx="1005403"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a:latin typeface="微软雅黑" panose="020B0503020204020204" pitchFamily="34" charset="-122"/>
                <a:ea typeface="微软雅黑" panose="020B0503020204020204" pitchFamily="34" charset="-122"/>
              </a:rPr>
              <a:t>标题添加</a:t>
            </a:r>
          </a:p>
        </p:txBody>
      </p:sp>
      <p:sp>
        <p:nvSpPr>
          <p:cNvPr id="31" name="PA-文本框 8"/>
          <p:cNvSpPr txBox="1"/>
          <p:nvPr>
            <p:custDataLst>
              <p:tags r:id="rId5"/>
            </p:custDataLst>
          </p:nvPr>
        </p:nvSpPr>
        <p:spPr>
          <a:xfrm>
            <a:off x="1829406" y="3860665"/>
            <a:ext cx="1005403"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a:latin typeface="微软雅黑" panose="020B0503020204020204" pitchFamily="34" charset="-122"/>
                <a:ea typeface="微软雅黑" panose="020B0503020204020204" pitchFamily="34" charset="-122"/>
              </a:rPr>
              <a:t>标题添加</a:t>
            </a:r>
          </a:p>
        </p:txBody>
      </p:sp>
      <p:grpSp>
        <p:nvGrpSpPr>
          <p:cNvPr id="32" name="组合 31"/>
          <p:cNvGrpSpPr/>
          <p:nvPr/>
        </p:nvGrpSpPr>
        <p:grpSpPr>
          <a:xfrm>
            <a:off x="1467715" y="4802651"/>
            <a:ext cx="9263137" cy="924121"/>
            <a:chOff x="5726083" y="2947217"/>
            <a:chExt cx="9263137" cy="924121"/>
          </a:xfrm>
        </p:grpSpPr>
        <p:sp>
          <p:nvSpPr>
            <p:cNvPr id="33" name="矩形 32"/>
            <p:cNvSpPr/>
            <p:nvPr/>
          </p:nvSpPr>
          <p:spPr bwMode="auto">
            <a:xfrm>
              <a:off x="5726083" y="3322726"/>
              <a:ext cx="9263137" cy="548612"/>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bg1">
                      <a:lumMod val="50000"/>
                    </a:schemeClr>
                  </a:solidFill>
                  <a:latin typeface="Century Gothic" panose="020B0502020202020204" pitchFamily="34" charset="0"/>
                  <a:ea typeface="+mj-ea"/>
                </a:rPr>
                <a:t>设计源于生活，生活因设计而改变在生活中追求艺术之美的存在设计源于生活生活因设计而改变，在生活中追求艺术之美的存在设计源于生活设计源于生活生活中追求艺术之美的存在</a:t>
              </a:r>
            </a:p>
          </p:txBody>
        </p:sp>
        <p:sp>
          <p:nvSpPr>
            <p:cNvPr id="34" name="PA-文本框 8"/>
            <p:cNvSpPr txBox="1"/>
            <p:nvPr>
              <p:custDataLst>
                <p:tags r:id="rId7"/>
              </p:custDataLst>
            </p:nvPr>
          </p:nvSpPr>
          <p:spPr>
            <a:xfrm>
              <a:off x="5726084" y="2947217"/>
              <a:ext cx="1723549"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微软雅黑" panose="020B0503020204020204" pitchFamily="34" charset="-122"/>
                  <a:ea typeface="微软雅黑" panose="020B0503020204020204" pitchFamily="34" charset="-122"/>
                </a:rPr>
                <a:t>标题文字添加</a:t>
              </a:r>
            </a:p>
          </p:txBody>
        </p:sp>
      </p:grpSp>
      <p:sp>
        <p:nvSpPr>
          <p:cNvPr id="50" name="任意多边形: 形状 49"/>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任意多边形: 形状 50"/>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PA-文本框 8"/>
          <p:cNvSpPr txBox="1"/>
          <p:nvPr>
            <p:custDataLst>
              <p:tags r:id="rId6"/>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0-#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additive="base">
                                        <p:cTn id="15" dur="500" fill="hold"/>
                                        <p:tgtEl>
                                          <p:spTgt spid="38"/>
                                        </p:tgtEl>
                                        <p:attrNameLst>
                                          <p:attrName>ppt_x</p:attrName>
                                        </p:attrNameLst>
                                      </p:cBhvr>
                                      <p:tavLst>
                                        <p:tav tm="0">
                                          <p:val>
                                            <p:strVal val="0-#ppt_w/2"/>
                                          </p:val>
                                        </p:tav>
                                        <p:tav tm="100000">
                                          <p:val>
                                            <p:strVal val="#ppt_x"/>
                                          </p:val>
                                        </p:tav>
                                      </p:tavLst>
                                    </p:anim>
                                    <p:anim calcmode="lin" valueType="num">
                                      <p:cBhvr additive="base">
                                        <p:cTn id="16" dur="500" fill="hold"/>
                                        <p:tgtEl>
                                          <p:spTgt spid="3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500" fill="hold"/>
                                        <p:tgtEl>
                                          <p:spTgt spid="41"/>
                                        </p:tgtEl>
                                        <p:attrNameLst>
                                          <p:attrName>ppt_x</p:attrName>
                                        </p:attrNameLst>
                                      </p:cBhvr>
                                      <p:tavLst>
                                        <p:tav tm="0">
                                          <p:val>
                                            <p:strVal val="0-#ppt_w/2"/>
                                          </p:val>
                                        </p:tav>
                                        <p:tav tm="100000">
                                          <p:val>
                                            <p:strVal val="#ppt_x"/>
                                          </p:val>
                                        </p:tav>
                                      </p:tavLst>
                                    </p:anim>
                                    <p:anim calcmode="lin" valueType="num">
                                      <p:cBhvr additive="base">
                                        <p:cTn id="20" dur="500" fill="hold"/>
                                        <p:tgtEl>
                                          <p:spTgt spid="4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additive="base">
                                        <p:cTn id="23" dur="500" fill="hold"/>
                                        <p:tgtEl>
                                          <p:spTgt spid="44"/>
                                        </p:tgtEl>
                                        <p:attrNameLst>
                                          <p:attrName>ppt_x</p:attrName>
                                        </p:attrNameLst>
                                      </p:cBhvr>
                                      <p:tavLst>
                                        <p:tav tm="0">
                                          <p:val>
                                            <p:strVal val="0-#ppt_w/2"/>
                                          </p:val>
                                        </p:tav>
                                        <p:tav tm="100000">
                                          <p:val>
                                            <p:strVal val="#ppt_x"/>
                                          </p:val>
                                        </p:tav>
                                      </p:tavLst>
                                    </p:anim>
                                    <p:anim calcmode="lin" valueType="num">
                                      <p:cBhvr additive="base">
                                        <p:cTn id="24" dur="500" fill="hold"/>
                                        <p:tgtEl>
                                          <p:spTgt spid="4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0-#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0-#ppt_w/2"/>
                                          </p:val>
                                        </p:tav>
                                        <p:tav tm="100000">
                                          <p:val>
                                            <p:strVal val="#ppt_x"/>
                                          </p:val>
                                        </p:tav>
                                      </p:tavLst>
                                    </p:anim>
                                    <p:anim calcmode="lin" valueType="num">
                                      <p:cBhvr additive="base">
                                        <p:cTn id="32" dur="500" fill="hold"/>
                                        <p:tgtEl>
                                          <p:spTgt spid="2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0-#ppt_w/2"/>
                                          </p:val>
                                        </p:tav>
                                        <p:tav tm="100000">
                                          <p:val>
                                            <p:strVal val="#ppt_x"/>
                                          </p:val>
                                        </p:tav>
                                      </p:tavLst>
                                    </p:anim>
                                    <p:anim calcmode="lin" valueType="num">
                                      <p:cBhvr additive="base">
                                        <p:cTn id="40" dur="50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0-#ppt_w/2"/>
                                          </p:val>
                                        </p:tav>
                                        <p:tav tm="100000">
                                          <p:val>
                                            <p:strVal val="#ppt_x"/>
                                          </p:val>
                                        </p:tav>
                                      </p:tavLst>
                                    </p:anim>
                                    <p:anim calcmode="lin" valueType="num">
                                      <p:cBhvr additive="base">
                                        <p:cTn id="44" dur="500" fill="hold"/>
                                        <p:tgtEl>
                                          <p:spTgt spid="23"/>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0-#ppt_w/2"/>
                                          </p:val>
                                        </p:tav>
                                        <p:tav tm="100000">
                                          <p:val>
                                            <p:strVal val="#ppt_x"/>
                                          </p:val>
                                        </p:tav>
                                      </p:tavLst>
                                    </p:anim>
                                    <p:anim calcmode="lin" valueType="num">
                                      <p:cBhvr additive="base">
                                        <p:cTn id="48" dur="500" fill="hold"/>
                                        <p:tgtEl>
                                          <p:spTgt spid="2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0-#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fill="hold"/>
                                        <p:tgtEl>
                                          <p:spTgt spid="28"/>
                                        </p:tgtEl>
                                        <p:attrNameLst>
                                          <p:attrName>ppt_x</p:attrName>
                                        </p:attrNameLst>
                                      </p:cBhvr>
                                      <p:tavLst>
                                        <p:tav tm="0">
                                          <p:val>
                                            <p:strVal val="0-#ppt_w/2"/>
                                          </p:val>
                                        </p:tav>
                                        <p:tav tm="100000">
                                          <p:val>
                                            <p:strVal val="#ppt_x"/>
                                          </p:val>
                                        </p:tav>
                                      </p:tavLst>
                                    </p:anim>
                                    <p:anim calcmode="lin" valueType="num">
                                      <p:cBhvr additive="base">
                                        <p:cTn id="56" dur="500" fill="hold"/>
                                        <p:tgtEl>
                                          <p:spTgt spid="2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9"/>
                                        </p:tgtEl>
                                        <p:attrNameLst>
                                          <p:attrName>style.visibility</p:attrName>
                                        </p:attrNameLst>
                                      </p:cBhvr>
                                      <p:to>
                                        <p:strVal val="visible"/>
                                      </p:to>
                                    </p:set>
                                    <p:anim calcmode="lin" valueType="num">
                                      <p:cBhvr additive="base">
                                        <p:cTn id="59" dur="500" fill="hold"/>
                                        <p:tgtEl>
                                          <p:spTgt spid="29"/>
                                        </p:tgtEl>
                                        <p:attrNameLst>
                                          <p:attrName>ppt_x</p:attrName>
                                        </p:attrNameLst>
                                      </p:cBhvr>
                                      <p:tavLst>
                                        <p:tav tm="0">
                                          <p:val>
                                            <p:strVal val="0-#ppt_w/2"/>
                                          </p:val>
                                        </p:tav>
                                        <p:tav tm="100000">
                                          <p:val>
                                            <p:strVal val="#ppt_x"/>
                                          </p:val>
                                        </p:tav>
                                      </p:tavLst>
                                    </p:anim>
                                    <p:anim calcmode="lin" valueType="num">
                                      <p:cBhvr additive="base">
                                        <p:cTn id="60" dur="500" fill="hold"/>
                                        <p:tgtEl>
                                          <p:spTgt spid="29"/>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additive="base">
                                        <p:cTn id="63" dur="500" fill="hold"/>
                                        <p:tgtEl>
                                          <p:spTgt spid="30"/>
                                        </p:tgtEl>
                                        <p:attrNameLst>
                                          <p:attrName>ppt_x</p:attrName>
                                        </p:attrNameLst>
                                      </p:cBhvr>
                                      <p:tavLst>
                                        <p:tav tm="0">
                                          <p:val>
                                            <p:strVal val="0-#ppt_w/2"/>
                                          </p:val>
                                        </p:tav>
                                        <p:tav tm="100000">
                                          <p:val>
                                            <p:strVal val="#ppt_x"/>
                                          </p:val>
                                        </p:tav>
                                      </p:tavLst>
                                    </p:anim>
                                    <p:anim calcmode="lin" valueType="num">
                                      <p:cBhvr additive="base">
                                        <p:cTn id="64" dur="500" fill="hold"/>
                                        <p:tgtEl>
                                          <p:spTgt spid="30"/>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0-#ppt_w/2"/>
                                          </p:val>
                                        </p:tav>
                                        <p:tav tm="100000">
                                          <p:val>
                                            <p:strVal val="#ppt_x"/>
                                          </p:val>
                                        </p:tav>
                                      </p:tavLst>
                                    </p:anim>
                                    <p:anim calcmode="lin" valueType="num">
                                      <p:cBhvr additive="base">
                                        <p:cTn id="68" dur="500" fill="hold"/>
                                        <p:tgtEl>
                                          <p:spTgt spid="31"/>
                                        </p:tgtEl>
                                        <p:attrNameLst>
                                          <p:attrName>ppt_y</p:attrName>
                                        </p:attrNameLst>
                                      </p:cBhvr>
                                      <p:tavLst>
                                        <p:tav tm="0">
                                          <p:val>
                                            <p:strVal val="#ppt_y"/>
                                          </p:val>
                                        </p:tav>
                                        <p:tav tm="100000">
                                          <p:val>
                                            <p:strVal val="#ppt_y"/>
                                          </p:val>
                                        </p:tav>
                                      </p:tavLst>
                                    </p:anim>
                                  </p:childTnLst>
                                </p:cTn>
                              </p:par>
                            </p:childTnLst>
                          </p:cTn>
                        </p:par>
                        <p:par>
                          <p:cTn id="69" fill="hold">
                            <p:stCondLst>
                              <p:cond delay="500"/>
                            </p:stCondLst>
                            <p:childTnLst>
                              <p:par>
                                <p:cTn id="70" presetID="22" presetClass="entr" presetSubtype="8" fill="hold"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wipe(left)">
                                      <p:cBhvr>
                                        <p:cTn id="7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7" grpId="0"/>
      <p:bldP spid="28" grpId="0"/>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99903" y="2469732"/>
            <a:ext cx="1466850" cy="1466850"/>
            <a:chOff x="1524000" y="981075"/>
            <a:chExt cx="2743200" cy="2743200"/>
          </a:xfrm>
        </p:grpSpPr>
        <p:sp>
          <p:nvSpPr>
            <p:cNvPr id="2" name="弧形 1"/>
            <p:cNvSpPr/>
            <p:nvPr/>
          </p:nvSpPr>
          <p:spPr>
            <a:xfrm>
              <a:off x="1524000" y="981075"/>
              <a:ext cx="2743200" cy="2743200"/>
            </a:xfrm>
            <a:prstGeom prst="arc">
              <a:avLst>
                <a:gd name="adj1" fmla="val 17251534"/>
                <a:gd name="adj2" fmla="val 16980009"/>
              </a:avLst>
            </a:prstGeom>
            <a:ln w="762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弧形 2"/>
            <p:cNvSpPr/>
            <p:nvPr/>
          </p:nvSpPr>
          <p:spPr>
            <a:xfrm>
              <a:off x="1524000" y="981075"/>
              <a:ext cx="2743200" cy="2743200"/>
            </a:xfrm>
            <a:prstGeom prst="arc">
              <a:avLst>
                <a:gd name="adj1" fmla="val 16200000"/>
                <a:gd name="adj2" fmla="val 10039367"/>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5" name="组合 4"/>
          <p:cNvGrpSpPr/>
          <p:nvPr/>
        </p:nvGrpSpPr>
        <p:grpSpPr>
          <a:xfrm>
            <a:off x="4208351" y="2469732"/>
            <a:ext cx="1466850" cy="1466850"/>
            <a:chOff x="1524000" y="981075"/>
            <a:chExt cx="2743200" cy="2743200"/>
          </a:xfrm>
        </p:grpSpPr>
        <p:sp>
          <p:nvSpPr>
            <p:cNvPr id="6" name="弧形 5"/>
            <p:cNvSpPr/>
            <p:nvPr/>
          </p:nvSpPr>
          <p:spPr>
            <a:xfrm>
              <a:off x="1524000" y="981075"/>
              <a:ext cx="2743200" cy="2743200"/>
            </a:xfrm>
            <a:prstGeom prst="arc">
              <a:avLst>
                <a:gd name="adj1" fmla="val 17251534"/>
                <a:gd name="adj2" fmla="val 16980009"/>
              </a:avLst>
            </a:prstGeom>
            <a:ln w="762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弧形 6"/>
            <p:cNvSpPr/>
            <p:nvPr/>
          </p:nvSpPr>
          <p:spPr>
            <a:xfrm>
              <a:off x="1524000" y="981075"/>
              <a:ext cx="2743200" cy="2743200"/>
            </a:xfrm>
            <a:prstGeom prst="arc">
              <a:avLst>
                <a:gd name="adj1" fmla="val 16200000"/>
                <a:gd name="adj2" fmla="val 13447932"/>
              </a:avLst>
            </a:prstGeom>
            <a:ln w="76200">
              <a:solidFill>
                <a:srgbClr val="F68D3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8" name="组合 7"/>
          <p:cNvGrpSpPr/>
          <p:nvPr/>
        </p:nvGrpSpPr>
        <p:grpSpPr>
          <a:xfrm>
            <a:off x="6516799" y="2469732"/>
            <a:ext cx="1466850" cy="1466850"/>
            <a:chOff x="1524000" y="981075"/>
            <a:chExt cx="2743200" cy="2743200"/>
          </a:xfrm>
        </p:grpSpPr>
        <p:sp>
          <p:nvSpPr>
            <p:cNvPr id="9" name="弧形 8"/>
            <p:cNvSpPr/>
            <p:nvPr/>
          </p:nvSpPr>
          <p:spPr>
            <a:xfrm>
              <a:off x="1524000" y="981075"/>
              <a:ext cx="2743200" cy="2743200"/>
            </a:xfrm>
            <a:prstGeom prst="arc">
              <a:avLst>
                <a:gd name="adj1" fmla="val 17251534"/>
                <a:gd name="adj2" fmla="val 16980009"/>
              </a:avLst>
            </a:prstGeom>
            <a:ln w="762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p:cNvSpPr/>
            <p:nvPr/>
          </p:nvSpPr>
          <p:spPr>
            <a:xfrm>
              <a:off x="1524000" y="981075"/>
              <a:ext cx="2743200" cy="2743200"/>
            </a:xfrm>
            <a:prstGeom prst="arc">
              <a:avLst>
                <a:gd name="adj1" fmla="val 16200000"/>
                <a:gd name="adj2" fmla="val 7703572"/>
              </a:avLst>
            </a:prstGeom>
            <a:ln w="762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1" name="组合 10"/>
          <p:cNvGrpSpPr/>
          <p:nvPr/>
        </p:nvGrpSpPr>
        <p:grpSpPr>
          <a:xfrm>
            <a:off x="8825247" y="2469732"/>
            <a:ext cx="1466850" cy="1466850"/>
            <a:chOff x="1524000" y="981075"/>
            <a:chExt cx="2743200" cy="2743200"/>
          </a:xfrm>
        </p:grpSpPr>
        <p:sp>
          <p:nvSpPr>
            <p:cNvPr id="12" name="弧形 11"/>
            <p:cNvSpPr/>
            <p:nvPr/>
          </p:nvSpPr>
          <p:spPr>
            <a:xfrm>
              <a:off x="1524000" y="981075"/>
              <a:ext cx="2743200" cy="2743200"/>
            </a:xfrm>
            <a:prstGeom prst="arc">
              <a:avLst>
                <a:gd name="adj1" fmla="val 17251534"/>
                <a:gd name="adj2" fmla="val 16980009"/>
              </a:avLst>
            </a:prstGeom>
            <a:ln w="762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弧形 12"/>
            <p:cNvSpPr/>
            <p:nvPr/>
          </p:nvSpPr>
          <p:spPr>
            <a:xfrm>
              <a:off x="1524000" y="981075"/>
              <a:ext cx="2743200" cy="2743200"/>
            </a:xfrm>
            <a:prstGeom prst="arc">
              <a:avLst>
                <a:gd name="adj1" fmla="val 16200000"/>
                <a:gd name="adj2" fmla="val 12248422"/>
              </a:avLst>
            </a:prstGeom>
            <a:ln w="762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7" name="组合 16"/>
          <p:cNvGrpSpPr/>
          <p:nvPr/>
        </p:nvGrpSpPr>
        <p:grpSpPr>
          <a:xfrm>
            <a:off x="2430128" y="3701892"/>
            <a:ext cx="406400" cy="406400"/>
            <a:chOff x="1832343" y="2125396"/>
            <a:chExt cx="1758214" cy="1758214"/>
          </a:xfrm>
        </p:grpSpPr>
        <p:sp>
          <p:nvSpPr>
            <p:cNvPr id="15" name="椭圆 14"/>
            <p:cNvSpPr/>
            <p:nvPr/>
          </p:nvSpPr>
          <p:spPr>
            <a:xfrm>
              <a:off x="1832343" y="2125396"/>
              <a:ext cx="1758214" cy="1758214"/>
            </a:xfrm>
            <a:prstGeom prst="ellipse">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椭圆 15"/>
            <p:cNvSpPr/>
            <p:nvPr/>
          </p:nvSpPr>
          <p:spPr>
            <a:xfrm>
              <a:off x="2227941" y="2520998"/>
              <a:ext cx="967026" cy="967018"/>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4738576" y="3701892"/>
            <a:ext cx="406400" cy="406400"/>
            <a:chOff x="1832343" y="2125396"/>
            <a:chExt cx="1758214" cy="1758214"/>
          </a:xfrm>
        </p:grpSpPr>
        <p:sp>
          <p:nvSpPr>
            <p:cNvPr id="19" name="椭圆 18"/>
            <p:cNvSpPr/>
            <p:nvPr/>
          </p:nvSpPr>
          <p:spPr>
            <a:xfrm>
              <a:off x="1832343" y="2125396"/>
              <a:ext cx="1758214" cy="1758214"/>
            </a:xfrm>
            <a:prstGeom prst="ellipse">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0" name="椭圆 19"/>
            <p:cNvSpPr/>
            <p:nvPr/>
          </p:nvSpPr>
          <p:spPr>
            <a:xfrm>
              <a:off x="2227941" y="2520998"/>
              <a:ext cx="967026" cy="967018"/>
            </a:xfrm>
            <a:prstGeom prst="ellipse">
              <a:avLst/>
            </a:pr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7047024" y="3701892"/>
            <a:ext cx="406400" cy="406400"/>
            <a:chOff x="1832343" y="2125396"/>
            <a:chExt cx="1758214" cy="1758214"/>
          </a:xfrm>
        </p:grpSpPr>
        <p:sp>
          <p:nvSpPr>
            <p:cNvPr id="22" name="椭圆 21"/>
            <p:cNvSpPr/>
            <p:nvPr/>
          </p:nvSpPr>
          <p:spPr>
            <a:xfrm>
              <a:off x="1832343" y="2125396"/>
              <a:ext cx="1758214" cy="1758214"/>
            </a:xfrm>
            <a:prstGeom prst="ellipse">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椭圆 22"/>
            <p:cNvSpPr/>
            <p:nvPr/>
          </p:nvSpPr>
          <p:spPr>
            <a:xfrm>
              <a:off x="2227941" y="2520998"/>
              <a:ext cx="967026" cy="967018"/>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9355472" y="3701892"/>
            <a:ext cx="406400" cy="406400"/>
            <a:chOff x="1832343" y="2125396"/>
            <a:chExt cx="1758214" cy="1758214"/>
          </a:xfrm>
        </p:grpSpPr>
        <p:sp>
          <p:nvSpPr>
            <p:cNvPr id="25" name="椭圆 24"/>
            <p:cNvSpPr/>
            <p:nvPr/>
          </p:nvSpPr>
          <p:spPr>
            <a:xfrm>
              <a:off x="1832343" y="2125396"/>
              <a:ext cx="1758214" cy="1758214"/>
            </a:xfrm>
            <a:prstGeom prst="ellipse">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6" name="椭圆 25"/>
            <p:cNvSpPr/>
            <p:nvPr/>
          </p:nvSpPr>
          <p:spPr>
            <a:xfrm>
              <a:off x="2227941" y="2520998"/>
              <a:ext cx="967026" cy="96701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1696822" y="4454525"/>
            <a:ext cx="1873012" cy="1077111"/>
            <a:chOff x="8310966" y="2947217"/>
            <a:chExt cx="1873012" cy="1077111"/>
          </a:xfrm>
        </p:grpSpPr>
        <p:sp>
          <p:nvSpPr>
            <p:cNvPr id="28" name="矩形 27"/>
            <p:cNvSpPr/>
            <p:nvPr/>
          </p:nvSpPr>
          <p:spPr bwMode="auto">
            <a:xfrm>
              <a:off x="8310966" y="3322726"/>
              <a:ext cx="1873012" cy="701602"/>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29" name="PA-文本框 8"/>
            <p:cNvSpPr txBox="1"/>
            <p:nvPr>
              <p:custDataLst>
                <p:tags r:id="rId9"/>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30" name="组合 29"/>
          <p:cNvGrpSpPr/>
          <p:nvPr/>
        </p:nvGrpSpPr>
        <p:grpSpPr>
          <a:xfrm>
            <a:off x="4005270" y="4454525"/>
            <a:ext cx="1873012" cy="1077111"/>
            <a:chOff x="8310966" y="2947217"/>
            <a:chExt cx="1873012" cy="1077111"/>
          </a:xfrm>
        </p:grpSpPr>
        <p:sp>
          <p:nvSpPr>
            <p:cNvPr id="31" name="矩形 30"/>
            <p:cNvSpPr/>
            <p:nvPr/>
          </p:nvSpPr>
          <p:spPr bwMode="auto">
            <a:xfrm>
              <a:off x="8310966" y="3322726"/>
              <a:ext cx="1873012" cy="701602"/>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32" name="PA-文本框 8"/>
            <p:cNvSpPr txBox="1"/>
            <p:nvPr>
              <p:custDataLst>
                <p:tags r:id="rId8"/>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33" name="组合 32"/>
          <p:cNvGrpSpPr/>
          <p:nvPr/>
        </p:nvGrpSpPr>
        <p:grpSpPr>
          <a:xfrm>
            <a:off x="6313718" y="4454525"/>
            <a:ext cx="1873012" cy="1077111"/>
            <a:chOff x="8310966" y="2947217"/>
            <a:chExt cx="1873012" cy="1077111"/>
          </a:xfrm>
        </p:grpSpPr>
        <p:sp>
          <p:nvSpPr>
            <p:cNvPr id="34" name="矩形 33"/>
            <p:cNvSpPr/>
            <p:nvPr/>
          </p:nvSpPr>
          <p:spPr bwMode="auto">
            <a:xfrm>
              <a:off x="8310966" y="3322726"/>
              <a:ext cx="1873012" cy="701602"/>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35" name="PA-文本框 8"/>
            <p:cNvSpPr txBox="1"/>
            <p:nvPr>
              <p:custDataLst>
                <p:tags r:id="rId7"/>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36" name="组合 35"/>
          <p:cNvGrpSpPr/>
          <p:nvPr/>
        </p:nvGrpSpPr>
        <p:grpSpPr>
          <a:xfrm>
            <a:off x="8622166" y="4454525"/>
            <a:ext cx="1873012" cy="1077111"/>
            <a:chOff x="8310966" y="2947217"/>
            <a:chExt cx="1873012" cy="1077111"/>
          </a:xfrm>
        </p:grpSpPr>
        <p:sp>
          <p:nvSpPr>
            <p:cNvPr id="37" name="矩形 36"/>
            <p:cNvSpPr/>
            <p:nvPr/>
          </p:nvSpPr>
          <p:spPr bwMode="auto">
            <a:xfrm>
              <a:off x="8310966" y="3322726"/>
              <a:ext cx="1873012" cy="701602"/>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38" name="PA-文本框 8"/>
            <p:cNvSpPr txBox="1"/>
            <p:nvPr>
              <p:custDataLst>
                <p:tags r:id="rId6"/>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sp>
        <p:nvSpPr>
          <p:cNvPr id="39" name="PA-文本框 8"/>
          <p:cNvSpPr txBox="1"/>
          <p:nvPr>
            <p:custDataLst>
              <p:tags r:id="rId1"/>
            </p:custDataLst>
          </p:nvPr>
        </p:nvSpPr>
        <p:spPr>
          <a:xfrm>
            <a:off x="2202761" y="2940687"/>
            <a:ext cx="861133" cy="523220"/>
          </a:xfrm>
          <a:prstGeom prst="rect">
            <a:avLst/>
          </a:prstGeom>
          <a:noFill/>
        </p:spPr>
        <p:txBody>
          <a:bodyPr wrap="none" rtlCol="0">
            <a:spAutoFit/>
            <a:scene3d>
              <a:camera prst="orthographicFront"/>
              <a:lightRig rig="threePt" dir="t"/>
            </a:scene3d>
            <a:sp3d contourW="12700"/>
          </a:bodyPr>
          <a:lstStyle/>
          <a:p>
            <a:pPr algn="ctr"/>
            <a:r>
              <a:rPr lang="en-US" altLang="zh-CN" sz="2800" dirty="0">
                <a:solidFill>
                  <a:schemeClr val="tx1">
                    <a:lumMod val="75000"/>
                    <a:lumOff val="25000"/>
                  </a:schemeClr>
                </a:solidFill>
                <a:latin typeface="Century Gothic" panose="020B0502020202020204" pitchFamily="34" charset="0"/>
                <a:ea typeface="微软雅黑" panose="020B0503020204020204" pitchFamily="34" charset="-122"/>
              </a:rPr>
              <a:t>65%</a:t>
            </a:r>
            <a:endParaRPr lang="zh-CN" altLang="en-US" sz="2800" dirty="0">
              <a:solidFill>
                <a:schemeClr val="tx1">
                  <a:lumMod val="75000"/>
                  <a:lumOff val="25000"/>
                </a:schemeClr>
              </a:solidFill>
              <a:latin typeface="Century Gothic" panose="020B0502020202020204" pitchFamily="34" charset="0"/>
              <a:ea typeface="微软雅黑" panose="020B0503020204020204" pitchFamily="34" charset="-122"/>
            </a:endParaRPr>
          </a:p>
        </p:txBody>
      </p:sp>
      <p:sp>
        <p:nvSpPr>
          <p:cNvPr id="40" name="PA-文本框 8"/>
          <p:cNvSpPr txBox="1"/>
          <p:nvPr>
            <p:custDataLst>
              <p:tags r:id="rId2"/>
            </p:custDataLst>
          </p:nvPr>
        </p:nvSpPr>
        <p:spPr>
          <a:xfrm>
            <a:off x="4511209" y="2940687"/>
            <a:ext cx="861133" cy="523220"/>
          </a:xfrm>
          <a:prstGeom prst="rect">
            <a:avLst/>
          </a:prstGeom>
          <a:noFill/>
        </p:spPr>
        <p:txBody>
          <a:bodyPr wrap="none" rtlCol="0">
            <a:spAutoFit/>
            <a:scene3d>
              <a:camera prst="orthographicFront"/>
              <a:lightRig rig="threePt" dir="t"/>
            </a:scene3d>
            <a:sp3d contourW="12700"/>
          </a:bodyPr>
          <a:lstStyle/>
          <a:p>
            <a:pPr algn="ctr"/>
            <a:r>
              <a:rPr lang="en-US" altLang="zh-CN" sz="2800" dirty="0">
                <a:solidFill>
                  <a:srgbClr val="F68D31"/>
                </a:solidFill>
                <a:latin typeface="Century Gothic" panose="020B0502020202020204" pitchFamily="34" charset="0"/>
                <a:ea typeface="微软雅黑" panose="020B0503020204020204" pitchFamily="34" charset="-122"/>
              </a:rPr>
              <a:t>82%</a:t>
            </a:r>
            <a:endParaRPr lang="zh-CN" altLang="en-US" sz="2800" dirty="0">
              <a:solidFill>
                <a:srgbClr val="F68D31"/>
              </a:solidFill>
              <a:latin typeface="Century Gothic" panose="020B0502020202020204" pitchFamily="34" charset="0"/>
              <a:ea typeface="微软雅黑" panose="020B0503020204020204" pitchFamily="34" charset="-122"/>
            </a:endParaRPr>
          </a:p>
        </p:txBody>
      </p:sp>
      <p:sp>
        <p:nvSpPr>
          <p:cNvPr id="41" name="PA-文本框 8"/>
          <p:cNvSpPr txBox="1"/>
          <p:nvPr>
            <p:custDataLst>
              <p:tags r:id="rId3"/>
            </p:custDataLst>
          </p:nvPr>
        </p:nvSpPr>
        <p:spPr>
          <a:xfrm>
            <a:off x="6819657" y="2940687"/>
            <a:ext cx="861133" cy="523220"/>
          </a:xfrm>
          <a:prstGeom prst="rect">
            <a:avLst/>
          </a:prstGeom>
          <a:noFill/>
        </p:spPr>
        <p:txBody>
          <a:bodyPr wrap="none" rtlCol="0">
            <a:spAutoFit/>
            <a:scene3d>
              <a:camera prst="orthographicFront"/>
              <a:lightRig rig="threePt" dir="t"/>
            </a:scene3d>
            <a:sp3d contourW="12700"/>
          </a:bodyPr>
          <a:lstStyle/>
          <a:p>
            <a:pPr algn="ctr"/>
            <a:r>
              <a:rPr lang="en-US" altLang="zh-CN" sz="2800" dirty="0">
                <a:solidFill>
                  <a:schemeClr val="tx1">
                    <a:lumMod val="50000"/>
                    <a:lumOff val="50000"/>
                  </a:schemeClr>
                </a:solidFill>
                <a:latin typeface="Century Gothic" panose="020B0502020202020204" pitchFamily="34" charset="0"/>
                <a:ea typeface="微软雅黑" panose="020B0503020204020204" pitchFamily="34" charset="-122"/>
              </a:rPr>
              <a:t>56%</a:t>
            </a:r>
            <a:endParaRPr lang="zh-CN" altLang="en-US" sz="28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42" name="PA-文本框 8"/>
          <p:cNvSpPr txBox="1"/>
          <p:nvPr>
            <p:custDataLst>
              <p:tags r:id="rId4"/>
            </p:custDataLst>
          </p:nvPr>
        </p:nvSpPr>
        <p:spPr>
          <a:xfrm>
            <a:off x="9128105" y="2940687"/>
            <a:ext cx="861133" cy="523220"/>
          </a:xfrm>
          <a:prstGeom prst="rect">
            <a:avLst/>
          </a:prstGeom>
          <a:noFill/>
        </p:spPr>
        <p:txBody>
          <a:bodyPr wrap="none" rtlCol="0">
            <a:spAutoFit/>
            <a:scene3d>
              <a:camera prst="orthographicFront"/>
              <a:lightRig rig="threePt" dir="t"/>
            </a:scene3d>
            <a:sp3d contourW="12700"/>
          </a:bodyPr>
          <a:lstStyle/>
          <a:p>
            <a:pPr algn="ctr"/>
            <a:r>
              <a:rPr lang="en-US" altLang="zh-CN" sz="2800" dirty="0">
                <a:solidFill>
                  <a:schemeClr val="bg1">
                    <a:lumMod val="65000"/>
                  </a:schemeClr>
                </a:solidFill>
                <a:latin typeface="Century Gothic" panose="020B0502020202020204" pitchFamily="34" charset="0"/>
                <a:ea typeface="微软雅黑" panose="020B0503020204020204" pitchFamily="34" charset="-122"/>
              </a:rPr>
              <a:t>77%</a:t>
            </a:r>
            <a:endParaRPr lang="zh-CN" altLang="en-US" sz="2800" dirty="0">
              <a:solidFill>
                <a:schemeClr val="bg1">
                  <a:lumMod val="65000"/>
                </a:schemeClr>
              </a:solidFill>
              <a:latin typeface="Century Gothic" panose="020B0502020202020204" pitchFamily="34" charset="0"/>
              <a:ea typeface="微软雅黑" panose="020B0503020204020204" pitchFamily="34" charset="-122"/>
            </a:endParaRPr>
          </a:p>
        </p:txBody>
      </p:sp>
      <p:sp>
        <p:nvSpPr>
          <p:cNvPr id="43" name="任意多边形: 形状 42"/>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形状 43"/>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PA-文本框 8"/>
          <p:cNvSpPr txBox="1"/>
          <p:nvPr>
            <p:custDataLst>
              <p:tags r:id="rId5"/>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1000"/>
                                        <p:tgtEl>
                                          <p:spTgt spid="24"/>
                                        </p:tgtEl>
                                      </p:cBhvr>
                                    </p:animEffect>
                                    <p:anim calcmode="lin" valueType="num">
                                      <p:cBhvr>
                                        <p:cTn id="43" dur="1000" fill="hold"/>
                                        <p:tgtEl>
                                          <p:spTgt spid="24"/>
                                        </p:tgtEl>
                                        <p:attrNameLst>
                                          <p:attrName>ppt_x</p:attrName>
                                        </p:attrNameLst>
                                      </p:cBhvr>
                                      <p:tavLst>
                                        <p:tav tm="0">
                                          <p:val>
                                            <p:strVal val="#ppt_x"/>
                                          </p:val>
                                        </p:tav>
                                        <p:tav tm="100000">
                                          <p:val>
                                            <p:strVal val="#ppt_x"/>
                                          </p:val>
                                        </p:tav>
                                      </p:tavLst>
                                    </p:anim>
                                    <p:anim calcmode="lin" valueType="num">
                                      <p:cBhvr>
                                        <p:cTn id="44" dur="1000" fill="hold"/>
                                        <p:tgtEl>
                                          <p:spTgt spid="2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fade">
                                      <p:cBhvr>
                                        <p:cTn id="47" dur="1000"/>
                                        <p:tgtEl>
                                          <p:spTgt spid="39"/>
                                        </p:tgtEl>
                                      </p:cBhvr>
                                    </p:animEffect>
                                    <p:anim calcmode="lin" valueType="num">
                                      <p:cBhvr>
                                        <p:cTn id="48" dur="1000" fill="hold"/>
                                        <p:tgtEl>
                                          <p:spTgt spid="39"/>
                                        </p:tgtEl>
                                        <p:attrNameLst>
                                          <p:attrName>ppt_x</p:attrName>
                                        </p:attrNameLst>
                                      </p:cBhvr>
                                      <p:tavLst>
                                        <p:tav tm="0">
                                          <p:val>
                                            <p:strVal val="#ppt_x"/>
                                          </p:val>
                                        </p:tav>
                                        <p:tav tm="100000">
                                          <p:val>
                                            <p:strVal val="#ppt_x"/>
                                          </p:val>
                                        </p:tav>
                                      </p:tavLst>
                                    </p:anim>
                                    <p:anim calcmode="lin" valueType="num">
                                      <p:cBhvr>
                                        <p:cTn id="49" dur="1000" fill="hold"/>
                                        <p:tgtEl>
                                          <p:spTgt spid="3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fade">
                                      <p:cBhvr>
                                        <p:cTn id="52" dur="1000"/>
                                        <p:tgtEl>
                                          <p:spTgt spid="40"/>
                                        </p:tgtEl>
                                      </p:cBhvr>
                                    </p:animEffect>
                                    <p:anim calcmode="lin" valueType="num">
                                      <p:cBhvr>
                                        <p:cTn id="53" dur="1000" fill="hold"/>
                                        <p:tgtEl>
                                          <p:spTgt spid="40"/>
                                        </p:tgtEl>
                                        <p:attrNameLst>
                                          <p:attrName>ppt_x</p:attrName>
                                        </p:attrNameLst>
                                      </p:cBhvr>
                                      <p:tavLst>
                                        <p:tav tm="0">
                                          <p:val>
                                            <p:strVal val="#ppt_x"/>
                                          </p:val>
                                        </p:tav>
                                        <p:tav tm="100000">
                                          <p:val>
                                            <p:strVal val="#ppt_x"/>
                                          </p:val>
                                        </p:tav>
                                      </p:tavLst>
                                    </p:anim>
                                    <p:anim calcmode="lin" valueType="num">
                                      <p:cBhvr>
                                        <p:cTn id="54" dur="1000" fill="hold"/>
                                        <p:tgtEl>
                                          <p:spTgt spid="4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1000"/>
                                        <p:tgtEl>
                                          <p:spTgt spid="41"/>
                                        </p:tgtEl>
                                      </p:cBhvr>
                                    </p:animEffect>
                                    <p:anim calcmode="lin" valueType="num">
                                      <p:cBhvr>
                                        <p:cTn id="58" dur="1000" fill="hold"/>
                                        <p:tgtEl>
                                          <p:spTgt spid="41"/>
                                        </p:tgtEl>
                                        <p:attrNameLst>
                                          <p:attrName>ppt_x</p:attrName>
                                        </p:attrNameLst>
                                      </p:cBhvr>
                                      <p:tavLst>
                                        <p:tav tm="0">
                                          <p:val>
                                            <p:strVal val="#ppt_x"/>
                                          </p:val>
                                        </p:tav>
                                        <p:tav tm="100000">
                                          <p:val>
                                            <p:strVal val="#ppt_x"/>
                                          </p:val>
                                        </p:tav>
                                      </p:tavLst>
                                    </p:anim>
                                    <p:anim calcmode="lin" valueType="num">
                                      <p:cBhvr>
                                        <p:cTn id="59" dur="1000" fill="hold"/>
                                        <p:tgtEl>
                                          <p:spTgt spid="41"/>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fade">
                                      <p:cBhvr>
                                        <p:cTn id="62" dur="1000"/>
                                        <p:tgtEl>
                                          <p:spTgt spid="42"/>
                                        </p:tgtEl>
                                      </p:cBhvr>
                                    </p:animEffect>
                                    <p:anim calcmode="lin" valueType="num">
                                      <p:cBhvr>
                                        <p:cTn id="63" dur="1000" fill="hold"/>
                                        <p:tgtEl>
                                          <p:spTgt spid="42"/>
                                        </p:tgtEl>
                                        <p:attrNameLst>
                                          <p:attrName>ppt_x</p:attrName>
                                        </p:attrNameLst>
                                      </p:cBhvr>
                                      <p:tavLst>
                                        <p:tav tm="0">
                                          <p:val>
                                            <p:strVal val="#ppt_x"/>
                                          </p:val>
                                        </p:tav>
                                        <p:tav tm="100000">
                                          <p:val>
                                            <p:strVal val="#ppt_x"/>
                                          </p:val>
                                        </p:tav>
                                      </p:tavLst>
                                    </p:anim>
                                    <p:anim calcmode="lin" valueType="num">
                                      <p:cBhvr>
                                        <p:cTn id="64" dur="1000" fill="hold"/>
                                        <p:tgtEl>
                                          <p:spTgt spid="42"/>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2" presetClass="entr" presetSubtype="1"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up)">
                                      <p:cBhvr>
                                        <p:cTn id="68" dur="500"/>
                                        <p:tgtEl>
                                          <p:spTgt spid="27"/>
                                        </p:tgtEl>
                                      </p:cBhvr>
                                    </p:animEffect>
                                  </p:childTnLst>
                                </p:cTn>
                              </p:par>
                            </p:childTnLst>
                          </p:cTn>
                        </p:par>
                        <p:par>
                          <p:cTn id="69" fill="hold">
                            <p:stCondLst>
                              <p:cond delay="1500"/>
                            </p:stCondLst>
                            <p:childTnLst>
                              <p:par>
                                <p:cTn id="70" presetID="22" presetClass="entr" presetSubtype="1" fill="hold" nodeType="after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up)">
                                      <p:cBhvr>
                                        <p:cTn id="72" dur="500"/>
                                        <p:tgtEl>
                                          <p:spTgt spid="30"/>
                                        </p:tgtEl>
                                      </p:cBhvr>
                                    </p:animEffect>
                                  </p:childTnLst>
                                </p:cTn>
                              </p:par>
                            </p:childTnLst>
                          </p:cTn>
                        </p:par>
                        <p:par>
                          <p:cTn id="73" fill="hold">
                            <p:stCondLst>
                              <p:cond delay="2000"/>
                            </p:stCondLst>
                            <p:childTnLst>
                              <p:par>
                                <p:cTn id="74" presetID="22" presetClass="entr" presetSubtype="1" fill="hold"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up)">
                                      <p:cBhvr>
                                        <p:cTn id="76" dur="500"/>
                                        <p:tgtEl>
                                          <p:spTgt spid="33"/>
                                        </p:tgtEl>
                                      </p:cBhvr>
                                    </p:animEffect>
                                  </p:childTnLst>
                                </p:cTn>
                              </p:par>
                            </p:childTnLst>
                          </p:cTn>
                        </p:par>
                        <p:par>
                          <p:cTn id="77" fill="hold">
                            <p:stCondLst>
                              <p:cond delay="2500"/>
                            </p:stCondLst>
                            <p:childTnLst>
                              <p:par>
                                <p:cTn id="78" presetID="22" presetClass="entr" presetSubtype="1" fill="hold"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wipe(up)">
                                      <p:cBhvr>
                                        <p:cTn id="8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rot="5400000">
            <a:off x="1944574" y="3273275"/>
            <a:ext cx="1405158" cy="1211344"/>
          </a:xfrm>
          <a:prstGeom prst="hexagon">
            <a:avLst/>
          </a:prstGeom>
          <a:solidFill>
            <a:schemeClr val="tx1">
              <a:lumMod val="75000"/>
              <a:lumOff val="25000"/>
            </a:schemeClr>
          </a:solidFill>
          <a:ln w="12700">
            <a:solidFill>
              <a:schemeClr val="tx1"/>
            </a:solidFill>
          </a:ln>
          <a:effectLst>
            <a:outerShdw blurRad="482600" dist="38100" dir="5400000" algn="t" rotWithShape="0">
              <a:prstClr val="black">
                <a:alpha val="24000"/>
              </a:prstClr>
            </a:outerShdw>
          </a:effectLst>
          <a:scene3d>
            <a:camera prst="orthographicFront"/>
            <a:lightRig rig="flat" dir="t"/>
          </a:scene3d>
          <a:sp3d prstMaterial="matte">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六边形 2"/>
          <p:cNvSpPr/>
          <p:nvPr/>
        </p:nvSpPr>
        <p:spPr>
          <a:xfrm rot="5400000">
            <a:off x="4243806" y="3273276"/>
            <a:ext cx="1405158" cy="1211344"/>
          </a:xfrm>
          <a:prstGeom prst="hexagon">
            <a:avLst/>
          </a:prstGeom>
          <a:solidFill>
            <a:srgbClr val="F68D31"/>
          </a:solidFill>
          <a:ln w="12700">
            <a:solidFill>
              <a:schemeClr val="tx1"/>
            </a:solidFill>
          </a:ln>
          <a:effectLst>
            <a:outerShdw blurRad="482600" dist="38100" dir="5400000" algn="t" rotWithShape="0">
              <a:prstClr val="black">
                <a:alpha val="24000"/>
              </a:prstClr>
            </a:outerShdw>
          </a:effectLst>
          <a:scene3d>
            <a:camera prst="orthographicFront"/>
            <a:lightRig rig="flat" dir="t"/>
          </a:scene3d>
          <a:sp3d prstMaterial="matte">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六边形 3"/>
          <p:cNvSpPr/>
          <p:nvPr/>
        </p:nvSpPr>
        <p:spPr>
          <a:xfrm rot="5400000">
            <a:off x="6543036" y="3273277"/>
            <a:ext cx="1405158" cy="1211344"/>
          </a:xfrm>
          <a:prstGeom prst="hexagon">
            <a:avLst/>
          </a:prstGeom>
          <a:solidFill>
            <a:schemeClr val="tx1">
              <a:lumMod val="50000"/>
              <a:lumOff val="50000"/>
            </a:schemeClr>
          </a:solidFill>
          <a:ln w="12700">
            <a:solidFill>
              <a:schemeClr val="tx1"/>
            </a:solidFill>
          </a:ln>
          <a:effectLst>
            <a:outerShdw blurRad="482600" dist="38100" dir="5400000" algn="t" rotWithShape="0">
              <a:prstClr val="black">
                <a:alpha val="24000"/>
              </a:prstClr>
            </a:outerShdw>
          </a:effectLst>
          <a:scene3d>
            <a:camera prst="orthographicFront"/>
            <a:lightRig rig="flat" dir="t"/>
          </a:scene3d>
          <a:sp3d prstMaterial="matte">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六边形 4"/>
          <p:cNvSpPr/>
          <p:nvPr/>
        </p:nvSpPr>
        <p:spPr>
          <a:xfrm rot="5400000">
            <a:off x="8842269" y="3273278"/>
            <a:ext cx="1405158" cy="1211344"/>
          </a:xfrm>
          <a:prstGeom prst="hexagon">
            <a:avLst/>
          </a:prstGeom>
          <a:solidFill>
            <a:schemeClr val="bg1">
              <a:lumMod val="65000"/>
            </a:schemeClr>
          </a:solidFill>
          <a:ln w="12700">
            <a:solidFill>
              <a:schemeClr val="tx1"/>
            </a:solidFill>
          </a:ln>
          <a:effectLst>
            <a:outerShdw blurRad="482600" dist="38100" dir="5400000" algn="t" rotWithShape="0">
              <a:prstClr val="black">
                <a:alpha val="24000"/>
              </a:prstClr>
            </a:outerShdw>
          </a:effectLst>
          <a:scene3d>
            <a:camera prst="orthographicFront"/>
            <a:lightRig rig="flat" dir="t"/>
          </a:scene3d>
          <a:sp3d prstMaterial="matte">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椭圆 6"/>
          <p:cNvSpPr/>
          <p:nvPr/>
        </p:nvSpPr>
        <p:spPr>
          <a:xfrm>
            <a:off x="2371382" y="3629416"/>
            <a:ext cx="551542" cy="499057"/>
          </a:xfrm>
          <a:custGeom>
            <a:avLst/>
            <a:gdLst>
              <a:gd name="connsiteX0" fmla="*/ 407586 w 606580"/>
              <a:gd name="connsiteY0" fmla="*/ 252695 h 548858"/>
              <a:gd name="connsiteX1" fmla="*/ 502285 w 606580"/>
              <a:gd name="connsiteY1" fmla="*/ 252695 h 548858"/>
              <a:gd name="connsiteX2" fmla="*/ 502285 w 606580"/>
              <a:gd name="connsiteY2" fmla="*/ 346759 h 548858"/>
              <a:gd name="connsiteX3" fmla="*/ 407586 w 606580"/>
              <a:gd name="connsiteY3" fmla="*/ 346759 h 548858"/>
              <a:gd name="connsiteX4" fmla="*/ 104296 w 606580"/>
              <a:gd name="connsiteY4" fmla="*/ 205698 h 548858"/>
              <a:gd name="connsiteX5" fmla="*/ 199065 w 606580"/>
              <a:gd name="connsiteY5" fmla="*/ 205698 h 548858"/>
              <a:gd name="connsiteX6" fmla="*/ 199065 w 606580"/>
              <a:gd name="connsiteY6" fmla="*/ 346758 h 548858"/>
              <a:gd name="connsiteX7" fmla="*/ 104296 w 606580"/>
              <a:gd name="connsiteY7" fmla="*/ 346758 h 548858"/>
              <a:gd name="connsiteX8" fmla="*/ 255870 w 606580"/>
              <a:gd name="connsiteY8" fmla="*/ 96040 h 548858"/>
              <a:gd name="connsiteX9" fmla="*/ 350710 w 606580"/>
              <a:gd name="connsiteY9" fmla="*/ 96040 h 548858"/>
              <a:gd name="connsiteX10" fmla="*/ 350710 w 606580"/>
              <a:gd name="connsiteY10" fmla="*/ 346759 h 548858"/>
              <a:gd name="connsiteX11" fmla="*/ 255870 w 606580"/>
              <a:gd name="connsiteY11" fmla="*/ 346759 h 548858"/>
              <a:gd name="connsiteX12" fmla="*/ 37882 w 606580"/>
              <a:gd name="connsiteY12" fmla="*/ 37913 h 548858"/>
              <a:gd name="connsiteX13" fmla="*/ 37882 w 606580"/>
              <a:gd name="connsiteY13" fmla="*/ 405363 h 548858"/>
              <a:gd name="connsiteX14" fmla="*/ 568698 w 606580"/>
              <a:gd name="connsiteY14" fmla="*/ 405363 h 548858"/>
              <a:gd name="connsiteX15" fmla="*/ 568698 w 606580"/>
              <a:gd name="connsiteY15" fmla="*/ 37913 h 548858"/>
              <a:gd name="connsiteX16" fmla="*/ 18941 w 606580"/>
              <a:gd name="connsiteY16" fmla="*/ 0 h 548858"/>
              <a:gd name="connsiteX17" fmla="*/ 587639 w 606580"/>
              <a:gd name="connsiteY17" fmla="*/ 0 h 548858"/>
              <a:gd name="connsiteX18" fmla="*/ 606580 w 606580"/>
              <a:gd name="connsiteY18" fmla="*/ 18910 h 548858"/>
              <a:gd name="connsiteX19" fmla="*/ 606580 w 606580"/>
              <a:gd name="connsiteY19" fmla="*/ 424274 h 548858"/>
              <a:gd name="connsiteX20" fmla="*/ 587639 w 606580"/>
              <a:gd name="connsiteY20" fmla="*/ 443184 h 548858"/>
              <a:gd name="connsiteX21" fmla="*/ 322278 w 606580"/>
              <a:gd name="connsiteY21" fmla="*/ 443184 h 548858"/>
              <a:gd name="connsiteX22" fmla="*/ 322278 w 606580"/>
              <a:gd name="connsiteY22" fmla="*/ 511038 h 548858"/>
              <a:gd name="connsiteX23" fmla="*/ 450223 w 606580"/>
              <a:gd name="connsiteY23" fmla="*/ 511038 h 548858"/>
              <a:gd name="connsiteX24" fmla="*/ 450223 w 606580"/>
              <a:gd name="connsiteY24" fmla="*/ 548858 h 548858"/>
              <a:gd name="connsiteX25" fmla="*/ 156357 w 606580"/>
              <a:gd name="connsiteY25" fmla="*/ 548858 h 548858"/>
              <a:gd name="connsiteX26" fmla="*/ 156357 w 606580"/>
              <a:gd name="connsiteY26" fmla="*/ 511038 h 548858"/>
              <a:gd name="connsiteX27" fmla="*/ 284302 w 606580"/>
              <a:gd name="connsiteY27" fmla="*/ 511038 h 548858"/>
              <a:gd name="connsiteX28" fmla="*/ 284302 w 606580"/>
              <a:gd name="connsiteY28" fmla="*/ 443184 h 548858"/>
              <a:gd name="connsiteX29" fmla="*/ 18941 w 606580"/>
              <a:gd name="connsiteY29" fmla="*/ 443184 h 548858"/>
              <a:gd name="connsiteX30" fmla="*/ 0 w 606580"/>
              <a:gd name="connsiteY30" fmla="*/ 424274 h 548858"/>
              <a:gd name="connsiteX31" fmla="*/ 0 w 606580"/>
              <a:gd name="connsiteY31" fmla="*/ 18910 h 548858"/>
              <a:gd name="connsiteX32" fmla="*/ 18941 w 606580"/>
              <a:gd name="connsiteY32" fmla="*/ 0 h 54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6580" h="548858">
                <a:moveTo>
                  <a:pt x="407586" y="252695"/>
                </a:moveTo>
                <a:lnTo>
                  <a:pt x="502285" y="252695"/>
                </a:lnTo>
                <a:lnTo>
                  <a:pt x="502285" y="346759"/>
                </a:lnTo>
                <a:lnTo>
                  <a:pt x="407586" y="346759"/>
                </a:lnTo>
                <a:close/>
                <a:moveTo>
                  <a:pt x="104296" y="205698"/>
                </a:moveTo>
                <a:lnTo>
                  <a:pt x="199065" y="205698"/>
                </a:lnTo>
                <a:lnTo>
                  <a:pt x="199065" y="346758"/>
                </a:lnTo>
                <a:lnTo>
                  <a:pt x="104296" y="346758"/>
                </a:lnTo>
                <a:close/>
                <a:moveTo>
                  <a:pt x="255870" y="96040"/>
                </a:moveTo>
                <a:lnTo>
                  <a:pt x="350710" y="96040"/>
                </a:lnTo>
                <a:lnTo>
                  <a:pt x="350710" y="346759"/>
                </a:lnTo>
                <a:lnTo>
                  <a:pt x="255870" y="346759"/>
                </a:lnTo>
                <a:close/>
                <a:moveTo>
                  <a:pt x="37882" y="37913"/>
                </a:moveTo>
                <a:lnTo>
                  <a:pt x="37882" y="405363"/>
                </a:lnTo>
                <a:lnTo>
                  <a:pt x="568698" y="405363"/>
                </a:lnTo>
                <a:lnTo>
                  <a:pt x="568698" y="37913"/>
                </a:lnTo>
                <a:close/>
                <a:moveTo>
                  <a:pt x="18941" y="0"/>
                </a:moveTo>
                <a:lnTo>
                  <a:pt x="587639" y="0"/>
                </a:lnTo>
                <a:cubicBezTo>
                  <a:pt x="598038" y="0"/>
                  <a:pt x="606580" y="8528"/>
                  <a:pt x="606580" y="18910"/>
                </a:cubicBezTo>
                <a:lnTo>
                  <a:pt x="606580" y="424274"/>
                </a:lnTo>
                <a:cubicBezTo>
                  <a:pt x="606580" y="434656"/>
                  <a:pt x="598038" y="443184"/>
                  <a:pt x="587639" y="443184"/>
                </a:cubicBezTo>
                <a:lnTo>
                  <a:pt x="322278" y="443184"/>
                </a:lnTo>
                <a:lnTo>
                  <a:pt x="322278" y="511038"/>
                </a:lnTo>
                <a:lnTo>
                  <a:pt x="450223" y="511038"/>
                </a:lnTo>
                <a:lnTo>
                  <a:pt x="450223" y="548858"/>
                </a:lnTo>
                <a:lnTo>
                  <a:pt x="156357" y="548858"/>
                </a:lnTo>
                <a:lnTo>
                  <a:pt x="156357" y="511038"/>
                </a:lnTo>
                <a:lnTo>
                  <a:pt x="284302" y="511038"/>
                </a:lnTo>
                <a:lnTo>
                  <a:pt x="284302" y="443184"/>
                </a:lnTo>
                <a:lnTo>
                  <a:pt x="18941" y="443184"/>
                </a:lnTo>
                <a:cubicBezTo>
                  <a:pt x="8542" y="443184"/>
                  <a:pt x="0" y="434656"/>
                  <a:pt x="0" y="424274"/>
                </a:cubicBezTo>
                <a:lnTo>
                  <a:pt x="0" y="18910"/>
                </a:lnTo>
                <a:cubicBezTo>
                  <a:pt x="0" y="8528"/>
                  <a:pt x="8542" y="0"/>
                  <a:pt x="189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7"/>
          <p:cNvSpPr/>
          <p:nvPr/>
        </p:nvSpPr>
        <p:spPr>
          <a:xfrm>
            <a:off x="4670614" y="3611476"/>
            <a:ext cx="551542" cy="534937"/>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椭圆 8"/>
          <p:cNvSpPr/>
          <p:nvPr/>
        </p:nvSpPr>
        <p:spPr>
          <a:xfrm>
            <a:off x="6969846" y="3634493"/>
            <a:ext cx="551542" cy="488904"/>
          </a:xfrm>
          <a:custGeom>
            <a:avLst/>
            <a:gdLst>
              <a:gd name="T0" fmla="*/ 1133 w 7481"/>
              <a:gd name="T1" fmla="*/ 3184 h 6641"/>
              <a:gd name="T2" fmla="*/ 1815 w 7481"/>
              <a:gd name="T3" fmla="*/ 3566 h 6641"/>
              <a:gd name="T4" fmla="*/ 1618 w 7481"/>
              <a:gd name="T5" fmla="*/ 4057 h 6641"/>
              <a:gd name="T6" fmla="*/ 2411 w 7481"/>
              <a:gd name="T7" fmla="*/ 3846 h 6641"/>
              <a:gd name="T8" fmla="*/ 3226 w 7481"/>
              <a:gd name="T9" fmla="*/ 4471 h 6641"/>
              <a:gd name="T10" fmla="*/ 3337 w 7481"/>
              <a:gd name="T11" fmla="*/ 5414 h 6641"/>
              <a:gd name="T12" fmla="*/ 3239 w 7481"/>
              <a:gd name="T13" fmla="*/ 5550 h 6641"/>
              <a:gd name="T14" fmla="*/ 2429 w 7481"/>
              <a:gd name="T15" fmla="*/ 5852 h 6641"/>
              <a:gd name="T16" fmla="*/ 2731 w 7481"/>
              <a:gd name="T17" fmla="*/ 6641 h 6641"/>
              <a:gd name="T18" fmla="*/ 5052 w 7481"/>
              <a:gd name="T19" fmla="*/ 6338 h 6641"/>
              <a:gd name="T20" fmla="*/ 4749 w 7481"/>
              <a:gd name="T21" fmla="*/ 5550 h 6641"/>
              <a:gd name="T22" fmla="*/ 4137 w 7481"/>
              <a:gd name="T23" fmla="*/ 5483 h 6641"/>
              <a:gd name="T24" fmla="*/ 4144 w 7481"/>
              <a:gd name="T25" fmla="*/ 4646 h 6641"/>
              <a:gd name="T26" fmla="*/ 4976 w 7481"/>
              <a:gd name="T27" fmla="*/ 3824 h 6641"/>
              <a:gd name="T28" fmla="*/ 5193 w 7481"/>
              <a:gd name="T29" fmla="*/ 4030 h 6641"/>
              <a:gd name="T30" fmla="*/ 5680 w 7481"/>
              <a:gd name="T31" fmla="*/ 3591 h 6641"/>
              <a:gd name="T32" fmla="*/ 6076 w 7481"/>
              <a:gd name="T33" fmla="*/ 3300 h 6641"/>
              <a:gd name="T34" fmla="*/ 6903 w 7481"/>
              <a:gd name="T35" fmla="*/ 2860 h 6641"/>
              <a:gd name="T36" fmla="*/ 6416 w 7481"/>
              <a:gd name="T37" fmla="*/ 490 h 6641"/>
              <a:gd name="T38" fmla="*/ 6327 w 7481"/>
              <a:gd name="T39" fmla="*/ 122 h 6641"/>
              <a:gd name="T40" fmla="*/ 1273 w 7481"/>
              <a:gd name="T41" fmla="*/ 0 h 6641"/>
              <a:gd name="T42" fmla="*/ 1169 w 7481"/>
              <a:gd name="T43" fmla="*/ 336 h 6641"/>
              <a:gd name="T44" fmla="*/ 77 w 7481"/>
              <a:gd name="T45" fmla="*/ 1886 h 6641"/>
              <a:gd name="T46" fmla="*/ 5546 w 7481"/>
              <a:gd name="T47" fmla="*/ 2892 h 6641"/>
              <a:gd name="T48" fmla="*/ 6328 w 7481"/>
              <a:gd name="T49" fmla="*/ 1000 h 6641"/>
              <a:gd name="T50" fmla="*/ 5597 w 7481"/>
              <a:gd name="T51" fmla="*/ 2940 h 6641"/>
              <a:gd name="T52" fmla="*/ 3779 w 7481"/>
              <a:gd name="T53" fmla="*/ 762 h 6641"/>
              <a:gd name="T54" fmla="*/ 4201 w 7481"/>
              <a:gd name="T55" fmla="*/ 3605 h 6641"/>
              <a:gd name="T56" fmla="*/ 3723 w 7481"/>
              <a:gd name="T57" fmla="*/ 1223 h 6641"/>
              <a:gd name="T58" fmla="*/ 3076 w 7481"/>
              <a:gd name="T59" fmla="*/ 1566 h 6641"/>
              <a:gd name="T60" fmla="*/ 3779 w 7481"/>
              <a:gd name="T61" fmla="*/ 762 h 6641"/>
              <a:gd name="T62" fmla="*/ 1294 w 7481"/>
              <a:gd name="T63" fmla="*/ 1078 h 6641"/>
              <a:gd name="T64" fmla="*/ 1884 w 7481"/>
              <a:gd name="T65" fmla="*/ 2940 h 6641"/>
              <a:gd name="T66" fmla="*/ 1153 w 7481"/>
              <a:gd name="T67" fmla="*/ 1000 h 6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481" h="6641">
                <a:moveTo>
                  <a:pt x="578" y="2860"/>
                </a:moveTo>
                <a:cubicBezTo>
                  <a:pt x="752" y="2992"/>
                  <a:pt x="936" y="3092"/>
                  <a:pt x="1133" y="3184"/>
                </a:cubicBezTo>
                <a:cubicBezTo>
                  <a:pt x="1223" y="3224"/>
                  <a:pt x="1314" y="3262"/>
                  <a:pt x="1405" y="3300"/>
                </a:cubicBezTo>
                <a:cubicBezTo>
                  <a:pt x="1592" y="3378"/>
                  <a:pt x="1686" y="3455"/>
                  <a:pt x="1815" y="3566"/>
                </a:cubicBezTo>
                <a:cubicBezTo>
                  <a:pt x="1867" y="3610"/>
                  <a:pt x="1867" y="3603"/>
                  <a:pt x="1800" y="3591"/>
                </a:cubicBezTo>
                <a:cubicBezTo>
                  <a:pt x="1587" y="3550"/>
                  <a:pt x="1406" y="3879"/>
                  <a:pt x="1618" y="4057"/>
                </a:cubicBezTo>
                <a:cubicBezTo>
                  <a:pt x="1833" y="4238"/>
                  <a:pt x="2081" y="4205"/>
                  <a:pt x="2288" y="4030"/>
                </a:cubicBezTo>
                <a:cubicBezTo>
                  <a:pt x="2350" y="3977"/>
                  <a:pt x="2390" y="3914"/>
                  <a:pt x="2411" y="3846"/>
                </a:cubicBezTo>
                <a:cubicBezTo>
                  <a:pt x="2431" y="3782"/>
                  <a:pt x="2462" y="3770"/>
                  <a:pt x="2504" y="3824"/>
                </a:cubicBezTo>
                <a:cubicBezTo>
                  <a:pt x="2727" y="4110"/>
                  <a:pt x="2969" y="4337"/>
                  <a:pt x="3226" y="4471"/>
                </a:cubicBezTo>
                <a:cubicBezTo>
                  <a:pt x="3286" y="4503"/>
                  <a:pt x="3337" y="4578"/>
                  <a:pt x="3337" y="4646"/>
                </a:cubicBezTo>
                <a:lnTo>
                  <a:pt x="3337" y="5414"/>
                </a:lnTo>
                <a:cubicBezTo>
                  <a:pt x="3337" y="5438"/>
                  <a:pt x="3339" y="5461"/>
                  <a:pt x="3343" y="5483"/>
                </a:cubicBezTo>
                <a:cubicBezTo>
                  <a:pt x="3350" y="5520"/>
                  <a:pt x="3307" y="5550"/>
                  <a:pt x="3239" y="5550"/>
                </a:cubicBezTo>
                <a:lnTo>
                  <a:pt x="2731" y="5550"/>
                </a:lnTo>
                <a:cubicBezTo>
                  <a:pt x="2564" y="5550"/>
                  <a:pt x="2429" y="5685"/>
                  <a:pt x="2429" y="5852"/>
                </a:cubicBezTo>
                <a:lnTo>
                  <a:pt x="2429" y="6338"/>
                </a:lnTo>
                <a:cubicBezTo>
                  <a:pt x="2429" y="6505"/>
                  <a:pt x="2564" y="6641"/>
                  <a:pt x="2731" y="6641"/>
                </a:cubicBezTo>
                <a:lnTo>
                  <a:pt x="4749" y="6641"/>
                </a:lnTo>
                <a:cubicBezTo>
                  <a:pt x="4916" y="6641"/>
                  <a:pt x="5052" y="6505"/>
                  <a:pt x="5052" y="6338"/>
                </a:cubicBezTo>
                <a:lnTo>
                  <a:pt x="5052" y="5852"/>
                </a:lnTo>
                <a:cubicBezTo>
                  <a:pt x="5052" y="5685"/>
                  <a:pt x="4916" y="5550"/>
                  <a:pt x="4749" y="5550"/>
                </a:cubicBezTo>
                <a:lnTo>
                  <a:pt x="4241" y="5550"/>
                </a:lnTo>
                <a:cubicBezTo>
                  <a:pt x="4174" y="5550"/>
                  <a:pt x="4130" y="5521"/>
                  <a:pt x="4137" y="5483"/>
                </a:cubicBezTo>
                <a:cubicBezTo>
                  <a:pt x="4141" y="5461"/>
                  <a:pt x="4144" y="5438"/>
                  <a:pt x="4144" y="5414"/>
                </a:cubicBezTo>
                <a:lnTo>
                  <a:pt x="4144" y="4646"/>
                </a:lnTo>
                <a:cubicBezTo>
                  <a:pt x="4144" y="4578"/>
                  <a:pt x="4195" y="4503"/>
                  <a:pt x="4255" y="4471"/>
                </a:cubicBezTo>
                <a:cubicBezTo>
                  <a:pt x="4511" y="4337"/>
                  <a:pt x="4754" y="4110"/>
                  <a:pt x="4976" y="3824"/>
                </a:cubicBezTo>
                <a:cubicBezTo>
                  <a:pt x="5018" y="3770"/>
                  <a:pt x="5050" y="3782"/>
                  <a:pt x="5070" y="3846"/>
                </a:cubicBezTo>
                <a:cubicBezTo>
                  <a:pt x="5091" y="3914"/>
                  <a:pt x="5130" y="3977"/>
                  <a:pt x="5193" y="4030"/>
                </a:cubicBezTo>
                <a:cubicBezTo>
                  <a:pt x="5400" y="4205"/>
                  <a:pt x="5648" y="4238"/>
                  <a:pt x="5863" y="4057"/>
                </a:cubicBezTo>
                <a:cubicBezTo>
                  <a:pt x="6075" y="3879"/>
                  <a:pt x="5893" y="3550"/>
                  <a:pt x="5680" y="3591"/>
                </a:cubicBezTo>
                <a:cubicBezTo>
                  <a:pt x="5614" y="3603"/>
                  <a:pt x="5614" y="3610"/>
                  <a:pt x="5665" y="3566"/>
                </a:cubicBezTo>
                <a:cubicBezTo>
                  <a:pt x="5794" y="3455"/>
                  <a:pt x="5888" y="3378"/>
                  <a:pt x="6076" y="3300"/>
                </a:cubicBezTo>
                <a:cubicBezTo>
                  <a:pt x="6167" y="3262"/>
                  <a:pt x="6257" y="3224"/>
                  <a:pt x="6348" y="3184"/>
                </a:cubicBezTo>
                <a:cubicBezTo>
                  <a:pt x="6545" y="3092"/>
                  <a:pt x="6729" y="2992"/>
                  <a:pt x="6903" y="2860"/>
                </a:cubicBezTo>
                <a:cubicBezTo>
                  <a:pt x="7211" y="2625"/>
                  <a:pt x="7359" y="2259"/>
                  <a:pt x="7403" y="1886"/>
                </a:cubicBezTo>
                <a:cubicBezTo>
                  <a:pt x="7481" y="1226"/>
                  <a:pt x="7006" y="679"/>
                  <a:pt x="6416" y="490"/>
                </a:cubicBezTo>
                <a:cubicBezTo>
                  <a:pt x="6352" y="470"/>
                  <a:pt x="6305" y="403"/>
                  <a:pt x="6312" y="336"/>
                </a:cubicBezTo>
                <a:cubicBezTo>
                  <a:pt x="6319" y="262"/>
                  <a:pt x="6324" y="190"/>
                  <a:pt x="6327" y="122"/>
                </a:cubicBezTo>
                <a:cubicBezTo>
                  <a:pt x="6330" y="55"/>
                  <a:pt x="6275" y="0"/>
                  <a:pt x="6207" y="0"/>
                </a:cubicBezTo>
                <a:lnTo>
                  <a:pt x="1273" y="0"/>
                </a:lnTo>
                <a:cubicBezTo>
                  <a:pt x="1206" y="0"/>
                  <a:pt x="1151" y="55"/>
                  <a:pt x="1153" y="122"/>
                </a:cubicBezTo>
                <a:cubicBezTo>
                  <a:pt x="1156" y="190"/>
                  <a:pt x="1161" y="262"/>
                  <a:pt x="1169" y="336"/>
                </a:cubicBezTo>
                <a:cubicBezTo>
                  <a:pt x="1175" y="403"/>
                  <a:pt x="1129" y="470"/>
                  <a:pt x="1064" y="490"/>
                </a:cubicBezTo>
                <a:cubicBezTo>
                  <a:pt x="474" y="679"/>
                  <a:pt x="0" y="1226"/>
                  <a:pt x="77" y="1886"/>
                </a:cubicBezTo>
                <a:cubicBezTo>
                  <a:pt x="121" y="2259"/>
                  <a:pt x="269" y="2625"/>
                  <a:pt x="578" y="2860"/>
                </a:cubicBezTo>
                <a:close/>
                <a:moveTo>
                  <a:pt x="5546" y="2892"/>
                </a:moveTo>
                <a:cubicBezTo>
                  <a:pt x="5831" y="2311"/>
                  <a:pt x="6053" y="1662"/>
                  <a:pt x="6187" y="1078"/>
                </a:cubicBezTo>
                <a:cubicBezTo>
                  <a:pt x="6202" y="1012"/>
                  <a:pt x="6266" y="973"/>
                  <a:pt x="6328" y="1000"/>
                </a:cubicBezTo>
                <a:cubicBezTo>
                  <a:pt x="6935" y="1263"/>
                  <a:pt x="7167" y="2116"/>
                  <a:pt x="6498" y="2535"/>
                </a:cubicBezTo>
                <a:cubicBezTo>
                  <a:pt x="6239" y="2696"/>
                  <a:pt x="5887" y="2786"/>
                  <a:pt x="5597" y="2940"/>
                </a:cubicBezTo>
                <a:cubicBezTo>
                  <a:pt x="5537" y="2972"/>
                  <a:pt x="5516" y="2952"/>
                  <a:pt x="5546" y="2892"/>
                </a:cubicBezTo>
                <a:close/>
                <a:moveTo>
                  <a:pt x="3779" y="762"/>
                </a:moveTo>
                <a:lnTo>
                  <a:pt x="4201" y="762"/>
                </a:lnTo>
                <a:lnTo>
                  <a:pt x="4201" y="3605"/>
                </a:lnTo>
                <a:lnTo>
                  <a:pt x="3723" y="3605"/>
                </a:lnTo>
                <a:lnTo>
                  <a:pt x="3723" y="1223"/>
                </a:lnTo>
                <a:lnTo>
                  <a:pt x="3712" y="1223"/>
                </a:lnTo>
                <a:lnTo>
                  <a:pt x="3076" y="1566"/>
                </a:lnTo>
                <a:lnTo>
                  <a:pt x="2980" y="1189"/>
                </a:lnTo>
                <a:lnTo>
                  <a:pt x="3779" y="762"/>
                </a:lnTo>
                <a:close/>
                <a:moveTo>
                  <a:pt x="1153" y="1000"/>
                </a:moveTo>
                <a:cubicBezTo>
                  <a:pt x="1215" y="973"/>
                  <a:pt x="1279" y="1012"/>
                  <a:pt x="1294" y="1078"/>
                </a:cubicBezTo>
                <a:cubicBezTo>
                  <a:pt x="1428" y="1662"/>
                  <a:pt x="1649" y="2311"/>
                  <a:pt x="1935" y="2892"/>
                </a:cubicBezTo>
                <a:cubicBezTo>
                  <a:pt x="1965" y="2953"/>
                  <a:pt x="1943" y="2972"/>
                  <a:pt x="1884" y="2940"/>
                </a:cubicBezTo>
                <a:cubicBezTo>
                  <a:pt x="1594" y="2786"/>
                  <a:pt x="1241" y="2696"/>
                  <a:pt x="983" y="2535"/>
                </a:cubicBezTo>
                <a:cubicBezTo>
                  <a:pt x="313" y="2116"/>
                  <a:pt x="545" y="1263"/>
                  <a:pt x="1153" y="100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9"/>
          <p:cNvSpPr/>
          <p:nvPr/>
        </p:nvSpPr>
        <p:spPr>
          <a:xfrm>
            <a:off x="9269076" y="3603624"/>
            <a:ext cx="551542" cy="550642"/>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1" name="组合 10"/>
          <p:cNvGrpSpPr/>
          <p:nvPr/>
        </p:nvGrpSpPr>
        <p:grpSpPr>
          <a:xfrm>
            <a:off x="1714500" y="4794558"/>
            <a:ext cx="1865308" cy="867054"/>
            <a:chOff x="7933022" y="2947217"/>
            <a:chExt cx="2628900" cy="867054"/>
          </a:xfrm>
        </p:grpSpPr>
        <p:sp>
          <p:nvSpPr>
            <p:cNvPr id="12" name="矩形 11"/>
            <p:cNvSpPr/>
            <p:nvPr/>
          </p:nvSpPr>
          <p:spPr bwMode="auto">
            <a:xfrm>
              <a:off x="7933022" y="3322726"/>
              <a:ext cx="2628900"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3" name="PA-文本框 8"/>
            <p:cNvSpPr txBox="1"/>
            <p:nvPr>
              <p:custDataLst>
                <p:tags r:id="rId6"/>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14" name="组合 13"/>
          <p:cNvGrpSpPr/>
          <p:nvPr/>
        </p:nvGrpSpPr>
        <p:grpSpPr>
          <a:xfrm>
            <a:off x="4013731" y="4794558"/>
            <a:ext cx="1865308" cy="867054"/>
            <a:chOff x="7933022" y="2947217"/>
            <a:chExt cx="2628900" cy="867054"/>
          </a:xfrm>
        </p:grpSpPr>
        <p:sp>
          <p:nvSpPr>
            <p:cNvPr id="15" name="矩形 14"/>
            <p:cNvSpPr/>
            <p:nvPr/>
          </p:nvSpPr>
          <p:spPr bwMode="auto">
            <a:xfrm>
              <a:off x="7933022" y="3322726"/>
              <a:ext cx="2628900"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6" name="PA-文本框 8"/>
            <p:cNvSpPr txBox="1"/>
            <p:nvPr>
              <p:custDataLst>
                <p:tags r:id="rId5"/>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17" name="组合 16"/>
          <p:cNvGrpSpPr/>
          <p:nvPr/>
        </p:nvGrpSpPr>
        <p:grpSpPr>
          <a:xfrm>
            <a:off x="6312963" y="4794558"/>
            <a:ext cx="1865308" cy="867054"/>
            <a:chOff x="7933022" y="2947217"/>
            <a:chExt cx="2628900" cy="867054"/>
          </a:xfrm>
        </p:grpSpPr>
        <p:sp>
          <p:nvSpPr>
            <p:cNvPr id="18" name="矩形 17"/>
            <p:cNvSpPr/>
            <p:nvPr/>
          </p:nvSpPr>
          <p:spPr bwMode="auto">
            <a:xfrm>
              <a:off x="7933022" y="3322726"/>
              <a:ext cx="2628900"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9" name="PA-文本框 8"/>
            <p:cNvSpPr txBox="1"/>
            <p:nvPr>
              <p:custDataLst>
                <p:tags r:id="rId4"/>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20" name="组合 19"/>
          <p:cNvGrpSpPr/>
          <p:nvPr/>
        </p:nvGrpSpPr>
        <p:grpSpPr>
          <a:xfrm>
            <a:off x="8612195" y="4794558"/>
            <a:ext cx="1865308" cy="867054"/>
            <a:chOff x="7933022" y="2947217"/>
            <a:chExt cx="2628900" cy="867054"/>
          </a:xfrm>
        </p:grpSpPr>
        <p:sp>
          <p:nvSpPr>
            <p:cNvPr id="21" name="矩形 20"/>
            <p:cNvSpPr/>
            <p:nvPr/>
          </p:nvSpPr>
          <p:spPr bwMode="auto">
            <a:xfrm>
              <a:off x="7933022" y="3322726"/>
              <a:ext cx="2628900"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22" name="PA-文本框 8"/>
            <p:cNvSpPr txBox="1"/>
            <p:nvPr>
              <p:custDataLst>
                <p:tags r:id="rId3"/>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23" name="组合 22"/>
          <p:cNvGrpSpPr/>
          <p:nvPr/>
        </p:nvGrpSpPr>
        <p:grpSpPr>
          <a:xfrm>
            <a:off x="1000125" y="1863490"/>
            <a:ext cx="10229849" cy="924121"/>
            <a:chOff x="5726083" y="2947217"/>
            <a:chExt cx="10229849" cy="924121"/>
          </a:xfrm>
        </p:grpSpPr>
        <p:sp>
          <p:nvSpPr>
            <p:cNvPr id="24" name="矩形 23"/>
            <p:cNvSpPr/>
            <p:nvPr/>
          </p:nvSpPr>
          <p:spPr bwMode="auto">
            <a:xfrm>
              <a:off x="5726083" y="3322726"/>
              <a:ext cx="10229849" cy="548612"/>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bg1">
                      <a:lumMod val="50000"/>
                    </a:schemeClr>
                  </a:solidFill>
                  <a:latin typeface="Century Gothic" panose="020B0502020202020204" pitchFamily="34" charset="0"/>
                  <a:ea typeface="+mj-ea"/>
                </a:rPr>
                <a:t>设计源于生活，生活因设计而改变在生活中追求艺术之美的存在设计源于生活生活因设计而改变，在生活中追求艺术之美的存在设计源于生活设计源于生活生活中追求艺术之美的存在在生活中追求艺术之美的存在设计源于生活设计源于生活生活中追求艺术之美的存在</a:t>
              </a:r>
            </a:p>
          </p:txBody>
        </p:sp>
        <p:sp>
          <p:nvSpPr>
            <p:cNvPr id="25" name="PA-文本框 8"/>
            <p:cNvSpPr txBox="1"/>
            <p:nvPr>
              <p:custDataLst>
                <p:tags r:id="rId2"/>
              </p:custDataLst>
            </p:nvPr>
          </p:nvSpPr>
          <p:spPr>
            <a:xfrm>
              <a:off x="5726084" y="2947217"/>
              <a:ext cx="1723549"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微软雅黑" panose="020B0503020204020204" pitchFamily="34" charset="-122"/>
                  <a:ea typeface="微软雅黑" panose="020B0503020204020204" pitchFamily="34" charset="-122"/>
                </a:rPr>
                <a:t>标题文字添加</a:t>
              </a:r>
            </a:p>
          </p:txBody>
        </p:sp>
      </p:grpSp>
      <p:sp>
        <p:nvSpPr>
          <p:cNvPr id="30" name="任意多边形: 形状 29"/>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形状 30"/>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PA-文本框 8"/>
          <p:cNvSpPr txBox="1"/>
          <p:nvPr>
            <p:custDataLst>
              <p:tags r:id="rId1"/>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Effect transition="in" filter="fade">
                                      <p:cBhvr>
                                        <p:cTn id="43" dur="500"/>
                                        <p:tgtEl>
                                          <p:spTgt spid="28"/>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par>
                          <p:cTn id="49" fill="hold">
                            <p:stCondLst>
                              <p:cond delay="1000"/>
                            </p:stCondLst>
                            <p:childTnLst>
                              <p:par>
                                <p:cTn id="50" presetID="22" presetClass="entr" presetSubtype="1"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up)">
                                      <p:cBhvr>
                                        <p:cTn id="52" dur="500"/>
                                        <p:tgtEl>
                                          <p:spTgt spid="11"/>
                                        </p:tgtEl>
                                      </p:cBhvr>
                                    </p:animEffect>
                                  </p:childTnLst>
                                </p:cTn>
                              </p:par>
                            </p:childTnLst>
                          </p:cTn>
                        </p:par>
                        <p:par>
                          <p:cTn id="53" fill="hold">
                            <p:stCondLst>
                              <p:cond delay="1500"/>
                            </p:stCondLst>
                            <p:childTnLst>
                              <p:par>
                                <p:cTn id="54" presetID="22" presetClass="entr" presetSubtype="1"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up)">
                                      <p:cBhvr>
                                        <p:cTn id="56" dur="500"/>
                                        <p:tgtEl>
                                          <p:spTgt spid="14"/>
                                        </p:tgtEl>
                                      </p:cBhvr>
                                    </p:animEffect>
                                  </p:childTnLst>
                                </p:cTn>
                              </p:par>
                            </p:childTnLst>
                          </p:cTn>
                        </p:par>
                        <p:par>
                          <p:cTn id="57" fill="hold">
                            <p:stCondLst>
                              <p:cond delay="2000"/>
                            </p:stCondLst>
                            <p:childTnLst>
                              <p:par>
                                <p:cTn id="58" presetID="22" presetClass="entr" presetSubtype="1"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up)">
                                      <p:cBhvr>
                                        <p:cTn id="60" dur="500"/>
                                        <p:tgtEl>
                                          <p:spTgt spid="17"/>
                                        </p:tgtEl>
                                      </p:cBhvr>
                                    </p:animEffect>
                                  </p:childTnLst>
                                </p:cTn>
                              </p:par>
                            </p:childTnLst>
                          </p:cTn>
                        </p:par>
                        <p:par>
                          <p:cTn id="61" fill="hold">
                            <p:stCondLst>
                              <p:cond delay="2500"/>
                            </p:stCondLst>
                            <p:childTnLst>
                              <p:par>
                                <p:cTn id="62" presetID="22" presetClass="entr" presetSubtype="1" fill="hold"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up)">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6" grpId="0" animBg="1"/>
      <p:bldP spid="27" grpId="0" animBg="1"/>
      <p:bldP spid="28" grpId="0" animBg="1"/>
      <p:bldP spid="2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卡通背景3-01"/>
          <p:cNvPicPr>
            <a:picLocks noChangeAspect="1"/>
          </p:cNvPicPr>
          <p:nvPr>
            <p:custDataLst>
              <p:tags r:id="rId1"/>
            </p:custDataLst>
          </p:nvPr>
        </p:nvPicPr>
        <p:blipFill>
          <a:blip r:embed="rId6"/>
          <a:srcRect l="16922" r="7521"/>
          <a:stretch>
            <a:fillRect/>
          </a:stretch>
        </p:blipFill>
        <p:spPr>
          <a:xfrm rot="16200000">
            <a:off x="2651125" y="-2651125"/>
            <a:ext cx="6889750" cy="12192000"/>
          </a:xfrm>
          <a:prstGeom prst="rect">
            <a:avLst/>
          </a:prstGeom>
        </p:spPr>
      </p:pic>
      <p:sp>
        <p:nvSpPr>
          <p:cNvPr id="5" name="菱形 4"/>
          <p:cNvSpPr/>
          <p:nvPr/>
        </p:nvSpPr>
        <p:spPr>
          <a:xfrm>
            <a:off x="6350700" y="740972"/>
            <a:ext cx="5205600" cy="5204528"/>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229564" y="3556001"/>
            <a:ext cx="5505236" cy="841192"/>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文本框 8"/>
          <p:cNvSpPr txBox="1"/>
          <p:nvPr>
            <p:custDataLst>
              <p:tags r:id="rId2"/>
            </p:custDataLst>
          </p:nvPr>
        </p:nvSpPr>
        <p:spPr>
          <a:xfrm>
            <a:off x="7657784" y="2102776"/>
            <a:ext cx="2591435" cy="922020"/>
          </a:xfrm>
          <a:prstGeom prst="rect">
            <a:avLst/>
          </a:prstGeom>
          <a:noFill/>
        </p:spPr>
        <p:txBody>
          <a:bodyPr wrap="none" rtlCol="0">
            <a:spAutoFit/>
            <a:scene3d>
              <a:camera prst="orthographicFront"/>
              <a:lightRig rig="threePt" dir="t"/>
            </a:scene3d>
            <a:sp3d contourW="12700"/>
          </a:bodyPr>
          <a:lstStyle/>
          <a:p>
            <a:pPr algn="ctr"/>
            <a:r>
              <a:rPr lang="en-US" altLang="zh-CN" sz="5400" dirty="0">
                <a:solidFill>
                  <a:srgbClr val="F68D31"/>
                </a:solidFill>
                <a:latin typeface="Century Gothic" panose="020B0502020202020204" pitchFamily="34" charset="0"/>
                <a:ea typeface="微软雅黑" panose="020B0503020204020204" pitchFamily="34" charset="-122"/>
              </a:rPr>
              <a:t>PART 04</a:t>
            </a:r>
            <a:endParaRPr lang="zh-CN" altLang="en-US" sz="5400" dirty="0">
              <a:solidFill>
                <a:srgbClr val="F68D31"/>
              </a:solidFill>
              <a:latin typeface="Century Gothic" panose="020B0502020202020204" pitchFamily="34" charset="0"/>
              <a:ea typeface="微软雅黑" panose="020B0503020204020204" pitchFamily="34" charset="-122"/>
            </a:endParaRPr>
          </a:p>
        </p:txBody>
      </p:sp>
      <p:sp>
        <p:nvSpPr>
          <p:cNvPr id="10" name="PA-文本框 8"/>
          <p:cNvSpPr txBox="1"/>
          <p:nvPr>
            <p:custDataLst>
              <p:tags r:id="rId3"/>
            </p:custDataLst>
          </p:nvPr>
        </p:nvSpPr>
        <p:spPr>
          <a:xfrm>
            <a:off x="6552844" y="3260959"/>
            <a:ext cx="4801315" cy="1015663"/>
          </a:xfrm>
          <a:prstGeom prst="rect">
            <a:avLst/>
          </a:prstGeom>
          <a:noFill/>
        </p:spPr>
        <p:txBody>
          <a:bodyPr wrap="none" rtlCol="0">
            <a:spAutoFit/>
            <a:scene3d>
              <a:camera prst="orthographicFront"/>
              <a:lightRig rig="threePt" dir="t"/>
            </a:scene3d>
            <a:sp3d contourW="12700"/>
          </a:bodyPr>
          <a:lstStyle/>
          <a:p>
            <a:pPr algn="ctr"/>
            <a:r>
              <a:rPr lang="zh-CN" altLang="en-US" sz="6000" dirty="0">
                <a:solidFill>
                  <a:schemeClr val="tx1">
                    <a:lumMod val="75000"/>
                    <a:lumOff val="25000"/>
                  </a:schemeClr>
                </a:solidFill>
                <a:latin typeface="微软雅黑" panose="020B0503020204020204" pitchFamily="34" charset="-122"/>
                <a:ea typeface="微软雅黑" panose="020B0503020204020204" pitchFamily="34" charset="-122"/>
              </a:rPr>
              <a:t>标题文字添加</a:t>
            </a:r>
          </a:p>
        </p:txBody>
      </p:sp>
      <p:sp>
        <p:nvSpPr>
          <p:cNvPr id="15" name="任意多边形: 形状 14"/>
          <p:cNvSpPr/>
          <p:nvPr/>
        </p:nvSpPr>
        <p:spPr>
          <a:xfrm>
            <a:off x="8373172" y="5112009"/>
            <a:ext cx="1160656" cy="580330"/>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696325" y="3102306"/>
            <a:ext cx="514350" cy="0"/>
          </a:xfrm>
          <a:prstGeom prst="lin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 grpId="0"/>
      <p:bldP spid="10" grpId="0"/>
      <p:bldP spid="15"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l="17692" r="17692"/>
          <a:stretch>
            <a:fillRect/>
          </a:stretch>
        </p:blipFill>
        <p:spPr/>
      </p:pic>
      <p:pic>
        <p:nvPicPr>
          <p:cNvPr id="32" name="图片占位符 31"/>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l="17662" r="17662"/>
          <a:stretch>
            <a:fillRect/>
          </a:stretch>
        </p:blipFill>
        <p:spPr/>
      </p:pic>
      <p:pic>
        <p:nvPicPr>
          <p:cNvPr id="38" name="图片占位符 37"/>
          <p:cNvPicPr>
            <a:picLocks noGrp="1" noChangeAspect="1"/>
          </p:cNvPicPr>
          <p:nvPr>
            <p:ph type="pic" sz="quarter" idx="12"/>
          </p:nvPr>
        </p:nvPicPr>
        <p:blipFill>
          <a:blip r:embed="rId9" cstate="print">
            <a:extLst>
              <a:ext uri="{28A0092B-C50C-407E-A947-70E740481C1C}">
                <a14:useLocalDpi xmlns:a14="http://schemas.microsoft.com/office/drawing/2010/main" val="0"/>
              </a:ext>
            </a:extLst>
          </a:blip>
          <a:srcRect l="17717" r="17717"/>
          <a:stretch>
            <a:fillRect/>
          </a:stretch>
        </p:blipFill>
        <p:spPr/>
      </p:pic>
      <p:sp>
        <p:nvSpPr>
          <p:cNvPr id="10" name="矩形 9"/>
          <p:cNvSpPr/>
          <p:nvPr/>
        </p:nvSpPr>
        <p:spPr>
          <a:xfrm>
            <a:off x="6096000" y="2207424"/>
            <a:ext cx="2230856" cy="468000"/>
          </a:xfrm>
          <a:prstGeom prst="rect">
            <a:avLst/>
          </a:prstGeom>
          <a:solidFill>
            <a:schemeClr val="bg1"/>
          </a:solidFill>
          <a:ln>
            <a:solidFill>
              <a:schemeClr val="tx1"/>
            </a:solid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矩形 10"/>
          <p:cNvSpPr/>
          <p:nvPr/>
        </p:nvSpPr>
        <p:spPr>
          <a:xfrm>
            <a:off x="6096000" y="3454182"/>
            <a:ext cx="2230856" cy="468000"/>
          </a:xfrm>
          <a:prstGeom prst="rect">
            <a:avLst/>
          </a:prstGeom>
          <a:solidFill>
            <a:schemeClr val="bg1"/>
          </a:solidFill>
          <a:ln>
            <a:solidFill>
              <a:schemeClr val="tx1"/>
            </a:solid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矩形 11"/>
          <p:cNvSpPr/>
          <p:nvPr/>
        </p:nvSpPr>
        <p:spPr>
          <a:xfrm>
            <a:off x="6096000" y="4700939"/>
            <a:ext cx="2230856" cy="468000"/>
          </a:xfrm>
          <a:prstGeom prst="rect">
            <a:avLst/>
          </a:prstGeom>
          <a:solidFill>
            <a:schemeClr val="bg1"/>
          </a:solidFill>
          <a:ln>
            <a:solidFill>
              <a:schemeClr val="tx1"/>
            </a:solid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矩形 12"/>
          <p:cNvSpPr/>
          <p:nvPr/>
        </p:nvSpPr>
        <p:spPr bwMode="auto">
          <a:xfrm>
            <a:off x="6198130" y="2720875"/>
            <a:ext cx="4444469"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设计源于生活生活因设计改变在生活中追求艺术之美的存在生活因设计改变设计源于生活生活因设计改变设计源于生活生活</a:t>
            </a:r>
          </a:p>
        </p:txBody>
      </p:sp>
      <p:sp>
        <p:nvSpPr>
          <p:cNvPr id="14" name="PA-文本框 8"/>
          <p:cNvSpPr txBox="1"/>
          <p:nvPr>
            <p:custDataLst>
              <p:tags r:id="rId1"/>
            </p:custDataLst>
          </p:nvPr>
        </p:nvSpPr>
        <p:spPr>
          <a:xfrm>
            <a:off x="6226706" y="2280692"/>
            <a:ext cx="1396536" cy="369332"/>
          </a:xfrm>
          <a:prstGeom prst="rect">
            <a:avLst/>
          </a:prstGeom>
          <a:noFill/>
        </p:spPr>
        <p:txBody>
          <a:bodyPr wrap="non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标题添加</a:t>
            </a:r>
          </a:p>
        </p:txBody>
      </p:sp>
      <p:sp>
        <p:nvSpPr>
          <p:cNvPr id="15" name="矩形 14"/>
          <p:cNvSpPr/>
          <p:nvPr/>
        </p:nvSpPr>
        <p:spPr bwMode="auto">
          <a:xfrm>
            <a:off x="6198130" y="3969098"/>
            <a:ext cx="4444469"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设计源于生活生活因设计改变在生活中追求艺术之美的存在生活因设计改变设计源于生活生活因设计改变设计源于生活生活</a:t>
            </a:r>
          </a:p>
        </p:txBody>
      </p:sp>
      <p:sp>
        <p:nvSpPr>
          <p:cNvPr id="16" name="PA-文本框 8"/>
          <p:cNvSpPr txBox="1"/>
          <p:nvPr>
            <p:custDataLst>
              <p:tags r:id="rId2"/>
            </p:custDataLst>
          </p:nvPr>
        </p:nvSpPr>
        <p:spPr>
          <a:xfrm>
            <a:off x="6226706" y="3528915"/>
            <a:ext cx="1396536" cy="369332"/>
          </a:xfrm>
          <a:prstGeom prst="rect">
            <a:avLst/>
          </a:prstGeom>
          <a:noFill/>
        </p:spPr>
        <p:txBody>
          <a:bodyPr wrap="non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标题添加</a:t>
            </a:r>
          </a:p>
        </p:txBody>
      </p:sp>
      <p:sp>
        <p:nvSpPr>
          <p:cNvPr id="17" name="矩形 16"/>
          <p:cNvSpPr/>
          <p:nvPr/>
        </p:nvSpPr>
        <p:spPr bwMode="auto">
          <a:xfrm>
            <a:off x="6198130" y="5212052"/>
            <a:ext cx="4444469"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设计源于生活生活因设计改变在生活中追求艺术之美的存在生活因设计改变设计源于生活生活因设计改变设计源于生活生活</a:t>
            </a:r>
          </a:p>
        </p:txBody>
      </p:sp>
      <p:sp>
        <p:nvSpPr>
          <p:cNvPr id="18" name="PA-文本框 8"/>
          <p:cNvSpPr txBox="1"/>
          <p:nvPr>
            <p:custDataLst>
              <p:tags r:id="rId3"/>
            </p:custDataLst>
          </p:nvPr>
        </p:nvSpPr>
        <p:spPr>
          <a:xfrm>
            <a:off x="6226706" y="4771869"/>
            <a:ext cx="1396536" cy="369332"/>
          </a:xfrm>
          <a:prstGeom prst="rect">
            <a:avLst/>
          </a:prstGeom>
          <a:noFill/>
        </p:spPr>
        <p:txBody>
          <a:bodyPr wrap="none" rtlCol="0">
            <a:spAutoFit/>
            <a:scene3d>
              <a:camera prst="orthographicFront"/>
              <a:lightRig rig="threePt" dir="t"/>
            </a:scene3d>
            <a:sp3d contourW="12700"/>
          </a:bodyPr>
          <a:lstStyle/>
          <a:p>
            <a:pPr marL="285750" indent="-285750">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标题添加</a:t>
            </a:r>
          </a:p>
        </p:txBody>
      </p:sp>
      <p:sp>
        <p:nvSpPr>
          <p:cNvPr id="20" name="六边形 19"/>
          <p:cNvSpPr/>
          <p:nvPr/>
        </p:nvSpPr>
        <p:spPr>
          <a:xfrm rot="5400000">
            <a:off x="2881881" y="2740769"/>
            <a:ext cx="937777" cy="808430"/>
          </a:xfrm>
          <a:prstGeom prst="hexagon">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21" name="六边形 20"/>
          <p:cNvSpPr/>
          <p:nvPr/>
        </p:nvSpPr>
        <p:spPr>
          <a:xfrm rot="5400000">
            <a:off x="3847235" y="4484376"/>
            <a:ext cx="937777" cy="808430"/>
          </a:xfrm>
          <a:prstGeom prst="hexagon">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22" name="六边形 21"/>
          <p:cNvSpPr/>
          <p:nvPr/>
        </p:nvSpPr>
        <p:spPr>
          <a:xfrm rot="5400000">
            <a:off x="1916527" y="4484377"/>
            <a:ext cx="937772" cy="808426"/>
          </a:xfrm>
          <a:prstGeom prst="hexagon">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42" name="椭圆 38"/>
          <p:cNvSpPr/>
          <p:nvPr/>
        </p:nvSpPr>
        <p:spPr>
          <a:xfrm>
            <a:off x="3191095" y="2990117"/>
            <a:ext cx="319348" cy="309733"/>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椭圆 39"/>
          <p:cNvSpPr/>
          <p:nvPr/>
        </p:nvSpPr>
        <p:spPr>
          <a:xfrm>
            <a:off x="2225739" y="4728437"/>
            <a:ext cx="319348" cy="318865"/>
          </a:xfrm>
          <a:custGeom>
            <a:avLst/>
            <a:gdLst>
              <a:gd name="T0" fmla="*/ 6894 w 7804"/>
              <a:gd name="T1" fmla="*/ 3038 h 7804"/>
              <a:gd name="T2" fmla="*/ 6614 w 7804"/>
              <a:gd name="T3" fmla="*/ 2704 h 7804"/>
              <a:gd name="T4" fmla="*/ 6826 w 7804"/>
              <a:gd name="T5" fmla="*/ 2200 h 7804"/>
              <a:gd name="T6" fmla="*/ 6496 w 7804"/>
              <a:gd name="T7" fmla="*/ 978 h 7804"/>
              <a:gd name="T8" fmla="*/ 5604 w 7804"/>
              <a:gd name="T9" fmla="*/ 978 h 7804"/>
              <a:gd name="T10" fmla="*/ 5254 w 7804"/>
              <a:gd name="T11" fmla="*/ 1222 h 7804"/>
              <a:gd name="T12" fmla="*/ 4973 w 7804"/>
              <a:gd name="T13" fmla="*/ 1137 h 7804"/>
              <a:gd name="T14" fmla="*/ 4766 w 7804"/>
              <a:gd name="T15" fmla="*/ 631 h 7804"/>
              <a:gd name="T16" fmla="*/ 3668 w 7804"/>
              <a:gd name="T17" fmla="*/ 0 h 7804"/>
              <a:gd name="T18" fmla="*/ 3038 w 7804"/>
              <a:gd name="T19" fmla="*/ 910 h 7804"/>
              <a:gd name="T20" fmla="*/ 2704 w 7804"/>
              <a:gd name="T21" fmla="*/ 1190 h 7804"/>
              <a:gd name="T22" fmla="*/ 2398 w 7804"/>
              <a:gd name="T23" fmla="*/ 1175 h 7804"/>
              <a:gd name="T24" fmla="*/ 1754 w 7804"/>
              <a:gd name="T25" fmla="*/ 793 h 7804"/>
              <a:gd name="T26" fmla="*/ 978 w 7804"/>
              <a:gd name="T27" fmla="*/ 1308 h 7804"/>
              <a:gd name="T28" fmla="*/ 1175 w 7804"/>
              <a:gd name="T29" fmla="*/ 2398 h 7804"/>
              <a:gd name="T30" fmla="*/ 1137 w 7804"/>
              <a:gd name="T31" fmla="*/ 2831 h 7804"/>
              <a:gd name="T32" fmla="*/ 631 w 7804"/>
              <a:gd name="T33" fmla="*/ 3038 h 7804"/>
              <a:gd name="T34" fmla="*/ 0 w 7804"/>
              <a:gd name="T35" fmla="*/ 4136 h 7804"/>
              <a:gd name="T36" fmla="*/ 910 w 7804"/>
              <a:gd name="T37" fmla="*/ 4766 h 7804"/>
              <a:gd name="T38" fmla="*/ 1190 w 7804"/>
              <a:gd name="T39" fmla="*/ 5100 h 7804"/>
              <a:gd name="T40" fmla="*/ 978 w 7804"/>
              <a:gd name="T41" fmla="*/ 5604 h 7804"/>
              <a:gd name="T42" fmla="*/ 1308 w 7804"/>
              <a:gd name="T43" fmla="*/ 6826 h 7804"/>
              <a:gd name="T44" fmla="*/ 2200 w 7804"/>
              <a:gd name="T45" fmla="*/ 6826 h 7804"/>
              <a:gd name="T46" fmla="*/ 2550 w 7804"/>
              <a:gd name="T47" fmla="*/ 6582 h 7804"/>
              <a:gd name="T48" fmla="*/ 2831 w 7804"/>
              <a:gd name="T49" fmla="*/ 6667 h 7804"/>
              <a:gd name="T50" fmla="*/ 3038 w 7804"/>
              <a:gd name="T51" fmla="*/ 7173 h 7804"/>
              <a:gd name="T52" fmla="*/ 4136 w 7804"/>
              <a:gd name="T53" fmla="*/ 7804 h 7804"/>
              <a:gd name="T54" fmla="*/ 4766 w 7804"/>
              <a:gd name="T55" fmla="*/ 6894 h 7804"/>
              <a:gd name="T56" fmla="*/ 5100 w 7804"/>
              <a:gd name="T57" fmla="*/ 6614 h 7804"/>
              <a:gd name="T58" fmla="*/ 5406 w 7804"/>
              <a:gd name="T59" fmla="*/ 6629 h 7804"/>
              <a:gd name="T60" fmla="*/ 6050 w 7804"/>
              <a:gd name="T61" fmla="*/ 7011 h 7804"/>
              <a:gd name="T62" fmla="*/ 6647 w 7804"/>
              <a:gd name="T63" fmla="*/ 6675 h 7804"/>
              <a:gd name="T64" fmla="*/ 6826 w 7804"/>
              <a:gd name="T65" fmla="*/ 6496 h 7804"/>
              <a:gd name="T66" fmla="*/ 6629 w 7804"/>
              <a:gd name="T67" fmla="*/ 5406 h 7804"/>
              <a:gd name="T68" fmla="*/ 6667 w 7804"/>
              <a:gd name="T69" fmla="*/ 4972 h 7804"/>
              <a:gd name="T70" fmla="*/ 7173 w 7804"/>
              <a:gd name="T71" fmla="*/ 4766 h 7804"/>
              <a:gd name="T72" fmla="*/ 7804 w 7804"/>
              <a:gd name="T73" fmla="*/ 3668 h 7804"/>
              <a:gd name="T74" fmla="*/ 5608 w 7804"/>
              <a:gd name="T75" fmla="*/ 3902 h 7804"/>
              <a:gd name="T76" fmla="*/ 2196 w 7804"/>
              <a:gd name="T77" fmla="*/ 3902 h 7804"/>
              <a:gd name="T78" fmla="*/ 5608 w 7804"/>
              <a:gd name="T79" fmla="*/ 3902 h 7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804" h="7804">
                <a:moveTo>
                  <a:pt x="7173" y="3038"/>
                </a:moveTo>
                <a:lnTo>
                  <a:pt x="6894" y="3038"/>
                </a:lnTo>
                <a:cubicBezTo>
                  <a:pt x="6824" y="3038"/>
                  <a:pt x="6714" y="2953"/>
                  <a:pt x="6667" y="2831"/>
                </a:cubicBezTo>
                <a:cubicBezTo>
                  <a:pt x="6650" y="2789"/>
                  <a:pt x="6632" y="2746"/>
                  <a:pt x="6614" y="2704"/>
                </a:cubicBezTo>
                <a:cubicBezTo>
                  <a:pt x="6561" y="2585"/>
                  <a:pt x="6579" y="2447"/>
                  <a:pt x="6629" y="2398"/>
                </a:cubicBezTo>
                <a:lnTo>
                  <a:pt x="6826" y="2200"/>
                </a:lnTo>
                <a:cubicBezTo>
                  <a:pt x="7072" y="1954"/>
                  <a:pt x="7072" y="1554"/>
                  <a:pt x="6826" y="1308"/>
                </a:cubicBezTo>
                <a:lnTo>
                  <a:pt x="6496" y="978"/>
                </a:lnTo>
                <a:cubicBezTo>
                  <a:pt x="6377" y="859"/>
                  <a:pt x="6218" y="793"/>
                  <a:pt x="6050" y="793"/>
                </a:cubicBezTo>
                <a:cubicBezTo>
                  <a:pt x="5882" y="793"/>
                  <a:pt x="5723" y="859"/>
                  <a:pt x="5604" y="978"/>
                </a:cubicBezTo>
                <a:lnTo>
                  <a:pt x="5406" y="1176"/>
                </a:lnTo>
                <a:cubicBezTo>
                  <a:pt x="5378" y="1204"/>
                  <a:pt x="5319" y="1222"/>
                  <a:pt x="5254" y="1222"/>
                </a:cubicBezTo>
                <a:cubicBezTo>
                  <a:pt x="5201" y="1222"/>
                  <a:pt x="5147" y="1211"/>
                  <a:pt x="5100" y="1190"/>
                </a:cubicBezTo>
                <a:cubicBezTo>
                  <a:pt x="5058" y="1172"/>
                  <a:pt x="5015" y="1154"/>
                  <a:pt x="4973" y="1137"/>
                </a:cubicBezTo>
                <a:cubicBezTo>
                  <a:pt x="4851" y="1090"/>
                  <a:pt x="4766" y="980"/>
                  <a:pt x="4766" y="910"/>
                </a:cubicBezTo>
                <a:lnTo>
                  <a:pt x="4766" y="631"/>
                </a:lnTo>
                <a:cubicBezTo>
                  <a:pt x="4766" y="283"/>
                  <a:pt x="4483" y="0"/>
                  <a:pt x="4136" y="0"/>
                </a:cubicBezTo>
                <a:lnTo>
                  <a:pt x="3668" y="0"/>
                </a:lnTo>
                <a:cubicBezTo>
                  <a:pt x="3321" y="0"/>
                  <a:pt x="3038" y="283"/>
                  <a:pt x="3038" y="631"/>
                </a:cubicBezTo>
                <a:lnTo>
                  <a:pt x="3038" y="910"/>
                </a:lnTo>
                <a:cubicBezTo>
                  <a:pt x="3038" y="980"/>
                  <a:pt x="2953" y="1090"/>
                  <a:pt x="2831" y="1137"/>
                </a:cubicBezTo>
                <a:cubicBezTo>
                  <a:pt x="2789" y="1154"/>
                  <a:pt x="2746" y="1172"/>
                  <a:pt x="2704" y="1190"/>
                </a:cubicBezTo>
                <a:cubicBezTo>
                  <a:pt x="2657" y="1211"/>
                  <a:pt x="2603" y="1222"/>
                  <a:pt x="2550" y="1222"/>
                </a:cubicBezTo>
                <a:cubicBezTo>
                  <a:pt x="2485" y="1222"/>
                  <a:pt x="2426" y="1204"/>
                  <a:pt x="2398" y="1175"/>
                </a:cubicBezTo>
                <a:lnTo>
                  <a:pt x="2200" y="978"/>
                </a:lnTo>
                <a:cubicBezTo>
                  <a:pt x="2081" y="859"/>
                  <a:pt x="1922" y="793"/>
                  <a:pt x="1754" y="793"/>
                </a:cubicBezTo>
                <a:cubicBezTo>
                  <a:pt x="1585" y="793"/>
                  <a:pt x="1427" y="859"/>
                  <a:pt x="1308" y="978"/>
                </a:cubicBezTo>
                <a:lnTo>
                  <a:pt x="978" y="1308"/>
                </a:lnTo>
                <a:cubicBezTo>
                  <a:pt x="732" y="1554"/>
                  <a:pt x="732" y="1954"/>
                  <a:pt x="978" y="2200"/>
                </a:cubicBezTo>
                <a:lnTo>
                  <a:pt x="1175" y="2398"/>
                </a:lnTo>
                <a:cubicBezTo>
                  <a:pt x="1225" y="2447"/>
                  <a:pt x="1243" y="2585"/>
                  <a:pt x="1190" y="2704"/>
                </a:cubicBezTo>
                <a:cubicBezTo>
                  <a:pt x="1172" y="2746"/>
                  <a:pt x="1154" y="2789"/>
                  <a:pt x="1137" y="2831"/>
                </a:cubicBezTo>
                <a:cubicBezTo>
                  <a:pt x="1090" y="2953"/>
                  <a:pt x="980" y="3038"/>
                  <a:pt x="910" y="3038"/>
                </a:cubicBezTo>
                <a:lnTo>
                  <a:pt x="631" y="3038"/>
                </a:lnTo>
                <a:cubicBezTo>
                  <a:pt x="283" y="3038"/>
                  <a:pt x="0" y="3321"/>
                  <a:pt x="0" y="3668"/>
                </a:cubicBezTo>
                <a:lnTo>
                  <a:pt x="0" y="4136"/>
                </a:lnTo>
                <a:cubicBezTo>
                  <a:pt x="0" y="4483"/>
                  <a:pt x="283" y="4766"/>
                  <a:pt x="631" y="4766"/>
                </a:cubicBezTo>
                <a:lnTo>
                  <a:pt x="910" y="4766"/>
                </a:lnTo>
                <a:cubicBezTo>
                  <a:pt x="980" y="4766"/>
                  <a:pt x="1090" y="4851"/>
                  <a:pt x="1137" y="4972"/>
                </a:cubicBezTo>
                <a:cubicBezTo>
                  <a:pt x="1154" y="5015"/>
                  <a:pt x="1172" y="5058"/>
                  <a:pt x="1190" y="5100"/>
                </a:cubicBezTo>
                <a:cubicBezTo>
                  <a:pt x="1243" y="5219"/>
                  <a:pt x="1225" y="5357"/>
                  <a:pt x="1175" y="5406"/>
                </a:cubicBezTo>
                <a:lnTo>
                  <a:pt x="978" y="5604"/>
                </a:lnTo>
                <a:cubicBezTo>
                  <a:pt x="732" y="5850"/>
                  <a:pt x="732" y="6250"/>
                  <a:pt x="978" y="6496"/>
                </a:cubicBezTo>
                <a:lnTo>
                  <a:pt x="1308" y="6826"/>
                </a:lnTo>
                <a:cubicBezTo>
                  <a:pt x="1427" y="6945"/>
                  <a:pt x="1586" y="7011"/>
                  <a:pt x="1754" y="7011"/>
                </a:cubicBezTo>
                <a:cubicBezTo>
                  <a:pt x="1922" y="7011"/>
                  <a:pt x="2081" y="6945"/>
                  <a:pt x="2200" y="6826"/>
                </a:cubicBezTo>
                <a:lnTo>
                  <a:pt x="2398" y="6628"/>
                </a:lnTo>
                <a:cubicBezTo>
                  <a:pt x="2427" y="6599"/>
                  <a:pt x="2484" y="6582"/>
                  <a:pt x="2550" y="6582"/>
                </a:cubicBezTo>
                <a:cubicBezTo>
                  <a:pt x="2602" y="6582"/>
                  <a:pt x="2657" y="6593"/>
                  <a:pt x="2704" y="6614"/>
                </a:cubicBezTo>
                <a:cubicBezTo>
                  <a:pt x="2745" y="6632"/>
                  <a:pt x="2788" y="6650"/>
                  <a:pt x="2831" y="6667"/>
                </a:cubicBezTo>
                <a:cubicBezTo>
                  <a:pt x="2953" y="6714"/>
                  <a:pt x="3038" y="6824"/>
                  <a:pt x="3038" y="6894"/>
                </a:cubicBezTo>
                <a:lnTo>
                  <a:pt x="3038" y="7173"/>
                </a:lnTo>
                <a:cubicBezTo>
                  <a:pt x="3038" y="7521"/>
                  <a:pt x="3321" y="7804"/>
                  <a:pt x="3668" y="7804"/>
                </a:cubicBezTo>
                <a:lnTo>
                  <a:pt x="4136" y="7804"/>
                </a:lnTo>
                <a:cubicBezTo>
                  <a:pt x="4483" y="7804"/>
                  <a:pt x="4766" y="7521"/>
                  <a:pt x="4766" y="7173"/>
                </a:cubicBezTo>
                <a:lnTo>
                  <a:pt x="4766" y="6894"/>
                </a:lnTo>
                <a:cubicBezTo>
                  <a:pt x="4766" y="6824"/>
                  <a:pt x="4851" y="6714"/>
                  <a:pt x="4972" y="6667"/>
                </a:cubicBezTo>
                <a:cubicBezTo>
                  <a:pt x="5015" y="6650"/>
                  <a:pt x="5058" y="6632"/>
                  <a:pt x="5100" y="6614"/>
                </a:cubicBezTo>
                <a:cubicBezTo>
                  <a:pt x="5146" y="6593"/>
                  <a:pt x="5201" y="6582"/>
                  <a:pt x="5254" y="6582"/>
                </a:cubicBezTo>
                <a:cubicBezTo>
                  <a:pt x="5319" y="6582"/>
                  <a:pt x="5377" y="6600"/>
                  <a:pt x="5406" y="6629"/>
                </a:cubicBezTo>
                <a:lnTo>
                  <a:pt x="5604" y="6826"/>
                </a:lnTo>
                <a:cubicBezTo>
                  <a:pt x="5723" y="6945"/>
                  <a:pt x="5882" y="7011"/>
                  <a:pt x="6050" y="7011"/>
                </a:cubicBezTo>
                <a:cubicBezTo>
                  <a:pt x="6068" y="7011"/>
                  <a:pt x="6087" y="7010"/>
                  <a:pt x="6105" y="7009"/>
                </a:cubicBezTo>
                <a:cubicBezTo>
                  <a:pt x="6335" y="6989"/>
                  <a:pt x="6538" y="6785"/>
                  <a:pt x="6647" y="6675"/>
                </a:cubicBezTo>
                <a:lnTo>
                  <a:pt x="6661" y="6661"/>
                </a:lnTo>
                <a:lnTo>
                  <a:pt x="6826" y="6496"/>
                </a:lnTo>
                <a:cubicBezTo>
                  <a:pt x="7072" y="6250"/>
                  <a:pt x="7072" y="5850"/>
                  <a:pt x="6826" y="5604"/>
                </a:cubicBezTo>
                <a:lnTo>
                  <a:pt x="6629" y="5406"/>
                </a:lnTo>
                <a:cubicBezTo>
                  <a:pt x="6579" y="5357"/>
                  <a:pt x="6561" y="5219"/>
                  <a:pt x="6614" y="5100"/>
                </a:cubicBezTo>
                <a:cubicBezTo>
                  <a:pt x="6632" y="5058"/>
                  <a:pt x="6650" y="5015"/>
                  <a:pt x="6667" y="4972"/>
                </a:cubicBezTo>
                <a:cubicBezTo>
                  <a:pt x="6714" y="4851"/>
                  <a:pt x="6824" y="4766"/>
                  <a:pt x="6894" y="4766"/>
                </a:cubicBezTo>
                <a:lnTo>
                  <a:pt x="7173" y="4766"/>
                </a:lnTo>
                <a:cubicBezTo>
                  <a:pt x="7521" y="4766"/>
                  <a:pt x="7804" y="4483"/>
                  <a:pt x="7804" y="4135"/>
                </a:cubicBezTo>
                <a:lnTo>
                  <a:pt x="7804" y="3668"/>
                </a:lnTo>
                <a:cubicBezTo>
                  <a:pt x="7804" y="3321"/>
                  <a:pt x="7521" y="3038"/>
                  <a:pt x="7173" y="3038"/>
                </a:cubicBezTo>
                <a:close/>
                <a:moveTo>
                  <a:pt x="5608" y="3902"/>
                </a:moveTo>
                <a:cubicBezTo>
                  <a:pt x="5608" y="4843"/>
                  <a:pt x="4843" y="5608"/>
                  <a:pt x="3902" y="5608"/>
                </a:cubicBezTo>
                <a:cubicBezTo>
                  <a:pt x="2961" y="5608"/>
                  <a:pt x="2196" y="4843"/>
                  <a:pt x="2196" y="3902"/>
                </a:cubicBezTo>
                <a:cubicBezTo>
                  <a:pt x="2196" y="2961"/>
                  <a:pt x="2961" y="2196"/>
                  <a:pt x="3902" y="2196"/>
                </a:cubicBezTo>
                <a:cubicBezTo>
                  <a:pt x="4843" y="2196"/>
                  <a:pt x="5608" y="2961"/>
                  <a:pt x="5608" y="3902"/>
                </a:cubicBezTo>
                <a:close/>
              </a:path>
            </a:pathLst>
          </a:cu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40"/>
          <p:cNvSpPr/>
          <p:nvPr/>
        </p:nvSpPr>
        <p:spPr>
          <a:xfrm>
            <a:off x="4158721" y="4728196"/>
            <a:ext cx="314803" cy="319348"/>
          </a:xfrm>
          <a:custGeom>
            <a:avLst/>
            <a:gdLst>
              <a:gd name="T0" fmla="*/ 375 w 500"/>
              <a:gd name="T1" fmla="*/ 188 h 508"/>
              <a:gd name="T2" fmla="*/ 188 w 500"/>
              <a:gd name="T3" fmla="*/ 0 h 508"/>
              <a:gd name="T4" fmla="*/ 0 w 500"/>
              <a:gd name="T5" fmla="*/ 188 h 508"/>
              <a:gd name="T6" fmla="*/ 188 w 500"/>
              <a:gd name="T7" fmla="*/ 375 h 508"/>
              <a:gd name="T8" fmla="*/ 375 w 500"/>
              <a:gd name="T9" fmla="*/ 188 h 508"/>
              <a:gd name="T10" fmla="*/ 188 w 500"/>
              <a:gd name="T11" fmla="*/ 328 h 508"/>
              <a:gd name="T12" fmla="*/ 47 w 500"/>
              <a:gd name="T13" fmla="*/ 188 h 508"/>
              <a:gd name="T14" fmla="*/ 188 w 500"/>
              <a:gd name="T15" fmla="*/ 47 h 508"/>
              <a:gd name="T16" fmla="*/ 328 w 500"/>
              <a:gd name="T17" fmla="*/ 188 h 508"/>
              <a:gd name="T18" fmla="*/ 188 w 500"/>
              <a:gd name="T19" fmla="*/ 328 h 508"/>
              <a:gd name="T20" fmla="*/ 500 w 500"/>
              <a:gd name="T21" fmla="*/ 466 h 508"/>
              <a:gd name="T22" fmla="*/ 458 w 500"/>
              <a:gd name="T23" fmla="*/ 508 h 508"/>
              <a:gd name="T24" fmla="*/ 314 w 500"/>
              <a:gd name="T25" fmla="*/ 364 h 508"/>
              <a:gd name="T26" fmla="*/ 356 w 500"/>
              <a:gd name="T27" fmla="*/ 322 h 508"/>
              <a:gd name="T28" fmla="*/ 500 w 500"/>
              <a:gd name="T29" fmla="*/ 466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0" h="508">
                <a:moveTo>
                  <a:pt x="375" y="188"/>
                </a:moveTo>
                <a:cubicBezTo>
                  <a:pt x="375" y="84"/>
                  <a:pt x="291" y="0"/>
                  <a:pt x="188" y="0"/>
                </a:cubicBezTo>
                <a:cubicBezTo>
                  <a:pt x="84" y="0"/>
                  <a:pt x="0" y="84"/>
                  <a:pt x="0" y="188"/>
                </a:cubicBezTo>
                <a:cubicBezTo>
                  <a:pt x="0" y="291"/>
                  <a:pt x="84" y="375"/>
                  <a:pt x="188" y="375"/>
                </a:cubicBezTo>
                <a:cubicBezTo>
                  <a:pt x="291" y="375"/>
                  <a:pt x="375" y="291"/>
                  <a:pt x="375" y="188"/>
                </a:cubicBezTo>
                <a:close/>
                <a:moveTo>
                  <a:pt x="188" y="328"/>
                </a:moveTo>
                <a:cubicBezTo>
                  <a:pt x="110" y="328"/>
                  <a:pt x="47" y="265"/>
                  <a:pt x="47" y="188"/>
                </a:cubicBezTo>
                <a:cubicBezTo>
                  <a:pt x="47" y="110"/>
                  <a:pt x="110" y="47"/>
                  <a:pt x="188" y="47"/>
                </a:cubicBezTo>
                <a:cubicBezTo>
                  <a:pt x="265" y="47"/>
                  <a:pt x="328" y="110"/>
                  <a:pt x="328" y="188"/>
                </a:cubicBezTo>
                <a:cubicBezTo>
                  <a:pt x="328" y="265"/>
                  <a:pt x="265" y="328"/>
                  <a:pt x="188" y="328"/>
                </a:cubicBezTo>
                <a:close/>
                <a:moveTo>
                  <a:pt x="500" y="466"/>
                </a:moveTo>
                <a:lnTo>
                  <a:pt x="458" y="508"/>
                </a:lnTo>
                <a:lnTo>
                  <a:pt x="314" y="364"/>
                </a:lnTo>
                <a:lnTo>
                  <a:pt x="356" y="322"/>
                </a:lnTo>
                <a:lnTo>
                  <a:pt x="500" y="46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任意多边形: 形状 44"/>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形状 45"/>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PA-文本框 8"/>
          <p:cNvSpPr txBox="1"/>
          <p:nvPr>
            <p:custDataLst>
              <p:tags r:id="rId4"/>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par>
                                <p:cTn id="11" presetID="3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1000" fill="hold"/>
                                        <p:tgtEl>
                                          <p:spTgt spid="32"/>
                                        </p:tgtEl>
                                        <p:attrNameLst>
                                          <p:attrName>ppt_w</p:attrName>
                                        </p:attrNameLst>
                                      </p:cBhvr>
                                      <p:tavLst>
                                        <p:tav tm="0">
                                          <p:val>
                                            <p:fltVal val="0"/>
                                          </p:val>
                                        </p:tav>
                                        <p:tav tm="100000">
                                          <p:val>
                                            <p:strVal val="#ppt_w"/>
                                          </p:val>
                                        </p:tav>
                                      </p:tavLst>
                                    </p:anim>
                                    <p:anim calcmode="lin" valueType="num">
                                      <p:cBhvr>
                                        <p:cTn id="14" dur="1000" fill="hold"/>
                                        <p:tgtEl>
                                          <p:spTgt spid="32"/>
                                        </p:tgtEl>
                                        <p:attrNameLst>
                                          <p:attrName>ppt_h</p:attrName>
                                        </p:attrNameLst>
                                      </p:cBhvr>
                                      <p:tavLst>
                                        <p:tav tm="0">
                                          <p:val>
                                            <p:fltVal val="0"/>
                                          </p:val>
                                        </p:tav>
                                        <p:tav tm="100000">
                                          <p:val>
                                            <p:strVal val="#ppt_h"/>
                                          </p:val>
                                        </p:tav>
                                      </p:tavLst>
                                    </p:anim>
                                    <p:anim calcmode="lin" valueType="num">
                                      <p:cBhvr>
                                        <p:cTn id="15" dur="1000" fill="hold"/>
                                        <p:tgtEl>
                                          <p:spTgt spid="32"/>
                                        </p:tgtEl>
                                        <p:attrNameLst>
                                          <p:attrName>style.rotation</p:attrName>
                                        </p:attrNameLst>
                                      </p:cBhvr>
                                      <p:tavLst>
                                        <p:tav tm="0">
                                          <p:val>
                                            <p:fltVal val="90"/>
                                          </p:val>
                                        </p:tav>
                                        <p:tav tm="100000">
                                          <p:val>
                                            <p:fltVal val="0"/>
                                          </p:val>
                                        </p:tav>
                                      </p:tavLst>
                                    </p:anim>
                                    <p:animEffect transition="in" filter="fade">
                                      <p:cBhvr>
                                        <p:cTn id="16" dur="1000"/>
                                        <p:tgtEl>
                                          <p:spTgt spid="32"/>
                                        </p:tgtEl>
                                      </p:cBhvr>
                                    </p:animEffect>
                                  </p:childTnLst>
                                </p:cTn>
                              </p:par>
                              <p:par>
                                <p:cTn id="17" presetID="3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1000" fill="hold"/>
                                        <p:tgtEl>
                                          <p:spTgt spid="38"/>
                                        </p:tgtEl>
                                        <p:attrNameLst>
                                          <p:attrName>ppt_w</p:attrName>
                                        </p:attrNameLst>
                                      </p:cBhvr>
                                      <p:tavLst>
                                        <p:tav tm="0">
                                          <p:val>
                                            <p:fltVal val="0"/>
                                          </p:val>
                                        </p:tav>
                                        <p:tav tm="100000">
                                          <p:val>
                                            <p:strVal val="#ppt_w"/>
                                          </p:val>
                                        </p:tav>
                                      </p:tavLst>
                                    </p:anim>
                                    <p:anim calcmode="lin" valueType="num">
                                      <p:cBhvr>
                                        <p:cTn id="20" dur="1000" fill="hold"/>
                                        <p:tgtEl>
                                          <p:spTgt spid="38"/>
                                        </p:tgtEl>
                                        <p:attrNameLst>
                                          <p:attrName>ppt_h</p:attrName>
                                        </p:attrNameLst>
                                      </p:cBhvr>
                                      <p:tavLst>
                                        <p:tav tm="0">
                                          <p:val>
                                            <p:fltVal val="0"/>
                                          </p:val>
                                        </p:tav>
                                        <p:tav tm="100000">
                                          <p:val>
                                            <p:strVal val="#ppt_h"/>
                                          </p:val>
                                        </p:tav>
                                      </p:tavLst>
                                    </p:anim>
                                    <p:anim calcmode="lin" valueType="num">
                                      <p:cBhvr>
                                        <p:cTn id="21" dur="1000" fill="hold"/>
                                        <p:tgtEl>
                                          <p:spTgt spid="38"/>
                                        </p:tgtEl>
                                        <p:attrNameLst>
                                          <p:attrName>style.rotation</p:attrName>
                                        </p:attrNameLst>
                                      </p:cBhvr>
                                      <p:tavLst>
                                        <p:tav tm="0">
                                          <p:val>
                                            <p:fltVal val="90"/>
                                          </p:val>
                                        </p:tav>
                                        <p:tav tm="100000">
                                          <p:val>
                                            <p:fltVal val="0"/>
                                          </p:val>
                                        </p:tav>
                                      </p:tavLst>
                                    </p:anim>
                                    <p:animEffect transition="in" filter="fade">
                                      <p:cBhvr>
                                        <p:cTn id="22" dur="1000"/>
                                        <p:tgtEl>
                                          <p:spTgt spid="3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p:cTn id="25" dur="1000" fill="hold"/>
                                        <p:tgtEl>
                                          <p:spTgt spid="20"/>
                                        </p:tgtEl>
                                        <p:attrNameLst>
                                          <p:attrName>ppt_w</p:attrName>
                                        </p:attrNameLst>
                                      </p:cBhvr>
                                      <p:tavLst>
                                        <p:tav tm="0">
                                          <p:val>
                                            <p:fltVal val="0"/>
                                          </p:val>
                                        </p:tav>
                                        <p:tav tm="100000">
                                          <p:val>
                                            <p:strVal val="#ppt_w"/>
                                          </p:val>
                                        </p:tav>
                                      </p:tavLst>
                                    </p:anim>
                                    <p:anim calcmode="lin" valueType="num">
                                      <p:cBhvr>
                                        <p:cTn id="26" dur="1000" fill="hold"/>
                                        <p:tgtEl>
                                          <p:spTgt spid="20"/>
                                        </p:tgtEl>
                                        <p:attrNameLst>
                                          <p:attrName>ppt_h</p:attrName>
                                        </p:attrNameLst>
                                      </p:cBhvr>
                                      <p:tavLst>
                                        <p:tav tm="0">
                                          <p:val>
                                            <p:fltVal val="0"/>
                                          </p:val>
                                        </p:tav>
                                        <p:tav tm="100000">
                                          <p:val>
                                            <p:strVal val="#ppt_h"/>
                                          </p:val>
                                        </p:tav>
                                      </p:tavLst>
                                    </p:anim>
                                    <p:anim calcmode="lin" valueType="num">
                                      <p:cBhvr>
                                        <p:cTn id="27" dur="1000" fill="hold"/>
                                        <p:tgtEl>
                                          <p:spTgt spid="20"/>
                                        </p:tgtEl>
                                        <p:attrNameLst>
                                          <p:attrName>style.rotation</p:attrName>
                                        </p:attrNameLst>
                                      </p:cBhvr>
                                      <p:tavLst>
                                        <p:tav tm="0">
                                          <p:val>
                                            <p:fltVal val="90"/>
                                          </p:val>
                                        </p:tav>
                                        <p:tav tm="100000">
                                          <p:val>
                                            <p:fltVal val="0"/>
                                          </p:val>
                                        </p:tav>
                                      </p:tavLst>
                                    </p:anim>
                                    <p:animEffect transition="in" filter="fade">
                                      <p:cBhvr>
                                        <p:cTn id="28" dur="1000"/>
                                        <p:tgtEl>
                                          <p:spTgt spid="20"/>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1000" fill="hold"/>
                                        <p:tgtEl>
                                          <p:spTgt spid="21"/>
                                        </p:tgtEl>
                                        <p:attrNameLst>
                                          <p:attrName>ppt_w</p:attrName>
                                        </p:attrNameLst>
                                      </p:cBhvr>
                                      <p:tavLst>
                                        <p:tav tm="0">
                                          <p:val>
                                            <p:fltVal val="0"/>
                                          </p:val>
                                        </p:tav>
                                        <p:tav tm="100000">
                                          <p:val>
                                            <p:strVal val="#ppt_w"/>
                                          </p:val>
                                        </p:tav>
                                      </p:tavLst>
                                    </p:anim>
                                    <p:anim calcmode="lin" valueType="num">
                                      <p:cBhvr>
                                        <p:cTn id="32" dur="1000" fill="hold"/>
                                        <p:tgtEl>
                                          <p:spTgt spid="21"/>
                                        </p:tgtEl>
                                        <p:attrNameLst>
                                          <p:attrName>ppt_h</p:attrName>
                                        </p:attrNameLst>
                                      </p:cBhvr>
                                      <p:tavLst>
                                        <p:tav tm="0">
                                          <p:val>
                                            <p:fltVal val="0"/>
                                          </p:val>
                                        </p:tav>
                                        <p:tav tm="100000">
                                          <p:val>
                                            <p:strVal val="#ppt_h"/>
                                          </p:val>
                                        </p:tav>
                                      </p:tavLst>
                                    </p:anim>
                                    <p:anim calcmode="lin" valueType="num">
                                      <p:cBhvr>
                                        <p:cTn id="33" dur="1000" fill="hold"/>
                                        <p:tgtEl>
                                          <p:spTgt spid="21"/>
                                        </p:tgtEl>
                                        <p:attrNameLst>
                                          <p:attrName>style.rotation</p:attrName>
                                        </p:attrNameLst>
                                      </p:cBhvr>
                                      <p:tavLst>
                                        <p:tav tm="0">
                                          <p:val>
                                            <p:fltVal val="90"/>
                                          </p:val>
                                        </p:tav>
                                        <p:tav tm="100000">
                                          <p:val>
                                            <p:fltVal val="0"/>
                                          </p:val>
                                        </p:tav>
                                      </p:tavLst>
                                    </p:anim>
                                    <p:animEffect transition="in" filter="fade">
                                      <p:cBhvr>
                                        <p:cTn id="34" dur="1000"/>
                                        <p:tgtEl>
                                          <p:spTgt spid="2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1000" fill="hold"/>
                                        <p:tgtEl>
                                          <p:spTgt spid="22"/>
                                        </p:tgtEl>
                                        <p:attrNameLst>
                                          <p:attrName>ppt_w</p:attrName>
                                        </p:attrNameLst>
                                      </p:cBhvr>
                                      <p:tavLst>
                                        <p:tav tm="0">
                                          <p:val>
                                            <p:fltVal val="0"/>
                                          </p:val>
                                        </p:tav>
                                        <p:tav tm="100000">
                                          <p:val>
                                            <p:strVal val="#ppt_w"/>
                                          </p:val>
                                        </p:tav>
                                      </p:tavLst>
                                    </p:anim>
                                    <p:anim calcmode="lin" valueType="num">
                                      <p:cBhvr>
                                        <p:cTn id="38" dur="1000" fill="hold"/>
                                        <p:tgtEl>
                                          <p:spTgt spid="22"/>
                                        </p:tgtEl>
                                        <p:attrNameLst>
                                          <p:attrName>ppt_h</p:attrName>
                                        </p:attrNameLst>
                                      </p:cBhvr>
                                      <p:tavLst>
                                        <p:tav tm="0">
                                          <p:val>
                                            <p:fltVal val="0"/>
                                          </p:val>
                                        </p:tav>
                                        <p:tav tm="100000">
                                          <p:val>
                                            <p:strVal val="#ppt_h"/>
                                          </p:val>
                                        </p:tav>
                                      </p:tavLst>
                                    </p:anim>
                                    <p:anim calcmode="lin" valueType="num">
                                      <p:cBhvr>
                                        <p:cTn id="39" dur="1000" fill="hold"/>
                                        <p:tgtEl>
                                          <p:spTgt spid="22"/>
                                        </p:tgtEl>
                                        <p:attrNameLst>
                                          <p:attrName>style.rotation</p:attrName>
                                        </p:attrNameLst>
                                      </p:cBhvr>
                                      <p:tavLst>
                                        <p:tav tm="0">
                                          <p:val>
                                            <p:fltVal val="90"/>
                                          </p:val>
                                        </p:tav>
                                        <p:tav tm="100000">
                                          <p:val>
                                            <p:fltVal val="0"/>
                                          </p:val>
                                        </p:tav>
                                      </p:tavLst>
                                    </p:anim>
                                    <p:animEffect transition="in" filter="fade">
                                      <p:cBhvr>
                                        <p:cTn id="40" dur="1000"/>
                                        <p:tgtEl>
                                          <p:spTgt spid="22"/>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1000" fill="hold"/>
                                        <p:tgtEl>
                                          <p:spTgt spid="42"/>
                                        </p:tgtEl>
                                        <p:attrNameLst>
                                          <p:attrName>ppt_w</p:attrName>
                                        </p:attrNameLst>
                                      </p:cBhvr>
                                      <p:tavLst>
                                        <p:tav tm="0">
                                          <p:val>
                                            <p:fltVal val="0"/>
                                          </p:val>
                                        </p:tav>
                                        <p:tav tm="100000">
                                          <p:val>
                                            <p:strVal val="#ppt_w"/>
                                          </p:val>
                                        </p:tav>
                                      </p:tavLst>
                                    </p:anim>
                                    <p:anim calcmode="lin" valueType="num">
                                      <p:cBhvr>
                                        <p:cTn id="44" dur="1000" fill="hold"/>
                                        <p:tgtEl>
                                          <p:spTgt spid="42"/>
                                        </p:tgtEl>
                                        <p:attrNameLst>
                                          <p:attrName>ppt_h</p:attrName>
                                        </p:attrNameLst>
                                      </p:cBhvr>
                                      <p:tavLst>
                                        <p:tav tm="0">
                                          <p:val>
                                            <p:fltVal val="0"/>
                                          </p:val>
                                        </p:tav>
                                        <p:tav tm="100000">
                                          <p:val>
                                            <p:strVal val="#ppt_h"/>
                                          </p:val>
                                        </p:tav>
                                      </p:tavLst>
                                    </p:anim>
                                    <p:anim calcmode="lin" valueType="num">
                                      <p:cBhvr>
                                        <p:cTn id="45" dur="1000" fill="hold"/>
                                        <p:tgtEl>
                                          <p:spTgt spid="42"/>
                                        </p:tgtEl>
                                        <p:attrNameLst>
                                          <p:attrName>style.rotation</p:attrName>
                                        </p:attrNameLst>
                                      </p:cBhvr>
                                      <p:tavLst>
                                        <p:tav tm="0">
                                          <p:val>
                                            <p:fltVal val="90"/>
                                          </p:val>
                                        </p:tav>
                                        <p:tav tm="100000">
                                          <p:val>
                                            <p:fltVal val="0"/>
                                          </p:val>
                                        </p:tav>
                                      </p:tavLst>
                                    </p:anim>
                                    <p:animEffect transition="in" filter="fade">
                                      <p:cBhvr>
                                        <p:cTn id="46" dur="1000"/>
                                        <p:tgtEl>
                                          <p:spTgt spid="42"/>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1000" fill="hold"/>
                                        <p:tgtEl>
                                          <p:spTgt spid="43"/>
                                        </p:tgtEl>
                                        <p:attrNameLst>
                                          <p:attrName>ppt_w</p:attrName>
                                        </p:attrNameLst>
                                      </p:cBhvr>
                                      <p:tavLst>
                                        <p:tav tm="0">
                                          <p:val>
                                            <p:fltVal val="0"/>
                                          </p:val>
                                        </p:tav>
                                        <p:tav tm="100000">
                                          <p:val>
                                            <p:strVal val="#ppt_w"/>
                                          </p:val>
                                        </p:tav>
                                      </p:tavLst>
                                    </p:anim>
                                    <p:anim calcmode="lin" valueType="num">
                                      <p:cBhvr>
                                        <p:cTn id="50" dur="1000" fill="hold"/>
                                        <p:tgtEl>
                                          <p:spTgt spid="43"/>
                                        </p:tgtEl>
                                        <p:attrNameLst>
                                          <p:attrName>ppt_h</p:attrName>
                                        </p:attrNameLst>
                                      </p:cBhvr>
                                      <p:tavLst>
                                        <p:tav tm="0">
                                          <p:val>
                                            <p:fltVal val="0"/>
                                          </p:val>
                                        </p:tav>
                                        <p:tav tm="100000">
                                          <p:val>
                                            <p:strVal val="#ppt_h"/>
                                          </p:val>
                                        </p:tav>
                                      </p:tavLst>
                                    </p:anim>
                                    <p:anim calcmode="lin" valueType="num">
                                      <p:cBhvr>
                                        <p:cTn id="51" dur="1000" fill="hold"/>
                                        <p:tgtEl>
                                          <p:spTgt spid="43"/>
                                        </p:tgtEl>
                                        <p:attrNameLst>
                                          <p:attrName>style.rotation</p:attrName>
                                        </p:attrNameLst>
                                      </p:cBhvr>
                                      <p:tavLst>
                                        <p:tav tm="0">
                                          <p:val>
                                            <p:fltVal val="90"/>
                                          </p:val>
                                        </p:tav>
                                        <p:tav tm="100000">
                                          <p:val>
                                            <p:fltVal val="0"/>
                                          </p:val>
                                        </p:tav>
                                      </p:tavLst>
                                    </p:anim>
                                    <p:animEffect transition="in" filter="fade">
                                      <p:cBhvr>
                                        <p:cTn id="52" dur="1000"/>
                                        <p:tgtEl>
                                          <p:spTgt spid="43"/>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p:cTn id="55" dur="1000" fill="hold"/>
                                        <p:tgtEl>
                                          <p:spTgt spid="44"/>
                                        </p:tgtEl>
                                        <p:attrNameLst>
                                          <p:attrName>ppt_w</p:attrName>
                                        </p:attrNameLst>
                                      </p:cBhvr>
                                      <p:tavLst>
                                        <p:tav tm="0">
                                          <p:val>
                                            <p:fltVal val="0"/>
                                          </p:val>
                                        </p:tav>
                                        <p:tav tm="100000">
                                          <p:val>
                                            <p:strVal val="#ppt_w"/>
                                          </p:val>
                                        </p:tav>
                                      </p:tavLst>
                                    </p:anim>
                                    <p:anim calcmode="lin" valueType="num">
                                      <p:cBhvr>
                                        <p:cTn id="56" dur="1000" fill="hold"/>
                                        <p:tgtEl>
                                          <p:spTgt spid="44"/>
                                        </p:tgtEl>
                                        <p:attrNameLst>
                                          <p:attrName>ppt_h</p:attrName>
                                        </p:attrNameLst>
                                      </p:cBhvr>
                                      <p:tavLst>
                                        <p:tav tm="0">
                                          <p:val>
                                            <p:fltVal val="0"/>
                                          </p:val>
                                        </p:tav>
                                        <p:tav tm="100000">
                                          <p:val>
                                            <p:strVal val="#ppt_h"/>
                                          </p:val>
                                        </p:tav>
                                      </p:tavLst>
                                    </p:anim>
                                    <p:anim calcmode="lin" valueType="num">
                                      <p:cBhvr>
                                        <p:cTn id="57" dur="1000" fill="hold"/>
                                        <p:tgtEl>
                                          <p:spTgt spid="44"/>
                                        </p:tgtEl>
                                        <p:attrNameLst>
                                          <p:attrName>style.rotation</p:attrName>
                                        </p:attrNameLst>
                                      </p:cBhvr>
                                      <p:tavLst>
                                        <p:tav tm="0">
                                          <p:val>
                                            <p:fltVal val="90"/>
                                          </p:val>
                                        </p:tav>
                                        <p:tav tm="100000">
                                          <p:val>
                                            <p:fltVal val="0"/>
                                          </p:val>
                                        </p:tav>
                                      </p:tavLst>
                                    </p:anim>
                                    <p:animEffect transition="in" filter="fade">
                                      <p:cBhvr>
                                        <p:cTn id="58" dur="1000"/>
                                        <p:tgtEl>
                                          <p:spTgt spid="44"/>
                                        </p:tgtEl>
                                      </p:cBhvr>
                                    </p:animEffect>
                                  </p:childTnLst>
                                </p:cTn>
                              </p:par>
                            </p:childTnLst>
                          </p:cTn>
                        </p:par>
                        <p:par>
                          <p:cTn id="59" fill="hold">
                            <p:stCondLst>
                              <p:cond delay="1000"/>
                            </p:stCondLst>
                            <p:childTnLst>
                              <p:par>
                                <p:cTn id="60" presetID="2" presetClass="entr" presetSubtype="2"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additive="base">
                                        <p:cTn id="62" dur="500" fill="hold"/>
                                        <p:tgtEl>
                                          <p:spTgt spid="10"/>
                                        </p:tgtEl>
                                        <p:attrNameLst>
                                          <p:attrName>ppt_x</p:attrName>
                                        </p:attrNameLst>
                                      </p:cBhvr>
                                      <p:tavLst>
                                        <p:tav tm="0">
                                          <p:val>
                                            <p:strVal val="1+#ppt_w/2"/>
                                          </p:val>
                                        </p:tav>
                                        <p:tav tm="100000">
                                          <p:val>
                                            <p:strVal val="#ppt_x"/>
                                          </p:val>
                                        </p:tav>
                                      </p:tavLst>
                                    </p:anim>
                                    <p:anim calcmode="lin" valueType="num">
                                      <p:cBhvr additive="base">
                                        <p:cTn id="63" dur="500" fill="hold"/>
                                        <p:tgtEl>
                                          <p:spTgt spid="10"/>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1+#ppt_w/2"/>
                                          </p:val>
                                        </p:tav>
                                        <p:tav tm="100000">
                                          <p:val>
                                            <p:strVal val="#ppt_x"/>
                                          </p:val>
                                        </p:tav>
                                      </p:tavLst>
                                    </p:anim>
                                    <p:anim calcmode="lin" valueType="num">
                                      <p:cBhvr additive="base">
                                        <p:cTn id="67" dur="500" fill="hold"/>
                                        <p:tgtEl>
                                          <p:spTgt spid="14"/>
                                        </p:tgtEl>
                                        <p:attrNameLst>
                                          <p:attrName>ppt_y</p:attrName>
                                        </p:attrNameLst>
                                      </p:cBhvr>
                                      <p:tavLst>
                                        <p:tav tm="0">
                                          <p:val>
                                            <p:strVal val="#ppt_y"/>
                                          </p:val>
                                        </p:tav>
                                        <p:tav tm="100000">
                                          <p:val>
                                            <p:strVal val="#ppt_y"/>
                                          </p:val>
                                        </p:tav>
                                      </p:tavLst>
                                    </p:anim>
                                  </p:childTnLst>
                                </p:cTn>
                              </p:par>
                            </p:childTnLst>
                          </p:cTn>
                        </p:par>
                        <p:par>
                          <p:cTn id="68" fill="hold">
                            <p:stCondLst>
                              <p:cond delay="1500"/>
                            </p:stCondLst>
                            <p:childTnLst>
                              <p:par>
                                <p:cTn id="69" presetID="22" presetClass="entr" presetSubtype="8"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left)">
                                      <p:cBhvr>
                                        <p:cTn id="71" dur="500"/>
                                        <p:tgtEl>
                                          <p:spTgt spid="13"/>
                                        </p:tgtEl>
                                      </p:cBhvr>
                                    </p:animEffect>
                                  </p:childTnLst>
                                </p:cTn>
                              </p:par>
                            </p:childTnLst>
                          </p:cTn>
                        </p:par>
                        <p:par>
                          <p:cTn id="72" fill="hold">
                            <p:stCondLst>
                              <p:cond delay="2000"/>
                            </p:stCondLst>
                            <p:childTnLst>
                              <p:par>
                                <p:cTn id="73" presetID="2" presetClass="entr" presetSubtype="2"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 calcmode="lin" valueType="num">
                                      <p:cBhvr additive="base">
                                        <p:cTn id="75" dur="500" fill="hold"/>
                                        <p:tgtEl>
                                          <p:spTgt spid="11"/>
                                        </p:tgtEl>
                                        <p:attrNameLst>
                                          <p:attrName>ppt_x</p:attrName>
                                        </p:attrNameLst>
                                      </p:cBhvr>
                                      <p:tavLst>
                                        <p:tav tm="0">
                                          <p:val>
                                            <p:strVal val="1+#ppt_w/2"/>
                                          </p:val>
                                        </p:tav>
                                        <p:tav tm="100000">
                                          <p:val>
                                            <p:strVal val="#ppt_x"/>
                                          </p:val>
                                        </p:tav>
                                      </p:tavLst>
                                    </p:anim>
                                    <p:anim calcmode="lin" valueType="num">
                                      <p:cBhvr additive="base">
                                        <p:cTn id="76" dur="500" fill="hold"/>
                                        <p:tgtEl>
                                          <p:spTgt spid="11"/>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additive="base">
                                        <p:cTn id="79" dur="500" fill="hold"/>
                                        <p:tgtEl>
                                          <p:spTgt spid="16"/>
                                        </p:tgtEl>
                                        <p:attrNameLst>
                                          <p:attrName>ppt_x</p:attrName>
                                        </p:attrNameLst>
                                      </p:cBhvr>
                                      <p:tavLst>
                                        <p:tav tm="0">
                                          <p:val>
                                            <p:strVal val="1+#ppt_w/2"/>
                                          </p:val>
                                        </p:tav>
                                        <p:tav tm="100000">
                                          <p:val>
                                            <p:strVal val="#ppt_x"/>
                                          </p:val>
                                        </p:tav>
                                      </p:tavLst>
                                    </p:anim>
                                    <p:anim calcmode="lin" valueType="num">
                                      <p:cBhvr additive="base">
                                        <p:cTn id="80" dur="500" fill="hold"/>
                                        <p:tgtEl>
                                          <p:spTgt spid="16"/>
                                        </p:tgtEl>
                                        <p:attrNameLst>
                                          <p:attrName>ppt_y</p:attrName>
                                        </p:attrNameLst>
                                      </p:cBhvr>
                                      <p:tavLst>
                                        <p:tav tm="0">
                                          <p:val>
                                            <p:strVal val="#ppt_y"/>
                                          </p:val>
                                        </p:tav>
                                        <p:tav tm="100000">
                                          <p:val>
                                            <p:strVal val="#ppt_y"/>
                                          </p:val>
                                        </p:tav>
                                      </p:tavLst>
                                    </p:anim>
                                  </p:childTnLst>
                                </p:cTn>
                              </p:par>
                            </p:childTnLst>
                          </p:cTn>
                        </p:par>
                        <p:par>
                          <p:cTn id="81" fill="hold">
                            <p:stCondLst>
                              <p:cond delay="2500"/>
                            </p:stCondLst>
                            <p:childTnLst>
                              <p:par>
                                <p:cTn id="82" presetID="22" presetClass="entr" presetSubtype="8" fill="hold" grpId="0" nodeType="afterEffect">
                                  <p:stCondLst>
                                    <p:cond delay="0"/>
                                  </p:stCondLst>
                                  <p:childTnLst>
                                    <p:set>
                                      <p:cBhvr>
                                        <p:cTn id="83" dur="1" fill="hold">
                                          <p:stCondLst>
                                            <p:cond delay="0"/>
                                          </p:stCondLst>
                                        </p:cTn>
                                        <p:tgtEl>
                                          <p:spTgt spid="15"/>
                                        </p:tgtEl>
                                        <p:attrNameLst>
                                          <p:attrName>style.visibility</p:attrName>
                                        </p:attrNameLst>
                                      </p:cBhvr>
                                      <p:to>
                                        <p:strVal val="visible"/>
                                      </p:to>
                                    </p:set>
                                    <p:animEffect transition="in" filter="wipe(left)">
                                      <p:cBhvr>
                                        <p:cTn id="84" dur="500"/>
                                        <p:tgtEl>
                                          <p:spTgt spid="15"/>
                                        </p:tgtEl>
                                      </p:cBhvr>
                                    </p:animEffect>
                                  </p:childTnLst>
                                </p:cTn>
                              </p:par>
                            </p:childTnLst>
                          </p:cTn>
                        </p:par>
                        <p:par>
                          <p:cTn id="85" fill="hold">
                            <p:stCondLst>
                              <p:cond delay="3000"/>
                            </p:stCondLst>
                            <p:childTnLst>
                              <p:par>
                                <p:cTn id="86" presetID="2" presetClass="entr" presetSubtype="2"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additive="base">
                                        <p:cTn id="88" dur="500" fill="hold"/>
                                        <p:tgtEl>
                                          <p:spTgt spid="12"/>
                                        </p:tgtEl>
                                        <p:attrNameLst>
                                          <p:attrName>ppt_x</p:attrName>
                                        </p:attrNameLst>
                                      </p:cBhvr>
                                      <p:tavLst>
                                        <p:tav tm="0">
                                          <p:val>
                                            <p:strVal val="1+#ppt_w/2"/>
                                          </p:val>
                                        </p:tav>
                                        <p:tav tm="100000">
                                          <p:val>
                                            <p:strVal val="#ppt_x"/>
                                          </p:val>
                                        </p:tav>
                                      </p:tavLst>
                                    </p:anim>
                                    <p:anim calcmode="lin" valueType="num">
                                      <p:cBhvr additive="base">
                                        <p:cTn id="89" dur="500" fill="hold"/>
                                        <p:tgtEl>
                                          <p:spTgt spid="12"/>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18"/>
                                        </p:tgtEl>
                                        <p:attrNameLst>
                                          <p:attrName>style.visibility</p:attrName>
                                        </p:attrNameLst>
                                      </p:cBhvr>
                                      <p:to>
                                        <p:strVal val="visible"/>
                                      </p:to>
                                    </p:set>
                                    <p:anim calcmode="lin" valueType="num">
                                      <p:cBhvr additive="base">
                                        <p:cTn id="92" dur="500" fill="hold"/>
                                        <p:tgtEl>
                                          <p:spTgt spid="18"/>
                                        </p:tgtEl>
                                        <p:attrNameLst>
                                          <p:attrName>ppt_x</p:attrName>
                                        </p:attrNameLst>
                                      </p:cBhvr>
                                      <p:tavLst>
                                        <p:tav tm="0">
                                          <p:val>
                                            <p:strVal val="1+#ppt_w/2"/>
                                          </p:val>
                                        </p:tav>
                                        <p:tav tm="100000">
                                          <p:val>
                                            <p:strVal val="#ppt_x"/>
                                          </p:val>
                                        </p:tav>
                                      </p:tavLst>
                                    </p:anim>
                                    <p:anim calcmode="lin" valueType="num">
                                      <p:cBhvr additive="base">
                                        <p:cTn id="93" dur="500" fill="hold"/>
                                        <p:tgtEl>
                                          <p:spTgt spid="18"/>
                                        </p:tgtEl>
                                        <p:attrNameLst>
                                          <p:attrName>ppt_y</p:attrName>
                                        </p:attrNameLst>
                                      </p:cBhvr>
                                      <p:tavLst>
                                        <p:tav tm="0">
                                          <p:val>
                                            <p:strVal val="#ppt_y"/>
                                          </p:val>
                                        </p:tav>
                                        <p:tav tm="100000">
                                          <p:val>
                                            <p:strVal val="#ppt_y"/>
                                          </p:val>
                                        </p:tav>
                                      </p:tavLst>
                                    </p:anim>
                                  </p:childTnLst>
                                </p:cTn>
                              </p:par>
                            </p:childTnLst>
                          </p:cTn>
                        </p:par>
                        <p:par>
                          <p:cTn id="94" fill="hold">
                            <p:stCondLst>
                              <p:cond delay="3500"/>
                            </p:stCondLst>
                            <p:childTnLst>
                              <p:par>
                                <p:cTn id="95" presetID="22" presetClass="entr" presetSubtype="8" fill="hold" grpId="0"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p:bldP spid="16" grpId="0"/>
      <p:bldP spid="17" grpId="0"/>
      <p:bldP spid="18" grpId="0"/>
      <p:bldP spid="20" grpId="0" animBg="1"/>
      <p:bldP spid="21" grpId="0" animBg="1"/>
      <p:bldP spid="22" grpId="0" animBg="1"/>
      <p:bldP spid="42" grpId="0" animBg="1"/>
      <p:bldP spid="43" grpId="0" animBg="1"/>
      <p:bldP spid="4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4152900" y="2226787"/>
            <a:ext cx="3886200" cy="3341456"/>
            <a:chOff x="4352566" y="1922463"/>
            <a:chExt cx="3486868" cy="2998102"/>
          </a:xfrm>
        </p:grpSpPr>
        <p:sp>
          <p:nvSpPr>
            <p:cNvPr id="2" name="等腰三角形 1"/>
            <p:cNvSpPr/>
            <p:nvPr/>
          </p:nvSpPr>
          <p:spPr>
            <a:xfrm>
              <a:off x="5224283" y="3417605"/>
              <a:ext cx="1743434" cy="1502960"/>
            </a:xfrm>
            <a:prstGeom prst="triangle">
              <a:avLst/>
            </a:pr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flipV="1">
              <a:off x="6096000" y="3417605"/>
              <a:ext cx="1743434" cy="150296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等腰三角形 3"/>
            <p:cNvSpPr/>
            <p:nvPr/>
          </p:nvSpPr>
          <p:spPr>
            <a:xfrm flipV="1">
              <a:off x="4352566" y="3417605"/>
              <a:ext cx="1743434" cy="1502960"/>
            </a:xfrm>
            <a:prstGeom prst="triangle">
              <a:avLst/>
            </a:prstGeom>
            <a:solidFill>
              <a:schemeClr val="bg1">
                <a:lumMod val="65000"/>
              </a:schemeClr>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等腰三角形 4"/>
            <p:cNvSpPr/>
            <p:nvPr/>
          </p:nvSpPr>
          <p:spPr>
            <a:xfrm flipV="1">
              <a:off x="5224283" y="1922463"/>
              <a:ext cx="1743434" cy="1502960"/>
            </a:xfrm>
            <a:prstGeom prst="triangle">
              <a:avLst/>
            </a:pr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a:off x="6096000" y="1922463"/>
              <a:ext cx="1743434" cy="1502960"/>
            </a:xfrm>
            <a:prstGeom prst="triangle">
              <a:avLst/>
            </a:prstGeom>
            <a:solidFill>
              <a:schemeClr val="bg1">
                <a:lumMod val="65000"/>
              </a:schemeClr>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7" name="等腰三角形 6"/>
            <p:cNvSpPr/>
            <p:nvPr/>
          </p:nvSpPr>
          <p:spPr>
            <a:xfrm>
              <a:off x="4352566" y="1922463"/>
              <a:ext cx="1743434" cy="1502960"/>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0" name="组合 9"/>
          <p:cNvGrpSpPr/>
          <p:nvPr/>
        </p:nvGrpSpPr>
        <p:grpSpPr>
          <a:xfrm>
            <a:off x="1183789" y="4570712"/>
            <a:ext cx="2744334" cy="867054"/>
            <a:chOff x="7439644" y="2947217"/>
            <a:chExt cx="2744334" cy="867054"/>
          </a:xfrm>
        </p:grpSpPr>
        <p:sp>
          <p:nvSpPr>
            <p:cNvPr id="20" name="矩形 19"/>
            <p:cNvSpPr/>
            <p:nvPr/>
          </p:nvSpPr>
          <p:spPr bwMode="auto">
            <a:xfrm>
              <a:off x="7439644" y="3322726"/>
              <a:ext cx="2744334" cy="491545"/>
            </a:xfrm>
            <a:prstGeom prst="rect">
              <a:avLst/>
            </a:prstGeom>
          </p:spPr>
          <p:txBody>
            <a:bodyPr wrap="square">
              <a:spAutoFit/>
              <a:scene3d>
                <a:camera prst="orthographicFront"/>
                <a:lightRig rig="threePt" dir="t"/>
              </a:scene3d>
              <a:sp3d contourW="12700"/>
            </a:bodyPr>
            <a:lstStyle/>
            <a:p>
              <a:pPr algn="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21" name="PA-文本框 8"/>
            <p:cNvSpPr txBox="1"/>
            <p:nvPr>
              <p:custDataLst>
                <p:tags r:id="rId5"/>
              </p:custDataLst>
            </p:nvPr>
          </p:nvSpPr>
          <p:spPr>
            <a:xfrm>
              <a:off x="8973390" y="2947217"/>
              <a:ext cx="1210588" cy="400110"/>
            </a:xfrm>
            <a:prstGeom prst="rect">
              <a:avLst/>
            </a:prstGeom>
            <a:noFill/>
          </p:spPr>
          <p:txBody>
            <a:bodyPr wrap="none" rtlCol="0">
              <a:spAutoFit/>
              <a:scene3d>
                <a:camera prst="orthographicFront"/>
                <a:lightRig rig="threePt" dir="t"/>
              </a:scene3d>
              <a:sp3d contourW="12700"/>
            </a:bodyPr>
            <a:lstStyle/>
            <a:p>
              <a:pPr algn="r"/>
              <a:r>
                <a:rPr lang="zh-CN" altLang="en-US" sz="2000" dirty="0">
                  <a:latin typeface="微软雅黑" panose="020B0503020204020204" pitchFamily="34" charset="-122"/>
                  <a:ea typeface="微软雅黑" panose="020B0503020204020204" pitchFamily="34" charset="-122"/>
                </a:rPr>
                <a:t>标题添加</a:t>
              </a:r>
            </a:p>
          </p:txBody>
        </p:sp>
      </p:grpSp>
      <p:grpSp>
        <p:nvGrpSpPr>
          <p:cNvPr id="11" name="组合 10"/>
          <p:cNvGrpSpPr/>
          <p:nvPr/>
        </p:nvGrpSpPr>
        <p:grpSpPr>
          <a:xfrm>
            <a:off x="1183789" y="2270880"/>
            <a:ext cx="2744334" cy="867054"/>
            <a:chOff x="7439644" y="2947217"/>
            <a:chExt cx="2744334" cy="867054"/>
          </a:xfrm>
        </p:grpSpPr>
        <p:sp>
          <p:nvSpPr>
            <p:cNvPr id="18" name="矩形 17"/>
            <p:cNvSpPr/>
            <p:nvPr/>
          </p:nvSpPr>
          <p:spPr bwMode="auto">
            <a:xfrm>
              <a:off x="7439644" y="3322726"/>
              <a:ext cx="2744334" cy="491545"/>
            </a:xfrm>
            <a:prstGeom prst="rect">
              <a:avLst/>
            </a:prstGeom>
          </p:spPr>
          <p:txBody>
            <a:bodyPr wrap="square">
              <a:spAutoFit/>
              <a:scene3d>
                <a:camera prst="orthographicFront"/>
                <a:lightRig rig="threePt" dir="t"/>
              </a:scene3d>
              <a:sp3d contourW="12700"/>
            </a:bodyPr>
            <a:lstStyle/>
            <a:p>
              <a:pPr algn="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9" name="PA-文本框 8"/>
            <p:cNvSpPr txBox="1"/>
            <p:nvPr>
              <p:custDataLst>
                <p:tags r:id="rId4"/>
              </p:custDataLst>
            </p:nvPr>
          </p:nvSpPr>
          <p:spPr>
            <a:xfrm>
              <a:off x="8973390" y="2947217"/>
              <a:ext cx="1210588" cy="400110"/>
            </a:xfrm>
            <a:prstGeom prst="rect">
              <a:avLst/>
            </a:prstGeom>
            <a:noFill/>
          </p:spPr>
          <p:txBody>
            <a:bodyPr wrap="none" rtlCol="0">
              <a:spAutoFit/>
              <a:scene3d>
                <a:camera prst="orthographicFront"/>
                <a:lightRig rig="threePt" dir="t"/>
              </a:scene3d>
              <a:sp3d contourW="12700"/>
            </a:bodyPr>
            <a:lstStyle/>
            <a:p>
              <a:pPr algn="r"/>
              <a:r>
                <a:rPr lang="zh-CN" altLang="en-US" sz="2000" dirty="0">
                  <a:latin typeface="微软雅黑" panose="020B0503020204020204" pitchFamily="34" charset="-122"/>
                  <a:ea typeface="微软雅黑" panose="020B0503020204020204" pitchFamily="34" charset="-122"/>
                </a:rPr>
                <a:t>标题添加</a:t>
              </a:r>
            </a:p>
          </p:txBody>
        </p:sp>
      </p:grpSp>
      <p:grpSp>
        <p:nvGrpSpPr>
          <p:cNvPr id="12" name="组合 11"/>
          <p:cNvGrpSpPr/>
          <p:nvPr/>
        </p:nvGrpSpPr>
        <p:grpSpPr>
          <a:xfrm>
            <a:off x="8272754" y="4570712"/>
            <a:ext cx="2744334" cy="867054"/>
            <a:chOff x="7439644" y="2947217"/>
            <a:chExt cx="2744334" cy="867054"/>
          </a:xfrm>
        </p:grpSpPr>
        <p:sp>
          <p:nvSpPr>
            <p:cNvPr id="16" name="矩形 15"/>
            <p:cNvSpPr/>
            <p:nvPr/>
          </p:nvSpPr>
          <p:spPr bwMode="auto">
            <a:xfrm>
              <a:off x="7439644" y="3322726"/>
              <a:ext cx="2744334"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7" name="PA-文本框 8"/>
            <p:cNvSpPr txBox="1"/>
            <p:nvPr>
              <p:custDataLst>
                <p:tags r:id="rId3"/>
              </p:custDataLst>
            </p:nvPr>
          </p:nvSpPr>
          <p:spPr>
            <a:xfrm>
              <a:off x="7439644" y="2947217"/>
              <a:ext cx="1210588"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微软雅黑" panose="020B0503020204020204" pitchFamily="34" charset="-122"/>
                  <a:ea typeface="微软雅黑" panose="020B0503020204020204" pitchFamily="34" charset="-122"/>
                </a:rPr>
                <a:t>标题添加</a:t>
              </a:r>
            </a:p>
          </p:txBody>
        </p:sp>
      </p:grpSp>
      <p:grpSp>
        <p:nvGrpSpPr>
          <p:cNvPr id="13" name="组合 12"/>
          <p:cNvGrpSpPr/>
          <p:nvPr/>
        </p:nvGrpSpPr>
        <p:grpSpPr>
          <a:xfrm>
            <a:off x="8272754" y="2270880"/>
            <a:ext cx="2744334" cy="867054"/>
            <a:chOff x="7439644" y="2947217"/>
            <a:chExt cx="2744334" cy="867054"/>
          </a:xfrm>
        </p:grpSpPr>
        <p:sp>
          <p:nvSpPr>
            <p:cNvPr id="14" name="矩形 13"/>
            <p:cNvSpPr/>
            <p:nvPr/>
          </p:nvSpPr>
          <p:spPr bwMode="auto">
            <a:xfrm>
              <a:off x="7439644" y="3322726"/>
              <a:ext cx="2744334" cy="49154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5" name="PA-文本框 8"/>
            <p:cNvSpPr txBox="1"/>
            <p:nvPr>
              <p:custDataLst>
                <p:tags r:id="rId2"/>
              </p:custDataLst>
            </p:nvPr>
          </p:nvSpPr>
          <p:spPr>
            <a:xfrm>
              <a:off x="7439644" y="2947217"/>
              <a:ext cx="1210588"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微软雅黑" panose="020B0503020204020204" pitchFamily="34" charset="-122"/>
                  <a:ea typeface="微软雅黑" panose="020B0503020204020204" pitchFamily="34" charset="-122"/>
                </a:rPr>
                <a:t>标题添加</a:t>
              </a:r>
            </a:p>
          </p:txBody>
        </p:sp>
      </p:grpSp>
      <p:grpSp>
        <p:nvGrpSpPr>
          <p:cNvPr id="25" name="组合 24"/>
          <p:cNvGrpSpPr/>
          <p:nvPr/>
        </p:nvGrpSpPr>
        <p:grpSpPr>
          <a:xfrm>
            <a:off x="5524499" y="3330372"/>
            <a:ext cx="1143002" cy="1143000"/>
            <a:chOff x="1184643" y="1989138"/>
            <a:chExt cx="1758214" cy="1758214"/>
          </a:xfrm>
        </p:grpSpPr>
        <p:sp>
          <p:nvSpPr>
            <p:cNvPr id="26" name="椭圆 25"/>
            <p:cNvSpPr/>
            <p:nvPr/>
          </p:nvSpPr>
          <p:spPr>
            <a:xfrm>
              <a:off x="1184643" y="1989138"/>
              <a:ext cx="1758214" cy="1758214"/>
            </a:xfrm>
            <a:prstGeom prst="ellipse">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23"/>
            <p:cNvSpPr/>
            <p:nvPr/>
          </p:nvSpPr>
          <p:spPr>
            <a:xfrm>
              <a:off x="1638601" y="2443789"/>
              <a:ext cx="850299" cy="848912"/>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8" name="任意多边形: 形状 27"/>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形状 28"/>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PA-文本框 8"/>
          <p:cNvSpPr txBox="1"/>
          <p:nvPr>
            <p:custDataLst>
              <p:tags r:id="rId1"/>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1+#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l="14541" r="14541"/>
          <a:stretch>
            <a:fillRect/>
          </a:stretch>
        </p:blipFill>
        <p:spPr/>
      </p:pic>
      <p:pic>
        <p:nvPicPr>
          <p:cNvPr id="37" name="图片占位符 36"/>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l="14541" r="14541"/>
          <a:stretch>
            <a:fillRect/>
          </a:stretch>
        </p:blipFill>
        <p:spPr/>
      </p:pic>
      <p:pic>
        <p:nvPicPr>
          <p:cNvPr id="41" name="图片占位符 40"/>
          <p:cNvPicPr>
            <a:picLocks noGrp="1" noChangeAspect="1"/>
          </p:cNvPicPr>
          <p:nvPr>
            <p:ph type="pic" sz="quarter" idx="10"/>
          </p:nvPr>
        </p:nvPicPr>
        <p:blipFill>
          <a:blip r:embed="rId9" cstate="print">
            <a:extLst>
              <a:ext uri="{28A0092B-C50C-407E-A947-70E740481C1C}">
                <a14:useLocalDpi xmlns:a14="http://schemas.microsoft.com/office/drawing/2010/main" val="0"/>
              </a:ext>
            </a:extLst>
          </a:blip>
          <a:srcRect l="14541" r="14541"/>
          <a:stretch>
            <a:fillRect/>
          </a:stretch>
        </p:blipFill>
        <p:spPr/>
      </p:pic>
      <p:grpSp>
        <p:nvGrpSpPr>
          <p:cNvPr id="5" name="组合 4"/>
          <p:cNvGrpSpPr/>
          <p:nvPr/>
        </p:nvGrpSpPr>
        <p:grpSpPr>
          <a:xfrm>
            <a:off x="1397000" y="4987925"/>
            <a:ext cx="2628900" cy="867054"/>
            <a:chOff x="7933022" y="2947217"/>
            <a:chExt cx="2628900" cy="867054"/>
          </a:xfrm>
        </p:grpSpPr>
        <p:sp>
          <p:nvSpPr>
            <p:cNvPr id="6" name="矩形 5"/>
            <p:cNvSpPr/>
            <p:nvPr/>
          </p:nvSpPr>
          <p:spPr bwMode="auto">
            <a:xfrm>
              <a:off x="7933022" y="3322726"/>
              <a:ext cx="2628900"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7" name="PA-文本框 8"/>
            <p:cNvSpPr txBox="1"/>
            <p:nvPr>
              <p:custDataLst>
                <p:tags r:id="rId4"/>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8" name="组合 7"/>
          <p:cNvGrpSpPr/>
          <p:nvPr/>
        </p:nvGrpSpPr>
        <p:grpSpPr>
          <a:xfrm>
            <a:off x="4781550" y="4987925"/>
            <a:ext cx="2628900" cy="867054"/>
            <a:chOff x="7933022" y="2947217"/>
            <a:chExt cx="2628900" cy="867054"/>
          </a:xfrm>
        </p:grpSpPr>
        <p:sp>
          <p:nvSpPr>
            <p:cNvPr id="9" name="矩形 8"/>
            <p:cNvSpPr/>
            <p:nvPr/>
          </p:nvSpPr>
          <p:spPr bwMode="auto">
            <a:xfrm>
              <a:off x="7933022" y="3322726"/>
              <a:ext cx="2628900"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0" name="PA-文本框 8"/>
            <p:cNvSpPr txBox="1"/>
            <p:nvPr>
              <p:custDataLst>
                <p:tags r:id="rId3"/>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grpSp>
        <p:nvGrpSpPr>
          <p:cNvPr id="11" name="组合 10"/>
          <p:cNvGrpSpPr/>
          <p:nvPr/>
        </p:nvGrpSpPr>
        <p:grpSpPr>
          <a:xfrm>
            <a:off x="8166102" y="4987925"/>
            <a:ext cx="2628900" cy="867054"/>
            <a:chOff x="7933022" y="2947217"/>
            <a:chExt cx="2628900" cy="867054"/>
          </a:xfrm>
        </p:grpSpPr>
        <p:sp>
          <p:nvSpPr>
            <p:cNvPr id="12" name="矩形 11"/>
            <p:cNvSpPr/>
            <p:nvPr/>
          </p:nvSpPr>
          <p:spPr bwMode="auto">
            <a:xfrm>
              <a:off x="7933022" y="3322726"/>
              <a:ext cx="2628900" cy="491545"/>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3" name="PA-文本框 8"/>
            <p:cNvSpPr txBox="1"/>
            <p:nvPr>
              <p:custDataLst>
                <p:tags r:id="rId2"/>
              </p:custDataLst>
            </p:nvPr>
          </p:nvSpPr>
          <p:spPr>
            <a:xfrm>
              <a:off x="8642178" y="2947217"/>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grpSp>
      <p:sp>
        <p:nvSpPr>
          <p:cNvPr id="16" name="图文框 15"/>
          <p:cNvSpPr/>
          <p:nvPr/>
        </p:nvSpPr>
        <p:spPr>
          <a:xfrm>
            <a:off x="8435979" y="2399439"/>
            <a:ext cx="2089146" cy="2210030"/>
          </a:xfrm>
          <a:prstGeom prst="frame">
            <a:avLst>
              <a:gd name="adj1" fmla="val 2417"/>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2" name="图文框 41"/>
          <p:cNvSpPr/>
          <p:nvPr/>
        </p:nvSpPr>
        <p:spPr>
          <a:xfrm>
            <a:off x="5051427" y="2399439"/>
            <a:ext cx="2089146" cy="2210030"/>
          </a:xfrm>
          <a:prstGeom prst="frame">
            <a:avLst>
              <a:gd name="adj1" fmla="val 2417"/>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3" name="图文框 42"/>
          <p:cNvSpPr/>
          <p:nvPr/>
        </p:nvSpPr>
        <p:spPr>
          <a:xfrm>
            <a:off x="1666875" y="2399439"/>
            <a:ext cx="2089146" cy="2210030"/>
          </a:xfrm>
          <a:prstGeom prst="frame">
            <a:avLst>
              <a:gd name="adj1" fmla="val 2417"/>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4" name="任意多边形: 形状 43"/>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形状 44"/>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PA-文本框 8"/>
          <p:cNvSpPr txBox="1"/>
          <p:nvPr>
            <p:custDataLst>
              <p:tags r:id="rId1"/>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par>
                                <p:cTn id="15" presetID="53" presetClass="entr" presetSubtype="16"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fltVal val="0"/>
                                          </p:val>
                                        </p:tav>
                                        <p:tav tm="100000">
                                          <p:val>
                                            <p:strVal val="#ppt_w"/>
                                          </p:val>
                                        </p:tav>
                                      </p:tavLst>
                                    </p:anim>
                                    <p:anim calcmode="lin" valueType="num">
                                      <p:cBhvr>
                                        <p:cTn id="18" dur="500" fill="hold"/>
                                        <p:tgtEl>
                                          <p:spTgt spid="41"/>
                                        </p:tgtEl>
                                        <p:attrNameLst>
                                          <p:attrName>ppt_h</p:attrName>
                                        </p:attrNameLst>
                                      </p:cBhvr>
                                      <p:tavLst>
                                        <p:tav tm="0">
                                          <p:val>
                                            <p:fltVal val="0"/>
                                          </p:val>
                                        </p:tav>
                                        <p:tav tm="100000">
                                          <p:val>
                                            <p:strVal val="#ppt_h"/>
                                          </p:val>
                                        </p:tav>
                                      </p:tavLst>
                                    </p:anim>
                                    <p:animEffect transition="in" filter="fade">
                                      <p:cBhvr>
                                        <p:cTn id="19" dur="500"/>
                                        <p:tgtEl>
                                          <p:spTgt spid="4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p:cTn id="27" dur="500" fill="hold"/>
                                        <p:tgtEl>
                                          <p:spTgt spid="42"/>
                                        </p:tgtEl>
                                        <p:attrNameLst>
                                          <p:attrName>ppt_w</p:attrName>
                                        </p:attrNameLst>
                                      </p:cBhvr>
                                      <p:tavLst>
                                        <p:tav tm="0">
                                          <p:val>
                                            <p:fltVal val="0"/>
                                          </p:val>
                                        </p:tav>
                                        <p:tav tm="100000">
                                          <p:val>
                                            <p:strVal val="#ppt_w"/>
                                          </p:val>
                                        </p:tav>
                                      </p:tavLst>
                                    </p:anim>
                                    <p:anim calcmode="lin" valueType="num">
                                      <p:cBhvr>
                                        <p:cTn id="28" dur="500" fill="hold"/>
                                        <p:tgtEl>
                                          <p:spTgt spid="42"/>
                                        </p:tgtEl>
                                        <p:attrNameLst>
                                          <p:attrName>ppt_h</p:attrName>
                                        </p:attrNameLst>
                                      </p:cBhvr>
                                      <p:tavLst>
                                        <p:tav tm="0">
                                          <p:val>
                                            <p:fltVal val="0"/>
                                          </p:val>
                                        </p:tav>
                                        <p:tav tm="100000">
                                          <p:val>
                                            <p:strVal val="#ppt_h"/>
                                          </p:val>
                                        </p:tav>
                                      </p:tavLst>
                                    </p:anim>
                                    <p:animEffect transition="in" filter="fade">
                                      <p:cBhvr>
                                        <p:cTn id="29" dur="500"/>
                                        <p:tgtEl>
                                          <p:spTgt spid="4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childTnLst>
                          </p:cTn>
                        </p:par>
                        <p:par>
                          <p:cTn id="35" fill="hold">
                            <p:stCondLst>
                              <p:cond delay="500"/>
                            </p:stCondLst>
                            <p:childTnLst>
                              <p:par>
                                <p:cTn id="36" presetID="42" presetClass="entr" presetSubtype="0"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2" grpId="0" animBg="1"/>
      <p:bldP spid="4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占位符 23"/>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l="12500" r="12500"/>
          <a:stretch>
            <a:fillRect/>
          </a:stretch>
        </p:blipFill>
        <p:spPr/>
      </p:pic>
      <p:pic>
        <p:nvPicPr>
          <p:cNvPr id="34" name="图片占位符 33"/>
          <p:cNvPicPr>
            <a:picLocks noGrp="1" noChangeAspect="1"/>
          </p:cNvPicPr>
          <p:nvPr>
            <p:ph type="pic" sz="quarter" idx="13"/>
          </p:nvPr>
        </p:nvPicPr>
        <p:blipFill>
          <a:blip r:embed="rId9" cstate="print">
            <a:extLst>
              <a:ext uri="{28A0092B-C50C-407E-A947-70E740481C1C}">
                <a14:useLocalDpi xmlns:a14="http://schemas.microsoft.com/office/drawing/2010/main" val="0"/>
              </a:ext>
            </a:extLst>
          </a:blip>
          <a:srcRect l="12529" r="12529"/>
          <a:stretch>
            <a:fillRect/>
          </a:stretch>
        </p:blipFill>
        <p:spPr/>
      </p:pic>
      <p:pic>
        <p:nvPicPr>
          <p:cNvPr id="32" name="图片占位符 31"/>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12500" r="12500"/>
          <a:stretch>
            <a:fillRect/>
          </a:stretch>
        </p:blipFill>
        <p:spPr/>
      </p:pic>
      <p:pic>
        <p:nvPicPr>
          <p:cNvPr id="38" name="图片占位符 37"/>
          <p:cNvPicPr>
            <a:picLocks noGrp="1" noChangeAspect="1"/>
          </p:cNvPicPr>
          <p:nvPr>
            <p:ph type="pic" sz="quarter" idx="11"/>
          </p:nvPr>
        </p:nvPicPr>
        <p:blipFill>
          <a:blip r:embed="rId11" cstate="print">
            <a:extLst>
              <a:ext uri="{28A0092B-C50C-407E-A947-70E740481C1C}">
                <a14:useLocalDpi xmlns:a14="http://schemas.microsoft.com/office/drawing/2010/main" val="0"/>
              </a:ext>
            </a:extLst>
          </a:blip>
          <a:srcRect l="12529" r="12529"/>
          <a:stretch>
            <a:fillRect/>
          </a:stretch>
        </p:blipFill>
        <p:spPr/>
      </p:pic>
      <p:sp>
        <p:nvSpPr>
          <p:cNvPr id="2" name="泪滴形 1"/>
          <p:cNvSpPr/>
          <p:nvPr/>
        </p:nvSpPr>
        <p:spPr>
          <a:xfrm>
            <a:off x="1835149" y="3105150"/>
            <a:ext cx="1007982" cy="1007980"/>
          </a:xfrm>
          <a:prstGeom prst="teardrop">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3" name="泪滴形 2"/>
          <p:cNvSpPr/>
          <p:nvPr/>
        </p:nvSpPr>
        <p:spPr>
          <a:xfrm>
            <a:off x="4339723" y="3105150"/>
            <a:ext cx="1007982" cy="1007980"/>
          </a:xfrm>
          <a:prstGeom prst="teardrop">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泪滴形 3"/>
          <p:cNvSpPr/>
          <p:nvPr/>
        </p:nvSpPr>
        <p:spPr>
          <a:xfrm>
            <a:off x="6844297" y="3105150"/>
            <a:ext cx="1007982" cy="1007980"/>
          </a:xfrm>
          <a:prstGeom prst="teardrop">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泪滴形 4"/>
          <p:cNvSpPr/>
          <p:nvPr/>
        </p:nvSpPr>
        <p:spPr>
          <a:xfrm>
            <a:off x="9348870" y="3105150"/>
            <a:ext cx="1007982" cy="1007980"/>
          </a:xfrm>
          <a:prstGeom prst="teardrop">
            <a:avLst/>
          </a:prstGeom>
          <a:solidFill>
            <a:schemeClr val="bg1"/>
          </a:solidFill>
          <a:ln>
            <a:noFill/>
          </a:ln>
          <a:effectLst>
            <a:outerShdw blurRad="6477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矩形 7"/>
          <p:cNvSpPr/>
          <p:nvPr/>
        </p:nvSpPr>
        <p:spPr bwMode="auto">
          <a:xfrm>
            <a:off x="1403350" y="4667323"/>
            <a:ext cx="1871578" cy="701602"/>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9" name="PA-文本框 8"/>
          <p:cNvSpPr txBox="1"/>
          <p:nvPr>
            <p:custDataLst>
              <p:tags r:id="rId1"/>
            </p:custDataLst>
          </p:nvPr>
        </p:nvSpPr>
        <p:spPr>
          <a:xfrm>
            <a:off x="2064340" y="2165290"/>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sp>
        <p:nvSpPr>
          <p:cNvPr id="11" name="矩形 10"/>
          <p:cNvSpPr/>
          <p:nvPr/>
        </p:nvSpPr>
        <p:spPr bwMode="auto">
          <a:xfrm>
            <a:off x="3907924" y="4667323"/>
            <a:ext cx="1871578" cy="701602"/>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2" name="PA-文本框 8"/>
          <p:cNvSpPr txBox="1"/>
          <p:nvPr>
            <p:custDataLst>
              <p:tags r:id="rId2"/>
            </p:custDataLst>
          </p:nvPr>
        </p:nvSpPr>
        <p:spPr>
          <a:xfrm>
            <a:off x="4568914" y="2165290"/>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sp>
        <p:nvSpPr>
          <p:cNvPr id="14" name="矩形 13"/>
          <p:cNvSpPr/>
          <p:nvPr/>
        </p:nvSpPr>
        <p:spPr bwMode="auto">
          <a:xfrm>
            <a:off x="6412498" y="4667323"/>
            <a:ext cx="1871578" cy="701602"/>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5" name="PA-文本框 8"/>
          <p:cNvSpPr txBox="1"/>
          <p:nvPr>
            <p:custDataLst>
              <p:tags r:id="rId3"/>
            </p:custDataLst>
          </p:nvPr>
        </p:nvSpPr>
        <p:spPr>
          <a:xfrm>
            <a:off x="7073488" y="2165290"/>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sp>
        <p:nvSpPr>
          <p:cNvPr id="17" name="矩形 16"/>
          <p:cNvSpPr/>
          <p:nvPr/>
        </p:nvSpPr>
        <p:spPr bwMode="auto">
          <a:xfrm>
            <a:off x="8917072" y="4667323"/>
            <a:ext cx="1871578" cy="701602"/>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lumMod val="50000"/>
                  </a:schemeClr>
                </a:solidFill>
                <a:latin typeface="Century Gothic" panose="020B0502020202020204" pitchFamily="34" charset="0"/>
                <a:ea typeface="+mj-ea"/>
              </a:rPr>
              <a:t>设计源于生活生活因设计改变在生活中追求艺术之美的存在生活因设计改变</a:t>
            </a:r>
          </a:p>
        </p:txBody>
      </p:sp>
      <p:sp>
        <p:nvSpPr>
          <p:cNvPr id="18" name="PA-文本框 8"/>
          <p:cNvSpPr txBox="1"/>
          <p:nvPr>
            <p:custDataLst>
              <p:tags r:id="rId4"/>
            </p:custDataLst>
          </p:nvPr>
        </p:nvSpPr>
        <p:spPr>
          <a:xfrm>
            <a:off x="9578062" y="2165290"/>
            <a:ext cx="1210588"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latin typeface="微软雅黑" panose="020B0503020204020204" pitchFamily="34" charset="-122"/>
                <a:ea typeface="微软雅黑" panose="020B0503020204020204" pitchFamily="34" charset="-122"/>
              </a:rPr>
              <a:t>标题添加</a:t>
            </a:r>
          </a:p>
        </p:txBody>
      </p:sp>
      <p:sp>
        <p:nvSpPr>
          <p:cNvPr id="43" name="椭圆 38"/>
          <p:cNvSpPr/>
          <p:nvPr/>
        </p:nvSpPr>
        <p:spPr>
          <a:xfrm>
            <a:off x="2152549" y="3416306"/>
            <a:ext cx="373179" cy="385667"/>
          </a:xfrm>
          <a:custGeom>
            <a:avLst/>
            <a:gdLst>
              <a:gd name="T0" fmla="*/ 743 w 743"/>
              <a:gd name="T1" fmla="*/ 27 h 769"/>
              <a:gd name="T2" fmla="*/ 736 w 743"/>
              <a:gd name="T3" fmla="*/ 8 h 769"/>
              <a:gd name="T4" fmla="*/ 717 w 743"/>
              <a:gd name="T5" fmla="*/ 0 h 769"/>
              <a:gd name="T6" fmla="*/ 599 w 743"/>
              <a:gd name="T7" fmla="*/ 0 h 769"/>
              <a:gd name="T8" fmla="*/ 591 w 743"/>
              <a:gd name="T9" fmla="*/ 1 h 769"/>
              <a:gd name="T10" fmla="*/ 569 w 743"/>
              <a:gd name="T11" fmla="*/ 1 h 769"/>
              <a:gd name="T12" fmla="*/ 555 w 743"/>
              <a:gd name="T13" fmla="*/ 2 h 769"/>
              <a:gd name="T14" fmla="*/ 184 w 743"/>
              <a:gd name="T15" fmla="*/ 2 h 769"/>
              <a:gd name="T16" fmla="*/ 171 w 743"/>
              <a:gd name="T17" fmla="*/ 1 h 769"/>
              <a:gd name="T18" fmla="*/ 152 w 743"/>
              <a:gd name="T19" fmla="*/ 1 h 769"/>
              <a:gd name="T20" fmla="*/ 144 w 743"/>
              <a:gd name="T21" fmla="*/ 0 h 769"/>
              <a:gd name="T22" fmla="*/ 26 w 743"/>
              <a:gd name="T23" fmla="*/ 0 h 769"/>
              <a:gd name="T24" fmla="*/ 8 w 743"/>
              <a:gd name="T25" fmla="*/ 8 h 769"/>
              <a:gd name="T26" fmla="*/ 0 w 743"/>
              <a:gd name="T27" fmla="*/ 27 h 769"/>
              <a:gd name="T28" fmla="*/ 118 w 743"/>
              <a:gd name="T29" fmla="*/ 266 h 769"/>
              <a:gd name="T30" fmla="*/ 118 w 743"/>
              <a:gd name="T31" fmla="*/ 267 h 769"/>
              <a:gd name="T32" fmla="*/ 118 w 743"/>
              <a:gd name="T33" fmla="*/ 270 h 769"/>
              <a:gd name="T34" fmla="*/ 342 w 743"/>
              <a:gd name="T35" fmla="*/ 511 h 769"/>
              <a:gd name="T36" fmla="*/ 342 w 743"/>
              <a:gd name="T37" fmla="*/ 713 h 769"/>
              <a:gd name="T38" fmla="*/ 242 w 743"/>
              <a:gd name="T39" fmla="*/ 713 h 769"/>
              <a:gd name="T40" fmla="*/ 228 w 743"/>
              <a:gd name="T41" fmla="*/ 727 h 769"/>
              <a:gd name="T42" fmla="*/ 228 w 743"/>
              <a:gd name="T43" fmla="*/ 756 h 769"/>
              <a:gd name="T44" fmla="*/ 242 w 743"/>
              <a:gd name="T45" fmla="*/ 769 h 769"/>
              <a:gd name="T46" fmla="*/ 498 w 743"/>
              <a:gd name="T47" fmla="*/ 769 h 769"/>
              <a:gd name="T48" fmla="*/ 511 w 743"/>
              <a:gd name="T49" fmla="*/ 756 h 769"/>
              <a:gd name="T50" fmla="*/ 511 w 743"/>
              <a:gd name="T51" fmla="*/ 727 h 769"/>
              <a:gd name="T52" fmla="*/ 498 w 743"/>
              <a:gd name="T53" fmla="*/ 713 h 769"/>
              <a:gd name="T54" fmla="*/ 398 w 743"/>
              <a:gd name="T55" fmla="*/ 713 h 769"/>
              <a:gd name="T56" fmla="*/ 398 w 743"/>
              <a:gd name="T57" fmla="*/ 511 h 769"/>
              <a:gd name="T58" fmla="*/ 621 w 743"/>
              <a:gd name="T59" fmla="*/ 279 h 769"/>
              <a:gd name="T60" fmla="*/ 623 w 743"/>
              <a:gd name="T61" fmla="*/ 271 h 769"/>
              <a:gd name="T62" fmla="*/ 623 w 743"/>
              <a:gd name="T63" fmla="*/ 266 h 769"/>
              <a:gd name="T64" fmla="*/ 743 w 743"/>
              <a:gd name="T65" fmla="*/ 27 h 769"/>
              <a:gd name="T66" fmla="*/ 370 w 743"/>
              <a:gd name="T67" fmla="*/ 457 h 769"/>
              <a:gd name="T68" fmla="*/ 174 w 743"/>
              <a:gd name="T69" fmla="*/ 261 h 769"/>
              <a:gd name="T70" fmla="*/ 174 w 743"/>
              <a:gd name="T71" fmla="*/ 58 h 769"/>
              <a:gd name="T72" fmla="*/ 566 w 743"/>
              <a:gd name="T73" fmla="*/ 58 h 769"/>
              <a:gd name="T74" fmla="*/ 566 w 743"/>
              <a:gd name="T75" fmla="*/ 261 h 769"/>
              <a:gd name="T76" fmla="*/ 370 w 743"/>
              <a:gd name="T77" fmla="*/ 457 h 769"/>
              <a:gd name="T78" fmla="*/ 118 w 743"/>
              <a:gd name="T79" fmla="*/ 209 h 769"/>
              <a:gd name="T80" fmla="*/ 55 w 743"/>
              <a:gd name="T81" fmla="*/ 53 h 769"/>
              <a:gd name="T82" fmla="*/ 118 w 743"/>
              <a:gd name="T83" fmla="*/ 53 h 769"/>
              <a:gd name="T84" fmla="*/ 118 w 743"/>
              <a:gd name="T85" fmla="*/ 209 h 769"/>
              <a:gd name="T86" fmla="*/ 626 w 743"/>
              <a:gd name="T87" fmla="*/ 209 h 769"/>
              <a:gd name="T88" fmla="*/ 626 w 743"/>
              <a:gd name="T89" fmla="*/ 53 h 769"/>
              <a:gd name="T90" fmla="*/ 688 w 743"/>
              <a:gd name="T91" fmla="*/ 53 h 769"/>
              <a:gd name="T92" fmla="*/ 626 w 743"/>
              <a:gd name="T93" fmla="*/ 20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3" h="769">
                <a:moveTo>
                  <a:pt x="743" y="27"/>
                </a:moveTo>
                <a:cubicBezTo>
                  <a:pt x="743" y="20"/>
                  <a:pt x="741" y="13"/>
                  <a:pt x="736" y="8"/>
                </a:cubicBezTo>
                <a:cubicBezTo>
                  <a:pt x="731" y="3"/>
                  <a:pt x="724" y="0"/>
                  <a:pt x="717" y="0"/>
                </a:cubicBezTo>
                <a:lnTo>
                  <a:pt x="599" y="0"/>
                </a:lnTo>
                <a:cubicBezTo>
                  <a:pt x="596" y="0"/>
                  <a:pt x="594" y="0"/>
                  <a:pt x="591" y="1"/>
                </a:cubicBezTo>
                <a:lnTo>
                  <a:pt x="569" y="1"/>
                </a:lnTo>
                <a:cubicBezTo>
                  <a:pt x="565" y="1"/>
                  <a:pt x="560" y="1"/>
                  <a:pt x="555" y="2"/>
                </a:cubicBezTo>
                <a:lnTo>
                  <a:pt x="184" y="2"/>
                </a:lnTo>
                <a:cubicBezTo>
                  <a:pt x="179" y="1"/>
                  <a:pt x="175" y="1"/>
                  <a:pt x="171" y="1"/>
                </a:cubicBezTo>
                <a:lnTo>
                  <a:pt x="152" y="1"/>
                </a:lnTo>
                <a:cubicBezTo>
                  <a:pt x="149" y="0"/>
                  <a:pt x="147" y="0"/>
                  <a:pt x="144" y="0"/>
                </a:cubicBezTo>
                <a:lnTo>
                  <a:pt x="26" y="0"/>
                </a:lnTo>
                <a:cubicBezTo>
                  <a:pt x="19" y="0"/>
                  <a:pt x="13" y="3"/>
                  <a:pt x="8" y="8"/>
                </a:cubicBezTo>
                <a:cubicBezTo>
                  <a:pt x="2" y="13"/>
                  <a:pt x="0" y="20"/>
                  <a:pt x="0" y="27"/>
                </a:cubicBezTo>
                <a:cubicBezTo>
                  <a:pt x="0" y="36"/>
                  <a:pt x="3" y="239"/>
                  <a:pt x="118" y="266"/>
                </a:cubicBezTo>
                <a:lnTo>
                  <a:pt x="118" y="267"/>
                </a:lnTo>
                <a:cubicBezTo>
                  <a:pt x="118" y="268"/>
                  <a:pt x="118" y="269"/>
                  <a:pt x="118" y="270"/>
                </a:cubicBezTo>
                <a:cubicBezTo>
                  <a:pt x="123" y="394"/>
                  <a:pt x="220" y="497"/>
                  <a:pt x="342" y="511"/>
                </a:cubicBezTo>
                <a:lnTo>
                  <a:pt x="342" y="713"/>
                </a:lnTo>
                <a:lnTo>
                  <a:pt x="242" y="713"/>
                </a:lnTo>
                <a:cubicBezTo>
                  <a:pt x="234" y="713"/>
                  <a:pt x="228" y="719"/>
                  <a:pt x="228" y="727"/>
                </a:cubicBezTo>
                <a:lnTo>
                  <a:pt x="228" y="756"/>
                </a:lnTo>
                <a:cubicBezTo>
                  <a:pt x="228" y="763"/>
                  <a:pt x="234" y="769"/>
                  <a:pt x="242" y="769"/>
                </a:cubicBezTo>
                <a:lnTo>
                  <a:pt x="498" y="769"/>
                </a:lnTo>
                <a:cubicBezTo>
                  <a:pt x="505" y="769"/>
                  <a:pt x="511" y="763"/>
                  <a:pt x="511" y="756"/>
                </a:cubicBezTo>
                <a:lnTo>
                  <a:pt x="511" y="727"/>
                </a:lnTo>
                <a:cubicBezTo>
                  <a:pt x="511" y="719"/>
                  <a:pt x="505" y="713"/>
                  <a:pt x="498" y="713"/>
                </a:cubicBezTo>
                <a:lnTo>
                  <a:pt x="398" y="713"/>
                </a:lnTo>
                <a:lnTo>
                  <a:pt x="398" y="511"/>
                </a:lnTo>
                <a:cubicBezTo>
                  <a:pt x="519" y="498"/>
                  <a:pt x="612" y="401"/>
                  <a:pt x="621" y="279"/>
                </a:cubicBezTo>
                <a:cubicBezTo>
                  <a:pt x="622" y="277"/>
                  <a:pt x="623" y="274"/>
                  <a:pt x="623" y="271"/>
                </a:cubicBezTo>
                <a:lnTo>
                  <a:pt x="623" y="266"/>
                </a:lnTo>
                <a:cubicBezTo>
                  <a:pt x="740" y="242"/>
                  <a:pt x="743" y="36"/>
                  <a:pt x="743" y="27"/>
                </a:cubicBezTo>
                <a:close/>
                <a:moveTo>
                  <a:pt x="370" y="457"/>
                </a:moveTo>
                <a:cubicBezTo>
                  <a:pt x="262" y="457"/>
                  <a:pt x="174" y="369"/>
                  <a:pt x="174" y="261"/>
                </a:cubicBezTo>
                <a:lnTo>
                  <a:pt x="174" y="58"/>
                </a:lnTo>
                <a:lnTo>
                  <a:pt x="566" y="58"/>
                </a:lnTo>
                <a:lnTo>
                  <a:pt x="566" y="261"/>
                </a:lnTo>
                <a:cubicBezTo>
                  <a:pt x="566" y="369"/>
                  <a:pt x="478" y="457"/>
                  <a:pt x="370" y="457"/>
                </a:cubicBezTo>
                <a:close/>
                <a:moveTo>
                  <a:pt x="118" y="209"/>
                </a:moveTo>
                <a:cubicBezTo>
                  <a:pt x="73" y="184"/>
                  <a:pt x="59" y="98"/>
                  <a:pt x="55" y="53"/>
                </a:cubicBezTo>
                <a:lnTo>
                  <a:pt x="118" y="53"/>
                </a:lnTo>
                <a:lnTo>
                  <a:pt x="118" y="209"/>
                </a:lnTo>
                <a:close/>
                <a:moveTo>
                  <a:pt x="626" y="209"/>
                </a:moveTo>
                <a:lnTo>
                  <a:pt x="626" y="53"/>
                </a:lnTo>
                <a:lnTo>
                  <a:pt x="688" y="53"/>
                </a:lnTo>
                <a:cubicBezTo>
                  <a:pt x="684" y="98"/>
                  <a:pt x="670" y="184"/>
                  <a:pt x="626" y="209"/>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39"/>
          <p:cNvSpPr/>
          <p:nvPr/>
        </p:nvSpPr>
        <p:spPr>
          <a:xfrm>
            <a:off x="4650879" y="3422111"/>
            <a:ext cx="385667" cy="374056"/>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40"/>
          <p:cNvSpPr/>
          <p:nvPr/>
        </p:nvSpPr>
        <p:spPr>
          <a:xfrm>
            <a:off x="7155453" y="3416597"/>
            <a:ext cx="385667" cy="385084"/>
          </a:xfrm>
          <a:custGeom>
            <a:avLst/>
            <a:gdLst>
              <a:gd name="T0" fmla="*/ 6894 w 7804"/>
              <a:gd name="T1" fmla="*/ 3038 h 7804"/>
              <a:gd name="T2" fmla="*/ 6614 w 7804"/>
              <a:gd name="T3" fmla="*/ 2704 h 7804"/>
              <a:gd name="T4" fmla="*/ 6826 w 7804"/>
              <a:gd name="T5" fmla="*/ 2200 h 7804"/>
              <a:gd name="T6" fmla="*/ 6496 w 7804"/>
              <a:gd name="T7" fmla="*/ 978 h 7804"/>
              <a:gd name="T8" fmla="*/ 5604 w 7804"/>
              <a:gd name="T9" fmla="*/ 978 h 7804"/>
              <a:gd name="T10" fmla="*/ 5254 w 7804"/>
              <a:gd name="T11" fmla="*/ 1222 h 7804"/>
              <a:gd name="T12" fmla="*/ 4973 w 7804"/>
              <a:gd name="T13" fmla="*/ 1137 h 7804"/>
              <a:gd name="T14" fmla="*/ 4766 w 7804"/>
              <a:gd name="T15" fmla="*/ 631 h 7804"/>
              <a:gd name="T16" fmla="*/ 3668 w 7804"/>
              <a:gd name="T17" fmla="*/ 0 h 7804"/>
              <a:gd name="T18" fmla="*/ 3038 w 7804"/>
              <a:gd name="T19" fmla="*/ 910 h 7804"/>
              <a:gd name="T20" fmla="*/ 2704 w 7804"/>
              <a:gd name="T21" fmla="*/ 1190 h 7804"/>
              <a:gd name="T22" fmla="*/ 2398 w 7804"/>
              <a:gd name="T23" fmla="*/ 1175 h 7804"/>
              <a:gd name="T24" fmla="*/ 1754 w 7804"/>
              <a:gd name="T25" fmla="*/ 793 h 7804"/>
              <a:gd name="T26" fmla="*/ 978 w 7804"/>
              <a:gd name="T27" fmla="*/ 1308 h 7804"/>
              <a:gd name="T28" fmla="*/ 1175 w 7804"/>
              <a:gd name="T29" fmla="*/ 2398 h 7804"/>
              <a:gd name="T30" fmla="*/ 1137 w 7804"/>
              <a:gd name="T31" fmla="*/ 2831 h 7804"/>
              <a:gd name="T32" fmla="*/ 631 w 7804"/>
              <a:gd name="T33" fmla="*/ 3038 h 7804"/>
              <a:gd name="T34" fmla="*/ 0 w 7804"/>
              <a:gd name="T35" fmla="*/ 4136 h 7804"/>
              <a:gd name="T36" fmla="*/ 910 w 7804"/>
              <a:gd name="T37" fmla="*/ 4766 h 7804"/>
              <a:gd name="T38" fmla="*/ 1190 w 7804"/>
              <a:gd name="T39" fmla="*/ 5100 h 7804"/>
              <a:gd name="T40" fmla="*/ 978 w 7804"/>
              <a:gd name="T41" fmla="*/ 5604 h 7804"/>
              <a:gd name="T42" fmla="*/ 1308 w 7804"/>
              <a:gd name="T43" fmla="*/ 6826 h 7804"/>
              <a:gd name="T44" fmla="*/ 2200 w 7804"/>
              <a:gd name="T45" fmla="*/ 6826 h 7804"/>
              <a:gd name="T46" fmla="*/ 2550 w 7804"/>
              <a:gd name="T47" fmla="*/ 6582 h 7804"/>
              <a:gd name="T48" fmla="*/ 2831 w 7804"/>
              <a:gd name="T49" fmla="*/ 6667 h 7804"/>
              <a:gd name="T50" fmla="*/ 3038 w 7804"/>
              <a:gd name="T51" fmla="*/ 7173 h 7804"/>
              <a:gd name="T52" fmla="*/ 4136 w 7804"/>
              <a:gd name="T53" fmla="*/ 7804 h 7804"/>
              <a:gd name="T54" fmla="*/ 4766 w 7804"/>
              <a:gd name="T55" fmla="*/ 6894 h 7804"/>
              <a:gd name="T56" fmla="*/ 5100 w 7804"/>
              <a:gd name="T57" fmla="*/ 6614 h 7804"/>
              <a:gd name="T58" fmla="*/ 5406 w 7804"/>
              <a:gd name="T59" fmla="*/ 6629 h 7804"/>
              <a:gd name="T60" fmla="*/ 6050 w 7804"/>
              <a:gd name="T61" fmla="*/ 7011 h 7804"/>
              <a:gd name="T62" fmla="*/ 6647 w 7804"/>
              <a:gd name="T63" fmla="*/ 6675 h 7804"/>
              <a:gd name="T64" fmla="*/ 6826 w 7804"/>
              <a:gd name="T65" fmla="*/ 6496 h 7804"/>
              <a:gd name="T66" fmla="*/ 6629 w 7804"/>
              <a:gd name="T67" fmla="*/ 5406 h 7804"/>
              <a:gd name="T68" fmla="*/ 6667 w 7804"/>
              <a:gd name="T69" fmla="*/ 4972 h 7804"/>
              <a:gd name="T70" fmla="*/ 7173 w 7804"/>
              <a:gd name="T71" fmla="*/ 4766 h 7804"/>
              <a:gd name="T72" fmla="*/ 7804 w 7804"/>
              <a:gd name="T73" fmla="*/ 3668 h 7804"/>
              <a:gd name="T74" fmla="*/ 5608 w 7804"/>
              <a:gd name="T75" fmla="*/ 3902 h 7804"/>
              <a:gd name="T76" fmla="*/ 2196 w 7804"/>
              <a:gd name="T77" fmla="*/ 3902 h 7804"/>
              <a:gd name="T78" fmla="*/ 5608 w 7804"/>
              <a:gd name="T79" fmla="*/ 3902 h 78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804" h="7804">
                <a:moveTo>
                  <a:pt x="7173" y="3038"/>
                </a:moveTo>
                <a:lnTo>
                  <a:pt x="6894" y="3038"/>
                </a:lnTo>
                <a:cubicBezTo>
                  <a:pt x="6824" y="3038"/>
                  <a:pt x="6714" y="2953"/>
                  <a:pt x="6667" y="2831"/>
                </a:cubicBezTo>
                <a:cubicBezTo>
                  <a:pt x="6650" y="2789"/>
                  <a:pt x="6632" y="2746"/>
                  <a:pt x="6614" y="2704"/>
                </a:cubicBezTo>
                <a:cubicBezTo>
                  <a:pt x="6561" y="2585"/>
                  <a:pt x="6579" y="2447"/>
                  <a:pt x="6629" y="2398"/>
                </a:cubicBezTo>
                <a:lnTo>
                  <a:pt x="6826" y="2200"/>
                </a:lnTo>
                <a:cubicBezTo>
                  <a:pt x="7072" y="1954"/>
                  <a:pt x="7072" y="1554"/>
                  <a:pt x="6826" y="1308"/>
                </a:cubicBezTo>
                <a:lnTo>
                  <a:pt x="6496" y="978"/>
                </a:lnTo>
                <a:cubicBezTo>
                  <a:pt x="6377" y="859"/>
                  <a:pt x="6218" y="793"/>
                  <a:pt x="6050" y="793"/>
                </a:cubicBezTo>
                <a:cubicBezTo>
                  <a:pt x="5882" y="793"/>
                  <a:pt x="5723" y="859"/>
                  <a:pt x="5604" y="978"/>
                </a:cubicBezTo>
                <a:lnTo>
                  <a:pt x="5406" y="1176"/>
                </a:lnTo>
                <a:cubicBezTo>
                  <a:pt x="5378" y="1204"/>
                  <a:pt x="5319" y="1222"/>
                  <a:pt x="5254" y="1222"/>
                </a:cubicBezTo>
                <a:cubicBezTo>
                  <a:pt x="5201" y="1222"/>
                  <a:pt x="5147" y="1211"/>
                  <a:pt x="5100" y="1190"/>
                </a:cubicBezTo>
                <a:cubicBezTo>
                  <a:pt x="5058" y="1172"/>
                  <a:pt x="5015" y="1154"/>
                  <a:pt x="4973" y="1137"/>
                </a:cubicBezTo>
                <a:cubicBezTo>
                  <a:pt x="4851" y="1090"/>
                  <a:pt x="4766" y="980"/>
                  <a:pt x="4766" y="910"/>
                </a:cubicBezTo>
                <a:lnTo>
                  <a:pt x="4766" y="631"/>
                </a:lnTo>
                <a:cubicBezTo>
                  <a:pt x="4766" y="283"/>
                  <a:pt x="4483" y="0"/>
                  <a:pt x="4136" y="0"/>
                </a:cubicBezTo>
                <a:lnTo>
                  <a:pt x="3668" y="0"/>
                </a:lnTo>
                <a:cubicBezTo>
                  <a:pt x="3321" y="0"/>
                  <a:pt x="3038" y="283"/>
                  <a:pt x="3038" y="631"/>
                </a:cubicBezTo>
                <a:lnTo>
                  <a:pt x="3038" y="910"/>
                </a:lnTo>
                <a:cubicBezTo>
                  <a:pt x="3038" y="980"/>
                  <a:pt x="2953" y="1090"/>
                  <a:pt x="2831" y="1137"/>
                </a:cubicBezTo>
                <a:cubicBezTo>
                  <a:pt x="2789" y="1154"/>
                  <a:pt x="2746" y="1172"/>
                  <a:pt x="2704" y="1190"/>
                </a:cubicBezTo>
                <a:cubicBezTo>
                  <a:pt x="2657" y="1211"/>
                  <a:pt x="2603" y="1222"/>
                  <a:pt x="2550" y="1222"/>
                </a:cubicBezTo>
                <a:cubicBezTo>
                  <a:pt x="2485" y="1222"/>
                  <a:pt x="2426" y="1204"/>
                  <a:pt x="2398" y="1175"/>
                </a:cubicBezTo>
                <a:lnTo>
                  <a:pt x="2200" y="978"/>
                </a:lnTo>
                <a:cubicBezTo>
                  <a:pt x="2081" y="859"/>
                  <a:pt x="1922" y="793"/>
                  <a:pt x="1754" y="793"/>
                </a:cubicBezTo>
                <a:cubicBezTo>
                  <a:pt x="1585" y="793"/>
                  <a:pt x="1427" y="859"/>
                  <a:pt x="1308" y="978"/>
                </a:cubicBezTo>
                <a:lnTo>
                  <a:pt x="978" y="1308"/>
                </a:lnTo>
                <a:cubicBezTo>
                  <a:pt x="732" y="1554"/>
                  <a:pt x="732" y="1954"/>
                  <a:pt x="978" y="2200"/>
                </a:cubicBezTo>
                <a:lnTo>
                  <a:pt x="1175" y="2398"/>
                </a:lnTo>
                <a:cubicBezTo>
                  <a:pt x="1225" y="2447"/>
                  <a:pt x="1243" y="2585"/>
                  <a:pt x="1190" y="2704"/>
                </a:cubicBezTo>
                <a:cubicBezTo>
                  <a:pt x="1172" y="2746"/>
                  <a:pt x="1154" y="2789"/>
                  <a:pt x="1137" y="2831"/>
                </a:cubicBezTo>
                <a:cubicBezTo>
                  <a:pt x="1090" y="2953"/>
                  <a:pt x="980" y="3038"/>
                  <a:pt x="910" y="3038"/>
                </a:cubicBezTo>
                <a:lnTo>
                  <a:pt x="631" y="3038"/>
                </a:lnTo>
                <a:cubicBezTo>
                  <a:pt x="283" y="3038"/>
                  <a:pt x="0" y="3321"/>
                  <a:pt x="0" y="3668"/>
                </a:cubicBezTo>
                <a:lnTo>
                  <a:pt x="0" y="4136"/>
                </a:lnTo>
                <a:cubicBezTo>
                  <a:pt x="0" y="4483"/>
                  <a:pt x="283" y="4766"/>
                  <a:pt x="631" y="4766"/>
                </a:cubicBezTo>
                <a:lnTo>
                  <a:pt x="910" y="4766"/>
                </a:lnTo>
                <a:cubicBezTo>
                  <a:pt x="980" y="4766"/>
                  <a:pt x="1090" y="4851"/>
                  <a:pt x="1137" y="4972"/>
                </a:cubicBezTo>
                <a:cubicBezTo>
                  <a:pt x="1154" y="5015"/>
                  <a:pt x="1172" y="5058"/>
                  <a:pt x="1190" y="5100"/>
                </a:cubicBezTo>
                <a:cubicBezTo>
                  <a:pt x="1243" y="5219"/>
                  <a:pt x="1225" y="5357"/>
                  <a:pt x="1175" y="5406"/>
                </a:cubicBezTo>
                <a:lnTo>
                  <a:pt x="978" y="5604"/>
                </a:lnTo>
                <a:cubicBezTo>
                  <a:pt x="732" y="5850"/>
                  <a:pt x="732" y="6250"/>
                  <a:pt x="978" y="6496"/>
                </a:cubicBezTo>
                <a:lnTo>
                  <a:pt x="1308" y="6826"/>
                </a:lnTo>
                <a:cubicBezTo>
                  <a:pt x="1427" y="6945"/>
                  <a:pt x="1586" y="7011"/>
                  <a:pt x="1754" y="7011"/>
                </a:cubicBezTo>
                <a:cubicBezTo>
                  <a:pt x="1922" y="7011"/>
                  <a:pt x="2081" y="6945"/>
                  <a:pt x="2200" y="6826"/>
                </a:cubicBezTo>
                <a:lnTo>
                  <a:pt x="2398" y="6628"/>
                </a:lnTo>
                <a:cubicBezTo>
                  <a:pt x="2427" y="6599"/>
                  <a:pt x="2484" y="6582"/>
                  <a:pt x="2550" y="6582"/>
                </a:cubicBezTo>
                <a:cubicBezTo>
                  <a:pt x="2602" y="6582"/>
                  <a:pt x="2657" y="6593"/>
                  <a:pt x="2704" y="6614"/>
                </a:cubicBezTo>
                <a:cubicBezTo>
                  <a:pt x="2745" y="6632"/>
                  <a:pt x="2788" y="6650"/>
                  <a:pt x="2831" y="6667"/>
                </a:cubicBezTo>
                <a:cubicBezTo>
                  <a:pt x="2953" y="6714"/>
                  <a:pt x="3038" y="6824"/>
                  <a:pt x="3038" y="6894"/>
                </a:cubicBezTo>
                <a:lnTo>
                  <a:pt x="3038" y="7173"/>
                </a:lnTo>
                <a:cubicBezTo>
                  <a:pt x="3038" y="7521"/>
                  <a:pt x="3321" y="7804"/>
                  <a:pt x="3668" y="7804"/>
                </a:cubicBezTo>
                <a:lnTo>
                  <a:pt x="4136" y="7804"/>
                </a:lnTo>
                <a:cubicBezTo>
                  <a:pt x="4483" y="7804"/>
                  <a:pt x="4766" y="7521"/>
                  <a:pt x="4766" y="7173"/>
                </a:cubicBezTo>
                <a:lnTo>
                  <a:pt x="4766" y="6894"/>
                </a:lnTo>
                <a:cubicBezTo>
                  <a:pt x="4766" y="6824"/>
                  <a:pt x="4851" y="6714"/>
                  <a:pt x="4972" y="6667"/>
                </a:cubicBezTo>
                <a:cubicBezTo>
                  <a:pt x="5015" y="6650"/>
                  <a:pt x="5058" y="6632"/>
                  <a:pt x="5100" y="6614"/>
                </a:cubicBezTo>
                <a:cubicBezTo>
                  <a:pt x="5146" y="6593"/>
                  <a:pt x="5201" y="6582"/>
                  <a:pt x="5254" y="6582"/>
                </a:cubicBezTo>
                <a:cubicBezTo>
                  <a:pt x="5319" y="6582"/>
                  <a:pt x="5377" y="6600"/>
                  <a:pt x="5406" y="6629"/>
                </a:cubicBezTo>
                <a:lnTo>
                  <a:pt x="5604" y="6826"/>
                </a:lnTo>
                <a:cubicBezTo>
                  <a:pt x="5723" y="6945"/>
                  <a:pt x="5882" y="7011"/>
                  <a:pt x="6050" y="7011"/>
                </a:cubicBezTo>
                <a:cubicBezTo>
                  <a:pt x="6068" y="7011"/>
                  <a:pt x="6087" y="7010"/>
                  <a:pt x="6105" y="7009"/>
                </a:cubicBezTo>
                <a:cubicBezTo>
                  <a:pt x="6335" y="6989"/>
                  <a:pt x="6538" y="6785"/>
                  <a:pt x="6647" y="6675"/>
                </a:cubicBezTo>
                <a:lnTo>
                  <a:pt x="6661" y="6661"/>
                </a:lnTo>
                <a:lnTo>
                  <a:pt x="6826" y="6496"/>
                </a:lnTo>
                <a:cubicBezTo>
                  <a:pt x="7072" y="6250"/>
                  <a:pt x="7072" y="5850"/>
                  <a:pt x="6826" y="5604"/>
                </a:cubicBezTo>
                <a:lnTo>
                  <a:pt x="6629" y="5406"/>
                </a:lnTo>
                <a:cubicBezTo>
                  <a:pt x="6579" y="5357"/>
                  <a:pt x="6561" y="5219"/>
                  <a:pt x="6614" y="5100"/>
                </a:cubicBezTo>
                <a:cubicBezTo>
                  <a:pt x="6632" y="5058"/>
                  <a:pt x="6650" y="5015"/>
                  <a:pt x="6667" y="4972"/>
                </a:cubicBezTo>
                <a:cubicBezTo>
                  <a:pt x="6714" y="4851"/>
                  <a:pt x="6824" y="4766"/>
                  <a:pt x="6894" y="4766"/>
                </a:cubicBezTo>
                <a:lnTo>
                  <a:pt x="7173" y="4766"/>
                </a:lnTo>
                <a:cubicBezTo>
                  <a:pt x="7521" y="4766"/>
                  <a:pt x="7804" y="4483"/>
                  <a:pt x="7804" y="4135"/>
                </a:cubicBezTo>
                <a:lnTo>
                  <a:pt x="7804" y="3668"/>
                </a:lnTo>
                <a:cubicBezTo>
                  <a:pt x="7804" y="3321"/>
                  <a:pt x="7521" y="3038"/>
                  <a:pt x="7173" y="3038"/>
                </a:cubicBezTo>
                <a:close/>
                <a:moveTo>
                  <a:pt x="5608" y="3902"/>
                </a:moveTo>
                <a:cubicBezTo>
                  <a:pt x="5608" y="4843"/>
                  <a:pt x="4843" y="5608"/>
                  <a:pt x="3902" y="5608"/>
                </a:cubicBezTo>
                <a:cubicBezTo>
                  <a:pt x="2961" y="5608"/>
                  <a:pt x="2196" y="4843"/>
                  <a:pt x="2196" y="3902"/>
                </a:cubicBezTo>
                <a:cubicBezTo>
                  <a:pt x="2196" y="2961"/>
                  <a:pt x="2961" y="2196"/>
                  <a:pt x="3902" y="2196"/>
                </a:cubicBezTo>
                <a:cubicBezTo>
                  <a:pt x="4843" y="2196"/>
                  <a:pt x="5608" y="2961"/>
                  <a:pt x="5608" y="3902"/>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41"/>
          <p:cNvSpPr/>
          <p:nvPr/>
        </p:nvSpPr>
        <p:spPr>
          <a:xfrm>
            <a:off x="9662770" y="3416306"/>
            <a:ext cx="380178" cy="385667"/>
          </a:xfrm>
          <a:custGeom>
            <a:avLst/>
            <a:gdLst>
              <a:gd name="T0" fmla="*/ 375 w 500"/>
              <a:gd name="T1" fmla="*/ 188 h 508"/>
              <a:gd name="T2" fmla="*/ 188 w 500"/>
              <a:gd name="T3" fmla="*/ 0 h 508"/>
              <a:gd name="T4" fmla="*/ 0 w 500"/>
              <a:gd name="T5" fmla="*/ 188 h 508"/>
              <a:gd name="T6" fmla="*/ 188 w 500"/>
              <a:gd name="T7" fmla="*/ 375 h 508"/>
              <a:gd name="T8" fmla="*/ 375 w 500"/>
              <a:gd name="T9" fmla="*/ 188 h 508"/>
              <a:gd name="T10" fmla="*/ 188 w 500"/>
              <a:gd name="T11" fmla="*/ 328 h 508"/>
              <a:gd name="T12" fmla="*/ 47 w 500"/>
              <a:gd name="T13" fmla="*/ 188 h 508"/>
              <a:gd name="T14" fmla="*/ 188 w 500"/>
              <a:gd name="T15" fmla="*/ 47 h 508"/>
              <a:gd name="T16" fmla="*/ 328 w 500"/>
              <a:gd name="T17" fmla="*/ 188 h 508"/>
              <a:gd name="T18" fmla="*/ 188 w 500"/>
              <a:gd name="T19" fmla="*/ 328 h 508"/>
              <a:gd name="T20" fmla="*/ 500 w 500"/>
              <a:gd name="T21" fmla="*/ 466 h 508"/>
              <a:gd name="T22" fmla="*/ 458 w 500"/>
              <a:gd name="T23" fmla="*/ 508 h 508"/>
              <a:gd name="T24" fmla="*/ 314 w 500"/>
              <a:gd name="T25" fmla="*/ 364 h 508"/>
              <a:gd name="T26" fmla="*/ 356 w 500"/>
              <a:gd name="T27" fmla="*/ 322 h 508"/>
              <a:gd name="T28" fmla="*/ 500 w 500"/>
              <a:gd name="T29" fmla="*/ 466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0" h="508">
                <a:moveTo>
                  <a:pt x="375" y="188"/>
                </a:moveTo>
                <a:cubicBezTo>
                  <a:pt x="375" y="84"/>
                  <a:pt x="291" y="0"/>
                  <a:pt x="188" y="0"/>
                </a:cubicBezTo>
                <a:cubicBezTo>
                  <a:pt x="84" y="0"/>
                  <a:pt x="0" y="84"/>
                  <a:pt x="0" y="188"/>
                </a:cubicBezTo>
                <a:cubicBezTo>
                  <a:pt x="0" y="291"/>
                  <a:pt x="84" y="375"/>
                  <a:pt x="188" y="375"/>
                </a:cubicBezTo>
                <a:cubicBezTo>
                  <a:pt x="291" y="375"/>
                  <a:pt x="375" y="291"/>
                  <a:pt x="375" y="188"/>
                </a:cubicBezTo>
                <a:close/>
                <a:moveTo>
                  <a:pt x="188" y="328"/>
                </a:moveTo>
                <a:cubicBezTo>
                  <a:pt x="110" y="328"/>
                  <a:pt x="47" y="265"/>
                  <a:pt x="47" y="188"/>
                </a:cubicBezTo>
                <a:cubicBezTo>
                  <a:pt x="47" y="110"/>
                  <a:pt x="110" y="47"/>
                  <a:pt x="188" y="47"/>
                </a:cubicBezTo>
                <a:cubicBezTo>
                  <a:pt x="265" y="47"/>
                  <a:pt x="328" y="110"/>
                  <a:pt x="328" y="188"/>
                </a:cubicBezTo>
                <a:cubicBezTo>
                  <a:pt x="328" y="265"/>
                  <a:pt x="265" y="328"/>
                  <a:pt x="188" y="328"/>
                </a:cubicBezTo>
                <a:close/>
                <a:moveTo>
                  <a:pt x="500" y="466"/>
                </a:moveTo>
                <a:lnTo>
                  <a:pt x="458" y="508"/>
                </a:lnTo>
                <a:lnTo>
                  <a:pt x="314" y="364"/>
                </a:lnTo>
                <a:lnTo>
                  <a:pt x="356" y="322"/>
                </a:lnTo>
                <a:lnTo>
                  <a:pt x="500" y="466"/>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任意多边形: 形状 46"/>
          <p:cNvSpPr/>
          <p:nvPr/>
        </p:nvSpPr>
        <p:spPr>
          <a:xfrm>
            <a:off x="5291959" y="-274508"/>
            <a:ext cx="1608085" cy="760124"/>
          </a:xfrm>
          <a:custGeom>
            <a:avLst/>
            <a:gdLst>
              <a:gd name="connsiteX0" fmla="*/ 0 w 1608085"/>
              <a:gd name="connsiteY0" fmla="*/ 0 h 760124"/>
              <a:gd name="connsiteX1" fmla="*/ 1608085 w 1608085"/>
              <a:gd name="connsiteY1" fmla="*/ 0 h 760124"/>
              <a:gd name="connsiteX2" fmla="*/ 804042 w 1608085"/>
              <a:gd name="connsiteY2" fmla="*/ 760124 h 760124"/>
            </a:gdLst>
            <a:ahLst/>
            <a:cxnLst>
              <a:cxn ang="0">
                <a:pos x="connsiteX0" y="connsiteY0"/>
              </a:cxn>
              <a:cxn ang="0">
                <a:pos x="connsiteX1" y="connsiteY1"/>
              </a:cxn>
              <a:cxn ang="0">
                <a:pos x="connsiteX2" y="connsiteY2"/>
              </a:cxn>
            </a:cxnLst>
            <a:rect l="l" t="t" r="r" b="b"/>
            <a:pathLst>
              <a:path w="1608085" h="760124">
                <a:moveTo>
                  <a:pt x="0" y="0"/>
                </a:moveTo>
                <a:lnTo>
                  <a:pt x="1608085" y="0"/>
                </a:lnTo>
                <a:lnTo>
                  <a:pt x="804042" y="760124"/>
                </a:lnTo>
                <a:close/>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形状 47"/>
          <p:cNvSpPr/>
          <p:nvPr/>
        </p:nvSpPr>
        <p:spPr>
          <a:xfrm>
            <a:off x="5789845" y="70565"/>
            <a:ext cx="612310" cy="306156"/>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PA-文本框 8"/>
          <p:cNvSpPr txBox="1"/>
          <p:nvPr>
            <p:custDataLst>
              <p:tags r:id="rId5"/>
            </p:custDataLst>
          </p:nvPr>
        </p:nvSpPr>
        <p:spPr>
          <a:xfrm>
            <a:off x="4772561" y="589177"/>
            <a:ext cx="2646878" cy="584775"/>
          </a:xfrm>
          <a:prstGeom prst="rect">
            <a:avLst/>
          </a:prstGeom>
          <a:noFill/>
        </p:spPr>
        <p:txBody>
          <a:bodyPr wrap="none" rtlCol="0">
            <a:spAutoFit/>
            <a:scene3d>
              <a:camera prst="orthographicFront"/>
              <a:lightRig rig="threePt" dir="t"/>
            </a:scene3d>
            <a:sp3d contourW="12700"/>
          </a:bodyPr>
          <a:lstStyle/>
          <a:p>
            <a:pPr algn="ctr"/>
            <a:r>
              <a:rPr lang="zh-CN" altLang="en-US" sz="3200" dirty="0">
                <a:latin typeface="微软雅黑" panose="020B0503020204020204" pitchFamily="34" charset="-122"/>
                <a:ea typeface="微软雅黑" panose="020B0503020204020204" pitchFamily="34" charset="-122"/>
              </a:rPr>
              <a:t>年中工作总结</a:t>
            </a: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par>
                                <p:cTn id="11" presetID="3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1000" fill="hold"/>
                                        <p:tgtEl>
                                          <p:spTgt spid="34"/>
                                        </p:tgtEl>
                                        <p:attrNameLst>
                                          <p:attrName>ppt_w</p:attrName>
                                        </p:attrNameLst>
                                      </p:cBhvr>
                                      <p:tavLst>
                                        <p:tav tm="0">
                                          <p:val>
                                            <p:fltVal val="0"/>
                                          </p:val>
                                        </p:tav>
                                        <p:tav tm="100000">
                                          <p:val>
                                            <p:strVal val="#ppt_w"/>
                                          </p:val>
                                        </p:tav>
                                      </p:tavLst>
                                    </p:anim>
                                    <p:anim calcmode="lin" valueType="num">
                                      <p:cBhvr>
                                        <p:cTn id="14" dur="1000" fill="hold"/>
                                        <p:tgtEl>
                                          <p:spTgt spid="34"/>
                                        </p:tgtEl>
                                        <p:attrNameLst>
                                          <p:attrName>ppt_h</p:attrName>
                                        </p:attrNameLst>
                                      </p:cBhvr>
                                      <p:tavLst>
                                        <p:tav tm="0">
                                          <p:val>
                                            <p:fltVal val="0"/>
                                          </p:val>
                                        </p:tav>
                                        <p:tav tm="100000">
                                          <p:val>
                                            <p:strVal val="#ppt_h"/>
                                          </p:val>
                                        </p:tav>
                                      </p:tavLst>
                                    </p:anim>
                                    <p:anim calcmode="lin" valueType="num">
                                      <p:cBhvr>
                                        <p:cTn id="15" dur="1000" fill="hold"/>
                                        <p:tgtEl>
                                          <p:spTgt spid="34"/>
                                        </p:tgtEl>
                                        <p:attrNameLst>
                                          <p:attrName>style.rotation</p:attrName>
                                        </p:attrNameLst>
                                      </p:cBhvr>
                                      <p:tavLst>
                                        <p:tav tm="0">
                                          <p:val>
                                            <p:fltVal val="90"/>
                                          </p:val>
                                        </p:tav>
                                        <p:tav tm="100000">
                                          <p:val>
                                            <p:fltVal val="0"/>
                                          </p:val>
                                        </p:tav>
                                      </p:tavLst>
                                    </p:anim>
                                    <p:animEffect transition="in" filter="fade">
                                      <p:cBhvr>
                                        <p:cTn id="16" dur="1000"/>
                                        <p:tgtEl>
                                          <p:spTgt spid="34"/>
                                        </p:tgtEl>
                                      </p:cBhvr>
                                    </p:animEffect>
                                  </p:childTnLst>
                                </p:cTn>
                              </p:par>
                              <p:par>
                                <p:cTn id="17" presetID="3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1000" fill="hold"/>
                                        <p:tgtEl>
                                          <p:spTgt spid="32"/>
                                        </p:tgtEl>
                                        <p:attrNameLst>
                                          <p:attrName>ppt_w</p:attrName>
                                        </p:attrNameLst>
                                      </p:cBhvr>
                                      <p:tavLst>
                                        <p:tav tm="0">
                                          <p:val>
                                            <p:fltVal val="0"/>
                                          </p:val>
                                        </p:tav>
                                        <p:tav tm="100000">
                                          <p:val>
                                            <p:strVal val="#ppt_w"/>
                                          </p:val>
                                        </p:tav>
                                      </p:tavLst>
                                    </p:anim>
                                    <p:anim calcmode="lin" valueType="num">
                                      <p:cBhvr>
                                        <p:cTn id="20" dur="1000" fill="hold"/>
                                        <p:tgtEl>
                                          <p:spTgt spid="32"/>
                                        </p:tgtEl>
                                        <p:attrNameLst>
                                          <p:attrName>ppt_h</p:attrName>
                                        </p:attrNameLst>
                                      </p:cBhvr>
                                      <p:tavLst>
                                        <p:tav tm="0">
                                          <p:val>
                                            <p:fltVal val="0"/>
                                          </p:val>
                                        </p:tav>
                                        <p:tav tm="100000">
                                          <p:val>
                                            <p:strVal val="#ppt_h"/>
                                          </p:val>
                                        </p:tav>
                                      </p:tavLst>
                                    </p:anim>
                                    <p:anim calcmode="lin" valueType="num">
                                      <p:cBhvr>
                                        <p:cTn id="21" dur="1000" fill="hold"/>
                                        <p:tgtEl>
                                          <p:spTgt spid="32"/>
                                        </p:tgtEl>
                                        <p:attrNameLst>
                                          <p:attrName>style.rotation</p:attrName>
                                        </p:attrNameLst>
                                      </p:cBhvr>
                                      <p:tavLst>
                                        <p:tav tm="0">
                                          <p:val>
                                            <p:fltVal val="90"/>
                                          </p:val>
                                        </p:tav>
                                        <p:tav tm="100000">
                                          <p:val>
                                            <p:fltVal val="0"/>
                                          </p:val>
                                        </p:tav>
                                      </p:tavLst>
                                    </p:anim>
                                    <p:animEffect transition="in" filter="fade">
                                      <p:cBhvr>
                                        <p:cTn id="22" dur="1000"/>
                                        <p:tgtEl>
                                          <p:spTgt spid="32"/>
                                        </p:tgtEl>
                                      </p:cBhvr>
                                    </p:animEffect>
                                  </p:childTnLst>
                                </p:cTn>
                              </p:par>
                              <p:par>
                                <p:cTn id="23" presetID="3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1000" fill="hold"/>
                                        <p:tgtEl>
                                          <p:spTgt spid="38"/>
                                        </p:tgtEl>
                                        <p:attrNameLst>
                                          <p:attrName>ppt_w</p:attrName>
                                        </p:attrNameLst>
                                      </p:cBhvr>
                                      <p:tavLst>
                                        <p:tav tm="0">
                                          <p:val>
                                            <p:fltVal val="0"/>
                                          </p:val>
                                        </p:tav>
                                        <p:tav tm="100000">
                                          <p:val>
                                            <p:strVal val="#ppt_w"/>
                                          </p:val>
                                        </p:tav>
                                      </p:tavLst>
                                    </p:anim>
                                    <p:anim calcmode="lin" valueType="num">
                                      <p:cBhvr>
                                        <p:cTn id="26" dur="1000" fill="hold"/>
                                        <p:tgtEl>
                                          <p:spTgt spid="38"/>
                                        </p:tgtEl>
                                        <p:attrNameLst>
                                          <p:attrName>ppt_h</p:attrName>
                                        </p:attrNameLst>
                                      </p:cBhvr>
                                      <p:tavLst>
                                        <p:tav tm="0">
                                          <p:val>
                                            <p:fltVal val="0"/>
                                          </p:val>
                                        </p:tav>
                                        <p:tav tm="100000">
                                          <p:val>
                                            <p:strVal val="#ppt_h"/>
                                          </p:val>
                                        </p:tav>
                                      </p:tavLst>
                                    </p:anim>
                                    <p:anim calcmode="lin" valueType="num">
                                      <p:cBhvr>
                                        <p:cTn id="27" dur="1000" fill="hold"/>
                                        <p:tgtEl>
                                          <p:spTgt spid="38"/>
                                        </p:tgtEl>
                                        <p:attrNameLst>
                                          <p:attrName>style.rotation</p:attrName>
                                        </p:attrNameLst>
                                      </p:cBhvr>
                                      <p:tavLst>
                                        <p:tav tm="0">
                                          <p:val>
                                            <p:fltVal val="90"/>
                                          </p:val>
                                        </p:tav>
                                        <p:tav tm="100000">
                                          <p:val>
                                            <p:fltVal val="0"/>
                                          </p:val>
                                        </p:tav>
                                      </p:tavLst>
                                    </p:anim>
                                    <p:animEffect transition="in" filter="fade">
                                      <p:cBhvr>
                                        <p:cTn id="28" dur="1000"/>
                                        <p:tgtEl>
                                          <p:spTgt spid="3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1000" fill="hold"/>
                                        <p:tgtEl>
                                          <p:spTgt spid="2"/>
                                        </p:tgtEl>
                                        <p:attrNameLst>
                                          <p:attrName>ppt_w</p:attrName>
                                        </p:attrNameLst>
                                      </p:cBhvr>
                                      <p:tavLst>
                                        <p:tav tm="0">
                                          <p:val>
                                            <p:fltVal val="0"/>
                                          </p:val>
                                        </p:tav>
                                        <p:tav tm="100000">
                                          <p:val>
                                            <p:strVal val="#ppt_w"/>
                                          </p:val>
                                        </p:tav>
                                      </p:tavLst>
                                    </p:anim>
                                    <p:anim calcmode="lin" valueType="num">
                                      <p:cBhvr>
                                        <p:cTn id="32" dur="1000" fill="hold"/>
                                        <p:tgtEl>
                                          <p:spTgt spid="2"/>
                                        </p:tgtEl>
                                        <p:attrNameLst>
                                          <p:attrName>ppt_h</p:attrName>
                                        </p:attrNameLst>
                                      </p:cBhvr>
                                      <p:tavLst>
                                        <p:tav tm="0">
                                          <p:val>
                                            <p:fltVal val="0"/>
                                          </p:val>
                                        </p:tav>
                                        <p:tav tm="100000">
                                          <p:val>
                                            <p:strVal val="#ppt_h"/>
                                          </p:val>
                                        </p:tav>
                                      </p:tavLst>
                                    </p:anim>
                                    <p:anim calcmode="lin" valueType="num">
                                      <p:cBhvr>
                                        <p:cTn id="33" dur="1000" fill="hold"/>
                                        <p:tgtEl>
                                          <p:spTgt spid="2"/>
                                        </p:tgtEl>
                                        <p:attrNameLst>
                                          <p:attrName>style.rotation</p:attrName>
                                        </p:attrNameLst>
                                      </p:cBhvr>
                                      <p:tavLst>
                                        <p:tav tm="0">
                                          <p:val>
                                            <p:fltVal val="90"/>
                                          </p:val>
                                        </p:tav>
                                        <p:tav tm="100000">
                                          <p:val>
                                            <p:fltVal val="0"/>
                                          </p:val>
                                        </p:tav>
                                      </p:tavLst>
                                    </p:anim>
                                    <p:animEffect transition="in" filter="fade">
                                      <p:cBhvr>
                                        <p:cTn id="34" dur="1000"/>
                                        <p:tgtEl>
                                          <p:spTgt spid="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1000" fill="hold"/>
                                        <p:tgtEl>
                                          <p:spTgt spid="3"/>
                                        </p:tgtEl>
                                        <p:attrNameLst>
                                          <p:attrName>ppt_w</p:attrName>
                                        </p:attrNameLst>
                                      </p:cBhvr>
                                      <p:tavLst>
                                        <p:tav tm="0">
                                          <p:val>
                                            <p:fltVal val="0"/>
                                          </p:val>
                                        </p:tav>
                                        <p:tav tm="100000">
                                          <p:val>
                                            <p:strVal val="#ppt_w"/>
                                          </p:val>
                                        </p:tav>
                                      </p:tavLst>
                                    </p:anim>
                                    <p:anim calcmode="lin" valueType="num">
                                      <p:cBhvr>
                                        <p:cTn id="38" dur="1000" fill="hold"/>
                                        <p:tgtEl>
                                          <p:spTgt spid="3"/>
                                        </p:tgtEl>
                                        <p:attrNameLst>
                                          <p:attrName>ppt_h</p:attrName>
                                        </p:attrNameLst>
                                      </p:cBhvr>
                                      <p:tavLst>
                                        <p:tav tm="0">
                                          <p:val>
                                            <p:fltVal val="0"/>
                                          </p:val>
                                        </p:tav>
                                        <p:tav tm="100000">
                                          <p:val>
                                            <p:strVal val="#ppt_h"/>
                                          </p:val>
                                        </p:tav>
                                      </p:tavLst>
                                    </p:anim>
                                    <p:anim calcmode="lin" valueType="num">
                                      <p:cBhvr>
                                        <p:cTn id="39" dur="1000" fill="hold"/>
                                        <p:tgtEl>
                                          <p:spTgt spid="3"/>
                                        </p:tgtEl>
                                        <p:attrNameLst>
                                          <p:attrName>style.rotation</p:attrName>
                                        </p:attrNameLst>
                                      </p:cBhvr>
                                      <p:tavLst>
                                        <p:tav tm="0">
                                          <p:val>
                                            <p:fltVal val="90"/>
                                          </p:val>
                                        </p:tav>
                                        <p:tav tm="100000">
                                          <p:val>
                                            <p:fltVal val="0"/>
                                          </p:val>
                                        </p:tav>
                                      </p:tavLst>
                                    </p:anim>
                                    <p:animEffect transition="in" filter="fade">
                                      <p:cBhvr>
                                        <p:cTn id="40" dur="1000"/>
                                        <p:tgtEl>
                                          <p:spTgt spid="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p:cTn id="43" dur="1000" fill="hold"/>
                                        <p:tgtEl>
                                          <p:spTgt spid="4"/>
                                        </p:tgtEl>
                                        <p:attrNameLst>
                                          <p:attrName>ppt_w</p:attrName>
                                        </p:attrNameLst>
                                      </p:cBhvr>
                                      <p:tavLst>
                                        <p:tav tm="0">
                                          <p:val>
                                            <p:fltVal val="0"/>
                                          </p:val>
                                        </p:tav>
                                        <p:tav tm="100000">
                                          <p:val>
                                            <p:strVal val="#ppt_w"/>
                                          </p:val>
                                        </p:tav>
                                      </p:tavLst>
                                    </p:anim>
                                    <p:anim calcmode="lin" valueType="num">
                                      <p:cBhvr>
                                        <p:cTn id="44" dur="1000" fill="hold"/>
                                        <p:tgtEl>
                                          <p:spTgt spid="4"/>
                                        </p:tgtEl>
                                        <p:attrNameLst>
                                          <p:attrName>ppt_h</p:attrName>
                                        </p:attrNameLst>
                                      </p:cBhvr>
                                      <p:tavLst>
                                        <p:tav tm="0">
                                          <p:val>
                                            <p:fltVal val="0"/>
                                          </p:val>
                                        </p:tav>
                                        <p:tav tm="100000">
                                          <p:val>
                                            <p:strVal val="#ppt_h"/>
                                          </p:val>
                                        </p:tav>
                                      </p:tavLst>
                                    </p:anim>
                                    <p:anim calcmode="lin" valueType="num">
                                      <p:cBhvr>
                                        <p:cTn id="45" dur="1000" fill="hold"/>
                                        <p:tgtEl>
                                          <p:spTgt spid="4"/>
                                        </p:tgtEl>
                                        <p:attrNameLst>
                                          <p:attrName>style.rotation</p:attrName>
                                        </p:attrNameLst>
                                      </p:cBhvr>
                                      <p:tavLst>
                                        <p:tav tm="0">
                                          <p:val>
                                            <p:fltVal val="90"/>
                                          </p:val>
                                        </p:tav>
                                        <p:tav tm="100000">
                                          <p:val>
                                            <p:fltVal val="0"/>
                                          </p:val>
                                        </p:tav>
                                      </p:tavLst>
                                    </p:anim>
                                    <p:animEffect transition="in" filter="fade">
                                      <p:cBhvr>
                                        <p:cTn id="46" dur="1000"/>
                                        <p:tgtEl>
                                          <p:spTgt spid="4"/>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0" fill="hold"/>
                                        <p:tgtEl>
                                          <p:spTgt spid="5"/>
                                        </p:tgtEl>
                                        <p:attrNameLst>
                                          <p:attrName>ppt_w</p:attrName>
                                        </p:attrNameLst>
                                      </p:cBhvr>
                                      <p:tavLst>
                                        <p:tav tm="0">
                                          <p:val>
                                            <p:fltVal val="0"/>
                                          </p:val>
                                        </p:tav>
                                        <p:tav tm="100000">
                                          <p:val>
                                            <p:strVal val="#ppt_w"/>
                                          </p:val>
                                        </p:tav>
                                      </p:tavLst>
                                    </p:anim>
                                    <p:anim calcmode="lin" valueType="num">
                                      <p:cBhvr>
                                        <p:cTn id="50" dur="1000" fill="hold"/>
                                        <p:tgtEl>
                                          <p:spTgt spid="5"/>
                                        </p:tgtEl>
                                        <p:attrNameLst>
                                          <p:attrName>ppt_h</p:attrName>
                                        </p:attrNameLst>
                                      </p:cBhvr>
                                      <p:tavLst>
                                        <p:tav tm="0">
                                          <p:val>
                                            <p:fltVal val="0"/>
                                          </p:val>
                                        </p:tav>
                                        <p:tav tm="100000">
                                          <p:val>
                                            <p:strVal val="#ppt_h"/>
                                          </p:val>
                                        </p:tav>
                                      </p:tavLst>
                                    </p:anim>
                                    <p:anim calcmode="lin" valueType="num">
                                      <p:cBhvr>
                                        <p:cTn id="51" dur="1000" fill="hold"/>
                                        <p:tgtEl>
                                          <p:spTgt spid="5"/>
                                        </p:tgtEl>
                                        <p:attrNameLst>
                                          <p:attrName>style.rotation</p:attrName>
                                        </p:attrNameLst>
                                      </p:cBhvr>
                                      <p:tavLst>
                                        <p:tav tm="0">
                                          <p:val>
                                            <p:fltVal val="90"/>
                                          </p:val>
                                        </p:tav>
                                        <p:tav tm="100000">
                                          <p:val>
                                            <p:fltVal val="0"/>
                                          </p:val>
                                        </p:tav>
                                      </p:tavLst>
                                    </p:anim>
                                    <p:animEffect transition="in" filter="fade">
                                      <p:cBhvr>
                                        <p:cTn id="52" dur="1000"/>
                                        <p:tgtEl>
                                          <p:spTgt spid="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1000" fill="hold"/>
                                        <p:tgtEl>
                                          <p:spTgt spid="43"/>
                                        </p:tgtEl>
                                        <p:attrNameLst>
                                          <p:attrName>ppt_w</p:attrName>
                                        </p:attrNameLst>
                                      </p:cBhvr>
                                      <p:tavLst>
                                        <p:tav tm="0">
                                          <p:val>
                                            <p:fltVal val="0"/>
                                          </p:val>
                                        </p:tav>
                                        <p:tav tm="100000">
                                          <p:val>
                                            <p:strVal val="#ppt_w"/>
                                          </p:val>
                                        </p:tav>
                                      </p:tavLst>
                                    </p:anim>
                                    <p:anim calcmode="lin" valueType="num">
                                      <p:cBhvr>
                                        <p:cTn id="56" dur="1000" fill="hold"/>
                                        <p:tgtEl>
                                          <p:spTgt spid="43"/>
                                        </p:tgtEl>
                                        <p:attrNameLst>
                                          <p:attrName>ppt_h</p:attrName>
                                        </p:attrNameLst>
                                      </p:cBhvr>
                                      <p:tavLst>
                                        <p:tav tm="0">
                                          <p:val>
                                            <p:fltVal val="0"/>
                                          </p:val>
                                        </p:tav>
                                        <p:tav tm="100000">
                                          <p:val>
                                            <p:strVal val="#ppt_h"/>
                                          </p:val>
                                        </p:tav>
                                      </p:tavLst>
                                    </p:anim>
                                    <p:anim calcmode="lin" valueType="num">
                                      <p:cBhvr>
                                        <p:cTn id="57" dur="1000" fill="hold"/>
                                        <p:tgtEl>
                                          <p:spTgt spid="43"/>
                                        </p:tgtEl>
                                        <p:attrNameLst>
                                          <p:attrName>style.rotation</p:attrName>
                                        </p:attrNameLst>
                                      </p:cBhvr>
                                      <p:tavLst>
                                        <p:tav tm="0">
                                          <p:val>
                                            <p:fltVal val="90"/>
                                          </p:val>
                                        </p:tav>
                                        <p:tav tm="100000">
                                          <p:val>
                                            <p:fltVal val="0"/>
                                          </p:val>
                                        </p:tav>
                                      </p:tavLst>
                                    </p:anim>
                                    <p:animEffect transition="in" filter="fade">
                                      <p:cBhvr>
                                        <p:cTn id="58" dur="1000"/>
                                        <p:tgtEl>
                                          <p:spTgt spid="43"/>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p:cTn id="61" dur="1000" fill="hold"/>
                                        <p:tgtEl>
                                          <p:spTgt spid="44"/>
                                        </p:tgtEl>
                                        <p:attrNameLst>
                                          <p:attrName>ppt_w</p:attrName>
                                        </p:attrNameLst>
                                      </p:cBhvr>
                                      <p:tavLst>
                                        <p:tav tm="0">
                                          <p:val>
                                            <p:fltVal val="0"/>
                                          </p:val>
                                        </p:tav>
                                        <p:tav tm="100000">
                                          <p:val>
                                            <p:strVal val="#ppt_w"/>
                                          </p:val>
                                        </p:tav>
                                      </p:tavLst>
                                    </p:anim>
                                    <p:anim calcmode="lin" valueType="num">
                                      <p:cBhvr>
                                        <p:cTn id="62" dur="1000" fill="hold"/>
                                        <p:tgtEl>
                                          <p:spTgt spid="44"/>
                                        </p:tgtEl>
                                        <p:attrNameLst>
                                          <p:attrName>ppt_h</p:attrName>
                                        </p:attrNameLst>
                                      </p:cBhvr>
                                      <p:tavLst>
                                        <p:tav tm="0">
                                          <p:val>
                                            <p:fltVal val="0"/>
                                          </p:val>
                                        </p:tav>
                                        <p:tav tm="100000">
                                          <p:val>
                                            <p:strVal val="#ppt_h"/>
                                          </p:val>
                                        </p:tav>
                                      </p:tavLst>
                                    </p:anim>
                                    <p:anim calcmode="lin" valueType="num">
                                      <p:cBhvr>
                                        <p:cTn id="63" dur="1000" fill="hold"/>
                                        <p:tgtEl>
                                          <p:spTgt spid="44"/>
                                        </p:tgtEl>
                                        <p:attrNameLst>
                                          <p:attrName>style.rotation</p:attrName>
                                        </p:attrNameLst>
                                      </p:cBhvr>
                                      <p:tavLst>
                                        <p:tav tm="0">
                                          <p:val>
                                            <p:fltVal val="90"/>
                                          </p:val>
                                        </p:tav>
                                        <p:tav tm="100000">
                                          <p:val>
                                            <p:fltVal val="0"/>
                                          </p:val>
                                        </p:tav>
                                      </p:tavLst>
                                    </p:anim>
                                    <p:animEffect transition="in" filter="fade">
                                      <p:cBhvr>
                                        <p:cTn id="64" dur="1000"/>
                                        <p:tgtEl>
                                          <p:spTgt spid="44"/>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p:cTn id="67" dur="1000" fill="hold"/>
                                        <p:tgtEl>
                                          <p:spTgt spid="45"/>
                                        </p:tgtEl>
                                        <p:attrNameLst>
                                          <p:attrName>ppt_w</p:attrName>
                                        </p:attrNameLst>
                                      </p:cBhvr>
                                      <p:tavLst>
                                        <p:tav tm="0">
                                          <p:val>
                                            <p:fltVal val="0"/>
                                          </p:val>
                                        </p:tav>
                                        <p:tav tm="100000">
                                          <p:val>
                                            <p:strVal val="#ppt_w"/>
                                          </p:val>
                                        </p:tav>
                                      </p:tavLst>
                                    </p:anim>
                                    <p:anim calcmode="lin" valueType="num">
                                      <p:cBhvr>
                                        <p:cTn id="68" dur="1000" fill="hold"/>
                                        <p:tgtEl>
                                          <p:spTgt spid="45"/>
                                        </p:tgtEl>
                                        <p:attrNameLst>
                                          <p:attrName>ppt_h</p:attrName>
                                        </p:attrNameLst>
                                      </p:cBhvr>
                                      <p:tavLst>
                                        <p:tav tm="0">
                                          <p:val>
                                            <p:fltVal val="0"/>
                                          </p:val>
                                        </p:tav>
                                        <p:tav tm="100000">
                                          <p:val>
                                            <p:strVal val="#ppt_h"/>
                                          </p:val>
                                        </p:tav>
                                      </p:tavLst>
                                    </p:anim>
                                    <p:anim calcmode="lin" valueType="num">
                                      <p:cBhvr>
                                        <p:cTn id="69" dur="1000" fill="hold"/>
                                        <p:tgtEl>
                                          <p:spTgt spid="45"/>
                                        </p:tgtEl>
                                        <p:attrNameLst>
                                          <p:attrName>style.rotation</p:attrName>
                                        </p:attrNameLst>
                                      </p:cBhvr>
                                      <p:tavLst>
                                        <p:tav tm="0">
                                          <p:val>
                                            <p:fltVal val="90"/>
                                          </p:val>
                                        </p:tav>
                                        <p:tav tm="100000">
                                          <p:val>
                                            <p:fltVal val="0"/>
                                          </p:val>
                                        </p:tav>
                                      </p:tavLst>
                                    </p:anim>
                                    <p:animEffect transition="in" filter="fade">
                                      <p:cBhvr>
                                        <p:cTn id="70" dur="1000"/>
                                        <p:tgtEl>
                                          <p:spTgt spid="45"/>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 calcmode="lin" valueType="num">
                                      <p:cBhvr>
                                        <p:cTn id="73" dur="1000" fill="hold"/>
                                        <p:tgtEl>
                                          <p:spTgt spid="46"/>
                                        </p:tgtEl>
                                        <p:attrNameLst>
                                          <p:attrName>ppt_w</p:attrName>
                                        </p:attrNameLst>
                                      </p:cBhvr>
                                      <p:tavLst>
                                        <p:tav tm="0">
                                          <p:val>
                                            <p:fltVal val="0"/>
                                          </p:val>
                                        </p:tav>
                                        <p:tav tm="100000">
                                          <p:val>
                                            <p:strVal val="#ppt_w"/>
                                          </p:val>
                                        </p:tav>
                                      </p:tavLst>
                                    </p:anim>
                                    <p:anim calcmode="lin" valueType="num">
                                      <p:cBhvr>
                                        <p:cTn id="74" dur="1000" fill="hold"/>
                                        <p:tgtEl>
                                          <p:spTgt spid="46"/>
                                        </p:tgtEl>
                                        <p:attrNameLst>
                                          <p:attrName>ppt_h</p:attrName>
                                        </p:attrNameLst>
                                      </p:cBhvr>
                                      <p:tavLst>
                                        <p:tav tm="0">
                                          <p:val>
                                            <p:fltVal val="0"/>
                                          </p:val>
                                        </p:tav>
                                        <p:tav tm="100000">
                                          <p:val>
                                            <p:strVal val="#ppt_h"/>
                                          </p:val>
                                        </p:tav>
                                      </p:tavLst>
                                    </p:anim>
                                    <p:anim calcmode="lin" valueType="num">
                                      <p:cBhvr>
                                        <p:cTn id="75" dur="1000" fill="hold"/>
                                        <p:tgtEl>
                                          <p:spTgt spid="46"/>
                                        </p:tgtEl>
                                        <p:attrNameLst>
                                          <p:attrName>style.rotation</p:attrName>
                                        </p:attrNameLst>
                                      </p:cBhvr>
                                      <p:tavLst>
                                        <p:tav tm="0">
                                          <p:val>
                                            <p:fltVal val="90"/>
                                          </p:val>
                                        </p:tav>
                                        <p:tav tm="100000">
                                          <p:val>
                                            <p:fltVal val="0"/>
                                          </p:val>
                                        </p:tav>
                                      </p:tavLst>
                                    </p:anim>
                                    <p:animEffect transition="in" filter="fade">
                                      <p:cBhvr>
                                        <p:cTn id="76" dur="1000"/>
                                        <p:tgtEl>
                                          <p:spTgt spid="46"/>
                                        </p:tgtEl>
                                      </p:cBhvr>
                                    </p:animEffect>
                                  </p:childTnLst>
                                </p:cTn>
                              </p:par>
                            </p:childTnLst>
                          </p:cTn>
                        </p:par>
                        <p:par>
                          <p:cTn id="77" fill="hold">
                            <p:stCondLst>
                              <p:cond delay="1000"/>
                            </p:stCondLst>
                            <p:childTnLst>
                              <p:par>
                                <p:cTn id="78" presetID="53" presetClass="entr" presetSubtype="16" fill="hold" grpId="0" nodeType="after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p:cTn id="80" dur="500" fill="hold"/>
                                        <p:tgtEl>
                                          <p:spTgt spid="9"/>
                                        </p:tgtEl>
                                        <p:attrNameLst>
                                          <p:attrName>ppt_w</p:attrName>
                                        </p:attrNameLst>
                                      </p:cBhvr>
                                      <p:tavLst>
                                        <p:tav tm="0">
                                          <p:val>
                                            <p:fltVal val="0"/>
                                          </p:val>
                                        </p:tav>
                                        <p:tav tm="100000">
                                          <p:val>
                                            <p:strVal val="#ppt_w"/>
                                          </p:val>
                                        </p:tav>
                                      </p:tavLst>
                                    </p:anim>
                                    <p:anim calcmode="lin" valueType="num">
                                      <p:cBhvr>
                                        <p:cTn id="81" dur="500" fill="hold"/>
                                        <p:tgtEl>
                                          <p:spTgt spid="9"/>
                                        </p:tgtEl>
                                        <p:attrNameLst>
                                          <p:attrName>ppt_h</p:attrName>
                                        </p:attrNameLst>
                                      </p:cBhvr>
                                      <p:tavLst>
                                        <p:tav tm="0">
                                          <p:val>
                                            <p:fltVal val="0"/>
                                          </p:val>
                                        </p:tav>
                                        <p:tav tm="100000">
                                          <p:val>
                                            <p:strVal val="#ppt_h"/>
                                          </p:val>
                                        </p:tav>
                                      </p:tavLst>
                                    </p:anim>
                                    <p:animEffect transition="in" filter="fade">
                                      <p:cBhvr>
                                        <p:cTn id="82" dur="500"/>
                                        <p:tgtEl>
                                          <p:spTgt spid="9"/>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p:cTn id="85" dur="500" fill="hold"/>
                                        <p:tgtEl>
                                          <p:spTgt spid="12"/>
                                        </p:tgtEl>
                                        <p:attrNameLst>
                                          <p:attrName>ppt_w</p:attrName>
                                        </p:attrNameLst>
                                      </p:cBhvr>
                                      <p:tavLst>
                                        <p:tav tm="0">
                                          <p:val>
                                            <p:fltVal val="0"/>
                                          </p:val>
                                        </p:tav>
                                        <p:tav tm="100000">
                                          <p:val>
                                            <p:strVal val="#ppt_w"/>
                                          </p:val>
                                        </p:tav>
                                      </p:tavLst>
                                    </p:anim>
                                    <p:anim calcmode="lin" valueType="num">
                                      <p:cBhvr>
                                        <p:cTn id="86" dur="500" fill="hold"/>
                                        <p:tgtEl>
                                          <p:spTgt spid="12"/>
                                        </p:tgtEl>
                                        <p:attrNameLst>
                                          <p:attrName>ppt_h</p:attrName>
                                        </p:attrNameLst>
                                      </p:cBhvr>
                                      <p:tavLst>
                                        <p:tav tm="0">
                                          <p:val>
                                            <p:fltVal val="0"/>
                                          </p:val>
                                        </p:tav>
                                        <p:tav tm="100000">
                                          <p:val>
                                            <p:strVal val="#ppt_h"/>
                                          </p:val>
                                        </p:tav>
                                      </p:tavLst>
                                    </p:anim>
                                    <p:animEffect transition="in" filter="fade">
                                      <p:cBhvr>
                                        <p:cTn id="87" dur="500"/>
                                        <p:tgtEl>
                                          <p:spTgt spid="12"/>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p:cTn id="90" dur="500" fill="hold"/>
                                        <p:tgtEl>
                                          <p:spTgt spid="15"/>
                                        </p:tgtEl>
                                        <p:attrNameLst>
                                          <p:attrName>ppt_w</p:attrName>
                                        </p:attrNameLst>
                                      </p:cBhvr>
                                      <p:tavLst>
                                        <p:tav tm="0">
                                          <p:val>
                                            <p:fltVal val="0"/>
                                          </p:val>
                                        </p:tav>
                                        <p:tav tm="100000">
                                          <p:val>
                                            <p:strVal val="#ppt_w"/>
                                          </p:val>
                                        </p:tav>
                                      </p:tavLst>
                                    </p:anim>
                                    <p:anim calcmode="lin" valueType="num">
                                      <p:cBhvr>
                                        <p:cTn id="91" dur="500" fill="hold"/>
                                        <p:tgtEl>
                                          <p:spTgt spid="15"/>
                                        </p:tgtEl>
                                        <p:attrNameLst>
                                          <p:attrName>ppt_h</p:attrName>
                                        </p:attrNameLst>
                                      </p:cBhvr>
                                      <p:tavLst>
                                        <p:tav tm="0">
                                          <p:val>
                                            <p:fltVal val="0"/>
                                          </p:val>
                                        </p:tav>
                                        <p:tav tm="100000">
                                          <p:val>
                                            <p:strVal val="#ppt_h"/>
                                          </p:val>
                                        </p:tav>
                                      </p:tavLst>
                                    </p:anim>
                                    <p:animEffect transition="in" filter="fade">
                                      <p:cBhvr>
                                        <p:cTn id="92" dur="500"/>
                                        <p:tgtEl>
                                          <p:spTgt spid="15"/>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 calcmode="lin" valueType="num">
                                      <p:cBhvr>
                                        <p:cTn id="95" dur="500" fill="hold"/>
                                        <p:tgtEl>
                                          <p:spTgt spid="18"/>
                                        </p:tgtEl>
                                        <p:attrNameLst>
                                          <p:attrName>ppt_w</p:attrName>
                                        </p:attrNameLst>
                                      </p:cBhvr>
                                      <p:tavLst>
                                        <p:tav tm="0">
                                          <p:val>
                                            <p:fltVal val="0"/>
                                          </p:val>
                                        </p:tav>
                                        <p:tav tm="100000">
                                          <p:val>
                                            <p:strVal val="#ppt_w"/>
                                          </p:val>
                                        </p:tav>
                                      </p:tavLst>
                                    </p:anim>
                                    <p:anim calcmode="lin" valueType="num">
                                      <p:cBhvr>
                                        <p:cTn id="96" dur="500" fill="hold"/>
                                        <p:tgtEl>
                                          <p:spTgt spid="18"/>
                                        </p:tgtEl>
                                        <p:attrNameLst>
                                          <p:attrName>ppt_h</p:attrName>
                                        </p:attrNameLst>
                                      </p:cBhvr>
                                      <p:tavLst>
                                        <p:tav tm="0">
                                          <p:val>
                                            <p:fltVal val="0"/>
                                          </p:val>
                                        </p:tav>
                                        <p:tav tm="100000">
                                          <p:val>
                                            <p:strVal val="#ppt_h"/>
                                          </p:val>
                                        </p:tav>
                                      </p:tavLst>
                                    </p:anim>
                                    <p:animEffect transition="in" filter="fade">
                                      <p:cBhvr>
                                        <p:cTn id="97" dur="500"/>
                                        <p:tgtEl>
                                          <p:spTgt spid="18"/>
                                        </p:tgtEl>
                                      </p:cBhvr>
                                    </p:animEffect>
                                  </p:childTnLst>
                                </p:cTn>
                              </p:par>
                            </p:childTnLst>
                          </p:cTn>
                        </p:par>
                        <p:par>
                          <p:cTn id="98" fill="hold">
                            <p:stCondLst>
                              <p:cond delay="1500"/>
                            </p:stCondLst>
                            <p:childTnLst>
                              <p:par>
                                <p:cTn id="99" presetID="14" presetClass="entr" presetSubtype="10" fill="hold" grpId="0" nodeType="afterEffect">
                                  <p:stCondLst>
                                    <p:cond delay="0"/>
                                  </p:stCondLst>
                                  <p:childTnLst>
                                    <p:set>
                                      <p:cBhvr>
                                        <p:cTn id="100" dur="1" fill="hold">
                                          <p:stCondLst>
                                            <p:cond delay="0"/>
                                          </p:stCondLst>
                                        </p:cTn>
                                        <p:tgtEl>
                                          <p:spTgt spid="8"/>
                                        </p:tgtEl>
                                        <p:attrNameLst>
                                          <p:attrName>style.visibility</p:attrName>
                                        </p:attrNameLst>
                                      </p:cBhvr>
                                      <p:to>
                                        <p:strVal val="visible"/>
                                      </p:to>
                                    </p:set>
                                    <p:animEffect transition="in" filter="randombar(horizontal)">
                                      <p:cBhvr>
                                        <p:cTn id="101" dur="500"/>
                                        <p:tgtEl>
                                          <p:spTgt spid="8"/>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11"/>
                                        </p:tgtEl>
                                        <p:attrNameLst>
                                          <p:attrName>style.visibility</p:attrName>
                                        </p:attrNameLst>
                                      </p:cBhvr>
                                      <p:to>
                                        <p:strVal val="visible"/>
                                      </p:to>
                                    </p:set>
                                    <p:animEffect transition="in" filter="randombar(horizontal)">
                                      <p:cBhvr>
                                        <p:cTn id="104" dur="500"/>
                                        <p:tgtEl>
                                          <p:spTgt spid="11"/>
                                        </p:tgtEl>
                                      </p:cBhvr>
                                    </p:animEffect>
                                  </p:childTnLst>
                                </p:cTn>
                              </p:par>
                              <p:par>
                                <p:cTn id="105" presetID="14" presetClass="entr" presetSubtype="10" fill="hold" grpId="0" nodeType="with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randombar(horizontal)">
                                      <p:cBhvr>
                                        <p:cTn id="107" dur="500"/>
                                        <p:tgtEl>
                                          <p:spTgt spid="14"/>
                                        </p:tgtEl>
                                      </p:cBhvr>
                                    </p:animEffect>
                                  </p:childTnLst>
                                </p:cTn>
                              </p:par>
                              <p:par>
                                <p:cTn id="108" presetID="14" presetClass="entr" presetSubtype="10" fill="hold" grpId="0" nodeType="withEffect">
                                  <p:stCondLst>
                                    <p:cond delay="0"/>
                                  </p:stCondLst>
                                  <p:childTnLst>
                                    <p:set>
                                      <p:cBhvr>
                                        <p:cTn id="109" dur="1" fill="hold">
                                          <p:stCondLst>
                                            <p:cond delay="0"/>
                                          </p:stCondLst>
                                        </p:cTn>
                                        <p:tgtEl>
                                          <p:spTgt spid="17"/>
                                        </p:tgtEl>
                                        <p:attrNameLst>
                                          <p:attrName>style.visibility</p:attrName>
                                        </p:attrNameLst>
                                      </p:cBhvr>
                                      <p:to>
                                        <p:strVal val="visible"/>
                                      </p:to>
                                    </p:set>
                                    <p:animEffect transition="in" filter="randombar(horizontal)">
                                      <p:cBhvr>
                                        <p:cTn id="1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8" grpId="0"/>
      <p:bldP spid="9" grpId="0"/>
      <p:bldP spid="11" grpId="0"/>
      <p:bldP spid="12" grpId="0"/>
      <p:bldP spid="14" grpId="0"/>
      <p:bldP spid="15" grpId="0"/>
      <p:bldP spid="17" grpId="0"/>
      <p:bldP spid="18" grpId="0"/>
      <p:bldP spid="43" grpId="0" animBg="1"/>
      <p:bldP spid="44" grpId="0" animBg="1"/>
      <p:bldP spid="45" grpId="0" animBg="1"/>
      <p:bldP spid="4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卡通背景3-01"/>
          <p:cNvPicPr>
            <a:picLocks noChangeAspect="1"/>
          </p:cNvPicPr>
          <p:nvPr/>
        </p:nvPicPr>
        <p:blipFill>
          <a:blip r:embed="rId8"/>
          <a:srcRect l="16922" r="7521"/>
          <a:stretch>
            <a:fillRect/>
          </a:stretch>
        </p:blipFill>
        <p:spPr>
          <a:xfrm rot="16200000">
            <a:off x="2651125" y="-2651125"/>
            <a:ext cx="6889750" cy="12192000"/>
          </a:xfrm>
          <a:prstGeom prst="rect">
            <a:avLst/>
          </a:prstGeom>
        </p:spPr>
      </p:pic>
      <p:sp>
        <p:nvSpPr>
          <p:cNvPr id="5" name="菱形 4"/>
          <p:cNvSpPr/>
          <p:nvPr/>
        </p:nvSpPr>
        <p:spPr>
          <a:xfrm>
            <a:off x="5512998" y="539750"/>
            <a:ext cx="6119004" cy="5784772"/>
          </a:xfrm>
          <a:prstGeom prst="diamond">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953624" y="1974559"/>
            <a:ext cx="1371493" cy="1138773"/>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848564" y="3564562"/>
            <a:ext cx="5505236" cy="1470988"/>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864066" y="1956487"/>
            <a:ext cx="1781543" cy="1194418"/>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PA-文本框 8"/>
          <p:cNvSpPr txBox="1"/>
          <p:nvPr>
            <p:custDataLst>
              <p:tags r:id="rId1"/>
            </p:custDataLst>
          </p:nvPr>
        </p:nvSpPr>
        <p:spPr>
          <a:xfrm>
            <a:off x="5890260" y="1974762"/>
            <a:ext cx="5364480" cy="1137285"/>
          </a:xfrm>
          <a:prstGeom prst="rect">
            <a:avLst/>
          </a:prstGeom>
          <a:noFill/>
        </p:spPr>
        <p:txBody>
          <a:bodyPr wrap="none" rtlCol="0">
            <a:spAutoFit/>
            <a:scene3d>
              <a:camera prst="orthographicFront"/>
              <a:lightRig rig="threePt" dir="t"/>
            </a:scene3d>
            <a:sp3d contourW="12700"/>
          </a:bodyPr>
          <a:lstStyle/>
          <a:p>
            <a:pPr algn="ctr"/>
            <a:r>
              <a:rPr lang="zh-CN" altLang="en-US" sz="6800" b="1" dirty="0">
                <a:latin typeface="微软雅黑" panose="020B0503020204020204" pitchFamily="34" charset="-122"/>
                <a:ea typeface="微软雅黑" panose="020B0503020204020204" pitchFamily="34" charset="-122"/>
                <a:sym typeface="+mn-ea"/>
              </a:rPr>
              <a:t>感谢您的观看</a:t>
            </a:r>
            <a:endParaRPr lang="zh-CN" altLang="en-US" sz="6800" b="1" dirty="0">
              <a:latin typeface="微软雅黑" panose="020B0503020204020204" pitchFamily="34" charset="-122"/>
              <a:ea typeface="微软雅黑" panose="020B0503020204020204" pitchFamily="34" charset="-122"/>
            </a:endParaRPr>
          </a:p>
        </p:txBody>
      </p:sp>
      <p:sp>
        <p:nvSpPr>
          <p:cNvPr id="10" name="PA-文本框 8"/>
          <p:cNvSpPr txBox="1"/>
          <p:nvPr>
            <p:custDataLst>
              <p:tags r:id="rId2"/>
            </p:custDataLst>
          </p:nvPr>
        </p:nvSpPr>
        <p:spPr>
          <a:xfrm>
            <a:off x="8074501" y="3150633"/>
            <a:ext cx="996315" cy="583565"/>
          </a:xfrm>
          <a:prstGeom prst="rect">
            <a:avLst/>
          </a:prstGeom>
          <a:noFill/>
        </p:spPr>
        <p:txBody>
          <a:bodyPr wrap="none" rtlCol="0">
            <a:spAutoFit/>
            <a:scene3d>
              <a:camera prst="orthographicFront"/>
              <a:lightRig rig="threePt" dir="t"/>
            </a:scene3d>
            <a:sp3d contourW="12700"/>
          </a:bodyPr>
          <a:lstStyle/>
          <a:p>
            <a:r>
              <a:rPr lang="en-US" sz="3200" dirty="0">
                <a:solidFill>
                  <a:schemeClr val="tx1">
                    <a:lumMod val="75000"/>
                    <a:lumOff val="25000"/>
                  </a:schemeClr>
                </a:solidFill>
                <a:cs typeface="+mn-ea"/>
                <a:sym typeface="+mn-lt"/>
              </a:rPr>
              <a:t>XXX</a:t>
            </a:r>
            <a:endParaRPr lang="en-US"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5997537" y="3771813"/>
            <a:ext cx="5149927" cy="605694"/>
            <a:chOff x="3521037" y="3746413"/>
            <a:chExt cx="5149927" cy="605694"/>
          </a:xfrm>
        </p:grpSpPr>
        <p:sp>
          <p:nvSpPr>
            <p:cNvPr id="6" name="矩形 5"/>
            <p:cNvSpPr/>
            <p:nvPr/>
          </p:nvSpPr>
          <p:spPr>
            <a:xfrm>
              <a:off x="3521037" y="3746413"/>
              <a:ext cx="5149927" cy="605694"/>
            </a:xfrm>
            <a:prstGeom prst="rect">
              <a:avLst/>
            </a:prstGeom>
            <a:solidFill>
              <a:srgbClr val="F68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PA-文本框 8"/>
            <p:cNvSpPr txBox="1"/>
            <p:nvPr>
              <p:custDataLst>
                <p:tags r:id="rId5"/>
              </p:custDataLst>
            </p:nvPr>
          </p:nvSpPr>
          <p:spPr>
            <a:xfrm>
              <a:off x="3831771" y="3828887"/>
              <a:ext cx="4518932" cy="461665"/>
            </a:xfrm>
            <a:prstGeom prst="rect">
              <a:avLst/>
            </a:prstGeom>
            <a:noFill/>
          </p:spPr>
          <p:txBody>
            <a:bodyPr wrap="square" rtlCol="0">
              <a:spAutoFit/>
              <a:scene3d>
                <a:camera prst="orthographicFront"/>
                <a:lightRig rig="threePt" dir="t"/>
              </a:scene3d>
              <a:sp3d contourW="12700"/>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工作总结</a:t>
              </a:r>
              <a:r>
                <a:rPr lang="en-US" altLang="zh-CN" sz="2400" dirty="0">
                  <a:solidFill>
                    <a:schemeClr val="bg1"/>
                  </a:solidFill>
                  <a:latin typeface="微软雅黑" panose="020B0503020204020204" pitchFamily="34" charset="-122"/>
                  <a:ea typeface="微软雅黑" panose="020B0503020204020204" pitchFamily="34" charset="-122"/>
                </a:rPr>
                <a:t>  </a:t>
              </a:r>
              <a:r>
                <a:rPr lang="zh-CN" altLang="en-US" sz="2400" dirty="0">
                  <a:solidFill>
                    <a:schemeClr val="bg1"/>
                  </a:solidFill>
                  <a:latin typeface="微软雅黑" panose="020B0503020204020204" pitchFamily="34" charset="-122"/>
                  <a:ea typeface="微软雅黑" panose="020B0503020204020204" pitchFamily="34" charset="-122"/>
                </a:rPr>
                <a:t>工作汇报</a:t>
              </a:r>
              <a:r>
                <a:rPr lang="en-US" altLang="zh-CN" sz="2400" dirty="0">
                  <a:solidFill>
                    <a:schemeClr val="bg1"/>
                  </a:solidFill>
                  <a:latin typeface="微软雅黑" panose="020B0503020204020204" pitchFamily="34" charset="-122"/>
                  <a:ea typeface="微软雅黑" panose="020B0503020204020204" pitchFamily="34" charset="-122"/>
                </a:rPr>
                <a:t>  </a:t>
              </a:r>
              <a:r>
                <a:rPr lang="zh-CN" altLang="en-US" sz="2400" dirty="0">
                  <a:solidFill>
                    <a:schemeClr val="bg1"/>
                  </a:solidFill>
                  <a:latin typeface="微软雅黑" panose="020B0503020204020204" pitchFamily="34" charset="-122"/>
                  <a:ea typeface="微软雅黑" panose="020B0503020204020204" pitchFamily="34" charset="-122"/>
                </a:rPr>
                <a:t>工作计划</a:t>
              </a:r>
            </a:p>
          </p:txBody>
        </p:sp>
      </p:grpSp>
      <p:sp>
        <p:nvSpPr>
          <p:cNvPr id="12" name="矩形 11"/>
          <p:cNvSpPr/>
          <p:nvPr/>
        </p:nvSpPr>
        <p:spPr bwMode="auto">
          <a:xfrm>
            <a:off x="5929955" y="4475381"/>
            <a:ext cx="5350979" cy="472565"/>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00" dirty="0">
                <a:solidFill>
                  <a:schemeClr val="bg1">
                    <a:lumMod val="50000"/>
                  </a:schemeClr>
                </a:solidFill>
                <a:latin typeface="Century Gothic" panose="020B0502020202020204" pitchFamily="34" charset="0"/>
                <a:ea typeface="+mj-ea"/>
              </a:rPr>
              <a:t>设计源于生活，生活因设计而改变在生活中追求艺术之美的存在设计源于生活生活因设计而改变，在生活中追求艺术之美的存在设计源于生活设计源于生活生活中</a:t>
            </a:r>
          </a:p>
        </p:txBody>
      </p:sp>
      <p:sp>
        <p:nvSpPr>
          <p:cNvPr id="15" name="任意多边形: 形状 14"/>
          <p:cNvSpPr/>
          <p:nvPr/>
        </p:nvSpPr>
        <p:spPr>
          <a:xfrm>
            <a:off x="8233399" y="5864806"/>
            <a:ext cx="678202" cy="339102"/>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形状 15"/>
          <p:cNvSpPr/>
          <p:nvPr/>
        </p:nvSpPr>
        <p:spPr>
          <a:xfrm rot="16200000">
            <a:off x="11295894" y="2764850"/>
            <a:ext cx="506913" cy="253457"/>
          </a:xfrm>
          <a:custGeom>
            <a:avLst/>
            <a:gdLst>
              <a:gd name="connsiteX0" fmla="*/ 0 w 1260000"/>
              <a:gd name="connsiteY0" fmla="*/ 0 h 630000"/>
              <a:gd name="connsiteX1" fmla="*/ 1260000 w 1260000"/>
              <a:gd name="connsiteY1" fmla="*/ 0 h 630000"/>
              <a:gd name="connsiteX2" fmla="*/ 630000 w 1260000"/>
              <a:gd name="connsiteY2" fmla="*/ 630000 h 630000"/>
            </a:gdLst>
            <a:ahLst/>
            <a:cxnLst>
              <a:cxn ang="0">
                <a:pos x="connsiteX0" y="connsiteY0"/>
              </a:cxn>
              <a:cxn ang="0">
                <a:pos x="connsiteX1" y="connsiteY1"/>
              </a:cxn>
              <a:cxn ang="0">
                <a:pos x="connsiteX2" y="connsiteY2"/>
              </a:cxn>
            </a:cxnLst>
            <a:rect l="l" t="t" r="r" b="b"/>
            <a:pathLst>
              <a:path w="1260000" h="630000">
                <a:moveTo>
                  <a:pt x="0" y="0"/>
                </a:moveTo>
                <a:lnTo>
                  <a:pt x="1260000" y="0"/>
                </a:lnTo>
                <a:lnTo>
                  <a:pt x="630000" y="630000"/>
                </a:lnTo>
                <a:close/>
              </a:path>
            </a:pathLst>
          </a:custGeom>
          <a:solidFill>
            <a:srgbClr val="F68D3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Dirty Dropouts - Unity">
            <a:hlinkClick r:id="" action="ppaction://media"/>
          </p:cNvPr>
          <p:cNvPicPr>
            <a:picLocks noChangeAspect="1"/>
          </p:cNvPicPr>
          <p:nvPr>
            <a:audioFile r:link="rId3"/>
            <p:extLst>
              <p:ext uri="{DAA4B4D4-6D71-4841-9C94-3DE7FCFB9230}">
                <p14:media xmlns:p14="http://schemas.microsoft.com/office/powerpoint/2010/main" r:embed="rId4">
                  <p14:trim st="116922"/>
                </p14:media>
              </p:ext>
            </p:extLst>
          </p:nvPr>
        </p:nvPicPr>
        <p:blipFill>
          <a:blip r:embed="rId9"/>
          <a:stretch>
            <a:fillRect/>
          </a:stretch>
        </p:blipFill>
        <p:spPr>
          <a:xfrm>
            <a:off x="-485775" y="209550"/>
            <a:ext cx="400050" cy="4000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p:tgtEl>
                                          <p:spTgt spid="10"/>
                                        </p:tgtEl>
                                        <p:attrNameLst>
                                          <p:attrName>ppt_y</p:attrName>
                                        </p:attrNameLst>
                                      </p:cBhvr>
                                      <p:tavLst>
                                        <p:tav tm="0">
                                          <p:val>
                                            <p:strVal val="#ppt_y-#ppt_h*1.125000"/>
                                          </p:val>
                                        </p:tav>
                                        <p:tav tm="100000">
                                          <p:val>
                                            <p:strVal val="#ppt_y"/>
                                          </p:val>
                                        </p:tav>
                                      </p:tavLst>
                                    </p:anim>
                                    <p:animEffect transition="in" filter="wipe(down)">
                                      <p:cBhvr>
                                        <p:cTn id="17" dur="500"/>
                                        <p:tgtEl>
                                          <p:spTgt spid="10"/>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7" repeatCount="indefinite" fill="hold" display="0">
                  <p:stCondLst>
                    <p:cond delay="indefinite"/>
                  </p:stCondLst>
                  <p:endCondLst>
                    <p:cond evt="onStopAudio" delay="0">
                      <p:tgtEl>
                        <p:sldTgt/>
                      </p:tgtEl>
                    </p:cond>
                  </p:endCondLst>
                </p:cTn>
                <p:tgtEl>
                  <p:spTgt spid="21"/>
                </p:tgtEl>
              </p:cMediaNode>
            </p:audio>
          </p:childTnLst>
        </p:cTn>
      </p:par>
    </p:tnLst>
    <p:bldLst>
      <p:bldP spid="5" grpId="0" bldLvl="0" animBg="1"/>
      <p:bldP spid="2" grpId="0"/>
      <p:bldP spid="10" grpId="0"/>
      <p:bldP spid="12" grpId="0"/>
      <p:bldP spid="15" grpId="0" bldLvl="0" animBg="1"/>
      <p:bldP spid="16"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BBCE11FA-C0A6-4681-8E23-27548F55A676"/>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C:\Users\Administrator\Desktop\包图网计划\6月作品\12"/>
  <p:tag name="ISPRING_FIRST_PUBLISH" val="1"/>
  <p:tag name="ISPRING_PRESENTATION_TITLE" val="1 (18)"/>
</p:tagLst>
</file>

<file path=ppt/tags/tag2.xml><?xml version="1.0" encoding="utf-8"?>
<p:tagLst xmlns:a="http://schemas.openxmlformats.org/drawingml/2006/main" xmlns:r="http://schemas.openxmlformats.org/officeDocument/2006/relationships" xmlns:p="http://schemas.openxmlformats.org/presentationml/2006/main">
  <p:tag name="PA" val="v4.3.3"/>
</p:tagLst>
</file>

<file path=ppt/tags/tag3.xml><?xml version="1.0" encoding="utf-8"?>
<p:tagLst xmlns:a="http://schemas.openxmlformats.org/drawingml/2006/main" xmlns:r="http://schemas.openxmlformats.org/officeDocument/2006/relationships" xmlns:p="http://schemas.openxmlformats.org/presentationml/2006/main">
  <p:tag name="PA" val="v4.3.3"/>
</p:tagLst>
</file>

<file path=ppt/tags/tag4.xml><?xml version="1.0" encoding="utf-8"?>
<p:tagLst xmlns:a="http://schemas.openxmlformats.org/drawingml/2006/main" xmlns:r="http://schemas.openxmlformats.org/officeDocument/2006/relationships" xmlns:p="http://schemas.openxmlformats.org/presentationml/2006/main">
  <p:tag name="PA" val="v4.3.3"/>
</p:tagLst>
</file>

<file path=ppt/tags/tag5.xml><?xml version="1.0" encoding="utf-8"?>
<p:tagLst xmlns:a="http://schemas.openxmlformats.org/drawingml/2006/main" xmlns:r="http://schemas.openxmlformats.org/officeDocument/2006/relationships" xmlns:p="http://schemas.openxmlformats.org/presentationml/2006/main">
  <p:tag name="PA" val="v4.3.3"/>
</p:tagLst>
</file>

<file path=ppt/tags/tag6.xml><?xml version="1.0" encoding="utf-8"?>
<p:tagLst xmlns:a="http://schemas.openxmlformats.org/drawingml/2006/main" xmlns:r="http://schemas.openxmlformats.org/officeDocument/2006/relationships" xmlns:p="http://schemas.openxmlformats.org/presentationml/2006/main">
  <p:tag name="PA" val="v4.3.3"/>
</p:tagLst>
</file>

<file path=ppt/tags/tag7.xml><?xml version="1.0" encoding="utf-8"?>
<p:tagLst xmlns:a="http://schemas.openxmlformats.org/drawingml/2006/main" xmlns:r="http://schemas.openxmlformats.org/officeDocument/2006/relationships" xmlns:p="http://schemas.openxmlformats.org/presentationml/2006/main">
  <p:tag name="PA" val="v4.3.3"/>
</p:tagLst>
</file>

<file path=ppt/tags/tag8.xml><?xml version="1.0" encoding="utf-8"?>
<p:tagLst xmlns:a="http://schemas.openxmlformats.org/drawingml/2006/main" xmlns:r="http://schemas.openxmlformats.org/officeDocument/2006/relationships" xmlns:p="http://schemas.openxmlformats.org/presentationml/2006/main">
  <p:tag name="PA" val="v4.3.3"/>
</p:tagLst>
</file>

<file path=ppt/tags/tag9.xml><?xml version="1.0" encoding="utf-8"?>
<p:tagLst xmlns:a="http://schemas.openxmlformats.org/drawingml/2006/main" xmlns:r="http://schemas.openxmlformats.org/officeDocument/2006/relationships" xmlns:p="http://schemas.openxmlformats.org/presentationml/2006/main">
  <p:tag name="PA" val="v4.3.3"/>
</p:tagLst>
</file>

<file path=ppt/tags/tag10.xml><?xml version="1.0" encoding="utf-8"?>
<p:tagLst xmlns:a="http://schemas.openxmlformats.org/drawingml/2006/main" xmlns:r="http://schemas.openxmlformats.org/officeDocument/2006/relationships" xmlns:p="http://schemas.openxmlformats.org/presentationml/2006/main">
  <p:tag name="PA" val="v4.3.3"/>
</p:tagLst>
</file>

<file path=ppt/tags/tag11.xml><?xml version="1.0" encoding="utf-8"?>
<p:tagLst xmlns:a="http://schemas.openxmlformats.org/drawingml/2006/main" xmlns:r="http://schemas.openxmlformats.org/officeDocument/2006/relationships" xmlns:p="http://schemas.openxmlformats.org/presentationml/2006/main">
  <p:tag name="PA" val="v4.3.3"/>
</p:tagLst>
</file>

<file path=ppt/tags/tag12.xml><?xml version="1.0" encoding="utf-8"?>
<p:tagLst xmlns:a="http://schemas.openxmlformats.org/drawingml/2006/main" xmlns:r="http://schemas.openxmlformats.org/officeDocument/2006/relationships" xmlns:p="http://schemas.openxmlformats.org/presentationml/2006/main">
  <p:tag name="PA" val="v4.3.3"/>
</p:tagLst>
</file>

<file path=ppt/tags/tag13.xml><?xml version="1.0" encoding="utf-8"?>
<p:tagLst xmlns:a="http://schemas.openxmlformats.org/drawingml/2006/main" xmlns:r="http://schemas.openxmlformats.org/officeDocument/2006/relationships" xmlns:p="http://schemas.openxmlformats.org/presentationml/2006/main">
  <p:tag name="PA" val="v4.3.3"/>
</p:tagLst>
</file>

<file path=ppt/tags/tag14.xml><?xml version="1.0" encoding="utf-8"?>
<p:tagLst xmlns:a="http://schemas.openxmlformats.org/drawingml/2006/main" xmlns:r="http://schemas.openxmlformats.org/officeDocument/2006/relationships" xmlns:p="http://schemas.openxmlformats.org/presentationml/2006/main">
  <p:tag name="REFSHAPE" val="1128000220"/>
</p:tagLst>
</file>

<file path=ppt/tags/tag15.xml><?xml version="1.0" encoding="utf-8"?>
<p:tagLst xmlns:a="http://schemas.openxmlformats.org/drawingml/2006/main" xmlns:r="http://schemas.openxmlformats.org/officeDocument/2006/relationships" xmlns:p="http://schemas.openxmlformats.org/presentationml/2006/main">
  <p:tag name="PA" val="v4.3.3"/>
</p:tagLst>
</file>

<file path=ppt/tags/tag16.xml><?xml version="1.0" encoding="utf-8"?>
<p:tagLst xmlns:a="http://schemas.openxmlformats.org/drawingml/2006/main" xmlns:r="http://schemas.openxmlformats.org/officeDocument/2006/relationships" xmlns:p="http://schemas.openxmlformats.org/presentationml/2006/main">
  <p:tag name="PA" val="v4.3.3"/>
</p:tagLst>
</file>

<file path=ppt/tags/tag17.xml><?xml version="1.0" encoding="utf-8"?>
<p:tagLst xmlns:a="http://schemas.openxmlformats.org/drawingml/2006/main" xmlns:r="http://schemas.openxmlformats.org/officeDocument/2006/relationships" xmlns:p="http://schemas.openxmlformats.org/presentationml/2006/main">
  <p:tag name="PA" val="v4.3.3"/>
</p:tagLst>
</file>

<file path=ppt/tags/tag18.xml><?xml version="1.0" encoding="utf-8"?>
<p:tagLst xmlns:a="http://schemas.openxmlformats.org/drawingml/2006/main" xmlns:r="http://schemas.openxmlformats.org/officeDocument/2006/relationships" xmlns:p="http://schemas.openxmlformats.org/presentationml/2006/main">
  <p:tag name="PA" val="v4.3.3"/>
</p:tagLst>
</file>

<file path=ppt/tags/tag19.xml><?xml version="1.0" encoding="utf-8"?>
<p:tagLst xmlns:a="http://schemas.openxmlformats.org/drawingml/2006/main" xmlns:r="http://schemas.openxmlformats.org/officeDocument/2006/relationships" xmlns:p="http://schemas.openxmlformats.org/presentationml/2006/main">
  <p:tag name="PA" val="v4.3.3"/>
</p:tagLst>
</file>

<file path=ppt/tags/tag20.xml><?xml version="1.0" encoding="utf-8"?>
<p:tagLst xmlns:a="http://schemas.openxmlformats.org/drawingml/2006/main" xmlns:r="http://schemas.openxmlformats.org/officeDocument/2006/relationships" xmlns:p="http://schemas.openxmlformats.org/presentationml/2006/main">
  <p:tag name="PA" val="v4.3.3"/>
</p:tagLst>
</file>

<file path=ppt/tags/tag21.xml><?xml version="1.0" encoding="utf-8"?>
<p:tagLst xmlns:a="http://schemas.openxmlformats.org/drawingml/2006/main" xmlns:r="http://schemas.openxmlformats.org/officeDocument/2006/relationships" xmlns:p="http://schemas.openxmlformats.org/presentationml/2006/main">
  <p:tag name="PA" val="v4.3.3"/>
</p:tagLst>
</file>

<file path=ppt/tags/tag22.xml><?xml version="1.0" encoding="utf-8"?>
<p:tagLst xmlns:a="http://schemas.openxmlformats.org/drawingml/2006/main" xmlns:r="http://schemas.openxmlformats.org/officeDocument/2006/relationships" xmlns:p="http://schemas.openxmlformats.org/presentationml/2006/main">
  <p:tag name="PA" val="v4.3.3"/>
</p:tagLst>
</file>

<file path=ppt/tags/tag23.xml><?xml version="1.0" encoding="utf-8"?>
<p:tagLst xmlns:a="http://schemas.openxmlformats.org/drawingml/2006/main" xmlns:r="http://schemas.openxmlformats.org/officeDocument/2006/relationships" xmlns:p="http://schemas.openxmlformats.org/presentationml/2006/main">
  <p:tag name="PA" val="v4.3.3"/>
</p:tagLst>
</file>

<file path=ppt/tags/tag24.xml><?xml version="1.0" encoding="utf-8"?>
<p:tagLst xmlns:a="http://schemas.openxmlformats.org/drawingml/2006/main" xmlns:r="http://schemas.openxmlformats.org/officeDocument/2006/relationships" xmlns:p="http://schemas.openxmlformats.org/presentationml/2006/main">
  <p:tag name="PA" val="v4.3.3"/>
</p:tagLst>
</file>

<file path=ppt/tags/tag25.xml><?xml version="1.0" encoding="utf-8"?>
<p:tagLst xmlns:a="http://schemas.openxmlformats.org/drawingml/2006/main" xmlns:r="http://schemas.openxmlformats.org/officeDocument/2006/relationships" xmlns:p="http://schemas.openxmlformats.org/presentationml/2006/main">
  <p:tag name="PA" val="v4.3.3"/>
</p:tagLst>
</file>

<file path=ppt/tags/tag26.xml><?xml version="1.0" encoding="utf-8"?>
<p:tagLst xmlns:a="http://schemas.openxmlformats.org/drawingml/2006/main" xmlns:r="http://schemas.openxmlformats.org/officeDocument/2006/relationships" xmlns:p="http://schemas.openxmlformats.org/presentationml/2006/main">
  <p:tag name="PA" val="v4.3.3"/>
</p:tagLst>
</file>

<file path=ppt/tags/tag27.xml><?xml version="1.0" encoding="utf-8"?>
<p:tagLst xmlns:a="http://schemas.openxmlformats.org/drawingml/2006/main" xmlns:r="http://schemas.openxmlformats.org/officeDocument/2006/relationships" xmlns:p="http://schemas.openxmlformats.org/presentationml/2006/main">
  <p:tag name="PA" val="v4.3.3"/>
</p:tagLst>
</file>

<file path=ppt/tags/tag28.xml><?xml version="1.0" encoding="utf-8"?>
<p:tagLst xmlns:a="http://schemas.openxmlformats.org/drawingml/2006/main" xmlns:r="http://schemas.openxmlformats.org/officeDocument/2006/relationships" xmlns:p="http://schemas.openxmlformats.org/presentationml/2006/main">
  <p:tag name="PA" val="v4.3.3"/>
</p:tagLst>
</file>

<file path=ppt/tags/tag29.xml><?xml version="1.0" encoding="utf-8"?>
<p:tagLst xmlns:a="http://schemas.openxmlformats.org/drawingml/2006/main" xmlns:r="http://schemas.openxmlformats.org/officeDocument/2006/relationships" xmlns:p="http://schemas.openxmlformats.org/presentationml/2006/main">
  <p:tag name="PA" val="v4.3.3"/>
</p:tagLst>
</file>

<file path=ppt/tags/tag30.xml><?xml version="1.0" encoding="utf-8"?>
<p:tagLst xmlns:a="http://schemas.openxmlformats.org/drawingml/2006/main" xmlns:r="http://schemas.openxmlformats.org/officeDocument/2006/relationships" xmlns:p="http://schemas.openxmlformats.org/presentationml/2006/main">
  <p:tag name="PA" val="v4.3.3"/>
</p:tagLst>
</file>

<file path=ppt/tags/tag31.xml><?xml version="1.0" encoding="utf-8"?>
<p:tagLst xmlns:a="http://schemas.openxmlformats.org/drawingml/2006/main" xmlns:r="http://schemas.openxmlformats.org/officeDocument/2006/relationships" xmlns:p="http://schemas.openxmlformats.org/presentationml/2006/main">
  <p:tag name="PA" val="v4.3.3"/>
</p:tagLst>
</file>

<file path=ppt/tags/tag32.xml><?xml version="1.0" encoding="utf-8"?>
<p:tagLst xmlns:a="http://schemas.openxmlformats.org/drawingml/2006/main" xmlns:r="http://schemas.openxmlformats.org/officeDocument/2006/relationships" xmlns:p="http://schemas.openxmlformats.org/presentationml/2006/main">
  <p:tag name="PA" val="v4.3.3"/>
</p:tagLst>
</file>

<file path=ppt/tags/tag33.xml><?xml version="1.0" encoding="utf-8"?>
<p:tagLst xmlns:a="http://schemas.openxmlformats.org/drawingml/2006/main" xmlns:r="http://schemas.openxmlformats.org/officeDocument/2006/relationships" xmlns:p="http://schemas.openxmlformats.org/presentationml/2006/main">
  <p:tag name="PA" val="v4.3.3"/>
</p:tagLst>
</file>

<file path=ppt/tags/tag34.xml><?xml version="1.0" encoding="utf-8"?>
<p:tagLst xmlns:a="http://schemas.openxmlformats.org/drawingml/2006/main" xmlns:r="http://schemas.openxmlformats.org/officeDocument/2006/relationships" xmlns:p="http://schemas.openxmlformats.org/presentationml/2006/main">
  <p:tag name="PA" val="v4.3.3"/>
</p:tagLst>
</file>

<file path=ppt/tags/tag35.xml><?xml version="1.0" encoding="utf-8"?>
<p:tagLst xmlns:a="http://schemas.openxmlformats.org/drawingml/2006/main" xmlns:r="http://schemas.openxmlformats.org/officeDocument/2006/relationships" xmlns:p="http://schemas.openxmlformats.org/presentationml/2006/main">
  <p:tag name="PA" val="v4.3.3"/>
</p:tagLst>
</file>

<file path=ppt/tags/tag36.xml><?xml version="1.0" encoding="utf-8"?>
<p:tagLst xmlns:a="http://schemas.openxmlformats.org/drawingml/2006/main" xmlns:r="http://schemas.openxmlformats.org/officeDocument/2006/relationships" xmlns:p="http://schemas.openxmlformats.org/presentationml/2006/main">
  <p:tag name="PA" val="v4.3.3"/>
</p:tagLst>
</file>

<file path=ppt/tags/tag37.xml><?xml version="1.0" encoding="utf-8"?>
<p:tagLst xmlns:a="http://schemas.openxmlformats.org/drawingml/2006/main" xmlns:r="http://schemas.openxmlformats.org/officeDocument/2006/relationships" xmlns:p="http://schemas.openxmlformats.org/presentationml/2006/main">
  <p:tag name="PA" val="v4.3.3"/>
</p:tagLst>
</file>

<file path=ppt/tags/tag38.xml><?xml version="1.0" encoding="utf-8"?>
<p:tagLst xmlns:a="http://schemas.openxmlformats.org/drawingml/2006/main" xmlns:r="http://schemas.openxmlformats.org/officeDocument/2006/relationships" xmlns:p="http://schemas.openxmlformats.org/presentationml/2006/main">
  <p:tag name="PA" val="v4.3.3"/>
</p:tagLst>
</file>

<file path=ppt/tags/tag39.xml><?xml version="1.0" encoding="utf-8"?>
<p:tagLst xmlns:a="http://schemas.openxmlformats.org/drawingml/2006/main" xmlns:r="http://schemas.openxmlformats.org/officeDocument/2006/relationships" xmlns:p="http://schemas.openxmlformats.org/presentationml/2006/main">
  <p:tag name="PA" val="v4.3.3"/>
</p:tagLst>
</file>

<file path=ppt/tags/tag40.xml><?xml version="1.0" encoding="utf-8"?>
<p:tagLst xmlns:a="http://schemas.openxmlformats.org/drawingml/2006/main" xmlns:r="http://schemas.openxmlformats.org/officeDocument/2006/relationships" xmlns:p="http://schemas.openxmlformats.org/presentationml/2006/main">
  <p:tag name="PA" val="v4.3.3"/>
</p:tagLst>
</file>

<file path=ppt/tags/tag41.xml><?xml version="1.0" encoding="utf-8"?>
<p:tagLst xmlns:a="http://schemas.openxmlformats.org/drawingml/2006/main" xmlns:r="http://schemas.openxmlformats.org/officeDocument/2006/relationships" xmlns:p="http://schemas.openxmlformats.org/presentationml/2006/main">
  <p:tag name="PA" val="v4.3.3"/>
</p:tagLst>
</file>

<file path=ppt/tags/tag42.xml><?xml version="1.0" encoding="utf-8"?>
<p:tagLst xmlns:a="http://schemas.openxmlformats.org/drawingml/2006/main" xmlns:r="http://schemas.openxmlformats.org/officeDocument/2006/relationships" xmlns:p="http://schemas.openxmlformats.org/presentationml/2006/main">
  <p:tag name="PA" val="v4.3.3"/>
</p:tagLst>
</file>

<file path=ppt/tags/tag43.xml><?xml version="1.0" encoding="utf-8"?>
<p:tagLst xmlns:a="http://schemas.openxmlformats.org/drawingml/2006/main" xmlns:r="http://schemas.openxmlformats.org/officeDocument/2006/relationships" xmlns:p="http://schemas.openxmlformats.org/presentationml/2006/main">
  <p:tag name="REFSHAPE" val="1128000220"/>
</p:tagLst>
</file>

<file path=ppt/tags/tag44.xml><?xml version="1.0" encoding="utf-8"?>
<p:tagLst xmlns:a="http://schemas.openxmlformats.org/drawingml/2006/main" xmlns:r="http://schemas.openxmlformats.org/officeDocument/2006/relationships" xmlns:p="http://schemas.openxmlformats.org/presentationml/2006/main">
  <p:tag name="PA" val="v4.3.3"/>
</p:tagLst>
</file>

<file path=ppt/tags/tag45.xml><?xml version="1.0" encoding="utf-8"?>
<p:tagLst xmlns:a="http://schemas.openxmlformats.org/drawingml/2006/main" xmlns:r="http://schemas.openxmlformats.org/officeDocument/2006/relationships" xmlns:p="http://schemas.openxmlformats.org/presentationml/2006/main">
  <p:tag name="PA" val="v4.3.3"/>
</p:tagLst>
</file>

<file path=ppt/tags/tag46.xml><?xml version="1.0" encoding="utf-8"?>
<p:tagLst xmlns:a="http://schemas.openxmlformats.org/drawingml/2006/main" xmlns:r="http://schemas.openxmlformats.org/officeDocument/2006/relationships" xmlns:p="http://schemas.openxmlformats.org/presentationml/2006/main">
  <p:tag name="PA" val="v4.3.3"/>
</p:tagLst>
</file>

<file path=ppt/tags/tag47.xml><?xml version="1.0" encoding="utf-8"?>
<p:tagLst xmlns:a="http://schemas.openxmlformats.org/drawingml/2006/main" xmlns:r="http://schemas.openxmlformats.org/officeDocument/2006/relationships" xmlns:p="http://schemas.openxmlformats.org/presentationml/2006/main">
  <p:tag name="PA" val="v4.3.3"/>
</p:tagLst>
</file>

<file path=ppt/tags/tag48.xml><?xml version="1.0" encoding="utf-8"?>
<p:tagLst xmlns:a="http://schemas.openxmlformats.org/drawingml/2006/main" xmlns:r="http://schemas.openxmlformats.org/officeDocument/2006/relationships" xmlns:p="http://schemas.openxmlformats.org/presentationml/2006/main">
  <p:tag name="PA" val="v4.3.3"/>
</p:tagLst>
</file>

<file path=ppt/tags/tag49.xml><?xml version="1.0" encoding="utf-8"?>
<p:tagLst xmlns:a="http://schemas.openxmlformats.org/drawingml/2006/main" xmlns:r="http://schemas.openxmlformats.org/officeDocument/2006/relationships" xmlns:p="http://schemas.openxmlformats.org/presentationml/2006/main">
  <p:tag name="PA" val="v4.3.3"/>
</p:tagLst>
</file>

<file path=ppt/tags/tag50.xml><?xml version="1.0" encoding="utf-8"?>
<p:tagLst xmlns:a="http://schemas.openxmlformats.org/drawingml/2006/main" xmlns:r="http://schemas.openxmlformats.org/officeDocument/2006/relationships" xmlns:p="http://schemas.openxmlformats.org/presentationml/2006/main">
  <p:tag name="PA" val="v4.3.3"/>
</p:tagLst>
</file>

<file path=ppt/tags/tag51.xml><?xml version="1.0" encoding="utf-8"?>
<p:tagLst xmlns:a="http://schemas.openxmlformats.org/drawingml/2006/main" xmlns:r="http://schemas.openxmlformats.org/officeDocument/2006/relationships" xmlns:p="http://schemas.openxmlformats.org/presentationml/2006/main">
  <p:tag name="PA" val="v4.3.3"/>
</p:tagLst>
</file>

<file path=ppt/tags/tag52.xml><?xml version="1.0" encoding="utf-8"?>
<p:tagLst xmlns:a="http://schemas.openxmlformats.org/drawingml/2006/main" xmlns:r="http://schemas.openxmlformats.org/officeDocument/2006/relationships" xmlns:p="http://schemas.openxmlformats.org/presentationml/2006/main">
  <p:tag name="PA" val="v4.3.3"/>
</p:tagLst>
</file>

<file path=ppt/tags/tag53.xml><?xml version="1.0" encoding="utf-8"?>
<p:tagLst xmlns:a="http://schemas.openxmlformats.org/drawingml/2006/main" xmlns:r="http://schemas.openxmlformats.org/officeDocument/2006/relationships" xmlns:p="http://schemas.openxmlformats.org/presentationml/2006/main">
  <p:tag name="PA" val="v4.3.3"/>
</p:tagLst>
</file>

<file path=ppt/tags/tag54.xml><?xml version="1.0" encoding="utf-8"?>
<p:tagLst xmlns:a="http://schemas.openxmlformats.org/drawingml/2006/main" xmlns:r="http://schemas.openxmlformats.org/officeDocument/2006/relationships" xmlns:p="http://schemas.openxmlformats.org/presentationml/2006/main">
  <p:tag name="PA" val="v4.3.3"/>
</p:tagLst>
</file>

<file path=ppt/tags/tag55.xml><?xml version="1.0" encoding="utf-8"?>
<p:tagLst xmlns:a="http://schemas.openxmlformats.org/drawingml/2006/main" xmlns:r="http://schemas.openxmlformats.org/officeDocument/2006/relationships" xmlns:p="http://schemas.openxmlformats.org/presentationml/2006/main">
  <p:tag name="PA" val="v4.3.3"/>
</p:tagLst>
</file>

<file path=ppt/tags/tag56.xml><?xml version="1.0" encoding="utf-8"?>
<p:tagLst xmlns:a="http://schemas.openxmlformats.org/drawingml/2006/main" xmlns:r="http://schemas.openxmlformats.org/officeDocument/2006/relationships" xmlns:p="http://schemas.openxmlformats.org/presentationml/2006/main">
  <p:tag name="PA" val="v4.3.3"/>
</p:tagLst>
</file>

<file path=ppt/tags/tag57.xml><?xml version="1.0" encoding="utf-8"?>
<p:tagLst xmlns:a="http://schemas.openxmlformats.org/drawingml/2006/main" xmlns:r="http://schemas.openxmlformats.org/officeDocument/2006/relationships" xmlns:p="http://schemas.openxmlformats.org/presentationml/2006/main">
  <p:tag name="PA" val="v4.3.3"/>
</p:tagLst>
</file>

<file path=ppt/tags/tag58.xml><?xml version="1.0" encoding="utf-8"?>
<p:tagLst xmlns:a="http://schemas.openxmlformats.org/drawingml/2006/main" xmlns:r="http://schemas.openxmlformats.org/officeDocument/2006/relationships" xmlns:p="http://schemas.openxmlformats.org/presentationml/2006/main">
  <p:tag name="PA" val="v4.3.3"/>
</p:tagLst>
</file>

<file path=ppt/tags/tag59.xml><?xml version="1.0" encoding="utf-8"?>
<p:tagLst xmlns:a="http://schemas.openxmlformats.org/drawingml/2006/main" xmlns:r="http://schemas.openxmlformats.org/officeDocument/2006/relationships" xmlns:p="http://schemas.openxmlformats.org/presentationml/2006/main">
  <p:tag name="PA" val="v4.3.3"/>
</p:tagLst>
</file>

<file path=ppt/tags/tag60.xml><?xml version="1.0" encoding="utf-8"?>
<p:tagLst xmlns:a="http://schemas.openxmlformats.org/drawingml/2006/main" xmlns:r="http://schemas.openxmlformats.org/officeDocument/2006/relationships" xmlns:p="http://schemas.openxmlformats.org/presentationml/2006/main">
  <p:tag name="PA" val="v4.3.3"/>
</p:tagLst>
</file>

<file path=ppt/tags/tag61.xml><?xml version="1.0" encoding="utf-8"?>
<p:tagLst xmlns:a="http://schemas.openxmlformats.org/drawingml/2006/main" xmlns:r="http://schemas.openxmlformats.org/officeDocument/2006/relationships" xmlns:p="http://schemas.openxmlformats.org/presentationml/2006/main">
  <p:tag name="PA" val="v4.3.3"/>
</p:tagLst>
</file>

<file path=ppt/tags/tag62.xml><?xml version="1.0" encoding="utf-8"?>
<p:tagLst xmlns:a="http://schemas.openxmlformats.org/drawingml/2006/main" xmlns:r="http://schemas.openxmlformats.org/officeDocument/2006/relationships" xmlns:p="http://schemas.openxmlformats.org/presentationml/2006/main">
  <p:tag name="PA" val="v4.3.3"/>
</p:tagLst>
</file>

<file path=ppt/tags/tag63.xml><?xml version="1.0" encoding="utf-8"?>
<p:tagLst xmlns:a="http://schemas.openxmlformats.org/drawingml/2006/main" xmlns:r="http://schemas.openxmlformats.org/officeDocument/2006/relationships" xmlns:p="http://schemas.openxmlformats.org/presentationml/2006/main">
  <p:tag name="PA" val="v4.3.3"/>
</p:tagLst>
</file>

<file path=ppt/tags/tag64.xml><?xml version="1.0" encoding="utf-8"?>
<p:tagLst xmlns:a="http://schemas.openxmlformats.org/drawingml/2006/main" xmlns:r="http://schemas.openxmlformats.org/officeDocument/2006/relationships" xmlns:p="http://schemas.openxmlformats.org/presentationml/2006/main">
  <p:tag name="PA" val="v4.3.3"/>
</p:tagLst>
</file>

<file path=ppt/tags/tag65.xml><?xml version="1.0" encoding="utf-8"?>
<p:tagLst xmlns:a="http://schemas.openxmlformats.org/drawingml/2006/main" xmlns:r="http://schemas.openxmlformats.org/officeDocument/2006/relationships" xmlns:p="http://schemas.openxmlformats.org/presentationml/2006/main">
  <p:tag name="REFSHAPE" val="1128000220"/>
</p:tagLst>
</file>

<file path=ppt/tags/tag66.xml><?xml version="1.0" encoding="utf-8"?>
<p:tagLst xmlns:a="http://schemas.openxmlformats.org/drawingml/2006/main" xmlns:r="http://schemas.openxmlformats.org/officeDocument/2006/relationships" xmlns:p="http://schemas.openxmlformats.org/presentationml/2006/main">
  <p:tag name="PA" val="v4.3.3"/>
</p:tagLst>
</file>

<file path=ppt/tags/tag67.xml><?xml version="1.0" encoding="utf-8"?>
<p:tagLst xmlns:a="http://schemas.openxmlformats.org/drawingml/2006/main" xmlns:r="http://schemas.openxmlformats.org/officeDocument/2006/relationships" xmlns:p="http://schemas.openxmlformats.org/presentationml/2006/main">
  <p:tag name="PA" val="v4.3.3"/>
</p:tagLst>
</file>

<file path=ppt/tags/tag68.xml><?xml version="1.0" encoding="utf-8"?>
<p:tagLst xmlns:a="http://schemas.openxmlformats.org/drawingml/2006/main" xmlns:r="http://schemas.openxmlformats.org/officeDocument/2006/relationships" xmlns:p="http://schemas.openxmlformats.org/presentationml/2006/main">
  <p:tag name="PA" val="v4.3.3"/>
</p:tagLst>
</file>

<file path=ppt/tags/tag69.xml><?xml version="1.0" encoding="utf-8"?>
<p:tagLst xmlns:a="http://schemas.openxmlformats.org/drawingml/2006/main" xmlns:r="http://schemas.openxmlformats.org/officeDocument/2006/relationships" xmlns:p="http://schemas.openxmlformats.org/presentationml/2006/main">
  <p:tag name="PA" val="v4.3.3"/>
</p:tagLst>
</file>

<file path=ppt/tags/tag70.xml><?xml version="1.0" encoding="utf-8"?>
<p:tagLst xmlns:a="http://schemas.openxmlformats.org/drawingml/2006/main" xmlns:r="http://schemas.openxmlformats.org/officeDocument/2006/relationships" xmlns:p="http://schemas.openxmlformats.org/presentationml/2006/main">
  <p:tag name="PA" val="v4.3.3"/>
</p:tagLst>
</file>

<file path=ppt/tags/tag71.xml><?xml version="1.0" encoding="utf-8"?>
<p:tagLst xmlns:a="http://schemas.openxmlformats.org/drawingml/2006/main" xmlns:r="http://schemas.openxmlformats.org/officeDocument/2006/relationships" xmlns:p="http://schemas.openxmlformats.org/presentationml/2006/main">
  <p:tag name="PA" val="v4.3.3"/>
</p:tagLst>
</file>

<file path=ppt/tags/tag72.xml><?xml version="1.0" encoding="utf-8"?>
<p:tagLst xmlns:a="http://schemas.openxmlformats.org/drawingml/2006/main" xmlns:r="http://schemas.openxmlformats.org/officeDocument/2006/relationships" xmlns:p="http://schemas.openxmlformats.org/presentationml/2006/main">
  <p:tag name="PA" val="v4.3.3"/>
</p:tagLst>
</file>

<file path=ppt/tags/tag73.xml><?xml version="1.0" encoding="utf-8"?>
<p:tagLst xmlns:a="http://schemas.openxmlformats.org/drawingml/2006/main" xmlns:r="http://schemas.openxmlformats.org/officeDocument/2006/relationships" xmlns:p="http://schemas.openxmlformats.org/presentationml/2006/main">
  <p:tag name="PA" val="v4.3.3"/>
</p:tagLst>
</file>

<file path=ppt/tags/tag74.xml><?xml version="1.0" encoding="utf-8"?>
<p:tagLst xmlns:a="http://schemas.openxmlformats.org/drawingml/2006/main" xmlns:r="http://schemas.openxmlformats.org/officeDocument/2006/relationships" xmlns:p="http://schemas.openxmlformats.org/presentationml/2006/main">
  <p:tag name="PA" val="v4.3.3"/>
</p:tagLst>
</file>

<file path=ppt/tags/tag75.xml><?xml version="1.0" encoding="utf-8"?>
<p:tagLst xmlns:a="http://schemas.openxmlformats.org/drawingml/2006/main" xmlns:r="http://schemas.openxmlformats.org/officeDocument/2006/relationships" xmlns:p="http://schemas.openxmlformats.org/presentationml/2006/main">
  <p:tag name="PA" val="v4.3.3"/>
</p:tagLst>
</file>

<file path=ppt/tags/tag76.xml><?xml version="1.0" encoding="utf-8"?>
<p:tagLst xmlns:a="http://schemas.openxmlformats.org/drawingml/2006/main" xmlns:r="http://schemas.openxmlformats.org/officeDocument/2006/relationships" xmlns:p="http://schemas.openxmlformats.org/presentationml/2006/main">
  <p:tag name="PA" val="v4.3.3"/>
</p:tagLst>
</file>

<file path=ppt/tags/tag77.xml><?xml version="1.0" encoding="utf-8"?>
<p:tagLst xmlns:a="http://schemas.openxmlformats.org/drawingml/2006/main" xmlns:r="http://schemas.openxmlformats.org/officeDocument/2006/relationships" xmlns:p="http://schemas.openxmlformats.org/presentationml/2006/main">
  <p:tag name="PA" val="v4.3.3"/>
</p:tagLst>
</file>

<file path=ppt/tags/tag78.xml><?xml version="1.0" encoding="utf-8"?>
<p:tagLst xmlns:a="http://schemas.openxmlformats.org/drawingml/2006/main" xmlns:r="http://schemas.openxmlformats.org/officeDocument/2006/relationships" xmlns:p="http://schemas.openxmlformats.org/presentationml/2006/main">
  <p:tag name="PA" val="v4.3.3"/>
</p:tagLst>
</file>

<file path=ppt/tags/tag79.xml><?xml version="1.0" encoding="utf-8"?>
<p:tagLst xmlns:a="http://schemas.openxmlformats.org/drawingml/2006/main" xmlns:r="http://schemas.openxmlformats.org/officeDocument/2006/relationships" xmlns:p="http://schemas.openxmlformats.org/presentationml/2006/main">
  <p:tag name="PA" val="v4.3.3"/>
</p:tagLst>
</file>

<file path=ppt/tags/tag80.xml><?xml version="1.0" encoding="utf-8"?>
<p:tagLst xmlns:a="http://schemas.openxmlformats.org/drawingml/2006/main" xmlns:r="http://schemas.openxmlformats.org/officeDocument/2006/relationships" xmlns:p="http://schemas.openxmlformats.org/presentationml/2006/main">
  <p:tag name="PA" val="v4.3.3"/>
</p:tagLst>
</file>

<file path=ppt/tags/tag81.xml><?xml version="1.0" encoding="utf-8"?>
<p:tagLst xmlns:a="http://schemas.openxmlformats.org/drawingml/2006/main" xmlns:r="http://schemas.openxmlformats.org/officeDocument/2006/relationships" xmlns:p="http://schemas.openxmlformats.org/presentationml/2006/main">
  <p:tag name="PA" val="v4.3.3"/>
</p:tagLst>
</file>

<file path=ppt/tags/tag82.xml><?xml version="1.0" encoding="utf-8"?>
<p:tagLst xmlns:a="http://schemas.openxmlformats.org/drawingml/2006/main" xmlns:r="http://schemas.openxmlformats.org/officeDocument/2006/relationships" xmlns:p="http://schemas.openxmlformats.org/presentationml/2006/main">
  <p:tag name="PA" val="v4.3.3"/>
</p:tagLst>
</file>

<file path=ppt/tags/tag83.xml><?xml version="1.0" encoding="utf-8"?>
<p:tagLst xmlns:a="http://schemas.openxmlformats.org/drawingml/2006/main" xmlns:r="http://schemas.openxmlformats.org/officeDocument/2006/relationships" xmlns:p="http://schemas.openxmlformats.org/presentationml/2006/main">
  <p:tag name="PA" val="v4.3.3"/>
</p:tagLst>
</file>

<file path=ppt/tags/tag84.xml><?xml version="1.0" encoding="utf-8"?>
<p:tagLst xmlns:a="http://schemas.openxmlformats.org/drawingml/2006/main" xmlns:r="http://schemas.openxmlformats.org/officeDocument/2006/relationships" xmlns:p="http://schemas.openxmlformats.org/presentationml/2006/main">
  <p:tag name="PA" val="v4.3.3"/>
</p:tagLst>
</file>

<file path=ppt/tags/tag85.xml><?xml version="1.0" encoding="utf-8"?>
<p:tagLst xmlns:a="http://schemas.openxmlformats.org/drawingml/2006/main" xmlns:r="http://schemas.openxmlformats.org/officeDocument/2006/relationships" xmlns:p="http://schemas.openxmlformats.org/presentationml/2006/main">
  <p:tag name="PA" val="v4.3.3"/>
</p:tagLst>
</file>

<file path=ppt/tags/tag86.xml><?xml version="1.0" encoding="utf-8"?>
<p:tagLst xmlns:a="http://schemas.openxmlformats.org/drawingml/2006/main" xmlns:r="http://schemas.openxmlformats.org/officeDocument/2006/relationships" xmlns:p="http://schemas.openxmlformats.org/presentationml/2006/main">
  <p:tag name="PA" val="v4.3.3"/>
</p:tagLst>
</file>

<file path=ppt/tags/tag87.xml><?xml version="1.0" encoding="utf-8"?>
<p:tagLst xmlns:a="http://schemas.openxmlformats.org/drawingml/2006/main" xmlns:r="http://schemas.openxmlformats.org/officeDocument/2006/relationships" xmlns:p="http://schemas.openxmlformats.org/presentationml/2006/main">
  <p:tag name="PA" val="v4.3.3"/>
</p:tagLst>
</file>

<file path=ppt/tags/tag88.xml><?xml version="1.0" encoding="utf-8"?>
<p:tagLst xmlns:a="http://schemas.openxmlformats.org/drawingml/2006/main" xmlns:r="http://schemas.openxmlformats.org/officeDocument/2006/relationships" xmlns:p="http://schemas.openxmlformats.org/presentationml/2006/main">
  <p:tag name="PA" val="v4.3.3"/>
</p:tagLst>
</file>

<file path=ppt/tags/tag89.xml><?xml version="1.0" encoding="utf-8"?>
<p:tagLst xmlns:a="http://schemas.openxmlformats.org/drawingml/2006/main" xmlns:r="http://schemas.openxmlformats.org/officeDocument/2006/relationships" xmlns:p="http://schemas.openxmlformats.org/presentationml/2006/main">
  <p:tag name="PA" val="v4.3.3"/>
</p:tagLst>
</file>

<file path=ppt/tags/tag90.xml><?xml version="1.0" encoding="utf-8"?>
<p:tagLst xmlns:a="http://schemas.openxmlformats.org/drawingml/2006/main" xmlns:r="http://schemas.openxmlformats.org/officeDocument/2006/relationships" xmlns:p="http://schemas.openxmlformats.org/presentationml/2006/main">
  <p:tag name="PA" val="v4.3.3"/>
</p:tagLst>
</file>

<file path=ppt/tags/tag91.xml><?xml version="1.0" encoding="utf-8"?>
<p:tagLst xmlns:a="http://schemas.openxmlformats.org/drawingml/2006/main" xmlns:r="http://schemas.openxmlformats.org/officeDocument/2006/relationships" xmlns:p="http://schemas.openxmlformats.org/presentationml/2006/main">
  <p:tag name="PA" val="v4.3.3"/>
</p:tagLst>
</file>

<file path=ppt/tags/tag92.xml><?xml version="1.0" encoding="utf-8"?>
<p:tagLst xmlns:a="http://schemas.openxmlformats.org/drawingml/2006/main" xmlns:r="http://schemas.openxmlformats.org/officeDocument/2006/relationships" xmlns:p="http://schemas.openxmlformats.org/presentationml/2006/main">
  <p:tag name="PA" val="v4.3.3"/>
</p:tagLst>
</file>

<file path=ppt/tags/tag93.xml><?xml version="1.0" encoding="utf-8"?>
<p:tagLst xmlns:a="http://schemas.openxmlformats.org/drawingml/2006/main" xmlns:r="http://schemas.openxmlformats.org/officeDocument/2006/relationships" xmlns:p="http://schemas.openxmlformats.org/presentationml/2006/main">
  <p:tag name="PA" val="v4.3.3"/>
</p:tagLst>
</file>

<file path=ppt/tags/tag94.xml><?xml version="1.0" encoding="utf-8"?>
<p:tagLst xmlns:a="http://schemas.openxmlformats.org/drawingml/2006/main" xmlns:r="http://schemas.openxmlformats.org/officeDocument/2006/relationships" xmlns:p="http://schemas.openxmlformats.org/presentationml/2006/main">
  <p:tag name="PA" val="v4.3.3"/>
</p:tagLst>
</file>

<file path=ppt/tags/tag95.xml><?xml version="1.0" encoding="utf-8"?>
<p:tagLst xmlns:a="http://schemas.openxmlformats.org/drawingml/2006/main" xmlns:r="http://schemas.openxmlformats.org/officeDocument/2006/relationships" xmlns:p="http://schemas.openxmlformats.org/presentationml/2006/main">
  <p:tag name="PA" val="v4.3.3"/>
</p:tagLst>
</file>

<file path=ppt/tags/tag96.xml><?xml version="1.0" encoding="utf-8"?>
<p:tagLst xmlns:a="http://schemas.openxmlformats.org/drawingml/2006/main" xmlns:r="http://schemas.openxmlformats.org/officeDocument/2006/relationships" xmlns:p="http://schemas.openxmlformats.org/presentationml/2006/main">
  <p:tag name="PA" val="v4.3.3"/>
</p:tagLst>
</file>

<file path=ppt/tags/tag97.xml><?xml version="1.0" encoding="utf-8"?>
<p:tagLst xmlns:a="http://schemas.openxmlformats.org/drawingml/2006/main" xmlns:r="http://schemas.openxmlformats.org/officeDocument/2006/relationships" xmlns:p="http://schemas.openxmlformats.org/presentationml/2006/main">
  <p:tag name="REFSHAPE" val="1128000220"/>
</p:tagLst>
</file>

<file path=ppt/tags/tag98.xml><?xml version="1.0" encoding="utf-8"?>
<p:tagLst xmlns:a="http://schemas.openxmlformats.org/drawingml/2006/main" xmlns:r="http://schemas.openxmlformats.org/officeDocument/2006/relationships" xmlns:p="http://schemas.openxmlformats.org/presentationml/2006/main">
  <p:tag name="PA" val="v4.3.3"/>
</p:tagLst>
</file>

<file path=ppt/tags/tag99.xml><?xml version="1.0" encoding="utf-8"?>
<p:tagLst xmlns:a="http://schemas.openxmlformats.org/drawingml/2006/main" xmlns:r="http://schemas.openxmlformats.org/officeDocument/2006/relationships" xmlns:p="http://schemas.openxmlformats.org/presentationml/2006/main">
  <p:tag name="PA" val="v4.3.3"/>
</p:tagLst>
</file>

<file path=ppt/tags/tag100.xml><?xml version="1.0" encoding="utf-8"?>
<p:tagLst xmlns:a="http://schemas.openxmlformats.org/drawingml/2006/main" xmlns:r="http://schemas.openxmlformats.org/officeDocument/2006/relationships" xmlns:p="http://schemas.openxmlformats.org/presentationml/2006/main">
  <p:tag name="PA" val="v4.3.3"/>
</p:tagLst>
</file>

<file path=ppt/tags/tag101.xml><?xml version="1.0" encoding="utf-8"?>
<p:tagLst xmlns:a="http://schemas.openxmlformats.org/drawingml/2006/main" xmlns:r="http://schemas.openxmlformats.org/officeDocument/2006/relationships" xmlns:p="http://schemas.openxmlformats.org/presentationml/2006/main">
  <p:tag name="PA" val="v4.3.3"/>
</p:tagLst>
</file>

<file path=ppt/tags/tag102.xml><?xml version="1.0" encoding="utf-8"?>
<p:tagLst xmlns:a="http://schemas.openxmlformats.org/drawingml/2006/main" xmlns:r="http://schemas.openxmlformats.org/officeDocument/2006/relationships" xmlns:p="http://schemas.openxmlformats.org/presentationml/2006/main">
  <p:tag name="PA" val="v4.3.3"/>
</p:tagLst>
</file>

<file path=ppt/tags/tag103.xml><?xml version="1.0" encoding="utf-8"?>
<p:tagLst xmlns:a="http://schemas.openxmlformats.org/drawingml/2006/main" xmlns:r="http://schemas.openxmlformats.org/officeDocument/2006/relationships" xmlns:p="http://schemas.openxmlformats.org/presentationml/2006/main">
  <p:tag name="PA" val="v4.3.3"/>
</p:tagLst>
</file>

<file path=ppt/tags/tag104.xml><?xml version="1.0" encoding="utf-8"?>
<p:tagLst xmlns:a="http://schemas.openxmlformats.org/drawingml/2006/main" xmlns:r="http://schemas.openxmlformats.org/officeDocument/2006/relationships" xmlns:p="http://schemas.openxmlformats.org/presentationml/2006/main">
  <p:tag name="PA" val="v4.3.3"/>
</p:tagLst>
</file>

<file path=ppt/tags/tag105.xml><?xml version="1.0" encoding="utf-8"?>
<p:tagLst xmlns:a="http://schemas.openxmlformats.org/drawingml/2006/main" xmlns:r="http://schemas.openxmlformats.org/officeDocument/2006/relationships" xmlns:p="http://schemas.openxmlformats.org/presentationml/2006/main">
  <p:tag name="PA" val="v4.3.3"/>
</p:tagLst>
</file>

<file path=ppt/tags/tag106.xml><?xml version="1.0" encoding="utf-8"?>
<p:tagLst xmlns:a="http://schemas.openxmlformats.org/drawingml/2006/main" xmlns:r="http://schemas.openxmlformats.org/officeDocument/2006/relationships" xmlns:p="http://schemas.openxmlformats.org/presentationml/2006/main">
  <p:tag name="PA" val="v4.3.3"/>
</p:tagLst>
</file>

<file path=ppt/tags/tag107.xml><?xml version="1.0" encoding="utf-8"?>
<p:tagLst xmlns:a="http://schemas.openxmlformats.org/drawingml/2006/main" xmlns:r="http://schemas.openxmlformats.org/officeDocument/2006/relationships" xmlns:p="http://schemas.openxmlformats.org/presentationml/2006/main">
  <p:tag name="PA" val="v4.3.3"/>
</p:tagLst>
</file>

<file path=ppt/tags/tag108.xml><?xml version="1.0" encoding="utf-8"?>
<p:tagLst xmlns:a="http://schemas.openxmlformats.org/drawingml/2006/main" xmlns:r="http://schemas.openxmlformats.org/officeDocument/2006/relationships" xmlns:p="http://schemas.openxmlformats.org/presentationml/2006/main">
  <p:tag name="PA" val="v4.3.3"/>
</p:tagLst>
</file>

<file path=ppt/tags/tag109.xml><?xml version="1.0" encoding="utf-8"?>
<p:tagLst xmlns:a="http://schemas.openxmlformats.org/drawingml/2006/main" xmlns:r="http://schemas.openxmlformats.org/officeDocument/2006/relationships" xmlns:p="http://schemas.openxmlformats.org/presentationml/2006/main">
  <p:tag name="PA" val="v4.3.3"/>
</p:tagLst>
</file>

<file path=ppt/tags/tag110.xml><?xml version="1.0" encoding="utf-8"?>
<p:tagLst xmlns:a="http://schemas.openxmlformats.org/drawingml/2006/main" xmlns:r="http://schemas.openxmlformats.org/officeDocument/2006/relationships" xmlns:p="http://schemas.openxmlformats.org/presentationml/2006/main">
  <p:tag name="PA" val="v4.3.3"/>
</p:tagLst>
</file>

<file path=ppt/tags/tag111.xml><?xml version="1.0" encoding="utf-8"?>
<p:tagLst xmlns:a="http://schemas.openxmlformats.org/drawingml/2006/main" xmlns:r="http://schemas.openxmlformats.org/officeDocument/2006/relationships" xmlns:p="http://schemas.openxmlformats.org/presentationml/2006/main">
  <p:tag name="PA" val="v4.3.3"/>
</p:tagLst>
</file>

<file path=ppt/tags/tag112.xml><?xml version="1.0" encoding="utf-8"?>
<p:tagLst xmlns:a="http://schemas.openxmlformats.org/drawingml/2006/main" xmlns:r="http://schemas.openxmlformats.org/officeDocument/2006/relationships" xmlns:p="http://schemas.openxmlformats.org/presentationml/2006/main">
  <p:tag name="PA" val="v4.3.3"/>
</p:tagLst>
</file>

<file path=ppt/tags/tag113.xml><?xml version="1.0" encoding="utf-8"?>
<p:tagLst xmlns:a="http://schemas.openxmlformats.org/drawingml/2006/main" xmlns:r="http://schemas.openxmlformats.org/officeDocument/2006/relationships" xmlns:p="http://schemas.openxmlformats.org/presentationml/2006/main">
  <p:tag name="PA" val="v4.3.3"/>
</p:tagLst>
</file>

<file path=ppt/tags/tag114.xml><?xml version="1.0" encoding="utf-8"?>
<p:tagLst xmlns:a="http://schemas.openxmlformats.org/drawingml/2006/main" xmlns:r="http://schemas.openxmlformats.org/officeDocument/2006/relationships" xmlns:p="http://schemas.openxmlformats.org/presentationml/2006/main">
  <p:tag name="PA" val="v4.3.3"/>
</p:tagLst>
</file>

<file path=ppt/tags/tag115.xml><?xml version="1.0" encoding="utf-8"?>
<p:tagLst xmlns:a="http://schemas.openxmlformats.org/drawingml/2006/main" xmlns:r="http://schemas.openxmlformats.org/officeDocument/2006/relationships" xmlns:p="http://schemas.openxmlformats.org/presentationml/2006/main">
  <p:tag name="PA" val="v4.3.3"/>
</p:tagLst>
</file>

<file path=ppt/tags/tag116.xml><?xml version="1.0" encoding="utf-8"?>
<p:tagLst xmlns:a="http://schemas.openxmlformats.org/drawingml/2006/main" xmlns:r="http://schemas.openxmlformats.org/officeDocument/2006/relationships" xmlns:p="http://schemas.openxmlformats.org/presentationml/2006/main">
  <p:tag name="PA" val="v4.3.3"/>
</p:tagLst>
</file>

<file path=ppt/tags/tag117.xml><?xml version="1.0" encoding="utf-8"?>
<p:tagLst xmlns:a="http://schemas.openxmlformats.org/drawingml/2006/main" xmlns:r="http://schemas.openxmlformats.org/officeDocument/2006/relationships" xmlns:p="http://schemas.openxmlformats.org/presentationml/2006/main">
  <p:tag name="PA" val="v4.3.3"/>
</p:tagLst>
</file>

<file path=ppt/tags/tag118.xml><?xml version="1.0" encoding="utf-8"?>
<p:tagLst xmlns:a="http://schemas.openxmlformats.org/drawingml/2006/main" xmlns:r="http://schemas.openxmlformats.org/officeDocument/2006/relationships" xmlns:p="http://schemas.openxmlformats.org/presentationml/2006/main">
  <p:tag name="PA" val="v4.3.3"/>
</p:tagLst>
</file>

<file path=ppt/tags/tag119.xml><?xml version="1.0" encoding="utf-8"?>
<p:tagLst xmlns:a="http://schemas.openxmlformats.org/drawingml/2006/main" xmlns:r="http://schemas.openxmlformats.org/officeDocument/2006/relationships" xmlns:p="http://schemas.openxmlformats.org/presentationml/2006/main">
  <p:tag name="PA" val="v4.3.3"/>
</p:tagLst>
</file>

<file path=ppt/tags/tag120.xml><?xml version="1.0" encoding="utf-8"?>
<p:tagLst xmlns:a="http://schemas.openxmlformats.org/drawingml/2006/main" xmlns:r="http://schemas.openxmlformats.org/officeDocument/2006/relationships" xmlns:p="http://schemas.openxmlformats.org/presentationml/2006/main">
  <p:tag name="PA" val="v4.3.3"/>
</p:tagLst>
</file>

<file path=ppt/theme/theme1.xml><?xml version="1.0" encoding="utf-8"?>
<a:theme xmlns:a="http://schemas.openxmlformats.org/drawingml/2006/main" name="包图主题2">
  <a:themeElements>
    <a:clrScheme name="自定义 277">
      <a:dk1>
        <a:srgbClr val="000000"/>
      </a:dk1>
      <a:lt1>
        <a:srgbClr val="FFFFFF"/>
      </a:lt1>
      <a:dk2>
        <a:srgbClr val="778495"/>
      </a:dk2>
      <a:lt2>
        <a:srgbClr val="F0F0F0"/>
      </a:lt2>
      <a:accent1>
        <a:srgbClr val="E53238"/>
      </a:accent1>
      <a:accent2>
        <a:srgbClr val="0064D2"/>
      </a:accent2>
      <a:accent3>
        <a:srgbClr val="E53238"/>
      </a:accent3>
      <a:accent4>
        <a:srgbClr val="0064D2"/>
      </a:accent4>
      <a:accent5>
        <a:srgbClr val="E53238"/>
      </a:accent5>
      <a:accent6>
        <a:srgbClr val="0064D2"/>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4</TotalTime>
  <Words>1952</Words>
  <Application>Microsoft Office PowerPoint</Application>
  <PresentationFormat>宽屏</PresentationFormat>
  <Paragraphs>219</Paragraphs>
  <Slides>25</Slides>
  <Notes>25</Notes>
  <HiddenSlides>0</HiddenSlides>
  <MMClips>2</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等线</vt:lpstr>
      <vt:lpstr>微软雅黑</vt:lpstr>
      <vt:lpstr>Arial</vt:lpstr>
      <vt:lpstr>Century Gothic</vt:lpstr>
      <vt:lpstr>Wingdings</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(18)</dc:title>
  <dc:subject>chenying0907</dc:subject>
  <dc:creator>chenying0907</dc:creator>
  <dc:description>chenying0907_x000d_
</dc:description>
  <cp:lastModifiedBy>faith123</cp:lastModifiedBy>
  <cp:revision>6</cp:revision>
  <dcterms:created xsi:type="dcterms:W3CDTF">2017-08-18T03:02:00Z</dcterms:created>
  <dcterms:modified xsi:type="dcterms:W3CDTF">2020-06-20T06:01:40Z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