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2"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6115" autoAdjust="0"/>
  </p:normalViewPr>
  <p:slideViewPr>
    <p:cSldViewPr snapToGrid="0">
      <p:cViewPr varScale="1">
        <p:scale>
          <a:sx n="88" d="100"/>
          <a:sy n="88" d="100"/>
        </p:scale>
        <p:origin x="4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8C42EC-A7ED-4731-9E1D-BFF378323C11}" type="datetimeFigureOut">
              <a:rPr lang="zh-CN" altLang="en-US" smtClean="0"/>
              <a:t>2018/6/23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EA4A9C-069F-45EE-AEA5-C6E9E0C0FD07}" type="slidenum">
              <a:rPr lang="zh-CN" altLang="en-US" smtClean="0"/>
              <a:t>‹#›</a:t>
            </a:fld>
            <a:endParaRPr lang="zh-CN" altLang="en-US"/>
          </a:p>
        </p:txBody>
      </p:sp>
    </p:spTree>
    <p:extLst>
      <p:ext uri="{BB962C8B-B14F-4D97-AF65-F5344CB8AC3E}">
        <p14:creationId xmlns:p14="http://schemas.microsoft.com/office/powerpoint/2010/main" val="1395809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1</a:t>
            </a:fld>
            <a:endParaRPr lang="zh-CN" altLang="en-US"/>
          </a:p>
        </p:txBody>
      </p:sp>
    </p:spTree>
    <p:extLst>
      <p:ext uri="{BB962C8B-B14F-4D97-AF65-F5344CB8AC3E}">
        <p14:creationId xmlns:p14="http://schemas.microsoft.com/office/powerpoint/2010/main" val="3472447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2</a:t>
            </a:fld>
            <a:endParaRPr lang="zh-CN" altLang="en-US"/>
          </a:p>
        </p:txBody>
      </p:sp>
    </p:spTree>
    <p:extLst>
      <p:ext uri="{BB962C8B-B14F-4D97-AF65-F5344CB8AC3E}">
        <p14:creationId xmlns:p14="http://schemas.microsoft.com/office/powerpoint/2010/main" val="3391801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3</a:t>
            </a:fld>
            <a:endParaRPr lang="zh-CN" altLang="en-US"/>
          </a:p>
        </p:txBody>
      </p:sp>
    </p:spTree>
    <p:extLst>
      <p:ext uri="{BB962C8B-B14F-4D97-AF65-F5344CB8AC3E}">
        <p14:creationId xmlns:p14="http://schemas.microsoft.com/office/powerpoint/2010/main" val="3399799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4</a:t>
            </a:fld>
            <a:endParaRPr lang="zh-CN" altLang="en-US"/>
          </a:p>
        </p:txBody>
      </p:sp>
    </p:spTree>
    <p:extLst>
      <p:ext uri="{BB962C8B-B14F-4D97-AF65-F5344CB8AC3E}">
        <p14:creationId xmlns:p14="http://schemas.microsoft.com/office/powerpoint/2010/main" val="2686216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5</a:t>
            </a:fld>
            <a:endParaRPr lang="zh-CN" altLang="en-US"/>
          </a:p>
        </p:txBody>
      </p:sp>
    </p:spTree>
    <p:extLst>
      <p:ext uri="{BB962C8B-B14F-4D97-AF65-F5344CB8AC3E}">
        <p14:creationId xmlns:p14="http://schemas.microsoft.com/office/powerpoint/2010/main" val="399000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6</a:t>
            </a:fld>
            <a:endParaRPr lang="zh-CN" altLang="en-US"/>
          </a:p>
        </p:txBody>
      </p:sp>
    </p:spTree>
    <p:extLst>
      <p:ext uri="{BB962C8B-B14F-4D97-AF65-F5344CB8AC3E}">
        <p14:creationId xmlns:p14="http://schemas.microsoft.com/office/powerpoint/2010/main" val="3840275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7</a:t>
            </a:fld>
            <a:endParaRPr lang="zh-CN" altLang="en-US"/>
          </a:p>
        </p:txBody>
      </p:sp>
    </p:spTree>
    <p:extLst>
      <p:ext uri="{BB962C8B-B14F-4D97-AF65-F5344CB8AC3E}">
        <p14:creationId xmlns:p14="http://schemas.microsoft.com/office/powerpoint/2010/main" val="902148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8</a:t>
            </a:fld>
            <a:endParaRPr lang="zh-CN" altLang="en-US"/>
          </a:p>
        </p:txBody>
      </p:sp>
    </p:spTree>
    <p:extLst>
      <p:ext uri="{BB962C8B-B14F-4D97-AF65-F5344CB8AC3E}">
        <p14:creationId xmlns:p14="http://schemas.microsoft.com/office/powerpoint/2010/main" val="3811555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9</a:t>
            </a:fld>
            <a:endParaRPr lang="zh-CN" altLang="en-US"/>
          </a:p>
        </p:txBody>
      </p:sp>
    </p:spTree>
    <p:extLst>
      <p:ext uri="{BB962C8B-B14F-4D97-AF65-F5344CB8AC3E}">
        <p14:creationId xmlns:p14="http://schemas.microsoft.com/office/powerpoint/2010/main" val="1801779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10</a:t>
            </a:fld>
            <a:endParaRPr lang="zh-CN" altLang="en-US"/>
          </a:p>
        </p:txBody>
      </p:sp>
    </p:spTree>
    <p:extLst>
      <p:ext uri="{BB962C8B-B14F-4D97-AF65-F5344CB8AC3E}">
        <p14:creationId xmlns:p14="http://schemas.microsoft.com/office/powerpoint/2010/main" val="534477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11</a:t>
            </a:fld>
            <a:endParaRPr lang="zh-CN" altLang="en-US"/>
          </a:p>
        </p:txBody>
      </p:sp>
    </p:spTree>
    <p:extLst>
      <p:ext uri="{BB962C8B-B14F-4D97-AF65-F5344CB8AC3E}">
        <p14:creationId xmlns:p14="http://schemas.microsoft.com/office/powerpoint/2010/main" val="42341261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12</a:t>
            </a:fld>
            <a:endParaRPr lang="zh-CN" altLang="en-US"/>
          </a:p>
        </p:txBody>
      </p:sp>
    </p:spTree>
    <p:extLst>
      <p:ext uri="{BB962C8B-B14F-4D97-AF65-F5344CB8AC3E}">
        <p14:creationId xmlns:p14="http://schemas.microsoft.com/office/powerpoint/2010/main" val="2747220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13</a:t>
            </a:fld>
            <a:endParaRPr lang="zh-CN" altLang="en-US"/>
          </a:p>
        </p:txBody>
      </p:sp>
    </p:spTree>
    <p:extLst>
      <p:ext uri="{BB962C8B-B14F-4D97-AF65-F5344CB8AC3E}">
        <p14:creationId xmlns:p14="http://schemas.microsoft.com/office/powerpoint/2010/main" val="744570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14</a:t>
            </a:fld>
            <a:endParaRPr lang="zh-CN" altLang="en-US"/>
          </a:p>
        </p:txBody>
      </p:sp>
    </p:spTree>
    <p:extLst>
      <p:ext uri="{BB962C8B-B14F-4D97-AF65-F5344CB8AC3E}">
        <p14:creationId xmlns:p14="http://schemas.microsoft.com/office/powerpoint/2010/main" val="14424204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15</a:t>
            </a:fld>
            <a:endParaRPr lang="zh-CN" altLang="en-US"/>
          </a:p>
        </p:txBody>
      </p:sp>
    </p:spTree>
    <p:extLst>
      <p:ext uri="{BB962C8B-B14F-4D97-AF65-F5344CB8AC3E}">
        <p14:creationId xmlns:p14="http://schemas.microsoft.com/office/powerpoint/2010/main" val="2758660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16</a:t>
            </a:fld>
            <a:endParaRPr lang="zh-CN" altLang="en-US"/>
          </a:p>
        </p:txBody>
      </p:sp>
    </p:spTree>
    <p:extLst>
      <p:ext uri="{BB962C8B-B14F-4D97-AF65-F5344CB8AC3E}">
        <p14:creationId xmlns:p14="http://schemas.microsoft.com/office/powerpoint/2010/main" val="25061174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17</a:t>
            </a:fld>
            <a:endParaRPr lang="zh-CN" altLang="en-US"/>
          </a:p>
        </p:txBody>
      </p:sp>
    </p:spTree>
    <p:extLst>
      <p:ext uri="{BB962C8B-B14F-4D97-AF65-F5344CB8AC3E}">
        <p14:creationId xmlns:p14="http://schemas.microsoft.com/office/powerpoint/2010/main" val="42503926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18</a:t>
            </a:fld>
            <a:endParaRPr lang="zh-CN" altLang="en-US"/>
          </a:p>
        </p:txBody>
      </p:sp>
    </p:spTree>
    <p:extLst>
      <p:ext uri="{BB962C8B-B14F-4D97-AF65-F5344CB8AC3E}">
        <p14:creationId xmlns:p14="http://schemas.microsoft.com/office/powerpoint/2010/main" val="17174652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19</a:t>
            </a:fld>
            <a:endParaRPr lang="zh-CN" altLang="en-US"/>
          </a:p>
        </p:txBody>
      </p:sp>
    </p:spTree>
    <p:extLst>
      <p:ext uri="{BB962C8B-B14F-4D97-AF65-F5344CB8AC3E}">
        <p14:creationId xmlns:p14="http://schemas.microsoft.com/office/powerpoint/2010/main" val="3196809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20</a:t>
            </a:fld>
            <a:endParaRPr lang="zh-CN" altLang="en-US"/>
          </a:p>
        </p:txBody>
      </p:sp>
    </p:spTree>
    <p:extLst>
      <p:ext uri="{BB962C8B-B14F-4D97-AF65-F5344CB8AC3E}">
        <p14:creationId xmlns:p14="http://schemas.microsoft.com/office/powerpoint/2010/main" val="1472048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21</a:t>
            </a:fld>
            <a:endParaRPr lang="zh-CN" altLang="en-US"/>
          </a:p>
        </p:txBody>
      </p:sp>
    </p:spTree>
    <p:extLst>
      <p:ext uri="{BB962C8B-B14F-4D97-AF65-F5344CB8AC3E}">
        <p14:creationId xmlns:p14="http://schemas.microsoft.com/office/powerpoint/2010/main" val="8561530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22</a:t>
            </a:fld>
            <a:endParaRPr lang="zh-CN" altLang="en-US"/>
          </a:p>
        </p:txBody>
      </p:sp>
    </p:spTree>
    <p:extLst>
      <p:ext uri="{BB962C8B-B14F-4D97-AF65-F5344CB8AC3E}">
        <p14:creationId xmlns:p14="http://schemas.microsoft.com/office/powerpoint/2010/main" val="12720188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23</a:t>
            </a:fld>
            <a:endParaRPr lang="zh-CN" altLang="en-US"/>
          </a:p>
        </p:txBody>
      </p:sp>
    </p:spTree>
    <p:extLst>
      <p:ext uri="{BB962C8B-B14F-4D97-AF65-F5344CB8AC3E}">
        <p14:creationId xmlns:p14="http://schemas.microsoft.com/office/powerpoint/2010/main" val="3715050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2EA4A9C-069F-45EE-AEA5-C6E9E0C0FD07}" type="slidenum">
              <a:rPr lang="zh-CN" altLang="en-US" smtClean="0"/>
              <a:t>24</a:t>
            </a:fld>
            <a:endParaRPr lang="zh-CN" altLang="en-US"/>
          </a:p>
        </p:txBody>
      </p:sp>
    </p:spTree>
    <p:extLst>
      <p:ext uri="{BB962C8B-B14F-4D97-AF65-F5344CB8AC3E}">
        <p14:creationId xmlns:p14="http://schemas.microsoft.com/office/powerpoint/2010/main" val="2378115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1951200"/>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F72A573C-72BC-4D5C-A165-FB175AB296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2433" t="-17" r="9547" b="17"/>
          <a:stretch/>
        </p:blipFill>
        <p:spPr>
          <a:xfrm>
            <a:off x="0" y="567"/>
            <a:ext cx="8953500" cy="6857433"/>
          </a:xfrm>
          <a:prstGeom prst="rect">
            <a:avLst/>
          </a:prstGeom>
        </p:spPr>
      </p:pic>
      <p:pic>
        <p:nvPicPr>
          <p:cNvPr id="6" name="图片 5">
            <a:extLst>
              <a:ext uri="{FF2B5EF4-FFF2-40B4-BE49-F238E27FC236}">
                <a16:creationId xmlns:a16="http://schemas.microsoft.com/office/drawing/2014/main" xmlns="" id="{921E9848-34BB-48B3-A6E7-5208FEBEE73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9467" t="-17" r="9547" b="17"/>
          <a:stretch/>
        </p:blipFill>
        <p:spPr>
          <a:xfrm flipH="1">
            <a:off x="8953500" y="567"/>
            <a:ext cx="3238500" cy="6857433"/>
          </a:xfrm>
          <a:prstGeom prst="rect">
            <a:avLst/>
          </a:prstGeom>
        </p:spPr>
      </p:pic>
    </p:spTree>
    <p:extLst>
      <p:ext uri="{BB962C8B-B14F-4D97-AF65-F5344CB8AC3E}">
        <p14:creationId xmlns:p14="http://schemas.microsoft.com/office/powerpoint/2010/main" val="2229603416"/>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4362204"/>
      </p:ext>
    </p:extLst>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a:extLst>
              <a:ext uri="{FF2B5EF4-FFF2-40B4-BE49-F238E27FC236}">
                <a16:creationId xmlns:a16="http://schemas.microsoft.com/office/drawing/2014/main" xmlns="" id="{0FE0799D-0E51-492F-AD1B-268749BE55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504" y="283"/>
            <a:ext cx="12190992" cy="6857433"/>
          </a:xfrm>
          <a:prstGeom prst="rect">
            <a:avLst/>
          </a:prstGeom>
        </p:spPr>
      </p:pic>
      <p:pic>
        <p:nvPicPr>
          <p:cNvPr id="7" name="图片 6">
            <a:extLst>
              <a:ext uri="{FF2B5EF4-FFF2-40B4-BE49-F238E27FC236}">
                <a16:creationId xmlns:a16="http://schemas.microsoft.com/office/drawing/2014/main" xmlns="" id="{2E681CEF-76DB-42C3-B07D-8CB9792EE01E}"/>
              </a:ext>
            </a:extLst>
          </p:cNvPr>
          <p:cNvPicPr>
            <a:picLocks noChangeAspect="1"/>
          </p:cNvPicPr>
          <p:nvPr/>
        </p:nvPicPr>
        <p:blipFill rotWithShape="1">
          <a:blip r:embed="rId6">
            <a:extLst>
              <a:ext uri="{28A0092B-C50C-407E-A947-70E740481C1C}">
                <a14:useLocalDpi xmlns:a14="http://schemas.microsoft.com/office/drawing/2010/main" val="0"/>
              </a:ext>
            </a:extLst>
          </a:blip>
          <a:srcRect t="52223" r="41770"/>
          <a:stretch/>
        </p:blipFill>
        <p:spPr>
          <a:xfrm>
            <a:off x="504" y="3581400"/>
            <a:ext cx="7098796" cy="3276316"/>
          </a:xfrm>
          <a:prstGeom prst="rect">
            <a:avLst/>
          </a:prstGeom>
        </p:spPr>
      </p:pic>
      <p:pic>
        <p:nvPicPr>
          <p:cNvPr id="9" name="图片 8">
            <a:extLst>
              <a:ext uri="{FF2B5EF4-FFF2-40B4-BE49-F238E27FC236}">
                <a16:creationId xmlns:a16="http://schemas.microsoft.com/office/drawing/2014/main" xmlns="" id="{912D5192-947F-4968-A943-CBA2D10CA170}"/>
              </a:ext>
            </a:extLst>
          </p:cNvPr>
          <p:cNvPicPr>
            <a:picLocks noChangeAspect="1"/>
          </p:cNvPicPr>
          <p:nvPr/>
        </p:nvPicPr>
        <p:blipFill rotWithShape="1">
          <a:blip r:embed="rId7">
            <a:extLst>
              <a:ext uri="{28A0092B-C50C-407E-A947-70E740481C1C}">
                <a14:useLocalDpi xmlns:a14="http://schemas.microsoft.com/office/drawing/2010/main" val="0"/>
              </a:ext>
            </a:extLst>
          </a:blip>
          <a:srcRect l="22602" t="30183" r="47917"/>
          <a:stretch/>
        </p:blipFill>
        <p:spPr>
          <a:xfrm rot="1106420">
            <a:off x="3658294" y="2449574"/>
            <a:ext cx="3111500" cy="4144756"/>
          </a:xfrm>
          <a:prstGeom prst="rect">
            <a:avLst/>
          </a:prstGeom>
        </p:spPr>
      </p:pic>
      <p:pic>
        <p:nvPicPr>
          <p:cNvPr id="11" name="图片 10">
            <a:extLst>
              <a:ext uri="{FF2B5EF4-FFF2-40B4-BE49-F238E27FC236}">
                <a16:creationId xmlns:a16="http://schemas.microsoft.com/office/drawing/2014/main" xmlns="" id="{A6ADD53D-4881-4A33-B4E7-4C39D0CF3C6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46" t="-4" r="71357" b="42781"/>
          <a:stretch/>
        </p:blipFill>
        <p:spPr>
          <a:xfrm>
            <a:off x="0" y="-5018"/>
            <a:ext cx="1888731" cy="2125918"/>
          </a:xfrm>
          <a:prstGeom prst="rect">
            <a:avLst/>
          </a:prstGeom>
        </p:spPr>
      </p:pic>
      <p:pic>
        <p:nvPicPr>
          <p:cNvPr id="14" name="图片 13">
            <a:extLst>
              <a:ext uri="{FF2B5EF4-FFF2-40B4-BE49-F238E27FC236}">
                <a16:creationId xmlns:a16="http://schemas.microsoft.com/office/drawing/2014/main" xmlns="" id="{CDBE10E9-D126-4D8D-A357-AB1A3432E154}"/>
              </a:ext>
            </a:extLst>
          </p:cNvPr>
          <p:cNvPicPr>
            <a:picLocks noChangeAspect="1"/>
          </p:cNvPicPr>
          <p:nvPr/>
        </p:nvPicPr>
        <p:blipFill rotWithShape="1">
          <a:blip r:embed="rId9">
            <a:extLst>
              <a:ext uri="{28A0092B-C50C-407E-A947-70E740481C1C}">
                <a14:useLocalDpi xmlns:a14="http://schemas.microsoft.com/office/drawing/2010/main" val="0"/>
              </a:ext>
            </a:extLst>
          </a:blip>
          <a:srcRect l="23263" t="83892"/>
          <a:stretch/>
        </p:blipFill>
        <p:spPr>
          <a:xfrm>
            <a:off x="2836506" y="5753100"/>
            <a:ext cx="9354989" cy="1104616"/>
          </a:xfrm>
          <a:prstGeom prst="rect">
            <a:avLst/>
          </a:prstGeom>
        </p:spPr>
      </p:pic>
      <p:pic>
        <p:nvPicPr>
          <p:cNvPr id="27" name="图片 26">
            <a:extLst>
              <a:ext uri="{FF2B5EF4-FFF2-40B4-BE49-F238E27FC236}">
                <a16:creationId xmlns:a16="http://schemas.microsoft.com/office/drawing/2014/main" xmlns="" id="{6930F779-399C-4F86-8553-90892327727E}"/>
              </a:ext>
            </a:extLst>
          </p:cNvPr>
          <p:cNvPicPr>
            <a:picLocks noChangeAspect="1"/>
          </p:cNvPicPr>
          <p:nvPr/>
        </p:nvPicPr>
        <p:blipFill rotWithShape="1">
          <a:blip r:embed="rId10">
            <a:extLst>
              <a:ext uri="{28A0092B-C50C-407E-A947-70E740481C1C}">
                <a14:useLocalDpi xmlns:a14="http://schemas.microsoft.com/office/drawing/2010/main" val="0"/>
              </a:ext>
            </a:extLst>
          </a:blip>
          <a:srcRect l="6772" t="27405" r="57687" b="45023"/>
          <a:stretch/>
        </p:blipFill>
        <p:spPr>
          <a:xfrm>
            <a:off x="893565" y="1257713"/>
            <a:ext cx="4332899" cy="1890704"/>
          </a:xfrm>
          <a:prstGeom prst="rect">
            <a:avLst/>
          </a:prstGeom>
        </p:spPr>
      </p:pic>
      <p:cxnSp>
        <p:nvCxnSpPr>
          <p:cNvPr id="31" name="直接连接符 30">
            <a:extLst>
              <a:ext uri="{FF2B5EF4-FFF2-40B4-BE49-F238E27FC236}">
                <a16:creationId xmlns:a16="http://schemas.microsoft.com/office/drawing/2014/main" xmlns="" id="{89F63B32-F83E-4564-98E0-1F765D0F954A}"/>
              </a:ext>
            </a:extLst>
          </p:cNvPr>
          <p:cNvCxnSpPr>
            <a:cxnSpLocks/>
          </p:cNvCxnSpPr>
          <p:nvPr/>
        </p:nvCxnSpPr>
        <p:spPr>
          <a:xfrm>
            <a:off x="5575300" y="1639511"/>
            <a:ext cx="0" cy="1890704"/>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xmlns="" id="{A3A49252-6C89-47CA-A489-6ADA8617C958}"/>
              </a:ext>
            </a:extLst>
          </p:cNvPr>
          <p:cNvSpPr txBox="1"/>
          <p:nvPr/>
        </p:nvSpPr>
        <p:spPr>
          <a:xfrm>
            <a:off x="5728958" y="2353472"/>
            <a:ext cx="5817857" cy="523220"/>
          </a:xfrm>
          <a:prstGeom prst="rect">
            <a:avLst/>
          </a:prstGeom>
          <a:noFill/>
        </p:spPr>
        <p:txBody>
          <a:bodyPr wrap="square" rtlCol="0">
            <a:spAutoFit/>
          </a:bodyPr>
          <a:lstStyle/>
          <a:p>
            <a:pPr algn="ctr"/>
            <a:r>
              <a:rPr kumimoji="1" lang="zh-CN" altLang="en-US" sz="2800" dirty="0">
                <a:solidFill>
                  <a:schemeClr val="bg1"/>
                </a:solidFill>
                <a:latin typeface="Microsoft YaHei Light" charset="-122"/>
                <a:ea typeface="Microsoft YaHei Light" charset="-122"/>
                <a:cs typeface="Microsoft YaHei Light" charset="-122"/>
              </a:rPr>
              <a:t>区块链大数据商业计划书</a:t>
            </a:r>
            <a:r>
              <a:rPr kumimoji="1" lang="en-US" altLang="zh-CN" sz="2800" dirty="0" err="1">
                <a:solidFill>
                  <a:schemeClr val="bg1"/>
                </a:solidFill>
                <a:latin typeface="Microsoft YaHei Light" charset="-122"/>
                <a:ea typeface="Microsoft YaHei Light" charset="-122"/>
                <a:cs typeface="Microsoft YaHei Light" charset="-122"/>
              </a:rPr>
              <a:t>ppt</a:t>
            </a:r>
            <a:r>
              <a:rPr kumimoji="1" lang="zh-CN" altLang="en-US" sz="2800" dirty="0">
                <a:solidFill>
                  <a:schemeClr val="bg1"/>
                </a:solidFill>
                <a:latin typeface="Microsoft YaHei Light" charset="-122"/>
                <a:ea typeface="Microsoft YaHei Light" charset="-122"/>
                <a:cs typeface="Microsoft YaHei Light" charset="-122"/>
              </a:rPr>
              <a:t>模板</a:t>
            </a:r>
          </a:p>
        </p:txBody>
      </p:sp>
      <p:grpSp>
        <p:nvGrpSpPr>
          <p:cNvPr id="3" name="组合 2">
            <a:extLst>
              <a:ext uri="{FF2B5EF4-FFF2-40B4-BE49-F238E27FC236}">
                <a16:creationId xmlns:a16="http://schemas.microsoft.com/office/drawing/2014/main" xmlns="" id="{6AED6F8A-73AD-449A-86A8-ACA1131B34CC}"/>
              </a:ext>
            </a:extLst>
          </p:cNvPr>
          <p:cNvGrpSpPr/>
          <p:nvPr/>
        </p:nvGrpSpPr>
        <p:grpSpPr>
          <a:xfrm>
            <a:off x="1252717" y="3014174"/>
            <a:ext cx="3889256" cy="947813"/>
            <a:chOff x="1120742" y="3948874"/>
            <a:chExt cx="3889256" cy="947813"/>
          </a:xfrm>
        </p:grpSpPr>
        <p:sp>
          <p:nvSpPr>
            <p:cNvPr id="2" name="文本框 1">
              <a:extLst>
                <a:ext uri="{FF2B5EF4-FFF2-40B4-BE49-F238E27FC236}">
                  <a16:creationId xmlns:a16="http://schemas.microsoft.com/office/drawing/2014/main" xmlns="" id="{00078C3A-3163-4C66-9DE2-9A07E2C34B0E}"/>
                </a:ext>
              </a:extLst>
            </p:cNvPr>
            <p:cNvSpPr txBox="1"/>
            <p:nvPr/>
          </p:nvSpPr>
          <p:spPr>
            <a:xfrm>
              <a:off x="1120742" y="4004135"/>
              <a:ext cx="3887603" cy="892552"/>
            </a:xfrm>
            <a:prstGeom prst="rect">
              <a:avLst/>
            </a:prstGeom>
            <a:noFill/>
          </p:spPr>
          <p:txBody>
            <a:bodyPr wrap="none" rtlCol="0">
              <a:spAutoFit/>
            </a:bodyPr>
            <a:lstStyle/>
            <a:p>
              <a:r>
                <a:rPr lang="en-US" altLang="zh-CN" sz="5000" b="1" dirty="0">
                  <a:latin typeface="黑体" panose="02010600030101010101" pitchFamily="2" charset="-122"/>
                  <a:ea typeface="黑体" panose="02010600030101010101" pitchFamily="2" charset="-122"/>
                </a:rPr>
                <a:t>BLOCK CHAIN</a:t>
              </a:r>
              <a:endParaRPr lang="zh-CN" altLang="en-US" sz="5000" b="1" dirty="0">
                <a:latin typeface="黑体" panose="02010600030101010101" pitchFamily="2" charset="-122"/>
                <a:ea typeface="黑体" panose="02010600030101010101" pitchFamily="2" charset="-122"/>
              </a:endParaRPr>
            </a:p>
          </p:txBody>
        </p:sp>
        <p:sp>
          <p:nvSpPr>
            <p:cNvPr id="13" name="文本框 12">
              <a:extLst>
                <a:ext uri="{FF2B5EF4-FFF2-40B4-BE49-F238E27FC236}">
                  <a16:creationId xmlns:a16="http://schemas.microsoft.com/office/drawing/2014/main" xmlns="" id="{3AA354C8-78B8-4162-891F-90FCDD477F95}"/>
                </a:ext>
              </a:extLst>
            </p:cNvPr>
            <p:cNvSpPr txBox="1"/>
            <p:nvPr/>
          </p:nvSpPr>
          <p:spPr>
            <a:xfrm>
              <a:off x="1122395" y="3948874"/>
              <a:ext cx="3887603" cy="892552"/>
            </a:xfrm>
            <a:prstGeom prst="rect">
              <a:avLst/>
            </a:prstGeom>
            <a:noFill/>
          </p:spPr>
          <p:txBody>
            <a:bodyPr wrap="none" rtlCol="0">
              <a:spAutoFit/>
            </a:bodyPr>
            <a:lstStyle/>
            <a:p>
              <a:r>
                <a:rPr lang="en-US" altLang="zh-CN" sz="5000" b="1" dirty="0">
                  <a:solidFill>
                    <a:schemeClr val="bg1"/>
                  </a:solidFill>
                  <a:latin typeface="黑体" panose="02010600030101010101" pitchFamily="2" charset="-122"/>
                  <a:ea typeface="黑体" panose="02010600030101010101" pitchFamily="2" charset="-122"/>
                </a:rPr>
                <a:t>BLOCK CHAIN</a:t>
              </a:r>
              <a:endParaRPr lang="zh-CN" altLang="en-US" sz="5000" b="1" dirty="0">
                <a:solidFill>
                  <a:schemeClr val="bg1"/>
                </a:solidFill>
                <a:latin typeface="黑体" panose="02010600030101010101" pitchFamily="2" charset="-122"/>
                <a:ea typeface="黑体" panose="02010600030101010101" pitchFamily="2" charset="-122"/>
              </a:endParaRPr>
            </a:p>
          </p:txBody>
        </p:sp>
      </p:grpSp>
      <p:pic>
        <p:nvPicPr>
          <p:cNvPr id="4" name="Ryan Farish - Sunshine">
            <a:hlinkClick r:id="" action="ppaction://media"/>
            <a:extLst>
              <a:ext uri="{FF2B5EF4-FFF2-40B4-BE49-F238E27FC236}">
                <a16:creationId xmlns:a16="http://schemas.microsoft.com/office/drawing/2014/main" xmlns="" id="{8D8FE94E-E425-483B-A9C1-CB87A4552B87}"/>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2108200" y="-1393617"/>
            <a:ext cx="609600" cy="609600"/>
          </a:xfrm>
          <a:prstGeom prst="rect">
            <a:avLst/>
          </a:prstGeom>
        </p:spPr>
      </p:pic>
    </p:spTree>
    <p:extLst>
      <p:ext uri="{BB962C8B-B14F-4D97-AF65-F5344CB8AC3E}">
        <p14:creationId xmlns:p14="http://schemas.microsoft.com/office/powerpoint/2010/main" val="2716393427"/>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20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heel(1)">
                                      <p:cBhvr>
                                        <p:cTn id="21" dur="2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circle(in)">
                                      <p:cBhvr>
                                        <p:cTn id="38" dur="2000"/>
                                        <p:tgtEl>
                                          <p:spTgt spid="3"/>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p:cTn id="43" dur="1000" fill="hold"/>
                                        <p:tgtEl>
                                          <p:spTgt spid="33"/>
                                        </p:tgtEl>
                                        <p:attrNameLst>
                                          <p:attrName>ppt_w</p:attrName>
                                        </p:attrNameLst>
                                      </p:cBhvr>
                                      <p:tavLst>
                                        <p:tav tm="0">
                                          <p:val>
                                            <p:fltVal val="0"/>
                                          </p:val>
                                        </p:tav>
                                        <p:tav tm="100000">
                                          <p:val>
                                            <p:strVal val="#ppt_w"/>
                                          </p:val>
                                        </p:tav>
                                      </p:tavLst>
                                    </p:anim>
                                    <p:anim calcmode="lin" valueType="num">
                                      <p:cBhvr>
                                        <p:cTn id="44" dur="1000" fill="hold"/>
                                        <p:tgtEl>
                                          <p:spTgt spid="33"/>
                                        </p:tgtEl>
                                        <p:attrNameLst>
                                          <p:attrName>ppt_h</p:attrName>
                                        </p:attrNameLst>
                                      </p:cBhvr>
                                      <p:tavLst>
                                        <p:tav tm="0">
                                          <p:val>
                                            <p:fltVal val="0"/>
                                          </p:val>
                                        </p:tav>
                                        <p:tav tm="100000">
                                          <p:val>
                                            <p:strVal val="#ppt_h"/>
                                          </p:val>
                                        </p:tav>
                                      </p:tavLst>
                                    </p:anim>
                                    <p:anim calcmode="lin" valueType="num">
                                      <p:cBhvr>
                                        <p:cTn id="45" dur="1000" fill="hold"/>
                                        <p:tgtEl>
                                          <p:spTgt spid="33"/>
                                        </p:tgtEl>
                                        <p:attrNameLst>
                                          <p:attrName>style.rotation</p:attrName>
                                        </p:attrNameLst>
                                      </p:cBhvr>
                                      <p:tavLst>
                                        <p:tav tm="0">
                                          <p:val>
                                            <p:fltVal val="90"/>
                                          </p:val>
                                        </p:tav>
                                        <p:tav tm="100000">
                                          <p:val>
                                            <p:fltVal val="0"/>
                                          </p:val>
                                        </p:tav>
                                      </p:tavLst>
                                    </p:anim>
                                    <p:animEffect transition="in" filter="fade">
                                      <p:cBhvr>
                                        <p:cTn id="46"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remove" display="0">
                  <p:stCondLst>
                    <p:cond delay="indefinite"/>
                  </p:stCondLst>
                  <p:endCondLst>
                    <p:cond evt="onStopAudio" delay="0">
                      <p:tgtEl>
                        <p:sldTgt/>
                      </p:tgtEl>
                    </p:cond>
                  </p:endCondLst>
                </p:cTn>
                <p:tgtEl>
                  <p:spTgt spid="4"/>
                </p:tgtEl>
              </p:cMediaNode>
            </p:audio>
          </p:childTnLst>
        </p:cTn>
      </p:par>
    </p:tnLst>
    <p:bldLst>
      <p:bldP spid="3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7543A1A2-CECD-4858-BF85-5C1C18620DF3}"/>
              </a:ext>
            </a:extLst>
          </p:cNvPr>
          <p:cNvPicPr>
            <a:picLocks noChangeAspect="1"/>
          </p:cNvPicPr>
          <p:nvPr/>
        </p:nvPicPr>
        <p:blipFill rotWithShape="1">
          <a:blip r:embed="rId3">
            <a:extLst>
              <a:ext uri="{28A0092B-C50C-407E-A947-70E740481C1C}">
                <a14:useLocalDpi xmlns:a14="http://schemas.microsoft.com/office/drawing/2010/main" val="0"/>
              </a:ext>
            </a:extLst>
          </a:blip>
          <a:srcRect l="46" t="-4" r="71357" b="42781"/>
          <a:stretch/>
        </p:blipFill>
        <p:spPr>
          <a:xfrm>
            <a:off x="0" y="-5018"/>
            <a:ext cx="3129869" cy="3522918"/>
          </a:xfrm>
          <a:prstGeom prst="rect">
            <a:avLst/>
          </a:prstGeom>
        </p:spPr>
      </p:pic>
      <p:sp>
        <p:nvSpPr>
          <p:cNvPr id="3" name="文本框 2">
            <a:extLst>
              <a:ext uri="{FF2B5EF4-FFF2-40B4-BE49-F238E27FC236}">
                <a16:creationId xmlns:a16="http://schemas.microsoft.com/office/drawing/2014/main" xmlns="" id="{543F2AF3-465F-411E-B06E-A6681EEE0A99}"/>
              </a:ext>
            </a:extLst>
          </p:cNvPr>
          <p:cNvSpPr txBox="1"/>
          <p:nvPr/>
        </p:nvSpPr>
        <p:spPr>
          <a:xfrm>
            <a:off x="2207720" y="2365756"/>
            <a:ext cx="2380938" cy="1107996"/>
          </a:xfrm>
          <a:prstGeom prst="rect">
            <a:avLst/>
          </a:prstGeom>
          <a:noFill/>
        </p:spPr>
        <p:txBody>
          <a:bodyPr wrap="square" rtlCol="0">
            <a:spAutoFit/>
          </a:bodyPr>
          <a:lstStyle/>
          <a:p>
            <a:pPr algn="ctr"/>
            <a:r>
              <a:rPr kumimoji="1" lang="zh-CN" altLang="en-US" sz="6600" b="1" dirty="0">
                <a:solidFill>
                  <a:schemeClr val="bg1"/>
                </a:solidFill>
                <a:latin typeface="Microsoft YaHei" charset="-122"/>
                <a:ea typeface="Microsoft YaHei" charset="-122"/>
                <a:cs typeface="Microsoft YaHei" charset="-122"/>
              </a:rPr>
              <a:t>目 录</a:t>
            </a:r>
          </a:p>
        </p:txBody>
      </p:sp>
      <p:sp>
        <p:nvSpPr>
          <p:cNvPr id="4" name="文本框 3">
            <a:extLst>
              <a:ext uri="{FF2B5EF4-FFF2-40B4-BE49-F238E27FC236}">
                <a16:creationId xmlns:a16="http://schemas.microsoft.com/office/drawing/2014/main" xmlns="" id="{7637F740-E04D-4E51-A910-9A58E9C329CA}"/>
              </a:ext>
            </a:extLst>
          </p:cNvPr>
          <p:cNvSpPr txBox="1"/>
          <p:nvPr/>
        </p:nvSpPr>
        <p:spPr>
          <a:xfrm>
            <a:off x="2207720" y="3687389"/>
            <a:ext cx="2380938" cy="584775"/>
          </a:xfrm>
          <a:prstGeom prst="rect">
            <a:avLst/>
          </a:prstGeom>
          <a:noFill/>
        </p:spPr>
        <p:txBody>
          <a:bodyPr wrap="square" rtlCol="0">
            <a:spAutoFit/>
          </a:bodyPr>
          <a:lstStyle/>
          <a:p>
            <a:pPr algn="ctr"/>
            <a:r>
              <a:rPr kumimoji="1" lang="en-US" altLang="zh-CN" sz="3200" b="1" dirty="0">
                <a:solidFill>
                  <a:schemeClr val="bg1"/>
                </a:solidFill>
                <a:latin typeface="Microsoft YaHei" charset="-122"/>
                <a:ea typeface="Microsoft YaHei" charset="-122"/>
                <a:cs typeface="Microsoft YaHei" charset="-122"/>
              </a:rPr>
              <a:t>CONTENT</a:t>
            </a:r>
            <a:endParaRPr kumimoji="1" lang="zh-CN" altLang="en-US" sz="3200" b="1" dirty="0">
              <a:solidFill>
                <a:schemeClr val="bg1"/>
              </a:solidFill>
              <a:latin typeface="Microsoft YaHei" charset="-122"/>
              <a:ea typeface="Microsoft YaHei" charset="-122"/>
              <a:cs typeface="Microsoft YaHei" charset="-122"/>
            </a:endParaRPr>
          </a:p>
        </p:txBody>
      </p:sp>
      <p:sp>
        <p:nvSpPr>
          <p:cNvPr id="8" name="文本框 7">
            <a:extLst>
              <a:ext uri="{FF2B5EF4-FFF2-40B4-BE49-F238E27FC236}">
                <a16:creationId xmlns:a16="http://schemas.microsoft.com/office/drawing/2014/main" xmlns="" id="{E55476BA-CD15-48EE-8DAC-AEDDA0F6DB3B}"/>
              </a:ext>
            </a:extLst>
          </p:cNvPr>
          <p:cNvSpPr txBox="1"/>
          <p:nvPr/>
        </p:nvSpPr>
        <p:spPr>
          <a:xfrm>
            <a:off x="5571251" y="1312779"/>
            <a:ext cx="3181348" cy="584775"/>
          </a:xfrm>
          <a:prstGeom prst="rect">
            <a:avLst/>
          </a:prstGeom>
          <a:noFill/>
        </p:spPr>
        <p:txBody>
          <a:bodyPr wrap="square" lIns="91440" tIns="45720" rIns="91440" bIns="45720" rtlCol="0">
            <a:spAutoFit/>
          </a:bodyPr>
          <a:lstStyle/>
          <a:p>
            <a:r>
              <a:rPr kumimoji="1" lang="zh-CN" altLang="en-US" sz="3200" b="1" dirty="0">
                <a:solidFill>
                  <a:schemeClr val="bg1"/>
                </a:solidFill>
                <a:latin typeface="Microsoft YaHei" charset="-122"/>
                <a:ea typeface="Microsoft YaHei" charset="-122"/>
                <a:cs typeface="Microsoft YaHei" charset="-122"/>
              </a:rPr>
              <a:t>区块链简介</a:t>
            </a:r>
          </a:p>
        </p:txBody>
      </p:sp>
      <p:sp>
        <p:nvSpPr>
          <p:cNvPr id="11" name="文本框 10">
            <a:extLst>
              <a:ext uri="{FF2B5EF4-FFF2-40B4-BE49-F238E27FC236}">
                <a16:creationId xmlns:a16="http://schemas.microsoft.com/office/drawing/2014/main" xmlns="" id="{F6B19C0A-04AA-4E51-867B-2EBBA959ED9F}"/>
              </a:ext>
            </a:extLst>
          </p:cNvPr>
          <p:cNvSpPr txBox="1"/>
          <p:nvPr/>
        </p:nvSpPr>
        <p:spPr>
          <a:xfrm>
            <a:off x="5571251" y="2420775"/>
            <a:ext cx="3873642" cy="584775"/>
          </a:xfrm>
          <a:prstGeom prst="rect">
            <a:avLst/>
          </a:prstGeom>
          <a:noFill/>
        </p:spPr>
        <p:txBody>
          <a:bodyPr wrap="square" lIns="91440" tIns="45720" rIns="91440" bIns="45720" rtlCol="0">
            <a:spAutoFit/>
          </a:bodyPr>
          <a:lstStyle/>
          <a:p>
            <a:r>
              <a:rPr lang="zh-CN" altLang="en-US" sz="3200" b="1" dirty="0">
                <a:solidFill>
                  <a:schemeClr val="bg1"/>
                </a:solidFill>
                <a:latin typeface="Microsoft YaHei" charset="-122"/>
                <a:ea typeface="Microsoft YaHei" charset="-122"/>
                <a:cs typeface="Microsoft YaHei" charset="-122"/>
              </a:rPr>
              <a:t>我们的团队与公司</a:t>
            </a:r>
          </a:p>
        </p:txBody>
      </p:sp>
      <p:sp>
        <p:nvSpPr>
          <p:cNvPr id="14" name="文本框 13">
            <a:extLst>
              <a:ext uri="{FF2B5EF4-FFF2-40B4-BE49-F238E27FC236}">
                <a16:creationId xmlns:a16="http://schemas.microsoft.com/office/drawing/2014/main" xmlns="" id="{A6845393-E1EB-442C-971A-9F5967136A18}"/>
              </a:ext>
            </a:extLst>
          </p:cNvPr>
          <p:cNvSpPr txBox="1"/>
          <p:nvPr/>
        </p:nvSpPr>
        <p:spPr>
          <a:xfrm>
            <a:off x="5571251" y="3528771"/>
            <a:ext cx="3873642" cy="584775"/>
          </a:xfrm>
          <a:prstGeom prst="rect">
            <a:avLst/>
          </a:prstGeom>
          <a:noFill/>
        </p:spPr>
        <p:txBody>
          <a:bodyPr wrap="square" lIns="91440" tIns="45720" rIns="91440" bIns="45720" rtlCol="0">
            <a:spAutoFit/>
          </a:bodyPr>
          <a:lstStyle/>
          <a:p>
            <a:r>
              <a:rPr lang="zh-CN" altLang="en-US" sz="3200" b="1" dirty="0">
                <a:solidFill>
                  <a:schemeClr val="bg1"/>
                </a:solidFill>
                <a:latin typeface="Microsoft YaHei" charset="-122"/>
                <a:ea typeface="Microsoft YaHei" charset="-122"/>
                <a:cs typeface="Microsoft YaHei" charset="-122"/>
              </a:rPr>
              <a:t>众筹与私募</a:t>
            </a:r>
          </a:p>
        </p:txBody>
      </p:sp>
      <p:sp>
        <p:nvSpPr>
          <p:cNvPr id="17" name="文本框 16">
            <a:extLst>
              <a:ext uri="{FF2B5EF4-FFF2-40B4-BE49-F238E27FC236}">
                <a16:creationId xmlns:a16="http://schemas.microsoft.com/office/drawing/2014/main" xmlns="" id="{C6F08AC8-0DC9-4244-8187-13E2254BC6E0}"/>
              </a:ext>
            </a:extLst>
          </p:cNvPr>
          <p:cNvSpPr txBox="1"/>
          <p:nvPr/>
        </p:nvSpPr>
        <p:spPr>
          <a:xfrm>
            <a:off x="5571251" y="4636767"/>
            <a:ext cx="3873642" cy="584775"/>
          </a:xfrm>
          <a:prstGeom prst="rect">
            <a:avLst/>
          </a:prstGeom>
          <a:noFill/>
        </p:spPr>
        <p:txBody>
          <a:bodyPr wrap="square" lIns="91440" tIns="45720" rIns="91440" bIns="45720" rtlCol="0">
            <a:spAutoFit/>
          </a:bodyPr>
          <a:lstStyle/>
          <a:p>
            <a:r>
              <a:rPr lang="zh-CN" altLang="en-US" sz="3200" b="1" dirty="0">
                <a:solidFill>
                  <a:schemeClr val="bg1"/>
                </a:solidFill>
                <a:latin typeface="Microsoft YaHei" charset="-122"/>
                <a:ea typeface="Microsoft YaHei" charset="-122"/>
                <a:cs typeface="Microsoft YaHei" charset="-122"/>
              </a:rPr>
              <a:t>交易所注意事项</a:t>
            </a:r>
          </a:p>
        </p:txBody>
      </p:sp>
    </p:spTree>
    <p:extLst>
      <p:ext uri="{BB962C8B-B14F-4D97-AF65-F5344CB8AC3E}">
        <p14:creationId xmlns:p14="http://schemas.microsoft.com/office/powerpoint/2010/main" val="1014036826"/>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circle(in)">
                                      <p:cBhvr>
                                        <p:cTn id="24" dur="20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7">
                                            <p:txEl>
                                              <p:pRg st="0" end="0"/>
                                            </p:txEl>
                                          </p:spTgt>
                                        </p:tgtEl>
                                        <p:attrNameLst>
                                          <p:attrName>style.visibility</p:attrName>
                                        </p:attrNameLst>
                                      </p:cBhvr>
                                      <p:to>
                                        <p:strVal val="visible"/>
                                      </p:to>
                                    </p:set>
                                    <p:animEffect transition="in" filter="wipe(down)">
                                      <p:cBhvr>
                                        <p:cTn id="35"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11"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95AB86D-D06A-4DF3-BC3E-B562EEDB0C44}"/>
              </a:ext>
            </a:extLst>
          </p:cNvPr>
          <p:cNvPicPr>
            <a:picLocks noChangeAspect="1"/>
          </p:cNvPicPr>
          <p:nvPr/>
        </p:nvPicPr>
        <p:blipFill rotWithShape="1">
          <a:blip r:embed="rId3">
            <a:extLst>
              <a:ext uri="{28A0092B-C50C-407E-A947-70E740481C1C}">
                <a14:useLocalDpi xmlns:a14="http://schemas.microsoft.com/office/drawing/2010/main" val="0"/>
              </a:ext>
            </a:extLst>
          </a:blip>
          <a:srcRect l="26932"/>
          <a:stretch/>
        </p:blipFill>
        <p:spPr>
          <a:xfrm flipH="1">
            <a:off x="0" y="283"/>
            <a:ext cx="12192000" cy="6857433"/>
          </a:xfrm>
          <a:prstGeom prst="rect">
            <a:avLst/>
          </a:prstGeom>
        </p:spPr>
      </p:pic>
      <p:sp>
        <p:nvSpPr>
          <p:cNvPr id="5" name="文本框 4">
            <a:extLst>
              <a:ext uri="{FF2B5EF4-FFF2-40B4-BE49-F238E27FC236}">
                <a16:creationId xmlns:a16="http://schemas.microsoft.com/office/drawing/2014/main" xmlns="" id="{3D24E140-043C-4D29-B655-46FEA4A1FD2F}"/>
              </a:ext>
            </a:extLst>
          </p:cNvPr>
          <p:cNvSpPr txBox="1"/>
          <p:nvPr/>
        </p:nvSpPr>
        <p:spPr>
          <a:xfrm>
            <a:off x="1563763" y="2231082"/>
            <a:ext cx="2292282" cy="2215991"/>
          </a:xfrm>
          <a:prstGeom prst="rect">
            <a:avLst/>
          </a:prstGeom>
          <a:noFill/>
        </p:spPr>
        <p:txBody>
          <a:bodyPr wrap="square" rtlCol="0">
            <a:spAutoFit/>
          </a:bodyPr>
          <a:lstStyle/>
          <a:p>
            <a:pPr algn="r"/>
            <a:r>
              <a:rPr lang="en-US" altLang="zh-CN" sz="13800" b="1" dirty="0">
                <a:solidFill>
                  <a:schemeClr val="bg1"/>
                </a:solidFill>
                <a:effectLst>
                  <a:outerShdw blurRad="38100" dist="38100" dir="2700000" algn="tl">
                    <a:srgbClr val="000000">
                      <a:alpha val="43137"/>
                    </a:srgbClr>
                  </a:outerShdw>
                </a:effectLst>
              </a:rPr>
              <a:t>01</a:t>
            </a:r>
          </a:p>
        </p:txBody>
      </p:sp>
      <p:sp>
        <p:nvSpPr>
          <p:cNvPr id="6" name="文本框 5">
            <a:extLst>
              <a:ext uri="{FF2B5EF4-FFF2-40B4-BE49-F238E27FC236}">
                <a16:creationId xmlns:a16="http://schemas.microsoft.com/office/drawing/2014/main" xmlns="" id="{FD980304-22E6-4CEC-9F24-C7FDE78E49FF}"/>
              </a:ext>
            </a:extLst>
          </p:cNvPr>
          <p:cNvSpPr txBox="1"/>
          <p:nvPr/>
        </p:nvSpPr>
        <p:spPr>
          <a:xfrm>
            <a:off x="4154245" y="2536904"/>
            <a:ext cx="4596055" cy="1107996"/>
          </a:xfrm>
          <a:prstGeom prst="rect">
            <a:avLst/>
          </a:prstGeom>
          <a:noFill/>
        </p:spPr>
        <p:txBody>
          <a:bodyPr wrap="square" rtlCol="0">
            <a:spAutoFit/>
          </a:bodyPr>
          <a:lstStyle/>
          <a:p>
            <a:r>
              <a:rPr lang="zh-CN" altLang="en-US"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区块链简介</a:t>
            </a:r>
            <a:endParaRPr lang="en-US" altLang="zh-CN" sz="66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7" name="矩形 6">
            <a:extLst>
              <a:ext uri="{FF2B5EF4-FFF2-40B4-BE49-F238E27FC236}">
                <a16:creationId xmlns:a16="http://schemas.microsoft.com/office/drawing/2014/main" xmlns="" id="{BC6D9D55-579E-479B-9C02-D5426E46835B}"/>
              </a:ext>
            </a:extLst>
          </p:cNvPr>
          <p:cNvSpPr/>
          <p:nvPr/>
        </p:nvSpPr>
        <p:spPr>
          <a:xfrm>
            <a:off x="4281562" y="3644900"/>
            <a:ext cx="3948038" cy="670761"/>
          </a:xfrm>
          <a:prstGeom prst="rect">
            <a:avLst/>
          </a:prstGeom>
        </p:spPr>
        <p:txBody>
          <a:bodyPr wrap="square">
            <a:spAutoFit/>
          </a:bodyPr>
          <a:lstStyle/>
          <a:p>
            <a:pPr>
              <a:lnSpc>
                <a:spcPct val="150000"/>
              </a:lnSpc>
            </a:pPr>
            <a:r>
              <a:rPr lang="en-US" altLang="zh-CN" sz="2800" dirty="0">
                <a:solidFill>
                  <a:schemeClr val="bg1"/>
                </a:solidFill>
              </a:rPr>
              <a:t>Block chain introduction</a:t>
            </a:r>
            <a:endParaRPr lang="zh-CN" altLang="en-US" sz="2800" spc="300" dirty="0">
              <a:solidFill>
                <a:schemeClr val="bg1"/>
              </a:solidFill>
              <a:latin typeface="微软雅黑" panose="020B0503020204020204" charset="-122"/>
              <a:ea typeface="微软雅黑" panose="020B0503020204020204" charset="-122"/>
              <a:cs typeface="+mn-ea"/>
              <a:sym typeface="+mn-lt"/>
            </a:endParaRPr>
          </a:p>
        </p:txBody>
      </p:sp>
    </p:spTree>
    <p:extLst>
      <p:ext uri="{BB962C8B-B14F-4D97-AF65-F5344CB8AC3E}">
        <p14:creationId xmlns:p14="http://schemas.microsoft.com/office/powerpoint/2010/main" val="2805226274"/>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childTnLst>
                          </p:cTn>
                        </p:par>
                        <p:par>
                          <p:cTn id="18" fill="hold">
                            <p:stCondLst>
                              <p:cond delay="12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 name="图片 480">
            <a:extLst>
              <a:ext uri="{FF2B5EF4-FFF2-40B4-BE49-F238E27FC236}">
                <a16:creationId xmlns:a16="http://schemas.microsoft.com/office/drawing/2014/main" xmlns="" id="{5F1EA4A8-44F7-4970-A130-A035014B7263}"/>
              </a:ext>
            </a:extLst>
          </p:cNvPr>
          <p:cNvPicPr>
            <a:picLocks noChangeAspect="1"/>
          </p:cNvPicPr>
          <p:nvPr/>
        </p:nvPicPr>
        <p:blipFill rotWithShape="1">
          <a:blip r:embed="rId3">
            <a:extLst>
              <a:ext uri="{28A0092B-C50C-407E-A947-70E740481C1C}">
                <a14:useLocalDpi xmlns:a14="http://schemas.microsoft.com/office/drawing/2010/main" val="0"/>
              </a:ext>
            </a:extLst>
          </a:blip>
          <a:srcRect l="26932"/>
          <a:stretch/>
        </p:blipFill>
        <p:spPr>
          <a:xfrm flipH="1">
            <a:off x="0" y="283"/>
            <a:ext cx="12192000" cy="6857433"/>
          </a:xfrm>
          <a:prstGeom prst="rect">
            <a:avLst/>
          </a:prstGeom>
        </p:spPr>
      </p:pic>
      <p:pic>
        <p:nvPicPr>
          <p:cNvPr id="482" name="图片 481" descr="图片包含 室内&#10;&#10;已生成极高可信度的说明">
            <a:extLst>
              <a:ext uri="{FF2B5EF4-FFF2-40B4-BE49-F238E27FC236}">
                <a16:creationId xmlns:a16="http://schemas.microsoft.com/office/drawing/2014/main" xmlns="" id="{8D38FB07-6357-43CD-8808-8A8E59FFE0E5}"/>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0" y="62264"/>
            <a:ext cx="4610100" cy="6857989"/>
          </a:xfrm>
          <a:prstGeom prst="rect">
            <a:avLst/>
          </a:prstGeom>
        </p:spPr>
      </p:pic>
      <p:sp>
        <p:nvSpPr>
          <p:cNvPr id="478" name="Rectangle 89" descr="e7d195523061f1c0205959036996ad55c215b892a7aac5c0B9ADEF7896FB48F2EF97163A2DE1401E1875DEDC438B7864AD24CA23553DBBBD975DAF4CAD4A2592689FFB6CEE59FFA55B2702D0E5EE29CD460A1AC370B226DEBE908B2FF819E4A1FC4F1758D523790F4121B8C80FA7CB37F1EFCCA1FD7CA77B4DF45B8E73C5C3F5414A721527975475">
            <a:extLst>
              <a:ext uri="{FF2B5EF4-FFF2-40B4-BE49-F238E27FC236}">
                <a16:creationId xmlns:a16="http://schemas.microsoft.com/office/drawing/2014/main" xmlns="" id="{E5363068-645D-4F02-9546-7D87832333B6}"/>
              </a:ext>
            </a:extLst>
          </p:cNvPr>
          <p:cNvSpPr/>
          <p:nvPr/>
        </p:nvSpPr>
        <p:spPr>
          <a:xfrm>
            <a:off x="2028586" y="1190130"/>
            <a:ext cx="6493114" cy="4297458"/>
          </a:xfrm>
          <a:prstGeom prst="rect">
            <a:avLst/>
          </a:prstGeom>
        </p:spPr>
        <p:txBody>
          <a:bodyPr wrap="square">
            <a:spAutoFit/>
          </a:bodyPr>
          <a:lstStyle/>
          <a:p>
            <a:pPr lvl="0">
              <a:lnSpc>
                <a:spcPct val="150000"/>
              </a:lnSpc>
            </a:pPr>
            <a:r>
              <a:rPr lang="zh-CN" altLang="en-US" kern="100" dirty="0">
                <a:solidFill>
                  <a:schemeClr val="bg1"/>
                </a:solidFill>
                <a:cs typeface="+mn-ea"/>
                <a:sym typeface="+mn-lt"/>
              </a:rPr>
              <a:t>区块链是一个分布式账本，一种通过去中心化、去信任的方式集体维护一个可靠数据库的技术方案。</a:t>
            </a:r>
          </a:p>
          <a:p>
            <a:pPr lvl="0">
              <a:lnSpc>
                <a:spcPct val="150000"/>
              </a:lnSpc>
            </a:pPr>
            <a:r>
              <a:rPr lang="zh-CN" altLang="en-US" sz="2000" kern="100" dirty="0">
                <a:solidFill>
                  <a:schemeClr val="bg1"/>
                </a:solidFill>
                <a:cs typeface="+mn-ea"/>
                <a:sym typeface="+mn-lt"/>
              </a:rPr>
              <a:t>从数据的角度来看，</a:t>
            </a:r>
            <a:r>
              <a:rPr lang="zh-CN" altLang="en-US" kern="100" dirty="0">
                <a:solidFill>
                  <a:schemeClr val="bg1"/>
                </a:solidFill>
                <a:cs typeface="+mn-ea"/>
                <a:sym typeface="+mn-lt"/>
              </a:rPr>
              <a:t>区块链是一种几乎不可能被更改的分布式数据库。这里的“分布式”不仅体现为数据的分布式存储，也体现为数据的分布式记录（即由系统参与者共同维护）。</a:t>
            </a:r>
            <a:endParaRPr lang="en-US" altLang="zh-CN" kern="100" dirty="0">
              <a:solidFill>
                <a:schemeClr val="bg1"/>
              </a:solidFill>
              <a:cs typeface="+mn-ea"/>
              <a:sym typeface="+mn-lt"/>
            </a:endParaRPr>
          </a:p>
          <a:p>
            <a:pPr lvl="0">
              <a:lnSpc>
                <a:spcPct val="150000"/>
              </a:lnSpc>
            </a:pPr>
            <a:endParaRPr lang="en-US" altLang="zh-CN" kern="100" dirty="0">
              <a:solidFill>
                <a:schemeClr val="bg1"/>
              </a:solidFill>
              <a:cs typeface="+mn-ea"/>
              <a:sym typeface="+mn-lt"/>
            </a:endParaRPr>
          </a:p>
          <a:p>
            <a:pPr lvl="0">
              <a:lnSpc>
                <a:spcPct val="150000"/>
              </a:lnSpc>
            </a:pPr>
            <a:endParaRPr lang="zh-CN" altLang="en-US" kern="100" dirty="0">
              <a:solidFill>
                <a:schemeClr val="bg1"/>
              </a:solidFill>
              <a:cs typeface="+mn-ea"/>
              <a:sym typeface="+mn-lt"/>
            </a:endParaRPr>
          </a:p>
          <a:p>
            <a:pPr lvl="0">
              <a:lnSpc>
                <a:spcPct val="150000"/>
              </a:lnSpc>
            </a:pPr>
            <a:r>
              <a:rPr lang="zh-CN" altLang="en-US" sz="2000" kern="1400" dirty="0">
                <a:solidFill>
                  <a:schemeClr val="bg1"/>
                </a:solidFill>
                <a:cs typeface="+mn-ea"/>
                <a:sym typeface="+mn-lt"/>
              </a:rPr>
              <a:t>从技术的角度来看，</a:t>
            </a:r>
            <a:r>
              <a:rPr lang="zh-CN" altLang="en-US" kern="1400" dirty="0">
                <a:solidFill>
                  <a:schemeClr val="bg1"/>
                </a:solidFill>
                <a:cs typeface="+mn-ea"/>
                <a:sym typeface="+mn-lt"/>
              </a:rPr>
              <a:t>区块链并不是一种单一的技术，而是多种技术整合的结果。这些技术以新的结构组合在一起，形成了一种新的数据记录、存储和表达的方式。</a:t>
            </a:r>
          </a:p>
        </p:txBody>
      </p:sp>
      <p:grpSp>
        <p:nvGrpSpPr>
          <p:cNvPr id="466" name="组合 465" descr="e7d195523061f1c0205959036996ad55c215b892a7aac5c0B9ADEF7896FB48F2EF97163A2DE1401E1875DEDC438B7864AD24CA23553DBBBD975DAF4CAD4A2592689FFB6CEE59FFA55B2702D0E5EE29CD460A1AC370B226DEBE908B2FF819E4A1FC4F1758D523790F4121B8C80FA7CB37F1EFCCA1FD7CA77B4DF45B8E73C5C3F5414A721527975475">
            <a:extLst>
              <a:ext uri="{FF2B5EF4-FFF2-40B4-BE49-F238E27FC236}">
                <a16:creationId xmlns:a16="http://schemas.microsoft.com/office/drawing/2014/main" xmlns="" id="{A6CBA792-91D1-4D7F-9CD7-8B41E91CC172}"/>
              </a:ext>
            </a:extLst>
          </p:cNvPr>
          <p:cNvGrpSpPr/>
          <p:nvPr/>
        </p:nvGrpSpPr>
        <p:grpSpPr>
          <a:xfrm>
            <a:off x="1088983" y="1731941"/>
            <a:ext cx="676317" cy="676317"/>
            <a:chOff x="4219467" y="1552467"/>
            <a:chExt cx="3753064" cy="3753064"/>
          </a:xfrm>
        </p:grpSpPr>
        <p:pic>
          <p:nvPicPr>
            <p:cNvPr id="467" name="图片 466">
              <a:extLst>
                <a:ext uri="{FF2B5EF4-FFF2-40B4-BE49-F238E27FC236}">
                  <a16:creationId xmlns:a16="http://schemas.microsoft.com/office/drawing/2014/main" xmlns="" id="{0FC9A7DF-4D5D-4C95-9BB4-89DDE579ED5B}"/>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4219467" y="1552467"/>
              <a:ext cx="3753064" cy="3753064"/>
            </a:xfrm>
            <a:prstGeom prst="rect">
              <a:avLst/>
            </a:prstGeom>
          </p:spPr>
        </p:pic>
        <p:pic>
          <p:nvPicPr>
            <p:cNvPr id="468" name="图片 467">
              <a:extLst>
                <a:ext uri="{FF2B5EF4-FFF2-40B4-BE49-F238E27FC236}">
                  <a16:creationId xmlns:a16="http://schemas.microsoft.com/office/drawing/2014/main" xmlns="" id="{D0243E9E-9FE6-4187-A7A9-17CE1F7394DF}"/>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4597646" y="1930646"/>
              <a:ext cx="2996707" cy="2996707"/>
            </a:xfrm>
            <a:prstGeom prst="rect">
              <a:avLst/>
            </a:prstGeom>
          </p:spPr>
        </p:pic>
      </p:grpSp>
      <p:sp>
        <p:nvSpPr>
          <p:cNvPr id="475" name="Shape 2587" descr="e7d195523061f1c0205959036996ad55c215b892a7aac5c0B9ADEF7896FB48F2EF97163A2DE1401E1875DEDC438B7864AD24CA23553DBBBD975DAF4CAD4A2592689FFB6CEE59FFA55B2702D0E5EE29CD460A1AC370B226DEBE908B2FF819E4A1FC4F1758D523790F4121B8C80FA7CB37F1EFCCA1FD7CA77B4DF45B8E73C5C3F5414A721527975475">
            <a:extLst>
              <a:ext uri="{FF2B5EF4-FFF2-40B4-BE49-F238E27FC236}">
                <a16:creationId xmlns:a16="http://schemas.microsoft.com/office/drawing/2014/main" xmlns="" id="{63D86769-DEEF-4DB0-885E-391F7113522A}"/>
              </a:ext>
            </a:extLst>
          </p:cNvPr>
          <p:cNvSpPr/>
          <p:nvPr/>
        </p:nvSpPr>
        <p:spPr>
          <a:xfrm>
            <a:off x="1298160" y="1957000"/>
            <a:ext cx="230302" cy="230302"/>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rgbClr val="FFFFFF"/>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mn-ea"/>
              <a:sym typeface="+mn-lt"/>
            </a:endParaRPr>
          </a:p>
        </p:txBody>
      </p:sp>
      <p:grpSp>
        <p:nvGrpSpPr>
          <p:cNvPr id="483" name="组合 482" descr="e7d195523061f1c0205959036996ad55c215b892a7aac5c0B9ADEF7896FB48F2EF97163A2DE1401E1875DEDC438B7864AD24CA23553DBBBD975DAF4CAD4A2592689FFB6CEE59FFA55B2702D0E5EE29CD460A1AC370B226DEBE908B2FF819E4A1FC4F1758D523790F4121B8C80FA7CB37F1EFCCA1FD7CA77B4DF45B8E73C5C3F5414A721527975475">
            <a:extLst>
              <a:ext uri="{FF2B5EF4-FFF2-40B4-BE49-F238E27FC236}">
                <a16:creationId xmlns:a16="http://schemas.microsoft.com/office/drawing/2014/main" xmlns="" id="{29321DAD-3DB7-4731-ABBB-1B68C3CC49CA}"/>
              </a:ext>
            </a:extLst>
          </p:cNvPr>
          <p:cNvGrpSpPr/>
          <p:nvPr/>
        </p:nvGrpSpPr>
        <p:grpSpPr>
          <a:xfrm>
            <a:off x="1088983" y="4365899"/>
            <a:ext cx="676317" cy="676317"/>
            <a:chOff x="4219467" y="1552467"/>
            <a:chExt cx="3753064" cy="3753064"/>
          </a:xfrm>
        </p:grpSpPr>
        <p:pic>
          <p:nvPicPr>
            <p:cNvPr id="484" name="图片 483">
              <a:extLst>
                <a:ext uri="{FF2B5EF4-FFF2-40B4-BE49-F238E27FC236}">
                  <a16:creationId xmlns:a16="http://schemas.microsoft.com/office/drawing/2014/main" xmlns="" id="{9CD0A924-72A9-4CD1-894C-9601E7491388}"/>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4219467" y="1552467"/>
              <a:ext cx="3753064" cy="3753064"/>
            </a:xfrm>
            <a:prstGeom prst="rect">
              <a:avLst/>
            </a:prstGeom>
          </p:spPr>
        </p:pic>
        <p:pic>
          <p:nvPicPr>
            <p:cNvPr id="485" name="图片 484">
              <a:extLst>
                <a:ext uri="{FF2B5EF4-FFF2-40B4-BE49-F238E27FC236}">
                  <a16:creationId xmlns:a16="http://schemas.microsoft.com/office/drawing/2014/main" xmlns="" id="{AE6C3828-AAEA-438B-8B15-22F2DF67E71B}"/>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4597646" y="1930646"/>
              <a:ext cx="2996707" cy="2996707"/>
            </a:xfrm>
            <a:prstGeom prst="rect">
              <a:avLst/>
            </a:prstGeom>
          </p:spPr>
        </p:pic>
      </p:grpSp>
      <p:sp>
        <p:nvSpPr>
          <p:cNvPr id="486" name="Shape 2587" descr="e7d195523061f1c0205959036996ad55c215b892a7aac5c0B9ADEF7896FB48F2EF97163A2DE1401E1875DEDC438B7864AD24CA23553DBBBD975DAF4CAD4A2592689FFB6CEE59FFA55B2702D0E5EE29CD460A1AC370B226DEBE908B2FF819E4A1FC4F1758D523790F4121B8C80FA7CB37F1EFCCA1FD7CA77B4DF45B8E73C5C3F5414A721527975475">
            <a:extLst>
              <a:ext uri="{FF2B5EF4-FFF2-40B4-BE49-F238E27FC236}">
                <a16:creationId xmlns:a16="http://schemas.microsoft.com/office/drawing/2014/main" xmlns="" id="{58012604-738C-40BA-B844-DCC75978D375}"/>
              </a:ext>
            </a:extLst>
          </p:cNvPr>
          <p:cNvSpPr/>
          <p:nvPr/>
        </p:nvSpPr>
        <p:spPr>
          <a:xfrm>
            <a:off x="1298160" y="4590958"/>
            <a:ext cx="230302" cy="230302"/>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rgbClr val="FFFFFF"/>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3699865854"/>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466"/>
                                        </p:tgtEl>
                                        <p:attrNameLst>
                                          <p:attrName>style.visibility</p:attrName>
                                        </p:attrNameLst>
                                      </p:cBhvr>
                                      <p:to>
                                        <p:strVal val="visible"/>
                                      </p:to>
                                    </p:set>
                                    <p:animEffect transition="in" filter="fade">
                                      <p:cBhvr>
                                        <p:cTn id="7" dur="500"/>
                                        <p:tgtEl>
                                          <p:spTgt spid="466"/>
                                        </p:tgtEl>
                                      </p:cBhvr>
                                    </p:animEffect>
                                  </p:childTnLst>
                                </p:cTn>
                              </p:par>
                              <p:par>
                                <p:cTn id="8" presetID="42" presetClass="path" presetSubtype="0" accel="50000" decel="50000" fill="hold" nodeType="withEffect">
                                  <p:stCondLst>
                                    <p:cond delay="1000"/>
                                  </p:stCondLst>
                                  <p:childTnLst>
                                    <p:animMotion origin="layout" path="M 1.45833E-6 0.17014 L 1.45833E-6 2.22222E-6 " pathEditMode="relative" rAng="0" ptsTypes="AA">
                                      <p:cBhvr>
                                        <p:cTn id="9" dur="1000" fill="hold"/>
                                        <p:tgtEl>
                                          <p:spTgt spid="466"/>
                                        </p:tgtEl>
                                        <p:attrNameLst>
                                          <p:attrName>ppt_x</p:attrName>
                                          <p:attrName>ppt_y</p:attrName>
                                        </p:attrNameLst>
                                      </p:cBhvr>
                                      <p:rCtr x="0" y="-8519"/>
                                    </p:animMotion>
                                  </p:childTnLst>
                                </p:cTn>
                              </p:par>
                              <p:par>
                                <p:cTn id="10" presetID="8" presetClass="emph" presetSubtype="0" repeatCount="indefinite" fill="hold" nodeType="withEffect">
                                  <p:stCondLst>
                                    <p:cond delay="1000"/>
                                  </p:stCondLst>
                                  <p:childTnLst>
                                    <p:animRot by="21600000">
                                      <p:cBhvr>
                                        <p:cTn id="11" dur="5000" fill="hold"/>
                                        <p:tgtEl>
                                          <p:spTgt spid="466"/>
                                        </p:tgtEl>
                                        <p:attrNameLst>
                                          <p:attrName>r</p:attrName>
                                        </p:attrNameLst>
                                      </p:cBhvr>
                                    </p:animRot>
                                  </p:childTnLst>
                                </p:cTn>
                              </p:par>
                              <p:par>
                                <p:cTn id="12" presetID="22" presetClass="entr" presetSubtype="8" fill="hold" grpId="0" nodeType="withEffect">
                                  <p:stCondLst>
                                    <p:cond delay="3000"/>
                                  </p:stCondLst>
                                  <p:childTnLst>
                                    <p:set>
                                      <p:cBhvr>
                                        <p:cTn id="13" dur="1" fill="hold">
                                          <p:stCondLst>
                                            <p:cond delay="0"/>
                                          </p:stCondLst>
                                        </p:cTn>
                                        <p:tgtEl>
                                          <p:spTgt spid="478"/>
                                        </p:tgtEl>
                                        <p:attrNameLst>
                                          <p:attrName>style.visibility</p:attrName>
                                        </p:attrNameLst>
                                      </p:cBhvr>
                                      <p:to>
                                        <p:strVal val="visible"/>
                                      </p:to>
                                    </p:set>
                                    <p:animEffect transition="in" filter="wipe(left)">
                                      <p:cBhvr>
                                        <p:cTn id="14" dur="1000"/>
                                        <p:tgtEl>
                                          <p:spTgt spid="478"/>
                                        </p:tgtEl>
                                      </p:cBhvr>
                                    </p:animEffect>
                                  </p:childTnLst>
                                </p:cTn>
                              </p:par>
                              <p:par>
                                <p:cTn id="15" presetID="53" presetClass="entr" presetSubtype="16" fill="hold" grpId="0" nodeType="withEffect">
                                  <p:stCondLst>
                                    <p:cond delay="1500"/>
                                  </p:stCondLst>
                                  <p:childTnLst>
                                    <p:set>
                                      <p:cBhvr>
                                        <p:cTn id="16" dur="1" fill="hold">
                                          <p:stCondLst>
                                            <p:cond delay="0"/>
                                          </p:stCondLst>
                                        </p:cTn>
                                        <p:tgtEl>
                                          <p:spTgt spid="475"/>
                                        </p:tgtEl>
                                        <p:attrNameLst>
                                          <p:attrName>style.visibility</p:attrName>
                                        </p:attrNameLst>
                                      </p:cBhvr>
                                      <p:to>
                                        <p:strVal val="visible"/>
                                      </p:to>
                                    </p:set>
                                    <p:anim calcmode="lin" valueType="num">
                                      <p:cBhvr>
                                        <p:cTn id="17" dur="500" fill="hold"/>
                                        <p:tgtEl>
                                          <p:spTgt spid="475"/>
                                        </p:tgtEl>
                                        <p:attrNameLst>
                                          <p:attrName>ppt_w</p:attrName>
                                        </p:attrNameLst>
                                      </p:cBhvr>
                                      <p:tavLst>
                                        <p:tav tm="0">
                                          <p:val>
                                            <p:fltVal val="0"/>
                                          </p:val>
                                        </p:tav>
                                        <p:tav tm="100000">
                                          <p:val>
                                            <p:strVal val="#ppt_w"/>
                                          </p:val>
                                        </p:tav>
                                      </p:tavLst>
                                    </p:anim>
                                    <p:anim calcmode="lin" valueType="num">
                                      <p:cBhvr>
                                        <p:cTn id="18" dur="500" fill="hold"/>
                                        <p:tgtEl>
                                          <p:spTgt spid="475"/>
                                        </p:tgtEl>
                                        <p:attrNameLst>
                                          <p:attrName>ppt_h</p:attrName>
                                        </p:attrNameLst>
                                      </p:cBhvr>
                                      <p:tavLst>
                                        <p:tav tm="0">
                                          <p:val>
                                            <p:fltVal val="0"/>
                                          </p:val>
                                        </p:tav>
                                        <p:tav tm="100000">
                                          <p:val>
                                            <p:strVal val="#ppt_h"/>
                                          </p:val>
                                        </p:tav>
                                      </p:tavLst>
                                    </p:anim>
                                    <p:animEffect transition="in" filter="fade">
                                      <p:cBhvr>
                                        <p:cTn id="19" dur="500"/>
                                        <p:tgtEl>
                                          <p:spTgt spid="475"/>
                                        </p:tgtEl>
                                      </p:cBhvr>
                                    </p:animEffect>
                                  </p:childTnLst>
                                </p:cTn>
                              </p:par>
                              <p:par>
                                <p:cTn id="20" presetID="10" presetClass="entr" presetSubtype="0" fill="hold" nodeType="withEffect">
                                  <p:stCondLst>
                                    <p:cond delay="1000"/>
                                  </p:stCondLst>
                                  <p:childTnLst>
                                    <p:set>
                                      <p:cBhvr>
                                        <p:cTn id="21" dur="1" fill="hold">
                                          <p:stCondLst>
                                            <p:cond delay="0"/>
                                          </p:stCondLst>
                                        </p:cTn>
                                        <p:tgtEl>
                                          <p:spTgt spid="483"/>
                                        </p:tgtEl>
                                        <p:attrNameLst>
                                          <p:attrName>style.visibility</p:attrName>
                                        </p:attrNameLst>
                                      </p:cBhvr>
                                      <p:to>
                                        <p:strVal val="visible"/>
                                      </p:to>
                                    </p:set>
                                    <p:animEffect transition="in" filter="fade">
                                      <p:cBhvr>
                                        <p:cTn id="22" dur="500"/>
                                        <p:tgtEl>
                                          <p:spTgt spid="483"/>
                                        </p:tgtEl>
                                      </p:cBhvr>
                                    </p:animEffect>
                                  </p:childTnLst>
                                </p:cTn>
                              </p:par>
                              <p:par>
                                <p:cTn id="23" presetID="42" presetClass="path" presetSubtype="0" accel="50000" decel="50000" fill="hold" nodeType="withEffect">
                                  <p:stCondLst>
                                    <p:cond delay="1000"/>
                                  </p:stCondLst>
                                  <p:childTnLst>
                                    <p:animMotion origin="layout" path="M 1.45833E-6 0.17014 L 1.45833E-6 2.22222E-6 " pathEditMode="relative" rAng="0" ptsTypes="AA">
                                      <p:cBhvr>
                                        <p:cTn id="24" dur="1000" fill="hold"/>
                                        <p:tgtEl>
                                          <p:spTgt spid="483"/>
                                        </p:tgtEl>
                                        <p:attrNameLst>
                                          <p:attrName>ppt_x</p:attrName>
                                          <p:attrName>ppt_y</p:attrName>
                                        </p:attrNameLst>
                                      </p:cBhvr>
                                      <p:rCtr x="0" y="-8519"/>
                                    </p:animMotion>
                                  </p:childTnLst>
                                </p:cTn>
                              </p:par>
                              <p:par>
                                <p:cTn id="25" presetID="8" presetClass="emph" presetSubtype="0" repeatCount="indefinite" fill="hold" nodeType="withEffect">
                                  <p:stCondLst>
                                    <p:cond delay="1000"/>
                                  </p:stCondLst>
                                  <p:childTnLst>
                                    <p:animRot by="21600000">
                                      <p:cBhvr>
                                        <p:cTn id="26" dur="5000" fill="hold"/>
                                        <p:tgtEl>
                                          <p:spTgt spid="483"/>
                                        </p:tgtEl>
                                        <p:attrNameLst>
                                          <p:attrName>r</p:attrName>
                                        </p:attrNameLst>
                                      </p:cBhvr>
                                    </p:animRot>
                                  </p:childTnLst>
                                </p:cTn>
                              </p:par>
                              <p:par>
                                <p:cTn id="27" presetID="53" presetClass="entr" presetSubtype="16" fill="hold" grpId="0" nodeType="withEffect">
                                  <p:stCondLst>
                                    <p:cond delay="1500"/>
                                  </p:stCondLst>
                                  <p:childTnLst>
                                    <p:set>
                                      <p:cBhvr>
                                        <p:cTn id="28" dur="1" fill="hold">
                                          <p:stCondLst>
                                            <p:cond delay="0"/>
                                          </p:stCondLst>
                                        </p:cTn>
                                        <p:tgtEl>
                                          <p:spTgt spid="486"/>
                                        </p:tgtEl>
                                        <p:attrNameLst>
                                          <p:attrName>style.visibility</p:attrName>
                                        </p:attrNameLst>
                                      </p:cBhvr>
                                      <p:to>
                                        <p:strVal val="visible"/>
                                      </p:to>
                                    </p:set>
                                    <p:anim calcmode="lin" valueType="num">
                                      <p:cBhvr>
                                        <p:cTn id="29" dur="500" fill="hold"/>
                                        <p:tgtEl>
                                          <p:spTgt spid="486"/>
                                        </p:tgtEl>
                                        <p:attrNameLst>
                                          <p:attrName>ppt_w</p:attrName>
                                        </p:attrNameLst>
                                      </p:cBhvr>
                                      <p:tavLst>
                                        <p:tav tm="0">
                                          <p:val>
                                            <p:fltVal val="0"/>
                                          </p:val>
                                        </p:tav>
                                        <p:tav tm="100000">
                                          <p:val>
                                            <p:strVal val="#ppt_w"/>
                                          </p:val>
                                        </p:tav>
                                      </p:tavLst>
                                    </p:anim>
                                    <p:anim calcmode="lin" valueType="num">
                                      <p:cBhvr>
                                        <p:cTn id="30" dur="500" fill="hold"/>
                                        <p:tgtEl>
                                          <p:spTgt spid="486"/>
                                        </p:tgtEl>
                                        <p:attrNameLst>
                                          <p:attrName>ppt_h</p:attrName>
                                        </p:attrNameLst>
                                      </p:cBhvr>
                                      <p:tavLst>
                                        <p:tav tm="0">
                                          <p:val>
                                            <p:fltVal val="0"/>
                                          </p:val>
                                        </p:tav>
                                        <p:tav tm="100000">
                                          <p:val>
                                            <p:strVal val="#ppt_h"/>
                                          </p:val>
                                        </p:tav>
                                      </p:tavLst>
                                    </p:anim>
                                    <p:animEffect transition="in" filter="fade">
                                      <p:cBhvr>
                                        <p:cTn id="31" dur="500"/>
                                        <p:tgtEl>
                                          <p:spTgt spid="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 grpId="0"/>
      <p:bldP spid="475" grpId="0" animBg="1"/>
      <p:bldP spid="48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a:extLst>
              <a:ext uri="{FF2B5EF4-FFF2-40B4-BE49-F238E27FC236}">
                <a16:creationId xmlns:a16="http://schemas.microsoft.com/office/drawing/2014/main" xmlns="" id="{60E15B5D-C885-4C8B-9964-A5DE62B7D2CC}"/>
              </a:ext>
            </a:extLst>
          </p:cNvPr>
          <p:cNvSpPr txBox="1"/>
          <p:nvPr/>
        </p:nvSpPr>
        <p:spPr>
          <a:xfrm>
            <a:off x="1390650" y="1375520"/>
            <a:ext cx="2365425" cy="707886"/>
          </a:xfrm>
          <a:prstGeom prst="rect">
            <a:avLst/>
          </a:prstGeom>
          <a:noFill/>
        </p:spPr>
        <p:txBody>
          <a:bodyPr wrap="squar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区块链</a:t>
            </a:r>
          </a:p>
        </p:txBody>
      </p:sp>
      <p:sp>
        <p:nvSpPr>
          <p:cNvPr id="18" name="文本框 17">
            <a:extLst>
              <a:ext uri="{FF2B5EF4-FFF2-40B4-BE49-F238E27FC236}">
                <a16:creationId xmlns:a16="http://schemas.microsoft.com/office/drawing/2014/main" xmlns="" id="{54CDA2DC-5560-4125-9B6A-CEAE048693F7}"/>
              </a:ext>
            </a:extLst>
          </p:cNvPr>
          <p:cNvSpPr txBox="1"/>
          <p:nvPr/>
        </p:nvSpPr>
        <p:spPr>
          <a:xfrm>
            <a:off x="1390650" y="2575840"/>
            <a:ext cx="4585281" cy="2958630"/>
          </a:xfrm>
          <a:prstGeom prst="rect">
            <a:avLst/>
          </a:prstGeom>
          <a:noFill/>
        </p:spPr>
        <p:txBody>
          <a:bodyPr wrap="square" rtlCol="0">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p>
          <a:p>
            <a:pPr>
              <a:lnSpc>
                <a:spcPct val="150000"/>
              </a:lnSpc>
            </a:pPr>
            <a:r>
              <a:rPr lang="zh-CN" altLang="en-US" dirty="0">
                <a:solidFill>
                  <a:schemeClr val="bg1"/>
                </a:solidFill>
              </a:rPr>
              <a:t>创业公司</a:t>
            </a:r>
            <a:r>
              <a:rPr lang="en-US" altLang="zh-CN" dirty="0">
                <a:solidFill>
                  <a:schemeClr val="bg1"/>
                </a:solidFill>
              </a:rPr>
              <a:t>R3</a:t>
            </a:r>
            <a:r>
              <a:rPr lang="zh-CN" altLang="en-US" dirty="0">
                <a:solidFill>
                  <a:schemeClr val="bg1"/>
                </a:solidFill>
              </a:rPr>
              <a:t>联合全球</a:t>
            </a:r>
            <a:r>
              <a:rPr lang="en-US" altLang="zh-CN" dirty="0">
                <a:solidFill>
                  <a:schemeClr val="bg1"/>
                </a:solidFill>
              </a:rPr>
              <a:t>42</a:t>
            </a:r>
            <a:r>
              <a:rPr lang="zh-CN" altLang="en-US" dirty="0">
                <a:solidFill>
                  <a:schemeClr val="bg1"/>
                </a:solidFill>
              </a:rPr>
              <a:t>家顶级银行成立区块链联盟，包括摩根大通、美国银行、汇丰银行、花旗银行、富国银行、三菱</a:t>
            </a:r>
            <a:r>
              <a:rPr lang="en-US" altLang="zh-CN" dirty="0">
                <a:solidFill>
                  <a:schemeClr val="bg1"/>
                </a:solidFill>
              </a:rPr>
              <a:t>UFJ</a:t>
            </a:r>
            <a:r>
              <a:rPr lang="zh-CN" altLang="en-US" dirty="0">
                <a:solidFill>
                  <a:schemeClr val="bg1"/>
                </a:solidFill>
              </a:rPr>
              <a:t>金融集团、巴克莱银行、高盛、德意志银行等。</a:t>
            </a:r>
          </a:p>
        </p:txBody>
      </p:sp>
      <p:sp>
        <p:nvSpPr>
          <p:cNvPr id="19" name="矩形 18">
            <a:extLst>
              <a:ext uri="{FF2B5EF4-FFF2-40B4-BE49-F238E27FC236}">
                <a16:creationId xmlns:a16="http://schemas.microsoft.com/office/drawing/2014/main" xmlns="" id="{EE931DC9-22FA-4E2F-9C60-E6096AB5E723}"/>
              </a:ext>
            </a:extLst>
          </p:cNvPr>
          <p:cNvSpPr/>
          <p:nvPr/>
        </p:nvSpPr>
        <p:spPr>
          <a:xfrm>
            <a:off x="1530111" y="2242810"/>
            <a:ext cx="1390650" cy="95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a16="http://schemas.microsoft.com/office/drawing/2014/main" xmlns="" id="{83172137-BCE1-4E11-A156-7513A9DA84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37003" y="1631256"/>
            <a:ext cx="5936105" cy="3667221"/>
          </a:xfrm>
          <a:prstGeom prst="rect">
            <a:avLst/>
          </a:prstGeom>
        </p:spPr>
      </p:pic>
    </p:spTree>
    <p:extLst>
      <p:ext uri="{BB962C8B-B14F-4D97-AF65-F5344CB8AC3E}">
        <p14:creationId xmlns:p14="http://schemas.microsoft.com/office/powerpoint/2010/main" val="1644175706"/>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checkerboard(across)">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097D0139-5687-44CA-84E4-B34775577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565783">
            <a:off x="101724" y="1927251"/>
            <a:ext cx="6322170" cy="4383536"/>
          </a:xfrm>
          <a:prstGeom prst="rect">
            <a:avLst/>
          </a:prstGeom>
        </p:spPr>
      </p:pic>
      <p:pic>
        <p:nvPicPr>
          <p:cNvPr id="3" name="图片 2">
            <a:extLst>
              <a:ext uri="{FF2B5EF4-FFF2-40B4-BE49-F238E27FC236}">
                <a16:creationId xmlns:a16="http://schemas.microsoft.com/office/drawing/2014/main" xmlns="" id="{DF4FEDDA-CE4F-4E21-9102-F12D977941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847454">
            <a:off x="2673148" y="1409155"/>
            <a:ext cx="3365663" cy="3655627"/>
          </a:xfrm>
          <a:prstGeom prst="rect">
            <a:avLst/>
          </a:prstGeom>
        </p:spPr>
      </p:pic>
      <p:sp>
        <p:nvSpPr>
          <p:cNvPr id="5" name="矩形 4">
            <a:extLst>
              <a:ext uri="{FF2B5EF4-FFF2-40B4-BE49-F238E27FC236}">
                <a16:creationId xmlns:a16="http://schemas.microsoft.com/office/drawing/2014/main" xmlns="" id="{C3336E87-2C5C-4D61-B73A-B570799EC50C}"/>
              </a:ext>
            </a:extLst>
          </p:cNvPr>
          <p:cNvSpPr/>
          <p:nvPr/>
        </p:nvSpPr>
        <p:spPr>
          <a:xfrm>
            <a:off x="5476857" y="1575888"/>
            <a:ext cx="6096000" cy="2543132"/>
          </a:xfrm>
          <a:prstGeom prst="rect">
            <a:avLst/>
          </a:prstGeom>
        </p:spPr>
        <p:txBody>
          <a:bodyPr wrap="square">
            <a:spAutoFit/>
          </a:bodyPr>
          <a:lstStyle/>
          <a:p>
            <a:pPr>
              <a:lnSpc>
                <a:spcPct val="150000"/>
              </a:lnSpc>
            </a:pPr>
            <a:r>
              <a:rPr lang="zh-CN" altLang="en-US" dirty="0">
                <a:solidFill>
                  <a:schemeClr val="bg1"/>
                </a:solidFill>
              </a:rPr>
              <a:t>早先，人们将区块链视为点对点网络上的一个分类账本，每笔交易自诞生起，所有转账、交易都将被记录在“区块”上，区块与区块之间首尾相连，形成链式的结构，并且公布给该网络上所有的节点，节点之间通过共识机制形成共识。节点成员可根据权限查阅相关交易记录，但任何单个节点都无法轻易控制和更改整个网络的数据。</a:t>
            </a:r>
          </a:p>
        </p:txBody>
      </p:sp>
    </p:spTree>
    <p:extLst>
      <p:ext uri="{BB962C8B-B14F-4D97-AF65-F5344CB8AC3E}">
        <p14:creationId xmlns:p14="http://schemas.microsoft.com/office/powerpoint/2010/main" val="2958986704"/>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Effect transition="in" filter="fade">
                                      <p:cBhvr>
                                        <p:cTn id="9" dur="2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91FC2D73-14C7-45DB-A10C-4701F2A881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2300" y="1482090"/>
            <a:ext cx="6489700" cy="3893820"/>
          </a:xfrm>
          <a:prstGeom prst="rect">
            <a:avLst/>
          </a:prstGeom>
        </p:spPr>
      </p:pic>
      <p:sp>
        <p:nvSpPr>
          <p:cNvPr id="4" name="文本框 3">
            <a:extLst>
              <a:ext uri="{FF2B5EF4-FFF2-40B4-BE49-F238E27FC236}">
                <a16:creationId xmlns:a16="http://schemas.microsoft.com/office/drawing/2014/main" xmlns="" id="{6B1C928E-D09B-440B-958F-6571359407F5}"/>
              </a:ext>
            </a:extLst>
          </p:cNvPr>
          <p:cNvSpPr txBox="1"/>
          <p:nvPr/>
        </p:nvSpPr>
        <p:spPr>
          <a:xfrm>
            <a:off x="996950" y="1534186"/>
            <a:ext cx="4585281" cy="3789627"/>
          </a:xfrm>
          <a:prstGeom prst="rect">
            <a:avLst/>
          </a:prstGeom>
          <a:noFill/>
        </p:spPr>
        <p:txBody>
          <a:bodyPr wrap="square" rtlCol="0">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a:p>
            <a:pPr>
              <a:lnSpc>
                <a:spcPct val="150000"/>
              </a:lnSpc>
            </a:pPr>
            <a:endParaRPr lang="en-US" altLang="zh-CN" dirty="0">
              <a:solidFill>
                <a:schemeClr val="bg1"/>
              </a:solidFill>
            </a:endParaRPr>
          </a:p>
          <a:p>
            <a:pPr>
              <a:lnSpc>
                <a:spcPct val="150000"/>
              </a:lnSpc>
            </a:pPr>
            <a:endParaRPr lang="zh-CN" altLang="en-US" dirty="0">
              <a:solidFill>
                <a:schemeClr val="bg1"/>
              </a:solidFill>
            </a:endParaRPr>
          </a:p>
          <a:p>
            <a:pPr>
              <a:lnSpc>
                <a:spcPct val="150000"/>
              </a:lnSpc>
            </a:pPr>
            <a:r>
              <a:rPr lang="zh-CN" altLang="en-US" dirty="0">
                <a:solidFill>
                  <a:schemeClr val="bg1"/>
                </a:solidFill>
              </a:rPr>
              <a:t>创业公司</a:t>
            </a:r>
            <a:r>
              <a:rPr lang="en-US" altLang="zh-CN" dirty="0">
                <a:solidFill>
                  <a:schemeClr val="bg1"/>
                </a:solidFill>
              </a:rPr>
              <a:t>R3</a:t>
            </a:r>
            <a:r>
              <a:rPr lang="zh-CN" altLang="en-US" dirty="0">
                <a:solidFill>
                  <a:schemeClr val="bg1"/>
                </a:solidFill>
              </a:rPr>
              <a:t>联合全球</a:t>
            </a:r>
            <a:r>
              <a:rPr lang="en-US" altLang="zh-CN" dirty="0">
                <a:solidFill>
                  <a:schemeClr val="bg1"/>
                </a:solidFill>
              </a:rPr>
              <a:t>42</a:t>
            </a:r>
            <a:r>
              <a:rPr lang="zh-CN" altLang="en-US" dirty="0">
                <a:solidFill>
                  <a:schemeClr val="bg1"/>
                </a:solidFill>
              </a:rPr>
              <a:t>家顶级银行成立区块链联盟，包括摩根大通、美国银行、汇丰银行、花旗银行、富国银行、三菱</a:t>
            </a:r>
            <a:r>
              <a:rPr lang="en-US" altLang="zh-CN" dirty="0">
                <a:solidFill>
                  <a:schemeClr val="bg1"/>
                </a:solidFill>
              </a:rPr>
              <a:t>UFJ</a:t>
            </a:r>
            <a:r>
              <a:rPr lang="zh-CN" altLang="en-US" dirty="0">
                <a:solidFill>
                  <a:schemeClr val="bg1"/>
                </a:solidFill>
              </a:rPr>
              <a:t>金融集团、巴克莱银行、高盛、德意志银行等。</a:t>
            </a:r>
          </a:p>
        </p:txBody>
      </p:sp>
    </p:spTree>
    <p:extLst>
      <p:ext uri="{BB962C8B-B14F-4D97-AF65-F5344CB8AC3E}">
        <p14:creationId xmlns:p14="http://schemas.microsoft.com/office/powerpoint/2010/main" val="1696268439"/>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线-2">
            <a:extLst>
              <a:ext uri="{FF2B5EF4-FFF2-40B4-BE49-F238E27FC236}">
                <a16:creationId xmlns:a16="http://schemas.microsoft.com/office/drawing/2014/main" xmlns="" id="{4A242AD1-58E6-40B2-A334-B5D670DF504C}"/>
              </a:ext>
            </a:extLst>
          </p:cNvPr>
          <p:cNvCxnSpPr>
            <a:cxnSpLocks/>
          </p:cNvCxnSpPr>
          <p:nvPr/>
        </p:nvCxnSpPr>
        <p:spPr>
          <a:xfrm>
            <a:off x="2448060" y="3465658"/>
            <a:ext cx="1244528"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直线-1">
            <a:extLst>
              <a:ext uri="{FF2B5EF4-FFF2-40B4-BE49-F238E27FC236}">
                <a16:creationId xmlns:a16="http://schemas.microsoft.com/office/drawing/2014/main" xmlns="" id="{00AB67D2-C22E-4341-AF6A-76321F61AF20}"/>
              </a:ext>
            </a:extLst>
          </p:cNvPr>
          <p:cNvCxnSpPr>
            <a:cxnSpLocks/>
          </p:cNvCxnSpPr>
          <p:nvPr/>
        </p:nvCxnSpPr>
        <p:spPr>
          <a:xfrm>
            <a:off x="-18818" y="3465657"/>
            <a:ext cx="2258523" cy="1"/>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直线-3">
            <a:extLst>
              <a:ext uri="{FF2B5EF4-FFF2-40B4-BE49-F238E27FC236}">
                <a16:creationId xmlns:a16="http://schemas.microsoft.com/office/drawing/2014/main" xmlns="" id="{AD9233BA-8957-4048-B513-9D88C7AD1CC7}"/>
              </a:ext>
            </a:extLst>
          </p:cNvPr>
          <p:cNvCxnSpPr>
            <a:cxnSpLocks/>
          </p:cNvCxnSpPr>
          <p:nvPr/>
        </p:nvCxnSpPr>
        <p:spPr>
          <a:xfrm>
            <a:off x="3900943" y="3465658"/>
            <a:ext cx="13534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线-4">
            <a:extLst>
              <a:ext uri="{FF2B5EF4-FFF2-40B4-BE49-F238E27FC236}">
                <a16:creationId xmlns:a16="http://schemas.microsoft.com/office/drawing/2014/main" xmlns="" id="{7247E7EE-CA81-43A6-9722-5E6653734657}"/>
              </a:ext>
            </a:extLst>
          </p:cNvPr>
          <p:cNvCxnSpPr>
            <a:cxnSpLocks/>
          </p:cNvCxnSpPr>
          <p:nvPr/>
        </p:nvCxnSpPr>
        <p:spPr>
          <a:xfrm>
            <a:off x="5462735" y="3465658"/>
            <a:ext cx="140245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线-5">
            <a:extLst>
              <a:ext uri="{FF2B5EF4-FFF2-40B4-BE49-F238E27FC236}">
                <a16:creationId xmlns:a16="http://schemas.microsoft.com/office/drawing/2014/main" xmlns="" id="{8FA500E0-AE6A-43FD-B393-18AFCC24979E}"/>
              </a:ext>
            </a:extLst>
          </p:cNvPr>
          <p:cNvCxnSpPr>
            <a:cxnSpLocks/>
          </p:cNvCxnSpPr>
          <p:nvPr/>
        </p:nvCxnSpPr>
        <p:spPr>
          <a:xfrm>
            <a:off x="7073547" y="3465658"/>
            <a:ext cx="116592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线-6">
            <a:extLst>
              <a:ext uri="{FF2B5EF4-FFF2-40B4-BE49-F238E27FC236}">
                <a16:creationId xmlns:a16="http://schemas.microsoft.com/office/drawing/2014/main" xmlns="" id="{8819D121-BDB2-498F-A708-71B8AC0E64E2}"/>
              </a:ext>
            </a:extLst>
          </p:cNvPr>
          <p:cNvCxnSpPr>
            <a:cxnSpLocks/>
          </p:cNvCxnSpPr>
          <p:nvPr/>
        </p:nvCxnSpPr>
        <p:spPr>
          <a:xfrm>
            <a:off x="8447829" y="3465658"/>
            <a:ext cx="1425324"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8" name="1-1">
            <a:extLst>
              <a:ext uri="{FF2B5EF4-FFF2-40B4-BE49-F238E27FC236}">
                <a16:creationId xmlns:a16="http://schemas.microsoft.com/office/drawing/2014/main" xmlns="" id="{4E27338C-AE6D-400E-B0BC-0558CC44DEDE}"/>
              </a:ext>
            </a:extLst>
          </p:cNvPr>
          <p:cNvSpPr>
            <a:spLocks/>
          </p:cNvSpPr>
          <p:nvPr/>
        </p:nvSpPr>
        <p:spPr bwMode="auto">
          <a:xfrm>
            <a:off x="2342228" y="2499717"/>
            <a:ext cx="446617" cy="872067"/>
          </a:xfrm>
          <a:custGeom>
            <a:avLst/>
            <a:gdLst>
              <a:gd name="T0" fmla="*/ 2147483647 w 44"/>
              <a:gd name="T1" fmla="*/ 2147483647 h 86"/>
              <a:gd name="T2" fmla="*/ 0 w 44"/>
              <a:gd name="T3" fmla="*/ 2147483647 h 86"/>
              <a:gd name="T4" fmla="*/ 0 w 44"/>
              <a:gd name="T5" fmla="*/ 2147483647 h 86"/>
              <a:gd name="T6" fmla="*/ 2147483647 w 44"/>
              <a:gd name="T7" fmla="*/ 2147483647 h 86"/>
              <a:gd name="T8" fmla="*/ 2147483647 w 44"/>
              <a:gd name="T9" fmla="*/ 2147483647 h 86"/>
              <a:gd name="T10" fmla="*/ 2147483647 w 44"/>
              <a:gd name="T11" fmla="*/ 2147483647 h 86"/>
              <a:gd name="T12" fmla="*/ 2147483647 w 44"/>
              <a:gd name="T13" fmla="*/ 0 h 86"/>
              <a:gd name="T14" fmla="*/ 2147483647 w 44"/>
              <a:gd name="T15" fmla="*/ 0 h 86"/>
              <a:gd name="T16" fmla="*/ 2147483647 w 44"/>
              <a:gd name="T17" fmla="*/ 2147483647 h 86"/>
              <a:gd name="T18" fmla="*/ 2147483647 w 44"/>
              <a:gd name="T19" fmla="*/ 2147483647 h 86"/>
              <a:gd name="T20" fmla="*/ 2147483647 w 44"/>
              <a:gd name="T21" fmla="*/ 2147483647 h 86"/>
              <a:gd name="T22" fmla="*/ 2147483647 w 44"/>
              <a:gd name="T23" fmla="*/ 2147483647 h 86"/>
              <a:gd name="T24" fmla="*/ 2147483647 w 44"/>
              <a:gd name="T25" fmla="*/ 2147483647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 h="86">
                <a:moveTo>
                  <a:pt x="2" y="86"/>
                </a:moveTo>
                <a:cubicBezTo>
                  <a:pt x="0" y="86"/>
                  <a:pt x="0" y="86"/>
                  <a:pt x="0" y="86"/>
                </a:cubicBezTo>
                <a:cubicBezTo>
                  <a:pt x="0" y="50"/>
                  <a:pt x="0" y="50"/>
                  <a:pt x="0" y="50"/>
                </a:cubicBezTo>
                <a:cubicBezTo>
                  <a:pt x="0" y="41"/>
                  <a:pt x="8" y="34"/>
                  <a:pt x="16" y="34"/>
                </a:cubicBezTo>
                <a:cubicBezTo>
                  <a:pt x="27" y="34"/>
                  <a:pt x="27" y="34"/>
                  <a:pt x="27" y="34"/>
                </a:cubicBezTo>
                <a:cubicBezTo>
                  <a:pt x="35" y="34"/>
                  <a:pt x="42" y="27"/>
                  <a:pt x="42" y="19"/>
                </a:cubicBezTo>
                <a:cubicBezTo>
                  <a:pt x="42" y="0"/>
                  <a:pt x="42" y="0"/>
                  <a:pt x="42" y="0"/>
                </a:cubicBezTo>
                <a:cubicBezTo>
                  <a:pt x="44" y="0"/>
                  <a:pt x="44" y="0"/>
                  <a:pt x="44" y="0"/>
                </a:cubicBezTo>
                <a:cubicBezTo>
                  <a:pt x="44" y="19"/>
                  <a:pt x="44" y="19"/>
                  <a:pt x="44" y="19"/>
                </a:cubicBezTo>
                <a:cubicBezTo>
                  <a:pt x="44" y="28"/>
                  <a:pt x="36" y="35"/>
                  <a:pt x="27" y="35"/>
                </a:cubicBezTo>
                <a:cubicBezTo>
                  <a:pt x="16" y="35"/>
                  <a:pt x="16" y="35"/>
                  <a:pt x="16" y="35"/>
                </a:cubicBezTo>
                <a:cubicBezTo>
                  <a:pt x="9" y="35"/>
                  <a:pt x="2" y="42"/>
                  <a:pt x="2" y="50"/>
                </a:cubicBezTo>
                <a:lnTo>
                  <a:pt x="2" y="86"/>
                </a:lnTo>
                <a:close/>
              </a:path>
            </a:pathLst>
          </a:custGeom>
          <a:solidFill>
            <a:schemeClr val="tx2">
              <a:lumMod val="60000"/>
              <a:lumOff val="40000"/>
            </a:schemeClr>
          </a:solidFill>
          <a:ln>
            <a:solidFill>
              <a:schemeClr val="bg1"/>
            </a:solidFill>
          </a:ln>
          <a:extLst/>
        </p:spPr>
        <p:txBody>
          <a:bodyPr/>
          <a:lstStyle/>
          <a:p>
            <a:pPr defTabSz="1219139">
              <a:defRPr/>
            </a:pPr>
            <a:endParaRPr lang="zh-CN" altLang="en-US" sz="2400" dirty="0">
              <a:solidFill>
                <a:schemeClr val="bg1"/>
              </a:solidFill>
              <a:latin typeface="Calibri" panose="020F0502020204030204"/>
              <a:ea typeface="宋体" panose="02010600030101010101" pitchFamily="2" charset="-122"/>
            </a:endParaRPr>
          </a:p>
        </p:txBody>
      </p:sp>
      <p:sp>
        <p:nvSpPr>
          <p:cNvPr id="9" name="1-2">
            <a:extLst>
              <a:ext uri="{FF2B5EF4-FFF2-40B4-BE49-F238E27FC236}">
                <a16:creationId xmlns:a16="http://schemas.microsoft.com/office/drawing/2014/main" xmlns="" id="{C9865028-6F8A-408F-AEA3-D9D2969ABED6}"/>
              </a:ext>
            </a:extLst>
          </p:cNvPr>
          <p:cNvSpPr>
            <a:spLocks noChangeArrowheads="1"/>
          </p:cNvSpPr>
          <p:nvPr/>
        </p:nvSpPr>
        <p:spPr bwMode="auto">
          <a:xfrm>
            <a:off x="2331645" y="1627652"/>
            <a:ext cx="882649" cy="893233"/>
          </a:xfrm>
          <a:prstGeom prst="ellipse">
            <a:avLst/>
          </a:prstGeom>
          <a:solidFill>
            <a:srgbClr val="2859A8"/>
          </a:solidFill>
          <a:ln>
            <a:noFill/>
          </a:ln>
          <a:extLst/>
        </p:spPr>
        <p:txBody>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defTabSz="1219139">
              <a:defRPr/>
            </a:pPr>
            <a:endParaRPr lang="zh-CN" altLang="en-US" sz="2400">
              <a:solidFill>
                <a:schemeClr val="bg1"/>
              </a:solidFill>
            </a:endParaRPr>
          </a:p>
        </p:txBody>
      </p:sp>
      <p:sp>
        <p:nvSpPr>
          <p:cNvPr id="10" name="1-3">
            <a:extLst>
              <a:ext uri="{FF2B5EF4-FFF2-40B4-BE49-F238E27FC236}">
                <a16:creationId xmlns:a16="http://schemas.microsoft.com/office/drawing/2014/main" xmlns="" id="{E2499EC6-EA95-4088-A834-1583C05082CF}"/>
              </a:ext>
            </a:extLst>
          </p:cNvPr>
          <p:cNvSpPr>
            <a:spLocks noEditPoints="1"/>
          </p:cNvSpPr>
          <p:nvPr/>
        </p:nvSpPr>
        <p:spPr bwMode="auto">
          <a:xfrm>
            <a:off x="2578955" y="1879298"/>
            <a:ext cx="388029" cy="389940"/>
          </a:xfrm>
          <a:custGeom>
            <a:avLst/>
            <a:gdLst>
              <a:gd name="T0" fmla="*/ 820 w 1018"/>
              <a:gd name="T1" fmla="*/ 562 h 1018"/>
              <a:gd name="T2" fmla="*/ 766 w 1018"/>
              <a:gd name="T3" fmla="*/ 643 h 1018"/>
              <a:gd name="T4" fmla="*/ 754 w 1018"/>
              <a:gd name="T5" fmla="*/ 754 h 1018"/>
              <a:gd name="T6" fmla="*/ 273 w 1018"/>
              <a:gd name="T7" fmla="*/ 761 h 1018"/>
              <a:gd name="T8" fmla="*/ 254 w 1018"/>
              <a:gd name="T9" fmla="*/ 668 h 1018"/>
              <a:gd name="T10" fmla="*/ 217 w 1018"/>
              <a:gd name="T11" fmla="*/ 578 h 1018"/>
              <a:gd name="T12" fmla="*/ 127 w 1018"/>
              <a:gd name="T13" fmla="*/ 541 h 1018"/>
              <a:gd name="T14" fmla="*/ 46 w 1018"/>
              <a:gd name="T15" fmla="*/ 570 h 1018"/>
              <a:gd name="T16" fmla="*/ 1 w 1018"/>
              <a:gd name="T17" fmla="*/ 656 h 1018"/>
              <a:gd name="T18" fmla="*/ 12 w 1018"/>
              <a:gd name="T19" fmla="*/ 968 h 1018"/>
              <a:gd name="T20" fmla="*/ 66 w 1018"/>
              <a:gd name="T21" fmla="*/ 1014 h 1018"/>
              <a:gd name="T22" fmla="*/ 950 w 1018"/>
              <a:gd name="T23" fmla="*/ 1014 h 1018"/>
              <a:gd name="T24" fmla="*/ 1006 w 1018"/>
              <a:gd name="T25" fmla="*/ 968 h 1018"/>
              <a:gd name="T26" fmla="*/ 1017 w 1018"/>
              <a:gd name="T27" fmla="*/ 656 h 1018"/>
              <a:gd name="T28" fmla="*/ 971 w 1018"/>
              <a:gd name="T29" fmla="*/ 570 h 1018"/>
              <a:gd name="T30" fmla="*/ 890 w 1018"/>
              <a:gd name="T31" fmla="*/ 541 h 1018"/>
              <a:gd name="T32" fmla="*/ 934 w 1018"/>
              <a:gd name="T33" fmla="*/ 952 h 1018"/>
              <a:gd name="T34" fmla="*/ 73 w 1018"/>
              <a:gd name="T35" fmla="*/ 945 h 1018"/>
              <a:gd name="T36" fmla="*/ 64 w 1018"/>
              <a:gd name="T37" fmla="*/ 656 h 1018"/>
              <a:gd name="T38" fmla="*/ 127 w 1018"/>
              <a:gd name="T39" fmla="*/ 604 h 1018"/>
              <a:gd name="T40" fmla="*/ 185 w 1018"/>
              <a:gd name="T41" fmla="*/ 644 h 1018"/>
              <a:gd name="T42" fmla="*/ 195 w 1018"/>
              <a:gd name="T43" fmla="*/ 760 h 1018"/>
              <a:gd name="T44" fmla="*/ 240 w 1018"/>
              <a:gd name="T45" fmla="*/ 815 h 1018"/>
              <a:gd name="T46" fmla="*/ 741 w 1018"/>
              <a:gd name="T47" fmla="*/ 826 h 1018"/>
              <a:gd name="T48" fmla="*/ 805 w 1018"/>
              <a:gd name="T49" fmla="*/ 792 h 1018"/>
              <a:gd name="T50" fmla="*/ 827 w 1018"/>
              <a:gd name="T51" fmla="*/ 668 h 1018"/>
              <a:gd name="T52" fmla="*/ 866 w 1018"/>
              <a:gd name="T53" fmla="*/ 609 h 1018"/>
              <a:gd name="T54" fmla="*/ 926 w 1018"/>
              <a:gd name="T55" fmla="*/ 615 h 1018"/>
              <a:gd name="T56" fmla="*/ 428 w 1018"/>
              <a:gd name="T57" fmla="*/ 665 h 1018"/>
              <a:gd name="T58" fmla="*/ 499 w 1018"/>
              <a:gd name="T59" fmla="*/ 700 h 1018"/>
              <a:gd name="T60" fmla="*/ 575 w 1018"/>
              <a:gd name="T61" fmla="*/ 680 h 1018"/>
              <a:gd name="T62" fmla="*/ 843 w 1018"/>
              <a:gd name="T63" fmla="*/ 402 h 1018"/>
              <a:gd name="T64" fmla="*/ 857 w 1018"/>
              <a:gd name="T65" fmla="*/ 332 h 1018"/>
              <a:gd name="T66" fmla="*/ 825 w 1018"/>
              <a:gd name="T67" fmla="*/ 276 h 1018"/>
              <a:gd name="T68" fmla="*/ 764 w 1018"/>
              <a:gd name="T69" fmla="*/ 254 h 1018"/>
              <a:gd name="T70" fmla="*/ 697 w 1018"/>
              <a:gd name="T71" fmla="*/ 282 h 1018"/>
              <a:gd name="T72" fmla="*/ 597 w 1018"/>
              <a:gd name="T73" fmla="*/ 58 h 1018"/>
              <a:gd name="T74" fmla="*/ 547 w 1018"/>
              <a:gd name="T75" fmla="*/ 8 h 1018"/>
              <a:gd name="T76" fmla="*/ 482 w 1018"/>
              <a:gd name="T77" fmla="*/ 4 h 1018"/>
              <a:gd name="T78" fmla="*/ 426 w 1018"/>
              <a:gd name="T79" fmla="*/ 50 h 1018"/>
              <a:gd name="T80" fmla="*/ 323 w 1018"/>
              <a:gd name="T81" fmla="*/ 282 h 1018"/>
              <a:gd name="T82" fmla="*/ 265 w 1018"/>
              <a:gd name="T83" fmla="*/ 255 h 1018"/>
              <a:gd name="T84" fmla="*/ 203 w 1018"/>
              <a:gd name="T85" fmla="*/ 270 h 1018"/>
              <a:gd name="T86" fmla="*/ 164 w 1018"/>
              <a:gd name="T87" fmla="*/ 322 h 1018"/>
              <a:gd name="T88" fmla="*/ 167 w 1018"/>
              <a:gd name="T89" fmla="*/ 386 h 1018"/>
              <a:gd name="T90" fmla="*/ 238 w 1018"/>
              <a:gd name="T91" fmla="*/ 324 h 1018"/>
              <a:gd name="T92" fmla="*/ 278 w 1018"/>
              <a:gd name="T93" fmla="*/ 328 h 1018"/>
              <a:gd name="T94" fmla="*/ 427 w 1018"/>
              <a:gd name="T95" fmla="*/ 433 h 1018"/>
              <a:gd name="T96" fmla="*/ 478 w 1018"/>
              <a:gd name="T97" fmla="*/ 371 h 1018"/>
              <a:gd name="T98" fmla="*/ 492 w 1018"/>
              <a:gd name="T99" fmla="*/ 70 h 1018"/>
              <a:gd name="T100" fmla="*/ 512 w 1018"/>
              <a:gd name="T101" fmla="*/ 64 h 1018"/>
              <a:gd name="T102" fmla="*/ 541 w 1018"/>
              <a:gd name="T103" fmla="*/ 95 h 1018"/>
              <a:gd name="T104" fmla="*/ 570 w 1018"/>
              <a:gd name="T105" fmla="*/ 424 h 1018"/>
              <a:gd name="T106" fmla="*/ 649 w 1018"/>
              <a:gd name="T107" fmla="*/ 416 h 1018"/>
              <a:gd name="T108" fmla="*/ 770 w 1018"/>
              <a:gd name="T109" fmla="*/ 319 h 1018"/>
              <a:gd name="T110" fmla="*/ 796 w 1018"/>
              <a:gd name="T111" fmla="*/ 350 h 1018"/>
              <a:gd name="T112" fmla="*/ 544 w 1018"/>
              <a:gd name="T113" fmla="*/ 623 h 1018"/>
              <a:gd name="T114" fmla="*/ 480 w 1018"/>
              <a:gd name="T115" fmla="*/ 628 h 1018"/>
              <a:gd name="T116" fmla="*/ 224 w 1018"/>
              <a:gd name="T117" fmla="*/ 3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1018">
                <a:moveTo>
                  <a:pt x="890" y="541"/>
                </a:moveTo>
                <a:lnTo>
                  <a:pt x="890" y="541"/>
                </a:lnTo>
                <a:lnTo>
                  <a:pt x="877" y="542"/>
                </a:lnTo>
                <a:lnTo>
                  <a:pt x="865" y="543"/>
                </a:lnTo>
                <a:lnTo>
                  <a:pt x="853" y="546"/>
                </a:lnTo>
                <a:lnTo>
                  <a:pt x="841" y="550"/>
                </a:lnTo>
                <a:lnTo>
                  <a:pt x="829" y="556"/>
                </a:lnTo>
                <a:lnTo>
                  <a:pt x="820" y="562"/>
                </a:lnTo>
                <a:lnTo>
                  <a:pt x="810" y="570"/>
                </a:lnTo>
                <a:lnTo>
                  <a:pt x="800" y="578"/>
                </a:lnTo>
                <a:lnTo>
                  <a:pt x="792" y="587"/>
                </a:lnTo>
                <a:lnTo>
                  <a:pt x="785" y="597"/>
                </a:lnTo>
                <a:lnTo>
                  <a:pt x="779" y="607"/>
                </a:lnTo>
                <a:lnTo>
                  <a:pt x="773" y="619"/>
                </a:lnTo>
                <a:lnTo>
                  <a:pt x="769" y="630"/>
                </a:lnTo>
                <a:lnTo>
                  <a:pt x="766" y="643"/>
                </a:lnTo>
                <a:lnTo>
                  <a:pt x="764" y="656"/>
                </a:lnTo>
                <a:lnTo>
                  <a:pt x="763" y="668"/>
                </a:lnTo>
                <a:lnTo>
                  <a:pt x="763" y="732"/>
                </a:lnTo>
                <a:lnTo>
                  <a:pt x="763" y="732"/>
                </a:lnTo>
                <a:lnTo>
                  <a:pt x="763" y="738"/>
                </a:lnTo>
                <a:lnTo>
                  <a:pt x="761" y="744"/>
                </a:lnTo>
                <a:lnTo>
                  <a:pt x="757" y="749"/>
                </a:lnTo>
                <a:lnTo>
                  <a:pt x="754" y="754"/>
                </a:lnTo>
                <a:lnTo>
                  <a:pt x="749" y="757"/>
                </a:lnTo>
                <a:lnTo>
                  <a:pt x="743" y="761"/>
                </a:lnTo>
                <a:lnTo>
                  <a:pt x="738" y="763"/>
                </a:lnTo>
                <a:lnTo>
                  <a:pt x="732" y="764"/>
                </a:lnTo>
                <a:lnTo>
                  <a:pt x="286" y="764"/>
                </a:lnTo>
                <a:lnTo>
                  <a:pt x="286" y="764"/>
                </a:lnTo>
                <a:lnTo>
                  <a:pt x="280" y="763"/>
                </a:lnTo>
                <a:lnTo>
                  <a:pt x="273" y="761"/>
                </a:lnTo>
                <a:lnTo>
                  <a:pt x="268" y="757"/>
                </a:lnTo>
                <a:lnTo>
                  <a:pt x="264" y="754"/>
                </a:lnTo>
                <a:lnTo>
                  <a:pt x="259" y="749"/>
                </a:lnTo>
                <a:lnTo>
                  <a:pt x="256" y="744"/>
                </a:lnTo>
                <a:lnTo>
                  <a:pt x="255" y="738"/>
                </a:lnTo>
                <a:lnTo>
                  <a:pt x="254" y="732"/>
                </a:lnTo>
                <a:lnTo>
                  <a:pt x="254" y="668"/>
                </a:lnTo>
                <a:lnTo>
                  <a:pt x="254" y="668"/>
                </a:lnTo>
                <a:lnTo>
                  <a:pt x="253" y="656"/>
                </a:lnTo>
                <a:lnTo>
                  <a:pt x="252" y="643"/>
                </a:lnTo>
                <a:lnTo>
                  <a:pt x="249" y="630"/>
                </a:lnTo>
                <a:lnTo>
                  <a:pt x="244" y="619"/>
                </a:lnTo>
                <a:lnTo>
                  <a:pt x="239" y="607"/>
                </a:lnTo>
                <a:lnTo>
                  <a:pt x="233" y="597"/>
                </a:lnTo>
                <a:lnTo>
                  <a:pt x="225" y="587"/>
                </a:lnTo>
                <a:lnTo>
                  <a:pt x="217" y="578"/>
                </a:lnTo>
                <a:lnTo>
                  <a:pt x="208" y="570"/>
                </a:lnTo>
                <a:lnTo>
                  <a:pt x="198" y="562"/>
                </a:lnTo>
                <a:lnTo>
                  <a:pt x="188" y="556"/>
                </a:lnTo>
                <a:lnTo>
                  <a:pt x="177" y="550"/>
                </a:lnTo>
                <a:lnTo>
                  <a:pt x="165" y="546"/>
                </a:lnTo>
                <a:lnTo>
                  <a:pt x="152" y="543"/>
                </a:lnTo>
                <a:lnTo>
                  <a:pt x="140" y="542"/>
                </a:lnTo>
                <a:lnTo>
                  <a:pt x="127" y="541"/>
                </a:lnTo>
                <a:lnTo>
                  <a:pt x="127" y="541"/>
                </a:lnTo>
                <a:lnTo>
                  <a:pt x="114" y="542"/>
                </a:lnTo>
                <a:lnTo>
                  <a:pt x="102" y="543"/>
                </a:lnTo>
                <a:lnTo>
                  <a:pt x="89" y="546"/>
                </a:lnTo>
                <a:lnTo>
                  <a:pt x="77" y="550"/>
                </a:lnTo>
                <a:lnTo>
                  <a:pt x="66" y="556"/>
                </a:lnTo>
                <a:lnTo>
                  <a:pt x="56" y="562"/>
                </a:lnTo>
                <a:lnTo>
                  <a:pt x="46" y="570"/>
                </a:lnTo>
                <a:lnTo>
                  <a:pt x="37" y="578"/>
                </a:lnTo>
                <a:lnTo>
                  <a:pt x="29" y="587"/>
                </a:lnTo>
                <a:lnTo>
                  <a:pt x="21" y="597"/>
                </a:lnTo>
                <a:lnTo>
                  <a:pt x="15" y="607"/>
                </a:lnTo>
                <a:lnTo>
                  <a:pt x="9" y="619"/>
                </a:lnTo>
                <a:lnTo>
                  <a:pt x="5" y="630"/>
                </a:lnTo>
                <a:lnTo>
                  <a:pt x="2" y="643"/>
                </a:lnTo>
                <a:lnTo>
                  <a:pt x="1" y="656"/>
                </a:lnTo>
                <a:lnTo>
                  <a:pt x="0" y="668"/>
                </a:lnTo>
                <a:lnTo>
                  <a:pt x="0" y="923"/>
                </a:lnTo>
                <a:lnTo>
                  <a:pt x="0" y="923"/>
                </a:lnTo>
                <a:lnTo>
                  <a:pt x="0" y="932"/>
                </a:lnTo>
                <a:lnTo>
                  <a:pt x="2" y="942"/>
                </a:lnTo>
                <a:lnTo>
                  <a:pt x="4" y="951"/>
                </a:lnTo>
                <a:lnTo>
                  <a:pt x="7" y="959"/>
                </a:lnTo>
                <a:lnTo>
                  <a:pt x="12" y="968"/>
                </a:lnTo>
                <a:lnTo>
                  <a:pt x="16" y="975"/>
                </a:lnTo>
                <a:lnTo>
                  <a:pt x="21" y="983"/>
                </a:lnTo>
                <a:lnTo>
                  <a:pt x="28" y="990"/>
                </a:lnTo>
                <a:lnTo>
                  <a:pt x="34" y="996"/>
                </a:lnTo>
                <a:lnTo>
                  <a:pt x="42" y="1001"/>
                </a:lnTo>
                <a:lnTo>
                  <a:pt x="50" y="1006"/>
                </a:lnTo>
                <a:lnTo>
                  <a:pt x="58" y="1011"/>
                </a:lnTo>
                <a:lnTo>
                  <a:pt x="66" y="1014"/>
                </a:lnTo>
                <a:lnTo>
                  <a:pt x="76" y="1016"/>
                </a:lnTo>
                <a:lnTo>
                  <a:pt x="86" y="1017"/>
                </a:lnTo>
                <a:lnTo>
                  <a:pt x="95" y="1018"/>
                </a:lnTo>
                <a:lnTo>
                  <a:pt x="923" y="1018"/>
                </a:lnTo>
                <a:lnTo>
                  <a:pt x="923" y="1018"/>
                </a:lnTo>
                <a:lnTo>
                  <a:pt x="932" y="1017"/>
                </a:lnTo>
                <a:lnTo>
                  <a:pt x="941" y="1016"/>
                </a:lnTo>
                <a:lnTo>
                  <a:pt x="950" y="1014"/>
                </a:lnTo>
                <a:lnTo>
                  <a:pt x="959" y="1011"/>
                </a:lnTo>
                <a:lnTo>
                  <a:pt x="968" y="1006"/>
                </a:lnTo>
                <a:lnTo>
                  <a:pt x="975" y="1001"/>
                </a:lnTo>
                <a:lnTo>
                  <a:pt x="983" y="996"/>
                </a:lnTo>
                <a:lnTo>
                  <a:pt x="989" y="990"/>
                </a:lnTo>
                <a:lnTo>
                  <a:pt x="996" y="983"/>
                </a:lnTo>
                <a:lnTo>
                  <a:pt x="1001" y="975"/>
                </a:lnTo>
                <a:lnTo>
                  <a:pt x="1006" y="968"/>
                </a:lnTo>
                <a:lnTo>
                  <a:pt x="1011" y="959"/>
                </a:lnTo>
                <a:lnTo>
                  <a:pt x="1013" y="951"/>
                </a:lnTo>
                <a:lnTo>
                  <a:pt x="1016" y="942"/>
                </a:lnTo>
                <a:lnTo>
                  <a:pt x="1017" y="932"/>
                </a:lnTo>
                <a:lnTo>
                  <a:pt x="1018" y="923"/>
                </a:lnTo>
                <a:lnTo>
                  <a:pt x="1018" y="668"/>
                </a:lnTo>
                <a:lnTo>
                  <a:pt x="1018" y="668"/>
                </a:lnTo>
                <a:lnTo>
                  <a:pt x="1017" y="656"/>
                </a:lnTo>
                <a:lnTo>
                  <a:pt x="1015" y="643"/>
                </a:lnTo>
                <a:lnTo>
                  <a:pt x="1012" y="630"/>
                </a:lnTo>
                <a:lnTo>
                  <a:pt x="1007" y="619"/>
                </a:lnTo>
                <a:lnTo>
                  <a:pt x="1002" y="607"/>
                </a:lnTo>
                <a:lnTo>
                  <a:pt x="996" y="597"/>
                </a:lnTo>
                <a:lnTo>
                  <a:pt x="988" y="587"/>
                </a:lnTo>
                <a:lnTo>
                  <a:pt x="980" y="578"/>
                </a:lnTo>
                <a:lnTo>
                  <a:pt x="971" y="570"/>
                </a:lnTo>
                <a:lnTo>
                  <a:pt x="961" y="562"/>
                </a:lnTo>
                <a:lnTo>
                  <a:pt x="950" y="556"/>
                </a:lnTo>
                <a:lnTo>
                  <a:pt x="940" y="550"/>
                </a:lnTo>
                <a:lnTo>
                  <a:pt x="928" y="546"/>
                </a:lnTo>
                <a:lnTo>
                  <a:pt x="916" y="543"/>
                </a:lnTo>
                <a:lnTo>
                  <a:pt x="903" y="542"/>
                </a:lnTo>
                <a:lnTo>
                  <a:pt x="890" y="541"/>
                </a:lnTo>
                <a:lnTo>
                  <a:pt x="890" y="541"/>
                </a:lnTo>
                <a:close/>
                <a:moveTo>
                  <a:pt x="954" y="923"/>
                </a:moveTo>
                <a:lnTo>
                  <a:pt x="954" y="923"/>
                </a:lnTo>
                <a:lnTo>
                  <a:pt x="954" y="929"/>
                </a:lnTo>
                <a:lnTo>
                  <a:pt x="952" y="935"/>
                </a:lnTo>
                <a:lnTo>
                  <a:pt x="948" y="940"/>
                </a:lnTo>
                <a:lnTo>
                  <a:pt x="945" y="945"/>
                </a:lnTo>
                <a:lnTo>
                  <a:pt x="940" y="948"/>
                </a:lnTo>
                <a:lnTo>
                  <a:pt x="934" y="952"/>
                </a:lnTo>
                <a:lnTo>
                  <a:pt x="929" y="954"/>
                </a:lnTo>
                <a:lnTo>
                  <a:pt x="923" y="954"/>
                </a:lnTo>
                <a:lnTo>
                  <a:pt x="95" y="954"/>
                </a:lnTo>
                <a:lnTo>
                  <a:pt x="95" y="954"/>
                </a:lnTo>
                <a:lnTo>
                  <a:pt x="89" y="954"/>
                </a:lnTo>
                <a:lnTo>
                  <a:pt x="82" y="952"/>
                </a:lnTo>
                <a:lnTo>
                  <a:pt x="77" y="948"/>
                </a:lnTo>
                <a:lnTo>
                  <a:pt x="73" y="945"/>
                </a:lnTo>
                <a:lnTo>
                  <a:pt x="68" y="940"/>
                </a:lnTo>
                <a:lnTo>
                  <a:pt x="66" y="935"/>
                </a:lnTo>
                <a:lnTo>
                  <a:pt x="64" y="929"/>
                </a:lnTo>
                <a:lnTo>
                  <a:pt x="63" y="923"/>
                </a:lnTo>
                <a:lnTo>
                  <a:pt x="63" y="668"/>
                </a:lnTo>
                <a:lnTo>
                  <a:pt x="63" y="668"/>
                </a:lnTo>
                <a:lnTo>
                  <a:pt x="64" y="662"/>
                </a:lnTo>
                <a:lnTo>
                  <a:pt x="64" y="656"/>
                </a:lnTo>
                <a:lnTo>
                  <a:pt x="68" y="644"/>
                </a:lnTo>
                <a:lnTo>
                  <a:pt x="74" y="632"/>
                </a:lnTo>
                <a:lnTo>
                  <a:pt x="82" y="623"/>
                </a:lnTo>
                <a:lnTo>
                  <a:pt x="91" y="615"/>
                </a:lnTo>
                <a:lnTo>
                  <a:pt x="102" y="609"/>
                </a:lnTo>
                <a:lnTo>
                  <a:pt x="115" y="606"/>
                </a:lnTo>
                <a:lnTo>
                  <a:pt x="120" y="605"/>
                </a:lnTo>
                <a:lnTo>
                  <a:pt x="127" y="604"/>
                </a:lnTo>
                <a:lnTo>
                  <a:pt x="127" y="604"/>
                </a:lnTo>
                <a:lnTo>
                  <a:pt x="134" y="605"/>
                </a:lnTo>
                <a:lnTo>
                  <a:pt x="139" y="606"/>
                </a:lnTo>
                <a:lnTo>
                  <a:pt x="152" y="609"/>
                </a:lnTo>
                <a:lnTo>
                  <a:pt x="163" y="615"/>
                </a:lnTo>
                <a:lnTo>
                  <a:pt x="171" y="623"/>
                </a:lnTo>
                <a:lnTo>
                  <a:pt x="180" y="632"/>
                </a:lnTo>
                <a:lnTo>
                  <a:pt x="185" y="644"/>
                </a:lnTo>
                <a:lnTo>
                  <a:pt x="190" y="656"/>
                </a:lnTo>
                <a:lnTo>
                  <a:pt x="190" y="662"/>
                </a:lnTo>
                <a:lnTo>
                  <a:pt x="191" y="668"/>
                </a:lnTo>
                <a:lnTo>
                  <a:pt x="191" y="732"/>
                </a:lnTo>
                <a:lnTo>
                  <a:pt x="191" y="732"/>
                </a:lnTo>
                <a:lnTo>
                  <a:pt x="191" y="741"/>
                </a:lnTo>
                <a:lnTo>
                  <a:pt x="193" y="751"/>
                </a:lnTo>
                <a:lnTo>
                  <a:pt x="195" y="760"/>
                </a:lnTo>
                <a:lnTo>
                  <a:pt x="198" y="768"/>
                </a:lnTo>
                <a:lnTo>
                  <a:pt x="203" y="777"/>
                </a:lnTo>
                <a:lnTo>
                  <a:pt x="207" y="785"/>
                </a:lnTo>
                <a:lnTo>
                  <a:pt x="212" y="792"/>
                </a:lnTo>
                <a:lnTo>
                  <a:pt x="219" y="799"/>
                </a:lnTo>
                <a:lnTo>
                  <a:pt x="225" y="806"/>
                </a:lnTo>
                <a:lnTo>
                  <a:pt x="233" y="811"/>
                </a:lnTo>
                <a:lnTo>
                  <a:pt x="240" y="815"/>
                </a:lnTo>
                <a:lnTo>
                  <a:pt x="249" y="820"/>
                </a:lnTo>
                <a:lnTo>
                  <a:pt x="257" y="823"/>
                </a:lnTo>
                <a:lnTo>
                  <a:pt x="267" y="825"/>
                </a:lnTo>
                <a:lnTo>
                  <a:pt x="277" y="826"/>
                </a:lnTo>
                <a:lnTo>
                  <a:pt x="286" y="827"/>
                </a:lnTo>
                <a:lnTo>
                  <a:pt x="732" y="827"/>
                </a:lnTo>
                <a:lnTo>
                  <a:pt x="732" y="827"/>
                </a:lnTo>
                <a:lnTo>
                  <a:pt x="741" y="826"/>
                </a:lnTo>
                <a:lnTo>
                  <a:pt x="751" y="825"/>
                </a:lnTo>
                <a:lnTo>
                  <a:pt x="759" y="823"/>
                </a:lnTo>
                <a:lnTo>
                  <a:pt x="768" y="820"/>
                </a:lnTo>
                <a:lnTo>
                  <a:pt x="777" y="815"/>
                </a:lnTo>
                <a:lnTo>
                  <a:pt x="784" y="811"/>
                </a:lnTo>
                <a:lnTo>
                  <a:pt x="792" y="806"/>
                </a:lnTo>
                <a:lnTo>
                  <a:pt x="799" y="799"/>
                </a:lnTo>
                <a:lnTo>
                  <a:pt x="805" y="792"/>
                </a:lnTo>
                <a:lnTo>
                  <a:pt x="810" y="785"/>
                </a:lnTo>
                <a:lnTo>
                  <a:pt x="815" y="777"/>
                </a:lnTo>
                <a:lnTo>
                  <a:pt x="820" y="768"/>
                </a:lnTo>
                <a:lnTo>
                  <a:pt x="823" y="760"/>
                </a:lnTo>
                <a:lnTo>
                  <a:pt x="825" y="751"/>
                </a:lnTo>
                <a:lnTo>
                  <a:pt x="826" y="741"/>
                </a:lnTo>
                <a:lnTo>
                  <a:pt x="827" y="732"/>
                </a:lnTo>
                <a:lnTo>
                  <a:pt x="827" y="668"/>
                </a:lnTo>
                <a:lnTo>
                  <a:pt x="827" y="668"/>
                </a:lnTo>
                <a:lnTo>
                  <a:pt x="827" y="662"/>
                </a:lnTo>
                <a:lnTo>
                  <a:pt x="828" y="656"/>
                </a:lnTo>
                <a:lnTo>
                  <a:pt x="831" y="644"/>
                </a:lnTo>
                <a:lnTo>
                  <a:pt x="838" y="632"/>
                </a:lnTo>
                <a:lnTo>
                  <a:pt x="845" y="623"/>
                </a:lnTo>
                <a:lnTo>
                  <a:pt x="855" y="615"/>
                </a:lnTo>
                <a:lnTo>
                  <a:pt x="866" y="609"/>
                </a:lnTo>
                <a:lnTo>
                  <a:pt x="877" y="606"/>
                </a:lnTo>
                <a:lnTo>
                  <a:pt x="884" y="605"/>
                </a:lnTo>
                <a:lnTo>
                  <a:pt x="890" y="604"/>
                </a:lnTo>
                <a:lnTo>
                  <a:pt x="890" y="604"/>
                </a:lnTo>
                <a:lnTo>
                  <a:pt x="897" y="605"/>
                </a:lnTo>
                <a:lnTo>
                  <a:pt x="903" y="606"/>
                </a:lnTo>
                <a:lnTo>
                  <a:pt x="915" y="609"/>
                </a:lnTo>
                <a:lnTo>
                  <a:pt x="926" y="615"/>
                </a:lnTo>
                <a:lnTo>
                  <a:pt x="935" y="623"/>
                </a:lnTo>
                <a:lnTo>
                  <a:pt x="943" y="632"/>
                </a:lnTo>
                <a:lnTo>
                  <a:pt x="949" y="644"/>
                </a:lnTo>
                <a:lnTo>
                  <a:pt x="953" y="656"/>
                </a:lnTo>
                <a:lnTo>
                  <a:pt x="954" y="662"/>
                </a:lnTo>
                <a:lnTo>
                  <a:pt x="954" y="668"/>
                </a:lnTo>
                <a:lnTo>
                  <a:pt x="954" y="923"/>
                </a:lnTo>
                <a:close/>
                <a:moveTo>
                  <a:pt x="428" y="665"/>
                </a:moveTo>
                <a:lnTo>
                  <a:pt x="428" y="665"/>
                </a:lnTo>
                <a:lnTo>
                  <a:pt x="437" y="674"/>
                </a:lnTo>
                <a:lnTo>
                  <a:pt x="445" y="680"/>
                </a:lnTo>
                <a:lnTo>
                  <a:pt x="455" y="687"/>
                </a:lnTo>
                <a:lnTo>
                  <a:pt x="465" y="691"/>
                </a:lnTo>
                <a:lnTo>
                  <a:pt x="476" y="695"/>
                </a:lnTo>
                <a:lnTo>
                  <a:pt x="487" y="697"/>
                </a:lnTo>
                <a:lnTo>
                  <a:pt x="499" y="700"/>
                </a:lnTo>
                <a:lnTo>
                  <a:pt x="509" y="700"/>
                </a:lnTo>
                <a:lnTo>
                  <a:pt x="509" y="700"/>
                </a:lnTo>
                <a:lnTo>
                  <a:pt x="521" y="700"/>
                </a:lnTo>
                <a:lnTo>
                  <a:pt x="533" y="697"/>
                </a:lnTo>
                <a:lnTo>
                  <a:pt x="544" y="695"/>
                </a:lnTo>
                <a:lnTo>
                  <a:pt x="555" y="691"/>
                </a:lnTo>
                <a:lnTo>
                  <a:pt x="565" y="687"/>
                </a:lnTo>
                <a:lnTo>
                  <a:pt x="575" y="680"/>
                </a:lnTo>
                <a:lnTo>
                  <a:pt x="583" y="674"/>
                </a:lnTo>
                <a:lnTo>
                  <a:pt x="592" y="665"/>
                </a:lnTo>
                <a:lnTo>
                  <a:pt x="592" y="665"/>
                </a:lnTo>
                <a:lnTo>
                  <a:pt x="596" y="661"/>
                </a:lnTo>
                <a:lnTo>
                  <a:pt x="831" y="417"/>
                </a:lnTo>
                <a:lnTo>
                  <a:pt x="831" y="417"/>
                </a:lnTo>
                <a:lnTo>
                  <a:pt x="838" y="411"/>
                </a:lnTo>
                <a:lnTo>
                  <a:pt x="843" y="402"/>
                </a:lnTo>
                <a:lnTo>
                  <a:pt x="847" y="395"/>
                </a:lnTo>
                <a:lnTo>
                  <a:pt x="852" y="386"/>
                </a:lnTo>
                <a:lnTo>
                  <a:pt x="855" y="378"/>
                </a:lnTo>
                <a:lnTo>
                  <a:pt x="857" y="368"/>
                </a:lnTo>
                <a:lnTo>
                  <a:pt x="858" y="359"/>
                </a:lnTo>
                <a:lnTo>
                  <a:pt x="858" y="350"/>
                </a:lnTo>
                <a:lnTo>
                  <a:pt x="858" y="341"/>
                </a:lnTo>
                <a:lnTo>
                  <a:pt x="857" y="332"/>
                </a:lnTo>
                <a:lnTo>
                  <a:pt x="855" y="323"/>
                </a:lnTo>
                <a:lnTo>
                  <a:pt x="852" y="313"/>
                </a:lnTo>
                <a:lnTo>
                  <a:pt x="847" y="306"/>
                </a:lnTo>
                <a:lnTo>
                  <a:pt x="843" y="297"/>
                </a:lnTo>
                <a:lnTo>
                  <a:pt x="838" y="290"/>
                </a:lnTo>
                <a:lnTo>
                  <a:pt x="831" y="282"/>
                </a:lnTo>
                <a:lnTo>
                  <a:pt x="831" y="282"/>
                </a:lnTo>
                <a:lnTo>
                  <a:pt x="825" y="276"/>
                </a:lnTo>
                <a:lnTo>
                  <a:pt x="817" y="270"/>
                </a:lnTo>
                <a:lnTo>
                  <a:pt x="809" y="266"/>
                </a:lnTo>
                <a:lnTo>
                  <a:pt x="800" y="262"/>
                </a:lnTo>
                <a:lnTo>
                  <a:pt x="792" y="259"/>
                </a:lnTo>
                <a:lnTo>
                  <a:pt x="783" y="256"/>
                </a:lnTo>
                <a:lnTo>
                  <a:pt x="773" y="255"/>
                </a:lnTo>
                <a:lnTo>
                  <a:pt x="764" y="254"/>
                </a:lnTo>
                <a:lnTo>
                  <a:pt x="764" y="254"/>
                </a:lnTo>
                <a:lnTo>
                  <a:pt x="754" y="255"/>
                </a:lnTo>
                <a:lnTo>
                  <a:pt x="746" y="256"/>
                </a:lnTo>
                <a:lnTo>
                  <a:pt x="736" y="259"/>
                </a:lnTo>
                <a:lnTo>
                  <a:pt x="727" y="262"/>
                </a:lnTo>
                <a:lnTo>
                  <a:pt x="720" y="266"/>
                </a:lnTo>
                <a:lnTo>
                  <a:pt x="711" y="270"/>
                </a:lnTo>
                <a:lnTo>
                  <a:pt x="704" y="276"/>
                </a:lnTo>
                <a:lnTo>
                  <a:pt x="697" y="282"/>
                </a:lnTo>
                <a:lnTo>
                  <a:pt x="605" y="371"/>
                </a:lnTo>
                <a:lnTo>
                  <a:pt x="605" y="95"/>
                </a:lnTo>
                <a:lnTo>
                  <a:pt x="605" y="95"/>
                </a:lnTo>
                <a:lnTo>
                  <a:pt x="605" y="95"/>
                </a:lnTo>
                <a:lnTo>
                  <a:pt x="605" y="86"/>
                </a:lnTo>
                <a:lnTo>
                  <a:pt x="603" y="76"/>
                </a:lnTo>
                <a:lnTo>
                  <a:pt x="601" y="68"/>
                </a:lnTo>
                <a:lnTo>
                  <a:pt x="597" y="58"/>
                </a:lnTo>
                <a:lnTo>
                  <a:pt x="593" y="50"/>
                </a:lnTo>
                <a:lnTo>
                  <a:pt x="589" y="42"/>
                </a:lnTo>
                <a:lnTo>
                  <a:pt x="583" y="35"/>
                </a:lnTo>
                <a:lnTo>
                  <a:pt x="577" y="28"/>
                </a:lnTo>
                <a:lnTo>
                  <a:pt x="571" y="21"/>
                </a:lnTo>
                <a:lnTo>
                  <a:pt x="563" y="16"/>
                </a:lnTo>
                <a:lnTo>
                  <a:pt x="555" y="12"/>
                </a:lnTo>
                <a:lnTo>
                  <a:pt x="547" y="8"/>
                </a:lnTo>
                <a:lnTo>
                  <a:pt x="538" y="4"/>
                </a:lnTo>
                <a:lnTo>
                  <a:pt x="529" y="2"/>
                </a:lnTo>
                <a:lnTo>
                  <a:pt x="519" y="1"/>
                </a:lnTo>
                <a:lnTo>
                  <a:pt x="509" y="0"/>
                </a:lnTo>
                <a:lnTo>
                  <a:pt x="509" y="0"/>
                </a:lnTo>
                <a:lnTo>
                  <a:pt x="500" y="1"/>
                </a:lnTo>
                <a:lnTo>
                  <a:pt x="490" y="2"/>
                </a:lnTo>
                <a:lnTo>
                  <a:pt x="482" y="4"/>
                </a:lnTo>
                <a:lnTo>
                  <a:pt x="473" y="8"/>
                </a:lnTo>
                <a:lnTo>
                  <a:pt x="464" y="12"/>
                </a:lnTo>
                <a:lnTo>
                  <a:pt x="456" y="16"/>
                </a:lnTo>
                <a:lnTo>
                  <a:pt x="449" y="21"/>
                </a:lnTo>
                <a:lnTo>
                  <a:pt x="442" y="28"/>
                </a:lnTo>
                <a:lnTo>
                  <a:pt x="435" y="35"/>
                </a:lnTo>
                <a:lnTo>
                  <a:pt x="430" y="42"/>
                </a:lnTo>
                <a:lnTo>
                  <a:pt x="426" y="50"/>
                </a:lnTo>
                <a:lnTo>
                  <a:pt x="421" y="58"/>
                </a:lnTo>
                <a:lnTo>
                  <a:pt x="418" y="68"/>
                </a:lnTo>
                <a:lnTo>
                  <a:pt x="416" y="76"/>
                </a:lnTo>
                <a:lnTo>
                  <a:pt x="415" y="86"/>
                </a:lnTo>
                <a:lnTo>
                  <a:pt x="414" y="95"/>
                </a:lnTo>
                <a:lnTo>
                  <a:pt x="415" y="95"/>
                </a:lnTo>
                <a:lnTo>
                  <a:pt x="414" y="371"/>
                </a:lnTo>
                <a:lnTo>
                  <a:pt x="323" y="282"/>
                </a:lnTo>
                <a:lnTo>
                  <a:pt x="323" y="282"/>
                </a:lnTo>
                <a:lnTo>
                  <a:pt x="315" y="276"/>
                </a:lnTo>
                <a:lnTo>
                  <a:pt x="308" y="270"/>
                </a:lnTo>
                <a:lnTo>
                  <a:pt x="300" y="266"/>
                </a:lnTo>
                <a:lnTo>
                  <a:pt x="292" y="262"/>
                </a:lnTo>
                <a:lnTo>
                  <a:pt x="283" y="259"/>
                </a:lnTo>
                <a:lnTo>
                  <a:pt x="273" y="256"/>
                </a:lnTo>
                <a:lnTo>
                  <a:pt x="265" y="255"/>
                </a:lnTo>
                <a:lnTo>
                  <a:pt x="255" y="254"/>
                </a:lnTo>
                <a:lnTo>
                  <a:pt x="255" y="254"/>
                </a:lnTo>
                <a:lnTo>
                  <a:pt x="246" y="255"/>
                </a:lnTo>
                <a:lnTo>
                  <a:pt x="236" y="256"/>
                </a:lnTo>
                <a:lnTo>
                  <a:pt x="227" y="259"/>
                </a:lnTo>
                <a:lnTo>
                  <a:pt x="219" y="262"/>
                </a:lnTo>
                <a:lnTo>
                  <a:pt x="210" y="266"/>
                </a:lnTo>
                <a:lnTo>
                  <a:pt x="203" y="270"/>
                </a:lnTo>
                <a:lnTo>
                  <a:pt x="195" y="276"/>
                </a:lnTo>
                <a:lnTo>
                  <a:pt x="188" y="282"/>
                </a:lnTo>
                <a:lnTo>
                  <a:pt x="188" y="282"/>
                </a:lnTo>
                <a:lnTo>
                  <a:pt x="181" y="290"/>
                </a:lnTo>
                <a:lnTo>
                  <a:pt x="176" y="297"/>
                </a:lnTo>
                <a:lnTo>
                  <a:pt x="170" y="305"/>
                </a:lnTo>
                <a:lnTo>
                  <a:pt x="167" y="313"/>
                </a:lnTo>
                <a:lnTo>
                  <a:pt x="164" y="322"/>
                </a:lnTo>
                <a:lnTo>
                  <a:pt x="162" y="332"/>
                </a:lnTo>
                <a:lnTo>
                  <a:pt x="160" y="340"/>
                </a:lnTo>
                <a:lnTo>
                  <a:pt x="160" y="350"/>
                </a:lnTo>
                <a:lnTo>
                  <a:pt x="160" y="350"/>
                </a:lnTo>
                <a:lnTo>
                  <a:pt x="160" y="359"/>
                </a:lnTo>
                <a:lnTo>
                  <a:pt x="162" y="369"/>
                </a:lnTo>
                <a:lnTo>
                  <a:pt x="164" y="378"/>
                </a:lnTo>
                <a:lnTo>
                  <a:pt x="167" y="386"/>
                </a:lnTo>
                <a:lnTo>
                  <a:pt x="170" y="395"/>
                </a:lnTo>
                <a:lnTo>
                  <a:pt x="176" y="402"/>
                </a:lnTo>
                <a:lnTo>
                  <a:pt x="181" y="410"/>
                </a:lnTo>
                <a:lnTo>
                  <a:pt x="188" y="417"/>
                </a:lnTo>
                <a:lnTo>
                  <a:pt x="428" y="665"/>
                </a:lnTo>
                <a:close/>
                <a:moveTo>
                  <a:pt x="233" y="327"/>
                </a:moveTo>
                <a:lnTo>
                  <a:pt x="233" y="327"/>
                </a:lnTo>
                <a:lnTo>
                  <a:pt x="238" y="324"/>
                </a:lnTo>
                <a:lnTo>
                  <a:pt x="243" y="321"/>
                </a:lnTo>
                <a:lnTo>
                  <a:pt x="249" y="319"/>
                </a:lnTo>
                <a:lnTo>
                  <a:pt x="255" y="319"/>
                </a:lnTo>
                <a:lnTo>
                  <a:pt x="255" y="319"/>
                </a:lnTo>
                <a:lnTo>
                  <a:pt x="262" y="319"/>
                </a:lnTo>
                <a:lnTo>
                  <a:pt x="267" y="321"/>
                </a:lnTo>
                <a:lnTo>
                  <a:pt x="272" y="324"/>
                </a:lnTo>
                <a:lnTo>
                  <a:pt x="278" y="328"/>
                </a:lnTo>
                <a:lnTo>
                  <a:pt x="370" y="416"/>
                </a:lnTo>
                <a:lnTo>
                  <a:pt x="370" y="416"/>
                </a:lnTo>
                <a:lnTo>
                  <a:pt x="380" y="424"/>
                </a:lnTo>
                <a:lnTo>
                  <a:pt x="390" y="430"/>
                </a:lnTo>
                <a:lnTo>
                  <a:pt x="402" y="433"/>
                </a:lnTo>
                <a:lnTo>
                  <a:pt x="415" y="435"/>
                </a:lnTo>
                <a:lnTo>
                  <a:pt x="415" y="435"/>
                </a:lnTo>
                <a:lnTo>
                  <a:pt x="427" y="433"/>
                </a:lnTo>
                <a:lnTo>
                  <a:pt x="439" y="430"/>
                </a:lnTo>
                <a:lnTo>
                  <a:pt x="449" y="424"/>
                </a:lnTo>
                <a:lnTo>
                  <a:pt x="459" y="416"/>
                </a:lnTo>
                <a:lnTo>
                  <a:pt x="459" y="416"/>
                </a:lnTo>
                <a:lnTo>
                  <a:pt x="468" y="407"/>
                </a:lnTo>
                <a:lnTo>
                  <a:pt x="473" y="396"/>
                </a:lnTo>
                <a:lnTo>
                  <a:pt x="477" y="384"/>
                </a:lnTo>
                <a:lnTo>
                  <a:pt x="478" y="371"/>
                </a:lnTo>
                <a:lnTo>
                  <a:pt x="478" y="95"/>
                </a:lnTo>
                <a:lnTo>
                  <a:pt x="478" y="95"/>
                </a:lnTo>
                <a:lnTo>
                  <a:pt x="478" y="90"/>
                </a:lnTo>
                <a:lnTo>
                  <a:pt x="480" y="85"/>
                </a:lnTo>
                <a:lnTo>
                  <a:pt x="483" y="80"/>
                </a:lnTo>
                <a:lnTo>
                  <a:pt x="485" y="76"/>
                </a:lnTo>
                <a:lnTo>
                  <a:pt x="488" y="73"/>
                </a:lnTo>
                <a:lnTo>
                  <a:pt x="492" y="70"/>
                </a:lnTo>
                <a:lnTo>
                  <a:pt x="498" y="67"/>
                </a:lnTo>
                <a:lnTo>
                  <a:pt x="502" y="65"/>
                </a:lnTo>
                <a:lnTo>
                  <a:pt x="502" y="65"/>
                </a:lnTo>
                <a:lnTo>
                  <a:pt x="506" y="64"/>
                </a:lnTo>
                <a:lnTo>
                  <a:pt x="509" y="63"/>
                </a:lnTo>
                <a:lnTo>
                  <a:pt x="509" y="63"/>
                </a:lnTo>
                <a:lnTo>
                  <a:pt x="512" y="64"/>
                </a:lnTo>
                <a:lnTo>
                  <a:pt x="512" y="64"/>
                </a:lnTo>
                <a:lnTo>
                  <a:pt x="518" y="65"/>
                </a:lnTo>
                <a:lnTo>
                  <a:pt x="523" y="68"/>
                </a:lnTo>
                <a:lnTo>
                  <a:pt x="529" y="71"/>
                </a:lnTo>
                <a:lnTo>
                  <a:pt x="533" y="74"/>
                </a:lnTo>
                <a:lnTo>
                  <a:pt x="536" y="78"/>
                </a:lnTo>
                <a:lnTo>
                  <a:pt x="538" y="84"/>
                </a:lnTo>
                <a:lnTo>
                  <a:pt x="541" y="89"/>
                </a:lnTo>
                <a:lnTo>
                  <a:pt x="541" y="95"/>
                </a:lnTo>
                <a:lnTo>
                  <a:pt x="541" y="371"/>
                </a:lnTo>
                <a:lnTo>
                  <a:pt x="541" y="371"/>
                </a:lnTo>
                <a:lnTo>
                  <a:pt x="543" y="384"/>
                </a:lnTo>
                <a:lnTo>
                  <a:pt x="546" y="396"/>
                </a:lnTo>
                <a:lnTo>
                  <a:pt x="551" y="407"/>
                </a:lnTo>
                <a:lnTo>
                  <a:pt x="560" y="416"/>
                </a:lnTo>
                <a:lnTo>
                  <a:pt x="560" y="416"/>
                </a:lnTo>
                <a:lnTo>
                  <a:pt x="570" y="424"/>
                </a:lnTo>
                <a:lnTo>
                  <a:pt x="580" y="430"/>
                </a:lnTo>
                <a:lnTo>
                  <a:pt x="592" y="433"/>
                </a:lnTo>
                <a:lnTo>
                  <a:pt x="605" y="435"/>
                </a:lnTo>
                <a:lnTo>
                  <a:pt x="605" y="435"/>
                </a:lnTo>
                <a:lnTo>
                  <a:pt x="617" y="433"/>
                </a:lnTo>
                <a:lnTo>
                  <a:pt x="629" y="430"/>
                </a:lnTo>
                <a:lnTo>
                  <a:pt x="639" y="425"/>
                </a:lnTo>
                <a:lnTo>
                  <a:pt x="649" y="416"/>
                </a:lnTo>
                <a:lnTo>
                  <a:pt x="741" y="327"/>
                </a:lnTo>
                <a:lnTo>
                  <a:pt x="741" y="327"/>
                </a:lnTo>
                <a:lnTo>
                  <a:pt x="747" y="324"/>
                </a:lnTo>
                <a:lnTo>
                  <a:pt x="752" y="321"/>
                </a:lnTo>
                <a:lnTo>
                  <a:pt x="757" y="319"/>
                </a:lnTo>
                <a:lnTo>
                  <a:pt x="764" y="319"/>
                </a:lnTo>
                <a:lnTo>
                  <a:pt x="764" y="319"/>
                </a:lnTo>
                <a:lnTo>
                  <a:pt x="770" y="319"/>
                </a:lnTo>
                <a:lnTo>
                  <a:pt x="777" y="321"/>
                </a:lnTo>
                <a:lnTo>
                  <a:pt x="782" y="324"/>
                </a:lnTo>
                <a:lnTo>
                  <a:pt x="786" y="327"/>
                </a:lnTo>
                <a:lnTo>
                  <a:pt x="786" y="327"/>
                </a:lnTo>
                <a:lnTo>
                  <a:pt x="791" y="333"/>
                </a:lnTo>
                <a:lnTo>
                  <a:pt x="794" y="338"/>
                </a:lnTo>
                <a:lnTo>
                  <a:pt x="795" y="343"/>
                </a:lnTo>
                <a:lnTo>
                  <a:pt x="796" y="350"/>
                </a:lnTo>
                <a:lnTo>
                  <a:pt x="795" y="356"/>
                </a:lnTo>
                <a:lnTo>
                  <a:pt x="793" y="363"/>
                </a:lnTo>
                <a:lnTo>
                  <a:pt x="791" y="368"/>
                </a:lnTo>
                <a:lnTo>
                  <a:pt x="786" y="373"/>
                </a:lnTo>
                <a:lnTo>
                  <a:pt x="546" y="621"/>
                </a:lnTo>
                <a:lnTo>
                  <a:pt x="546" y="621"/>
                </a:lnTo>
                <a:lnTo>
                  <a:pt x="544" y="623"/>
                </a:lnTo>
                <a:lnTo>
                  <a:pt x="544" y="623"/>
                </a:lnTo>
                <a:lnTo>
                  <a:pt x="536" y="629"/>
                </a:lnTo>
                <a:lnTo>
                  <a:pt x="528" y="633"/>
                </a:lnTo>
                <a:lnTo>
                  <a:pt x="519" y="635"/>
                </a:lnTo>
                <a:lnTo>
                  <a:pt x="509" y="636"/>
                </a:lnTo>
                <a:lnTo>
                  <a:pt x="509" y="636"/>
                </a:lnTo>
                <a:lnTo>
                  <a:pt x="500" y="635"/>
                </a:lnTo>
                <a:lnTo>
                  <a:pt x="490" y="632"/>
                </a:lnTo>
                <a:lnTo>
                  <a:pt x="480" y="628"/>
                </a:lnTo>
                <a:lnTo>
                  <a:pt x="473" y="621"/>
                </a:lnTo>
                <a:lnTo>
                  <a:pt x="233" y="372"/>
                </a:lnTo>
                <a:lnTo>
                  <a:pt x="233" y="372"/>
                </a:lnTo>
                <a:lnTo>
                  <a:pt x="228" y="368"/>
                </a:lnTo>
                <a:lnTo>
                  <a:pt x="226" y="363"/>
                </a:lnTo>
                <a:lnTo>
                  <a:pt x="224" y="356"/>
                </a:lnTo>
                <a:lnTo>
                  <a:pt x="224" y="350"/>
                </a:lnTo>
                <a:lnTo>
                  <a:pt x="224" y="344"/>
                </a:lnTo>
                <a:lnTo>
                  <a:pt x="226" y="338"/>
                </a:lnTo>
                <a:lnTo>
                  <a:pt x="228" y="333"/>
                </a:lnTo>
                <a:lnTo>
                  <a:pt x="233" y="327"/>
                </a:lnTo>
                <a:lnTo>
                  <a:pt x="233" y="327"/>
                </a:lnTo>
                <a:close/>
              </a:path>
            </a:pathLst>
          </a:custGeom>
          <a:solidFill>
            <a:schemeClr val="bg1"/>
          </a:solidFill>
          <a:ln>
            <a:noFill/>
          </a:ln>
        </p:spPr>
        <p:txBody>
          <a:bodyPr vert="horz" wrap="square" lIns="121920" tIns="60960" rIns="121920" bIns="60960" numCol="1" anchor="t" anchorCtr="0" compatLnSpc="1"/>
          <a:lstStyle/>
          <a:p>
            <a:pPr defTabSz="1219170">
              <a:defRPr/>
            </a:pPr>
            <a:endParaRPr lang="zh-CN" altLang="en-US" sz="2400" kern="0" dirty="0">
              <a:solidFill>
                <a:schemeClr val="bg1"/>
              </a:solidFill>
              <a:latin typeface="Calibri"/>
              <a:ea typeface="宋体" panose="02010600030101010101" pitchFamily="2" charset="-122"/>
            </a:endParaRPr>
          </a:p>
        </p:txBody>
      </p:sp>
      <p:sp>
        <p:nvSpPr>
          <p:cNvPr id="11" name="1-文字-1">
            <a:extLst>
              <a:ext uri="{FF2B5EF4-FFF2-40B4-BE49-F238E27FC236}">
                <a16:creationId xmlns:a16="http://schemas.microsoft.com/office/drawing/2014/main" xmlns="" id="{1FE48F3B-D9C2-408F-B0CE-900E537230D0}"/>
              </a:ext>
            </a:extLst>
          </p:cNvPr>
          <p:cNvSpPr txBox="1"/>
          <p:nvPr/>
        </p:nvSpPr>
        <p:spPr>
          <a:xfrm>
            <a:off x="815414" y="1734163"/>
            <a:ext cx="1516229" cy="338554"/>
          </a:xfrm>
          <a:prstGeom prst="rect">
            <a:avLst/>
          </a:prstGeom>
          <a:noFill/>
        </p:spPr>
        <p:txBody>
          <a:bodyPr wrap="square" rtlCol="0">
            <a:spAutoFit/>
          </a:bodyPr>
          <a:lstStyle/>
          <a:p>
            <a:pPr algn="r" defTabSz="1219170"/>
            <a:r>
              <a:rPr lang="en-US" altLang="zh-CN" sz="16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2013年6月</a:t>
            </a:r>
          </a:p>
        </p:txBody>
      </p:sp>
      <p:sp>
        <p:nvSpPr>
          <p:cNvPr id="12" name="1-文字-2">
            <a:extLst>
              <a:ext uri="{FF2B5EF4-FFF2-40B4-BE49-F238E27FC236}">
                <a16:creationId xmlns:a16="http://schemas.microsoft.com/office/drawing/2014/main" xmlns="" id="{9E37716C-6752-456A-BAFB-04427C54478E}"/>
              </a:ext>
            </a:extLst>
          </p:cNvPr>
          <p:cNvSpPr/>
          <p:nvPr/>
        </p:nvSpPr>
        <p:spPr>
          <a:xfrm>
            <a:off x="285446" y="2102037"/>
            <a:ext cx="2046198" cy="618183"/>
          </a:xfrm>
          <a:prstGeom prst="rect">
            <a:avLst/>
          </a:prstGeom>
        </p:spPr>
        <p:txBody>
          <a:bodyPr wrap="square">
            <a:spAutoFit/>
          </a:bodyPr>
          <a:lstStyle/>
          <a:p>
            <a:pPr lvl="0">
              <a:lnSpc>
                <a:spcPct val="150000"/>
              </a:lnSpc>
            </a:pPr>
            <a:r>
              <a:rPr lang="zh-CN" altLang="en-US" sz="1200" kern="100" dirty="0">
                <a:solidFill>
                  <a:schemeClr val="bg1"/>
                </a:solidFill>
                <a:cs typeface="+mn-ea"/>
                <a:sym typeface="+mn-lt"/>
              </a:rPr>
              <a:t>集体维护一个可靠数据库的技术方案。</a:t>
            </a:r>
          </a:p>
        </p:txBody>
      </p:sp>
      <p:sp>
        <p:nvSpPr>
          <p:cNvPr id="13" name="2-1">
            <a:extLst>
              <a:ext uri="{FF2B5EF4-FFF2-40B4-BE49-F238E27FC236}">
                <a16:creationId xmlns:a16="http://schemas.microsoft.com/office/drawing/2014/main" xmlns="" id="{DC0443CB-391C-473C-8247-A3CCD5530CE3}"/>
              </a:ext>
            </a:extLst>
          </p:cNvPr>
          <p:cNvSpPr>
            <a:spLocks/>
          </p:cNvSpPr>
          <p:nvPr/>
        </p:nvSpPr>
        <p:spPr bwMode="auto">
          <a:xfrm>
            <a:off x="3796766" y="3585568"/>
            <a:ext cx="486833" cy="872067"/>
          </a:xfrm>
          <a:custGeom>
            <a:avLst/>
            <a:gdLst>
              <a:gd name="T0" fmla="*/ 2147483647 w 48"/>
              <a:gd name="T1" fmla="*/ 2147483647 h 86"/>
              <a:gd name="T2" fmla="*/ 2147483647 w 48"/>
              <a:gd name="T3" fmla="*/ 2147483647 h 86"/>
              <a:gd name="T4" fmla="*/ 2147483647 w 48"/>
              <a:gd name="T5" fmla="*/ 2147483647 h 86"/>
              <a:gd name="T6" fmla="*/ 2147483647 w 48"/>
              <a:gd name="T7" fmla="*/ 2147483647 h 86"/>
              <a:gd name="T8" fmla="*/ 2147483647 w 48"/>
              <a:gd name="T9" fmla="*/ 2147483647 h 86"/>
              <a:gd name="T10" fmla="*/ 0 w 48"/>
              <a:gd name="T11" fmla="*/ 2147483647 h 86"/>
              <a:gd name="T12" fmla="*/ 0 w 48"/>
              <a:gd name="T13" fmla="*/ 0 h 86"/>
              <a:gd name="T14" fmla="*/ 2147483647 w 48"/>
              <a:gd name="T15" fmla="*/ 0 h 86"/>
              <a:gd name="T16" fmla="*/ 2147483647 w 48"/>
              <a:gd name="T17" fmla="*/ 2147483647 h 86"/>
              <a:gd name="T18" fmla="*/ 2147483647 w 48"/>
              <a:gd name="T19" fmla="*/ 2147483647 h 86"/>
              <a:gd name="T20" fmla="*/ 2147483647 w 48"/>
              <a:gd name="T21" fmla="*/ 2147483647 h 86"/>
              <a:gd name="T22" fmla="*/ 2147483647 w 48"/>
              <a:gd name="T23" fmla="*/ 2147483647 h 86"/>
              <a:gd name="T24" fmla="*/ 2147483647 w 48"/>
              <a:gd name="T25" fmla="*/ 2147483647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8" h="86">
                <a:moveTo>
                  <a:pt x="48" y="86"/>
                </a:moveTo>
                <a:cubicBezTo>
                  <a:pt x="46" y="86"/>
                  <a:pt x="46" y="86"/>
                  <a:pt x="46" y="86"/>
                </a:cubicBezTo>
                <a:cubicBezTo>
                  <a:pt x="46" y="50"/>
                  <a:pt x="46" y="50"/>
                  <a:pt x="46" y="50"/>
                </a:cubicBezTo>
                <a:cubicBezTo>
                  <a:pt x="46" y="42"/>
                  <a:pt x="40" y="36"/>
                  <a:pt x="32" y="36"/>
                </a:cubicBezTo>
                <a:cubicBezTo>
                  <a:pt x="16" y="36"/>
                  <a:pt x="16" y="36"/>
                  <a:pt x="16" y="36"/>
                </a:cubicBezTo>
                <a:cubicBezTo>
                  <a:pt x="7" y="36"/>
                  <a:pt x="0" y="28"/>
                  <a:pt x="0" y="20"/>
                </a:cubicBezTo>
                <a:cubicBezTo>
                  <a:pt x="0" y="0"/>
                  <a:pt x="0" y="0"/>
                  <a:pt x="0" y="0"/>
                </a:cubicBezTo>
                <a:cubicBezTo>
                  <a:pt x="2" y="0"/>
                  <a:pt x="2" y="0"/>
                  <a:pt x="2" y="0"/>
                </a:cubicBezTo>
                <a:cubicBezTo>
                  <a:pt x="2" y="20"/>
                  <a:pt x="2" y="20"/>
                  <a:pt x="2" y="20"/>
                </a:cubicBezTo>
                <a:cubicBezTo>
                  <a:pt x="2" y="27"/>
                  <a:pt x="8" y="34"/>
                  <a:pt x="16" y="34"/>
                </a:cubicBezTo>
                <a:cubicBezTo>
                  <a:pt x="32" y="34"/>
                  <a:pt x="32" y="34"/>
                  <a:pt x="32" y="34"/>
                </a:cubicBezTo>
                <a:cubicBezTo>
                  <a:pt x="41" y="34"/>
                  <a:pt x="48" y="41"/>
                  <a:pt x="48" y="50"/>
                </a:cubicBezTo>
                <a:lnTo>
                  <a:pt x="48" y="86"/>
                </a:lnTo>
                <a:close/>
              </a:path>
            </a:pathLst>
          </a:custGeom>
          <a:solidFill>
            <a:schemeClr val="tx2">
              <a:lumMod val="60000"/>
              <a:lumOff val="40000"/>
            </a:schemeClr>
          </a:solidFill>
          <a:ln>
            <a:solidFill>
              <a:schemeClr val="bg1"/>
            </a:solidFill>
          </a:ln>
          <a:extLst/>
        </p:spPr>
        <p:txBody>
          <a:bodyPr/>
          <a:lstStyle/>
          <a:p>
            <a:pPr defTabSz="1219139"/>
            <a:endParaRPr lang="zh-CN" altLang="en-US" sz="2400" dirty="0">
              <a:solidFill>
                <a:schemeClr val="bg1"/>
              </a:solidFill>
              <a:latin typeface="Calibri" panose="020F0502020204030204"/>
              <a:ea typeface="宋体" panose="02010600030101010101" pitchFamily="2" charset="-122"/>
            </a:endParaRPr>
          </a:p>
        </p:txBody>
      </p:sp>
      <p:sp>
        <p:nvSpPr>
          <p:cNvPr id="14" name="2-2">
            <a:extLst>
              <a:ext uri="{FF2B5EF4-FFF2-40B4-BE49-F238E27FC236}">
                <a16:creationId xmlns:a16="http://schemas.microsoft.com/office/drawing/2014/main" xmlns="" id="{8A0017C8-AA2C-4A57-9006-6BA9F37D0595}"/>
              </a:ext>
            </a:extLst>
          </p:cNvPr>
          <p:cNvSpPr>
            <a:spLocks noChangeArrowheads="1"/>
          </p:cNvSpPr>
          <p:nvPr/>
        </p:nvSpPr>
        <p:spPr bwMode="auto">
          <a:xfrm>
            <a:off x="3824742" y="4466102"/>
            <a:ext cx="891117" cy="882649"/>
          </a:xfrm>
          <a:prstGeom prst="ellipse">
            <a:avLst/>
          </a:prstGeom>
          <a:solidFill>
            <a:schemeClr val="tx2">
              <a:lumMod val="60000"/>
              <a:lumOff val="40000"/>
            </a:schemeClr>
          </a:solidFill>
          <a:ln>
            <a:noFill/>
          </a:ln>
          <a:extLst/>
        </p:spPr>
        <p:txBody>
          <a:bodyPr/>
          <a:lstStyle/>
          <a:p>
            <a:pPr defTabSz="1219139"/>
            <a:endParaRPr lang="zh-CN" altLang="en-US" sz="2400">
              <a:solidFill>
                <a:schemeClr val="bg1"/>
              </a:solidFill>
              <a:latin typeface="Calibri" pitchFamily="34" charset="0"/>
              <a:ea typeface="宋体" charset="-122"/>
            </a:endParaRPr>
          </a:p>
        </p:txBody>
      </p:sp>
      <p:sp>
        <p:nvSpPr>
          <p:cNvPr id="15" name="2-3">
            <a:extLst>
              <a:ext uri="{FF2B5EF4-FFF2-40B4-BE49-F238E27FC236}">
                <a16:creationId xmlns:a16="http://schemas.microsoft.com/office/drawing/2014/main" xmlns="" id="{1A89B527-0B66-412B-A263-C4A23AEA8D57}"/>
              </a:ext>
            </a:extLst>
          </p:cNvPr>
          <p:cNvSpPr>
            <a:spLocks noEditPoints="1"/>
          </p:cNvSpPr>
          <p:nvPr/>
        </p:nvSpPr>
        <p:spPr bwMode="auto">
          <a:xfrm>
            <a:off x="4076286" y="4712456"/>
            <a:ext cx="388029" cy="389940"/>
          </a:xfrm>
          <a:custGeom>
            <a:avLst/>
            <a:gdLst>
              <a:gd name="T0" fmla="*/ 618 w 1018"/>
              <a:gd name="T1" fmla="*/ 573 h 1018"/>
              <a:gd name="T2" fmla="*/ 635 w 1018"/>
              <a:gd name="T3" fmla="*/ 492 h 1018"/>
              <a:gd name="T4" fmla="*/ 579 w 1018"/>
              <a:gd name="T5" fmla="*/ 402 h 1018"/>
              <a:gd name="T6" fmla="*/ 674 w 1018"/>
              <a:gd name="T7" fmla="*/ 249 h 1018"/>
              <a:gd name="T8" fmla="*/ 742 w 1018"/>
              <a:gd name="T9" fmla="*/ 198 h 1018"/>
              <a:gd name="T10" fmla="*/ 764 w 1018"/>
              <a:gd name="T11" fmla="*/ 128 h 1018"/>
              <a:gd name="T12" fmla="*/ 735 w 1018"/>
              <a:gd name="T13" fmla="*/ 46 h 1018"/>
              <a:gd name="T14" fmla="*/ 662 w 1018"/>
              <a:gd name="T15" fmla="*/ 2 h 1018"/>
              <a:gd name="T16" fmla="*/ 587 w 1018"/>
              <a:gd name="T17" fmla="*/ 10 h 1018"/>
              <a:gd name="T18" fmla="*/ 525 w 1018"/>
              <a:gd name="T19" fmla="*/ 67 h 1018"/>
              <a:gd name="T20" fmla="*/ 511 w 1018"/>
              <a:gd name="T21" fmla="*/ 144 h 1018"/>
              <a:gd name="T22" fmla="*/ 568 w 1018"/>
              <a:gd name="T23" fmla="*/ 234 h 1018"/>
              <a:gd name="T24" fmla="*/ 471 w 1018"/>
              <a:gd name="T25" fmla="*/ 387 h 1018"/>
              <a:gd name="T26" fmla="*/ 404 w 1018"/>
              <a:gd name="T27" fmla="*/ 438 h 1018"/>
              <a:gd name="T28" fmla="*/ 382 w 1018"/>
              <a:gd name="T29" fmla="*/ 509 h 1018"/>
              <a:gd name="T30" fmla="*/ 221 w 1018"/>
              <a:gd name="T31" fmla="*/ 646 h 1018"/>
              <a:gd name="T32" fmla="*/ 128 w 1018"/>
              <a:gd name="T33" fmla="*/ 604 h 1018"/>
              <a:gd name="T34" fmla="*/ 57 w 1018"/>
              <a:gd name="T35" fmla="*/ 626 h 1018"/>
              <a:gd name="T36" fmla="*/ 7 w 1018"/>
              <a:gd name="T37" fmla="*/ 694 h 1018"/>
              <a:gd name="T38" fmla="*/ 7 w 1018"/>
              <a:gd name="T39" fmla="*/ 769 h 1018"/>
              <a:gd name="T40" fmla="*/ 57 w 1018"/>
              <a:gd name="T41" fmla="*/ 837 h 1018"/>
              <a:gd name="T42" fmla="*/ 128 w 1018"/>
              <a:gd name="T43" fmla="*/ 858 h 1018"/>
              <a:gd name="T44" fmla="*/ 208 w 1018"/>
              <a:gd name="T45" fmla="*/ 829 h 1018"/>
              <a:gd name="T46" fmla="*/ 252 w 1018"/>
              <a:gd name="T47" fmla="*/ 757 h 1018"/>
              <a:gd name="T48" fmla="*/ 425 w 1018"/>
              <a:gd name="T49" fmla="*/ 603 h 1018"/>
              <a:gd name="T50" fmla="*/ 497 w 1018"/>
              <a:gd name="T51" fmla="*/ 635 h 1018"/>
              <a:gd name="T52" fmla="*/ 782 w 1018"/>
              <a:gd name="T53" fmla="*/ 826 h 1018"/>
              <a:gd name="T54" fmla="*/ 764 w 1018"/>
              <a:gd name="T55" fmla="*/ 903 h 1018"/>
              <a:gd name="T56" fmla="*/ 802 w 1018"/>
              <a:gd name="T57" fmla="*/ 981 h 1018"/>
              <a:gd name="T58" fmla="*/ 878 w 1018"/>
              <a:gd name="T59" fmla="*/ 1017 h 1018"/>
              <a:gd name="T60" fmla="*/ 952 w 1018"/>
              <a:gd name="T61" fmla="*/ 1002 h 1018"/>
              <a:gd name="T62" fmla="*/ 1009 w 1018"/>
              <a:gd name="T63" fmla="*/ 940 h 1018"/>
              <a:gd name="T64" fmla="*/ 1015 w 1018"/>
              <a:gd name="T65" fmla="*/ 865 h 1018"/>
              <a:gd name="T66" fmla="*/ 972 w 1018"/>
              <a:gd name="T67" fmla="*/ 792 h 1018"/>
              <a:gd name="T68" fmla="*/ 891 w 1018"/>
              <a:gd name="T69" fmla="*/ 763 h 1018"/>
              <a:gd name="T70" fmla="*/ 93 w 1018"/>
              <a:gd name="T71" fmla="*/ 784 h 1018"/>
              <a:gd name="T72" fmla="*/ 65 w 1018"/>
              <a:gd name="T73" fmla="*/ 732 h 1018"/>
              <a:gd name="T74" fmla="*/ 103 w 1018"/>
              <a:gd name="T75" fmla="*/ 673 h 1018"/>
              <a:gd name="T76" fmla="*/ 153 w 1018"/>
              <a:gd name="T77" fmla="*/ 673 h 1018"/>
              <a:gd name="T78" fmla="*/ 191 w 1018"/>
              <a:gd name="T79" fmla="*/ 732 h 1018"/>
              <a:gd name="T80" fmla="*/ 163 w 1018"/>
              <a:gd name="T81" fmla="*/ 784 h 1018"/>
              <a:gd name="T82" fmla="*/ 510 w 1018"/>
              <a:gd name="T83" fmla="*/ 573 h 1018"/>
              <a:gd name="T84" fmla="*/ 451 w 1018"/>
              <a:gd name="T85" fmla="*/ 533 h 1018"/>
              <a:gd name="T86" fmla="*/ 451 w 1018"/>
              <a:gd name="T87" fmla="*/ 484 h 1018"/>
              <a:gd name="T88" fmla="*/ 510 w 1018"/>
              <a:gd name="T89" fmla="*/ 445 h 1018"/>
              <a:gd name="T90" fmla="*/ 562 w 1018"/>
              <a:gd name="T91" fmla="*/ 473 h 1018"/>
              <a:gd name="T92" fmla="*/ 572 w 1018"/>
              <a:gd name="T93" fmla="*/ 521 h 1018"/>
              <a:gd name="T94" fmla="*/ 516 w 1018"/>
              <a:gd name="T95" fmla="*/ 572 h 1018"/>
              <a:gd name="T96" fmla="*/ 579 w 1018"/>
              <a:gd name="T97" fmla="*/ 102 h 1018"/>
              <a:gd name="T98" fmla="*/ 636 w 1018"/>
              <a:gd name="T99" fmla="*/ 63 h 1018"/>
              <a:gd name="T100" fmla="*/ 689 w 1018"/>
              <a:gd name="T101" fmla="*/ 91 h 1018"/>
              <a:gd name="T102" fmla="*/ 699 w 1018"/>
              <a:gd name="T103" fmla="*/ 139 h 1018"/>
              <a:gd name="T104" fmla="*/ 643 w 1018"/>
              <a:gd name="T105" fmla="*/ 191 h 1018"/>
              <a:gd name="T106" fmla="*/ 591 w 1018"/>
              <a:gd name="T107" fmla="*/ 172 h 1018"/>
              <a:gd name="T108" fmla="*/ 891 w 1018"/>
              <a:gd name="T109" fmla="*/ 954 h 1018"/>
              <a:gd name="T110" fmla="*/ 838 w 1018"/>
              <a:gd name="T111" fmla="*/ 926 h 1018"/>
              <a:gd name="T112" fmla="*/ 829 w 1018"/>
              <a:gd name="T113" fmla="*/ 878 h 1018"/>
              <a:gd name="T114" fmla="*/ 884 w 1018"/>
              <a:gd name="T115" fmla="*/ 827 h 1018"/>
              <a:gd name="T116" fmla="*/ 936 w 1018"/>
              <a:gd name="T117" fmla="*/ 845 h 1018"/>
              <a:gd name="T118" fmla="*/ 954 w 1018"/>
              <a:gd name="T119" fmla="*/ 897 h 1018"/>
              <a:gd name="T120" fmla="*/ 904 w 1018"/>
              <a:gd name="T121" fmla="*/ 95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8">
                <a:moveTo>
                  <a:pt x="891" y="763"/>
                </a:moveTo>
                <a:lnTo>
                  <a:pt x="891" y="763"/>
                </a:lnTo>
                <a:lnTo>
                  <a:pt x="874" y="765"/>
                </a:lnTo>
                <a:lnTo>
                  <a:pt x="858" y="768"/>
                </a:lnTo>
                <a:lnTo>
                  <a:pt x="841" y="774"/>
                </a:lnTo>
                <a:lnTo>
                  <a:pt x="826" y="781"/>
                </a:lnTo>
                <a:lnTo>
                  <a:pt x="618" y="573"/>
                </a:lnTo>
                <a:lnTo>
                  <a:pt x="618" y="573"/>
                </a:lnTo>
                <a:lnTo>
                  <a:pt x="626" y="558"/>
                </a:lnTo>
                <a:lnTo>
                  <a:pt x="632" y="543"/>
                </a:lnTo>
                <a:lnTo>
                  <a:pt x="635" y="526"/>
                </a:lnTo>
                <a:lnTo>
                  <a:pt x="636" y="509"/>
                </a:lnTo>
                <a:lnTo>
                  <a:pt x="636" y="509"/>
                </a:lnTo>
                <a:lnTo>
                  <a:pt x="635" y="492"/>
                </a:lnTo>
                <a:lnTo>
                  <a:pt x="632" y="476"/>
                </a:lnTo>
                <a:lnTo>
                  <a:pt x="628" y="461"/>
                </a:lnTo>
                <a:lnTo>
                  <a:pt x="620" y="447"/>
                </a:lnTo>
                <a:lnTo>
                  <a:pt x="612" y="435"/>
                </a:lnTo>
                <a:lnTo>
                  <a:pt x="602" y="422"/>
                </a:lnTo>
                <a:lnTo>
                  <a:pt x="591" y="412"/>
                </a:lnTo>
                <a:lnTo>
                  <a:pt x="579" y="402"/>
                </a:lnTo>
                <a:lnTo>
                  <a:pt x="628" y="253"/>
                </a:lnTo>
                <a:lnTo>
                  <a:pt x="628" y="253"/>
                </a:lnTo>
                <a:lnTo>
                  <a:pt x="636" y="254"/>
                </a:lnTo>
                <a:lnTo>
                  <a:pt x="636" y="254"/>
                </a:lnTo>
                <a:lnTo>
                  <a:pt x="649" y="253"/>
                </a:lnTo>
                <a:lnTo>
                  <a:pt x="662" y="252"/>
                </a:lnTo>
                <a:lnTo>
                  <a:pt x="674" y="249"/>
                </a:lnTo>
                <a:lnTo>
                  <a:pt x="686" y="245"/>
                </a:lnTo>
                <a:lnTo>
                  <a:pt x="698" y="239"/>
                </a:lnTo>
                <a:lnTo>
                  <a:pt x="707" y="233"/>
                </a:lnTo>
                <a:lnTo>
                  <a:pt x="718" y="225"/>
                </a:lnTo>
                <a:lnTo>
                  <a:pt x="727" y="217"/>
                </a:lnTo>
                <a:lnTo>
                  <a:pt x="735" y="208"/>
                </a:lnTo>
                <a:lnTo>
                  <a:pt x="742" y="198"/>
                </a:lnTo>
                <a:lnTo>
                  <a:pt x="748" y="188"/>
                </a:lnTo>
                <a:lnTo>
                  <a:pt x="753" y="177"/>
                </a:lnTo>
                <a:lnTo>
                  <a:pt x="758" y="165"/>
                </a:lnTo>
                <a:lnTo>
                  <a:pt x="761" y="152"/>
                </a:lnTo>
                <a:lnTo>
                  <a:pt x="763" y="141"/>
                </a:lnTo>
                <a:lnTo>
                  <a:pt x="764" y="128"/>
                </a:lnTo>
                <a:lnTo>
                  <a:pt x="764" y="128"/>
                </a:lnTo>
                <a:lnTo>
                  <a:pt x="763" y="114"/>
                </a:lnTo>
                <a:lnTo>
                  <a:pt x="761" y="102"/>
                </a:lnTo>
                <a:lnTo>
                  <a:pt x="758" y="89"/>
                </a:lnTo>
                <a:lnTo>
                  <a:pt x="753" y="77"/>
                </a:lnTo>
                <a:lnTo>
                  <a:pt x="748" y="67"/>
                </a:lnTo>
                <a:lnTo>
                  <a:pt x="742" y="56"/>
                </a:lnTo>
                <a:lnTo>
                  <a:pt x="735" y="46"/>
                </a:lnTo>
                <a:lnTo>
                  <a:pt x="727" y="38"/>
                </a:lnTo>
                <a:lnTo>
                  <a:pt x="718" y="29"/>
                </a:lnTo>
                <a:lnTo>
                  <a:pt x="707" y="21"/>
                </a:lnTo>
                <a:lnTo>
                  <a:pt x="698" y="15"/>
                </a:lnTo>
                <a:lnTo>
                  <a:pt x="686" y="10"/>
                </a:lnTo>
                <a:lnTo>
                  <a:pt x="674" y="5"/>
                </a:lnTo>
                <a:lnTo>
                  <a:pt x="662" y="2"/>
                </a:lnTo>
                <a:lnTo>
                  <a:pt x="649" y="1"/>
                </a:lnTo>
                <a:lnTo>
                  <a:pt x="636" y="0"/>
                </a:lnTo>
                <a:lnTo>
                  <a:pt x="636" y="0"/>
                </a:lnTo>
                <a:lnTo>
                  <a:pt x="624" y="1"/>
                </a:lnTo>
                <a:lnTo>
                  <a:pt x="611" y="2"/>
                </a:lnTo>
                <a:lnTo>
                  <a:pt x="599" y="5"/>
                </a:lnTo>
                <a:lnTo>
                  <a:pt x="587" y="10"/>
                </a:lnTo>
                <a:lnTo>
                  <a:pt x="576" y="15"/>
                </a:lnTo>
                <a:lnTo>
                  <a:pt x="566" y="21"/>
                </a:lnTo>
                <a:lnTo>
                  <a:pt x="556" y="29"/>
                </a:lnTo>
                <a:lnTo>
                  <a:pt x="546" y="38"/>
                </a:lnTo>
                <a:lnTo>
                  <a:pt x="539" y="46"/>
                </a:lnTo>
                <a:lnTo>
                  <a:pt x="531" y="56"/>
                </a:lnTo>
                <a:lnTo>
                  <a:pt x="525" y="67"/>
                </a:lnTo>
                <a:lnTo>
                  <a:pt x="520" y="77"/>
                </a:lnTo>
                <a:lnTo>
                  <a:pt x="515" y="89"/>
                </a:lnTo>
                <a:lnTo>
                  <a:pt x="512" y="102"/>
                </a:lnTo>
                <a:lnTo>
                  <a:pt x="510" y="114"/>
                </a:lnTo>
                <a:lnTo>
                  <a:pt x="510" y="128"/>
                </a:lnTo>
                <a:lnTo>
                  <a:pt x="510" y="128"/>
                </a:lnTo>
                <a:lnTo>
                  <a:pt x="511" y="144"/>
                </a:lnTo>
                <a:lnTo>
                  <a:pt x="514" y="160"/>
                </a:lnTo>
                <a:lnTo>
                  <a:pt x="518" y="175"/>
                </a:lnTo>
                <a:lnTo>
                  <a:pt x="526" y="189"/>
                </a:lnTo>
                <a:lnTo>
                  <a:pt x="533" y="202"/>
                </a:lnTo>
                <a:lnTo>
                  <a:pt x="544" y="214"/>
                </a:lnTo>
                <a:lnTo>
                  <a:pt x="555" y="224"/>
                </a:lnTo>
                <a:lnTo>
                  <a:pt x="568" y="234"/>
                </a:lnTo>
                <a:lnTo>
                  <a:pt x="518" y="382"/>
                </a:lnTo>
                <a:lnTo>
                  <a:pt x="518" y="382"/>
                </a:lnTo>
                <a:lnTo>
                  <a:pt x="510" y="382"/>
                </a:lnTo>
                <a:lnTo>
                  <a:pt x="510" y="382"/>
                </a:lnTo>
                <a:lnTo>
                  <a:pt x="497" y="382"/>
                </a:lnTo>
                <a:lnTo>
                  <a:pt x="484" y="384"/>
                </a:lnTo>
                <a:lnTo>
                  <a:pt x="471" y="387"/>
                </a:lnTo>
                <a:lnTo>
                  <a:pt x="461" y="392"/>
                </a:lnTo>
                <a:lnTo>
                  <a:pt x="449" y="397"/>
                </a:lnTo>
                <a:lnTo>
                  <a:pt x="438" y="403"/>
                </a:lnTo>
                <a:lnTo>
                  <a:pt x="428" y="411"/>
                </a:lnTo>
                <a:lnTo>
                  <a:pt x="420" y="418"/>
                </a:lnTo>
                <a:lnTo>
                  <a:pt x="411" y="428"/>
                </a:lnTo>
                <a:lnTo>
                  <a:pt x="404" y="438"/>
                </a:lnTo>
                <a:lnTo>
                  <a:pt x="397" y="448"/>
                </a:lnTo>
                <a:lnTo>
                  <a:pt x="392" y="459"/>
                </a:lnTo>
                <a:lnTo>
                  <a:pt x="388" y="471"/>
                </a:lnTo>
                <a:lnTo>
                  <a:pt x="384" y="483"/>
                </a:lnTo>
                <a:lnTo>
                  <a:pt x="383" y="496"/>
                </a:lnTo>
                <a:lnTo>
                  <a:pt x="382" y="509"/>
                </a:lnTo>
                <a:lnTo>
                  <a:pt x="382" y="509"/>
                </a:lnTo>
                <a:lnTo>
                  <a:pt x="383" y="519"/>
                </a:lnTo>
                <a:lnTo>
                  <a:pt x="384" y="530"/>
                </a:lnTo>
                <a:lnTo>
                  <a:pt x="386" y="541"/>
                </a:lnTo>
                <a:lnTo>
                  <a:pt x="390" y="550"/>
                </a:lnTo>
                <a:lnTo>
                  <a:pt x="230" y="657"/>
                </a:lnTo>
                <a:lnTo>
                  <a:pt x="230" y="657"/>
                </a:lnTo>
                <a:lnTo>
                  <a:pt x="221" y="646"/>
                </a:lnTo>
                <a:lnTo>
                  <a:pt x="211" y="635"/>
                </a:lnTo>
                <a:lnTo>
                  <a:pt x="199" y="627"/>
                </a:lnTo>
                <a:lnTo>
                  <a:pt x="186" y="619"/>
                </a:lnTo>
                <a:lnTo>
                  <a:pt x="173" y="613"/>
                </a:lnTo>
                <a:lnTo>
                  <a:pt x="158" y="608"/>
                </a:lnTo>
                <a:lnTo>
                  <a:pt x="143" y="605"/>
                </a:lnTo>
                <a:lnTo>
                  <a:pt x="128" y="604"/>
                </a:lnTo>
                <a:lnTo>
                  <a:pt x="128" y="604"/>
                </a:lnTo>
                <a:lnTo>
                  <a:pt x="115" y="605"/>
                </a:lnTo>
                <a:lnTo>
                  <a:pt x="102" y="607"/>
                </a:lnTo>
                <a:lnTo>
                  <a:pt x="90" y="610"/>
                </a:lnTo>
                <a:lnTo>
                  <a:pt x="79" y="614"/>
                </a:lnTo>
                <a:lnTo>
                  <a:pt x="67" y="619"/>
                </a:lnTo>
                <a:lnTo>
                  <a:pt x="57" y="626"/>
                </a:lnTo>
                <a:lnTo>
                  <a:pt x="47" y="633"/>
                </a:lnTo>
                <a:lnTo>
                  <a:pt x="38" y="642"/>
                </a:lnTo>
                <a:lnTo>
                  <a:pt x="29" y="650"/>
                </a:lnTo>
                <a:lnTo>
                  <a:pt x="23" y="660"/>
                </a:lnTo>
                <a:lnTo>
                  <a:pt x="16" y="671"/>
                </a:lnTo>
                <a:lnTo>
                  <a:pt x="11" y="682"/>
                </a:lnTo>
                <a:lnTo>
                  <a:pt x="7" y="694"/>
                </a:lnTo>
                <a:lnTo>
                  <a:pt x="3" y="706"/>
                </a:lnTo>
                <a:lnTo>
                  <a:pt x="1" y="719"/>
                </a:lnTo>
                <a:lnTo>
                  <a:pt x="0" y="732"/>
                </a:lnTo>
                <a:lnTo>
                  <a:pt x="0" y="732"/>
                </a:lnTo>
                <a:lnTo>
                  <a:pt x="1" y="745"/>
                </a:lnTo>
                <a:lnTo>
                  <a:pt x="3" y="757"/>
                </a:lnTo>
                <a:lnTo>
                  <a:pt x="7" y="769"/>
                </a:lnTo>
                <a:lnTo>
                  <a:pt x="11" y="781"/>
                </a:lnTo>
                <a:lnTo>
                  <a:pt x="16" y="792"/>
                </a:lnTo>
                <a:lnTo>
                  <a:pt x="23" y="803"/>
                </a:lnTo>
                <a:lnTo>
                  <a:pt x="29" y="812"/>
                </a:lnTo>
                <a:lnTo>
                  <a:pt x="38" y="822"/>
                </a:lnTo>
                <a:lnTo>
                  <a:pt x="47" y="829"/>
                </a:lnTo>
                <a:lnTo>
                  <a:pt x="57" y="837"/>
                </a:lnTo>
                <a:lnTo>
                  <a:pt x="67" y="843"/>
                </a:lnTo>
                <a:lnTo>
                  <a:pt x="79" y="849"/>
                </a:lnTo>
                <a:lnTo>
                  <a:pt x="90" y="853"/>
                </a:lnTo>
                <a:lnTo>
                  <a:pt x="102" y="856"/>
                </a:lnTo>
                <a:lnTo>
                  <a:pt x="115" y="858"/>
                </a:lnTo>
                <a:lnTo>
                  <a:pt x="128" y="858"/>
                </a:lnTo>
                <a:lnTo>
                  <a:pt x="128" y="858"/>
                </a:lnTo>
                <a:lnTo>
                  <a:pt x="141" y="858"/>
                </a:lnTo>
                <a:lnTo>
                  <a:pt x="154" y="856"/>
                </a:lnTo>
                <a:lnTo>
                  <a:pt x="165" y="853"/>
                </a:lnTo>
                <a:lnTo>
                  <a:pt x="177" y="849"/>
                </a:lnTo>
                <a:lnTo>
                  <a:pt x="188" y="843"/>
                </a:lnTo>
                <a:lnTo>
                  <a:pt x="199" y="837"/>
                </a:lnTo>
                <a:lnTo>
                  <a:pt x="208" y="829"/>
                </a:lnTo>
                <a:lnTo>
                  <a:pt x="218" y="822"/>
                </a:lnTo>
                <a:lnTo>
                  <a:pt x="226" y="812"/>
                </a:lnTo>
                <a:lnTo>
                  <a:pt x="233" y="803"/>
                </a:lnTo>
                <a:lnTo>
                  <a:pt x="239" y="792"/>
                </a:lnTo>
                <a:lnTo>
                  <a:pt x="245" y="781"/>
                </a:lnTo>
                <a:lnTo>
                  <a:pt x="249" y="769"/>
                </a:lnTo>
                <a:lnTo>
                  <a:pt x="252" y="757"/>
                </a:lnTo>
                <a:lnTo>
                  <a:pt x="255" y="745"/>
                </a:lnTo>
                <a:lnTo>
                  <a:pt x="255" y="732"/>
                </a:lnTo>
                <a:lnTo>
                  <a:pt x="255" y="732"/>
                </a:lnTo>
                <a:lnTo>
                  <a:pt x="255" y="724"/>
                </a:lnTo>
                <a:lnTo>
                  <a:pt x="253" y="718"/>
                </a:lnTo>
                <a:lnTo>
                  <a:pt x="425" y="603"/>
                </a:lnTo>
                <a:lnTo>
                  <a:pt x="425" y="603"/>
                </a:lnTo>
                <a:lnTo>
                  <a:pt x="434" y="610"/>
                </a:lnTo>
                <a:lnTo>
                  <a:pt x="443" y="617"/>
                </a:lnTo>
                <a:lnTo>
                  <a:pt x="453" y="622"/>
                </a:lnTo>
                <a:lnTo>
                  <a:pt x="464" y="628"/>
                </a:lnTo>
                <a:lnTo>
                  <a:pt x="474" y="631"/>
                </a:lnTo>
                <a:lnTo>
                  <a:pt x="485" y="634"/>
                </a:lnTo>
                <a:lnTo>
                  <a:pt x="497" y="635"/>
                </a:lnTo>
                <a:lnTo>
                  <a:pt x="510" y="636"/>
                </a:lnTo>
                <a:lnTo>
                  <a:pt x="510" y="636"/>
                </a:lnTo>
                <a:lnTo>
                  <a:pt x="527" y="635"/>
                </a:lnTo>
                <a:lnTo>
                  <a:pt x="543" y="631"/>
                </a:lnTo>
                <a:lnTo>
                  <a:pt x="559" y="626"/>
                </a:lnTo>
                <a:lnTo>
                  <a:pt x="573" y="618"/>
                </a:lnTo>
                <a:lnTo>
                  <a:pt x="782" y="826"/>
                </a:lnTo>
                <a:lnTo>
                  <a:pt x="782" y="826"/>
                </a:lnTo>
                <a:lnTo>
                  <a:pt x="775" y="841"/>
                </a:lnTo>
                <a:lnTo>
                  <a:pt x="768" y="856"/>
                </a:lnTo>
                <a:lnTo>
                  <a:pt x="765" y="873"/>
                </a:lnTo>
                <a:lnTo>
                  <a:pt x="764" y="891"/>
                </a:lnTo>
                <a:lnTo>
                  <a:pt x="764" y="891"/>
                </a:lnTo>
                <a:lnTo>
                  <a:pt x="764" y="903"/>
                </a:lnTo>
                <a:lnTo>
                  <a:pt x="766" y="916"/>
                </a:lnTo>
                <a:lnTo>
                  <a:pt x="770" y="928"/>
                </a:lnTo>
                <a:lnTo>
                  <a:pt x="774" y="940"/>
                </a:lnTo>
                <a:lnTo>
                  <a:pt x="779" y="951"/>
                </a:lnTo>
                <a:lnTo>
                  <a:pt x="786" y="961"/>
                </a:lnTo>
                <a:lnTo>
                  <a:pt x="793" y="971"/>
                </a:lnTo>
                <a:lnTo>
                  <a:pt x="802" y="981"/>
                </a:lnTo>
                <a:lnTo>
                  <a:pt x="810" y="988"/>
                </a:lnTo>
                <a:lnTo>
                  <a:pt x="820" y="996"/>
                </a:lnTo>
                <a:lnTo>
                  <a:pt x="831" y="1002"/>
                </a:lnTo>
                <a:lnTo>
                  <a:pt x="841" y="1007"/>
                </a:lnTo>
                <a:lnTo>
                  <a:pt x="853" y="1012"/>
                </a:lnTo>
                <a:lnTo>
                  <a:pt x="865" y="1015"/>
                </a:lnTo>
                <a:lnTo>
                  <a:pt x="878" y="1017"/>
                </a:lnTo>
                <a:lnTo>
                  <a:pt x="891" y="1018"/>
                </a:lnTo>
                <a:lnTo>
                  <a:pt x="891" y="1018"/>
                </a:lnTo>
                <a:lnTo>
                  <a:pt x="904" y="1017"/>
                </a:lnTo>
                <a:lnTo>
                  <a:pt x="917" y="1015"/>
                </a:lnTo>
                <a:lnTo>
                  <a:pt x="929" y="1012"/>
                </a:lnTo>
                <a:lnTo>
                  <a:pt x="940" y="1007"/>
                </a:lnTo>
                <a:lnTo>
                  <a:pt x="952" y="1002"/>
                </a:lnTo>
                <a:lnTo>
                  <a:pt x="963" y="996"/>
                </a:lnTo>
                <a:lnTo>
                  <a:pt x="972" y="988"/>
                </a:lnTo>
                <a:lnTo>
                  <a:pt x="981" y="981"/>
                </a:lnTo>
                <a:lnTo>
                  <a:pt x="989" y="971"/>
                </a:lnTo>
                <a:lnTo>
                  <a:pt x="997" y="961"/>
                </a:lnTo>
                <a:lnTo>
                  <a:pt x="1003" y="951"/>
                </a:lnTo>
                <a:lnTo>
                  <a:pt x="1009" y="940"/>
                </a:lnTo>
                <a:lnTo>
                  <a:pt x="1013" y="928"/>
                </a:lnTo>
                <a:lnTo>
                  <a:pt x="1015" y="916"/>
                </a:lnTo>
                <a:lnTo>
                  <a:pt x="1017" y="903"/>
                </a:lnTo>
                <a:lnTo>
                  <a:pt x="1018" y="891"/>
                </a:lnTo>
                <a:lnTo>
                  <a:pt x="1018" y="891"/>
                </a:lnTo>
                <a:lnTo>
                  <a:pt x="1017" y="878"/>
                </a:lnTo>
                <a:lnTo>
                  <a:pt x="1015" y="865"/>
                </a:lnTo>
                <a:lnTo>
                  <a:pt x="1013" y="853"/>
                </a:lnTo>
                <a:lnTo>
                  <a:pt x="1009" y="841"/>
                </a:lnTo>
                <a:lnTo>
                  <a:pt x="1003" y="829"/>
                </a:lnTo>
                <a:lnTo>
                  <a:pt x="997" y="820"/>
                </a:lnTo>
                <a:lnTo>
                  <a:pt x="989" y="810"/>
                </a:lnTo>
                <a:lnTo>
                  <a:pt x="981" y="800"/>
                </a:lnTo>
                <a:lnTo>
                  <a:pt x="972" y="792"/>
                </a:lnTo>
                <a:lnTo>
                  <a:pt x="963" y="785"/>
                </a:lnTo>
                <a:lnTo>
                  <a:pt x="952" y="779"/>
                </a:lnTo>
                <a:lnTo>
                  <a:pt x="940" y="774"/>
                </a:lnTo>
                <a:lnTo>
                  <a:pt x="929" y="769"/>
                </a:lnTo>
                <a:lnTo>
                  <a:pt x="917" y="766"/>
                </a:lnTo>
                <a:lnTo>
                  <a:pt x="904" y="764"/>
                </a:lnTo>
                <a:lnTo>
                  <a:pt x="891" y="763"/>
                </a:lnTo>
                <a:lnTo>
                  <a:pt x="891" y="763"/>
                </a:lnTo>
                <a:close/>
                <a:moveTo>
                  <a:pt x="128" y="795"/>
                </a:moveTo>
                <a:lnTo>
                  <a:pt x="128" y="795"/>
                </a:lnTo>
                <a:lnTo>
                  <a:pt x="121" y="795"/>
                </a:lnTo>
                <a:lnTo>
                  <a:pt x="115" y="794"/>
                </a:lnTo>
                <a:lnTo>
                  <a:pt x="103" y="790"/>
                </a:lnTo>
                <a:lnTo>
                  <a:pt x="93" y="784"/>
                </a:lnTo>
                <a:lnTo>
                  <a:pt x="83" y="777"/>
                </a:lnTo>
                <a:lnTo>
                  <a:pt x="75" y="767"/>
                </a:lnTo>
                <a:lnTo>
                  <a:pt x="69" y="756"/>
                </a:lnTo>
                <a:lnTo>
                  <a:pt x="66" y="745"/>
                </a:lnTo>
                <a:lnTo>
                  <a:pt x="65" y="738"/>
                </a:lnTo>
                <a:lnTo>
                  <a:pt x="65" y="732"/>
                </a:lnTo>
                <a:lnTo>
                  <a:pt x="65" y="732"/>
                </a:lnTo>
                <a:lnTo>
                  <a:pt x="65" y="725"/>
                </a:lnTo>
                <a:lnTo>
                  <a:pt x="66" y="719"/>
                </a:lnTo>
                <a:lnTo>
                  <a:pt x="69" y="707"/>
                </a:lnTo>
                <a:lnTo>
                  <a:pt x="75" y="696"/>
                </a:lnTo>
                <a:lnTo>
                  <a:pt x="83" y="687"/>
                </a:lnTo>
                <a:lnTo>
                  <a:pt x="93" y="679"/>
                </a:lnTo>
                <a:lnTo>
                  <a:pt x="103" y="673"/>
                </a:lnTo>
                <a:lnTo>
                  <a:pt x="115" y="669"/>
                </a:lnTo>
                <a:lnTo>
                  <a:pt x="121" y="668"/>
                </a:lnTo>
                <a:lnTo>
                  <a:pt x="128" y="667"/>
                </a:lnTo>
                <a:lnTo>
                  <a:pt x="128" y="667"/>
                </a:lnTo>
                <a:lnTo>
                  <a:pt x="134" y="668"/>
                </a:lnTo>
                <a:lnTo>
                  <a:pt x="141" y="669"/>
                </a:lnTo>
                <a:lnTo>
                  <a:pt x="153" y="673"/>
                </a:lnTo>
                <a:lnTo>
                  <a:pt x="163" y="679"/>
                </a:lnTo>
                <a:lnTo>
                  <a:pt x="173" y="687"/>
                </a:lnTo>
                <a:lnTo>
                  <a:pt x="180" y="696"/>
                </a:lnTo>
                <a:lnTo>
                  <a:pt x="187" y="707"/>
                </a:lnTo>
                <a:lnTo>
                  <a:pt x="190" y="719"/>
                </a:lnTo>
                <a:lnTo>
                  <a:pt x="191" y="725"/>
                </a:lnTo>
                <a:lnTo>
                  <a:pt x="191" y="732"/>
                </a:lnTo>
                <a:lnTo>
                  <a:pt x="191" y="732"/>
                </a:lnTo>
                <a:lnTo>
                  <a:pt x="191" y="738"/>
                </a:lnTo>
                <a:lnTo>
                  <a:pt x="190" y="745"/>
                </a:lnTo>
                <a:lnTo>
                  <a:pt x="187" y="756"/>
                </a:lnTo>
                <a:lnTo>
                  <a:pt x="180" y="767"/>
                </a:lnTo>
                <a:lnTo>
                  <a:pt x="173" y="777"/>
                </a:lnTo>
                <a:lnTo>
                  <a:pt x="163" y="784"/>
                </a:lnTo>
                <a:lnTo>
                  <a:pt x="153" y="790"/>
                </a:lnTo>
                <a:lnTo>
                  <a:pt x="141" y="794"/>
                </a:lnTo>
                <a:lnTo>
                  <a:pt x="134" y="795"/>
                </a:lnTo>
                <a:lnTo>
                  <a:pt x="128" y="795"/>
                </a:lnTo>
                <a:lnTo>
                  <a:pt x="128" y="795"/>
                </a:lnTo>
                <a:close/>
                <a:moveTo>
                  <a:pt x="510" y="573"/>
                </a:moveTo>
                <a:lnTo>
                  <a:pt x="510" y="573"/>
                </a:lnTo>
                <a:lnTo>
                  <a:pt x="503" y="572"/>
                </a:lnTo>
                <a:lnTo>
                  <a:pt x="497" y="571"/>
                </a:lnTo>
                <a:lnTo>
                  <a:pt x="485" y="568"/>
                </a:lnTo>
                <a:lnTo>
                  <a:pt x="474" y="561"/>
                </a:lnTo>
                <a:lnTo>
                  <a:pt x="465" y="554"/>
                </a:lnTo>
                <a:lnTo>
                  <a:pt x="456" y="544"/>
                </a:lnTo>
                <a:lnTo>
                  <a:pt x="451" y="533"/>
                </a:lnTo>
                <a:lnTo>
                  <a:pt x="448" y="521"/>
                </a:lnTo>
                <a:lnTo>
                  <a:pt x="447" y="515"/>
                </a:lnTo>
                <a:lnTo>
                  <a:pt x="446" y="509"/>
                </a:lnTo>
                <a:lnTo>
                  <a:pt x="446" y="509"/>
                </a:lnTo>
                <a:lnTo>
                  <a:pt x="447" y="502"/>
                </a:lnTo>
                <a:lnTo>
                  <a:pt x="448" y="496"/>
                </a:lnTo>
                <a:lnTo>
                  <a:pt x="451" y="484"/>
                </a:lnTo>
                <a:lnTo>
                  <a:pt x="456" y="473"/>
                </a:lnTo>
                <a:lnTo>
                  <a:pt x="465" y="463"/>
                </a:lnTo>
                <a:lnTo>
                  <a:pt x="474" y="456"/>
                </a:lnTo>
                <a:lnTo>
                  <a:pt x="485" y="451"/>
                </a:lnTo>
                <a:lnTo>
                  <a:pt x="497" y="446"/>
                </a:lnTo>
                <a:lnTo>
                  <a:pt x="503" y="445"/>
                </a:lnTo>
                <a:lnTo>
                  <a:pt x="510" y="445"/>
                </a:lnTo>
                <a:lnTo>
                  <a:pt x="510" y="445"/>
                </a:lnTo>
                <a:lnTo>
                  <a:pt x="516" y="445"/>
                </a:lnTo>
                <a:lnTo>
                  <a:pt x="523" y="446"/>
                </a:lnTo>
                <a:lnTo>
                  <a:pt x="535" y="451"/>
                </a:lnTo>
                <a:lnTo>
                  <a:pt x="545" y="456"/>
                </a:lnTo>
                <a:lnTo>
                  <a:pt x="555" y="463"/>
                </a:lnTo>
                <a:lnTo>
                  <a:pt x="562" y="473"/>
                </a:lnTo>
                <a:lnTo>
                  <a:pt x="568" y="484"/>
                </a:lnTo>
                <a:lnTo>
                  <a:pt x="572" y="496"/>
                </a:lnTo>
                <a:lnTo>
                  <a:pt x="573" y="502"/>
                </a:lnTo>
                <a:lnTo>
                  <a:pt x="573" y="509"/>
                </a:lnTo>
                <a:lnTo>
                  <a:pt x="573" y="509"/>
                </a:lnTo>
                <a:lnTo>
                  <a:pt x="573" y="515"/>
                </a:lnTo>
                <a:lnTo>
                  <a:pt x="572" y="521"/>
                </a:lnTo>
                <a:lnTo>
                  <a:pt x="568" y="533"/>
                </a:lnTo>
                <a:lnTo>
                  <a:pt x="562" y="544"/>
                </a:lnTo>
                <a:lnTo>
                  <a:pt x="555" y="554"/>
                </a:lnTo>
                <a:lnTo>
                  <a:pt x="545" y="561"/>
                </a:lnTo>
                <a:lnTo>
                  <a:pt x="535" y="568"/>
                </a:lnTo>
                <a:lnTo>
                  <a:pt x="523" y="571"/>
                </a:lnTo>
                <a:lnTo>
                  <a:pt x="516" y="572"/>
                </a:lnTo>
                <a:lnTo>
                  <a:pt x="510" y="573"/>
                </a:lnTo>
                <a:lnTo>
                  <a:pt x="510" y="573"/>
                </a:lnTo>
                <a:close/>
                <a:moveTo>
                  <a:pt x="573" y="128"/>
                </a:moveTo>
                <a:lnTo>
                  <a:pt x="573" y="128"/>
                </a:lnTo>
                <a:lnTo>
                  <a:pt x="573" y="120"/>
                </a:lnTo>
                <a:lnTo>
                  <a:pt x="574" y="115"/>
                </a:lnTo>
                <a:lnTo>
                  <a:pt x="579" y="102"/>
                </a:lnTo>
                <a:lnTo>
                  <a:pt x="584" y="91"/>
                </a:lnTo>
                <a:lnTo>
                  <a:pt x="591" y="83"/>
                </a:lnTo>
                <a:lnTo>
                  <a:pt x="601" y="74"/>
                </a:lnTo>
                <a:lnTo>
                  <a:pt x="612" y="69"/>
                </a:lnTo>
                <a:lnTo>
                  <a:pt x="624" y="64"/>
                </a:lnTo>
                <a:lnTo>
                  <a:pt x="630" y="64"/>
                </a:lnTo>
                <a:lnTo>
                  <a:pt x="636" y="63"/>
                </a:lnTo>
                <a:lnTo>
                  <a:pt x="636" y="63"/>
                </a:lnTo>
                <a:lnTo>
                  <a:pt x="643" y="64"/>
                </a:lnTo>
                <a:lnTo>
                  <a:pt x="649" y="64"/>
                </a:lnTo>
                <a:lnTo>
                  <a:pt x="661" y="69"/>
                </a:lnTo>
                <a:lnTo>
                  <a:pt x="672" y="74"/>
                </a:lnTo>
                <a:lnTo>
                  <a:pt x="682" y="83"/>
                </a:lnTo>
                <a:lnTo>
                  <a:pt x="689" y="91"/>
                </a:lnTo>
                <a:lnTo>
                  <a:pt x="696" y="102"/>
                </a:lnTo>
                <a:lnTo>
                  <a:pt x="699" y="115"/>
                </a:lnTo>
                <a:lnTo>
                  <a:pt x="700" y="120"/>
                </a:lnTo>
                <a:lnTo>
                  <a:pt x="700" y="128"/>
                </a:lnTo>
                <a:lnTo>
                  <a:pt x="700" y="128"/>
                </a:lnTo>
                <a:lnTo>
                  <a:pt x="700" y="134"/>
                </a:lnTo>
                <a:lnTo>
                  <a:pt x="699" y="139"/>
                </a:lnTo>
                <a:lnTo>
                  <a:pt x="696" y="152"/>
                </a:lnTo>
                <a:lnTo>
                  <a:pt x="689" y="163"/>
                </a:lnTo>
                <a:lnTo>
                  <a:pt x="682" y="172"/>
                </a:lnTo>
                <a:lnTo>
                  <a:pt x="672" y="180"/>
                </a:lnTo>
                <a:lnTo>
                  <a:pt x="661" y="186"/>
                </a:lnTo>
                <a:lnTo>
                  <a:pt x="649" y="190"/>
                </a:lnTo>
                <a:lnTo>
                  <a:pt x="643" y="191"/>
                </a:lnTo>
                <a:lnTo>
                  <a:pt x="636" y="191"/>
                </a:lnTo>
                <a:lnTo>
                  <a:pt x="636" y="191"/>
                </a:lnTo>
                <a:lnTo>
                  <a:pt x="630" y="191"/>
                </a:lnTo>
                <a:lnTo>
                  <a:pt x="624" y="190"/>
                </a:lnTo>
                <a:lnTo>
                  <a:pt x="612" y="186"/>
                </a:lnTo>
                <a:lnTo>
                  <a:pt x="601" y="180"/>
                </a:lnTo>
                <a:lnTo>
                  <a:pt x="591" y="172"/>
                </a:lnTo>
                <a:lnTo>
                  <a:pt x="584" y="163"/>
                </a:lnTo>
                <a:lnTo>
                  <a:pt x="579" y="152"/>
                </a:lnTo>
                <a:lnTo>
                  <a:pt x="574" y="139"/>
                </a:lnTo>
                <a:lnTo>
                  <a:pt x="573" y="134"/>
                </a:lnTo>
                <a:lnTo>
                  <a:pt x="573" y="128"/>
                </a:lnTo>
                <a:lnTo>
                  <a:pt x="573" y="128"/>
                </a:lnTo>
                <a:close/>
                <a:moveTo>
                  <a:pt x="891" y="954"/>
                </a:moveTo>
                <a:lnTo>
                  <a:pt x="891" y="954"/>
                </a:lnTo>
                <a:lnTo>
                  <a:pt x="884" y="954"/>
                </a:lnTo>
                <a:lnTo>
                  <a:pt x="878" y="953"/>
                </a:lnTo>
                <a:lnTo>
                  <a:pt x="866" y="950"/>
                </a:lnTo>
                <a:lnTo>
                  <a:pt x="855" y="943"/>
                </a:lnTo>
                <a:lnTo>
                  <a:pt x="846" y="936"/>
                </a:lnTo>
                <a:lnTo>
                  <a:pt x="838" y="926"/>
                </a:lnTo>
                <a:lnTo>
                  <a:pt x="833" y="915"/>
                </a:lnTo>
                <a:lnTo>
                  <a:pt x="829" y="903"/>
                </a:lnTo>
                <a:lnTo>
                  <a:pt x="827" y="897"/>
                </a:lnTo>
                <a:lnTo>
                  <a:pt x="827" y="891"/>
                </a:lnTo>
                <a:lnTo>
                  <a:pt x="827" y="891"/>
                </a:lnTo>
                <a:lnTo>
                  <a:pt x="827" y="884"/>
                </a:lnTo>
                <a:lnTo>
                  <a:pt x="829" y="878"/>
                </a:lnTo>
                <a:lnTo>
                  <a:pt x="833" y="866"/>
                </a:lnTo>
                <a:lnTo>
                  <a:pt x="838" y="855"/>
                </a:lnTo>
                <a:lnTo>
                  <a:pt x="846" y="845"/>
                </a:lnTo>
                <a:lnTo>
                  <a:pt x="855" y="838"/>
                </a:lnTo>
                <a:lnTo>
                  <a:pt x="866" y="832"/>
                </a:lnTo>
                <a:lnTo>
                  <a:pt x="878" y="828"/>
                </a:lnTo>
                <a:lnTo>
                  <a:pt x="884" y="827"/>
                </a:lnTo>
                <a:lnTo>
                  <a:pt x="891" y="827"/>
                </a:lnTo>
                <a:lnTo>
                  <a:pt x="891" y="827"/>
                </a:lnTo>
                <a:lnTo>
                  <a:pt x="897" y="827"/>
                </a:lnTo>
                <a:lnTo>
                  <a:pt x="904" y="828"/>
                </a:lnTo>
                <a:lnTo>
                  <a:pt x="915" y="832"/>
                </a:lnTo>
                <a:lnTo>
                  <a:pt x="926" y="838"/>
                </a:lnTo>
                <a:lnTo>
                  <a:pt x="936" y="845"/>
                </a:lnTo>
                <a:lnTo>
                  <a:pt x="943" y="855"/>
                </a:lnTo>
                <a:lnTo>
                  <a:pt x="950" y="866"/>
                </a:lnTo>
                <a:lnTo>
                  <a:pt x="953" y="878"/>
                </a:lnTo>
                <a:lnTo>
                  <a:pt x="954" y="884"/>
                </a:lnTo>
                <a:lnTo>
                  <a:pt x="955" y="891"/>
                </a:lnTo>
                <a:lnTo>
                  <a:pt x="955" y="891"/>
                </a:lnTo>
                <a:lnTo>
                  <a:pt x="954" y="897"/>
                </a:lnTo>
                <a:lnTo>
                  <a:pt x="953" y="903"/>
                </a:lnTo>
                <a:lnTo>
                  <a:pt x="950" y="915"/>
                </a:lnTo>
                <a:lnTo>
                  <a:pt x="943" y="926"/>
                </a:lnTo>
                <a:lnTo>
                  <a:pt x="936" y="936"/>
                </a:lnTo>
                <a:lnTo>
                  <a:pt x="926" y="943"/>
                </a:lnTo>
                <a:lnTo>
                  <a:pt x="915" y="950"/>
                </a:lnTo>
                <a:lnTo>
                  <a:pt x="904" y="953"/>
                </a:lnTo>
                <a:lnTo>
                  <a:pt x="897" y="954"/>
                </a:lnTo>
                <a:lnTo>
                  <a:pt x="891" y="954"/>
                </a:lnTo>
                <a:lnTo>
                  <a:pt x="891" y="954"/>
                </a:lnTo>
                <a:close/>
              </a:path>
            </a:pathLst>
          </a:custGeom>
          <a:solidFill>
            <a:schemeClr val="bg1"/>
          </a:solidFill>
          <a:ln>
            <a:noFill/>
          </a:ln>
        </p:spPr>
        <p:txBody>
          <a:bodyPr vert="horz" wrap="square" lIns="121920" tIns="60960" rIns="121920" bIns="60960" numCol="1" anchor="t" anchorCtr="0" compatLnSpc="1"/>
          <a:lstStyle/>
          <a:p>
            <a:pPr defTabSz="1219170">
              <a:defRPr/>
            </a:pPr>
            <a:endParaRPr lang="zh-CN" altLang="en-US" sz="2400" kern="0">
              <a:solidFill>
                <a:schemeClr val="bg1"/>
              </a:solidFill>
              <a:latin typeface="Calibri"/>
              <a:ea typeface="宋体" panose="02010600030101010101" pitchFamily="2" charset="-122"/>
            </a:endParaRPr>
          </a:p>
        </p:txBody>
      </p:sp>
      <p:sp>
        <p:nvSpPr>
          <p:cNvPr id="16" name="2-文字-1">
            <a:extLst>
              <a:ext uri="{FF2B5EF4-FFF2-40B4-BE49-F238E27FC236}">
                <a16:creationId xmlns:a16="http://schemas.microsoft.com/office/drawing/2014/main" xmlns="" id="{1FD0E087-D6E6-486C-AC8B-5FDB7EB99813}"/>
              </a:ext>
            </a:extLst>
          </p:cNvPr>
          <p:cNvSpPr/>
          <p:nvPr/>
        </p:nvSpPr>
        <p:spPr>
          <a:xfrm>
            <a:off x="2342506" y="4763842"/>
            <a:ext cx="1462367" cy="338554"/>
          </a:xfrm>
          <a:prstGeom prst="rect">
            <a:avLst/>
          </a:prstGeom>
          <a:noFill/>
        </p:spPr>
        <p:txBody>
          <a:bodyPr wrap="square" rtlCol="0">
            <a:spAutoFit/>
          </a:bodyPr>
          <a:lstStyle/>
          <a:p>
            <a:pPr algn="r" defTabSz="1219170"/>
            <a:r>
              <a:rPr lang="en-US" altLang="zh-CN" sz="16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2013年7月</a:t>
            </a:r>
          </a:p>
        </p:txBody>
      </p:sp>
      <p:sp>
        <p:nvSpPr>
          <p:cNvPr id="17" name="2-文字-2">
            <a:extLst>
              <a:ext uri="{FF2B5EF4-FFF2-40B4-BE49-F238E27FC236}">
                <a16:creationId xmlns:a16="http://schemas.microsoft.com/office/drawing/2014/main" xmlns="" id="{A6264892-2BC5-4419-BD0B-E64C0EEBCAD6}"/>
              </a:ext>
            </a:extLst>
          </p:cNvPr>
          <p:cNvSpPr/>
          <p:nvPr/>
        </p:nvSpPr>
        <p:spPr>
          <a:xfrm>
            <a:off x="1782265" y="4174754"/>
            <a:ext cx="2074111" cy="618183"/>
          </a:xfrm>
          <a:prstGeom prst="rect">
            <a:avLst/>
          </a:prstGeom>
        </p:spPr>
        <p:txBody>
          <a:bodyPr wrap="square">
            <a:spAutoFit/>
          </a:bodyPr>
          <a:lstStyle/>
          <a:p>
            <a:pPr lvl="0">
              <a:lnSpc>
                <a:spcPct val="150000"/>
              </a:lnSpc>
            </a:pPr>
            <a:r>
              <a:rPr lang="zh-CN" altLang="en-US" sz="1200" kern="100" dirty="0">
                <a:solidFill>
                  <a:schemeClr val="bg1"/>
                </a:solidFill>
                <a:cs typeface="+mn-ea"/>
                <a:sym typeface="+mn-lt"/>
              </a:rPr>
              <a:t>集体维护一个可靠数据库的技术方案。</a:t>
            </a:r>
          </a:p>
        </p:txBody>
      </p:sp>
      <p:sp>
        <p:nvSpPr>
          <p:cNvPr id="18" name="3-1">
            <a:extLst>
              <a:ext uri="{FF2B5EF4-FFF2-40B4-BE49-F238E27FC236}">
                <a16:creationId xmlns:a16="http://schemas.microsoft.com/office/drawing/2014/main" xmlns="" id="{4882B272-E26F-4A8F-91F6-8F49E0F356FB}"/>
              </a:ext>
            </a:extLst>
          </p:cNvPr>
          <p:cNvSpPr>
            <a:spLocks/>
          </p:cNvSpPr>
          <p:nvPr/>
        </p:nvSpPr>
        <p:spPr bwMode="auto">
          <a:xfrm>
            <a:off x="5349814" y="2499717"/>
            <a:ext cx="436033" cy="872067"/>
          </a:xfrm>
          <a:custGeom>
            <a:avLst/>
            <a:gdLst>
              <a:gd name="T0" fmla="*/ 2147483647 w 43"/>
              <a:gd name="T1" fmla="*/ 2147483647 h 86"/>
              <a:gd name="T2" fmla="*/ 0 w 43"/>
              <a:gd name="T3" fmla="*/ 2147483647 h 86"/>
              <a:gd name="T4" fmla="*/ 0 w 43"/>
              <a:gd name="T5" fmla="*/ 2147483647 h 86"/>
              <a:gd name="T6" fmla="*/ 2147483647 w 43"/>
              <a:gd name="T7" fmla="*/ 2147483647 h 86"/>
              <a:gd name="T8" fmla="*/ 2147483647 w 43"/>
              <a:gd name="T9" fmla="*/ 2147483647 h 86"/>
              <a:gd name="T10" fmla="*/ 2147483647 w 43"/>
              <a:gd name="T11" fmla="*/ 2147483647 h 86"/>
              <a:gd name="T12" fmla="*/ 2147483647 w 43"/>
              <a:gd name="T13" fmla="*/ 0 h 86"/>
              <a:gd name="T14" fmla="*/ 2147483647 w 43"/>
              <a:gd name="T15" fmla="*/ 0 h 86"/>
              <a:gd name="T16" fmla="*/ 2147483647 w 43"/>
              <a:gd name="T17" fmla="*/ 2147483647 h 86"/>
              <a:gd name="T18" fmla="*/ 2147483647 w 43"/>
              <a:gd name="T19" fmla="*/ 2147483647 h 86"/>
              <a:gd name="T20" fmla="*/ 2147483647 w 43"/>
              <a:gd name="T21" fmla="*/ 2147483647 h 86"/>
              <a:gd name="T22" fmla="*/ 2147483647 w 43"/>
              <a:gd name="T23" fmla="*/ 2147483647 h 86"/>
              <a:gd name="T24" fmla="*/ 2147483647 w 43"/>
              <a:gd name="T25" fmla="*/ 2147483647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3" h="86">
                <a:moveTo>
                  <a:pt x="2" y="86"/>
                </a:moveTo>
                <a:cubicBezTo>
                  <a:pt x="0" y="86"/>
                  <a:pt x="0" y="86"/>
                  <a:pt x="0" y="86"/>
                </a:cubicBezTo>
                <a:cubicBezTo>
                  <a:pt x="0" y="50"/>
                  <a:pt x="0" y="50"/>
                  <a:pt x="0" y="50"/>
                </a:cubicBezTo>
                <a:cubicBezTo>
                  <a:pt x="0" y="41"/>
                  <a:pt x="7" y="34"/>
                  <a:pt x="16" y="34"/>
                </a:cubicBezTo>
                <a:cubicBezTo>
                  <a:pt x="27" y="34"/>
                  <a:pt x="27" y="34"/>
                  <a:pt x="27" y="34"/>
                </a:cubicBezTo>
                <a:cubicBezTo>
                  <a:pt x="35" y="34"/>
                  <a:pt x="41" y="27"/>
                  <a:pt x="41" y="19"/>
                </a:cubicBezTo>
                <a:cubicBezTo>
                  <a:pt x="41" y="0"/>
                  <a:pt x="41" y="0"/>
                  <a:pt x="41" y="0"/>
                </a:cubicBezTo>
                <a:cubicBezTo>
                  <a:pt x="43" y="0"/>
                  <a:pt x="43" y="0"/>
                  <a:pt x="43" y="0"/>
                </a:cubicBezTo>
                <a:cubicBezTo>
                  <a:pt x="43" y="19"/>
                  <a:pt x="43" y="19"/>
                  <a:pt x="43" y="19"/>
                </a:cubicBezTo>
                <a:cubicBezTo>
                  <a:pt x="43" y="28"/>
                  <a:pt x="36" y="35"/>
                  <a:pt x="27" y="35"/>
                </a:cubicBezTo>
                <a:cubicBezTo>
                  <a:pt x="16" y="35"/>
                  <a:pt x="16" y="35"/>
                  <a:pt x="16" y="35"/>
                </a:cubicBezTo>
                <a:cubicBezTo>
                  <a:pt x="8" y="35"/>
                  <a:pt x="2" y="42"/>
                  <a:pt x="2" y="50"/>
                </a:cubicBezTo>
                <a:lnTo>
                  <a:pt x="2" y="86"/>
                </a:lnTo>
                <a:close/>
              </a:path>
            </a:pathLst>
          </a:custGeom>
          <a:solidFill>
            <a:schemeClr val="tx2">
              <a:lumMod val="60000"/>
              <a:lumOff val="40000"/>
            </a:schemeClr>
          </a:solidFill>
          <a:ln>
            <a:solidFill>
              <a:schemeClr val="bg1"/>
            </a:solidFill>
          </a:ln>
          <a:extLst/>
        </p:spPr>
        <p:txBody>
          <a:bodyPr/>
          <a:lstStyle/>
          <a:p>
            <a:pPr defTabSz="1219139"/>
            <a:endParaRPr lang="zh-CN" altLang="en-US" sz="2400">
              <a:solidFill>
                <a:schemeClr val="bg1"/>
              </a:solidFill>
              <a:latin typeface="Calibri" panose="020F0502020204030204"/>
              <a:ea typeface="宋体" panose="02010600030101010101" pitchFamily="2" charset="-122"/>
            </a:endParaRPr>
          </a:p>
        </p:txBody>
      </p:sp>
      <p:sp>
        <p:nvSpPr>
          <p:cNvPr id="19" name="3-2">
            <a:extLst>
              <a:ext uri="{FF2B5EF4-FFF2-40B4-BE49-F238E27FC236}">
                <a16:creationId xmlns:a16="http://schemas.microsoft.com/office/drawing/2014/main" xmlns="" id="{48B4E754-47F8-4695-8E73-370CAD63D702}"/>
              </a:ext>
            </a:extLst>
          </p:cNvPr>
          <p:cNvSpPr>
            <a:spLocks noChangeArrowheads="1"/>
          </p:cNvSpPr>
          <p:nvPr/>
        </p:nvSpPr>
        <p:spPr bwMode="auto">
          <a:xfrm>
            <a:off x="5326307" y="1627652"/>
            <a:ext cx="880533" cy="893233"/>
          </a:xfrm>
          <a:prstGeom prst="ellipse">
            <a:avLst/>
          </a:prstGeom>
          <a:solidFill>
            <a:schemeClr val="tx2">
              <a:lumMod val="60000"/>
              <a:lumOff val="40000"/>
            </a:schemeClr>
          </a:solidFill>
          <a:ln>
            <a:noFill/>
          </a:ln>
          <a:extLst/>
        </p:spPr>
        <p:txBody>
          <a:bodyPr/>
          <a:lstStyle/>
          <a:p>
            <a:pPr defTabSz="1219139"/>
            <a:endParaRPr lang="zh-CN" altLang="en-US" sz="2400">
              <a:solidFill>
                <a:schemeClr val="bg1"/>
              </a:solidFill>
              <a:latin typeface="Calibri" pitchFamily="34" charset="0"/>
              <a:ea typeface="宋体" charset="-122"/>
            </a:endParaRPr>
          </a:p>
        </p:txBody>
      </p:sp>
      <p:sp>
        <p:nvSpPr>
          <p:cNvPr id="20" name="3-3">
            <a:extLst>
              <a:ext uri="{FF2B5EF4-FFF2-40B4-BE49-F238E27FC236}">
                <a16:creationId xmlns:a16="http://schemas.microsoft.com/office/drawing/2014/main" xmlns="" id="{3C90EECE-A5D1-4FD1-8744-A997945EA1E8}"/>
              </a:ext>
            </a:extLst>
          </p:cNvPr>
          <p:cNvSpPr>
            <a:spLocks noEditPoints="1"/>
          </p:cNvSpPr>
          <p:nvPr/>
        </p:nvSpPr>
        <p:spPr bwMode="auto">
          <a:xfrm>
            <a:off x="5645194" y="1880254"/>
            <a:ext cx="242757" cy="388029"/>
          </a:xfrm>
          <a:custGeom>
            <a:avLst/>
            <a:gdLst>
              <a:gd name="T0" fmla="*/ 78 w 636"/>
              <a:gd name="T1" fmla="*/ 0 h 1017"/>
              <a:gd name="T2" fmla="*/ 46 w 636"/>
              <a:gd name="T3" fmla="*/ 10 h 1017"/>
              <a:gd name="T4" fmla="*/ 19 w 636"/>
              <a:gd name="T5" fmla="*/ 33 h 1017"/>
              <a:gd name="T6" fmla="*/ 4 w 636"/>
              <a:gd name="T7" fmla="*/ 63 h 1017"/>
              <a:gd name="T8" fmla="*/ 0 w 636"/>
              <a:gd name="T9" fmla="*/ 926 h 1017"/>
              <a:gd name="T10" fmla="*/ 4 w 636"/>
              <a:gd name="T11" fmla="*/ 952 h 1017"/>
              <a:gd name="T12" fmla="*/ 19 w 636"/>
              <a:gd name="T13" fmla="*/ 983 h 1017"/>
              <a:gd name="T14" fmla="*/ 46 w 636"/>
              <a:gd name="T15" fmla="*/ 1006 h 1017"/>
              <a:gd name="T16" fmla="*/ 78 w 636"/>
              <a:gd name="T17" fmla="*/ 1017 h 1017"/>
              <a:gd name="T18" fmla="*/ 557 w 636"/>
              <a:gd name="T19" fmla="*/ 1017 h 1017"/>
              <a:gd name="T20" fmla="*/ 590 w 636"/>
              <a:gd name="T21" fmla="*/ 1006 h 1017"/>
              <a:gd name="T22" fmla="*/ 616 w 636"/>
              <a:gd name="T23" fmla="*/ 983 h 1017"/>
              <a:gd name="T24" fmla="*/ 632 w 636"/>
              <a:gd name="T25" fmla="*/ 952 h 1017"/>
              <a:gd name="T26" fmla="*/ 636 w 636"/>
              <a:gd name="T27" fmla="*/ 91 h 1017"/>
              <a:gd name="T28" fmla="*/ 632 w 636"/>
              <a:gd name="T29" fmla="*/ 63 h 1017"/>
              <a:gd name="T30" fmla="*/ 616 w 636"/>
              <a:gd name="T31" fmla="*/ 33 h 1017"/>
              <a:gd name="T32" fmla="*/ 590 w 636"/>
              <a:gd name="T33" fmla="*/ 10 h 1017"/>
              <a:gd name="T34" fmla="*/ 557 w 636"/>
              <a:gd name="T35" fmla="*/ 0 h 1017"/>
              <a:gd name="T36" fmla="*/ 572 w 636"/>
              <a:gd name="T37" fmla="*/ 926 h 1017"/>
              <a:gd name="T38" fmla="*/ 565 w 636"/>
              <a:gd name="T39" fmla="*/ 945 h 1017"/>
              <a:gd name="T40" fmla="*/ 548 w 636"/>
              <a:gd name="T41" fmla="*/ 953 h 1017"/>
              <a:gd name="T42" fmla="*/ 78 w 636"/>
              <a:gd name="T43" fmla="*/ 951 h 1017"/>
              <a:gd name="T44" fmla="*/ 65 w 636"/>
              <a:gd name="T45" fmla="*/ 936 h 1017"/>
              <a:gd name="T46" fmla="*/ 572 w 636"/>
              <a:gd name="T47" fmla="*/ 795 h 1017"/>
              <a:gd name="T48" fmla="*/ 63 w 636"/>
              <a:gd name="T49" fmla="*/ 254 h 1017"/>
              <a:gd name="T50" fmla="*/ 63 w 636"/>
              <a:gd name="T51" fmla="*/ 189 h 1017"/>
              <a:gd name="T52" fmla="*/ 65 w 636"/>
              <a:gd name="T53" fmla="*/ 80 h 1017"/>
              <a:gd name="T54" fmla="*/ 78 w 636"/>
              <a:gd name="T55" fmla="*/ 65 h 1017"/>
              <a:gd name="T56" fmla="*/ 548 w 636"/>
              <a:gd name="T57" fmla="*/ 63 h 1017"/>
              <a:gd name="T58" fmla="*/ 565 w 636"/>
              <a:gd name="T59" fmla="*/ 70 h 1017"/>
              <a:gd name="T60" fmla="*/ 572 w 636"/>
              <a:gd name="T61" fmla="*/ 91 h 1017"/>
              <a:gd name="T62" fmla="*/ 327 w 636"/>
              <a:gd name="T63" fmla="*/ 920 h 1017"/>
              <a:gd name="T64" fmla="*/ 357 w 636"/>
              <a:gd name="T65" fmla="*/ 901 h 1017"/>
              <a:gd name="T66" fmla="*/ 366 w 636"/>
              <a:gd name="T67" fmla="*/ 874 h 1017"/>
              <a:gd name="T68" fmla="*/ 352 w 636"/>
              <a:gd name="T69" fmla="*/ 840 h 1017"/>
              <a:gd name="T70" fmla="*/ 318 w 636"/>
              <a:gd name="T71" fmla="*/ 826 h 1017"/>
              <a:gd name="T72" fmla="*/ 291 w 636"/>
              <a:gd name="T73" fmla="*/ 834 h 1017"/>
              <a:gd name="T74" fmla="*/ 271 w 636"/>
              <a:gd name="T75" fmla="*/ 864 h 1017"/>
              <a:gd name="T76" fmla="*/ 274 w 636"/>
              <a:gd name="T77" fmla="*/ 892 h 1017"/>
              <a:gd name="T78" fmla="*/ 299 w 636"/>
              <a:gd name="T79" fmla="*/ 918 h 1017"/>
              <a:gd name="T80" fmla="*/ 382 w 636"/>
              <a:gd name="T81" fmla="*/ 94 h 1017"/>
              <a:gd name="T82" fmla="*/ 241 w 636"/>
              <a:gd name="T83" fmla="*/ 97 h 1017"/>
              <a:gd name="T84" fmla="*/ 225 w 636"/>
              <a:gd name="T85" fmla="*/ 114 h 1017"/>
              <a:gd name="T86" fmla="*/ 223 w 636"/>
              <a:gd name="T87" fmla="*/ 133 h 1017"/>
              <a:gd name="T88" fmla="*/ 236 w 636"/>
              <a:gd name="T89" fmla="*/ 153 h 1017"/>
              <a:gd name="T90" fmla="*/ 382 w 636"/>
              <a:gd name="T91" fmla="*/ 158 h 1017"/>
              <a:gd name="T92" fmla="*/ 399 w 636"/>
              <a:gd name="T93" fmla="*/ 153 h 1017"/>
              <a:gd name="T94" fmla="*/ 413 w 636"/>
              <a:gd name="T95" fmla="*/ 133 h 1017"/>
              <a:gd name="T96" fmla="*/ 411 w 636"/>
              <a:gd name="T97" fmla="*/ 114 h 1017"/>
              <a:gd name="T98" fmla="*/ 394 w 636"/>
              <a:gd name="T99" fmla="*/ 97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36" h="1017">
                <a:moveTo>
                  <a:pt x="548" y="0"/>
                </a:moveTo>
                <a:lnTo>
                  <a:pt x="87" y="0"/>
                </a:lnTo>
                <a:lnTo>
                  <a:pt x="87" y="0"/>
                </a:lnTo>
                <a:lnTo>
                  <a:pt x="78" y="0"/>
                </a:lnTo>
                <a:lnTo>
                  <a:pt x="70" y="1"/>
                </a:lnTo>
                <a:lnTo>
                  <a:pt x="61" y="3"/>
                </a:lnTo>
                <a:lnTo>
                  <a:pt x="54" y="6"/>
                </a:lnTo>
                <a:lnTo>
                  <a:pt x="46" y="10"/>
                </a:lnTo>
                <a:lnTo>
                  <a:pt x="39" y="15"/>
                </a:lnTo>
                <a:lnTo>
                  <a:pt x="32" y="20"/>
                </a:lnTo>
                <a:lnTo>
                  <a:pt x="26" y="26"/>
                </a:lnTo>
                <a:lnTo>
                  <a:pt x="19" y="33"/>
                </a:lnTo>
                <a:lnTo>
                  <a:pt x="15" y="39"/>
                </a:lnTo>
                <a:lnTo>
                  <a:pt x="11" y="47"/>
                </a:lnTo>
                <a:lnTo>
                  <a:pt x="6" y="55"/>
                </a:lnTo>
                <a:lnTo>
                  <a:pt x="4" y="63"/>
                </a:lnTo>
                <a:lnTo>
                  <a:pt x="2" y="73"/>
                </a:lnTo>
                <a:lnTo>
                  <a:pt x="0" y="81"/>
                </a:lnTo>
                <a:lnTo>
                  <a:pt x="0" y="91"/>
                </a:lnTo>
                <a:lnTo>
                  <a:pt x="0" y="926"/>
                </a:lnTo>
                <a:lnTo>
                  <a:pt x="0" y="926"/>
                </a:lnTo>
                <a:lnTo>
                  <a:pt x="0" y="935"/>
                </a:lnTo>
                <a:lnTo>
                  <a:pt x="2" y="944"/>
                </a:lnTo>
                <a:lnTo>
                  <a:pt x="4" y="952"/>
                </a:lnTo>
                <a:lnTo>
                  <a:pt x="6" y="961"/>
                </a:lnTo>
                <a:lnTo>
                  <a:pt x="11" y="968"/>
                </a:lnTo>
                <a:lnTo>
                  <a:pt x="15" y="976"/>
                </a:lnTo>
                <a:lnTo>
                  <a:pt x="19" y="983"/>
                </a:lnTo>
                <a:lnTo>
                  <a:pt x="26" y="990"/>
                </a:lnTo>
                <a:lnTo>
                  <a:pt x="32" y="996"/>
                </a:lnTo>
                <a:lnTo>
                  <a:pt x="39" y="1002"/>
                </a:lnTo>
                <a:lnTo>
                  <a:pt x="46" y="1006"/>
                </a:lnTo>
                <a:lnTo>
                  <a:pt x="54" y="1009"/>
                </a:lnTo>
                <a:lnTo>
                  <a:pt x="61" y="1012"/>
                </a:lnTo>
                <a:lnTo>
                  <a:pt x="70" y="1015"/>
                </a:lnTo>
                <a:lnTo>
                  <a:pt x="78" y="1017"/>
                </a:lnTo>
                <a:lnTo>
                  <a:pt x="87" y="1017"/>
                </a:lnTo>
                <a:lnTo>
                  <a:pt x="548" y="1017"/>
                </a:lnTo>
                <a:lnTo>
                  <a:pt x="548" y="1017"/>
                </a:lnTo>
                <a:lnTo>
                  <a:pt x="557" y="1017"/>
                </a:lnTo>
                <a:lnTo>
                  <a:pt x="567" y="1015"/>
                </a:lnTo>
                <a:lnTo>
                  <a:pt x="574" y="1012"/>
                </a:lnTo>
                <a:lnTo>
                  <a:pt x="583" y="1009"/>
                </a:lnTo>
                <a:lnTo>
                  <a:pt x="590" y="1006"/>
                </a:lnTo>
                <a:lnTo>
                  <a:pt x="598" y="1002"/>
                </a:lnTo>
                <a:lnTo>
                  <a:pt x="604" y="996"/>
                </a:lnTo>
                <a:lnTo>
                  <a:pt x="611" y="990"/>
                </a:lnTo>
                <a:lnTo>
                  <a:pt x="616" y="983"/>
                </a:lnTo>
                <a:lnTo>
                  <a:pt x="621" y="976"/>
                </a:lnTo>
                <a:lnTo>
                  <a:pt x="626" y="968"/>
                </a:lnTo>
                <a:lnTo>
                  <a:pt x="629" y="961"/>
                </a:lnTo>
                <a:lnTo>
                  <a:pt x="632" y="952"/>
                </a:lnTo>
                <a:lnTo>
                  <a:pt x="634" y="944"/>
                </a:lnTo>
                <a:lnTo>
                  <a:pt x="635" y="935"/>
                </a:lnTo>
                <a:lnTo>
                  <a:pt x="636" y="926"/>
                </a:lnTo>
                <a:lnTo>
                  <a:pt x="636" y="91"/>
                </a:lnTo>
                <a:lnTo>
                  <a:pt x="636" y="91"/>
                </a:lnTo>
                <a:lnTo>
                  <a:pt x="635" y="81"/>
                </a:lnTo>
                <a:lnTo>
                  <a:pt x="634" y="73"/>
                </a:lnTo>
                <a:lnTo>
                  <a:pt x="632" y="63"/>
                </a:lnTo>
                <a:lnTo>
                  <a:pt x="629" y="55"/>
                </a:lnTo>
                <a:lnTo>
                  <a:pt x="626" y="47"/>
                </a:lnTo>
                <a:lnTo>
                  <a:pt x="621" y="39"/>
                </a:lnTo>
                <a:lnTo>
                  <a:pt x="616" y="33"/>
                </a:lnTo>
                <a:lnTo>
                  <a:pt x="611" y="26"/>
                </a:lnTo>
                <a:lnTo>
                  <a:pt x="604" y="20"/>
                </a:lnTo>
                <a:lnTo>
                  <a:pt x="598" y="15"/>
                </a:lnTo>
                <a:lnTo>
                  <a:pt x="590" y="10"/>
                </a:lnTo>
                <a:lnTo>
                  <a:pt x="583" y="6"/>
                </a:lnTo>
                <a:lnTo>
                  <a:pt x="574" y="3"/>
                </a:lnTo>
                <a:lnTo>
                  <a:pt x="567" y="1"/>
                </a:lnTo>
                <a:lnTo>
                  <a:pt x="557" y="0"/>
                </a:lnTo>
                <a:lnTo>
                  <a:pt x="548" y="0"/>
                </a:lnTo>
                <a:lnTo>
                  <a:pt x="548" y="0"/>
                </a:lnTo>
                <a:close/>
                <a:moveTo>
                  <a:pt x="572" y="926"/>
                </a:moveTo>
                <a:lnTo>
                  <a:pt x="572" y="926"/>
                </a:lnTo>
                <a:lnTo>
                  <a:pt x="572" y="931"/>
                </a:lnTo>
                <a:lnTo>
                  <a:pt x="571" y="936"/>
                </a:lnTo>
                <a:lnTo>
                  <a:pt x="569" y="941"/>
                </a:lnTo>
                <a:lnTo>
                  <a:pt x="565" y="945"/>
                </a:lnTo>
                <a:lnTo>
                  <a:pt x="562" y="948"/>
                </a:lnTo>
                <a:lnTo>
                  <a:pt x="558" y="951"/>
                </a:lnTo>
                <a:lnTo>
                  <a:pt x="554" y="952"/>
                </a:lnTo>
                <a:lnTo>
                  <a:pt x="548" y="953"/>
                </a:lnTo>
                <a:lnTo>
                  <a:pt x="87" y="953"/>
                </a:lnTo>
                <a:lnTo>
                  <a:pt x="87" y="953"/>
                </a:lnTo>
                <a:lnTo>
                  <a:pt x="83" y="952"/>
                </a:lnTo>
                <a:lnTo>
                  <a:pt x="78" y="951"/>
                </a:lnTo>
                <a:lnTo>
                  <a:pt x="74" y="948"/>
                </a:lnTo>
                <a:lnTo>
                  <a:pt x="71" y="945"/>
                </a:lnTo>
                <a:lnTo>
                  <a:pt x="68" y="941"/>
                </a:lnTo>
                <a:lnTo>
                  <a:pt x="65" y="936"/>
                </a:lnTo>
                <a:lnTo>
                  <a:pt x="64" y="931"/>
                </a:lnTo>
                <a:lnTo>
                  <a:pt x="63" y="926"/>
                </a:lnTo>
                <a:lnTo>
                  <a:pt x="63" y="795"/>
                </a:lnTo>
                <a:lnTo>
                  <a:pt x="572" y="795"/>
                </a:lnTo>
                <a:lnTo>
                  <a:pt x="572" y="926"/>
                </a:lnTo>
                <a:close/>
                <a:moveTo>
                  <a:pt x="572" y="730"/>
                </a:moveTo>
                <a:lnTo>
                  <a:pt x="63" y="730"/>
                </a:lnTo>
                <a:lnTo>
                  <a:pt x="63" y="254"/>
                </a:lnTo>
                <a:lnTo>
                  <a:pt x="572" y="254"/>
                </a:lnTo>
                <a:lnTo>
                  <a:pt x="572" y="730"/>
                </a:lnTo>
                <a:close/>
                <a:moveTo>
                  <a:pt x="572" y="189"/>
                </a:moveTo>
                <a:lnTo>
                  <a:pt x="63" y="189"/>
                </a:lnTo>
                <a:lnTo>
                  <a:pt x="63" y="91"/>
                </a:lnTo>
                <a:lnTo>
                  <a:pt x="63" y="91"/>
                </a:lnTo>
                <a:lnTo>
                  <a:pt x="64" y="85"/>
                </a:lnTo>
                <a:lnTo>
                  <a:pt x="65" y="80"/>
                </a:lnTo>
                <a:lnTo>
                  <a:pt x="68" y="75"/>
                </a:lnTo>
                <a:lnTo>
                  <a:pt x="71" y="70"/>
                </a:lnTo>
                <a:lnTo>
                  <a:pt x="74" y="67"/>
                </a:lnTo>
                <a:lnTo>
                  <a:pt x="78" y="65"/>
                </a:lnTo>
                <a:lnTo>
                  <a:pt x="83" y="63"/>
                </a:lnTo>
                <a:lnTo>
                  <a:pt x="87" y="63"/>
                </a:lnTo>
                <a:lnTo>
                  <a:pt x="548" y="63"/>
                </a:lnTo>
                <a:lnTo>
                  <a:pt x="548" y="63"/>
                </a:lnTo>
                <a:lnTo>
                  <a:pt x="554" y="63"/>
                </a:lnTo>
                <a:lnTo>
                  <a:pt x="558" y="65"/>
                </a:lnTo>
                <a:lnTo>
                  <a:pt x="562" y="67"/>
                </a:lnTo>
                <a:lnTo>
                  <a:pt x="565" y="70"/>
                </a:lnTo>
                <a:lnTo>
                  <a:pt x="569" y="75"/>
                </a:lnTo>
                <a:lnTo>
                  <a:pt x="571" y="80"/>
                </a:lnTo>
                <a:lnTo>
                  <a:pt x="572" y="85"/>
                </a:lnTo>
                <a:lnTo>
                  <a:pt x="572" y="91"/>
                </a:lnTo>
                <a:lnTo>
                  <a:pt x="572" y="189"/>
                </a:lnTo>
                <a:close/>
                <a:moveTo>
                  <a:pt x="318" y="921"/>
                </a:moveTo>
                <a:lnTo>
                  <a:pt x="318" y="921"/>
                </a:lnTo>
                <a:lnTo>
                  <a:pt x="327" y="920"/>
                </a:lnTo>
                <a:lnTo>
                  <a:pt x="337" y="918"/>
                </a:lnTo>
                <a:lnTo>
                  <a:pt x="344" y="914"/>
                </a:lnTo>
                <a:lnTo>
                  <a:pt x="352" y="907"/>
                </a:lnTo>
                <a:lnTo>
                  <a:pt x="357" y="901"/>
                </a:lnTo>
                <a:lnTo>
                  <a:pt x="362" y="892"/>
                </a:lnTo>
                <a:lnTo>
                  <a:pt x="365" y="884"/>
                </a:lnTo>
                <a:lnTo>
                  <a:pt x="366" y="874"/>
                </a:lnTo>
                <a:lnTo>
                  <a:pt x="366" y="874"/>
                </a:lnTo>
                <a:lnTo>
                  <a:pt x="365" y="864"/>
                </a:lnTo>
                <a:lnTo>
                  <a:pt x="362" y="855"/>
                </a:lnTo>
                <a:lnTo>
                  <a:pt x="357" y="847"/>
                </a:lnTo>
                <a:lnTo>
                  <a:pt x="352" y="840"/>
                </a:lnTo>
                <a:lnTo>
                  <a:pt x="344" y="834"/>
                </a:lnTo>
                <a:lnTo>
                  <a:pt x="337" y="830"/>
                </a:lnTo>
                <a:lnTo>
                  <a:pt x="327" y="827"/>
                </a:lnTo>
                <a:lnTo>
                  <a:pt x="318" y="826"/>
                </a:lnTo>
                <a:lnTo>
                  <a:pt x="318" y="826"/>
                </a:lnTo>
                <a:lnTo>
                  <a:pt x="308" y="827"/>
                </a:lnTo>
                <a:lnTo>
                  <a:pt x="299" y="830"/>
                </a:lnTo>
                <a:lnTo>
                  <a:pt x="291" y="834"/>
                </a:lnTo>
                <a:lnTo>
                  <a:pt x="284" y="840"/>
                </a:lnTo>
                <a:lnTo>
                  <a:pt x="278" y="847"/>
                </a:lnTo>
                <a:lnTo>
                  <a:pt x="274" y="855"/>
                </a:lnTo>
                <a:lnTo>
                  <a:pt x="271" y="864"/>
                </a:lnTo>
                <a:lnTo>
                  <a:pt x="270" y="874"/>
                </a:lnTo>
                <a:lnTo>
                  <a:pt x="270" y="874"/>
                </a:lnTo>
                <a:lnTo>
                  <a:pt x="271" y="884"/>
                </a:lnTo>
                <a:lnTo>
                  <a:pt x="274" y="892"/>
                </a:lnTo>
                <a:lnTo>
                  <a:pt x="278" y="901"/>
                </a:lnTo>
                <a:lnTo>
                  <a:pt x="284" y="907"/>
                </a:lnTo>
                <a:lnTo>
                  <a:pt x="291" y="914"/>
                </a:lnTo>
                <a:lnTo>
                  <a:pt x="299" y="918"/>
                </a:lnTo>
                <a:lnTo>
                  <a:pt x="308" y="920"/>
                </a:lnTo>
                <a:lnTo>
                  <a:pt x="318" y="921"/>
                </a:lnTo>
                <a:lnTo>
                  <a:pt x="318" y="921"/>
                </a:lnTo>
                <a:close/>
                <a:moveTo>
                  <a:pt x="382" y="94"/>
                </a:moveTo>
                <a:lnTo>
                  <a:pt x="254" y="94"/>
                </a:lnTo>
                <a:lnTo>
                  <a:pt x="254" y="94"/>
                </a:lnTo>
                <a:lnTo>
                  <a:pt x="248" y="95"/>
                </a:lnTo>
                <a:lnTo>
                  <a:pt x="241" y="97"/>
                </a:lnTo>
                <a:lnTo>
                  <a:pt x="236" y="100"/>
                </a:lnTo>
                <a:lnTo>
                  <a:pt x="232" y="104"/>
                </a:lnTo>
                <a:lnTo>
                  <a:pt x="228" y="109"/>
                </a:lnTo>
                <a:lnTo>
                  <a:pt x="225" y="114"/>
                </a:lnTo>
                <a:lnTo>
                  <a:pt x="223" y="120"/>
                </a:lnTo>
                <a:lnTo>
                  <a:pt x="222" y="126"/>
                </a:lnTo>
                <a:lnTo>
                  <a:pt x="222" y="126"/>
                </a:lnTo>
                <a:lnTo>
                  <a:pt x="223" y="133"/>
                </a:lnTo>
                <a:lnTo>
                  <a:pt x="225" y="139"/>
                </a:lnTo>
                <a:lnTo>
                  <a:pt x="228" y="144"/>
                </a:lnTo>
                <a:lnTo>
                  <a:pt x="232" y="149"/>
                </a:lnTo>
                <a:lnTo>
                  <a:pt x="236" y="153"/>
                </a:lnTo>
                <a:lnTo>
                  <a:pt x="241" y="155"/>
                </a:lnTo>
                <a:lnTo>
                  <a:pt x="248" y="157"/>
                </a:lnTo>
                <a:lnTo>
                  <a:pt x="254" y="158"/>
                </a:lnTo>
                <a:lnTo>
                  <a:pt x="382" y="158"/>
                </a:lnTo>
                <a:lnTo>
                  <a:pt x="382" y="158"/>
                </a:lnTo>
                <a:lnTo>
                  <a:pt x="388" y="157"/>
                </a:lnTo>
                <a:lnTo>
                  <a:pt x="394" y="155"/>
                </a:lnTo>
                <a:lnTo>
                  <a:pt x="399" y="153"/>
                </a:lnTo>
                <a:lnTo>
                  <a:pt x="405" y="149"/>
                </a:lnTo>
                <a:lnTo>
                  <a:pt x="408" y="144"/>
                </a:lnTo>
                <a:lnTo>
                  <a:pt x="411" y="139"/>
                </a:lnTo>
                <a:lnTo>
                  <a:pt x="413" y="133"/>
                </a:lnTo>
                <a:lnTo>
                  <a:pt x="413" y="126"/>
                </a:lnTo>
                <a:lnTo>
                  <a:pt x="413" y="126"/>
                </a:lnTo>
                <a:lnTo>
                  <a:pt x="413" y="120"/>
                </a:lnTo>
                <a:lnTo>
                  <a:pt x="411" y="114"/>
                </a:lnTo>
                <a:lnTo>
                  <a:pt x="408" y="109"/>
                </a:lnTo>
                <a:lnTo>
                  <a:pt x="405" y="104"/>
                </a:lnTo>
                <a:lnTo>
                  <a:pt x="399" y="100"/>
                </a:lnTo>
                <a:lnTo>
                  <a:pt x="394" y="97"/>
                </a:lnTo>
                <a:lnTo>
                  <a:pt x="388" y="95"/>
                </a:lnTo>
                <a:lnTo>
                  <a:pt x="382" y="94"/>
                </a:lnTo>
                <a:lnTo>
                  <a:pt x="382" y="94"/>
                </a:lnTo>
                <a:close/>
              </a:path>
            </a:pathLst>
          </a:custGeom>
          <a:solidFill>
            <a:schemeClr val="bg1"/>
          </a:solidFill>
          <a:ln>
            <a:noFill/>
          </a:ln>
        </p:spPr>
        <p:txBody>
          <a:bodyPr vert="horz" wrap="square" lIns="121920" tIns="60960" rIns="121920" bIns="60960" numCol="1" anchor="t" anchorCtr="0" compatLnSpc="1"/>
          <a:lstStyle/>
          <a:p>
            <a:pPr defTabSz="1219170">
              <a:defRPr/>
            </a:pPr>
            <a:endParaRPr lang="zh-CN" altLang="en-US" sz="2400" kern="0">
              <a:solidFill>
                <a:schemeClr val="bg1"/>
              </a:solidFill>
              <a:latin typeface="Calibri"/>
              <a:ea typeface="宋体" panose="02010600030101010101" pitchFamily="2" charset="-122"/>
            </a:endParaRPr>
          </a:p>
        </p:txBody>
      </p:sp>
      <p:sp>
        <p:nvSpPr>
          <p:cNvPr id="21" name="3-文字-1">
            <a:extLst>
              <a:ext uri="{FF2B5EF4-FFF2-40B4-BE49-F238E27FC236}">
                <a16:creationId xmlns:a16="http://schemas.microsoft.com/office/drawing/2014/main" xmlns="" id="{5EBEA388-A7E4-4BCA-BA2D-5D70779B1589}"/>
              </a:ext>
            </a:extLst>
          </p:cNvPr>
          <p:cNvSpPr/>
          <p:nvPr/>
        </p:nvSpPr>
        <p:spPr>
          <a:xfrm>
            <a:off x="3723596" y="1792289"/>
            <a:ext cx="1609843" cy="338554"/>
          </a:xfrm>
          <a:prstGeom prst="rect">
            <a:avLst/>
          </a:prstGeom>
          <a:noFill/>
        </p:spPr>
        <p:txBody>
          <a:bodyPr wrap="square" rtlCol="0">
            <a:spAutoFit/>
          </a:bodyPr>
          <a:lstStyle/>
          <a:p>
            <a:pPr algn="r" defTabSz="1219170"/>
            <a:r>
              <a:rPr lang="en-US" altLang="zh-CN" sz="16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2013年10月</a:t>
            </a:r>
          </a:p>
        </p:txBody>
      </p:sp>
      <p:sp>
        <p:nvSpPr>
          <p:cNvPr id="22" name="3-文字-2">
            <a:extLst>
              <a:ext uri="{FF2B5EF4-FFF2-40B4-BE49-F238E27FC236}">
                <a16:creationId xmlns:a16="http://schemas.microsoft.com/office/drawing/2014/main" xmlns="" id="{E64CF5E7-2C0B-461E-8C53-C1D076940347}"/>
              </a:ext>
            </a:extLst>
          </p:cNvPr>
          <p:cNvSpPr/>
          <p:nvPr/>
        </p:nvSpPr>
        <p:spPr>
          <a:xfrm>
            <a:off x="3371924" y="2103903"/>
            <a:ext cx="1954381" cy="618183"/>
          </a:xfrm>
          <a:prstGeom prst="rect">
            <a:avLst/>
          </a:prstGeom>
        </p:spPr>
        <p:txBody>
          <a:bodyPr wrap="square">
            <a:spAutoFit/>
          </a:bodyPr>
          <a:lstStyle/>
          <a:p>
            <a:pPr lvl="0">
              <a:lnSpc>
                <a:spcPct val="150000"/>
              </a:lnSpc>
            </a:pPr>
            <a:r>
              <a:rPr lang="zh-CN" altLang="en-US" sz="1200" kern="100" dirty="0">
                <a:solidFill>
                  <a:schemeClr val="bg1"/>
                </a:solidFill>
                <a:cs typeface="+mn-ea"/>
                <a:sym typeface="+mn-lt"/>
              </a:rPr>
              <a:t>集体维护一个可靠数据库的技术方案。</a:t>
            </a:r>
          </a:p>
        </p:txBody>
      </p:sp>
      <p:sp>
        <p:nvSpPr>
          <p:cNvPr id="23" name="4-1">
            <a:extLst>
              <a:ext uri="{FF2B5EF4-FFF2-40B4-BE49-F238E27FC236}">
                <a16:creationId xmlns:a16="http://schemas.microsoft.com/office/drawing/2014/main" xmlns="" id="{D4EA4667-16D3-429E-8BD3-1180289E0BEC}"/>
              </a:ext>
            </a:extLst>
          </p:cNvPr>
          <p:cNvSpPr>
            <a:spLocks/>
          </p:cNvSpPr>
          <p:nvPr/>
        </p:nvSpPr>
        <p:spPr bwMode="auto">
          <a:xfrm>
            <a:off x="6969370" y="3585568"/>
            <a:ext cx="283633" cy="872067"/>
          </a:xfrm>
          <a:custGeom>
            <a:avLst/>
            <a:gdLst>
              <a:gd name="T0" fmla="*/ 2147483647 w 28"/>
              <a:gd name="T1" fmla="*/ 2147483647 h 86"/>
              <a:gd name="T2" fmla="*/ 2147483647 w 28"/>
              <a:gd name="T3" fmla="*/ 2147483647 h 86"/>
              <a:gd name="T4" fmla="*/ 2147483647 w 28"/>
              <a:gd name="T5" fmla="*/ 2147483647 h 86"/>
              <a:gd name="T6" fmla="*/ 2147483647 w 28"/>
              <a:gd name="T7" fmla="*/ 2147483647 h 86"/>
              <a:gd name="T8" fmla="*/ 0 w 28"/>
              <a:gd name="T9" fmla="*/ 2147483647 h 86"/>
              <a:gd name="T10" fmla="*/ 0 w 28"/>
              <a:gd name="T11" fmla="*/ 0 h 86"/>
              <a:gd name="T12" fmla="*/ 2147483647 w 28"/>
              <a:gd name="T13" fmla="*/ 0 h 86"/>
              <a:gd name="T14" fmla="*/ 2147483647 w 28"/>
              <a:gd name="T15" fmla="*/ 2147483647 h 86"/>
              <a:gd name="T16" fmla="*/ 2147483647 w 28"/>
              <a:gd name="T17" fmla="*/ 2147483647 h 86"/>
              <a:gd name="T18" fmla="*/ 2147483647 w 28"/>
              <a:gd name="T19" fmla="*/ 2147483647 h 86"/>
              <a:gd name="T20" fmla="*/ 2147483647 w 28"/>
              <a:gd name="T21" fmla="*/ 2147483647 h 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8" h="86">
                <a:moveTo>
                  <a:pt x="28" y="86"/>
                </a:moveTo>
                <a:cubicBezTo>
                  <a:pt x="26" y="86"/>
                  <a:pt x="26" y="86"/>
                  <a:pt x="26" y="86"/>
                </a:cubicBezTo>
                <a:cubicBezTo>
                  <a:pt x="26" y="50"/>
                  <a:pt x="26" y="50"/>
                  <a:pt x="26" y="50"/>
                </a:cubicBezTo>
                <a:cubicBezTo>
                  <a:pt x="26" y="42"/>
                  <a:pt x="20" y="36"/>
                  <a:pt x="14" y="36"/>
                </a:cubicBezTo>
                <a:cubicBezTo>
                  <a:pt x="6" y="36"/>
                  <a:pt x="0" y="28"/>
                  <a:pt x="0" y="20"/>
                </a:cubicBezTo>
                <a:cubicBezTo>
                  <a:pt x="0" y="0"/>
                  <a:pt x="0" y="0"/>
                  <a:pt x="0" y="0"/>
                </a:cubicBezTo>
                <a:cubicBezTo>
                  <a:pt x="2" y="0"/>
                  <a:pt x="2" y="0"/>
                  <a:pt x="2" y="0"/>
                </a:cubicBezTo>
                <a:cubicBezTo>
                  <a:pt x="2" y="20"/>
                  <a:pt x="2" y="20"/>
                  <a:pt x="2" y="20"/>
                </a:cubicBezTo>
                <a:cubicBezTo>
                  <a:pt x="2" y="27"/>
                  <a:pt x="7" y="34"/>
                  <a:pt x="14" y="34"/>
                </a:cubicBezTo>
                <a:cubicBezTo>
                  <a:pt x="21" y="34"/>
                  <a:pt x="28" y="41"/>
                  <a:pt x="28" y="50"/>
                </a:cubicBezTo>
                <a:lnTo>
                  <a:pt x="28" y="86"/>
                </a:lnTo>
                <a:close/>
              </a:path>
            </a:pathLst>
          </a:custGeom>
          <a:solidFill>
            <a:schemeClr val="tx2">
              <a:lumMod val="60000"/>
              <a:lumOff val="40000"/>
            </a:schemeClr>
          </a:solidFill>
          <a:ln>
            <a:solidFill>
              <a:schemeClr val="bg1"/>
            </a:solidFill>
          </a:ln>
          <a:extLst/>
        </p:spPr>
        <p:txBody>
          <a:bodyPr/>
          <a:lstStyle/>
          <a:p>
            <a:pPr defTabSz="1219139"/>
            <a:endParaRPr lang="zh-CN" altLang="en-US" sz="2400">
              <a:solidFill>
                <a:schemeClr val="bg1"/>
              </a:solidFill>
              <a:latin typeface="Calibri" panose="020F0502020204030204"/>
              <a:ea typeface="宋体" panose="02010600030101010101" pitchFamily="2" charset="-122"/>
            </a:endParaRPr>
          </a:p>
        </p:txBody>
      </p:sp>
      <p:sp>
        <p:nvSpPr>
          <p:cNvPr id="24" name="4-2">
            <a:extLst>
              <a:ext uri="{FF2B5EF4-FFF2-40B4-BE49-F238E27FC236}">
                <a16:creationId xmlns:a16="http://schemas.microsoft.com/office/drawing/2014/main" xmlns="" id="{1883D4F3-065E-4EBE-8749-F3D02BC4C76B}"/>
              </a:ext>
            </a:extLst>
          </p:cNvPr>
          <p:cNvSpPr>
            <a:spLocks noChangeArrowheads="1"/>
          </p:cNvSpPr>
          <p:nvPr/>
        </p:nvSpPr>
        <p:spPr bwMode="auto">
          <a:xfrm>
            <a:off x="6817288" y="4466102"/>
            <a:ext cx="882649" cy="882649"/>
          </a:xfrm>
          <a:prstGeom prst="ellipse">
            <a:avLst/>
          </a:prstGeom>
          <a:solidFill>
            <a:srgbClr val="2859A8"/>
          </a:solidFill>
          <a:ln>
            <a:noFill/>
          </a:ln>
          <a:extLst/>
        </p:spPr>
        <p:txBody>
          <a:bodyPr/>
          <a:lstStyle/>
          <a:p>
            <a:pPr defTabSz="1219139"/>
            <a:endParaRPr lang="zh-CN" altLang="en-US" sz="2400">
              <a:solidFill>
                <a:schemeClr val="bg1"/>
              </a:solidFill>
              <a:latin typeface="Calibri" pitchFamily="34" charset="0"/>
              <a:ea typeface="宋体" charset="-122"/>
            </a:endParaRPr>
          </a:p>
        </p:txBody>
      </p:sp>
      <p:sp>
        <p:nvSpPr>
          <p:cNvPr id="25" name="4-3">
            <a:extLst>
              <a:ext uri="{FF2B5EF4-FFF2-40B4-BE49-F238E27FC236}">
                <a16:creationId xmlns:a16="http://schemas.microsoft.com/office/drawing/2014/main" xmlns="" id="{197F3288-4BCC-4127-9DA1-EE571B0DA7AF}"/>
              </a:ext>
            </a:extLst>
          </p:cNvPr>
          <p:cNvSpPr>
            <a:spLocks noEditPoints="1"/>
          </p:cNvSpPr>
          <p:nvPr/>
        </p:nvSpPr>
        <p:spPr bwMode="auto">
          <a:xfrm>
            <a:off x="7063642" y="4712456"/>
            <a:ext cx="389940" cy="389940"/>
          </a:xfrm>
          <a:custGeom>
            <a:avLst/>
            <a:gdLst>
              <a:gd name="T0" fmla="*/ 538 w 1018"/>
              <a:gd name="T1" fmla="*/ 474 h 1017"/>
              <a:gd name="T2" fmla="*/ 433 w 1018"/>
              <a:gd name="T3" fmla="*/ 408 h 1017"/>
              <a:gd name="T4" fmla="*/ 368 w 1018"/>
              <a:gd name="T5" fmla="*/ 431 h 1017"/>
              <a:gd name="T6" fmla="*/ 446 w 1018"/>
              <a:gd name="T7" fmla="*/ 540 h 1017"/>
              <a:gd name="T8" fmla="*/ 328 w 1018"/>
              <a:gd name="T9" fmla="*/ 730 h 1017"/>
              <a:gd name="T10" fmla="*/ 223 w 1018"/>
              <a:gd name="T11" fmla="*/ 792 h 1017"/>
              <a:gd name="T12" fmla="*/ 329 w 1018"/>
              <a:gd name="T13" fmla="*/ 862 h 1017"/>
              <a:gd name="T14" fmla="*/ 396 w 1018"/>
              <a:gd name="T15" fmla="*/ 840 h 1017"/>
              <a:gd name="T16" fmla="*/ 476 w 1018"/>
              <a:gd name="T17" fmla="*/ 689 h 1017"/>
              <a:gd name="T18" fmla="*/ 538 w 1018"/>
              <a:gd name="T19" fmla="*/ 795 h 1017"/>
              <a:gd name="T20" fmla="*/ 608 w 1018"/>
              <a:gd name="T21" fmla="*/ 688 h 1017"/>
              <a:gd name="T22" fmla="*/ 587 w 1018"/>
              <a:gd name="T23" fmla="*/ 622 h 1017"/>
              <a:gd name="T24" fmla="*/ 232 w 1018"/>
              <a:gd name="T25" fmla="*/ 475 h 1017"/>
              <a:gd name="T26" fmla="*/ 162 w 1018"/>
              <a:gd name="T27" fmla="*/ 559 h 1017"/>
              <a:gd name="T28" fmla="*/ 170 w 1018"/>
              <a:gd name="T29" fmla="*/ 648 h 1017"/>
              <a:gd name="T30" fmla="*/ 287 w 1018"/>
              <a:gd name="T31" fmla="*/ 582 h 1017"/>
              <a:gd name="T32" fmla="*/ 350 w 1018"/>
              <a:gd name="T33" fmla="*/ 641 h 1017"/>
              <a:gd name="T34" fmla="*/ 400 w 1018"/>
              <a:gd name="T35" fmla="*/ 662 h 1017"/>
              <a:gd name="T36" fmla="*/ 394 w 1018"/>
              <a:gd name="T37" fmla="*/ 606 h 1017"/>
              <a:gd name="T38" fmla="*/ 1010 w 1018"/>
              <a:gd name="T39" fmla="*/ 312 h 1017"/>
              <a:gd name="T40" fmla="*/ 986 w 1018"/>
              <a:gd name="T41" fmla="*/ 279 h 1017"/>
              <a:gd name="T42" fmla="*/ 926 w 1018"/>
              <a:gd name="T43" fmla="*/ 254 h 1017"/>
              <a:gd name="T44" fmla="*/ 886 w 1018"/>
              <a:gd name="T45" fmla="*/ 261 h 1017"/>
              <a:gd name="T46" fmla="*/ 690 w 1018"/>
              <a:gd name="T47" fmla="*/ 411 h 1017"/>
              <a:gd name="T48" fmla="*/ 466 w 1018"/>
              <a:gd name="T49" fmla="*/ 264 h 1017"/>
              <a:gd name="T50" fmla="*/ 235 w 1018"/>
              <a:gd name="T51" fmla="*/ 61 h 1017"/>
              <a:gd name="T52" fmla="*/ 119 w 1018"/>
              <a:gd name="T53" fmla="*/ 10 h 1017"/>
              <a:gd name="T54" fmla="*/ 10 w 1018"/>
              <a:gd name="T55" fmla="*/ 188 h 1017"/>
              <a:gd name="T56" fmla="*/ 105 w 1018"/>
              <a:gd name="T57" fmla="*/ 239 h 1017"/>
              <a:gd name="T58" fmla="*/ 29 w 1018"/>
              <a:gd name="T59" fmla="*/ 492 h 1017"/>
              <a:gd name="T60" fmla="*/ 21 w 1018"/>
              <a:gd name="T61" fmla="*/ 759 h 1017"/>
              <a:gd name="T62" fmla="*/ 60 w 1018"/>
              <a:gd name="T63" fmla="*/ 899 h 1017"/>
              <a:gd name="T64" fmla="*/ 3 w 1018"/>
              <a:gd name="T65" fmla="*/ 972 h 1017"/>
              <a:gd name="T66" fmla="*/ 40 w 1018"/>
              <a:gd name="T67" fmla="*/ 1016 h 1017"/>
              <a:gd name="T68" fmla="*/ 135 w 1018"/>
              <a:gd name="T69" fmla="*/ 926 h 1017"/>
              <a:gd name="T70" fmla="*/ 326 w 1018"/>
              <a:gd name="T71" fmla="*/ 1014 h 1017"/>
              <a:gd name="T72" fmla="*/ 567 w 1018"/>
              <a:gd name="T73" fmla="*/ 968 h 1017"/>
              <a:gd name="T74" fmla="*/ 860 w 1018"/>
              <a:gd name="T75" fmla="*/ 993 h 1017"/>
              <a:gd name="T76" fmla="*/ 912 w 1018"/>
              <a:gd name="T77" fmla="*/ 1016 h 1017"/>
              <a:gd name="T78" fmla="*/ 967 w 1018"/>
              <a:gd name="T79" fmla="*/ 1005 h 1017"/>
              <a:gd name="T80" fmla="*/ 1006 w 1018"/>
              <a:gd name="T81" fmla="*/ 968 h 1017"/>
              <a:gd name="T82" fmla="*/ 1018 w 1018"/>
              <a:gd name="T83" fmla="*/ 349 h 1017"/>
              <a:gd name="T84" fmla="*/ 311 w 1018"/>
              <a:gd name="T85" fmla="*/ 261 h 1017"/>
              <a:gd name="T86" fmla="*/ 297 w 1018"/>
              <a:gd name="T87" fmla="*/ 942 h 1017"/>
              <a:gd name="T88" fmla="*/ 106 w 1018"/>
              <a:gd name="T89" fmla="*/ 794 h 1017"/>
              <a:gd name="T90" fmla="*/ 64 w 1018"/>
              <a:gd name="T91" fmla="*/ 656 h 1017"/>
              <a:gd name="T92" fmla="*/ 103 w 1018"/>
              <a:gd name="T93" fmla="*/ 485 h 1017"/>
              <a:gd name="T94" fmla="*/ 230 w 1018"/>
              <a:gd name="T95" fmla="*/ 356 h 1017"/>
              <a:gd name="T96" fmla="*/ 398 w 1018"/>
              <a:gd name="T97" fmla="*/ 318 h 1017"/>
              <a:gd name="T98" fmla="*/ 572 w 1018"/>
              <a:gd name="T99" fmla="*/ 380 h 1017"/>
              <a:gd name="T100" fmla="*/ 681 w 1018"/>
              <a:gd name="T101" fmla="*/ 526 h 1017"/>
              <a:gd name="T102" fmla="*/ 694 w 1018"/>
              <a:gd name="T103" fmla="*/ 699 h 1017"/>
              <a:gd name="T104" fmla="*/ 607 w 1018"/>
              <a:gd name="T105" fmla="*/ 860 h 1017"/>
              <a:gd name="T106" fmla="*/ 446 w 1018"/>
              <a:gd name="T107" fmla="*/ 947 h 1017"/>
              <a:gd name="T108" fmla="*/ 756 w 1018"/>
              <a:gd name="T109" fmla="*/ 712 h 1017"/>
              <a:gd name="T110" fmla="*/ 740 w 1018"/>
              <a:gd name="T111" fmla="*/ 505 h 1017"/>
              <a:gd name="T112" fmla="*/ 945 w 1018"/>
              <a:gd name="T113" fmla="*/ 945 h 1017"/>
              <a:gd name="T114" fmla="*/ 896 w 1018"/>
              <a:gd name="T115" fmla="*/ 939 h 1017"/>
              <a:gd name="T116" fmla="*/ 911 w 1018"/>
              <a:gd name="T117" fmla="*/ 320 h 1017"/>
              <a:gd name="T118" fmla="*/ 946 w 1018"/>
              <a:gd name="T119" fmla="*/ 328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7">
                <a:moveTo>
                  <a:pt x="530" y="505"/>
                </a:moveTo>
                <a:lnTo>
                  <a:pt x="530" y="505"/>
                </a:lnTo>
                <a:lnTo>
                  <a:pt x="534" y="504"/>
                </a:lnTo>
                <a:lnTo>
                  <a:pt x="536" y="501"/>
                </a:lnTo>
                <a:lnTo>
                  <a:pt x="539" y="497"/>
                </a:lnTo>
                <a:lnTo>
                  <a:pt x="540" y="494"/>
                </a:lnTo>
                <a:lnTo>
                  <a:pt x="543" y="491"/>
                </a:lnTo>
                <a:lnTo>
                  <a:pt x="543" y="487"/>
                </a:lnTo>
                <a:lnTo>
                  <a:pt x="543" y="482"/>
                </a:lnTo>
                <a:lnTo>
                  <a:pt x="540" y="479"/>
                </a:lnTo>
                <a:lnTo>
                  <a:pt x="540" y="479"/>
                </a:lnTo>
                <a:lnTo>
                  <a:pt x="538" y="474"/>
                </a:lnTo>
                <a:lnTo>
                  <a:pt x="538" y="474"/>
                </a:lnTo>
                <a:lnTo>
                  <a:pt x="533" y="465"/>
                </a:lnTo>
                <a:lnTo>
                  <a:pt x="526" y="458"/>
                </a:lnTo>
                <a:lnTo>
                  <a:pt x="519" y="449"/>
                </a:lnTo>
                <a:lnTo>
                  <a:pt x="510" y="443"/>
                </a:lnTo>
                <a:lnTo>
                  <a:pt x="501" y="435"/>
                </a:lnTo>
                <a:lnTo>
                  <a:pt x="490" y="429"/>
                </a:lnTo>
                <a:lnTo>
                  <a:pt x="479" y="423"/>
                </a:lnTo>
                <a:lnTo>
                  <a:pt x="469" y="419"/>
                </a:lnTo>
                <a:lnTo>
                  <a:pt x="457" y="415"/>
                </a:lnTo>
                <a:lnTo>
                  <a:pt x="445" y="412"/>
                </a:lnTo>
                <a:lnTo>
                  <a:pt x="433" y="408"/>
                </a:lnTo>
                <a:lnTo>
                  <a:pt x="421" y="407"/>
                </a:lnTo>
                <a:lnTo>
                  <a:pt x="411" y="407"/>
                </a:lnTo>
                <a:lnTo>
                  <a:pt x="400" y="407"/>
                </a:lnTo>
                <a:lnTo>
                  <a:pt x="389" y="409"/>
                </a:lnTo>
                <a:lnTo>
                  <a:pt x="381" y="413"/>
                </a:lnTo>
                <a:lnTo>
                  <a:pt x="381" y="413"/>
                </a:lnTo>
                <a:lnTo>
                  <a:pt x="376" y="415"/>
                </a:lnTo>
                <a:lnTo>
                  <a:pt x="374" y="417"/>
                </a:lnTo>
                <a:lnTo>
                  <a:pt x="371" y="420"/>
                </a:lnTo>
                <a:lnTo>
                  <a:pt x="370" y="423"/>
                </a:lnTo>
                <a:lnTo>
                  <a:pt x="368" y="428"/>
                </a:lnTo>
                <a:lnTo>
                  <a:pt x="368" y="431"/>
                </a:lnTo>
                <a:lnTo>
                  <a:pt x="368" y="435"/>
                </a:lnTo>
                <a:lnTo>
                  <a:pt x="370" y="439"/>
                </a:lnTo>
                <a:lnTo>
                  <a:pt x="404" y="523"/>
                </a:lnTo>
                <a:lnTo>
                  <a:pt x="404" y="523"/>
                </a:lnTo>
                <a:lnTo>
                  <a:pt x="406" y="527"/>
                </a:lnTo>
                <a:lnTo>
                  <a:pt x="411" y="531"/>
                </a:lnTo>
                <a:lnTo>
                  <a:pt x="416" y="534"/>
                </a:lnTo>
                <a:lnTo>
                  <a:pt x="422" y="537"/>
                </a:lnTo>
                <a:lnTo>
                  <a:pt x="429" y="539"/>
                </a:lnTo>
                <a:lnTo>
                  <a:pt x="435" y="541"/>
                </a:lnTo>
                <a:lnTo>
                  <a:pt x="441" y="541"/>
                </a:lnTo>
                <a:lnTo>
                  <a:pt x="446" y="540"/>
                </a:lnTo>
                <a:lnTo>
                  <a:pt x="530" y="506"/>
                </a:lnTo>
                <a:lnTo>
                  <a:pt x="530" y="506"/>
                </a:lnTo>
                <a:lnTo>
                  <a:pt x="530" y="505"/>
                </a:lnTo>
                <a:lnTo>
                  <a:pt x="530" y="505"/>
                </a:lnTo>
                <a:close/>
                <a:moveTo>
                  <a:pt x="359" y="748"/>
                </a:moveTo>
                <a:lnTo>
                  <a:pt x="359" y="748"/>
                </a:lnTo>
                <a:lnTo>
                  <a:pt x="357" y="744"/>
                </a:lnTo>
                <a:lnTo>
                  <a:pt x="353" y="740"/>
                </a:lnTo>
                <a:lnTo>
                  <a:pt x="347" y="737"/>
                </a:lnTo>
                <a:lnTo>
                  <a:pt x="341" y="733"/>
                </a:lnTo>
                <a:lnTo>
                  <a:pt x="334" y="731"/>
                </a:lnTo>
                <a:lnTo>
                  <a:pt x="328" y="730"/>
                </a:lnTo>
                <a:lnTo>
                  <a:pt x="323" y="730"/>
                </a:lnTo>
                <a:lnTo>
                  <a:pt x="318" y="731"/>
                </a:lnTo>
                <a:lnTo>
                  <a:pt x="234" y="766"/>
                </a:lnTo>
                <a:lnTo>
                  <a:pt x="234" y="766"/>
                </a:lnTo>
                <a:lnTo>
                  <a:pt x="230" y="768"/>
                </a:lnTo>
                <a:lnTo>
                  <a:pt x="227" y="770"/>
                </a:lnTo>
                <a:lnTo>
                  <a:pt x="225" y="773"/>
                </a:lnTo>
                <a:lnTo>
                  <a:pt x="223" y="776"/>
                </a:lnTo>
                <a:lnTo>
                  <a:pt x="222" y="781"/>
                </a:lnTo>
                <a:lnTo>
                  <a:pt x="222" y="784"/>
                </a:lnTo>
                <a:lnTo>
                  <a:pt x="222" y="788"/>
                </a:lnTo>
                <a:lnTo>
                  <a:pt x="223" y="792"/>
                </a:lnTo>
                <a:lnTo>
                  <a:pt x="223" y="792"/>
                </a:lnTo>
                <a:lnTo>
                  <a:pt x="227" y="801"/>
                </a:lnTo>
                <a:lnTo>
                  <a:pt x="234" y="810"/>
                </a:lnTo>
                <a:lnTo>
                  <a:pt x="241" y="818"/>
                </a:lnTo>
                <a:lnTo>
                  <a:pt x="250" y="826"/>
                </a:lnTo>
                <a:lnTo>
                  <a:pt x="259" y="833"/>
                </a:lnTo>
                <a:lnTo>
                  <a:pt x="270" y="840"/>
                </a:lnTo>
                <a:lnTo>
                  <a:pt x="281" y="846"/>
                </a:lnTo>
                <a:lnTo>
                  <a:pt x="293" y="851"/>
                </a:lnTo>
                <a:lnTo>
                  <a:pt x="304" y="856"/>
                </a:lnTo>
                <a:lnTo>
                  <a:pt x="316" y="859"/>
                </a:lnTo>
                <a:lnTo>
                  <a:pt x="329" y="862"/>
                </a:lnTo>
                <a:lnTo>
                  <a:pt x="341" y="863"/>
                </a:lnTo>
                <a:lnTo>
                  <a:pt x="353" y="864"/>
                </a:lnTo>
                <a:lnTo>
                  <a:pt x="363" y="863"/>
                </a:lnTo>
                <a:lnTo>
                  <a:pt x="374" y="862"/>
                </a:lnTo>
                <a:lnTo>
                  <a:pt x="384" y="859"/>
                </a:lnTo>
                <a:lnTo>
                  <a:pt x="384" y="859"/>
                </a:lnTo>
                <a:lnTo>
                  <a:pt x="387" y="857"/>
                </a:lnTo>
                <a:lnTo>
                  <a:pt x="390" y="855"/>
                </a:lnTo>
                <a:lnTo>
                  <a:pt x="392" y="851"/>
                </a:lnTo>
                <a:lnTo>
                  <a:pt x="394" y="847"/>
                </a:lnTo>
                <a:lnTo>
                  <a:pt x="396" y="844"/>
                </a:lnTo>
                <a:lnTo>
                  <a:pt x="396" y="840"/>
                </a:lnTo>
                <a:lnTo>
                  <a:pt x="396" y="836"/>
                </a:lnTo>
                <a:lnTo>
                  <a:pt x="394" y="832"/>
                </a:lnTo>
                <a:lnTo>
                  <a:pt x="359" y="748"/>
                </a:lnTo>
                <a:close/>
                <a:moveTo>
                  <a:pt x="578" y="623"/>
                </a:moveTo>
                <a:lnTo>
                  <a:pt x="494" y="658"/>
                </a:lnTo>
                <a:lnTo>
                  <a:pt x="494" y="658"/>
                </a:lnTo>
                <a:lnTo>
                  <a:pt x="490" y="661"/>
                </a:lnTo>
                <a:lnTo>
                  <a:pt x="487" y="665"/>
                </a:lnTo>
                <a:lnTo>
                  <a:pt x="484" y="670"/>
                </a:lnTo>
                <a:lnTo>
                  <a:pt x="480" y="677"/>
                </a:lnTo>
                <a:lnTo>
                  <a:pt x="478" y="683"/>
                </a:lnTo>
                <a:lnTo>
                  <a:pt x="476" y="689"/>
                </a:lnTo>
                <a:lnTo>
                  <a:pt x="476" y="695"/>
                </a:lnTo>
                <a:lnTo>
                  <a:pt x="477" y="699"/>
                </a:lnTo>
                <a:lnTo>
                  <a:pt x="511" y="784"/>
                </a:lnTo>
                <a:lnTo>
                  <a:pt x="511" y="784"/>
                </a:lnTo>
                <a:lnTo>
                  <a:pt x="514" y="787"/>
                </a:lnTo>
                <a:lnTo>
                  <a:pt x="517" y="790"/>
                </a:lnTo>
                <a:lnTo>
                  <a:pt x="519" y="792"/>
                </a:lnTo>
                <a:lnTo>
                  <a:pt x="523" y="795"/>
                </a:lnTo>
                <a:lnTo>
                  <a:pt x="526" y="796"/>
                </a:lnTo>
                <a:lnTo>
                  <a:pt x="531" y="796"/>
                </a:lnTo>
                <a:lnTo>
                  <a:pt x="535" y="796"/>
                </a:lnTo>
                <a:lnTo>
                  <a:pt x="538" y="795"/>
                </a:lnTo>
                <a:lnTo>
                  <a:pt x="538" y="795"/>
                </a:lnTo>
                <a:lnTo>
                  <a:pt x="548" y="790"/>
                </a:lnTo>
                <a:lnTo>
                  <a:pt x="556" y="784"/>
                </a:lnTo>
                <a:lnTo>
                  <a:pt x="564" y="776"/>
                </a:lnTo>
                <a:lnTo>
                  <a:pt x="573" y="768"/>
                </a:lnTo>
                <a:lnTo>
                  <a:pt x="580" y="758"/>
                </a:lnTo>
                <a:lnTo>
                  <a:pt x="587" y="747"/>
                </a:lnTo>
                <a:lnTo>
                  <a:pt x="592" y="737"/>
                </a:lnTo>
                <a:lnTo>
                  <a:pt x="597" y="725"/>
                </a:lnTo>
                <a:lnTo>
                  <a:pt x="602" y="713"/>
                </a:lnTo>
                <a:lnTo>
                  <a:pt x="606" y="701"/>
                </a:lnTo>
                <a:lnTo>
                  <a:pt x="608" y="688"/>
                </a:lnTo>
                <a:lnTo>
                  <a:pt x="610" y="677"/>
                </a:lnTo>
                <a:lnTo>
                  <a:pt x="610" y="665"/>
                </a:lnTo>
                <a:lnTo>
                  <a:pt x="610" y="654"/>
                </a:lnTo>
                <a:lnTo>
                  <a:pt x="608" y="643"/>
                </a:lnTo>
                <a:lnTo>
                  <a:pt x="605" y="634"/>
                </a:lnTo>
                <a:lnTo>
                  <a:pt x="605" y="634"/>
                </a:lnTo>
                <a:lnTo>
                  <a:pt x="603" y="630"/>
                </a:lnTo>
                <a:lnTo>
                  <a:pt x="600" y="627"/>
                </a:lnTo>
                <a:lnTo>
                  <a:pt x="597" y="625"/>
                </a:lnTo>
                <a:lnTo>
                  <a:pt x="594" y="623"/>
                </a:lnTo>
                <a:lnTo>
                  <a:pt x="590" y="622"/>
                </a:lnTo>
                <a:lnTo>
                  <a:pt x="587" y="622"/>
                </a:lnTo>
                <a:lnTo>
                  <a:pt x="582" y="622"/>
                </a:lnTo>
                <a:lnTo>
                  <a:pt x="578" y="623"/>
                </a:lnTo>
                <a:lnTo>
                  <a:pt x="578" y="623"/>
                </a:lnTo>
                <a:close/>
                <a:moveTo>
                  <a:pt x="286" y="571"/>
                </a:moveTo>
                <a:lnTo>
                  <a:pt x="252" y="488"/>
                </a:lnTo>
                <a:lnTo>
                  <a:pt x="252" y="488"/>
                </a:lnTo>
                <a:lnTo>
                  <a:pt x="250" y="485"/>
                </a:lnTo>
                <a:lnTo>
                  <a:pt x="247" y="481"/>
                </a:lnTo>
                <a:lnTo>
                  <a:pt x="244" y="478"/>
                </a:lnTo>
                <a:lnTo>
                  <a:pt x="241" y="477"/>
                </a:lnTo>
                <a:lnTo>
                  <a:pt x="237" y="476"/>
                </a:lnTo>
                <a:lnTo>
                  <a:pt x="232" y="475"/>
                </a:lnTo>
                <a:lnTo>
                  <a:pt x="229" y="476"/>
                </a:lnTo>
                <a:lnTo>
                  <a:pt x="225" y="477"/>
                </a:lnTo>
                <a:lnTo>
                  <a:pt x="225" y="477"/>
                </a:lnTo>
                <a:lnTo>
                  <a:pt x="216" y="481"/>
                </a:lnTo>
                <a:lnTo>
                  <a:pt x="208" y="488"/>
                </a:lnTo>
                <a:lnTo>
                  <a:pt x="199" y="495"/>
                </a:lnTo>
                <a:lnTo>
                  <a:pt x="192" y="504"/>
                </a:lnTo>
                <a:lnTo>
                  <a:pt x="184" y="514"/>
                </a:lnTo>
                <a:lnTo>
                  <a:pt x="178" y="523"/>
                </a:lnTo>
                <a:lnTo>
                  <a:pt x="171" y="535"/>
                </a:lnTo>
                <a:lnTo>
                  <a:pt x="166" y="547"/>
                </a:lnTo>
                <a:lnTo>
                  <a:pt x="162" y="559"/>
                </a:lnTo>
                <a:lnTo>
                  <a:pt x="158" y="570"/>
                </a:lnTo>
                <a:lnTo>
                  <a:pt x="155" y="582"/>
                </a:lnTo>
                <a:lnTo>
                  <a:pt x="154" y="594"/>
                </a:lnTo>
                <a:lnTo>
                  <a:pt x="153" y="606"/>
                </a:lnTo>
                <a:lnTo>
                  <a:pt x="154" y="617"/>
                </a:lnTo>
                <a:lnTo>
                  <a:pt x="155" y="627"/>
                </a:lnTo>
                <a:lnTo>
                  <a:pt x="158" y="637"/>
                </a:lnTo>
                <a:lnTo>
                  <a:pt x="158" y="637"/>
                </a:lnTo>
                <a:lnTo>
                  <a:pt x="161" y="641"/>
                </a:lnTo>
                <a:lnTo>
                  <a:pt x="163" y="643"/>
                </a:lnTo>
                <a:lnTo>
                  <a:pt x="166" y="647"/>
                </a:lnTo>
                <a:lnTo>
                  <a:pt x="170" y="648"/>
                </a:lnTo>
                <a:lnTo>
                  <a:pt x="173" y="650"/>
                </a:lnTo>
                <a:lnTo>
                  <a:pt x="178" y="650"/>
                </a:lnTo>
                <a:lnTo>
                  <a:pt x="181" y="650"/>
                </a:lnTo>
                <a:lnTo>
                  <a:pt x="185" y="648"/>
                </a:lnTo>
                <a:lnTo>
                  <a:pt x="269" y="613"/>
                </a:lnTo>
                <a:lnTo>
                  <a:pt x="269" y="613"/>
                </a:lnTo>
                <a:lnTo>
                  <a:pt x="273" y="611"/>
                </a:lnTo>
                <a:lnTo>
                  <a:pt x="278" y="607"/>
                </a:lnTo>
                <a:lnTo>
                  <a:pt x="281" y="602"/>
                </a:lnTo>
                <a:lnTo>
                  <a:pt x="284" y="595"/>
                </a:lnTo>
                <a:lnTo>
                  <a:pt x="286" y="589"/>
                </a:lnTo>
                <a:lnTo>
                  <a:pt x="287" y="582"/>
                </a:lnTo>
                <a:lnTo>
                  <a:pt x="287" y="577"/>
                </a:lnTo>
                <a:lnTo>
                  <a:pt x="286" y="571"/>
                </a:lnTo>
                <a:lnTo>
                  <a:pt x="286" y="571"/>
                </a:lnTo>
                <a:close/>
                <a:moveTo>
                  <a:pt x="370" y="606"/>
                </a:moveTo>
                <a:lnTo>
                  <a:pt x="370" y="606"/>
                </a:lnTo>
                <a:lnTo>
                  <a:pt x="364" y="609"/>
                </a:lnTo>
                <a:lnTo>
                  <a:pt x="359" y="613"/>
                </a:lnTo>
                <a:lnTo>
                  <a:pt x="355" y="618"/>
                </a:lnTo>
                <a:lnTo>
                  <a:pt x="353" y="623"/>
                </a:lnTo>
                <a:lnTo>
                  <a:pt x="350" y="629"/>
                </a:lnTo>
                <a:lnTo>
                  <a:pt x="350" y="636"/>
                </a:lnTo>
                <a:lnTo>
                  <a:pt x="350" y="641"/>
                </a:lnTo>
                <a:lnTo>
                  <a:pt x="353" y="648"/>
                </a:lnTo>
                <a:lnTo>
                  <a:pt x="353" y="648"/>
                </a:lnTo>
                <a:lnTo>
                  <a:pt x="356" y="653"/>
                </a:lnTo>
                <a:lnTo>
                  <a:pt x="359" y="658"/>
                </a:lnTo>
                <a:lnTo>
                  <a:pt x="364" y="663"/>
                </a:lnTo>
                <a:lnTo>
                  <a:pt x="370" y="665"/>
                </a:lnTo>
                <a:lnTo>
                  <a:pt x="375" y="667"/>
                </a:lnTo>
                <a:lnTo>
                  <a:pt x="382" y="667"/>
                </a:lnTo>
                <a:lnTo>
                  <a:pt x="388" y="667"/>
                </a:lnTo>
                <a:lnTo>
                  <a:pt x="394" y="665"/>
                </a:lnTo>
                <a:lnTo>
                  <a:pt x="394" y="665"/>
                </a:lnTo>
                <a:lnTo>
                  <a:pt x="400" y="662"/>
                </a:lnTo>
                <a:lnTo>
                  <a:pt x="404" y="658"/>
                </a:lnTo>
                <a:lnTo>
                  <a:pt x="408" y="653"/>
                </a:lnTo>
                <a:lnTo>
                  <a:pt x="412" y="648"/>
                </a:lnTo>
                <a:lnTo>
                  <a:pt x="413" y="642"/>
                </a:lnTo>
                <a:lnTo>
                  <a:pt x="414" y="636"/>
                </a:lnTo>
                <a:lnTo>
                  <a:pt x="413" y="629"/>
                </a:lnTo>
                <a:lnTo>
                  <a:pt x="412" y="623"/>
                </a:lnTo>
                <a:lnTo>
                  <a:pt x="412" y="623"/>
                </a:lnTo>
                <a:lnTo>
                  <a:pt x="408" y="618"/>
                </a:lnTo>
                <a:lnTo>
                  <a:pt x="404" y="613"/>
                </a:lnTo>
                <a:lnTo>
                  <a:pt x="400" y="609"/>
                </a:lnTo>
                <a:lnTo>
                  <a:pt x="394" y="606"/>
                </a:lnTo>
                <a:lnTo>
                  <a:pt x="388" y="605"/>
                </a:lnTo>
                <a:lnTo>
                  <a:pt x="382" y="604"/>
                </a:lnTo>
                <a:lnTo>
                  <a:pt x="376" y="605"/>
                </a:lnTo>
                <a:lnTo>
                  <a:pt x="370" y="606"/>
                </a:lnTo>
                <a:lnTo>
                  <a:pt x="370" y="606"/>
                </a:lnTo>
                <a:close/>
                <a:moveTo>
                  <a:pt x="1016" y="330"/>
                </a:moveTo>
                <a:lnTo>
                  <a:pt x="1016" y="330"/>
                </a:lnTo>
                <a:lnTo>
                  <a:pt x="1015" y="326"/>
                </a:lnTo>
                <a:lnTo>
                  <a:pt x="1015" y="326"/>
                </a:lnTo>
                <a:lnTo>
                  <a:pt x="1012" y="319"/>
                </a:lnTo>
                <a:lnTo>
                  <a:pt x="1010" y="312"/>
                </a:lnTo>
                <a:lnTo>
                  <a:pt x="1010" y="312"/>
                </a:lnTo>
                <a:lnTo>
                  <a:pt x="1009" y="310"/>
                </a:lnTo>
                <a:lnTo>
                  <a:pt x="1009" y="310"/>
                </a:lnTo>
                <a:lnTo>
                  <a:pt x="1005" y="302"/>
                </a:lnTo>
                <a:lnTo>
                  <a:pt x="1002" y="296"/>
                </a:lnTo>
                <a:lnTo>
                  <a:pt x="1002" y="296"/>
                </a:lnTo>
                <a:lnTo>
                  <a:pt x="1000" y="294"/>
                </a:lnTo>
                <a:lnTo>
                  <a:pt x="1000" y="294"/>
                </a:lnTo>
                <a:lnTo>
                  <a:pt x="995" y="288"/>
                </a:lnTo>
                <a:lnTo>
                  <a:pt x="990" y="282"/>
                </a:lnTo>
                <a:lnTo>
                  <a:pt x="990" y="282"/>
                </a:lnTo>
                <a:lnTo>
                  <a:pt x="986" y="279"/>
                </a:lnTo>
                <a:lnTo>
                  <a:pt x="986" y="279"/>
                </a:lnTo>
                <a:lnTo>
                  <a:pt x="975" y="270"/>
                </a:lnTo>
                <a:lnTo>
                  <a:pt x="975" y="270"/>
                </a:lnTo>
                <a:lnTo>
                  <a:pt x="967" y="266"/>
                </a:lnTo>
                <a:lnTo>
                  <a:pt x="967" y="266"/>
                </a:lnTo>
                <a:lnTo>
                  <a:pt x="959" y="261"/>
                </a:lnTo>
                <a:lnTo>
                  <a:pt x="959" y="261"/>
                </a:lnTo>
                <a:lnTo>
                  <a:pt x="950" y="258"/>
                </a:lnTo>
                <a:lnTo>
                  <a:pt x="950" y="258"/>
                </a:lnTo>
                <a:lnTo>
                  <a:pt x="941" y="256"/>
                </a:lnTo>
                <a:lnTo>
                  <a:pt x="941" y="256"/>
                </a:lnTo>
                <a:lnTo>
                  <a:pt x="933" y="255"/>
                </a:lnTo>
                <a:lnTo>
                  <a:pt x="926" y="254"/>
                </a:lnTo>
                <a:lnTo>
                  <a:pt x="926" y="254"/>
                </a:lnTo>
                <a:lnTo>
                  <a:pt x="922" y="254"/>
                </a:lnTo>
                <a:lnTo>
                  <a:pt x="922" y="254"/>
                </a:lnTo>
                <a:lnTo>
                  <a:pt x="920" y="254"/>
                </a:lnTo>
                <a:lnTo>
                  <a:pt x="920" y="254"/>
                </a:lnTo>
                <a:lnTo>
                  <a:pt x="912" y="255"/>
                </a:lnTo>
                <a:lnTo>
                  <a:pt x="904" y="256"/>
                </a:lnTo>
                <a:lnTo>
                  <a:pt x="904" y="256"/>
                </a:lnTo>
                <a:lnTo>
                  <a:pt x="899" y="257"/>
                </a:lnTo>
                <a:lnTo>
                  <a:pt x="899" y="257"/>
                </a:lnTo>
                <a:lnTo>
                  <a:pt x="886" y="261"/>
                </a:lnTo>
                <a:lnTo>
                  <a:pt x="886" y="261"/>
                </a:lnTo>
                <a:lnTo>
                  <a:pt x="882" y="264"/>
                </a:lnTo>
                <a:lnTo>
                  <a:pt x="882" y="264"/>
                </a:lnTo>
                <a:lnTo>
                  <a:pt x="875" y="267"/>
                </a:lnTo>
                <a:lnTo>
                  <a:pt x="870" y="270"/>
                </a:lnTo>
                <a:lnTo>
                  <a:pt x="870" y="270"/>
                </a:lnTo>
                <a:lnTo>
                  <a:pt x="865" y="273"/>
                </a:lnTo>
                <a:lnTo>
                  <a:pt x="865" y="273"/>
                </a:lnTo>
                <a:lnTo>
                  <a:pt x="860" y="277"/>
                </a:lnTo>
                <a:lnTo>
                  <a:pt x="856" y="282"/>
                </a:lnTo>
                <a:lnTo>
                  <a:pt x="702" y="430"/>
                </a:lnTo>
                <a:lnTo>
                  <a:pt x="702" y="430"/>
                </a:lnTo>
                <a:lnTo>
                  <a:pt x="690" y="411"/>
                </a:lnTo>
                <a:lnTo>
                  <a:pt x="676" y="393"/>
                </a:lnTo>
                <a:lnTo>
                  <a:pt x="661" y="376"/>
                </a:lnTo>
                <a:lnTo>
                  <a:pt x="646" y="360"/>
                </a:lnTo>
                <a:lnTo>
                  <a:pt x="628" y="345"/>
                </a:lnTo>
                <a:lnTo>
                  <a:pt x="610" y="331"/>
                </a:lnTo>
                <a:lnTo>
                  <a:pt x="592" y="317"/>
                </a:lnTo>
                <a:lnTo>
                  <a:pt x="573" y="305"/>
                </a:lnTo>
                <a:lnTo>
                  <a:pt x="552" y="295"/>
                </a:lnTo>
                <a:lnTo>
                  <a:pt x="532" y="285"/>
                </a:lnTo>
                <a:lnTo>
                  <a:pt x="510" y="276"/>
                </a:lnTo>
                <a:lnTo>
                  <a:pt x="489" y="270"/>
                </a:lnTo>
                <a:lnTo>
                  <a:pt x="466" y="264"/>
                </a:lnTo>
                <a:lnTo>
                  <a:pt x="443" y="259"/>
                </a:lnTo>
                <a:lnTo>
                  <a:pt x="419" y="256"/>
                </a:lnTo>
                <a:lnTo>
                  <a:pt x="396" y="255"/>
                </a:lnTo>
                <a:lnTo>
                  <a:pt x="239" y="104"/>
                </a:lnTo>
                <a:lnTo>
                  <a:pt x="239" y="104"/>
                </a:lnTo>
                <a:lnTo>
                  <a:pt x="237" y="103"/>
                </a:lnTo>
                <a:lnTo>
                  <a:pt x="237" y="103"/>
                </a:lnTo>
                <a:lnTo>
                  <a:pt x="239" y="94"/>
                </a:lnTo>
                <a:lnTo>
                  <a:pt x="240" y="85"/>
                </a:lnTo>
                <a:lnTo>
                  <a:pt x="240" y="85"/>
                </a:lnTo>
                <a:lnTo>
                  <a:pt x="239" y="74"/>
                </a:lnTo>
                <a:lnTo>
                  <a:pt x="235" y="61"/>
                </a:lnTo>
                <a:lnTo>
                  <a:pt x="229" y="50"/>
                </a:lnTo>
                <a:lnTo>
                  <a:pt x="221" y="40"/>
                </a:lnTo>
                <a:lnTo>
                  <a:pt x="198" y="18"/>
                </a:lnTo>
                <a:lnTo>
                  <a:pt x="198" y="18"/>
                </a:lnTo>
                <a:lnTo>
                  <a:pt x="194" y="14"/>
                </a:lnTo>
                <a:lnTo>
                  <a:pt x="188" y="10"/>
                </a:lnTo>
                <a:lnTo>
                  <a:pt x="178" y="5"/>
                </a:lnTo>
                <a:lnTo>
                  <a:pt x="166" y="2"/>
                </a:lnTo>
                <a:lnTo>
                  <a:pt x="154" y="0"/>
                </a:lnTo>
                <a:lnTo>
                  <a:pt x="141" y="2"/>
                </a:lnTo>
                <a:lnTo>
                  <a:pt x="129" y="5"/>
                </a:lnTo>
                <a:lnTo>
                  <a:pt x="119" y="10"/>
                </a:lnTo>
                <a:lnTo>
                  <a:pt x="113" y="14"/>
                </a:lnTo>
                <a:lnTo>
                  <a:pt x="109" y="18"/>
                </a:lnTo>
                <a:lnTo>
                  <a:pt x="19" y="108"/>
                </a:lnTo>
                <a:lnTo>
                  <a:pt x="19" y="108"/>
                </a:lnTo>
                <a:lnTo>
                  <a:pt x="10" y="118"/>
                </a:lnTo>
                <a:lnTo>
                  <a:pt x="5" y="128"/>
                </a:lnTo>
                <a:lnTo>
                  <a:pt x="2" y="140"/>
                </a:lnTo>
                <a:lnTo>
                  <a:pt x="0" y="153"/>
                </a:lnTo>
                <a:lnTo>
                  <a:pt x="0" y="153"/>
                </a:lnTo>
                <a:lnTo>
                  <a:pt x="2" y="166"/>
                </a:lnTo>
                <a:lnTo>
                  <a:pt x="5" y="178"/>
                </a:lnTo>
                <a:lnTo>
                  <a:pt x="10" y="188"/>
                </a:lnTo>
                <a:lnTo>
                  <a:pt x="19" y="198"/>
                </a:lnTo>
                <a:lnTo>
                  <a:pt x="41" y="221"/>
                </a:lnTo>
                <a:lnTo>
                  <a:pt x="41" y="221"/>
                </a:lnTo>
                <a:lnTo>
                  <a:pt x="51" y="228"/>
                </a:lnTo>
                <a:lnTo>
                  <a:pt x="62" y="235"/>
                </a:lnTo>
                <a:lnTo>
                  <a:pt x="74" y="238"/>
                </a:lnTo>
                <a:lnTo>
                  <a:pt x="87" y="239"/>
                </a:lnTo>
                <a:lnTo>
                  <a:pt x="87" y="239"/>
                </a:lnTo>
                <a:lnTo>
                  <a:pt x="95" y="239"/>
                </a:lnTo>
                <a:lnTo>
                  <a:pt x="103" y="237"/>
                </a:lnTo>
                <a:lnTo>
                  <a:pt x="103" y="237"/>
                </a:lnTo>
                <a:lnTo>
                  <a:pt x="105" y="239"/>
                </a:lnTo>
                <a:lnTo>
                  <a:pt x="179" y="313"/>
                </a:lnTo>
                <a:lnTo>
                  <a:pt x="179" y="313"/>
                </a:lnTo>
                <a:lnTo>
                  <a:pt x="159" y="326"/>
                </a:lnTo>
                <a:lnTo>
                  <a:pt x="140" y="341"/>
                </a:lnTo>
                <a:lnTo>
                  <a:pt x="122" y="356"/>
                </a:lnTo>
                <a:lnTo>
                  <a:pt x="106" y="373"/>
                </a:lnTo>
                <a:lnTo>
                  <a:pt x="90" y="390"/>
                </a:lnTo>
                <a:lnTo>
                  <a:pt x="75" y="409"/>
                </a:lnTo>
                <a:lnTo>
                  <a:pt x="62" y="429"/>
                </a:lnTo>
                <a:lnTo>
                  <a:pt x="49" y="449"/>
                </a:lnTo>
                <a:lnTo>
                  <a:pt x="38" y="470"/>
                </a:lnTo>
                <a:lnTo>
                  <a:pt x="29" y="492"/>
                </a:lnTo>
                <a:lnTo>
                  <a:pt x="20" y="515"/>
                </a:lnTo>
                <a:lnTo>
                  <a:pt x="12" y="537"/>
                </a:lnTo>
                <a:lnTo>
                  <a:pt x="7" y="561"/>
                </a:lnTo>
                <a:lnTo>
                  <a:pt x="4" y="585"/>
                </a:lnTo>
                <a:lnTo>
                  <a:pt x="1" y="610"/>
                </a:lnTo>
                <a:lnTo>
                  <a:pt x="0" y="636"/>
                </a:lnTo>
                <a:lnTo>
                  <a:pt x="0" y="636"/>
                </a:lnTo>
                <a:lnTo>
                  <a:pt x="1" y="662"/>
                </a:lnTo>
                <a:lnTo>
                  <a:pt x="4" y="686"/>
                </a:lnTo>
                <a:lnTo>
                  <a:pt x="8" y="711"/>
                </a:lnTo>
                <a:lnTo>
                  <a:pt x="14" y="736"/>
                </a:lnTo>
                <a:lnTo>
                  <a:pt x="21" y="759"/>
                </a:lnTo>
                <a:lnTo>
                  <a:pt x="30" y="782"/>
                </a:lnTo>
                <a:lnTo>
                  <a:pt x="39" y="804"/>
                </a:lnTo>
                <a:lnTo>
                  <a:pt x="51" y="825"/>
                </a:lnTo>
                <a:lnTo>
                  <a:pt x="51" y="825"/>
                </a:lnTo>
                <a:lnTo>
                  <a:pt x="55" y="834"/>
                </a:lnTo>
                <a:lnTo>
                  <a:pt x="59" y="843"/>
                </a:lnTo>
                <a:lnTo>
                  <a:pt x="61" y="853"/>
                </a:lnTo>
                <a:lnTo>
                  <a:pt x="63" y="861"/>
                </a:lnTo>
                <a:lnTo>
                  <a:pt x="63" y="871"/>
                </a:lnTo>
                <a:lnTo>
                  <a:pt x="63" y="880"/>
                </a:lnTo>
                <a:lnTo>
                  <a:pt x="62" y="890"/>
                </a:lnTo>
                <a:lnTo>
                  <a:pt x="60" y="899"/>
                </a:lnTo>
                <a:lnTo>
                  <a:pt x="58" y="907"/>
                </a:lnTo>
                <a:lnTo>
                  <a:pt x="53" y="916"/>
                </a:lnTo>
                <a:lnTo>
                  <a:pt x="49" y="924"/>
                </a:lnTo>
                <a:lnTo>
                  <a:pt x="44" y="932"/>
                </a:lnTo>
                <a:lnTo>
                  <a:pt x="38" y="939"/>
                </a:lnTo>
                <a:lnTo>
                  <a:pt x="32" y="946"/>
                </a:lnTo>
                <a:lnTo>
                  <a:pt x="24" y="952"/>
                </a:lnTo>
                <a:lnTo>
                  <a:pt x="16" y="958"/>
                </a:lnTo>
                <a:lnTo>
                  <a:pt x="16" y="958"/>
                </a:lnTo>
                <a:lnTo>
                  <a:pt x="10" y="962"/>
                </a:lnTo>
                <a:lnTo>
                  <a:pt x="6" y="966"/>
                </a:lnTo>
                <a:lnTo>
                  <a:pt x="3" y="972"/>
                </a:lnTo>
                <a:lnTo>
                  <a:pt x="1" y="978"/>
                </a:lnTo>
                <a:lnTo>
                  <a:pt x="0" y="983"/>
                </a:lnTo>
                <a:lnTo>
                  <a:pt x="1" y="990"/>
                </a:lnTo>
                <a:lnTo>
                  <a:pt x="2" y="996"/>
                </a:lnTo>
                <a:lnTo>
                  <a:pt x="5" y="1002"/>
                </a:lnTo>
                <a:lnTo>
                  <a:pt x="5" y="1002"/>
                </a:lnTo>
                <a:lnTo>
                  <a:pt x="10" y="1008"/>
                </a:lnTo>
                <a:lnTo>
                  <a:pt x="17" y="1014"/>
                </a:lnTo>
                <a:lnTo>
                  <a:pt x="24" y="1017"/>
                </a:lnTo>
                <a:lnTo>
                  <a:pt x="32" y="1017"/>
                </a:lnTo>
                <a:lnTo>
                  <a:pt x="32" y="1017"/>
                </a:lnTo>
                <a:lnTo>
                  <a:pt x="40" y="1016"/>
                </a:lnTo>
                <a:lnTo>
                  <a:pt x="48" y="1012"/>
                </a:lnTo>
                <a:lnTo>
                  <a:pt x="48" y="1012"/>
                </a:lnTo>
                <a:lnTo>
                  <a:pt x="62" y="1004"/>
                </a:lnTo>
                <a:lnTo>
                  <a:pt x="75" y="993"/>
                </a:lnTo>
                <a:lnTo>
                  <a:pt x="85" y="982"/>
                </a:lnTo>
                <a:lnTo>
                  <a:pt x="95" y="970"/>
                </a:lnTo>
                <a:lnTo>
                  <a:pt x="104" y="957"/>
                </a:lnTo>
                <a:lnTo>
                  <a:pt x="111" y="943"/>
                </a:lnTo>
                <a:lnTo>
                  <a:pt x="118" y="929"/>
                </a:lnTo>
                <a:lnTo>
                  <a:pt x="122" y="914"/>
                </a:lnTo>
                <a:lnTo>
                  <a:pt x="122" y="914"/>
                </a:lnTo>
                <a:lnTo>
                  <a:pt x="135" y="926"/>
                </a:lnTo>
                <a:lnTo>
                  <a:pt x="149" y="937"/>
                </a:lnTo>
                <a:lnTo>
                  <a:pt x="163" y="947"/>
                </a:lnTo>
                <a:lnTo>
                  <a:pt x="177" y="957"/>
                </a:lnTo>
                <a:lnTo>
                  <a:pt x="192" y="966"/>
                </a:lnTo>
                <a:lnTo>
                  <a:pt x="208" y="975"/>
                </a:lnTo>
                <a:lnTo>
                  <a:pt x="224" y="982"/>
                </a:lnTo>
                <a:lnTo>
                  <a:pt x="240" y="990"/>
                </a:lnTo>
                <a:lnTo>
                  <a:pt x="256" y="996"/>
                </a:lnTo>
                <a:lnTo>
                  <a:pt x="273" y="1002"/>
                </a:lnTo>
                <a:lnTo>
                  <a:pt x="290" y="1006"/>
                </a:lnTo>
                <a:lnTo>
                  <a:pt x="309" y="1010"/>
                </a:lnTo>
                <a:lnTo>
                  <a:pt x="326" y="1014"/>
                </a:lnTo>
                <a:lnTo>
                  <a:pt x="344" y="1016"/>
                </a:lnTo>
                <a:lnTo>
                  <a:pt x="363" y="1017"/>
                </a:lnTo>
                <a:lnTo>
                  <a:pt x="382" y="1017"/>
                </a:lnTo>
                <a:lnTo>
                  <a:pt x="382" y="1017"/>
                </a:lnTo>
                <a:lnTo>
                  <a:pt x="407" y="1017"/>
                </a:lnTo>
                <a:lnTo>
                  <a:pt x="431" y="1014"/>
                </a:lnTo>
                <a:lnTo>
                  <a:pt x="456" y="1010"/>
                </a:lnTo>
                <a:lnTo>
                  <a:pt x="479" y="1005"/>
                </a:lnTo>
                <a:lnTo>
                  <a:pt x="502" y="997"/>
                </a:lnTo>
                <a:lnTo>
                  <a:pt x="524" y="990"/>
                </a:lnTo>
                <a:lnTo>
                  <a:pt x="546" y="980"/>
                </a:lnTo>
                <a:lnTo>
                  <a:pt x="567" y="968"/>
                </a:lnTo>
                <a:lnTo>
                  <a:pt x="588" y="957"/>
                </a:lnTo>
                <a:lnTo>
                  <a:pt x="607" y="944"/>
                </a:lnTo>
                <a:lnTo>
                  <a:pt x="625" y="929"/>
                </a:lnTo>
                <a:lnTo>
                  <a:pt x="642" y="914"/>
                </a:lnTo>
                <a:lnTo>
                  <a:pt x="659" y="897"/>
                </a:lnTo>
                <a:lnTo>
                  <a:pt x="675" y="879"/>
                </a:lnTo>
                <a:lnTo>
                  <a:pt x="690" y="861"/>
                </a:lnTo>
                <a:lnTo>
                  <a:pt x="702" y="842"/>
                </a:lnTo>
                <a:lnTo>
                  <a:pt x="855" y="989"/>
                </a:lnTo>
                <a:lnTo>
                  <a:pt x="855" y="989"/>
                </a:lnTo>
                <a:lnTo>
                  <a:pt x="860" y="993"/>
                </a:lnTo>
                <a:lnTo>
                  <a:pt x="860" y="993"/>
                </a:lnTo>
                <a:lnTo>
                  <a:pt x="870" y="1001"/>
                </a:lnTo>
                <a:lnTo>
                  <a:pt x="870" y="1001"/>
                </a:lnTo>
                <a:lnTo>
                  <a:pt x="877" y="1005"/>
                </a:lnTo>
                <a:lnTo>
                  <a:pt x="877" y="1005"/>
                </a:lnTo>
                <a:lnTo>
                  <a:pt x="886" y="1010"/>
                </a:lnTo>
                <a:lnTo>
                  <a:pt x="886" y="1010"/>
                </a:lnTo>
                <a:lnTo>
                  <a:pt x="893" y="1012"/>
                </a:lnTo>
                <a:lnTo>
                  <a:pt x="893" y="1012"/>
                </a:lnTo>
                <a:lnTo>
                  <a:pt x="904" y="1016"/>
                </a:lnTo>
                <a:lnTo>
                  <a:pt x="904" y="1016"/>
                </a:lnTo>
                <a:lnTo>
                  <a:pt x="912" y="1016"/>
                </a:lnTo>
                <a:lnTo>
                  <a:pt x="912" y="1016"/>
                </a:lnTo>
                <a:lnTo>
                  <a:pt x="922" y="1017"/>
                </a:lnTo>
                <a:lnTo>
                  <a:pt x="922" y="1017"/>
                </a:lnTo>
                <a:lnTo>
                  <a:pt x="933" y="1016"/>
                </a:lnTo>
                <a:lnTo>
                  <a:pt x="933" y="1016"/>
                </a:lnTo>
                <a:lnTo>
                  <a:pt x="941" y="1016"/>
                </a:lnTo>
                <a:lnTo>
                  <a:pt x="941" y="1016"/>
                </a:lnTo>
                <a:lnTo>
                  <a:pt x="951" y="1012"/>
                </a:lnTo>
                <a:lnTo>
                  <a:pt x="951" y="1012"/>
                </a:lnTo>
                <a:lnTo>
                  <a:pt x="959" y="1010"/>
                </a:lnTo>
                <a:lnTo>
                  <a:pt x="959" y="1010"/>
                </a:lnTo>
                <a:lnTo>
                  <a:pt x="967" y="1005"/>
                </a:lnTo>
                <a:lnTo>
                  <a:pt x="967" y="1005"/>
                </a:lnTo>
                <a:lnTo>
                  <a:pt x="975" y="1001"/>
                </a:lnTo>
                <a:lnTo>
                  <a:pt x="975" y="1001"/>
                </a:lnTo>
                <a:lnTo>
                  <a:pt x="986" y="993"/>
                </a:lnTo>
                <a:lnTo>
                  <a:pt x="986" y="993"/>
                </a:lnTo>
                <a:lnTo>
                  <a:pt x="990" y="989"/>
                </a:lnTo>
                <a:lnTo>
                  <a:pt x="990" y="989"/>
                </a:lnTo>
                <a:lnTo>
                  <a:pt x="995" y="983"/>
                </a:lnTo>
                <a:lnTo>
                  <a:pt x="1000" y="977"/>
                </a:lnTo>
                <a:lnTo>
                  <a:pt x="1000" y="977"/>
                </a:lnTo>
                <a:lnTo>
                  <a:pt x="1002" y="975"/>
                </a:lnTo>
                <a:lnTo>
                  <a:pt x="1002" y="975"/>
                </a:lnTo>
                <a:lnTo>
                  <a:pt x="1006" y="968"/>
                </a:lnTo>
                <a:lnTo>
                  <a:pt x="1009" y="962"/>
                </a:lnTo>
                <a:lnTo>
                  <a:pt x="1009" y="962"/>
                </a:lnTo>
                <a:lnTo>
                  <a:pt x="1010" y="959"/>
                </a:lnTo>
                <a:lnTo>
                  <a:pt x="1010" y="959"/>
                </a:lnTo>
                <a:lnTo>
                  <a:pt x="1012" y="952"/>
                </a:lnTo>
                <a:lnTo>
                  <a:pt x="1015" y="945"/>
                </a:lnTo>
                <a:lnTo>
                  <a:pt x="1015" y="945"/>
                </a:lnTo>
                <a:lnTo>
                  <a:pt x="1016" y="941"/>
                </a:lnTo>
                <a:lnTo>
                  <a:pt x="1016" y="941"/>
                </a:lnTo>
                <a:lnTo>
                  <a:pt x="1018" y="932"/>
                </a:lnTo>
                <a:lnTo>
                  <a:pt x="1018" y="922"/>
                </a:lnTo>
                <a:lnTo>
                  <a:pt x="1018" y="349"/>
                </a:lnTo>
                <a:lnTo>
                  <a:pt x="1018" y="349"/>
                </a:lnTo>
                <a:lnTo>
                  <a:pt x="1018" y="340"/>
                </a:lnTo>
                <a:lnTo>
                  <a:pt x="1016" y="330"/>
                </a:lnTo>
                <a:lnTo>
                  <a:pt x="1016" y="330"/>
                </a:lnTo>
                <a:close/>
                <a:moveTo>
                  <a:pt x="87" y="176"/>
                </a:moveTo>
                <a:lnTo>
                  <a:pt x="64" y="153"/>
                </a:lnTo>
                <a:lnTo>
                  <a:pt x="154" y="63"/>
                </a:lnTo>
                <a:lnTo>
                  <a:pt x="177" y="85"/>
                </a:lnTo>
                <a:lnTo>
                  <a:pt x="87" y="176"/>
                </a:lnTo>
                <a:close/>
                <a:moveTo>
                  <a:pt x="154" y="198"/>
                </a:moveTo>
                <a:lnTo>
                  <a:pt x="199" y="153"/>
                </a:lnTo>
                <a:lnTo>
                  <a:pt x="311" y="261"/>
                </a:lnTo>
                <a:lnTo>
                  <a:pt x="311" y="261"/>
                </a:lnTo>
                <a:lnTo>
                  <a:pt x="291" y="265"/>
                </a:lnTo>
                <a:lnTo>
                  <a:pt x="273" y="270"/>
                </a:lnTo>
                <a:lnTo>
                  <a:pt x="255" y="275"/>
                </a:lnTo>
                <a:lnTo>
                  <a:pt x="238" y="282"/>
                </a:lnTo>
                <a:lnTo>
                  <a:pt x="154" y="198"/>
                </a:lnTo>
                <a:close/>
                <a:moveTo>
                  <a:pt x="382" y="953"/>
                </a:moveTo>
                <a:lnTo>
                  <a:pt x="382" y="953"/>
                </a:lnTo>
                <a:lnTo>
                  <a:pt x="360" y="952"/>
                </a:lnTo>
                <a:lnTo>
                  <a:pt x="339" y="950"/>
                </a:lnTo>
                <a:lnTo>
                  <a:pt x="317" y="947"/>
                </a:lnTo>
                <a:lnTo>
                  <a:pt x="297" y="942"/>
                </a:lnTo>
                <a:lnTo>
                  <a:pt x="276" y="935"/>
                </a:lnTo>
                <a:lnTo>
                  <a:pt x="257" y="928"/>
                </a:lnTo>
                <a:lnTo>
                  <a:pt x="238" y="919"/>
                </a:lnTo>
                <a:lnTo>
                  <a:pt x="221" y="909"/>
                </a:lnTo>
                <a:lnTo>
                  <a:pt x="202" y="898"/>
                </a:lnTo>
                <a:lnTo>
                  <a:pt x="186" y="886"/>
                </a:lnTo>
                <a:lnTo>
                  <a:pt x="170" y="873"/>
                </a:lnTo>
                <a:lnTo>
                  <a:pt x="155" y="859"/>
                </a:lnTo>
                <a:lnTo>
                  <a:pt x="141" y="844"/>
                </a:lnTo>
                <a:lnTo>
                  <a:pt x="128" y="828"/>
                </a:lnTo>
                <a:lnTo>
                  <a:pt x="117" y="811"/>
                </a:lnTo>
                <a:lnTo>
                  <a:pt x="106" y="794"/>
                </a:lnTo>
                <a:lnTo>
                  <a:pt x="106" y="794"/>
                </a:lnTo>
                <a:lnTo>
                  <a:pt x="104" y="789"/>
                </a:lnTo>
                <a:lnTo>
                  <a:pt x="104" y="789"/>
                </a:lnTo>
                <a:lnTo>
                  <a:pt x="103" y="788"/>
                </a:lnTo>
                <a:lnTo>
                  <a:pt x="103" y="788"/>
                </a:lnTo>
                <a:lnTo>
                  <a:pt x="94" y="771"/>
                </a:lnTo>
                <a:lnTo>
                  <a:pt x="87" y="753"/>
                </a:lnTo>
                <a:lnTo>
                  <a:pt x="79" y="735"/>
                </a:lnTo>
                <a:lnTo>
                  <a:pt x="74" y="715"/>
                </a:lnTo>
                <a:lnTo>
                  <a:pt x="69" y="696"/>
                </a:lnTo>
                <a:lnTo>
                  <a:pt x="66" y="677"/>
                </a:lnTo>
                <a:lnTo>
                  <a:pt x="64" y="656"/>
                </a:lnTo>
                <a:lnTo>
                  <a:pt x="64" y="636"/>
                </a:lnTo>
                <a:lnTo>
                  <a:pt x="64" y="636"/>
                </a:lnTo>
                <a:lnTo>
                  <a:pt x="64" y="620"/>
                </a:lnTo>
                <a:lnTo>
                  <a:pt x="65" y="603"/>
                </a:lnTo>
                <a:lnTo>
                  <a:pt x="67" y="588"/>
                </a:lnTo>
                <a:lnTo>
                  <a:pt x="70" y="571"/>
                </a:lnTo>
                <a:lnTo>
                  <a:pt x="74" y="556"/>
                </a:lnTo>
                <a:lnTo>
                  <a:pt x="78" y="541"/>
                </a:lnTo>
                <a:lnTo>
                  <a:pt x="83" y="526"/>
                </a:lnTo>
                <a:lnTo>
                  <a:pt x="89" y="511"/>
                </a:lnTo>
                <a:lnTo>
                  <a:pt x="95" y="497"/>
                </a:lnTo>
                <a:lnTo>
                  <a:pt x="103" y="485"/>
                </a:lnTo>
                <a:lnTo>
                  <a:pt x="110" y="471"/>
                </a:lnTo>
                <a:lnTo>
                  <a:pt x="118" y="458"/>
                </a:lnTo>
                <a:lnTo>
                  <a:pt x="127" y="446"/>
                </a:lnTo>
                <a:lnTo>
                  <a:pt x="137" y="433"/>
                </a:lnTo>
                <a:lnTo>
                  <a:pt x="147" y="422"/>
                </a:lnTo>
                <a:lnTo>
                  <a:pt x="157" y="411"/>
                </a:lnTo>
                <a:lnTo>
                  <a:pt x="168" y="400"/>
                </a:lnTo>
                <a:lnTo>
                  <a:pt x="180" y="390"/>
                </a:lnTo>
                <a:lnTo>
                  <a:pt x="192" y="380"/>
                </a:lnTo>
                <a:lnTo>
                  <a:pt x="205" y="372"/>
                </a:lnTo>
                <a:lnTo>
                  <a:pt x="217" y="363"/>
                </a:lnTo>
                <a:lnTo>
                  <a:pt x="230" y="356"/>
                </a:lnTo>
                <a:lnTo>
                  <a:pt x="244" y="349"/>
                </a:lnTo>
                <a:lnTo>
                  <a:pt x="258" y="343"/>
                </a:lnTo>
                <a:lnTo>
                  <a:pt x="272" y="336"/>
                </a:lnTo>
                <a:lnTo>
                  <a:pt x="287" y="332"/>
                </a:lnTo>
                <a:lnTo>
                  <a:pt x="302" y="328"/>
                </a:lnTo>
                <a:lnTo>
                  <a:pt x="318" y="324"/>
                </a:lnTo>
                <a:lnTo>
                  <a:pt x="333" y="321"/>
                </a:lnTo>
                <a:lnTo>
                  <a:pt x="349" y="319"/>
                </a:lnTo>
                <a:lnTo>
                  <a:pt x="365" y="318"/>
                </a:lnTo>
                <a:lnTo>
                  <a:pt x="382" y="317"/>
                </a:lnTo>
                <a:lnTo>
                  <a:pt x="382" y="317"/>
                </a:lnTo>
                <a:lnTo>
                  <a:pt x="398" y="318"/>
                </a:lnTo>
                <a:lnTo>
                  <a:pt x="414" y="319"/>
                </a:lnTo>
                <a:lnTo>
                  <a:pt x="430" y="321"/>
                </a:lnTo>
                <a:lnTo>
                  <a:pt x="446" y="324"/>
                </a:lnTo>
                <a:lnTo>
                  <a:pt x="461" y="328"/>
                </a:lnTo>
                <a:lnTo>
                  <a:pt x="476" y="332"/>
                </a:lnTo>
                <a:lnTo>
                  <a:pt x="491" y="336"/>
                </a:lnTo>
                <a:lnTo>
                  <a:pt x="505" y="343"/>
                </a:lnTo>
                <a:lnTo>
                  <a:pt x="520" y="349"/>
                </a:lnTo>
                <a:lnTo>
                  <a:pt x="533" y="356"/>
                </a:lnTo>
                <a:lnTo>
                  <a:pt x="547" y="363"/>
                </a:lnTo>
                <a:lnTo>
                  <a:pt x="560" y="372"/>
                </a:lnTo>
                <a:lnTo>
                  <a:pt x="572" y="380"/>
                </a:lnTo>
                <a:lnTo>
                  <a:pt x="584" y="390"/>
                </a:lnTo>
                <a:lnTo>
                  <a:pt x="595" y="400"/>
                </a:lnTo>
                <a:lnTo>
                  <a:pt x="607" y="411"/>
                </a:lnTo>
                <a:lnTo>
                  <a:pt x="617" y="422"/>
                </a:lnTo>
                <a:lnTo>
                  <a:pt x="627" y="433"/>
                </a:lnTo>
                <a:lnTo>
                  <a:pt x="637" y="446"/>
                </a:lnTo>
                <a:lnTo>
                  <a:pt x="646" y="458"/>
                </a:lnTo>
                <a:lnTo>
                  <a:pt x="654" y="471"/>
                </a:lnTo>
                <a:lnTo>
                  <a:pt x="662" y="485"/>
                </a:lnTo>
                <a:lnTo>
                  <a:pt x="668" y="497"/>
                </a:lnTo>
                <a:lnTo>
                  <a:pt x="675" y="511"/>
                </a:lnTo>
                <a:lnTo>
                  <a:pt x="681" y="526"/>
                </a:lnTo>
                <a:lnTo>
                  <a:pt x="685" y="541"/>
                </a:lnTo>
                <a:lnTo>
                  <a:pt x="690" y="556"/>
                </a:lnTo>
                <a:lnTo>
                  <a:pt x="694" y="571"/>
                </a:lnTo>
                <a:lnTo>
                  <a:pt x="696" y="588"/>
                </a:lnTo>
                <a:lnTo>
                  <a:pt x="698" y="603"/>
                </a:lnTo>
                <a:lnTo>
                  <a:pt x="699" y="620"/>
                </a:lnTo>
                <a:lnTo>
                  <a:pt x="700" y="636"/>
                </a:lnTo>
                <a:lnTo>
                  <a:pt x="700" y="636"/>
                </a:lnTo>
                <a:lnTo>
                  <a:pt x="699" y="652"/>
                </a:lnTo>
                <a:lnTo>
                  <a:pt x="698" y="668"/>
                </a:lnTo>
                <a:lnTo>
                  <a:pt x="696" y="684"/>
                </a:lnTo>
                <a:lnTo>
                  <a:pt x="694" y="699"/>
                </a:lnTo>
                <a:lnTo>
                  <a:pt x="690" y="715"/>
                </a:lnTo>
                <a:lnTo>
                  <a:pt x="685" y="730"/>
                </a:lnTo>
                <a:lnTo>
                  <a:pt x="681" y="745"/>
                </a:lnTo>
                <a:lnTo>
                  <a:pt x="675" y="759"/>
                </a:lnTo>
                <a:lnTo>
                  <a:pt x="668" y="773"/>
                </a:lnTo>
                <a:lnTo>
                  <a:pt x="662" y="787"/>
                </a:lnTo>
                <a:lnTo>
                  <a:pt x="654" y="800"/>
                </a:lnTo>
                <a:lnTo>
                  <a:pt x="646" y="813"/>
                </a:lnTo>
                <a:lnTo>
                  <a:pt x="637" y="826"/>
                </a:lnTo>
                <a:lnTo>
                  <a:pt x="627" y="838"/>
                </a:lnTo>
                <a:lnTo>
                  <a:pt x="617" y="849"/>
                </a:lnTo>
                <a:lnTo>
                  <a:pt x="607" y="860"/>
                </a:lnTo>
                <a:lnTo>
                  <a:pt x="595" y="871"/>
                </a:lnTo>
                <a:lnTo>
                  <a:pt x="584" y="880"/>
                </a:lnTo>
                <a:lnTo>
                  <a:pt x="572" y="890"/>
                </a:lnTo>
                <a:lnTo>
                  <a:pt x="560" y="899"/>
                </a:lnTo>
                <a:lnTo>
                  <a:pt x="547" y="907"/>
                </a:lnTo>
                <a:lnTo>
                  <a:pt x="533" y="915"/>
                </a:lnTo>
                <a:lnTo>
                  <a:pt x="520" y="922"/>
                </a:lnTo>
                <a:lnTo>
                  <a:pt x="505" y="929"/>
                </a:lnTo>
                <a:lnTo>
                  <a:pt x="491" y="934"/>
                </a:lnTo>
                <a:lnTo>
                  <a:pt x="476" y="939"/>
                </a:lnTo>
                <a:lnTo>
                  <a:pt x="461" y="944"/>
                </a:lnTo>
                <a:lnTo>
                  <a:pt x="446" y="947"/>
                </a:lnTo>
                <a:lnTo>
                  <a:pt x="430" y="950"/>
                </a:lnTo>
                <a:lnTo>
                  <a:pt x="414" y="952"/>
                </a:lnTo>
                <a:lnTo>
                  <a:pt x="398" y="953"/>
                </a:lnTo>
                <a:lnTo>
                  <a:pt x="382" y="953"/>
                </a:lnTo>
                <a:lnTo>
                  <a:pt x="382" y="953"/>
                </a:lnTo>
                <a:close/>
                <a:moveTo>
                  <a:pt x="827" y="874"/>
                </a:moveTo>
                <a:lnTo>
                  <a:pt x="734" y="783"/>
                </a:lnTo>
                <a:lnTo>
                  <a:pt x="734" y="783"/>
                </a:lnTo>
                <a:lnTo>
                  <a:pt x="740" y="766"/>
                </a:lnTo>
                <a:lnTo>
                  <a:pt x="746" y="748"/>
                </a:lnTo>
                <a:lnTo>
                  <a:pt x="752" y="730"/>
                </a:lnTo>
                <a:lnTo>
                  <a:pt x="756" y="712"/>
                </a:lnTo>
                <a:lnTo>
                  <a:pt x="759" y="694"/>
                </a:lnTo>
                <a:lnTo>
                  <a:pt x="761" y="674"/>
                </a:lnTo>
                <a:lnTo>
                  <a:pt x="762" y="655"/>
                </a:lnTo>
                <a:lnTo>
                  <a:pt x="764" y="636"/>
                </a:lnTo>
                <a:lnTo>
                  <a:pt x="764" y="636"/>
                </a:lnTo>
                <a:lnTo>
                  <a:pt x="762" y="617"/>
                </a:lnTo>
                <a:lnTo>
                  <a:pt x="761" y="597"/>
                </a:lnTo>
                <a:lnTo>
                  <a:pt x="759" y="578"/>
                </a:lnTo>
                <a:lnTo>
                  <a:pt x="756" y="560"/>
                </a:lnTo>
                <a:lnTo>
                  <a:pt x="752" y="540"/>
                </a:lnTo>
                <a:lnTo>
                  <a:pt x="746" y="523"/>
                </a:lnTo>
                <a:lnTo>
                  <a:pt x="740" y="505"/>
                </a:lnTo>
                <a:lnTo>
                  <a:pt x="734" y="488"/>
                </a:lnTo>
                <a:lnTo>
                  <a:pt x="827" y="398"/>
                </a:lnTo>
                <a:lnTo>
                  <a:pt x="827" y="874"/>
                </a:lnTo>
                <a:close/>
                <a:moveTo>
                  <a:pt x="955" y="922"/>
                </a:moveTo>
                <a:lnTo>
                  <a:pt x="955" y="922"/>
                </a:lnTo>
                <a:lnTo>
                  <a:pt x="953" y="928"/>
                </a:lnTo>
                <a:lnTo>
                  <a:pt x="951" y="934"/>
                </a:lnTo>
                <a:lnTo>
                  <a:pt x="951" y="934"/>
                </a:lnTo>
                <a:lnTo>
                  <a:pt x="949" y="938"/>
                </a:lnTo>
                <a:lnTo>
                  <a:pt x="946" y="943"/>
                </a:lnTo>
                <a:lnTo>
                  <a:pt x="946" y="943"/>
                </a:lnTo>
                <a:lnTo>
                  <a:pt x="945" y="945"/>
                </a:lnTo>
                <a:lnTo>
                  <a:pt x="945" y="945"/>
                </a:lnTo>
                <a:lnTo>
                  <a:pt x="940" y="948"/>
                </a:lnTo>
                <a:lnTo>
                  <a:pt x="934" y="951"/>
                </a:lnTo>
                <a:lnTo>
                  <a:pt x="934" y="951"/>
                </a:lnTo>
                <a:lnTo>
                  <a:pt x="930" y="952"/>
                </a:lnTo>
                <a:lnTo>
                  <a:pt x="930" y="952"/>
                </a:lnTo>
                <a:lnTo>
                  <a:pt x="922" y="953"/>
                </a:lnTo>
                <a:lnTo>
                  <a:pt x="914" y="952"/>
                </a:lnTo>
                <a:lnTo>
                  <a:pt x="906" y="949"/>
                </a:lnTo>
                <a:lnTo>
                  <a:pt x="900" y="944"/>
                </a:lnTo>
                <a:lnTo>
                  <a:pt x="900" y="944"/>
                </a:lnTo>
                <a:lnTo>
                  <a:pt x="896" y="939"/>
                </a:lnTo>
                <a:lnTo>
                  <a:pt x="893" y="934"/>
                </a:lnTo>
                <a:lnTo>
                  <a:pt x="891" y="928"/>
                </a:lnTo>
                <a:lnTo>
                  <a:pt x="890" y="922"/>
                </a:lnTo>
                <a:lnTo>
                  <a:pt x="890" y="349"/>
                </a:lnTo>
                <a:lnTo>
                  <a:pt x="890" y="349"/>
                </a:lnTo>
                <a:lnTo>
                  <a:pt x="891" y="343"/>
                </a:lnTo>
                <a:lnTo>
                  <a:pt x="893" y="336"/>
                </a:lnTo>
                <a:lnTo>
                  <a:pt x="897" y="331"/>
                </a:lnTo>
                <a:lnTo>
                  <a:pt x="901" y="327"/>
                </a:lnTo>
                <a:lnTo>
                  <a:pt x="901" y="327"/>
                </a:lnTo>
                <a:lnTo>
                  <a:pt x="905" y="323"/>
                </a:lnTo>
                <a:lnTo>
                  <a:pt x="911" y="320"/>
                </a:lnTo>
                <a:lnTo>
                  <a:pt x="911" y="320"/>
                </a:lnTo>
                <a:lnTo>
                  <a:pt x="916" y="318"/>
                </a:lnTo>
                <a:lnTo>
                  <a:pt x="922" y="317"/>
                </a:lnTo>
                <a:lnTo>
                  <a:pt x="922" y="317"/>
                </a:lnTo>
                <a:lnTo>
                  <a:pt x="929" y="318"/>
                </a:lnTo>
                <a:lnTo>
                  <a:pt x="934" y="320"/>
                </a:lnTo>
                <a:lnTo>
                  <a:pt x="934" y="320"/>
                </a:lnTo>
                <a:lnTo>
                  <a:pt x="940" y="323"/>
                </a:lnTo>
                <a:lnTo>
                  <a:pt x="944" y="327"/>
                </a:lnTo>
                <a:lnTo>
                  <a:pt x="944" y="327"/>
                </a:lnTo>
                <a:lnTo>
                  <a:pt x="946" y="328"/>
                </a:lnTo>
                <a:lnTo>
                  <a:pt x="946" y="328"/>
                </a:lnTo>
                <a:lnTo>
                  <a:pt x="949" y="332"/>
                </a:lnTo>
                <a:lnTo>
                  <a:pt x="951" y="338"/>
                </a:lnTo>
                <a:lnTo>
                  <a:pt x="951" y="338"/>
                </a:lnTo>
                <a:lnTo>
                  <a:pt x="953" y="343"/>
                </a:lnTo>
                <a:lnTo>
                  <a:pt x="955" y="349"/>
                </a:lnTo>
                <a:lnTo>
                  <a:pt x="955" y="922"/>
                </a:lnTo>
                <a:close/>
              </a:path>
            </a:pathLst>
          </a:custGeom>
          <a:solidFill>
            <a:schemeClr val="bg1"/>
          </a:solidFill>
          <a:ln>
            <a:noFill/>
          </a:ln>
        </p:spPr>
        <p:txBody>
          <a:bodyPr vert="horz" wrap="square" lIns="121920" tIns="60960" rIns="121920" bIns="60960" numCol="1" anchor="t" anchorCtr="0" compatLnSpc="1"/>
          <a:lstStyle/>
          <a:p>
            <a:pPr defTabSz="1219170">
              <a:defRPr/>
            </a:pPr>
            <a:endParaRPr lang="zh-CN" altLang="en-US" sz="2400" kern="0">
              <a:solidFill>
                <a:schemeClr val="bg1"/>
              </a:solidFill>
              <a:latin typeface="Calibri"/>
              <a:ea typeface="宋体" panose="02010600030101010101" pitchFamily="2" charset="-122"/>
            </a:endParaRPr>
          </a:p>
        </p:txBody>
      </p:sp>
      <p:sp>
        <p:nvSpPr>
          <p:cNvPr id="26" name="4-文字-1">
            <a:extLst>
              <a:ext uri="{FF2B5EF4-FFF2-40B4-BE49-F238E27FC236}">
                <a16:creationId xmlns:a16="http://schemas.microsoft.com/office/drawing/2014/main" xmlns="" id="{86EA5387-2D8B-4DD1-B78B-3A786FA5DAE0}"/>
              </a:ext>
            </a:extLst>
          </p:cNvPr>
          <p:cNvSpPr/>
          <p:nvPr/>
        </p:nvSpPr>
        <p:spPr>
          <a:xfrm>
            <a:off x="5359644" y="4844393"/>
            <a:ext cx="1462367" cy="338554"/>
          </a:xfrm>
          <a:prstGeom prst="rect">
            <a:avLst/>
          </a:prstGeom>
          <a:noFill/>
        </p:spPr>
        <p:txBody>
          <a:bodyPr wrap="square" rtlCol="0">
            <a:spAutoFit/>
          </a:bodyPr>
          <a:lstStyle/>
          <a:p>
            <a:pPr algn="r" defTabSz="1219170"/>
            <a:r>
              <a:rPr lang="en-US" altLang="zh-CN" sz="16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2014年6月</a:t>
            </a:r>
          </a:p>
        </p:txBody>
      </p:sp>
      <p:sp>
        <p:nvSpPr>
          <p:cNvPr id="27" name="4-文字-2">
            <a:extLst>
              <a:ext uri="{FF2B5EF4-FFF2-40B4-BE49-F238E27FC236}">
                <a16:creationId xmlns:a16="http://schemas.microsoft.com/office/drawing/2014/main" xmlns="" id="{E8B582D2-9089-4258-8C46-B5929BCB0F74}"/>
              </a:ext>
            </a:extLst>
          </p:cNvPr>
          <p:cNvSpPr/>
          <p:nvPr/>
        </p:nvSpPr>
        <p:spPr>
          <a:xfrm>
            <a:off x="4904952" y="4216550"/>
            <a:ext cx="1879269" cy="618183"/>
          </a:xfrm>
          <a:prstGeom prst="rect">
            <a:avLst/>
          </a:prstGeom>
        </p:spPr>
        <p:txBody>
          <a:bodyPr wrap="square">
            <a:spAutoFit/>
          </a:bodyPr>
          <a:lstStyle/>
          <a:p>
            <a:pPr lvl="0">
              <a:lnSpc>
                <a:spcPct val="150000"/>
              </a:lnSpc>
            </a:pPr>
            <a:r>
              <a:rPr lang="zh-CN" altLang="en-US" sz="1200" kern="100" dirty="0">
                <a:solidFill>
                  <a:schemeClr val="bg1"/>
                </a:solidFill>
                <a:cs typeface="+mn-ea"/>
                <a:sym typeface="+mn-lt"/>
              </a:rPr>
              <a:t>集体维护一个可靠数据库的技术方案。</a:t>
            </a:r>
          </a:p>
        </p:txBody>
      </p:sp>
      <p:sp>
        <p:nvSpPr>
          <p:cNvPr id="28" name="5-1">
            <a:extLst>
              <a:ext uri="{FF2B5EF4-FFF2-40B4-BE49-F238E27FC236}">
                <a16:creationId xmlns:a16="http://schemas.microsoft.com/office/drawing/2014/main" xmlns="" id="{44EA4F51-5625-4B2C-91E4-1454371B71C0}"/>
              </a:ext>
            </a:extLst>
          </p:cNvPr>
          <p:cNvSpPr>
            <a:spLocks/>
          </p:cNvSpPr>
          <p:nvPr/>
        </p:nvSpPr>
        <p:spPr bwMode="auto">
          <a:xfrm>
            <a:off x="8343652" y="2499717"/>
            <a:ext cx="436033" cy="872067"/>
          </a:xfrm>
          <a:custGeom>
            <a:avLst/>
            <a:gdLst>
              <a:gd name="T0" fmla="*/ 2147483647 w 43"/>
              <a:gd name="T1" fmla="*/ 2147483647 h 86"/>
              <a:gd name="T2" fmla="*/ 0 w 43"/>
              <a:gd name="T3" fmla="*/ 2147483647 h 86"/>
              <a:gd name="T4" fmla="*/ 0 w 43"/>
              <a:gd name="T5" fmla="*/ 2147483647 h 86"/>
              <a:gd name="T6" fmla="*/ 2147483647 w 43"/>
              <a:gd name="T7" fmla="*/ 2147483647 h 86"/>
              <a:gd name="T8" fmla="*/ 2147483647 w 43"/>
              <a:gd name="T9" fmla="*/ 2147483647 h 86"/>
              <a:gd name="T10" fmla="*/ 2147483647 w 43"/>
              <a:gd name="T11" fmla="*/ 2147483647 h 86"/>
              <a:gd name="T12" fmla="*/ 2147483647 w 43"/>
              <a:gd name="T13" fmla="*/ 0 h 86"/>
              <a:gd name="T14" fmla="*/ 2147483647 w 43"/>
              <a:gd name="T15" fmla="*/ 0 h 86"/>
              <a:gd name="T16" fmla="*/ 2147483647 w 43"/>
              <a:gd name="T17" fmla="*/ 2147483647 h 86"/>
              <a:gd name="T18" fmla="*/ 2147483647 w 43"/>
              <a:gd name="T19" fmla="*/ 2147483647 h 86"/>
              <a:gd name="T20" fmla="*/ 2147483647 w 43"/>
              <a:gd name="T21" fmla="*/ 2147483647 h 86"/>
              <a:gd name="T22" fmla="*/ 2147483647 w 43"/>
              <a:gd name="T23" fmla="*/ 2147483647 h 86"/>
              <a:gd name="T24" fmla="*/ 2147483647 w 43"/>
              <a:gd name="T25" fmla="*/ 2147483647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3" h="86">
                <a:moveTo>
                  <a:pt x="2" y="86"/>
                </a:moveTo>
                <a:cubicBezTo>
                  <a:pt x="0" y="86"/>
                  <a:pt x="0" y="86"/>
                  <a:pt x="0" y="86"/>
                </a:cubicBezTo>
                <a:cubicBezTo>
                  <a:pt x="0" y="50"/>
                  <a:pt x="0" y="50"/>
                  <a:pt x="0" y="50"/>
                </a:cubicBezTo>
                <a:cubicBezTo>
                  <a:pt x="0" y="41"/>
                  <a:pt x="7" y="34"/>
                  <a:pt x="16" y="34"/>
                </a:cubicBezTo>
                <a:cubicBezTo>
                  <a:pt x="27" y="34"/>
                  <a:pt x="27" y="34"/>
                  <a:pt x="27" y="34"/>
                </a:cubicBezTo>
                <a:cubicBezTo>
                  <a:pt x="35" y="34"/>
                  <a:pt x="41" y="27"/>
                  <a:pt x="41" y="19"/>
                </a:cubicBezTo>
                <a:cubicBezTo>
                  <a:pt x="41" y="0"/>
                  <a:pt x="41" y="0"/>
                  <a:pt x="41" y="0"/>
                </a:cubicBezTo>
                <a:cubicBezTo>
                  <a:pt x="43" y="0"/>
                  <a:pt x="43" y="0"/>
                  <a:pt x="43" y="0"/>
                </a:cubicBezTo>
                <a:cubicBezTo>
                  <a:pt x="43" y="19"/>
                  <a:pt x="43" y="19"/>
                  <a:pt x="43" y="19"/>
                </a:cubicBezTo>
                <a:cubicBezTo>
                  <a:pt x="43" y="28"/>
                  <a:pt x="36" y="35"/>
                  <a:pt x="27" y="35"/>
                </a:cubicBezTo>
                <a:cubicBezTo>
                  <a:pt x="16" y="35"/>
                  <a:pt x="16" y="35"/>
                  <a:pt x="16" y="35"/>
                </a:cubicBezTo>
                <a:cubicBezTo>
                  <a:pt x="8" y="35"/>
                  <a:pt x="2" y="42"/>
                  <a:pt x="2" y="50"/>
                </a:cubicBezTo>
                <a:lnTo>
                  <a:pt x="2" y="86"/>
                </a:lnTo>
                <a:close/>
              </a:path>
            </a:pathLst>
          </a:custGeom>
          <a:solidFill>
            <a:schemeClr val="tx2">
              <a:lumMod val="60000"/>
              <a:lumOff val="40000"/>
            </a:schemeClr>
          </a:solidFill>
          <a:ln>
            <a:solidFill>
              <a:schemeClr val="bg1"/>
            </a:solidFill>
          </a:ln>
          <a:extLst/>
        </p:spPr>
        <p:txBody>
          <a:bodyPr/>
          <a:lstStyle/>
          <a:p>
            <a:pPr defTabSz="1219139"/>
            <a:endParaRPr lang="zh-CN" altLang="en-US" sz="2400">
              <a:solidFill>
                <a:schemeClr val="bg1"/>
              </a:solidFill>
              <a:latin typeface="Calibri" panose="020F0502020204030204"/>
              <a:ea typeface="宋体" panose="02010600030101010101" pitchFamily="2" charset="-122"/>
            </a:endParaRPr>
          </a:p>
        </p:txBody>
      </p:sp>
      <p:sp>
        <p:nvSpPr>
          <p:cNvPr id="29" name="5-2">
            <a:extLst>
              <a:ext uri="{FF2B5EF4-FFF2-40B4-BE49-F238E27FC236}">
                <a16:creationId xmlns:a16="http://schemas.microsoft.com/office/drawing/2014/main" xmlns="" id="{9965AB94-B9A8-4278-B2F8-D4BD98BF525A}"/>
              </a:ext>
            </a:extLst>
          </p:cNvPr>
          <p:cNvSpPr>
            <a:spLocks noChangeArrowheads="1"/>
          </p:cNvSpPr>
          <p:nvPr/>
        </p:nvSpPr>
        <p:spPr bwMode="auto">
          <a:xfrm>
            <a:off x="8310385" y="1627652"/>
            <a:ext cx="891116" cy="893233"/>
          </a:xfrm>
          <a:prstGeom prst="ellipse">
            <a:avLst/>
          </a:prstGeom>
          <a:solidFill>
            <a:srgbClr val="2859A8"/>
          </a:solidFill>
          <a:ln>
            <a:noFill/>
          </a:ln>
          <a:extLst/>
        </p:spPr>
        <p:txBody>
          <a:bodyPr/>
          <a:lstStyle/>
          <a:p>
            <a:pPr defTabSz="1219139"/>
            <a:endParaRPr lang="zh-CN" altLang="en-US" sz="2400">
              <a:solidFill>
                <a:schemeClr val="bg1"/>
              </a:solidFill>
              <a:latin typeface="Calibri" pitchFamily="34" charset="0"/>
              <a:ea typeface="宋体" charset="-122"/>
            </a:endParaRPr>
          </a:p>
        </p:txBody>
      </p:sp>
      <p:sp>
        <p:nvSpPr>
          <p:cNvPr id="30" name="5-3">
            <a:extLst>
              <a:ext uri="{FF2B5EF4-FFF2-40B4-BE49-F238E27FC236}">
                <a16:creationId xmlns:a16="http://schemas.microsoft.com/office/drawing/2014/main" xmlns="" id="{CB2AD338-8790-40A2-95BD-768730622D49}"/>
              </a:ext>
            </a:extLst>
          </p:cNvPr>
          <p:cNvSpPr>
            <a:spLocks noEditPoints="1"/>
          </p:cNvSpPr>
          <p:nvPr/>
        </p:nvSpPr>
        <p:spPr bwMode="auto">
          <a:xfrm>
            <a:off x="8622140" y="1879298"/>
            <a:ext cx="267607" cy="389940"/>
          </a:xfrm>
          <a:custGeom>
            <a:avLst/>
            <a:gdLst>
              <a:gd name="T0" fmla="*/ 474 w 700"/>
              <a:gd name="T1" fmla="*/ 694 h 1018"/>
              <a:gd name="T2" fmla="*/ 568 w 700"/>
              <a:gd name="T3" fmla="*/ 554 h 1018"/>
              <a:gd name="T4" fmla="*/ 555 w 700"/>
              <a:gd name="T5" fmla="*/ 136 h 1018"/>
              <a:gd name="T6" fmla="*/ 436 w 700"/>
              <a:gd name="T7" fmla="*/ 18 h 1018"/>
              <a:gd name="T8" fmla="*/ 284 w 700"/>
              <a:gd name="T9" fmla="*/ 11 h 1018"/>
              <a:gd name="T10" fmla="*/ 154 w 700"/>
              <a:gd name="T11" fmla="*/ 117 h 1018"/>
              <a:gd name="T12" fmla="*/ 128 w 700"/>
              <a:gd name="T13" fmla="*/ 532 h 1018"/>
              <a:gd name="T14" fmla="*/ 209 w 700"/>
              <a:gd name="T15" fmla="*/ 681 h 1018"/>
              <a:gd name="T16" fmla="*/ 350 w 700"/>
              <a:gd name="T17" fmla="*/ 732 h 1018"/>
              <a:gd name="T18" fmla="*/ 241 w 700"/>
              <a:gd name="T19" fmla="*/ 376 h 1018"/>
              <a:gd name="T20" fmla="*/ 252 w 700"/>
              <a:gd name="T21" fmla="*/ 338 h 1018"/>
              <a:gd name="T22" fmla="*/ 191 w 700"/>
              <a:gd name="T23" fmla="*/ 254 h 1018"/>
              <a:gd name="T24" fmla="*/ 252 w 700"/>
              <a:gd name="T25" fmla="*/ 235 h 1018"/>
              <a:gd name="T26" fmla="*/ 241 w 700"/>
              <a:gd name="T27" fmla="*/ 196 h 1018"/>
              <a:gd name="T28" fmla="*/ 208 w 700"/>
              <a:gd name="T29" fmla="*/ 152 h 1018"/>
              <a:gd name="T30" fmla="*/ 283 w 700"/>
              <a:gd name="T31" fmla="*/ 78 h 1018"/>
              <a:gd name="T32" fmla="*/ 378 w 700"/>
              <a:gd name="T33" fmla="*/ 66 h 1018"/>
              <a:gd name="T34" fmla="*/ 471 w 700"/>
              <a:gd name="T35" fmla="*/ 119 h 1018"/>
              <a:gd name="T36" fmla="*/ 477 w 700"/>
              <a:gd name="T37" fmla="*/ 191 h 1018"/>
              <a:gd name="T38" fmla="*/ 445 w 700"/>
              <a:gd name="T39" fmla="*/ 223 h 1018"/>
              <a:gd name="T40" fmla="*/ 471 w 700"/>
              <a:gd name="T41" fmla="*/ 254 h 1018"/>
              <a:gd name="T42" fmla="*/ 459 w 700"/>
              <a:gd name="T43" fmla="*/ 324 h 1018"/>
              <a:gd name="T44" fmla="*/ 448 w 700"/>
              <a:gd name="T45" fmla="*/ 363 h 1018"/>
              <a:gd name="T46" fmla="*/ 509 w 700"/>
              <a:gd name="T47" fmla="*/ 445 h 1018"/>
              <a:gd name="T48" fmla="*/ 448 w 700"/>
              <a:gd name="T49" fmla="*/ 464 h 1018"/>
              <a:gd name="T50" fmla="*/ 459 w 700"/>
              <a:gd name="T51" fmla="*/ 504 h 1018"/>
              <a:gd name="T52" fmla="*/ 502 w 700"/>
              <a:gd name="T53" fmla="*/ 557 h 1018"/>
              <a:gd name="T54" fmla="*/ 426 w 700"/>
              <a:gd name="T55" fmla="*/ 649 h 1018"/>
              <a:gd name="T56" fmla="*/ 318 w 700"/>
              <a:gd name="T57" fmla="*/ 665 h 1018"/>
              <a:gd name="T58" fmla="*/ 219 w 700"/>
              <a:gd name="T59" fmla="*/ 598 h 1018"/>
              <a:gd name="T60" fmla="*/ 223 w 700"/>
              <a:gd name="T61" fmla="*/ 510 h 1018"/>
              <a:gd name="T62" fmla="*/ 255 w 700"/>
              <a:gd name="T63" fmla="*/ 477 h 1018"/>
              <a:gd name="T64" fmla="*/ 229 w 700"/>
              <a:gd name="T65" fmla="*/ 446 h 1018"/>
              <a:gd name="T66" fmla="*/ 372 w 700"/>
              <a:gd name="T67" fmla="*/ 595 h 1018"/>
              <a:gd name="T68" fmla="*/ 379 w 700"/>
              <a:gd name="T69" fmla="*/ 147 h 1018"/>
              <a:gd name="T70" fmla="*/ 344 w 700"/>
              <a:gd name="T71" fmla="*/ 128 h 1018"/>
              <a:gd name="T72" fmla="*/ 318 w 700"/>
              <a:gd name="T73" fmla="*/ 573 h 1018"/>
              <a:gd name="T74" fmla="*/ 344 w 700"/>
              <a:gd name="T75" fmla="*/ 604 h 1018"/>
              <a:gd name="T76" fmla="*/ 499 w 700"/>
              <a:gd name="T77" fmla="*/ 826 h 1018"/>
              <a:gd name="T78" fmla="*/ 658 w 700"/>
              <a:gd name="T79" fmla="*/ 675 h 1018"/>
              <a:gd name="T80" fmla="*/ 699 w 700"/>
              <a:gd name="T81" fmla="*/ 503 h 1018"/>
              <a:gd name="T82" fmla="*/ 668 w 700"/>
              <a:gd name="T83" fmla="*/ 477 h 1018"/>
              <a:gd name="T84" fmla="*/ 636 w 700"/>
              <a:gd name="T85" fmla="*/ 510 h 1018"/>
              <a:gd name="T86" fmla="*/ 619 w 700"/>
              <a:gd name="T87" fmla="*/ 607 h 1018"/>
              <a:gd name="T88" fmla="*/ 562 w 700"/>
              <a:gd name="T89" fmla="*/ 702 h 1018"/>
              <a:gd name="T90" fmla="*/ 474 w 700"/>
              <a:gd name="T91" fmla="*/ 767 h 1018"/>
              <a:gd name="T92" fmla="*/ 364 w 700"/>
              <a:gd name="T93" fmla="*/ 795 h 1018"/>
              <a:gd name="T94" fmla="*/ 265 w 700"/>
              <a:gd name="T95" fmla="*/ 782 h 1018"/>
              <a:gd name="T96" fmla="*/ 168 w 700"/>
              <a:gd name="T97" fmla="*/ 729 h 1018"/>
              <a:gd name="T98" fmla="*/ 98 w 700"/>
              <a:gd name="T99" fmla="*/ 646 h 1018"/>
              <a:gd name="T100" fmla="*/ 65 w 700"/>
              <a:gd name="T101" fmla="*/ 539 h 1018"/>
              <a:gd name="T102" fmla="*/ 50 w 700"/>
              <a:gd name="T103" fmla="*/ 483 h 1018"/>
              <a:gd name="T104" fmla="*/ 9 w 700"/>
              <a:gd name="T105" fmla="*/ 487 h 1018"/>
              <a:gd name="T106" fmla="*/ 11 w 700"/>
              <a:gd name="T107" fmla="*/ 595 h 1018"/>
              <a:gd name="T108" fmla="*/ 131 w 700"/>
              <a:gd name="T109" fmla="*/ 781 h 1018"/>
              <a:gd name="T110" fmla="*/ 127 w 700"/>
              <a:gd name="T111" fmla="*/ 955 h 1018"/>
              <a:gd name="T112" fmla="*/ 95 w 700"/>
              <a:gd name="T113" fmla="*/ 986 h 1018"/>
              <a:gd name="T114" fmla="*/ 121 w 700"/>
              <a:gd name="T115" fmla="*/ 1017 h 1018"/>
              <a:gd name="T116" fmla="*/ 599 w 700"/>
              <a:gd name="T117" fmla="*/ 1004 h 1018"/>
              <a:gd name="T118" fmla="*/ 595 w 700"/>
              <a:gd name="T119" fmla="*/ 963 h 1018"/>
              <a:gd name="T120" fmla="*/ 318 w 700"/>
              <a:gd name="T121" fmla="*/ 857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0" h="1018">
                <a:moveTo>
                  <a:pt x="350" y="732"/>
                </a:moveTo>
                <a:lnTo>
                  <a:pt x="350" y="732"/>
                </a:lnTo>
                <a:lnTo>
                  <a:pt x="373" y="731"/>
                </a:lnTo>
                <a:lnTo>
                  <a:pt x="394" y="727"/>
                </a:lnTo>
                <a:lnTo>
                  <a:pt x="416" y="722"/>
                </a:lnTo>
                <a:lnTo>
                  <a:pt x="436" y="714"/>
                </a:lnTo>
                <a:lnTo>
                  <a:pt x="456" y="705"/>
                </a:lnTo>
                <a:lnTo>
                  <a:pt x="474" y="694"/>
                </a:lnTo>
                <a:lnTo>
                  <a:pt x="491" y="681"/>
                </a:lnTo>
                <a:lnTo>
                  <a:pt x="507" y="666"/>
                </a:lnTo>
                <a:lnTo>
                  <a:pt x="522" y="651"/>
                </a:lnTo>
                <a:lnTo>
                  <a:pt x="535" y="634"/>
                </a:lnTo>
                <a:lnTo>
                  <a:pt x="546" y="615"/>
                </a:lnTo>
                <a:lnTo>
                  <a:pt x="555" y="595"/>
                </a:lnTo>
                <a:lnTo>
                  <a:pt x="563" y="575"/>
                </a:lnTo>
                <a:lnTo>
                  <a:pt x="568" y="554"/>
                </a:lnTo>
                <a:lnTo>
                  <a:pt x="572" y="532"/>
                </a:lnTo>
                <a:lnTo>
                  <a:pt x="573" y="510"/>
                </a:lnTo>
                <a:lnTo>
                  <a:pt x="573" y="223"/>
                </a:lnTo>
                <a:lnTo>
                  <a:pt x="573" y="223"/>
                </a:lnTo>
                <a:lnTo>
                  <a:pt x="572" y="201"/>
                </a:lnTo>
                <a:lnTo>
                  <a:pt x="568" y="178"/>
                </a:lnTo>
                <a:lnTo>
                  <a:pt x="563" y="157"/>
                </a:lnTo>
                <a:lnTo>
                  <a:pt x="555" y="136"/>
                </a:lnTo>
                <a:lnTo>
                  <a:pt x="546" y="117"/>
                </a:lnTo>
                <a:lnTo>
                  <a:pt x="535" y="99"/>
                </a:lnTo>
                <a:lnTo>
                  <a:pt x="522" y="81"/>
                </a:lnTo>
                <a:lnTo>
                  <a:pt x="507" y="65"/>
                </a:lnTo>
                <a:lnTo>
                  <a:pt x="491" y="51"/>
                </a:lnTo>
                <a:lnTo>
                  <a:pt x="474" y="39"/>
                </a:lnTo>
                <a:lnTo>
                  <a:pt x="456" y="27"/>
                </a:lnTo>
                <a:lnTo>
                  <a:pt x="436" y="18"/>
                </a:lnTo>
                <a:lnTo>
                  <a:pt x="416" y="11"/>
                </a:lnTo>
                <a:lnTo>
                  <a:pt x="394" y="5"/>
                </a:lnTo>
                <a:lnTo>
                  <a:pt x="373" y="1"/>
                </a:lnTo>
                <a:lnTo>
                  <a:pt x="350" y="0"/>
                </a:lnTo>
                <a:lnTo>
                  <a:pt x="350" y="0"/>
                </a:lnTo>
                <a:lnTo>
                  <a:pt x="327" y="1"/>
                </a:lnTo>
                <a:lnTo>
                  <a:pt x="305" y="5"/>
                </a:lnTo>
                <a:lnTo>
                  <a:pt x="284" y="11"/>
                </a:lnTo>
                <a:lnTo>
                  <a:pt x="264" y="18"/>
                </a:lnTo>
                <a:lnTo>
                  <a:pt x="244" y="27"/>
                </a:lnTo>
                <a:lnTo>
                  <a:pt x="226" y="39"/>
                </a:lnTo>
                <a:lnTo>
                  <a:pt x="209" y="51"/>
                </a:lnTo>
                <a:lnTo>
                  <a:pt x="193" y="65"/>
                </a:lnTo>
                <a:lnTo>
                  <a:pt x="178" y="81"/>
                </a:lnTo>
                <a:lnTo>
                  <a:pt x="165" y="99"/>
                </a:lnTo>
                <a:lnTo>
                  <a:pt x="154" y="117"/>
                </a:lnTo>
                <a:lnTo>
                  <a:pt x="144" y="136"/>
                </a:lnTo>
                <a:lnTo>
                  <a:pt x="137" y="157"/>
                </a:lnTo>
                <a:lnTo>
                  <a:pt x="132" y="178"/>
                </a:lnTo>
                <a:lnTo>
                  <a:pt x="128" y="201"/>
                </a:lnTo>
                <a:lnTo>
                  <a:pt x="127" y="223"/>
                </a:lnTo>
                <a:lnTo>
                  <a:pt x="127" y="510"/>
                </a:lnTo>
                <a:lnTo>
                  <a:pt x="127" y="510"/>
                </a:lnTo>
                <a:lnTo>
                  <a:pt x="128" y="532"/>
                </a:lnTo>
                <a:lnTo>
                  <a:pt x="132" y="554"/>
                </a:lnTo>
                <a:lnTo>
                  <a:pt x="137" y="575"/>
                </a:lnTo>
                <a:lnTo>
                  <a:pt x="144" y="595"/>
                </a:lnTo>
                <a:lnTo>
                  <a:pt x="154" y="615"/>
                </a:lnTo>
                <a:lnTo>
                  <a:pt x="165" y="634"/>
                </a:lnTo>
                <a:lnTo>
                  <a:pt x="178" y="651"/>
                </a:lnTo>
                <a:lnTo>
                  <a:pt x="193" y="666"/>
                </a:lnTo>
                <a:lnTo>
                  <a:pt x="209" y="681"/>
                </a:lnTo>
                <a:lnTo>
                  <a:pt x="226" y="694"/>
                </a:lnTo>
                <a:lnTo>
                  <a:pt x="244" y="705"/>
                </a:lnTo>
                <a:lnTo>
                  <a:pt x="264" y="714"/>
                </a:lnTo>
                <a:lnTo>
                  <a:pt x="284" y="722"/>
                </a:lnTo>
                <a:lnTo>
                  <a:pt x="305" y="727"/>
                </a:lnTo>
                <a:lnTo>
                  <a:pt x="327" y="731"/>
                </a:lnTo>
                <a:lnTo>
                  <a:pt x="350" y="732"/>
                </a:lnTo>
                <a:lnTo>
                  <a:pt x="350" y="732"/>
                </a:lnTo>
                <a:close/>
                <a:moveTo>
                  <a:pt x="223" y="445"/>
                </a:moveTo>
                <a:lnTo>
                  <a:pt x="191" y="445"/>
                </a:lnTo>
                <a:lnTo>
                  <a:pt x="191" y="382"/>
                </a:lnTo>
                <a:lnTo>
                  <a:pt x="223" y="382"/>
                </a:lnTo>
                <a:lnTo>
                  <a:pt x="223" y="382"/>
                </a:lnTo>
                <a:lnTo>
                  <a:pt x="229" y="381"/>
                </a:lnTo>
                <a:lnTo>
                  <a:pt x="235" y="380"/>
                </a:lnTo>
                <a:lnTo>
                  <a:pt x="241" y="376"/>
                </a:lnTo>
                <a:lnTo>
                  <a:pt x="245" y="372"/>
                </a:lnTo>
                <a:lnTo>
                  <a:pt x="250" y="368"/>
                </a:lnTo>
                <a:lnTo>
                  <a:pt x="252" y="363"/>
                </a:lnTo>
                <a:lnTo>
                  <a:pt x="254" y="356"/>
                </a:lnTo>
                <a:lnTo>
                  <a:pt x="255" y="350"/>
                </a:lnTo>
                <a:lnTo>
                  <a:pt x="255" y="350"/>
                </a:lnTo>
                <a:lnTo>
                  <a:pt x="254" y="343"/>
                </a:lnTo>
                <a:lnTo>
                  <a:pt x="252" y="338"/>
                </a:lnTo>
                <a:lnTo>
                  <a:pt x="250" y="333"/>
                </a:lnTo>
                <a:lnTo>
                  <a:pt x="245" y="327"/>
                </a:lnTo>
                <a:lnTo>
                  <a:pt x="241" y="324"/>
                </a:lnTo>
                <a:lnTo>
                  <a:pt x="235" y="321"/>
                </a:lnTo>
                <a:lnTo>
                  <a:pt x="229" y="319"/>
                </a:lnTo>
                <a:lnTo>
                  <a:pt x="223" y="319"/>
                </a:lnTo>
                <a:lnTo>
                  <a:pt x="191" y="319"/>
                </a:lnTo>
                <a:lnTo>
                  <a:pt x="191" y="254"/>
                </a:lnTo>
                <a:lnTo>
                  <a:pt x="223" y="254"/>
                </a:lnTo>
                <a:lnTo>
                  <a:pt x="223" y="254"/>
                </a:lnTo>
                <a:lnTo>
                  <a:pt x="229" y="254"/>
                </a:lnTo>
                <a:lnTo>
                  <a:pt x="235" y="252"/>
                </a:lnTo>
                <a:lnTo>
                  <a:pt x="241" y="249"/>
                </a:lnTo>
                <a:lnTo>
                  <a:pt x="245" y="246"/>
                </a:lnTo>
                <a:lnTo>
                  <a:pt x="250" y="240"/>
                </a:lnTo>
                <a:lnTo>
                  <a:pt x="252" y="235"/>
                </a:lnTo>
                <a:lnTo>
                  <a:pt x="254" y="230"/>
                </a:lnTo>
                <a:lnTo>
                  <a:pt x="255" y="223"/>
                </a:lnTo>
                <a:lnTo>
                  <a:pt x="255" y="223"/>
                </a:lnTo>
                <a:lnTo>
                  <a:pt x="254" y="217"/>
                </a:lnTo>
                <a:lnTo>
                  <a:pt x="252" y="210"/>
                </a:lnTo>
                <a:lnTo>
                  <a:pt x="250" y="205"/>
                </a:lnTo>
                <a:lnTo>
                  <a:pt x="245" y="201"/>
                </a:lnTo>
                <a:lnTo>
                  <a:pt x="241" y="196"/>
                </a:lnTo>
                <a:lnTo>
                  <a:pt x="235" y="193"/>
                </a:lnTo>
                <a:lnTo>
                  <a:pt x="229" y="192"/>
                </a:lnTo>
                <a:lnTo>
                  <a:pt x="223" y="191"/>
                </a:lnTo>
                <a:lnTo>
                  <a:pt x="194" y="191"/>
                </a:lnTo>
                <a:lnTo>
                  <a:pt x="194" y="191"/>
                </a:lnTo>
                <a:lnTo>
                  <a:pt x="197" y="178"/>
                </a:lnTo>
                <a:lnTo>
                  <a:pt x="202" y="165"/>
                </a:lnTo>
                <a:lnTo>
                  <a:pt x="208" y="152"/>
                </a:lnTo>
                <a:lnTo>
                  <a:pt x="214" y="140"/>
                </a:lnTo>
                <a:lnTo>
                  <a:pt x="222" y="130"/>
                </a:lnTo>
                <a:lnTo>
                  <a:pt x="229" y="119"/>
                </a:lnTo>
                <a:lnTo>
                  <a:pt x="239" y="109"/>
                </a:lnTo>
                <a:lnTo>
                  <a:pt x="249" y="101"/>
                </a:lnTo>
                <a:lnTo>
                  <a:pt x="259" y="92"/>
                </a:lnTo>
                <a:lnTo>
                  <a:pt x="271" y="85"/>
                </a:lnTo>
                <a:lnTo>
                  <a:pt x="283" y="78"/>
                </a:lnTo>
                <a:lnTo>
                  <a:pt x="296" y="74"/>
                </a:lnTo>
                <a:lnTo>
                  <a:pt x="309" y="70"/>
                </a:lnTo>
                <a:lnTo>
                  <a:pt x="322" y="66"/>
                </a:lnTo>
                <a:lnTo>
                  <a:pt x="335" y="64"/>
                </a:lnTo>
                <a:lnTo>
                  <a:pt x="350" y="64"/>
                </a:lnTo>
                <a:lnTo>
                  <a:pt x="350" y="64"/>
                </a:lnTo>
                <a:lnTo>
                  <a:pt x="364" y="64"/>
                </a:lnTo>
                <a:lnTo>
                  <a:pt x="378" y="66"/>
                </a:lnTo>
                <a:lnTo>
                  <a:pt x="391" y="70"/>
                </a:lnTo>
                <a:lnTo>
                  <a:pt x="404" y="74"/>
                </a:lnTo>
                <a:lnTo>
                  <a:pt x="417" y="78"/>
                </a:lnTo>
                <a:lnTo>
                  <a:pt x="429" y="85"/>
                </a:lnTo>
                <a:lnTo>
                  <a:pt x="441" y="92"/>
                </a:lnTo>
                <a:lnTo>
                  <a:pt x="451" y="101"/>
                </a:lnTo>
                <a:lnTo>
                  <a:pt x="461" y="109"/>
                </a:lnTo>
                <a:lnTo>
                  <a:pt x="471" y="119"/>
                </a:lnTo>
                <a:lnTo>
                  <a:pt x="478" y="130"/>
                </a:lnTo>
                <a:lnTo>
                  <a:pt x="486" y="140"/>
                </a:lnTo>
                <a:lnTo>
                  <a:pt x="492" y="152"/>
                </a:lnTo>
                <a:lnTo>
                  <a:pt x="497" y="165"/>
                </a:lnTo>
                <a:lnTo>
                  <a:pt x="503" y="178"/>
                </a:lnTo>
                <a:lnTo>
                  <a:pt x="506" y="191"/>
                </a:lnTo>
                <a:lnTo>
                  <a:pt x="477" y="191"/>
                </a:lnTo>
                <a:lnTo>
                  <a:pt x="477" y="191"/>
                </a:lnTo>
                <a:lnTo>
                  <a:pt x="471" y="192"/>
                </a:lnTo>
                <a:lnTo>
                  <a:pt x="465" y="193"/>
                </a:lnTo>
                <a:lnTo>
                  <a:pt x="459" y="196"/>
                </a:lnTo>
                <a:lnTo>
                  <a:pt x="455" y="201"/>
                </a:lnTo>
                <a:lnTo>
                  <a:pt x="450" y="205"/>
                </a:lnTo>
                <a:lnTo>
                  <a:pt x="448" y="210"/>
                </a:lnTo>
                <a:lnTo>
                  <a:pt x="446" y="217"/>
                </a:lnTo>
                <a:lnTo>
                  <a:pt x="445" y="223"/>
                </a:lnTo>
                <a:lnTo>
                  <a:pt x="445" y="223"/>
                </a:lnTo>
                <a:lnTo>
                  <a:pt x="446" y="230"/>
                </a:lnTo>
                <a:lnTo>
                  <a:pt x="448" y="235"/>
                </a:lnTo>
                <a:lnTo>
                  <a:pt x="450" y="240"/>
                </a:lnTo>
                <a:lnTo>
                  <a:pt x="455" y="246"/>
                </a:lnTo>
                <a:lnTo>
                  <a:pt x="459" y="249"/>
                </a:lnTo>
                <a:lnTo>
                  <a:pt x="465" y="252"/>
                </a:lnTo>
                <a:lnTo>
                  <a:pt x="471" y="254"/>
                </a:lnTo>
                <a:lnTo>
                  <a:pt x="477" y="254"/>
                </a:lnTo>
                <a:lnTo>
                  <a:pt x="509" y="254"/>
                </a:lnTo>
                <a:lnTo>
                  <a:pt x="509" y="319"/>
                </a:lnTo>
                <a:lnTo>
                  <a:pt x="477" y="319"/>
                </a:lnTo>
                <a:lnTo>
                  <a:pt x="477" y="319"/>
                </a:lnTo>
                <a:lnTo>
                  <a:pt x="471" y="319"/>
                </a:lnTo>
                <a:lnTo>
                  <a:pt x="465" y="321"/>
                </a:lnTo>
                <a:lnTo>
                  <a:pt x="459" y="324"/>
                </a:lnTo>
                <a:lnTo>
                  <a:pt x="455" y="327"/>
                </a:lnTo>
                <a:lnTo>
                  <a:pt x="450" y="333"/>
                </a:lnTo>
                <a:lnTo>
                  <a:pt x="448" y="338"/>
                </a:lnTo>
                <a:lnTo>
                  <a:pt x="446" y="343"/>
                </a:lnTo>
                <a:lnTo>
                  <a:pt x="445" y="350"/>
                </a:lnTo>
                <a:lnTo>
                  <a:pt x="445" y="350"/>
                </a:lnTo>
                <a:lnTo>
                  <a:pt x="446" y="356"/>
                </a:lnTo>
                <a:lnTo>
                  <a:pt x="448" y="363"/>
                </a:lnTo>
                <a:lnTo>
                  <a:pt x="450" y="368"/>
                </a:lnTo>
                <a:lnTo>
                  <a:pt x="455" y="372"/>
                </a:lnTo>
                <a:lnTo>
                  <a:pt x="459" y="376"/>
                </a:lnTo>
                <a:lnTo>
                  <a:pt x="465" y="380"/>
                </a:lnTo>
                <a:lnTo>
                  <a:pt x="471" y="381"/>
                </a:lnTo>
                <a:lnTo>
                  <a:pt x="477" y="382"/>
                </a:lnTo>
                <a:lnTo>
                  <a:pt x="509" y="382"/>
                </a:lnTo>
                <a:lnTo>
                  <a:pt x="509" y="445"/>
                </a:lnTo>
                <a:lnTo>
                  <a:pt x="477" y="445"/>
                </a:lnTo>
                <a:lnTo>
                  <a:pt x="477" y="445"/>
                </a:lnTo>
                <a:lnTo>
                  <a:pt x="471" y="446"/>
                </a:lnTo>
                <a:lnTo>
                  <a:pt x="465" y="448"/>
                </a:lnTo>
                <a:lnTo>
                  <a:pt x="459" y="451"/>
                </a:lnTo>
                <a:lnTo>
                  <a:pt x="455" y="455"/>
                </a:lnTo>
                <a:lnTo>
                  <a:pt x="450" y="459"/>
                </a:lnTo>
                <a:lnTo>
                  <a:pt x="448" y="464"/>
                </a:lnTo>
                <a:lnTo>
                  <a:pt x="446" y="471"/>
                </a:lnTo>
                <a:lnTo>
                  <a:pt x="445" y="477"/>
                </a:lnTo>
                <a:lnTo>
                  <a:pt x="445" y="477"/>
                </a:lnTo>
                <a:lnTo>
                  <a:pt x="446" y="484"/>
                </a:lnTo>
                <a:lnTo>
                  <a:pt x="448" y="489"/>
                </a:lnTo>
                <a:lnTo>
                  <a:pt x="450" y="496"/>
                </a:lnTo>
                <a:lnTo>
                  <a:pt x="455" y="500"/>
                </a:lnTo>
                <a:lnTo>
                  <a:pt x="459" y="504"/>
                </a:lnTo>
                <a:lnTo>
                  <a:pt x="465" y="506"/>
                </a:lnTo>
                <a:lnTo>
                  <a:pt x="471" y="508"/>
                </a:lnTo>
                <a:lnTo>
                  <a:pt x="477" y="510"/>
                </a:lnTo>
                <a:lnTo>
                  <a:pt x="509" y="510"/>
                </a:lnTo>
                <a:lnTo>
                  <a:pt x="509" y="510"/>
                </a:lnTo>
                <a:lnTo>
                  <a:pt x="508" y="526"/>
                </a:lnTo>
                <a:lnTo>
                  <a:pt x="506" y="541"/>
                </a:lnTo>
                <a:lnTo>
                  <a:pt x="502" y="557"/>
                </a:lnTo>
                <a:lnTo>
                  <a:pt x="496" y="571"/>
                </a:lnTo>
                <a:lnTo>
                  <a:pt x="490" y="585"/>
                </a:lnTo>
                <a:lnTo>
                  <a:pt x="481" y="598"/>
                </a:lnTo>
                <a:lnTo>
                  <a:pt x="473" y="610"/>
                </a:lnTo>
                <a:lnTo>
                  <a:pt x="462" y="621"/>
                </a:lnTo>
                <a:lnTo>
                  <a:pt x="451" y="632"/>
                </a:lnTo>
                <a:lnTo>
                  <a:pt x="438" y="640"/>
                </a:lnTo>
                <a:lnTo>
                  <a:pt x="426" y="649"/>
                </a:lnTo>
                <a:lnTo>
                  <a:pt x="412" y="655"/>
                </a:lnTo>
                <a:lnTo>
                  <a:pt x="398" y="661"/>
                </a:lnTo>
                <a:lnTo>
                  <a:pt x="382" y="665"/>
                </a:lnTo>
                <a:lnTo>
                  <a:pt x="367" y="667"/>
                </a:lnTo>
                <a:lnTo>
                  <a:pt x="350" y="668"/>
                </a:lnTo>
                <a:lnTo>
                  <a:pt x="350" y="668"/>
                </a:lnTo>
                <a:lnTo>
                  <a:pt x="333" y="667"/>
                </a:lnTo>
                <a:lnTo>
                  <a:pt x="318" y="665"/>
                </a:lnTo>
                <a:lnTo>
                  <a:pt x="302" y="661"/>
                </a:lnTo>
                <a:lnTo>
                  <a:pt x="288" y="655"/>
                </a:lnTo>
                <a:lnTo>
                  <a:pt x="274" y="649"/>
                </a:lnTo>
                <a:lnTo>
                  <a:pt x="261" y="640"/>
                </a:lnTo>
                <a:lnTo>
                  <a:pt x="249" y="632"/>
                </a:lnTo>
                <a:lnTo>
                  <a:pt x="238" y="621"/>
                </a:lnTo>
                <a:lnTo>
                  <a:pt x="227" y="610"/>
                </a:lnTo>
                <a:lnTo>
                  <a:pt x="219" y="598"/>
                </a:lnTo>
                <a:lnTo>
                  <a:pt x="210" y="585"/>
                </a:lnTo>
                <a:lnTo>
                  <a:pt x="203" y="571"/>
                </a:lnTo>
                <a:lnTo>
                  <a:pt x="198" y="557"/>
                </a:lnTo>
                <a:lnTo>
                  <a:pt x="194" y="541"/>
                </a:lnTo>
                <a:lnTo>
                  <a:pt x="192" y="526"/>
                </a:lnTo>
                <a:lnTo>
                  <a:pt x="191" y="510"/>
                </a:lnTo>
                <a:lnTo>
                  <a:pt x="223" y="510"/>
                </a:lnTo>
                <a:lnTo>
                  <a:pt x="223" y="510"/>
                </a:lnTo>
                <a:lnTo>
                  <a:pt x="229" y="508"/>
                </a:lnTo>
                <a:lnTo>
                  <a:pt x="235" y="506"/>
                </a:lnTo>
                <a:lnTo>
                  <a:pt x="241" y="504"/>
                </a:lnTo>
                <a:lnTo>
                  <a:pt x="245" y="500"/>
                </a:lnTo>
                <a:lnTo>
                  <a:pt x="250" y="496"/>
                </a:lnTo>
                <a:lnTo>
                  <a:pt x="252" y="489"/>
                </a:lnTo>
                <a:lnTo>
                  <a:pt x="254" y="484"/>
                </a:lnTo>
                <a:lnTo>
                  <a:pt x="255" y="477"/>
                </a:lnTo>
                <a:lnTo>
                  <a:pt x="255" y="477"/>
                </a:lnTo>
                <a:lnTo>
                  <a:pt x="254" y="471"/>
                </a:lnTo>
                <a:lnTo>
                  <a:pt x="252" y="464"/>
                </a:lnTo>
                <a:lnTo>
                  <a:pt x="250" y="459"/>
                </a:lnTo>
                <a:lnTo>
                  <a:pt x="245" y="455"/>
                </a:lnTo>
                <a:lnTo>
                  <a:pt x="241" y="451"/>
                </a:lnTo>
                <a:lnTo>
                  <a:pt x="235" y="448"/>
                </a:lnTo>
                <a:lnTo>
                  <a:pt x="229" y="446"/>
                </a:lnTo>
                <a:lnTo>
                  <a:pt x="223" y="445"/>
                </a:lnTo>
                <a:lnTo>
                  <a:pt x="223" y="445"/>
                </a:lnTo>
                <a:close/>
                <a:moveTo>
                  <a:pt x="350" y="605"/>
                </a:moveTo>
                <a:lnTo>
                  <a:pt x="350" y="605"/>
                </a:lnTo>
                <a:lnTo>
                  <a:pt x="356" y="604"/>
                </a:lnTo>
                <a:lnTo>
                  <a:pt x="362" y="602"/>
                </a:lnTo>
                <a:lnTo>
                  <a:pt x="368" y="599"/>
                </a:lnTo>
                <a:lnTo>
                  <a:pt x="372" y="595"/>
                </a:lnTo>
                <a:lnTo>
                  <a:pt x="376" y="590"/>
                </a:lnTo>
                <a:lnTo>
                  <a:pt x="379" y="585"/>
                </a:lnTo>
                <a:lnTo>
                  <a:pt x="382" y="579"/>
                </a:lnTo>
                <a:lnTo>
                  <a:pt x="382" y="573"/>
                </a:lnTo>
                <a:lnTo>
                  <a:pt x="382" y="160"/>
                </a:lnTo>
                <a:lnTo>
                  <a:pt x="382" y="160"/>
                </a:lnTo>
                <a:lnTo>
                  <a:pt x="382" y="153"/>
                </a:lnTo>
                <a:lnTo>
                  <a:pt x="379" y="147"/>
                </a:lnTo>
                <a:lnTo>
                  <a:pt x="376" y="142"/>
                </a:lnTo>
                <a:lnTo>
                  <a:pt x="372" y="137"/>
                </a:lnTo>
                <a:lnTo>
                  <a:pt x="368" y="133"/>
                </a:lnTo>
                <a:lnTo>
                  <a:pt x="362" y="130"/>
                </a:lnTo>
                <a:lnTo>
                  <a:pt x="356" y="128"/>
                </a:lnTo>
                <a:lnTo>
                  <a:pt x="350" y="128"/>
                </a:lnTo>
                <a:lnTo>
                  <a:pt x="350" y="128"/>
                </a:lnTo>
                <a:lnTo>
                  <a:pt x="344" y="128"/>
                </a:lnTo>
                <a:lnTo>
                  <a:pt x="338" y="130"/>
                </a:lnTo>
                <a:lnTo>
                  <a:pt x="332" y="133"/>
                </a:lnTo>
                <a:lnTo>
                  <a:pt x="328" y="137"/>
                </a:lnTo>
                <a:lnTo>
                  <a:pt x="324" y="142"/>
                </a:lnTo>
                <a:lnTo>
                  <a:pt x="320" y="147"/>
                </a:lnTo>
                <a:lnTo>
                  <a:pt x="318" y="153"/>
                </a:lnTo>
                <a:lnTo>
                  <a:pt x="318" y="160"/>
                </a:lnTo>
                <a:lnTo>
                  <a:pt x="318" y="573"/>
                </a:lnTo>
                <a:lnTo>
                  <a:pt x="318" y="573"/>
                </a:lnTo>
                <a:lnTo>
                  <a:pt x="318" y="579"/>
                </a:lnTo>
                <a:lnTo>
                  <a:pt x="320" y="585"/>
                </a:lnTo>
                <a:lnTo>
                  <a:pt x="324" y="590"/>
                </a:lnTo>
                <a:lnTo>
                  <a:pt x="328" y="595"/>
                </a:lnTo>
                <a:lnTo>
                  <a:pt x="332" y="599"/>
                </a:lnTo>
                <a:lnTo>
                  <a:pt x="338" y="602"/>
                </a:lnTo>
                <a:lnTo>
                  <a:pt x="344" y="604"/>
                </a:lnTo>
                <a:lnTo>
                  <a:pt x="350" y="605"/>
                </a:lnTo>
                <a:lnTo>
                  <a:pt x="350" y="605"/>
                </a:lnTo>
                <a:close/>
                <a:moveTo>
                  <a:pt x="573" y="955"/>
                </a:moveTo>
                <a:lnTo>
                  <a:pt x="445" y="955"/>
                </a:lnTo>
                <a:lnTo>
                  <a:pt x="445" y="845"/>
                </a:lnTo>
                <a:lnTo>
                  <a:pt x="445" y="845"/>
                </a:lnTo>
                <a:lnTo>
                  <a:pt x="473" y="837"/>
                </a:lnTo>
                <a:lnTo>
                  <a:pt x="499" y="826"/>
                </a:lnTo>
                <a:lnTo>
                  <a:pt x="523" y="812"/>
                </a:lnTo>
                <a:lnTo>
                  <a:pt x="547" y="798"/>
                </a:lnTo>
                <a:lnTo>
                  <a:pt x="569" y="781"/>
                </a:lnTo>
                <a:lnTo>
                  <a:pt x="591" y="763"/>
                </a:lnTo>
                <a:lnTo>
                  <a:pt x="610" y="743"/>
                </a:lnTo>
                <a:lnTo>
                  <a:pt x="627" y="722"/>
                </a:lnTo>
                <a:lnTo>
                  <a:pt x="643" y="698"/>
                </a:lnTo>
                <a:lnTo>
                  <a:pt x="658" y="675"/>
                </a:lnTo>
                <a:lnTo>
                  <a:pt x="670" y="649"/>
                </a:lnTo>
                <a:lnTo>
                  <a:pt x="681" y="623"/>
                </a:lnTo>
                <a:lnTo>
                  <a:pt x="688" y="595"/>
                </a:lnTo>
                <a:lnTo>
                  <a:pt x="695" y="567"/>
                </a:lnTo>
                <a:lnTo>
                  <a:pt x="698" y="539"/>
                </a:lnTo>
                <a:lnTo>
                  <a:pt x="700" y="510"/>
                </a:lnTo>
                <a:lnTo>
                  <a:pt x="700" y="510"/>
                </a:lnTo>
                <a:lnTo>
                  <a:pt x="699" y="503"/>
                </a:lnTo>
                <a:lnTo>
                  <a:pt x="697" y="497"/>
                </a:lnTo>
                <a:lnTo>
                  <a:pt x="695" y="491"/>
                </a:lnTo>
                <a:lnTo>
                  <a:pt x="691" y="487"/>
                </a:lnTo>
                <a:lnTo>
                  <a:pt x="686" y="483"/>
                </a:lnTo>
                <a:lnTo>
                  <a:pt x="680" y="479"/>
                </a:lnTo>
                <a:lnTo>
                  <a:pt x="675" y="478"/>
                </a:lnTo>
                <a:lnTo>
                  <a:pt x="668" y="477"/>
                </a:lnTo>
                <a:lnTo>
                  <a:pt x="668" y="477"/>
                </a:lnTo>
                <a:lnTo>
                  <a:pt x="662" y="478"/>
                </a:lnTo>
                <a:lnTo>
                  <a:pt x="655" y="479"/>
                </a:lnTo>
                <a:lnTo>
                  <a:pt x="650" y="483"/>
                </a:lnTo>
                <a:lnTo>
                  <a:pt x="646" y="487"/>
                </a:lnTo>
                <a:lnTo>
                  <a:pt x="641" y="491"/>
                </a:lnTo>
                <a:lnTo>
                  <a:pt x="639" y="497"/>
                </a:lnTo>
                <a:lnTo>
                  <a:pt x="637" y="503"/>
                </a:lnTo>
                <a:lnTo>
                  <a:pt x="636" y="510"/>
                </a:lnTo>
                <a:lnTo>
                  <a:pt x="636" y="510"/>
                </a:lnTo>
                <a:lnTo>
                  <a:pt x="636" y="523"/>
                </a:lnTo>
                <a:lnTo>
                  <a:pt x="635" y="539"/>
                </a:lnTo>
                <a:lnTo>
                  <a:pt x="633" y="552"/>
                </a:lnTo>
                <a:lnTo>
                  <a:pt x="631" y="566"/>
                </a:lnTo>
                <a:lnTo>
                  <a:pt x="627" y="580"/>
                </a:lnTo>
                <a:lnTo>
                  <a:pt x="623" y="594"/>
                </a:lnTo>
                <a:lnTo>
                  <a:pt x="619" y="607"/>
                </a:lnTo>
                <a:lnTo>
                  <a:pt x="613" y="620"/>
                </a:lnTo>
                <a:lnTo>
                  <a:pt x="608" y="633"/>
                </a:lnTo>
                <a:lnTo>
                  <a:pt x="602" y="646"/>
                </a:lnTo>
                <a:lnTo>
                  <a:pt x="595" y="658"/>
                </a:lnTo>
                <a:lnTo>
                  <a:pt x="588" y="669"/>
                </a:lnTo>
                <a:lnTo>
                  <a:pt x="579" y="680"/>
                </a:lnTo>
                <a:lnTo>
                  <a:pt x="570" y="691"/>
                </a:lnTo>
                <a:lnTo>
                  <a:pt x="562" y="702"/>
                </a:lnTo>
                <a:lnTo>
                  <a:pt x="552" y="711"/>
                </a:lnTo>
                <a:lnTo>
                  <a:pt x="543" y="721"/>
                </a:lnTo>
                <a:lnTo>
                  <a:pt x="532" y="729"/>
                </a:lnTo>
                <a:lnTo>
                  <a:pt x="521" y="738"/>
                </a:lnTo>
                <a:lnTo>
                  <a:pt x="510" y="747"/>
                </a:lnTo>
                <a:lnTo>
                  <a:pt x="499" y="754"/>
                </a:lnTo>
                <a:lnTo>
                  <a:pt x="487" y="761"/>
                </a:lnTo>
                <a:lnTo>
                  <a:pt x="474" y="767"/>
                </a:lnTo>
                <a:lnTo>
                  <a:pt x="461" y="772"/>
                </a:lnTo>
                <a:lnTo>
                  <a:pt x="448" y="778"/>
                </a:lnTo>
                <a:lnTo>
                  <a:pt x="435" y="782"/>
                </a:lnTo>
                <a:lnTo>
                  <a:pt x="421" y="786"/>
                </a:lnTo>
                <a:lnTo>
                  <a:pt x="407" y="790"/>
                </a:lnTo>
                <a:lnTo>
                  <a:pt x="393" y="792"/>
                </a:lnTo>
                <a:lnTo>
                  <a:pt x="379" y="794"/>
                </a:lnTo>
                <a:lnTo>
                  <a:pt x="364" y="795"/>
                </a:lnTo>
                <a:lnTo>
                  <a:pt x="350" y="795"/>
                </a:lnTo>
                <a:lnTo>
                  <a:pt x="350" y="795"/>
                </a:lnTo>
                <a:lnTo>
                  <a:pt x="335" y="795"/>
                </a:lnTo>
                <a:lnTo>
                  <a:pt x="320" y="794"/>
                </a:lnTo>
                <a:lnTo>
                  <a:pt x="307" y="792"/>
                </a:lnTo>
                <a:lnTo>
                  <a:pt x="293" y="790"/>
                </a:lnTo>
                <a:lnTo>
                  <a:pt x="279" y="786"/>
                </a:lnTo>
                <a:lnTo>
                  <a:pt x="265" y="782"/>
                </a:lnTo>
                <a:lnTo>
                  <a:pt x="252" y="778"/>
                </a:lnTo>
                <a:lnTo>
                  <a:pt x="239" y="772"/>
                </a:lnTo>
                <a:lnTo>
                  <a:pt x="226" y="767"/>
                </a:lnTo>
                <a:lnTo>
                  <a:pt x="213" y="761"/>
                </a:lnTo>
                <a:lnTo>
                  <a:pt x="201" y="754"/>
                </a:lnTo>
                <a:lnTo>
                  <a:pt x="190" y="747"/>
                </a:lnTo>
                <a:lnTo>
                  <a:pt x="179" y="738"/>
                </a:lnTo>
                <a:lnTo>
                  <a:pt x="168" y="729"/>
                </a:lnTo>
                <a:lnTo>
                  <a:pt x="157" y="721"/>
                </a:lnTo>
                <a:lnTo>
                  <a:pt x="148" y="711"/>
                </a:lnTo>
                <a:lnTo>
                  <a:pt x="138" y="702"/>
                </a:lnTo>
                <a:lnTo>
                  <a:pt x="129" y="691"/>
                </a:lnTo>
                <a:lnTo>
                  <a:pt x="121" y="680"/>
                </a:lnTo>
                <a:lnTo>
                  <a:pt x="112" y="669"/>
                </a:lnTo>
                <a:lnTo>
                  <a:pt x="105" y="658"/>
                </a:lnTo>
                <a:lnTo>
                  <a:pt x="98" y="646"/>
                </a:lnTo>
                <a:lnTo>
                  <a:pt x="92" y="633"/>
                </a:lnTo>
                <a:lnTo>
                  <a:pt x="87" y="620"/>
                </a:lnTo>
                <a:lnTo>
                  <a:pt x="81" y="607"/>
                </a:lnTo>
                <a:lnTo>
                  <a:pt x="77" y="594"/>
                </a:lnTo>
                <a:lnTo>
                  <a:pt x="73" y="580"/>
                </a:lnTo>
                <a:lnTo>
                  <a:pt x="69" y="566"/>
                </a:lnTo>
                <a:lnTo>
                  <a:pt x="67" y="552"/>
                </a:lnTo>
                <a:lnTo>
                  <a:pt x="65" y="539"/>
                </a:lnTo>
                <a:lnTo>
                  <a:pt x="64" y="523"/>
                </a:lnTo>
                <a:lnTo>
                  <a:pt x="64" y="510"/>
                </a:lnTo>
                <a:lnTo>
                  <a:pt x="64" y="510"/>
                </a:lnTo>
                <a:lnTo>
                  <a:pt x="63" y="503"/>
                </a:lnTo>
                <a:lnTo>
                  <a:pt x="61" y="497"/>
                </a:lnTo>
                <a:lnTo>
                  <a:pt x="59" y="491"/>
                </a:lnTo>
                <a:lnTo>
                  <a:pt x="54" y="487"/>
                </a:lnTo>
                <a:lnTo>
                  <a:pt x="50" y="483"/>
                </a:lnTo>
                <a:lnTo>
                  <a:pt x="45" y="479"/>
                </a:lnTo>
                <a:lnTo>
                  <a:pt x="38" y="478"/>
                </a:lnTo>
                <a:lnTo>
                  <a:pt x="32" y="477"/>
                </a:lnTo>
                <a:lnTo>
                  <a:pt x="32" y="477"/>
                </a:lnTo>
                <a:lnTo>
                  <a:pt x="25" y="478"/>
                </a:lnTo>
                <a:lnTo>
                  <a:pt x="20" y="479"/>
                </a:lnTo>
                <a:lnTo>
                  <a:pt x="15" y="483"/>
                </a:lnTo>
                <a:lnTo>
                  <a:pt x="9" y="487"/>
                </a:lnTo>
                <a:lnTo>
                  <a:pt x="5" y="491"/>
                </a:lnTo>
                <a:lnTo>
                  <a:pt x="3" y="497"/>
                </a:lnTo>
                <a:lnTo>
                  <a:pt x="1" y="503"/>
                </a:lnTo>
                <a:lnTo>
                  <a:pt x="0" y="510"/>
                </a:lnTo>
                <a:lnTo>
                  <a:pt x="0" y="510"/>
                </a:lnTo>
                <a:lnTo>
                  <a:pt x="2" y="539"/>
                </a:lnTo>
                <a:lnTo>
                  <a:pt x="5" y="567"/>
                </a:lnTo>
                <a:lnTo>
                  <a:pt x="11" y="595"/>
                </a:lnTo>
                <a:lnTo>
                  <a:pt x="19" y="623"/>
                </a:lnTo>
                <a:lnTo>
                  <a:pt x="30" y="649"/>
                </a:lnTo>
                <a:lnTo>
                  <a:pt x="41" y="675"/>
                </a:lnTo>
                <a:lnTo>
                  <a:pt x="57" y="698"/>
                </a:lnTo>
                <a:lnTo>
                  <a:pt x="73" y="722"/>
                </a:lnTo>
                <a:lnTo>
                  <a:pt x="90" y="743"/>
                </a:lnTo>
                <a:lnTo>
                  <a:pt x="109" y="763"/>
                </a:lnTo>
                <a:lnTo>
                  <a:pt x="131" y="781"/>
                </a:lnTo>
                <a:lnTo>
                  <a:pt x="153" y="798"/>
                </a:lnTo>
                <a:lnTo>
                  <a:pt x="177" y="812"/>
                </a:lnTo>
                <a:lnTo>
                  <a:pt x="201" y="826"/>
                </a:lnTo>
                <a:lnTo>
                  <a:pt x="227" y="837"/>
                </a:lnTo>
                <a:lnTo>
                  <a:pt x="255" y="845"/>
                </a:lnTo>
                <a:lnTo>
                  <a:pt x="255" y="955"/>
                </a:lnTo>
                <a:lnTo>
                  <a:pt x="127" y="955"/>
                </a:lnTo>
                <a:lnTo>
                  <a:pt x="127" y="955"/>
                </a:lnTo>
                <a:lnTo>
                  <a:pt x="121" y="955"/>
                </a:lnTo>
                <a:lnTo>
                  <a:pt x="114" y="957"/>
                </a:lnTo>
                <a:lnTo>
                  <a:pt x="109" y="960"/>
                </a:lnTo>
                <a:lnTo>
                  <a:pt x="105" y="963"/>
                </a:lnTo>
                <a:lnTo>
                  <a:pt x="100" y="969"/>
                </a:lnTo>
                <a:lnTo>
                  <a:pt x="98" y="974"/>
                </a:lnTo>
                <a:lnTo>
                  <a:pt x="96" y="979"/>
                </a:lnTo>
                <a:lnTo>
                  <a:pt x="95" y="986"/>
                </a:lnTo>
                <a:lnTo>
                  <a:pt x="95" y="986"/>
                </a:lnTo>
                <a:lnTo>
                  <a:pt x="96" y="992"/>
                </a:lnTo>
                <a:lnTo>
                  <a:pt x="98" y="999"/>
                </a:lnTo>
                <a:lnTo>
                  <a:pt x="100" y="1004"/>
                </a:lnTo>
                <a:lnTo>
                  <a:pt x="105" y="1008"/>
                </a:lnTo>
                <a:lnTo>
                  <a:pt x="109" y="1013"/>
                </a:lnTo>
                <a:lnTo>
                  <a:pt x="114" y="1016"/>
                </a:lnTo>
                <a:lnTo>
                  <a:pt x="121" y="1017"/>
                </a:lnTo>
                <a:lnTo>
                  <a:pt x="127" y="1018"/>
                </a:lnTo>
                <a:lnTo>
                  <a:pt x="573" y="1018"/>
                </a:lnTo>
                <a:lnTo>
                  <a:pt x="573" y="1018"/>
                </a:lnTo>
                <a:lnTo>
                  <a:pt x="579" y="1017"/>
                </a:lnTo>
                <a:lnTo>
                  <a:pt x="585" y="1016"/>
                </a:lnTo>
                <a:lnTo>
                  <a:pt x="591" y="1013"/>
                </a:lnTo>
                <a:lnTo>
                  <a:pt x="595" y="1008"/>
                </a:lnTo>
                <a:lnTo>
                  <a:pt x="599" y="1004"/>
                </a:lnTo>
                <a:lnTo>
                  <a:pt x="602" y="999"/>
                </a:lnTo>
                <a:lnTo>
                  <a:pt x="604" y="992"/>
                </a:lnTo>
                <a:lnTo>
                  <a:pt x="605" y="986"/>
                </a:lnTo>
                <a:lnTo>
                  <a:pt x="605" y="986"/>
                </a:lnTo>
                <a:lnTo>
                  <a:pt x="604" y="979"/>
                </a:lnTo>
                <a:lnTo>
                  <a:pt x="602" y="974"/>
                </a:lnTo>
                <a:lnTo>
                  <a:pt x="599" y="969"/>
                </a:lnTo>
                <a:lnTo>
                  <a:pt x="595" y="963"/>
                </a:lnTo>
                <a:lnTo>
                  <a:pt x="591" y="960"/>
                </a:lnTo>
                <a:lnTo>
                  <a:pt x="585" y="957"/>
                </a:lnTo>
                <a:lnTo>
                  <a:pt x="579" y="955"/>
                </a:lnTo>
                <a:lnTo>
                  <a:pt x="573" y="955"/>
                </a:lnTo>
                <a:lnTo>
                  <a:pt x="573" y="955"/>
                </a:lnTo>
                <a:close/>
                <a:moveTo>
                  <a:pt x="382" y="955"/>
                </a:moveTo>
                <a:lnTo>
                  <a:pt x="318" y="955"/>
                </a:lnTo>
                <a:lnTo>
                  <a:pt x="318" y="857"/>
                </a:lnTo>
                <a:lnTo>
                  <a:pt x="318" y="857"/>
                </a:lnTo>
                <a:lnTo>
                  <a:pt x="334" y="858"/>
                </a:lnTo>
                <a:lnTo>
                  <a:pt x="350" y="859"/>
                </a:lnTo>
                <a:lnTo>
                  <a:pt x="350" y="859"/>
                </a:lnTo>
                <a:lnTo>
                  <a:pt x="366" y="858"/>
                </a:lnTo>
                <a:lnTo>
                  <a:pt x="382" y="857"/>
                </a:lnTo>
                <a:lnTo>
                  <a:pt x="382" y="955"/>
                </a:lnTo>
                <a:close/>
              </a:path>
            </a:pathLst>
          </a:custGeom>
          <a:solidFill>
            <a:schemeClr val="bg1"/>
          </a:solidFill>
          <a:ln>
            <a:noFill/>
          </a:ln>
        </p:spPr>
        <p:txBody>
          <a:bodyPr vert="horz" wrap="square" lIns="121920" tIns="60960" rIns="121920" bIns="60960" numCol="1" anchor="t" anchorCtr="0" compatLnSpc="1"/>
          <a:lstStyle/>
          <a:p>
            <a:pPr defTabSz="1219170">
              <a:defRPr/>
            </a:pPr>
            <a:endParaRPr lang="zh-CN" altLang="en-US" sz="2400" kern="0">
              <a:solidFill>
                <a:schemeClr val="bg1"/>
              </a:solidFill>
              <a:latin typeface="Calibri"/>
              <a:ea typeface="宋体" panose="02010600030101010101" pitchFamily="2" charset="-122"/>
            </a:endParaRPr>
          </a:p>
        </p:txBody>
      </p:sp>
      <p:sp>
        <p:nvSpPr>
          <p:cNvPr id="31" name="5-文字-1">
            <a:extLst>
              <a:ext uri="{FF2B5EF4-FFF2-40B4-BE49-F238E27FC236}">
                <a16:creationId xmlns:a16="http://schemas.microsoft.com/office/drawing/2014/main" xmlns="" id="{3677D9A9-C55D-4A12-8096-0AE3050F5E8B}"/>
              </a:ext>
            </a:extLst>
          </p:cNvPr>
          <p:cNvSpPr txBox="1"/>
          <p:nvPr/>
        </p:nvSpPr>
        <p:spPr>
          <a:xfrm>
            <a:off x="6387776" y="1728455"/>
            <a:ext cx="1922609" cy="338554"/>
          </a:xfrm>
          <a:prstGeom prst="rect">
            <a:avLst/>
          </a:prstGeom>
          <a:noFill/>
        </p:spPr>
        <p:txBody>
          <a:bodyPr wrap="square" rtlCol="0">
            <a:spAutoFit/>
          </a:bodyPr>
          <a:lstStyle>
            <a:defPPr>
              <a:defRPr lang="zh-CN"/>
            </a:defPPr>
            <a:lvl1pPr algn="r">
              <a:defRPr sz="1400" b="1">
                <a:solidFill>
                  <a:srgbClr val="FC611F"/>
                </a:solidFill>
                <a:latin typeface="微软雅黑" panose="020B0503020204020204" pitchFamily="34" charset="-122"/>
                <a:ea typeface="微软雅黑" panose="020B0503020204020204" pitchFamily="34" charset="-122"/>
                <a:cs typeface="Segoe UI" panose="020B0502040204020203" pitchFamily="34" charset="0"/>
              </a:defRPr>
            </a:lvl1pPr>
          </a:lstStyle>
          <a:p>
            <a:pPr defTabSz="1219170"/>
            <a:r>
              <a:rPr lang="en-US" altLang="zh-CN" sz="1600" dirty="0">
                <a:solidFill>
                  <a:schemeClr val="bg1"/>
                </a:solidFill>
              </a:rPr>
              <a:t>2014年12月</a:t>
            </a:r>
          </a:p>
        </p:txBody>
      </p:sp>
      <p:sp>
        <p:nvSpPr>
          <p:cNvPr id="32" name="5-文字-2">
            <a:extLst>
              <a:ext uri="{FF2B5EF4-FFF2-40B4-BE49-F238E27FC236}">
                <a16:creationId xmlns:a16="http://schemas.microsoft.com/office/drawing/2014/main" xmlns="" id="{87A36FFD-B1DB-4FB3-983D-445EDC16DD24}"/>
              </a:ext>
            </a:extLst>
          </p:cNvPr>
          <p:cNvSpPr/>
          <p:nvPr/>
        </p:nvSpPr>
        <p:spPr>
          <a:xfrm>
            <a:off x="6387776" y="2102037"/>
            <a:ext cx="1903787" cy="618183"/>
          </a:xfrm>
          <a:prstGeom prst="rect">
            <a:avLst/>
          </a:prstGeom>
        </p:spPr>
        <p:txBody>
          <a:bodyPr wrap="square">
            <a:spAutoFit/>
          </a:bodyPr>
          <a:lstStyle/>
          <a:p>
            <a:pPr lvl="0">
              <a:lnSpc>
                <a:spcPct val="150000"/>
              </a:lnSpc>
            </a:pPr>
            <a:r>
              <a:rPr lang="zh-CN" altLang="en-US" sz="1200" kern="100" dirty="0">
                <a:solidFill>
                  <a:schemeClr val="bg1"/>
                </a:solidFill>
                <a:cs typeface="+mn-ea"/>
                <a:sym typeface="+mn-lt"/>
              </a:rPr>
              <a:t>集体维护一个可靠数据库的技术方案。</a:t>
            </a:r>
          </a:p>
        </p:txBody>
      </p:sp>
      <p:sp>
        <p:nvSpPr>
          <p:cNvPr id="33" name="6-1">
            <a:extLst>
              <a:ext uri="{FF2B5EF4-FFF2-40B4-BE49-F238E27FC236}">
                <a16:creationId xmlns:a16="http://schemas.microsoft.com/office/drawing/2014/main" xmlns="" id="{5B5D032E-CCE3-4D9F-BFFF-4AF96EC65E37}"/>
              </a:ext>
            </a:extLst>
          </p:cNvPr>
          <p:cNvSpPr>
            <a:spLocks/>
          </p:cNvSpPr>
          <p:nvPr/>
        </p:nvSpPr>
        <p:spPr bwMode="auto">
          <a:xfrm>
            <a:off x="9974934" y="3585568"/>
            <a:ext cx="283633" cy="872067"/>
          </a:xfrm>
          <a:custGeom>
            <a:avLst/>
            <a:gdLst>
              <a:gd name="T0" fmla="*/ 28 w 28"/>
              <a:gd name="T1" fmla="*/ 86 h 86"/>
              <a:gd name="T2" fmla="*/ 26 w 28"/>
              <a:gd name="T3" fmla="*/ 86 h 86"/>
              <a:gd name="T4" fmla="*/ 26 w 28"/>
              <a:gd name="T5" fmla="*/ 50 h 86"/>
              <a:gd name="T6" fmla="*/ 14 w 28"/>
              <a:gd name="T7" fmla="*/ 36 h 86"/>
              <a:gd name="T8" fmla="*/ 0 w 28"/>
              <a:gd name="T9" fmla="*/ 20 h 86"/>
              <a:gd name="T10" fmla="*/ 0 w 28"/>
              <a:gd name="T11" fmla="*/ 0 h 86"/>
              <a:gd name="T12" fmla="*/ 2 w 28"/>
              <a:gd name="T13" fmla="*/ 0 h 86"/>
              <a:gd name="T14" fmla="*/ 2 w 28"/>
              <a:gd name="T15" fmla="*/ 20 h 86"/>
              <a:gd name="T16" fmla="*/ 14 w 28"/>
              <a:gd name="T17" fmla="*/ 34 h 86"/>
              <a:gd name="T18" fmla="*/ 28 w 28"/>
              <a:gd name="T19" fmla="*/ 50 h 86"/>
              <a:gd name="T20" fmla="*/ 28 w 28"/>
              <a:gd name="T21"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86">
                <a:moveTo>
                  <a:pt x="28" y="86"/>
                </a:moveTo>
                <a:cubicBezTo>
                  <a:pt x="26" y="86"/>
                  <a:pt x="26" y="86"/>
                  <a:pt x="26" y="86"/>
                </a:cubicBezTo>
                <a:cubicBezTo>
                  <a:pt x="26" y="50"/>
                  <a:pt x="26" y="50"/>
                  <a:pt x="26" y="50"/>
                </a:cubicBezTo>
                <a:cubicBezTo>
                  <a:pt x="26" y="42"/>
                  <a:pt x="20" y="36"/>
                  <a:pt x="14" y="36"/>
                </a:cubicBezTo>
                <a:cubicBezTo>
                  <a:pt x="6" y="36"/>
                  <a:pt x="0" y="28"/>
                  <a:pt x="0" y="20"/>
                </a:cubicBezTo>
                <a:cubicBezTo>
                  <a:pt x="0" y="0"/>
                  <a:pt x="0" y="0"/>
                  <a:pt x="0" y="0"/>
                </a:cubicBezTo>
                <a:cubicBezTo>
                  <a:pt x="2" y="0"/>
                  <a:pt x="2" y="0"/>
                  <a:pt x="2" y="0"/>
                </a:cubicBezTo>
                <a:cubicBezTo>
                  <a:pt x="2" y="20"/>
                  <a:pt x="2" y="20"/>
                  <a:pt x="2" y="20"/>
                </a:cubicBezTo>
                <a:cubicBezTo>
                  <a:pt x="2" y="27"/>
                  <a:pt x="7" y="34"/>
                  <a:pt x="14" y="34"/>
                </a:cubicBezTo>
                <a:cubicBezTo>
                  <a:pt x="21" y="34"/>
                  <a:pt x="28" y="41"/>
                  <a:pt x="28" y="50"/>
                </a:cubicBezTo>
                <a:lnTo>
                  <a:pt x="28" y="86"/>
                </a:lnTo>
                <a:close/>
              </a:path>
            </a:pathLst>
          </a:custGeom>
          <a:solidFill>
            <a:schemeClr val="tx2">
              <a:lumMod val="60000"/>
              <a:lumOff val="40000"/>
            </a:schemeClr>
          </a:solidFill>
          <a:ln>
            <a:solidFill>
              <a:schemeClr val="bg1"/>
            </a:solidFill>
          </a:ln>
          <a:extLst/>
        </p:spPr>
        <p:txBody>
          <a:bodyPr/>
          <a:lstStyle/>
          <a:p>
            <a:pPr defTabSz="1219139"/>
            <a:endParaRPr lang="zh-CN" altLang="en-US" sz="2400">
              <a:solidFill>
                <a:schemeClr val="bg1"/>
              </a:solidFill>
              <a:latin typeface="Calibri" panose="020F0502020204030204"/>
              <a:ea typeface="宋体" panose="02010600030101010101" pitchFamily="2" charset="-122"/>
            </a:endParaRPr>
          </a:p>
        </p:txBody>
      </p:sp>
      <p:sp>
        <p:nvSpPr>
          <p:cNvPr id="34" name="6-2">
            <a:extLst>
              <a:ext uri="{FF2B5EF4-FFF2-40B4-BE49-F238E27FC236}">
                <a16:creationId xmlns:a16="http://schemas.microsoft.com/office/drawing/2014/main" xmlns="" id="{F7616C8E-0604-4038-8154-3D047BCE3126}"/>
              </a:ext>
            </a:extLst>
          </p:cNvPr>
          <p:cNvSpPr>
            <a:spLocks noChangeArrowheads="1"/>
          </p:cNvSpPr>
          <p:nvPr/>
        </p:nvSpPr>
        <p:spPr bwMode="auto">
          <a:xfrm>
            <a:off x="9811951" y="4466102"/>
            <a:ext cx="893233" cy="882649"/>
          </a:xfrm>
          <a:prstGeom prst="ellipse">
            <a:avLst/>
          </a:prstGeom>
          <a:solidFill>
            <a:schemeClr val="tx2">
              <a:lumMod val="60000"/>
              <a:lumOff val="40000"/>
            </a:schemeClr>
          </a:solidFill>
          <a:ln>
            <a:noFill/>
          </a:ln>
          <a:extLst/>
        </p:spPr>
        <p:txBody>
          <a:bodyPr/>
          <a:lstStyle/>
          <a:p>
            <a:pPr defTabSz="1219139"/>
            <a:endParaRPr lang="zh-CN" altLang="en-US" sz="2400">
              <a:solidFill>
                <a:schemeClr val="bg1"/>
              </a:solidFill>
              <a:latin typeface="Calibri" pitchFamily="34" charset="0"/>
              <a:ea typeface="宋体" charset="-122"/>
            </a:endParaRPr>
          </a:p>
        </p:txBody>
      </p:sp>
      <p:sp>
        <p:nvSpPr>
          <p:cNvPr id="35" name="6-3">
            <a:extLst>
              <a:ext uri="{FF2B5EF4-FFF2-40B4-BE49-F238E27FC236}">
                <a16:creationId xmlns:a16="http://schemas.microsoft.com/office/drawing/2014/main" xmlns="" id="{C0E65FCE-A0F4-4576-BEA5-8E82A4C07DE6}"/>
              </a:ext>
            </a:extLst>
          </p:cNvPr>
          <p:cNvSpPr>
            <a:spLocks noEditPoints="1"/>
          </p:cNvSpPr>
          <p:nvPr/>
        </p:nvSpPr>
        <p:spPr bwMode="auto">
          <a:xfrm>
            <a:off x="10063597" y="4737304"/>
            <a:ext cx="389940" cy="340243"/>
          </a:xfrm>
          <a:custGeom>
            <a:avLst/>
            <a:gdLst>
              <a:gd name="T0" fmla="*/ 359 w 1018"/>
              <a:gd name="T1" fmla="*/ 20 h 890"/>
              <a:gd name="T2" fmla="*/ 186 w 1018"/>
              <a:gd name="T3" fmla="*/ 102 h 890"/>
              <a:gd name="T4" fmla="*/ 62 w 1018"/>
              <a:gd name="T5" fmla="*/ 233 h 890"/>
              <a:gd name="T6" fmla="*/ 3 w 1018"/>
              <a:gd name="T7" fmla="*/ 400 h 890"/>
              <a:gd name="T8" fmla="*/ 16 w 1018"/>
              <a:gd name="T9" fmla="*/ 557 h 890"/>
              <a:gd name="T10" fmla="*/ 102 w 1018"/>
              <a:gd name="T11" fmla="*/ 711 h 890"/>
              <a:gd name="T12" fmla="*/ 246 w 1018"/>
              <a:gd name="T13" fmla="*/ 826 h 890"/>
              <a:gd name="T14" fmla="*/ 433 w 1018"/>
              <a:gd name="T15" fmla="*/ 885 h 890"/>
              <a:gd name="T16" fmla="*/ 612 w 1018"/>
              <a:gd name="T17" fmla="*/ 882 h 890"/>
              <a:gd name="T18" fmla="*/ 794 w 1018"/>
              <a:gd name="T19" fmla="*/ 814 h 890"/>
              <a:gd name="T20" fmla="*/ 931 w 1018"/>
              <a:gd name="T21" fmla="*/ 694 h 890"/>
              <a:gd name="T22" fmla="*/ 1008 w 1018"/>
              <a:gd name="T23" fmla="*/ 535 h 890"/>
              <a:gd name="T24" fmla="*/ 1013 w 1018"/>
              <a:gd name="T25" fmla="*/ 378 h 890"/>
              <a:gd name="T26" fmla="*/ 944 w 1018"/>
              <a:gd name="T27" fmla="*/ 214 h 890"/>
              <a:gd name="T28" fmla="*/ 813 w 1018"/>
              <a:gd name="T29" fmla="*/ 89 h 890"/>
              <a:gd name="T30" fmla="*/ 636 w 1018"/>
              <a:gd name="T31" fmla="*/ 14 h 890"/>
              <a:gd name="T32" fmla="*/ 330 w 1018"/>
              <a:gd name="T33" fmla="*/ 96 h 890"/>
              <a:gd name="T34" fmla="*/ 230 w 1018"/>
              <a:gd name="T35" fmla="*/ 149 h 890"/>
              <a:gd name="T36" fmla="*/ 195 w 1018"/>
              <a:gd name="T37" fmla="*/ 204 h 890"/>
              <a:gd name="T38" fmla="*/ 234 w 1018"/>
              <a:gd name="T39" fmla="*/ 321 h 890"/>
              <a:gd name="T40" fmla="*/ 71 w 1018"/>
              <a:gd name="T41" fmla="*/ 382 h 890"/>
              <a:gd name="T42" fmla="*/ 117 w 1018"/>
              <a:gd name="T43" fmla="*/ 266 h 890"/>
              <a:gd name="T44" fmla="*/ 224 w 1018"/>
              <a:gd name="T45" fmla="*/ 477 h 890"/>
              <a:gd name="T46" fmla="*/ 249 w 1018"/>
              <a:gd name="T47" fmla="*/ 634 h 890"/>
              <a:gd name="T48" fmla="*/ 155 w 1018"/>
              <a:gd name="T49" fmla="*/ 675 h 890"/>
              <a:gd name="T50" fmla="*/ 88 w 1018"/>
              <a:gd name="T51" fmla="*/ 569 h 890"/>
              <a:gd name="T52" fmla="*/ 230 w 1018"/>
              <a:gd name="T53" fmla="*/ 741 h 890"/>
              <a:gd name="T54" fmla="*/ 330 w 1018"/>
              <a:gd name="T55" fmla="*/ 794 h 890"/>
              <a:gd name="T56" fmla="*/ 478 w 1018"/>
              <a:gd name="T57" fmla="*/ 822 h 890"/>
              <a:gd name="T58" fmla="*/ 385 w 1018"/>
              <a:gd name="T59" fmla="*/ 760 h 890"/>
              <a:gd name="T60" fmla="*/ 478 w 1018"/>
              <a:gd name="T61" fmla="*/ 669 h 890"/>
              <a:gd name="T62" fmla="*/ 335 w 1018"/>
              <a:gd name="T63" fmla="*/ 626 h 890"/>
              <a:gd name="T64" fmla="*/ 291 w 1018"/>
              <a:gd name="T65" fmla="*/ 518 h 890"/>
              <a:gd name="T66" fmla="*/ 289 w 1018"/>
              <a:gd name="T67" fmla="*/ 393 h 890"/>
              <a:gd name="T68" fmla="*/ 317 w 1018"/>
              <a:gd name="T69" fmla="*/ 258 h 890"/>
              <a:gd name="T70" fmla="*/ 478 w 1018"/>
              <a:gd name="T71" fmla="*/ 221 h 890"/>
              <a:gd name="T72" fmla="*/ 385 w 1018"/>
              <a:gd name="T73" fmla="*/ 131 h 890"/>
              <a:gd name="T74" fmla="*/ 478 w 1018"/>
              <a:gd name="T75" fmla="*/ 69 h 890"/>
              <a:gd name="T76" fmla="*/ 785 w 1018"/>
              <a:gd name="T77" fmla="*/ 321 h 890"/>
              <a:gd name="T78" fmla="*/ 823 w 1018"/>
              <a:gd name="T79" fmla="*/ 204 h 890"/>
              <a:gd name="T80" fmla="*/ 910 w 1018"/>
              <a:gd name="T81" fmla="*/ 280 h 890"/>
              <a:gd name="T82" fmla="*/ 951 w 1018"/>
              <a:gd name="T83" fmla="*/ 398 h 890"/>
              <a:gd name="T84" fmla="*/ 728 w 1018"/>
              <a:gd name="T85" fmla="*/ 154 h 890"/>
              <a:gd name="T86" fmla="*/ 790 w 1018"/>
              <a:gd name="T87" fmla="*/ 149 h 890"/>
              <a:gd name="T88" fmla="*/ 590 w 1018"/>
              <a:gd name="T89" fmla="*/ 91 h 890"/>
              <a:gd name="T90" fmla="*/ 645 w 1018"/>
              <a:gd name="T91" fmla="*/ 207 h 890"/>
              <a:gd name="T92" fmla="*/ 625 w 1018"/>
              <a:gd name="T93" fmla="*/ 277 h 890"/>
              <a:gd name="T94" fmla="*/ 721 w 1018"/>
              <a:gd name="T95" fmla="*/ 332 h 890"/>
              <a:gd name="T96" fmla="*/ 731 w 1018"/>
              <a:gd name="T97" fmla="*/ 477 h 890"/>
              <a:gd name="T98" fmla="*/ 708 w 1018"/>
              <a:gd name="T99" fmla="*/ 615 h 890"/>
              <a:gd name="T100" fmla="*/ 541 w 1018"/>
              <a:gd name="T101" fmla="*/ 477 h 890"/>
              <a:gd name="T102" fmla="*/ 678 w 1018"/>
              <a:gd name="T103" fmla="*/ 692 h 890"/>
              <a:gd name="T104" fmla="*/ 571 w 1018"/>
              <a:gd name="T105" fmla="*/ 811 h 890"/>
              <a:gd name="T106" fmla="*/ 716 w 1018"/>
              <a:gd name="T107" fmla="*/ 756 h 890"/>
              <a:gd name="T108" fmla="*/ 742 w 1018"/>
              <a:gd name="T109" fmla="*/ 770 h 890"/>
              <a:gd name="T110" fmla="*/ 785 w 1018"/>
              <a:gd name="T111" fmla="*/ 664 h 890"/>
              <a:gd name="T112" fmla="*/ 791 w 1018"/>
              <a:gd name="T113" fmla="*/ 525 h 890"/>
              <a:gd name="T114" fmla="*/ 941 w 1018"/>
              <a:gd name="T115" fmla="*/ 538 h 890"/>
              <a:gd name="T116" fmla="*/ 884 w 1018"/>
              <a:gd name="T117" fmla="*/ 650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8" h="890">
                <a:moveTo>
                  <a:pt x="510" y="0"/>
                </a:moveTo>
                <a:lnTo>
                  <a:pt x="510" y="0"/>
                </a:lnTo>
                <a:lnTo>
                  <a:pt x="483" y="1"/>
                </a:lnTo>
                <a:lnTo>
                  <a:pt x="457" y="2"/>
                </a:lnTo>
                <a:lnTo>
                  <a:pt x="433" y="5"/>
                </a:lnTo>
                <a:lnTo>
                  <a:pt x="407" y="8"/>
                </a:lnTo>
                <a:lnTo>
                  <a:pt x="382" y="14"/>
                </a:lnTo>
                <a:lnTo>
                  <a:pt x="359" y="20"/>
                </a:lnTo>
                <a:lnTo>
                  <a:pt x="335" y="27"/>
                </a:lnTo>
                <a:lnTo>
                  <a:pt x="311" y="35"/>
                </a:lnTo>
                <a:lnTo>
                  <a:pt x="289" y="44"/>
                </a:lnTo>
                <a:lnTo>
                  <a:pt x="267" y="54"/>
                </a:lnTo>
                <a:lnTo>
                  <a:pt x="246" y="64"/>
                </a:lnTo>
                <a:lnTo>
                  <a:pt x="225" y="76"/>
                </a:lnTo>
                <a:lnTo>
                  <a:pt x="205" y="89"/>
                </a:lnTo>
                <a:lnTo>
                  <a:pt x="186" y="102"/>
                </a:lnTo>
                <a:lnTo>
                  <a:pt x="168" y="116"/>
                </a:lnTo>
                <a:lnTo>
                  <a:pt x="150" y="131"/>
                </a:lnTo>
                <a:lnTo>
                  <a:pt x="133" y="146"/>
                </a:lnTo>
                <a:lnTo>
                  <a:pt x="117" y="162"/>
                </a:lnTo>
                <a:lnTo>
                  <a:pt x="102" y="179"/>
                </a:lnTo>
                <a:lnTo>
                  <a:pt x="88" y="196"/>
                </a:lnTo>
                <a:lnTo>
                  <a:pt x="74" y="214"/>
                </a:lnTo>
                <a:lnTo>
                  <a:pt x="62" y="233"/>
                </a:lnTo>
                <a:lnTo>
                  <a:pt x="51" y="252"/>
                </a:lnTo>
                <a:lnTo>
                  <a:pt x="41" y="272"/>
                </a:lnTo>
                <a:lnTo>
                  <a:pt x="31" y="292"/>
                </a:lnTo>
                <a:lnTo>
                  <a:pt x="24" y="313"/>
                </a:lnTo>
                <a:lnTo>
                  <a:pt x="16" y="334"/>
                </a:lnTo>
                <a:lnTo>
                  <a:pt x="11" y="355"/>
                </a:lnTo>
                <a:lnTo>
                  <a:pt x="7" y="378"/>
                </a:lnTo>
                <a:lnTo>
                  <a:pt x="3" y="400"/>
                </a:lnTo>
                <a:lnTo>
                  <a:pt x="1" y="423"/>
                </a:lnTo>
                <a:lnTo>
                  <a:pt x="0" y="445"/>
                </a:lnTo>
                <a:lnTo>
                  <a:pt x="0" y="445"/>
                </a:lnTo>
                <a:lnTo>
                  <a:pt x="1" y="468"/>
                </a:lnTo>
                <a:lnTo>
                  <a:pt x="3" y="490"/>
                </a:lnTo>
                <a:lnTo>
                  <a:pt x="7" y="513"/>
                </a:lnTo>
                <a:lnTo>
                  <a:pt x="11" y="535"/>
                </a:lnTo>
                <a:lnTo>
                  <a:pt x="16" y="557"/>
                </a:lnTo>
                <a:lnTo>
                  <a:pt x="24" y="577"/>
                </a:lnTo>
                <a:lnTo>
                  <a:pt x="31" y="599"/>
                </a:lnTo>
                <a:lnTo>
                  <a:pt x="41" y="618"/>
                </a:lnTo>
                <a:lnTo>
                  <a:pt x="51" y="638"/>
                </a:lnTo>
                <a:lnTo>
                  <a:pt x="62" y="658"/>
                </a:lnTo>
                <a:lnTo>
                  <a:pt x="74" y="676"/>
                </a:lnTo>
                <a:lnTo>
                  <a:pt x="88" y="694"/>
                </a:lnTo>
                <a:lnTo>
                  <a:pt x="102" y="711"/>
                </a:lnTo>
                <a:lnTo>
                  <a:pt x="117" y="728"/>
                </a:lnTo>
                <a:lnTo>
                  <a:pt x="133" y="744"/>
                </a:lnTo>
                <a:lnTo>
                  <a:pt x="150" y="760"/>
                </a:lnTo>
                <a:lnTo>
                  <a:pt x="168" y="775"/>
                </a:lnTo>
                <a:lnTo>
                  <a:pt x="186" y="788"/>
                </a:lnTo>
                <a:lnTo>
                  <a:pt x="205" y="801"/>
                </a:lnTo>
                <a:lnTo>
                  <a:pt x="225" y="814"/>
                </a:lnTo>
                <a:lnTo>
                  <a:pt x="246" y="826"/>
                </a:lnTo>
                <a:lnTo>
                  <a:pt x="267" y="837"/>
                </a:lnTo>
                <a:lnTo>
                  <a:pt x="289" y="846"/>
                </a:lnTo>
                <a:lnTo>
                  <a:pt x="311" y="855"/>
                </a:lnTo>
                <a:lnTo>
                  <a:pt x="335" y="864"/>
                </a:lnTo>
                <a:lnTo>
                  <a:pt x="359" y="870"/>
                </a:lnTo>
                <a:lnTo>
                  <a:pt x="382" y="876"/>
                </a:lnTo>
                <a:lnTo>
                  <a:pt x="407" y="882"/>
                </a:lnTo>
                <a:lnTo>
                  <a:pt x="433" y="885"/>
                </a:lnTo>
                <a:lnTo>
                  <a:pt x="457" y="888"/>
                </a:lnTo>
                <a:lnTo>
                  <a:pt x="483" y="889"/>
                </a:lnTo>
                <a:lnTo>
                  <a:pt x="510" y="890"/>
                </a:lnTo>
                <a:lnTo>
                  <a:pt x="510" y="890"/>
                </a:lnTo>
                <a:lnTo>
                  <a:pt x="536" y="889"/>
                </a:lnTo>
                <a:lnTo>
                  <a:pt x="561" y="888"/>
                </a:lnTo>
                <a:lnTo>
                  <a:pt x="587" y="885"/>
                </a:lnTo>
                <a:lnTo>
                  <a:pt x="612" y="882"/>
                </a:lnTo>
                <a:lnTo>
                  <a:pt x="636" y="876"/>
                </a:lnTo>
                <a:lnTo>
                  <a:pt x="661" y="870"/>
                </a:lnTo>
                <a:lnTo>
                  <a:pt x="685" y="864"/>
                </a:lnTo>
                <a:lnTo>
                  <a:pt x="707" y="855"/>
                </a:lnTo>
                <a:lnTo>
                  <a:pt x="730" y="846"/>
                </a:lnTo>
                <a:lnTo>
                  <a:pt x="752" y="837"/>
                </a:lnTo>
                <a:lnTo>
                  <a:pt x="773" y="826"/>
                </a:lnTo>
                <a:lnTo>
                  <a:pt x="794" y="814"/>
                </a:lnTo>
                <a:lnTo>
                  <a:pt x="813" y="801"/>
                </a:lnTo>
                <a:lnTo>
                  <a:pt x="833" y="788"/>
                </a:lnTo>
                <a:lnTo>
                  <a:pt x="851" y="775"/>
                </a:lnTo>
                <a:lnTo>
                  <a:pt x="869" y="760"/>
                </a:lnTo>
                <a:lnTo>
                  <a:pt x="886" y="744"/>
                </a:lnTo>
                <a:lnTo>
                  <a:pt x="903" y="728"/>
                </a:lnTo>
                <a:lnTo>
                  <a:pt x="918" y="711"/>
                </a:lnTo>
                <a:lnTo>
                  <a:pt x="931" y="694"/>
                </a:lnTo>
                <a:lnTo>
                  <a:pt x="944" y="676"/>
                </a:lnTo>
                <a:lnTo>
                  <a:pt x="957" y="658"/>
                </a:lnTo>
                <a:lnTo>
                  <a:pt x="968" y="638"/>
                </a:lnTo>
                <a:lnTo>
                  <a:pt x="979" y="618"/>
                </a:lnTo>
                <a:lnTo>
                  <a:pt x="987" y="599"/>
                </a:lnTo>
                <a:lnTo>
                  <a:pt x="996" y="577"/>
                </a:lnTo>
                <a:lnTo>
                  <a:pt x="1002" y="557"/>
                </a:lnTo>
                <a:lnTo>
                  <a:pt x="1008" y="535"/>
                </a:lnTo>
                <a:lnTo>
                  <a:pt x="1013" y="513"/>
                </a:lnTo>
                <a:lnTo>
                  <a:pt x="1016" y="490"/>
                </a:lnTo>
                <a:lnTo>
                  <a:pt x="1017" y="468"/>
                </a:lnTo>
                <a:lnTo>
                  <a:pt x="1018" y="445"/>
                </a:lnTo>
                <a:lnTo>
                  <a:pt x="1018" y="445"/>
                </a:lnTo>
                <a:lnTo>
                  <a:pt x="1017" y="423"/>
                </a:lnTo>
                <a:lnTo>
                  <a:pt x="1016" y="400"/>
                </a:lnTo>
                <a:lnTo>
                  <a:pt x="1013" y="378"/>
                </a:lnTo>
                <a:lnTo>
                  <a:pt x="1008" y="355"/>
                </a:lnTo>
                <a:lnTo>
                  <a:pt x="1002" y="334"/>
                </a:lnTo>
                <a:lnTo>
                  <a:pt x="996" y="313"/>
                </a:lnTo>
                <a:lnTo>
                  <a:pt x="987" y="292"/>
                </a:lnTo>
                <a:lnTo>
                  <a:pt x="979" y="272"/>
                </a:lnTo>
                <a:lnTo>
                  <a:pt x="968" y="252"/>
                </a:lnTo>
                <a:lnTo>
                  <a:pt x="957" y="233"/>
                </a:lnTo>
                <a:lnTo>
                  <a:pt x="944" y="214"/>
                </a:lnTo>
                <a:lnTo>
                  <a:pt x="931" y="196"/>
                </a:lnTo>
                <a:lnTo>
                  <a:pt x="918" y="179"/>
                </a:lnTo>
                <a:lnTo>
                  <a:pt x="903" y="162"/>
                </a:lnTo>
                <a:lnTo>
                  <a:pt x="886" y="146"/>
                </a:lnTo>
                <a:lnTo>
                  <a:pt x="869" y="131"/>
                </a:lnTo>
                <a:lnTo>
                  <a:pt x="851" y="116"/>
                </a:lnTo>
                <a:lnTo>
                  <a:pt x="833" y="102"/>
                </a:lnTo>
                <a:lnTo>
                  <a:pt x="813" y="89"/>
                </a:lnTo>
                <a:lnTo>
                  <a:pt x="794" y="76"/>
                </a:lnTo>
                <a:lnTo>
                  <a:pt x="773" y="64"/>
                </a:lnTo>
                <a:lnTo>
                  <a:pt x="752" y="54"/>
                </a:lnTo>
                <a:lnTo>
                  <a:pt x="730" y="44"/>
                </a:lnTo>
                <a:lnTo>
                  <a:pt x="707" y="35"/>
                </a:lnTo>
                <a:lnTo>
                  <a:pt x="685" y="27"/>
                </a:lnTo>
                <a:lnTo>
                  <a:pt x="661" y="20"/>
                </a:lnTo>
                <a:lnTo>
                  <a:pt x="636" y="14"/>
                </a:lnTo>
                <a:lnTo>
                  <a:pt x="612" y="8"/>
                </a:lnTo>
                <a:lnTo>
                  <a:pt x="587" y="5"/>
                </a:lnTo>
                <a:lnTo>
                  <a:pt x="561" y="2"/>
                </a:lnTo>
                <a:lnTo>
                  <a:pt x="536" y="1"/>
                </a:lnTo>
                <a:lnTo>
                  <a:pt x="510" y="0"/>
                </a:lnTo>
                <a:lnTo>
                  <a:pt x="510" y="0"/>
                </a:lnTo>
                <a:close/>
                <a:moveTo>
                  <a:pt x="330" y="96"/>
                </a:moveTo>
                <a:lnTo>
                  <a:pt x="330" y="96"/>
                </a:lnTo>
                <a:lnTo>
                  <a:pt x="317" y="115"/>
                </a:lnTo>
                <a:lnTo>
                  <a:pt x="304" y="134"/>
                </a:lnTo>
                <a:lnTo>
                  <a:pt x="292" y="154"/>
                </a:lnTo>
                <a:lnTo>
                  <a:pt x="280" y="176"/>
                </a:lnTo>
                <a:lnTo>
                  <a:pt x="280" y="176"/>
                </a:lnTo>
                <a:lnTo>
                  <a:pt x="253" y="163"/>
                </a:lnTo>
                <a:lnTo>
                  <a:pt x="230" y="149"/>
                </a:lnTo>
                <a:lnTo>
                  <a:pt x="230" y="149"/>
                </a:lnTo>
                <a:lnTo>
                  <a:pt x="253" y="134"/>
                </a:lnTo>
                <a:lnTo>
                  <a:pt x="278" y="120"/>
                </a:lnTo>
                <a:lnTo>
                  <a:pt x="304" y="107"/>
                </a:lnTo>
                <a:lnTo>
                  <a:pt x="330" y="96"/>
                </a:lnTo>
                <a:lnTo>
                  <a:pt x="330" y="96"/>
                </a:lnTo>
                <a:close/>
                <a:moveTo>
                  <a:pt x="177" y="192"/>
                </a:moveTo>
                <a:lnTo>
                  <a:pt x="177" y="192"/>
                </a:lnTo>
                <a:lnTo>
                  <a:pt x="195" y="204"/>
                </a:lnTo>
                <a:lnTo>
                  <a:pt x="215" y="216"/>
                </a:lnTo>
                <a:lnTo>
                  <a:pt x="235" y="226"/>
                </a:lnTo>
                <a:lnTo>
                  <a:pt x="256" y="236"/>
                </a:lnTo>
                <a:lnTo>
                  <a:pt x="256" y="236"/>
                </a:lnTo>
                <a:lnTo>
                  <a:pt x="249" y="256"/>
                </a:lnTo>
                <a:lnTo>
                  <a:pt x="244" y="278"/>
                </a:lnTo>
                <a:lnTo>
                  <a:pt x="238" y="299"/>
                </a:lnTo>
                <a:lnTo>
                  <a:pt x="234" y="321"/>
                </a:lnTo>
                <a:lnTo>
                  <a:pt x="231" y="343"/>
                </a:lnTo>
                <a:lnTo>
                  <a:pt x="228" y="366"/>
                </a:lnTo>
                <a:lnTo>
                  <a:pt x="225" y="389"/>
                </a:lnTo>
                <a:lnTo>
                  <a:pt x="224" y="413"/>
                </a:lnTo>
                <a:lnTo>
                  <a:pt x="66" y="413"/>
                </a:lnTo>
                <a:lnTo>
                  <a:pt x="66" y="413"/>
                </a:lnTo>
                <a:lnTo>
                  <a:pt x="68" y="398"/>
                </a:lnTo>
                <a:lnTo>
                  <a:pt x="71" y="382"/>
                </a:lnTo>
                <a:lnTo>
                  <a:pt x="74" y="367"/>
                </a:lnTo>
                <a:lnTo>
                  <a:pt x="78" y="352"/>
                </a:lnTo>
                <a:lnTo>
                  <a:pt x="83" y="337"/>
                </a:lnTo>
                <a:lnTo>
                  <a:pt x="88" y="322"/>
                </a:lnTo>
                <a:lnTo>
                  <a:pt x="95" y="308"/>
                </a:lnTo>
                <a:lnTo>
                  <a:pt x="101" y="294"/>
                </a:lnTo>
                <a:lnTo>
                  <a:pt x="109" y="280"/>
                </a:lnTo>
                <a:lnTo>
                  <a:pt x="117" y="266"/>
                </a:lnTo>
                <a:lnTo>
                  <a:pt x="126" y="253"/>
                </a:lnTo>
                <a:lnTo>
                  <a:pt x="134" y="240"/>
                </a:lnTo>
                <a:lnTo>
                  <a:pt x="145" y="227"/>
                </a:lnTo>
                <a:lnTo>
                  <a:pt x="155" y="216"/>
                </a:lnTo>
                <a:lnTo>
                  <a:pt x="177" y="192"/>
                </a:lnTo>
                <a:lnTo>
                  <a:pt x="177" y="192"/>
                </a:lnTo>
                <a:close/>
                <a:moveTo>
                  <a:pt x="66" y="477"/>
                </a:moveTo>
                <a:lnTo>
                  <a:pt x="224" y="477"/>
                </a:lnTo>
                <a:lnTo>
                  <a:pt x="224" y="477"/>
                </a:lnTo>
                <a:lnTo>
                  <a:pt x="225" y="501"/>
                </a:lnTo>
                <a:lnTo>
                  <a:pt x="228" y="525"/>
                </a:lnTo>
                <a:lnTo>
                  <a:pt x="231" y="547"/>
                </a:lnTo>
                <a:lnTo>
                  <a:pt x="234" y="570"/>
                </a:lnTo>
                <a:lnTo>
                  <a:pt x="238" y="591"/>
                </a:lnTo>
                <a:lnTo>
                  <a:pt x="244" y="613"/>
                </a:lnTo>
                <a:lnTo>
                  <a:pt x="249" y="634"/>
                </a:lnTo>
                <a:lnTo>
                  <a:pt x="256" y="654"/>
                </a:lnTo>
                <a:lnTo>
                  <a:pt x="256" y="654"/>
                </a:lnTo>
                <a:lnTo>
                  <a:pt x="235" y="664"/>
                </a:lnTo>
                <a:lnTo>
                  <a:pt x="215" y="675"/>
                </a:lnTo>
                <a:lnTo>
                  <a:pt x="195" y="687"/>
                </a:lnTo>
                <a:lnTo>
                  <a:pt x="177" y="698"/>
                </a:lnTo>
                <a:lnTo>
                  <a:pt x="177" y="698"/>
                </a:lnTo>
                <a:lnTo>
                  <a:pt x="155" y="675"/>
                </a:lnTo>
                <a:lnTo>
                  <a:pt x="145" y="663"/>
                </a:lnTo>
                <a:lnTo>
                  <a:pt x="135" y="650"/>
                </a:lnTo>
                <a:lnTo>
                  <a:pt x="126" y="637"/>
                </a:lnTo>
                <a:lnTo>
                  <a:pt x="117" y="624"/>
                </a:lnTo>
                <a:lnTo>
                  <a:pt x="109" y="610"/>
                </a:lnTo>
                <a:lnTo>
                  <a:pt x="101" y="597"/>
                </a:lnTo>
                <a:lnTo>
                  <a:pt x="95" y="582"/>
                </a:lnTo>
                <a:lnTo>
                  <a:pt x="88" y="569"/>
                </a:lnTo>
                <a:lnTo>
                  <a:pt x="83" y="554"/>
                </a:lnTo>
                <a:lnTo>
                  <a:pt x="78" y="538"/>
                </a:lnTo>
                <a:lnTo>
                  <a:pt x="74" y="523"/>
                </a:lnTo>
                <a:lnTo>
                  <a:pt x="71" y="508"/>
                </a:lnTo>
                <a:lnTo>
                  <a:pt x="68" y="492"/>
                </a:lnTo>
                <a:lnTo>
                  <a:pt x="66" y="477"/>
                </a:lnTo>
                <a:lnTo>
                  <a:pt x="66" y="477"/>
                </a:lnTo>
                <a:close/>
                <a:moveTo>
                  <a:pt x="230" y="741"/>
                </a:moveTo>
                <a:lnTo>
                  <a:pt x="230" y="741"/>
                </a:lnTo>
                <a:lnTo>
                  <a:pt x="253" y="727"/>
                </a:lnTo>
                <a:lnTo>
                  <a:pt x="280" y="714"/>
                </a:lnTo>
                <a:lnTo>
                  <a:pt x="280" y="714"/>
                </a:lnTo>
                <a:lnTo>
                  <a:pt x="292" y="736"/>
                </a:lnTo>
                <a:lnTo>
                  <a:pt x="304" y="756"/>
                </a:lnTo>
                <a:lnTo>
                  <a:pt x="317" y="776"/>
                </a:lnTo>
                <a:lnTo>
                  <a:pt x="330" y="794"/>
                </a:lnTo>
                <a:lnTo>
                  <a:pt x="330" y="794"/>
                </a:lnTo>
                <a:lnTo>
                  <a:pt x="304" y="783"/>
                </a:lnTo>
                <a:lnTo>
                  <a:pt x="278" y="770"/>
                </a:lnTo>
                <a:lnTo>
                  <a:pt x="253" y="756"/>
                </a:lnTo>
                <a:lnTo>
                  <a:pt x="230" y="741"/>
                </a:lnTo>
                <a:lnTo>
                  <a:pt x="230" y="741"/>
                </a:lnTo>
                <a:close/>
                <a:moveTo>
                  <a:pt x="478" y="822"/>
                </a:moveTo>
                <a:lnTo>
                  <a:pt x="478" y="822"/>
                </a:lnTo>
                <a:lnTo>
                  <a:pt x="468" y="820"/>
                </a:lnTo>
                <a:lnTo>
                  <a:pt x="458" y="815"/>
                </a:lnTo>
                <a:lnTo>
                  <a:pt x="449" y="811"/>
                </a:lnTo>
                <a:lnTo>
                  <a:pt x="439" y="806"/>
                </a:lnTo>
                <a:lnTo>
                  <a:pt x="429" y="799"/>
                </a:lnTo>
                <a:lnTo>
                  <a:pt x="420" y="793"/>
                </a:lnTo>
                <a:lnTo>
                  <a:pt x="403" y="778"/>
                </a:lnTo>
                <a:lnTo>
                  <a:pt x="385" y="760"/>
                </a:lnTo>
                <a:lnTo>
                  <a:pt x="369" y="739"/>
                </a:lnTo>
                <a:lnTo>
                  <a:pt x="355" y="717"/>
                </a:lnTo>
                <a:lnTo>
                  <a:pt x="341" y="692"/>
                </a:lnTo>
                <a:lnTo>
                  <a:pt x="341" y="692"/>
                </a:lnTo>
                <a:lnTo>
                  <a:pt x="374" y="683"/>
                </a:lnTo>
                <a:lnTo>
                  <a:pt x="407" y="677"/>
                </a:lnTo>
                <a:lnTo>
                  <a:pt x="442" y="672"/>
                </a:lnTo>
                <a:lnTo>
                  <a:pt x="478" y="669"/>
                </a:lnTo>
                <a:lnTo>
                  <a:pt x="478" y="822"/>
                </a:lnTo>
                <a:close/>
                <a:moveTo>
                  <a:pt x="478" y="605"/>
                </a:moveTo>
                <a:lnTo>
                  <a:pt x="478" y="605"/>
                </a:lnTo>
                <a:lnTo>
                  <a:pt x="435" y="608"/>
                </a:lnTo>
                <a:lnTo>
                  <a:pt x="394" y="614"/>
                </a:lnTo>
                <a:lnTo>
                  <a:pt x="374" y="618"/>
                </a:lnTo>
                <a:lnTo>
                  <a:pt x="354" y="622"/>
                </a:lnTo>
                <a:lnTo>
                  <a:pt x="335" y="626"/>
                </a:lnTo>
                <a:lnTo>
                  <a:pt x="317" y="632"/>
                </a:lnTo>
                <a:lnTo>
                  <a:pt x="317" y="632"/>
                </a:lnTo>
                <a:lnTo>
                  <a:pt x="311" y="615"/>
                </a:lnTo>
                <a:lnTo>
                  <a:pt x="306" y="595"/>
                </a:lnTo>
                <a:lnTo>
                  <a:pt x="302" y="577"/>
                </a:lnTo>
                <a:lnTo>
                  <a:pt x="297" y="558"/>
                </a:lnTo>
                <a:lnTo>
                  <a:pt x="294" y="538"/>
                </a:lnTo>
                <a:lnTo>
                  <a:pt x="291" y="518"/>
                </a:lnTo>
                <a:lnTo>
                  <a:pt x="289" y="498"/>
                </a:lnTo>
                <a:lnTo>
                  <a:pt x="288" y="477"/>
                </a:lnTo>
                <a:lnTo>
                  <a:pt x="478" y="477"/>
                </a:lnTo>
                <a:lnTo>
                  <a:pt x="478" y="605"/>
                </a:lnTo>
                <a:close/>
                <a:moveTo>
                  <a:pt x="478" y="413"/>
                </a:moveTo>
                <a:lnTo>
                  <a:pt x="288" y="413"/>
                </a:lnTo>
                <a:lnTo>
                  <a:pt x="288" y="413"/>
                </a:lnTo>
                <a:lnTo>
                  <a:pt x="289" y="393"/>
                </a:lnTo>
                <a:lnTo>
                  <a:pt x="291" y="372"/>
                </a:lnTo>
                <a:lnTo>
                  <a:pt x="294" y="352"/>
                </a:lnTo>
                <a:lnTo>
                  <a:pt x="297" y="332"/>
                </a:lnTo>
                <a:lnTo>
                  <a:pt x="302" y="313"/>
                </a:lnTo>
                <a:lnTo>
                  <a:pt x="306" y="295"/>
                </a:lnTo>
                <a:lnTo>
                  <a:pt x="311" y="276"/>
                </a:lnTo>
                <a:lnTo>
                  <a:pt x="317" y="258"/>
                </a:lnTo>
                <a:lnTo>
                  <a:pt x="317" y="258"/>
                </a:lnTo>
                <a:lnTo>
                  <a:pt x="335" y="264"/>
                </a:lnTo>
                <a:lnTo>
                  <a:pt x="354" y="268"/>
                </a:lnTo>
                <a:lnTo>
                  <a:pt x="394" y="277"/>
                </a:lnTo>
                <a:lnTo>
                  <a:pt x="435" y="282"/>
                </a:lnTo>
                <a:lnTo>
                  <a:pt x="478" y="285"/>
                </a:lnTo>
                <a:lnTo>
                  <a:pt x="478" y="413"/>
                </a:lnTo>
                <a:close/>
                <a:moveTo>
                  <a:pt x="478" y="221"/>
                </a:moveTo>
                <a:lnTo>
                  <a:pt x="478" y="221"/>
                </a:lnTo>
                <a:lnTo>
                  <a:pt x="442" y="219"/>
                </a:lnTo>
                <a:lnTo>
                  <a:pt x="407" y="213"/>
                </a:lnTo>
                <a:lnTo>
                  <a:pt x="374" y="207"/>
                </a:lnTo>
                <a:lnTo>
                  <a:pt x="341" y="198"/>
                </a:lnTo>
                <a:lnTo>
                  <a:pt x="341" y="198"/>
                </a:lnTo>
                <a:lnTo>
                  <a:pt x="355" y="174"/>
                </a:lnTo>
                <a:lnTo>
                  <a:pt x="369" y="151"/>
                </a:lnTo>
                <a:lnTo>
                  <a:pt x="385" y="131"/>
                </a:lnTo>
                <a:lnTo>
                  <a:pt x="403" y="113"/>
                </a:lnTo>
                <a:lnTo>
                  <a:pt x="420" y="98"/>
                </a:lnTo>
                <a:lnTo>
                  <a:pt x="429" y="91"/>
                </a:lnTo>
                <a:lnTo>
                  <a:pt x="439" y="85"/>
                </a:lnTo>
                <a:lnTo>
                  <a:pt x="449" y="79"/>
                </a:lnTo>
                <a:lnTo>
                  <a:pt x="458" y="75"/>
                </a:lnTo>
                <a:lnTo>
                  <a:pt x="468" y="71"/>
                </a:lnTo>
                <a:lnTo>
                  <a:pt x="478" y="69"/>
                </a:lnTo>
                <a:lnTo>
                  <a:pt x="478" y="221"/>
                </a:lnTo>
                <a:close/>
                <a:moveTo>
                  <a:pt x="953" y="413"/>
                </a:moveTo>
                <a:lnTo>
                  <a:pt x="795" y="413"/>
                </a:lnTo>
                <a:lnTo>
                  <a:pt x="795" y="413"/>
                </a:lnTo>
                <a:lnTo>
                  <a:pt x="793" y="389"/>
                </a:lnTo>
                <a:lnTo>
                  <a:pt x="791" y="366"/>
                </a:lnTo>
                <a:lnTo>
                  <a:pt x="789" y="343"/>
                </a:lnTo>
                <a:lnTo>
                  <a:pt x="785" y="321"/>
                </a:lnTo>
                <a:lnTo>
                  <a:pt x="780" y="298"/>
                </a:lnTo>
                <a:lnTo>
                  <a:pt x="775" y="278"/>
                </a:lnTo>
                <a:lnTo>
                  <a:pt x="769" y="256"/>
                </a:lnTo>
                <a:lnTo>
                  <a:pt x="763" y="236"/>
                </a:lnTo>
                <a:lnTo>
                  <a:pt x="763" y="236"/>
                </a:lnTo>
                <a:lnTo>
                  <a:pt x="785" y="226"/>
                </a:lnTo>
                <a:lnTo>
                  <a:pt x="805" y="216"/>
                </a:lnTo>
                <a:lnTo>
                  <a:pt x="823" y="204"/>
                </a:lnTo>
                <a:lnTo>
                  <a:pt x="841" y="192"/>
                </a:lnTo>
                <a:lnTo>
                  <a:pt x="841" y="192"/>
                </a:lnTo>
                <a:lnTo>
                  <a:pt x="864" y="214"/>
                </a:lnTo>
                <a:lnTo>
                  <a:pt x="875" y="227"/>
                </a:lnTo>
                <a:lnTo>
                  <a:pt x="884" y="240"/>
                </a:lnTo>
                <a:lnTo>
                  <a:pt x="893" y="253"/>
                </a:lnTo>
                <a:lnTo>
                  <a:pt x="903" y="266"/>
                </a:lnTo>
                <a:lnTo>
                  <a:pt x="910" y="280"/>
                </a:lnTo>
                <a:lnTo>
                  <a:pt x="918" y="293"/>
                </a:lnTo>
                <a:lnTo>
                  <a:pt x="924" y="308"/>
                </a:lnTo>
                <a:lnTo>
                  <a:pt x="930" y="322"/>
                </a:lnTo>
                <a:lnTo>
                  <a:pt x="936" y="337"/>
                </a:lnTo>
                <a:lnTo>
                  <a:pt x="941" y="352"/>
                </a:lnTo>
                <a:lnTo>
                  <a:pt x="945" y="367"/>
                </a:lnTo>
                <a:lnTo>
                  <a:pt x="949" y="382"/>
                </a:lnTo>
                <a:lnTo>
                  <a:pt x="951" y="398"/>
                </a:lnTo>
                <a:lnTo>
                  <a:pt x="953" y="413"/>
                </a:lnTo>
                <a:lnTo>
                  <a:pt x="953" y="413"/>
                </a:lnTo>
                <a:close/>
                <a:moveTo>
                  <a:pt x="790" y="149"/>
                </a:moveTo>
                <a:lnTo>
                  <a:pt x="790" y="149"/>
                </a:lnTo>
                <a:lnTo>
                  <a:pt x="765" y="163"/>
                </a:lnTo>
                <a:lnTo>
                  <a:pt x="738" y="176"/>
                </a:lnTo>
                <a:lnTo>
                  <a:pt x="738" y="176"/>
                </a:lnTo>
                <a:lnTo>
                  <a:pt x="728" y="154"/>
                </a:lnTo>
                <a:lnTo>
                  <a:pt x="716" y="134"/>
                </a:lnTo>
                <a:lnTo>
                  <a:pt x="703" y="115"/>
                </a:lnTo>
                <a:lnTo>
                  <a:pt x="689" y="96"/>
                </a:lnTo>
                <a:lnTo>
                  <a:pt x="689" y="96"/>
                </a:lnTo>
                <a:lnTo>
                  <a:pt x="716" y="107"/>
                </a:lnTo>
                <a:lnTo>
                  <a:pt x="742" y="120"/>
                </a:lnTo>
                <a:lnTo>
                  <a:pt x="766" y="134"/>
                </a:lnTo>
                <a:lnTo>
                  <a:pt x="790" y="149"/>
                </a:lnTo>
                <a:lnTo>
                  <a:pt x="790" y="149"/>
                </a:lnTo>
                <a:close/>
                <a:moveTo>
                  <a:pt x="541" y="69"/>
                </a:moveTo>
                <a:lnTo>
                  <a:pt x="541" y="69"/>
                </a:lnTo>
                <a:lnTo>
                  <a:pt x="552" y="71"/>
                </a:lnTo>
                <a:lnTo>
                  <a:pt x="561" y="75"/>
                </a:lnTo>
                <a:lnTo>
                  <a:pt x="571" y="79"/>
                </a:lnTo>
                <a:lnTo>
                  <a:pt x="581" y="85"/>
                </a:lnTo>
                <a:lnTo>
                  <a:pt x="590" y="91"/>
                </a:lnTo>
                <a:lnTo>
                  <a:pt x="599" y="98"/>
                </a:lnTo>
                <a:lnTo>
                  <a:pt x="617" y="113"/>
                </a:lnTo>
                <a:lnTo>
                  <a:pt x="633" y="131"/>
                </a:lnTo>
                <a:lnTo>
                  <a:pt x="649" y="151"/>
                </a:lnTo>
                <a:lnTo>
                  <a:pt x="664" y="174"/>
                </a:lnTo>
                <a:lnTo>
                  <a:pt x="677" y="198"/>
                </a:lnTo>
                <a:lnTo>
                  <a:pt x="677" y="198"/>
                </a:lnTo>
                <a:lnTo>
                  <a:pt x="645" y="207"/>
                </a:lnTo>
                <a:lnTo>
                  <a:pt x="612" y="213"/>
                </a:lnTo>
                <a:lnTo>
                  <a:pt x="577" y="219"/>
                </a:lnTo>
                <a:lnTo>
                  <a:pt x="541" y="221"/>
                </a:lnTo>
                <a:lnTo>
                  <a:pt x="541" y="69"/>
                </a:lnTo>
                <a:close/>
                <a:moveTo>
                  <a:pt x="541" y="285"/>
                </a:moveTo>
                <a:lnTo>
                  <a:pt x="541" y="285"/>
                </a:lnTo>
                <a:lnTo>
                  <a:pt x="584" y="282"/>
                </a:lnTo>
                <a:lnTo>
                  <a:pt x="625" y="277"/>
                </a:lnTo>
                <a:lnTo>
                  <a:pt x="664" y="268"/>
                </a:lnTo>
                <a:lnTo>
                  <a:pt x="684" y="264"/>
                </a:lnTo>
                <a:lnTo>
                  <a:pt x="703" y="258"/>
                </a:lnTo>
                <a:lnTo>
                  <a:pt x="703" y="258"/>
                </a:lnTo>
                <a:lnTo>
                  <a:pt x="708" y="276"/>
                </a:lnTo>
                <a:lnTo>
                  <a:pt x="714" y="295"/>
                </a:lnTo>
                <a:lnTo>
                  <a:pt x="718" y="313"/>
                </a:lnTo>
                <a:lnTo>
                  <a:pt x="721" y="332"/>
                </a:lnTo>
                <a:lnTo>
                  <a:pt x="725" y="352"/>
                </a:lnTo>
                <a:lnTo>
                  <a:pt x="728" y="372"/>
                </a:lnTo>
                <a:lnTo>
                  <a:pt x="730" y="393"/>
                </a:lnTo>
                <a:lnTo>
                  <a:pt x="731" y="413"/>
                </a:lnTo>
                <a:lnTo>
                  <a:pt x="541" y="413"/>
                </a:lnTo>
                <a:lnTo>
                  <a:pt x="541" y="285"/>
                </a:lnTo>
                <a:close/>
                <a:moveTo>
                  <a:pt x="541" y="477"/>
                </a:moveTo>
                <a:lnTo>
                  <a:pt x="731" y="477"/>
                </a:lnTo>
                <a:lnTo>
                  <a:pt x="731" y="477"/>
                </a:lnTo>
                <a:lnTo>
                  <a:pt x="730" y="498"/>
                </a:lnTo>
                <a:lnTo>
                  <a:pt x="728" y="518"/>
                </a:lnTo>
                <a:lnTo>
                  <a:pt x="725" y="538"/>
                </a:lnTo>
                <a:lnTo>
                  <a:pt x="721" y="558"/>
                </a:lnTo>
                <a:lnTo>
                  <a:pt x="718" y="577"/>
                </a:lnTo>
                <a:lnTo>
                  <a:pt x="714" y="596"/>
                </a:lnTo>
                <a:lnTo>
                  <a:pt x="708" y="615"/>
                </a:lnTo>
                <a:lnTo>
                  <a:pt x="703" y="632"/>
                </a:lnTo>
                <a:lnTo>
                  <a:pt x="703" y="632"/>
                </a:lnTo>
                <a:lnTo>
                  <a:pt x="684" y="626"/>
                </a:lnTo>
                <a:lnTo>
                  <a:pt x="664" y="622"/>
                </a:lnTo>
                <a:lnTo>
                  <a:pt x="625" y="614"/>
                </a:lnTo>
                <a:lnTo>
                  <a:pt x="584" y="608"/>
                </a:lnTo>
                <a:lnTo>
                  <a:pt x="541" y="605"/>
                </a:lnTo>
                <a:lnTo>
                  <a:pt x="541" y="477"/>
                </a:lnTo>
                <a:close/>
                <a:moveTo>
                  <a:pt x="541" y="822"/>
                </a:moveTo>
                <a:lnTo>
                  <a:pt x="541" y="669"/>
                </a:lnTo>
                <a:lnTo>
                  <a:pt x="541" y="669"/>
                </a:lnTo>
                <a:lnTo>
                  <a:pt x="577" y="672"/>
                </a:lnTo>
                <a:lnTo>
                  <a:pt x="612" y="677"/>
                </a:lnTo>
                <a:lnTo>
                  <a:pt x="645" y="683"/>
                </a:lnTo>
                <a:lnTo>
                  <a:pt x="678" y="692"/>
                </a:lnTo>
                <a:lnTo>
                  <a:pt x="678" y="692"/>
                </a:lnTo>
                <a:lnTo>
                  <a:pt x="664" y="717"/>
                </a:lnTo>
                <a:lnTo>
                  <a:pt x="649" y="739"/>
                </a:lnTo>
                <a:lnTo>
                  <a:pt x="633" y="760"/>
                </a:lnTo>
                <a:lnTo>
                  <a:pt x="617" y="778"/>
                </a:lnTo>
                <a:lnTo>
                  <a:pt x="599" y="793"/>
                </a:lnTo>
                <a:lnTo>
                  <a:pt x="590" y="799"/>
                </a:lnTo>
                <a:lnTo>
                  <a:pt x="581" y="806"/>
                </a:lnTo>
                <a:lnTo>
                  <a:pt x="571" y="811"/>
                </a:lnTo>
                <a:lnTo>
                  <a:pt x="561" y="815"/>
                </a:lnTo>
                <a:lnTo>
                  <a:pt x="552" y="820"/>
                </a:lnTo>
                <a:lnTo>
                  <a:pt x="541" y="822"/>
                </a:lnTo>
                <a:lnTo>
                  <a:pt x="541" y="822"/>
                </a:lnTo>
                <a:close/>
                <a:moveTo>
                  <a:pt x="689" y="794"/>
                </a:moveTo>
                <a:lnTo>
                  <a:pt x="689" y="794"/>
                </a:lnTo>
                <a:lnTo>
                  <a:pt x="703" y="777"/>
                </a:lnTo>
                <a:lnTo>
                  <a:pt x="716" y="756"/>
                </a:lnTo>
                <a:lnTo>
                  <a:pt x="728" y="736"/>
                </a:lnTo>
                <a:lnTo>
                  <a:pt x="738" y="714"/>
                </a:lnTo>
                <a:lnTo>
                  <a:pt x="738" y="714"/>
                </a:lnTo>
                <a:lnTo>
                  <a:pt x="765" y="727"/>
                </a:lnTo>
                <a:lnTo>
                  <a:pt x="790" y="741"/>
                </a:lnTo>
                <a:lnTo>
                  <a:pt x="790" y="741"/>
                </a:lnTo>
                <a:lnTo>
                  <a:pt x="766" y="756"/>
                </a:lnTo>
                <a:lnTo>
                  <a:pt x="742" y="770"/>
                </a:lnTo>
                <a:lnTo>
                  <a:pt x="716" y="783"/>
                </a:lnTo>
                <a:lnTo>
                  <a:pt x="689" y="794"/>
                </a:lnTo>
                <a:lnTo>
                  <a:pt x="689" y="794"/>
                </a:lnTo>
                <a:close/>
                <a:moveTo>
                  <a:pt x="841" y="698"/>
                </a:moveTo>
                <a:lnTo>
                  <a:pt x="841" y="698"/>
                </a:lnTo>
                <a:lnTo>
                  <a:pt x="824" y="687"/>
                </a:lnTo>
                <a:lnTo>
                  <a:pt x="805" y="675"/>
                </a:lnTo>
                <a:lnTo>
                  <a:pt x="785" y="664"/>
                </a:lnTo>
                <a:lnTo>
                  <a:pt x="763" y="654"/>
                </a:lnTo>
                <a:lnTo>
                  <a:pt x="763" y="654"/>
                </a:lnTo>
                <a:lnTo>
                  <a:pt x="769" y="634"/>
                </a:lnTo>
                <a:lnTo>
                  <a:pt x="775" y="613"/>
                </a:lnTo>
                <a:lnTo>
                  <a:pt x="780" y="591"/>
                </a:lnTo>
                <a:lnTo>
                  <a:pt x="785" y="570"/>
                </a:lnTo>
                <a:lnTo>
                  <a:pt x="789" y="547"/>
                </a:lnTo>
                <a:lnTo>
                  <a:pt x="791" y="525"/>
                </a:lnTo>
                <a:lnTo>
                  <a:pt x="793" y="501"/>
                </a:lnTo>
                <a:lnTo>
                  <a:pt x="795" y="477"/>
                </a:lnTo>
                <a:lnTo>
                  <a:pt x="953" y="477"/>
                </a:lnTo>
                <a:lnTo>
                  <a:pt x="953" y="477"/>
                </a:lnTo>
                <a:lnTo>
                  <a:pt x="951" y="492"/>
                </a:lnTo>
                <a:lnTo>
                  <a:pt x="949" y="508"/>
                </a:lnTo>
                <a:lnTo>
                  <a:pt x="945" y="523"/>
                </a:lnTo>
                <a:lnTo>
                  <a:pt x="941" y="538"/>
                </a:lnTo>
                <a:lnTo>
                  <a:pt x="936" y="554"/>
                </a:lnTo>
                <a:lnTo>
                  <a:pt x="930" y="569"/>
                </a:lnTo>
                <a:lnTo>
                  <a:pt x="924" y="582"/>
                </a:lnTo>
                <a:lnTo>
                  <a:pt x="918" y="596"/>
                </a:lnTo>
                <a:lnTo>
                  <a:pt x="910" y="610"/>
                </a:lnTo>
                <a:lnTo>
                  <a:pt x="903" y="624"/>
                </a:lnTo>
                <a:lnTo>
                  <a:pt x="894" y="637"/>
                </a:lnTo>
                <a:lnTo>
                  <a:pt x="884" y="650"/>
                </a:lnTo>
                <a:lnTo>
                  <a:pt x="875" y="663"/>
                </a:lnTo>
                <a:lnTo>
                  <a:pt x="864" y="675"/>
                </a:lnTo>
                <a:lnTo>
                  <a:pt x="841" y="698"/>
                </a:lnTo>
                <a:lnTo>
                  <a:pt x="841" y="698"/>
                </a:lnTo>
                <a:close/>
              </a:path>
            </a:pathLst>
          </a:custGeom>
          <a:solidFill>
            <a:schemeClr val="bg1"/>
          </a:solidFill>
          <a:ln>
            <a:noFill/>
          </a:ln>
        </p:spPr>
        <p:txBody>
          <a:bodyPr vert="horz" wrap="square" lIns="121920" tIns="60960" rIns="121920" bIns="60960" numCol="1" anchor="t" anchorCtr="0" compatLnSpc="1"/>
          <a:lstStyle/>
          <a:p>
            <a:pPr defTabSz="1219170">
              <a:defRPr/>
            </a:pPr>
            <a:endParaRPr lang="zh-CN" altLang="en-US" sz="2400" kern="0">
              <a:solidFill>
                <a:schemeClr val="bg1"/>
              </a:solidFill>
              <a:latin typeface="Calibri"/>
              <a:ea typeface="宋体" panose="02010600030101010101" pitchFamily="2" charset="-122"/>
            </a:endParaRPr>
          </a:p>
        </p:txBody>
      </p:sp>
      <p:sp>
        <p:nvSpPr>
          <p:cNvPr id="36" name="6-文字-1">
            <a:extLst>
              <a:ext uri="{FF2B5EF4-FFF2-40B4-BE49-F238E27FC236}">
                <a16:creationId xmlns:a16="http://schemas.microsoft.com/office/drawing/2014/main" xmlns="" id="{0DD86F2D-1298-43AA-832C-1C5FEE355153}"/>
              </a:ext>
            </a:extLst>
          </p:cNvPr>
          <p:cNvSpPr/>
          <p:nvPr/>
        </p:nvSpPr>
        <p:spPr>
          <a:xfrm>
            <a:off x="8349027" y="4872362"/>
            <a:ext cx="1462367" cy="338554"/>
          </a:xfrm>
          <a:prstGeom prst="rect">
            <a:avLst/>
          </a:prstGeom>
          <a:noFill/>
        </p:spPr>
        <p:txBody>
          <a:bodyPr wrap="square" rtlCol="0">
            <a:spAutoFit/>
          </a:bodyPr>
          <a:lstStyle/>
          <a:p>
            <a:pPr algn="r" defTabSz="1219170"/>
            <a:r>
              <a:rPr lang="en-US" altLang="zh-CN" sz="16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2015年4月</a:t>
            </a:r>
            <a:endParaRPr lang="zh-CN" altLang="en-US" sz="1600" b="1"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37" name="6-文字-2">
            <a:extLst>
              <a:ext uri="{FF2B5EF4-FFF2-40B4-BE49-F238E27FC236}">
                <a16:creationId xmlns:a16="http://schemas.microsoft.com/office/drawing/2014/main" xmlns="" id="{65D721BA-FF84-4948-8D7D-9EC4281D917E}"/>
              </a:ext>
            </a:extLst>
          </p:cNvPr>
          <p:cNvSpPr/>
          <p:nvPr/>
        </p:nvSpPr>
        <p:spPr>
          <a:xfrm>
            <a:off x="7758761" y="4218282"/>
            <a:ext cx="1994363" cy="618183"/>
          </a:xfrm>
          <a:prstGeom prst="rect">
            <a:avLst/>
          </a:prstGeom>
          <a:ln>
            <a:noFill/>
          </a:ln>
          <a:extLst>
            <a:ext uri="{91240B29-F687-4F45-9708-019B960494DF}">
              <a14:hiddenLine xmlns:a14="http://schemas.microsoft.com/office/drawing/2010/main">
                <a:solidFill>
                  <a:srgbClr val="FF0000"/>
                </a:solidFill>
              </a14:hiddenLine>
            </a:ext>
          </a:extLst>
        </p:spPr>
        <p:txBody>
          <a:bodyPr wrap="square">
            <a:spAutoFit/>
          </a:bodyPr>
          <a:lstStyle/>
          <a:p>
            <a:pPr lvl="0">
              <a:lnSpc>
                <a:spcPct val="150000"/>
              </a:lnSpc>
            </a:pPr>
            <a:r>
              <a:rPr lang="zh-CN" altLang="en-US" sz="1200" kern="100" dirty="0">
                <a:solidFill>
                  <a:schemeClr val="bg1"/>
                </a:solidFill>
                <a:cs typeface="+mn-ea"/>
                <a:sym typeface="+mn-lt"/>
              </a:rPr>
              <a:t>集体维护一个可靠数据库的技术方案。</a:t>
            </a:r>
          </a:p>
        </p:txBody>
      </p:sp>
      <p:sp>
        <p:nvSpPr>
          <p:cNvPr id="38" name="1">
            <a:extLst>
              <a:ext uri="{FF2B5EF4-FFF2-40B4-BE49-F238E27FC236}">
                <a16:creationId xmlns:a16="http://schemas.microsoft.com/office/drawing/2014/main" xmlns="" id="{B300A7E7-F4AA-4A29-A4AF-63D07D469148}"/>
              </a:ext>
            </a:extLst>
          </p:cNvPr>
          <p:cNvSpPr/>
          <p:nvPr/>
        </p:nvSpPr>
        <p:spPr>
          <a:xfrm>
            <a:off x="2239705" y="3361480"/>
            <a:ext cx="208355" cy="208355"/>
          </a:xfrm>
          <a:prstGeom prst="ellipse">
            <a:avLst/>
          </a:prstGeom>
          <a:solidFill>
            <a:schemeClr val="tx2">
              <a:lumMod val="60000"/>
              <a:lumOff val="40000"/>
            </a:schemeClr>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chemeClr val="bg1"/>
              </a:solidFill>
              <a:latin typeface="Calibri"/>
              <a:ea typeface="宋体" panose="02010600030101010101" pitchFamily="2" charset="-122"/>
            </a:endParaRPr>
          </a:p>
        </p:txBody>
      </p:sp>
      <p:sp>
        <p:nvSpPr>
          <p:cNvPr id="39" name="2">
            <a:extLst>
              <a:ext uri="{FF2B5EF4-FFF2-40B4-BE49-F238E27FC236}">
                <a16:creationId xmlns:a16="http://schemas.microsoft.com/office/drawing/2014/main" xmlns="" id="{E9B6FAC4-A0AE-43FF-AF73-509721F89734}"/>
              </a:ext>
            </a:extLst>
          </p:cNvPr>
          <p:cNvSpPr/>
          <p:nvPr/>
        </p:nvSpPr>
        <p:spPr>
          <a:xfrm>
            <a:off x="3692588" y="3361480"/>
            <a:ext cx="208355" cy="208355"/>
          </a:xfrm>
          <a:prstGeom prst="ellipse">
            <a:avLst/>
          </a:prstGeom>
          <a:solidFill>
            <a:schemeClr val="tx2">
              <a:lumMod val="60000"/>
              <a:lumOff val="40000"/>
            </a:schemeClr>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chemeClr val="bg1"/>
              </a:solidFill>
              <a:latin typeface="Calibri"/>
              <a:ea typeface="宋体" panose="02010600030101010101" pitchFamily="2" charset="-122"/>
            </a:endParaRPr>
          </a:p>
        </p:txBody>
      </p:sp>
      <p:sp>
        <p:nvSpPr>
          <p:cNvPr id="40" name="3">
            <a:extLst>
              <a:ext uri="{FF2B5EF4-FFF2-40B4-BE49-F238E27FC236}">
                <a16:creationId xmlns:a16="http://schemas.microsoft.com/office/drawing/2014/main" xmlns="" id="{8D4027A6-8942-43AB-9509-767A71409BAC}"/>
              </a:ext>
            </a:extLst>
          </p:cNvPr>
          <p:cNvSpPr/>
          <p:nvPr/>
        </p:nvSpPr>
        <p:spPr>
          <a:xfrm>
            <a:off x="5254380" y="3361480"/>
            <a:ext cx="208355" cy="208355"/>
          </a:xfrm>
          <a:prstGeom prst="ellipse">
            <a:avLst/>
          </a:prstGeom>
          <a:solidFill>
            <a:schemeClr val="tx2">
              <a:lumMod val="60000"/>
              <a:lumOff val="40000"/>
            </a:schemeClr>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chemeClr val="bg1"/>
              </a:solidFill>
              <a:latin typeface="Calibri"/>
              <a:ea typeface="宋体" panose="02010600030101010101" pitchFamily="2" charset="-122"/>
            </a:endParaRPr>
          </a:p>
        </p:txBody>
      </p:sp>
      <p:sp>
        <p:nvSpPr>
          <p:cNvPr id="41" name="4">
            <a:extLst>
              <a:ext uri="{FF2B5EF4-FFF2-40B4-BE49-F238E27FC236}">
                <a16:creationId xmlns:a16="http://schemas.microsoft.com/office/drawing/2014/main" xmlns="" id="{0CF5CC46-2DFA-40D6-907F-979D1FC8771B}"/>
              </a:ext>
            </a:extLst>
          </p:cNvPr>
          <p:cNvSpPr/>
          <p:nvPr/>
        </p:nvSpPr>
        <p:spPr>
          <a:xfrm>
            <a:off x="6865192" y="3361480"/>
            <a:ext cx="208355" cy="208355"/>
          </a:xfrm>
          <a:prstGeom prst="ellipse">
            <a:avLst/>
          </a:prstGeom>
          <a:solidFill>
            <a:schemeClr val="tx2">
              <a:lumMod val="60000"/>
              <a:lumOff val="40000"/>
            </a:schemeClr>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chemeClr val="bg1"/>
              </a:solidFill>
              <a:latin typeface="Calibri"/>
              <a:ea typeface="宋体" panose="02010600030101010101" pitchFamily="2" charset="-122"/>
            </a:endParaRPr>
          </a:p>
        </p:txBody>
      </p:sp>
      <p:sp>
        <p:nvSpPr>
          <p:cNvPr id="42" name="5">
            <a:extLst>
              <a:ext uri="{FF2B5EF4-FFF2-40B4-BE49-F238E27FC236}">
                <a16:creationId xmlns:a16="http://schemas.microsoft.com/office/drawing/2014/main" xmlns="" id="{96E91D96-3DB6-476E-B3F2-3845CF3A08BB}"/>
              </a:ext>
            </a:extLst>
          </p:cNvPr>
          <p:cNvSpPr/>
          <p:nvPr/>
        </p:nvSpPr>
        <p:spPr>
          <a:xfrm>
            <a:off x="8239474" y="3361480"/>
            <a:ext cx="208355" cy="208355"/>
          </a:xfrm>
          <a:prstGeom prst="ellipse">
            <a:avLst/>
          </a:prstGeom>
          <a:solidFill>
            <a:schemeClr val="tx2">
              <a:lumMod val="60000"/>
              <a:lumOff val="40000"/>
            </a:schemeClr>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chemeClr val="bg1"/>
              </a:solidFill>
              <a:latin typeface="Calibri"/>
              <a:ea typeface="宋体" panose="02010600030101010101" pitchFamily="2" charset="-122"/>
            </a:endParaRPr>
          </a:p>
        </p:txBody>
      </p:sp>
      <p:sp>
        <p:nvSpPr>
          <p:cNvPr id="43" name="6">
            <a:extLst>
              <a:ext uri="{FF2B5EF4-FFF2-40B4-BE49-F238E27FC236}">
                <a16:creationId xmlns:a16="http://schemas.microsoft.com/office/drawing/2014/main" xmlns="" id="{26B45A59-2379-445F-9340-6A232CBC01E4}"/>
              </a:ext>
            </a:extLst>
          </p:cNvPr>
          <p:cNvSpPr/>
          <p:nvPr/>
        </p:nvSpPr>
        <p:spPr>
          <a:xfrm>
            <a:off x="9873153" y="3361480"/>
            <a:ext cx="208355" cy="208355"/>
          </a:xfrm>
          <a:prstGeom prst="ellipse">
            <a:avLst/>
          </a:prstGeom>
          <a:solidFill>
            <a:schemeClr val="tx2">
              <a:lumMod val="60000"/>
              <a:lumOff val="40000"/>
            </a:schemeClr>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chemeClr val="bg1"/>
              </a:solidFill>
              <a:latin typeface="Calibri"/>
              <a:ea typeface="宋体" panose="02010600030101010101" pitchFamily="2" charset="-122"/>
            </a:endParaRPr>
          </a:p>
        </p:txBody>
      </p:sp>
      <p:cxnSp>
        <p:nvCxnSpPr>
          <p:cNvPr id="44" name="直线-6">
            <a:extLst>
              <a:ext uri="{FF2B5EF4-FFF2-40B4-BE49-F238E27FC236}">
                <a16:creationId xmlns:a16="http://schemas.microsoft.com/office/drawing/2014/main" xmlns="" id="{84D22749-9F4F-484E-9F94-25CA1623286F}"/>
              </a:ext>
            </a:extLst>
          </p:cNvPr>
          <p:cNvCxnSpPr>
            <a:cxnSpLocks/>
          </p:cNvCxnSpPr>
          <p:nvPr/>
        </p:nvCxnSpPr>
        <p:spPr>
          <a:xfrm>
            <a:off x="10081508" y="3465658"/>
            <a:ext cx="2110492"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1772190"/>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6" presetClass="emph" presetSubtype="0" repeatCount="indefinite" autoRev="1" fill="hold" grpId="1" nodeType="withEffect">
                                  <p:stCondLst>
                                    <p:cond delay="400"/>
                                  </p:stCondLst>
                                  <p:endCondLst>
                                    <p:cond evt="onNext" delay="0">
                                      <p:tgtEl>
                                        <p:sldTgt/>
                                      </p:tgtEl>
                                    </p:cond>
                                  </p:endCondLst>
                                  <p:childTnLst>
                                    <p:animScale>
                                      <p:cBhvr>
                                        <p:cTn id="12" dur="750" fill="hold"/>
                                        <p:tgtEl>
                                          <p:spTgt spid="38"/>
                                        </p:tgtEl>
                                      </p:cBhvr>
                                      <p:by x="125000" y="125000"/>
                                    </p:animScale>
                                  </p:childTnLst>
                                </p:cTn>
                              </p:par>
                              <p:par>
                                <p:cTn id="13" presetID="22" presetClass="entr" presetSubtype="4" fill="hold" grpId="0" nodeType="withEffect">
                                  <p:stCondLst>
                                    <p:cond delay="110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750"/>
                                        <p:tgtEl>
                                          <p:spTgt spid="8"/>
                                        </p:tgtEl>
                                      </p:cBhvr>
                                    </p:animEffect>
                                  </p:childTnLst>
                                </p:cTn>
                              </p:par>
                              <p:par>
                                <p:cTn id="16" presetID="1" presetClass="entr" presetSubtype="0" fill="hold" grpId="0" nodeType="withEffect">
                                  <p:stCondLst>
                                    <p:cond delay="1800"/>
                                  </p:stCondLst>
                                  <p:childTnLst>
                                    <p:set>
                                      <p:cBhvr>
                                        <p:cTn id="17" dur="1" fill="hold">
                                          <p:stCondLst>
                                            <p:cond delay="0"/>
                                          </p:stCondLst>
                                        </p:cTn>
                                        <p:tgtEl>
                                          <p:spTgt spid="9"/>
                                        </p:tgtEl>
                                        <p:attrNameLst>
                                          <p:attrName>style.visibility</p:attrName>
                                        </p:attrNameLst>
                                      </p:cBhvr>
                                      <p:to>
                                        <p:strVal val="visible"/>
                                      </p:to>
                                    </p:set>
                                  </p:childTnLst>
                                </p:cTn>
                              </p:par>
                              <p:par>
                                <p:cTn id="18" presetID="1" presetClass="entr" presetSubtype="0" fill="hold" grpId="0" nodeType="withEffect">
                                  <p:stCondLst>
                                    <p:cond delay="1800"/>
                                  </p:stCondLst>
                                  <p:childTnLst>
                                    <p:set>
                                      <p:cBhvr>
                                        <p:cTn id="19" dur="1" fill="hold">
                                          <p:stCondLst>
                                            <p:cond delay="0"/>
                                          </p:stCondLst>
                                        </p:cTn>
                                        <p:tgtEl>
                                          <p:spTgt spid="10"/>
                                        </p:tgtEl>
                                        <p:attrNameLst>
                                          <p:attrName>style.visibility</p:attrName>
                                        </p:attrNameLst>
                                      </p:cBhvr>
                                      <p:to>
                                        <p:strVal val="visible"/>
                                      </p:to>
                                    </p:set>
                                  </p:childTnLst>
                                </p:cTn>
                              </p:par>
                              <p:par>
                                <p:cTn id="20" presetID="1" presetClass="entr" presetSubtype="0" fill="hold" grpId="0" nodeType="withEffect">
                                  <p:stCondLst>
                                    <p:cond delay="1800"/>
                                  </p:stCondLst>
                                  <p:childTnLst>
                                    <p:set>
                                      <p:cBhvr>
                                        <p:cTn id="21" dur="1" fill="hold">
                                          <p:stCondLst>
                                            <p:cond delay="0"/>
                                          </p:stCondLst>
                                        </p:cTn>
                                        <p:tgtEl>
                                          <p:spTgt spid="11"/>
                                        </p:tgtEl>
                                        <p:attrNameLst>
                                          <p:attrName>style.visibility</p:attrName>
                                        </p:attrNameLst>
                                      </p:cBhvr>
                                      <p:to>
                                        <p:strVal val="visible"/>
                                      </p:to>
                                    </p:set>
                                  </p:childTnLst>
                                </p:cTn>
                              </p:par>
                              <p:par>
                                <p:cTn id="22" presetID="1" presetClass="entr" presetSubtype="0" fill="hold" grpId="0" nodeType="withEffect">
                                  <p:stCondLst>
                                    <p:cond delay="1800"/>
                                  </p:stCondLst>
                                  <p:childTnLst>
                                    <p:set>
                                      <p:cBhvr>
                                        <p:cTn id="23" dur="1" fill="hold">
                                          <p:stCondLst>
                                            <p:cond delay="0"/>
                                          </p:stCondLst>
                                        </p:cTn>
                                        <p:tgtEl>
                                          <p:spTgt spid="12"/>
                                        </p:tgtEl>
                                        <p:attrNameLst>
                                          <p:attrName>style.visibility</p:attrName>
                                        </p:attrNameLst>
                                      </p:cBhvr>
                                      <p:to>
                                        <p:strVal val="visible"/>
                                      </p:to>
                                    </p:set>
                                  </p:childTnLst>
                                </p:cTn>
                              </p:par>
                            </p:childTnLst>
                          </p:cTn>
                        </p:par>
                        <p:par>
                          <p:cTn id="24" fill="hold">
                            <p:stCondLst>
                              <p:cond delay="1900"/>
                            </p:stCondLst>
                            <p:childTnLst>
                              <p:par>
                                <p:cTn id="25" presetID="2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par>
                                <p:cTn id="28" presetID="7" presetClass="emph" presetSubtype="2" fill="hold" nodeType="withEffect">
                                  <p:stCondLst>
                                    <p:cond delay="0"/>
                                  </p:stCondLst>
                                  <p:childTnLst>
                                    <p:animClr clrSpc="rgb" dir="cw">
                                      <p:cBhvr>
                                        <p:cTn id="29" dur="500" fill="hold"/>
                                        <p:tgtEl>
                                          <p:spTgt spid="38"/>
                                        </p:tgtEl>
                                        <p:attrNameLst>
                                          <p:attrName>stroke.color</p:attrName>
                                        </p:attrNameLst>
                                      </p:cBhvr>
                                      <p:to>
                                        <a:srgbClr val="ACB6C2"/>
                                      </p:to>
                                    </p:animClr>
                                    <p:set>
                                      <p:cBhvr>
                                        <p:cTn id="30" dur="500" fill="hold"/>
                                        <p:tgtEl>
                                          <p:spTgt spid="38"/>
                                        </p:tgtEl>
                                        <p:attrNameLst>
                                          <p:attrName>stroke.on</p:attrName>
                                        </p:attrNameLst>
                                      </p:cBhvr>
                                      <p:to>
                                        <p:strVal val="true"/>
                                      </p:to>
                                    </p:set>
                                  </p:childTnLst>
                                </p:cTn>
                              </p:par>
                              <p:par>
                                <p:cTn id="31" presetID="1" presetClass="emph" presetSubtype="2" fill="hold" nodeType="withEffect">
                                  <p:stCondLst>
                                    <p:cond delay="0"/>
                                  </p:stCondLst>
                                  <p:childTnLst>
                                    <p:animClr clrSpc="rgb" dir="cw">
                                      <p:cBhvr>
                                        <p:cTn id="32" dur="500" fill="hold"/>
                                        <p:tgtEl>
                                          <p:spTgt spid="8"/>
                                        </p:tgtEl>
                                        <p:attrNameLst>
                                          <p:attrName>fillcolor</p:attrName>
                                        </p:attrNameLst>
                                      </p:cBhvr>
                                      <p:to>
                                        <a:srgbClr val="ACB6C2"/>
                                      </p:to>
                                    </p:animClr>
                                    <p:set>
                                      <p:cBhvr>
                                        <p:cTn id="33" dur="500" fill="hold"/>
                                        <p:tgtEl>
                                          <p:spTgt spid="8"/>
                                        </p:tgtEl>
                                        <p:attrNameLst>
                                          <p:attrName>fill.type</p:attrName>
                                        </p:attrNameLst>
                                      </p:cBhvr>
                                      <p:to>
                                        <p:strVal val="solid"/>
                                      </p:to>
                                    </p:set>
                                    <p:set>
                                      <p:cBhvr>
                                        <p:cTn id="34" dur="500" fill="hold"/>
                                        <p:tgtEl>
                                          <p:spTgt spid="8"/>
                                        </p:tgtEl>
                                        <p:attrNameLst>
                                          <p:attrName>fill.on</p:attrName>
                                        </p:attrNameLst>
                                      </p:cBhvr>
                                      <p:to>
                                        <p:strVal val="true"/>
                                      </p:to>
                                    </p:set>
                                  </p:childTnLst>
                                </p:cTn>
                              </p:par>
                              <p:par>
                                <p:cTn id="35" presetID="19" presetClass="emph" presetSubtype="0" fill="hold" grpId="1" nodeType="withEffect">
                                  <p:stCondLst>
                                    <p:cond delay="0"/>
                                  </p:stCondLst>
                                  <p:childTnLst>
                                    <p:animClr clrSpc="rgb" dir="cw">
                                      <p:cBhvr override="childStyle">
                                        <p:cTn id="36" dur="500" fill="hold"/>
                                        <p:tgtEl>
                                          <p:spTgt spid="9"/>
                                        </p:tgtEl>
                                        <p:attrNameLst>
                                          <p:attrName>style.color</p:attrName>
                                        </p:attrNameLst>
                                      </p:cBhvr>
                                      <p:to>
                                        <a:srgbClr val="ACB6C2"/>
                                      </p:to>
                                    </p:animClr>
                                    <p:animClr clrSpc="rgb" dir="cw">
                                      <p:cBhvr>
                                        <p:cTn id="37" dur="500" fill="hold"/>
                                        <p:tgtEl>
                                          <p:spTgt spid="9"/>
                                        </p:tgtEl>
                                        <p:attrNameLst>
                                          <p:attrName>fillcolor</p:attrName>
                                        </p:attrNameLst>
                                      </p:cBhvr>
                                      <p:to>
                                        <a:srgbClr val="ACB6C2"/>
                                      </p:to>
                                    </p:animClr>
                                    <p:set>
                                      <p:cBhvr>
                                        <p:cTn id="38" dur="500" fill="hold"/>
                                        <p:tgtEl>
                                          <p:spTgt spid="9"/>
                                        </p:tgtEl>
                                        <p:attrNameLst>
                                          <p:attrName>fill.type</p:attrName>
                                        </p:attrNameLst>
                                      </p:cBhvr>
                                      <p:to>
                                        <p:strVal val="solid"/>
                                      </p:to>
                                    </p:set>
                                    <p:set>
                                      <p:cBhvr>
                                        <p:cTn id="39" dur="500" fill="hold"/>
                                        <p:tgtEl>
                                          <p:spTgt spid="9"/>
                                        </p:tgtEl>
                                        <p:attrNameLst>
                                          <p:attrName>fill.on</p:attrName>
                                        </p:attrNameLst>
                                      </p:cBhvr>
                                      <p:to>
                                        <p:strVal val="true"/>
                                      </p:to>
                                    </p:set>
                                  </p:childTnLst>
                                </p:cTn>
                              </p:par>
                              <p:par>
                                <p:cTn id="40" presetID="3" presetClass="emph" presetSubtype="2" fill="hold" grpId="1" nodeType="withEffect">
                                  <p:stCondLst>
                                    <p:cond delay="0"/>
                                  </p:stCondLst>
                                  <p:childTnLst>
                                    <p:animClr clrSpc="rgb" dir="cw">
                                      <p:cBhvr override="childStyle">
                                        <p:cTn id="41" dur="500" fill="hold"/>
                                        <p:tgtEl>
                                          <p:spTgt spid="11"/>
                                        </p:tgtEl>
                                        <p:attrNameLst>
                                          <p:attrName>style.color</p:attrName>
                                        </p:attrNameLst>
                                      </p:cBhvr>
                                      <p:to>
                                        <a:srgbClr val="ACB6C2"/>
                                      </p:to>
                                    </p:animClr>
                                  </p:childTnLst>
                                </p:cTn>
                              </p:par>
                            </p:childTnLst>
                          </p:cTn>
                        </p:par>
                        <p:par>
                          <p:cTn id="42" fill="hold">
                            <p:stCondLst>
                              <p:cond delay="2400"/>
                            </p:stCondLst>
                            <p:childTnLst>
                              <p:par>
                                <p:cTn id="43" presetID="10" presetClass="entr" presetSubtype="0" fill="hold" grpId="0"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par>
                                <p:cTn id="46" presetID="6" presetClass="emph" presetSubtype="0" repeatCount="indefinite" autoRev="1" fill="hold" grpId="1" nodeType="withEffect">
                                  <p:stCondLst>
                                    <p:cond delay="0"/>
                                  </p:stCondLst>
                                  <p:endCondLst>
                                    <p:cond evt="onNext" delay="0">
                                      <p:tgtEl>
                                        <p:sldTgt/>
                                      </p:tgtEl>
                                    </p:cond>
                                  </p:endCondLst>
                                  <p:childTnLst>
                                    <p:animScale>
                                      <p:cBhvr>
                                        <p:cTn id="47" dur="750" fill="hold"/>
                                        <p:tgtEl>
                                          <p:spTgt spid="39"/>
                                        </p:tgtEl>
                                      </p:cBhvr>
                                      <p:by x="125000" y="125000"/>
                                    </p:animScale>
                                  </p:childTnLst>
                                </p:cTn>
                              </p:par>
                              <p:par>
                                <p:cTn id="48" presetID="22" presetClass="entr" presetSubtype="1" fill="hold" grpId="0" nodeType="withEffect">
                                  <p:stCondLst>
                                    <p:cond delay="60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750"/>
                                        <p:tgtEl>
                                          <p:spTgt spid="13"/>
                                        </p:tgtEl>
                                      </p:cBhvr>
                                    </p:animEffect>
                                  </p:childTnLst>
                                </p:cTn>
                              </p:par>
                              <p:par>
                                <p:cTn id="51" presetID="1" presetClass="entr" presetSubtype="0" fill="hold" grpId="0" nodeType="withEffect">
                                  <p:stCondLst>
                                    <p:cond delay="1300"/>
                                  </p:stCondLst>
                                  <p:childTnLst>
                                    <p:set>
                                      <p:cBhvr>
                                        <p:cTn id="52" dur="1" fill="hold">
                                          <p:stCondLst>
                                            <p:cond delay="0"/>
                                          </p:stCondLst>
                                        </p:cTn>
                                        <p:tgtEl>
                                          <p:spTgt spid="14"/>
                                        </p:tgtEl>
                                        <p:attrNameLst>
                                          <p:attrName>style.visibility</p:attrName>
                                        </p:attrNameLst>
                                      </p:cBhvr>
                                      <p:to>
                                        <p:strVal val="visible"/>
                                      </p:to>
                                    </p:set>
                                  </p:childTnLst>
                                </p:cTn>
                              </p:par>
                              <p:par>
                                <p:cTn id="53" presetID="1" presetClass="entr" presetSubtype="0" fill="hold" grpId="0" nodeType="withEffect">
                                  <p:stCondLst>
                                    <p:cond delay="1300"/>
                                  </p:stCondLst>
                                  <p:childTnLst>
                                    <p:set>
                                      <p:cBhvr>
                                        <p:cTn id="54" dur="1" fill="hold">
                                          <p:stCondLst>
                                            <p:cond delay="0"/>
                                          </p:stCondLst>
                                        </p:cTn>
                                        <p:tgtEl>
                                          <p:spTgt spid="15"/>
                                        </p:tgtEl>
                                        <p:attrNameLst>
                                          <p:attrName>style.visibility</p:attrName>
                                        </p:attrNameLst>
                                      </p:cBhvr>
                                      <p:to>
                                        <p:strVal val="visible"/>
                                      </p:to>
                                    </p:set>
                                  </p:childTnLst>
                                </p:cTn>
                              </p:par>
                              <p:par>
                                <p:cTn id="55" presetID="1" presetClass="entr" presetSubtype="0" fill="hold" grpId="0" nodeType="withEffect">
                                  <p:stCondLst>
                                    <p:cond delay="1300"/>
                                  </p:stCondLst>
                                  <p:childTnLst>
                                    <p:set>
                                      <p:cBhvr>
                                        <p:cTn id="56" dur="1" fill="hold">
                                          <p:stCondLst>
                                            <p:cond delay="0"/>
                                          </p:stCondLst>
                                        </p:cTn>
                                        <p:tgtEl>
                                          <p:spTgt spid="17"/>
                                        </p:tgtEl>
                                        <p:attrNameLst>
                                          <p:attrName>style.visibility</p:attrName>
                                        </p:attrNameLst>
                                      </p:cBhvr>
                                      <p:to>
                                        <p:strVal val="visible"/>
                                      </p:to>
                                    </p:set>
                                  </p:childTnLst>
                                </p:cTn>
                              </p:par>
                              <p:par>
                                <p:cTn id="57" presetID="1" presetClass="entr" presetSubtype="0" fill="hold" grpId="0" nodeType="withEffect">
                                  <p:stCondLst>
                                    <p:cond delay="1300"/>
                                  </p:stCondLst>
                                  <p:childTnLst>
                                    <p:set>
                                      <p:cBhvr>
                                        <p:cTn id="58" dur="1" fill="hold">
                                          <p:stCondLst>
                                            <p:cond delay="0"/>
                                          </p:stCondLst>
                                        </p:cTn>
                                        <p:tgtEl>
                                          <p:spTgt spid="16"/>
                                        </p:tgtEl>
                                        <p:attrNameLst>
                                          <p:attrName>style.visibility</p:attrName>
                                        </p:attrNameLst>
                                      </p:cBhvr>
                                      <p:to>
                                        <p:strVal val="visible"/>
                                      </p:to>
                                    </p:set>
                                  </p:childTnLst>
                                </p:cTn>
                              </p:par>
                            </p:childTnLst>
                          </p:cTn>
                        </p:par>
                        <p:par>
                          <p:cTn id="59" fill="hold">
                            <p:stCondLst>
                              <p:cond delay="3900"/>
                            </p:stCondLst>
                            <p:childTnLst>
                              <p:par>
                                <p:cTn id="60" presetID="22" presetClass="entr" presetSubtype="8"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500"/>
                                        <p:tgtEl>
                                          <p:spTgt spid="4"/>
                                        </p:tgtEl>
                                      </p:cBhvr>
                                    </p:animEffect>
                                  </p:childTnLst>
                                </p:cTn>
                              </p:par>
                              <p:par>
                                <p:cTn id="63" presetID="7" presetClass="emph" presetSubtype="2" fill="hold" nodeType="withEffect">
                                  <p:stCondLst>
                                    <p:cond delay="0"/>
                                  </p:stCondLst>
                                  <p:childTnLst>
                                    <p:animClr clrSpc="rgb" dir="cw">
                                      <p:cBhvr>
                                        <p:cTn id="64" dur="500" fill="hold"/>
                                        <p:tgtEl>
                                          <p:spTgt spid="39"/>
                                        </p:tgtEl>
                                        <p:attrNameLst>
                                          <p:attrName>stroke.color</p:attrName>
                                        </p:attrNameLst>
                                      </p:cBhvr>
                                      <p:to>
                                        <a:srgbClr val="ACB6C2"/>
                                      </p:to>
                                    </p:animClr>
                                    <p:set>
                                      <p:cBhvr>
                                        <p:cTn id="65" dur="500" fill="hold"/>
                                        <p:tgtEl>
                                          <p:spTgt spid="39"/>
                                        </p:tgtEl>
                                        <p:attrNameLst>
                                          <p:attrName>stroke.on</p:attrName>
                                        </p:attrNameLst>
                                      </p:cBhvr>
                                      <p:to>
                                        <p:strVal val="true"/>
                                      </p:to>
                                    </p:set>
                                  </p:childTnLst>
                                </p:cTn>
                              </p:par>
                              <p:par>
                                <p:cTn id="66" presetID="1" presetClass="emph" presetSubtype="2" fill="hold" nodeType="withEffect">
                                  <p:stCondLst>
                                    <p:cond delay="0"/>
                                  </p:stCondLst>
                                  <p:childTnLst>
                                    <p:animClr clrSpc="rgb" dir="cw">
                                      <p:cBhvr>
                                        <p:cTn id="67" dur="500" fill="hold"/>
                                        <p:tgtEl>
                                          <p:spTgt spid="13"/>
                                        </p:tgtEl>
                                        <p:attrNameLst>
                                          <p:attrName>fillcolor</p:attrName>
                                        </p:attrNameLst>
                                      </p:cBhvr>
                                      <p:to>
                                        <a:srgbClr val="ACB6C2"/>
                                      </p:to>
                                    </p:animClr>
                                    <p:set>
                                      <p:cBhvr>
                                        <p:cTn id="68" dur="500" fill="hold"/>
                                        <p:tgtEl>
                                          <p:spTgt spid="13"/>
                                        </p:tgtEl>
                                        <p:attrNameLst>
                                          <p:attrName>fill.type</p:attrName>
                                        </p:attrNameLst>
                                      </p:cBhvr>
                                      <p:to>
                                        <p:strVal val="solid"/>
                                      </p:to>
                                    </p:set>
                                    <p:set>
                                      <p:cBhvr>
                                        <p:cTn id="69" dur="500" fill="hold"/>
                                        <p:tgtEl>
                                          <p:spTgt spid="13"/>
                                        </p:tgtEl>
                                        <p:attrNameLst>
                                          <p:attrName>fill.on</p:attrName>
                                        </p:attrNameLst>
                                      </p:cBhvr>
                                      <p:to>
                                        <p:strVal val="true"/>
                                      </p:to>
                                    </p:set>
                                  </p:childTnLst>
                                </p:cTn>
                              </p:par>
                              <p:par>
                                <p:cTn id="70" presetID="19" presetClass="emph" presetSubtype="0" fill="hold" grpId="1" nodeType="withEffect">
                                  <p:stCondLst>
                                    <p:cond delay="0"/>
                                  </p:stCondLst>
                                  <p:childTnLst>
                                    <p:animClr clrSpc="rgb" dir="cw">
                                      <p:cBhvr override="childStyle">
                                        <p:cTn id="71" dur="500" fill="hold"/>
                                        <p:tgtEl>
                                          <p:spTgt spid="14"/>
                                        </p:tgtEl>
                                        <p:attrNameLst>
                                          <p:attrName>style.color</p:attrName>
                                        </p:attrNameLst>
                                      </p:cBhvr>
                                      <p:to>
                                        <a:srgbClr val="ACB6C2"/>
                                      </p:to>
                                    </p:animClr>
                                    <p:animClr clrSpc="rgb" dir="cw">
                                      <p:cBhvr>
                                        <p:cTn id="72" dur="500" fill="hold"/>
                                        <p:tgtEl>
                                          <p:spTgt spid="14"/>
                                        </p:tgtEl>
                                        <p:attrNameLst>
                                          <p:attrName>fillcolor</p:attrName>
                                        </p:attrNameLst>
                                      </p:cBhvr>
                                      <p:to>
                                        <a:srgbClr val="ACB6C2"/>
                                      </p:to>
                                    </p:animClr>
                                    <p:set>
                                      <p:cBhvr>
                                        <p:cTn id="73" dur="500" fill="hold"/>
                                        <p:tgtEl>
                                          <p:spTgt spid="14"/>
                                        </p:tgtEl>
                                        <p:attrNameLst>
                                          <p:attrName>fill.type</p:attrName>
                                        </p:attrNameLst>
                                      </p:cBhvr>
                                      <p:to>
                                        <p:strVal val="solid"/>
                                      </p:to>
                                    </p:set>
                                    <p:set>
                                      <p:cBhvr>
                                        <p:cTn id="74" dur="500" fill="hold"/>
                                        <p:tgtEl>
                                          <p:spTgt spid="14"/>
                                        </p:tgtEl>
                                        <p:attrNameLst>
                                          <p:attrName>fill.on</p:attrName>
                                        </p:attrNameLst>
                                      </p:cBhvr>
                                      <p:to>
                                        <p:strVal val="true"/>
                                      </p:to>
                                    </p:set>
                                  </p:childTnLst>
                                </p:cTn>
                              </p:par>
                              <p:par>
                                <p:cTn id="75" presetID="3" presetClass="emph" presetSubtype="2" fill="hold" grpId="1" nodeType="withEffect">
                                  <p:stCondLst>
                                    <p:cond delay="0"/>
                                  </p:stCondLst>
                                  <p:childTnLst>
                                    <p:animClr clrSpc="rgb" dir="cw">
                                      <p:cBhvr override="childStyle">
                                        <p:cTn id="76" dur="500" fill="hold"/>
                                        <p:tgtEl>
                                          <p:spTgt spid="16"/>
                                        </p:tgtEl>
                                        <p:attrNameLst>
                                          <p:attrName>style.color</p:attrName>
                                        </p:attrNameLst>
                                      </p:cBhvr>
                                      <p:to>
                                        <a:srgbClr val="ACB6C2"/>
                                      </p:to>
                                    </p:animClr>
                                  </p:childTnLst>
                                </p:cTn>
                              </p:par>
                              <p:par>
                                <p:cTn id="77" presetID="1" presetClass="entr" presetSubtype="0" fill="hold" grpId="0" nodeType="withEffect">
                                  <p:stCondLst>
                                    <p:cond delay="500"/>
                                  </p:stCondLst>
                                  <p:childTnLst>
                                    <p:set>
                                      <p:cBhvr>
                                        <p:cTn id="78" dur="1" fill="hold">
                                          <p:stCondLst>
                                            <p:cond delay="0"/>
                                          </p:stCondLst>
                                        </p:cTn>
                                        <p:tgtEl>
                                          <p:spTgt spid="40"/>
                                        </p:tgtEl>
                                        <p:attrNameLst>
                                          <p:attrName>style.visibility</p:attrName>
                                        </p:attrNameLst>
                                      </p:cBhvr>
                                      <p:to>
                                        <p:strVal val="visible"/>
                                      </p:to>
                                    </p:set>
                                  </p:childTnLst>
                                </p:cTn>
                              </p:par>
                              <p:par>
                                <p:cTn id="79" presetID="6" presetClass="emph" presetSubtype="0" repeatCount="indefinite" autoRev="1" fill="hold" grpId="1" nodeType="withEffect">
                                  <p:stCondLst>
                                    <p:cond delay="500"/>
                                  </p:stCondLst>
                                  <p:endCondLst>
                                    <p:cond evt="onNext" delay="0">
                                      <p:tgtEl>
                                        <p:sldTgt/>
                                      </p:tgtEl>
                                    </p:cond>
                                  </p:endCondLst>
                                  <p:childTnLst>
                                    <p:animScale>
                                      <p:cBhvr>
                                        <p:cTn id="80" dur="750" fill="hold"/>
                                        <p:tgtEl>
                                          <p:spTgt spid="40"/>
                                        </p:tgtEl>
                                      </p:cBhvr>
                                      <p:by x="125000" y="125000"/>
                                    </p:animScale>
                                  </p:childTnLst>
                                </p:cTn>
                              </p:par>
                              <p:par>
                                <p:cTn id="81" presetID="22" presetClass="entr" presetSubtype="4" fill="hold" grpId="0" nodeType="withEffect">
                                  <p:stCondLst>
                                    <p:cond delay="1100"/>
                                  </p:stCondLst>
                                  <p:childTnLst>
                                    <p:set>
                                      <p:cBhvr>
                                        <p:cTn id="82" dur="1" fill="hold">
                                          <p:stCondLst>
                                            <p:cond delay="0"/>
                                          </p:stCondLst>
                                        </p:cTn>
                                        <p:tgtEl>
                                          <p:spTgt spid="18"/>
                                        </p:tgtEl>
                                        <p:attrNameLst>
                                          <p:attrName>style.visibility</p:attrName>
                                        </p:attrNameLst>
                                      </p:cBhvr>
                                      <p:to>
                                        <p:strVal val="visible"/>
                                      </p:to>
                                    </p:set>
                                    <p:animEffect transition="in" filter="wipe(down)">
                                      <p:cBhvr>
                                        <p:cTn id="83" dur="750"/>
                                        <p:tgtEl>
                                          <p:spTgt spid="18"/>
                                        </p:tgtEl>
                                      </p:cBhvr>
                                    </p:animEffect>
                                  </p:childTnLst>
                                </p:cTn>
                              </p:par>
                              <p:par>
                                <p:cTn id="84" presetID="1" presetClass="entr" presetSubtype="0" fill="hold" grpId="0" nodeType="withEffect">
                                  <p:stCondLst>
                                    <p:cond delay="1800"/>
                                  </p:stCondLst>
                                  <p:childTnLst>
                                    <p:set>
                                      <p:cBhvr>
                                        <p:cTn id="85" dur="1" fill="hold">
                                          <p:stCondLst>
                                            <p:cond delay="0"/>
                                          </p:stCondLst>
                                        </p:cTn>
                                        <p:tgtEl>
                                          <p:spTgt spid="20"/>
                                        </p:tgtEl>
                                        <p:attrNameLst>
                                          <p:attrName>style.visibility</p:attrName>
                                        </p:attrNameLst>
                                      </p:cBhvr>
                                      <p:to>
                                        <p:strVal val="visible"/>
                                      </p:to>
                                    </p:set>
                                  </p:childTnLst>
                                </p:cTn>
                              </p:par>
                              <p:par>
                                <p:cTn id="86" presetID="1" presetClass="entr" presetSubtype="0" fill="hold" grpId="0" nodeType="withEffect">
                                  <p:stCondLst>
                                    <p:cond delay="1800"/>
                                  </p:stCondLst>
                                  <p:childTnLst>
                                    <p:set>
                                      <p:cBhvr>
                                        <p:cTn id="87" dur="1" fill="hold">
                                          <p:stCondLst>
                                            <p:cond delay="0"/>
                                          </p:stCondLst>
                                        </p:cTn>
                                        <p:tgtEl>
                                          <p:spTgt spid="19"/>
                                        </p:tgtEl>
                                        <p:attrNameLst>
                                          <p:attrName>style.visibility</p:attrName>
                                        </p:attrNameLst>
                                      </p:cBhvr>
                                      <p:to>
                                        <p:strVal val="visible"/>
                                      </p:to>
                                    </p:set>
                                  </p:childTnLst>
                                </p:cTn>
                              </p:par>
                              <p:par>
                                <p:cTn id="88" presetID="1" presetClass="entr" presetSubtype="0" fill="hold" grpId="0" nodeType="withEffect">
                                  <p:stCondLst>
                                    <p:cond delay="1800"/>
                                  </p:stCondLst>
                                  <p:childTnLst>
                                    <p:set>
                                      <p:cBhvr>
                                        <p:cTn id="89" dur="1" fill="hold">
                                          <p:stCondLst>
                                            <p:cond delay="0"/>
                                          </p:stCondLst>
                                        </p:cTn>
                                        <p:tgtEl>
                                          <p:spTgt spid="21"/>
                                        </p:tgtEl>
                                        <p:attrNameLst>
                                          <p:attrName>style.visibility</p:attrName>
                                        </p:attrNameLst>
                                      </p:cBhvr>
                                      <p:to>
                                        <p:strVal val="visible"/>
                                      </p:to>
                                    </p:set>
                                  </p:childTnLst>
                                </p:cTn>
                              </p:par>
                              <p:par>
                                <p:cTn id="90" presetID="1" presetClass="entr" presetSubtype="0" fill="hold" grpId="0" nodeType="withEffect">
                                  <p:stCondLst>
                                    <p:cond delay="1800"/>
                                  </p:stCondLst>
                                  <p:childTnLst>
                                    <p:set>
                                      <p:cBhvr>
                                        <p:cTn id="91" dur="1" fill="hold">
                                          <p:stCondLst>
                                            <p:cond delay="0"/>
                                          </p:stCondLst>
                                        </p:cTn>
                                        <p:tgtEl>
                                          <p:spTgt spid="22"/>
                                        </p:tgtEl>
                                        <p:attrNameLst>
                                          <p:attrName>style.visibility</p:attrName>
                                        </p:attrNameLst>
                                      </p:cBhvr>
                                      <p:to>
                                        <p:strVal val="visible"/>
                                      </p:to>
                                    </p:set>
                                  </p:childTnLst>
                                </p:cTn>
                              </p:par>
                            </p:childTnLst>
                          </p:cTn>
                        </p:par>
                        <p:par>
                          <p:cTn id="92" fill="hold">
                            <p:stCondLst>
                              <p:cond delay="5900"/>
                            </p:stCondLst>
                            <p:childTnLst>
                              <p:par>
                                <p:cTn id="93" presetID="22" presetClass="entr" presetSubtype="8" fill="hold" nodeType="afterEffect">
                                  <p:stCondLst>
                                    <p:cond delay="0"/>
                                  </p:stCondLst>
                                  <p:childTnLst>
                                    <p:set>
                                      <p:cBhvr>
                                        <p:cTn id="94" dur="1" fill="hold">
                                          <p:stCondLst>
                                            <p:cond delay="0"/>
                                          </p:stCondLst>
                                        </p:cTn>
                                        <p:tgtEl>
                                          <p:spTgt spid="5"/>
                                        </p:tgtEl>
                                        <p:attrNameLst>
                                          <p:attrName>style.visibility</p:attrName>
                                        </p:attrNameLst>
                                      </p:cBhvr>
                                      <p:to>
                                        <p:strVal val="visible"/>
                                      </p:to>
                                    </p:set>
                                    <p:animEffect transition="in" filter="wipe(left)">
                                      <p:cBhvr>
                                        <p:cTn id="95" dur="500"/>
                                        <p:tgtEl>
                                          <p:spTgt spid="5"/>
                                        </p:tgtEl>
                                      </p:cBhvr>
                                    </p:animEffect>
                                  </p:childTnLst>
                                </p:cTn>
                              </p:par>
                              <p:par>
                                <p:cTn id="96" presetID="7" presetClass="emph" presetSubtype="2" fill="hold" nodeType="withEffect">
                                  <p:stCondLst>
                                    <p:cond delay="0"/>
                                  </p:stCondLst>
                                  <p:childTnLst>
                                    <p:animClr clrSpc="rgb" dir="cw">
                                      <p:cBhvr>
                                        <p:cTn id="97" dur="500" fill="hold"/>
                                        <p:tgtEl>
                                          <p:spTgt spid="40"/>
                                        </p:tgtEl>
                                        <p:attrNameLst>
                                          <p:attrName>stroke.color</p:attrName>
                                        </p:attrNameLst>
                                      </p:cBhvr>
                                      <p:to>
                                        <a:srgbClr val="ACB6C2"/>
                                      </p:to>
                                    </p:animClr>
                                    <p:set>
                                      <p:cBhvr>
                                        <p:cTn id="98" dur="500" fill="hold"/>
                                        <p:tgtEl>
                                          <p:spTgt spid="40"/>
                                        </p:tgtEl>
                                        <p:attrNameLst>
                                          <p:attrName>stroke.on</p:attrName>
                                        </p:attrNameLst>
                                      </p:cBhvr>
                                      <p:to>
                                        <p:strVal val="true"/>
                                      </p:to>
                                    </p:set>
                                  </p:childTnLst>
                                </p:cTn>
                              </p:par>
                              <p:par>
                                <p:cTn id="99" presetID="1" presetClass="emph" presetSubtype="2" fill="hold" nodeType="withEffect">
                                  <p:stCondLst>
                                    <p:cond delay="0"/>
                                  </p:stCondLst>
                                  <p:childTnLst>
                                    <p:animClr clrSpc="rgb" dir="cw">
                                      <p:cBhvr>
                                        <p:cTn id="100" dur="500" fill="hold"/>
                                        <p:tgtEl>
                                          <p:spTgt spid="18"/>
                                        </p:tgtEl>
                                        <p:attrNameLst>
                                          <p:attrName>fillcolor</p:attrName>
                                        </p:attrNameLst>
                                      </p:cBhvr>
                                      <p:to>
                                        <a:srgbClr val="ACB6C2"/>
                                      </p:to>
                                    </p:animClr>
                                    <p:set>
                                      <p:cBhvr>
                                        <p:cTn id="101" dur="500" fill="hold"/>
                                        <p:tgtEl>
                                          <p:spTgt spid="18"/>
                                        </p:tgtEl>
                                        <p:attrNameLst>
                                          <p:attrName>fill.type</p:attrName>
                                        </p:attrNameLst>
                                      </p:cBhvr>
                                      <p:to>
                                        <p:strVal val="solid"/>
                                      </p:to>
                                    </p:set>
                                    <p:set>
                                      <p:cBhvr>
                                        <p:cTn id="102" dur="500" fill="hold"/>
                                        <p:tgtEl>
                                          <p:spTgt spid="18"/>
                                        </p:tgtEl>
                                        <p:attrNameLst>
                                          <p:attrName>fill.on</p:attrName>
                                        </p:attrNameLst>
                                      </p:cBhvr>
                                      <p:to>
                                        <p:strVal val="true"/>
                                      </p:to>
                                    </p:set>
                                  </p:childTnLst>
                                </p:cTn>
                              </p:par>
                              <p:par>
                                <p:cTn id="103" presetID="19" presetClass="emph" presetSubtype="0" fill="hold" grpId="1" nodeType="withEffect">
                                  <p:stCondLst>
                                    <p:cond delay="0"/>
                                  </p:stCondLst>
                                  <p:childTnLst>
                                    <p:animClr clrSpc="rgb" dir="cw">
                                      <p:cBhvr override="childStyle">
                                        <p:cTn id="104" dur="500" fill="hold"/>
                                        <p:tgtEl>
                                          <p:spTgt spid="19"/>
                                        </p:tgtEl>
                                        <p:attrNameLst>
                                          <p:attrName>style.color</p:attrName>
                                        </p:attrNameLst>
                                      </p:cBhvr>
                                      <p:to>
                                        <a:srgbClr val="ACB6C2"/>
                                      </p:to>
                                    </p:animClr>
                                    <p:animClr clrSpc="rgb" dir="cw">
                                      <p:cBhvr>
                                        <p:cTn id="105" dur="500" fill="hold"/>
                                        <p:tgtEl>
                                          <p:spTgt spid="19"/>
                                        </p:tgtEl>
                                        <p:attrNameLst>
                                          <p:attrName>fillcolor</p:attrName>
                                        </p:attrNameLst>
                                      </p:cBhvr>
                                      <p:to>
                                        <a:srgbClr val="ACB6C2"/>
                                      </p:to>
                                    </p:animClr>
                                    <p:set>
                                      <p:cBhvr>
                                        <p:cTn id="106" dur="500" fill="hold"/>
                                        <p:tgtEl>
                                          <p:spTgt spid="19"/>
                                        </p:tgtEl>
                                        <p:attrNameLst>
                                          <p:attrName>fill.type</p:attrName>
                                        </p:attrNameLst>
                                      </p:cBhvr>
                                      <p:to>
                                        <p:strVal val="solid"/>
                                      </p:to>
                                    </p:set>
                                    <p:set>
                                      <p:cBhvr>
                                        <p:cTn id="107" dur="500" fill="hold"/>
                                        <p:tgtEl>
                                          <p:spTgt spid="19"/>
                                        </p:tgtEl>
                                        <p:attrNameLst>
                                          <p:attrName>fill.on</p:attrName>
                                        </p:attrNameLst>
                                      </p:cBhvr>
                                      <p:to>
                                        <p:strVal val="true"/>
                                      </p:to>
                                    </p:set>
                                  </p:childTnLst>
                                </p:cTn>
                              </p:par>
                              <p:par>
                                <p:cTn id="108" presetID="3" presetClass="emph" presetSubtype="2" fill="hold" grpId="1" nodeType="withEffect">
                                  <p:stCondLst>
                                    <p:cond delay="0"/>
                                  </p:stCondLst>
                                  <p:childTnLst>
                                    <p:animClr clrSpc="rgb" dir="cw">
                                      <p:cBhvr override="childStyle">
                                        <p:cTn id="109" dur="500" fill="hold"/>
                                        <p:tgtEl>
                                          <p:spTgt spid="21"/>
                                        </p:tgtEl>
                                        <p:attrNameLst>
                                          <p:attrName>style.color</p:attrName>
                                        </p:attrNameLst>
                                      </p:cBhvr>
                                      <p:to>
                                        <a:srgbClr val="ACB6C2"/>
                                      </p:to>
                                    </p:animClr>
                                  </p:childTnLst>
                                </p:cTn>
                              </p:par>
                              <p:par>
                                <p:cTn id="110" presetID="10" presetClass="entr" presetSubtype="0" fill="hold" grpId="0" nodeType="withEffect">
                                  <p:stCondLst>
                                    <p:cond delay="500"/>
                                  </p:stCondLst>
                                  <p:childTnLst>
                                    <p:set>
                                      <p:cBhvr>
                                        <p:cTn id="111" dur="1" fill="hold">
                                          <p:stCondLst>
                                            <p:cond delay="0"/>
                                          </p:stCondLst>
                                        </p:cTn>
                                        <p:tgtEl>
                                          <p:spTgt spid="41"/>
                                        </p:tgtEl>
                                        <p:attrNameLst>
                                          <p:attrName>style.visibility</p:attrName>
                                        </p:attrNameLst>
                                      </p:cBhvr>
                                      <p:to>
                                        <p:strVal val="visible"/>
                                      </p:to>
                                    </p:set>
                                    <p:animEffect transition="in" filter="fade">
                                      <p:cBhvr>
                                        <p:cTn id="112" dur="500"/>
                                        <p:tgtEl>
                                          <p:spTgt spid="41"/>
                                        </p:tgtEl>
                                      </p:cBhvr>
                                    </p:animEffect>
                                  </p:childTnLst>
                                </p:cTn>
                              </p:par>
                              <p:par>
                                <p:cTn id="113" presetID="6" presetClass="emph" presetSubtype="0" repeatCount="indefinite" autoRev="1" fill="hold" grpId="1" nodeType="withEffect">
                                  <p:stCondLst>
                                    <p:cond delay="500"/>
                                  </p:stCondLst>
                                  <p:endCondLst>
                                    <p:cond evt="onNext" delay="0">
                                      <p:tgtEl>
                                        <p:sldTgt/>
                                      </p:tgtEl>
                                    </p:cond>
                                  </p:endCondLst>
                                  <p:childTnLst>
                                    <p:animScale>
                                      <p:cBhvr>
                                        <p:cTn id="114" dur="750" fill="hold"/>
                                        <p:tgtEl>
                                          <p:spTgt spid="41"/>
                                        </p:tgtEl>
                                      </p:cBhvr>
                                      <p:by x="125000" y="125000"/>
                                    </p:animScale>
                                  </p:childTnLst>
                                </p:cTn>
                              </p:par>
                              <p:par>
                                <p:cTn id="115" presetID="22" presetClass="entr" presetSubtype="1" fill="hold" grpId="0" nodeType="withEffect">
                                  <p:stCondLst>
                                    <p:cond delay="1100"/>
                                  </p:stCondLst>
                                  <p:childTnLst>
                                    <p:set>
                                      <p:cBhvr>
                                        <p:cTn id="116" dur="1" fill="hold">
                                          <p:stCondLst>
                                            <p:cond delay="0"/>
                                          </p:stCondLst>
                                        </p:cTn>
                                        <p:tgtEl>
                                          <p:spTgt spid="23"/>
                                        </p:tgtEl>
                                        <p:attrNameLst>
                                          <p:attrName>style.visibility</p:attrName>
                                        </p:attrNameLst>
                                      </p:cBhvr>
                                      <p:to>
                                        <p:strVal val="visible"/>
                                      </p:to>
                                    </p:set>
                                    <p:animEffect transition="in" filter="wipe(up)">
                                      <p:cBhvr>
                                        <p:cTn id="117" dur="750"/>
                                        <p:tgtEl>
                                          <p:spTgt spid="23"/>
                                        </p:tgtEl>
                                      </p:cBhvr>
                                    </p:animEffect>
                                  </p:childTnLst>
                                </p:cTn>
                              </p:par>
                              <p:par>
                                <p:cTn id="118" presetID="1" presetClass="entr" presetSubtype="0" fill="hold" grpId="0" nodeType="withEffect">
                                  <p:stCondLst>
                                    <p:cond delay="1800"/>
                                  </p:stCondLst>
                                  <p:childTnLst>
                                    <p:set>
                                      <p:cBhvr>
                                        <p:cTn id="119" dur="1" fill="hold">
                                          <p:stCondLst>
                                            <p:cond delay="0"/>
                                          </p:stCondLst>
                                        </p:cTn>
                                        <p:tgtEl>
                                          <p:spTgt spid="25"/>
                                        </p:tgtEl>
                                        <p:attrNameLst>
                                          <p:attrName>style.visibility</p:attrName>
                                        </p:attrNameLst>
                                      </p:cBhvr>
                                      <p:to>
                                        <p:strVal val="visible"/>
                                      </p:to>
                                    </p:set>
                                  </p:childTnLst>
                                </p:cTn>
                              </p:par>
                              <p:par>
                                <p:cTn id="120" presetID="1" presetClass="entr" presetSubtype="0" fill="hold" grpId="0" nodeType="withEffect">
                                  <p:stCondLst>
                                    <p:cond delay="1800"/>
                                  </p:stCondLst>
                                  <p:childTnLst>
                                    <p:set>
                                      <p:cBhvr>
                                        <p:cTn id="121" dur="1" fill="hold">
                                          <p:stCondLst>
                                            <p:cond delay="0"/>
                                          </p:stCondLst>
                                        </p:cTn>
                                        <p:tgtEl>
                                          <p:spTgt spid="24"/>
                                        </p:tgtEl>
                                        <p:attrNameLst>
                                          <p:attrName>style.visibility</p:attrName>
                                        </p:attrNameLst>
                                      </p:cBhvr>
                                      <p:to>
                                        <p:strVal val="visible"/>
                                      </p:to>
                                    </p:set>
                                  </p:childTnLst>
                                </p:cTn>
                              </p:par>
                              <p:par>
                                <p:cTn id="122" presetID="1" presetClass="entr" presetSubtype="0" fill="hold" grpId="0" nodeType="withEffect">
                                  <p:stCondLst>
                                    <p:cond delay="1800"/>
                                  </p:stCondLst>
                                  <p:childTnLst>
                                    <p:set>
                                      <p:cBhvr>
                                        <p:cTn id="123" dur="1" fill="hold">
                                          <p:stCondLst>
                                            <p:cond delay="0"/>
                                          </p:stCondLst>
                                        </p:cTn>
                                        <p:tgtEl>
                                          <p:spTgt spid="26"/>
                                        </p:tgtEl>
                                        <p:attrNameLst>
                                          <p:attrName>style.visibility</p:attrName>
                                        </p:attrNameLst>
                                      </p:cBhvr>
                                      <p:to>
                                        <p:strVal val="visible"/>
                                      </p:to>
                                    </p:set>
                                  </p:childTnLst>
                                </p:cTn>
                              </p:par>
                              <p:par>
                                <p:cTn id="124" presetID="1" presetClass="entr" presetSubtype="0" fill="hold" grpId="0" nodeType="withEffect">
                                  <p:stCondLst>
                                    <p:cond delay="1800"/>
                                  </p:stCondLst>
                                  <p:childTnLst>
                                    <p:set>
                                      <p:cBhvr>
                                        <p:cTn id="125" dur="1" fill="hold">
                                          <p:stCondLst>
                                            <p:cond delay="0"/>
                                          </p:stCondLst>
                                        </p:cTn>
                                        <p:tgtEl>
                                          <p:spTgt spid="27"/>
                                        </p:tgtEl>
                                        <p:attrNameLst>
                                          <p:attrName>style.visibility</p:attrName>
                                        </p:attrNameLst>
                                      </p:cBhvr>
                                      <p:to>
                                        <p:strVal val="visible"/>
                                      </p:to>
                                    </p:set>
                                  </p:childTnLst>
                                </p:cTn>
                              </p:par>
                            </p:childTnLst>
                          </p:cTn>
                        </p:par>
                        <p:par>
                          <p:cTn id="126" fill="hold">
                            <p:stCondLst>
                              <p:cond delay="7900"/>
                            </p:stCondLst>
                            <p:childTnLst>
                              <p:par>
                                <p:cTn id="127" presetID="22" presetClass="entr" presetSubtype="8" fill="hold" nodeType="afterEffect">
                                  <p:stCondLst>
                                    <p:cond delay="0"/>
                                  </p:stCondLst>
                                  <p:childTnLst>
                                    <p:set>
                                      <p:cBhvr>
                                        <p:cTn id="128" dur="1" fill="hold">
                                          <p:stCondLst>
                                            <p:cond delay="0"/>
                                          </p:stCondLst>
                                        </p:cTn>
                                        <p:tgtEl>
                                          <p:spTgt spid="6"/>
                                        </p:tgtEl>
                                        <p:attrNameLst>
                                          <p:attrName>style.visibility</p:attrName>
                                        </p:attrNameLst>
                                      </p:cBhvr>
                                      <p:to>
                                        <p:strVal val="visible"/>
                                      </p:to>
                                    </p:set>
                                    <p:animEffect transition="in" filter="wipe(left)">
                                      <p:cBhvr>
                                        <p:cTn id="129" dur="500"/>
                                        <p:tgtEl>
                                          <p:spTgt spid="6"/>
                                        </p:tgtEl>
                                      </p:cBhvr>
                                    </p:animEffect>
                                  </p:childTnLst>
                                </p:cTn>
                              </p:par>
                              <p:par>
                                <p:cTn id="130" presetID="7" presetClass="emph" presetSubtype="2" fill="hold" nodeType="withEffect">
                                  <p:stCondLst>
                                    <p:cond delay="0"/>
                                  </p:stCondLst>
                                  <p:childTnLst>
                                    <p:animClr clrSpc="rgb" dir="cw">
                                      <p:cBhvr>
                                        <p:cTn id="131" dur="500" fill="hold"/>
                                        <p:tgtEl>
                                          <p:spTgt spid="41"/>
                                        </p:tgtEl>
                                        <p:attrNameLst>
                                          <p:attrName>stroke.color</p:attrName>
                                        </p:attrNameLst>
                                      </p:cBhvr>
                                      <p:to>
                                        <a:srgbClr val="ACB6C2"/>
                                      </p:to>
                                    </p:animClr>
                                    <p:set>
                                      <p:cBhvr>
                                        <p:cTn id="132" dur="500" fill="hold"/>
                                        <p:tgtEl>
                                          <p:spTgt spid="41"/>
                                        </p:tgtEl>
                                        <p:attrNameLst>
                                          <p:attrName>stroke.on</p:attrName>
                                        </p:attrNameLst>
                                      </p:cBhvr>
                                      <p:to>
                                        <p:strVal val="true"/>
                                      </p:to>
                                    </p:set>
                                  </p:childTnLst>
                                </p:cTn>
                              </p:par>
                              <p:par>
                                <p:cTn id="133" presetID="1" presetClass="emph" presetSubtype="2" fill="hold" nodeType="withEffect">
                                  <p:stCondLst>
                                    <p:cond delay="0"/>
                                  </p:stCondLst>
                                  <p:childTnLst>
                                    <p:animClr clrSpc="rgb" dir="cw">
                                      <p:cBhvr>
                                        <p:cTn id="134" dur="500" fill="hold"/>
                                        <p:tgtEl>
                                          <p:spTgt spid="23"/>
                                        </p:tgtEl>
                                        <p:attrNameLst>
                                          <p:attrName>fillcolor</p:attrName>
                                        </p:attrNameLst>
                                      </p:cBhvr>
                                      <p:to>
                                        <a:srgbClr val="ACB6C2"/>
                                      </p:to>
                                    </p:animClr>
                                    <p:set>
                                      <p:cBhvr>
                                        <p:cTn id="135" dur="500" fill="hold"/>
                                        <p:tgtEl>
                                          <p:spTgt spid="23"/>
                                        </p:tgtEl>
                                        <p:attrNameLst>
                                          <p:attrName>fill.type</p:attrName>
                                        </p:attrNameLst>
                                      </p:cBhvr>
                                      <p:to>
                                        <p:strVal val="solid"/>
                                      </p:to>
                                    </p:set>
                                    <p:set>
                                      <p:cBhvr>
                                        <p:cTn id="136" dur="500" fill="hold"/>
                                        <p:tgtEl>
                                          <p:spTgt spid="23"/>
                                        </p:tgtEl>
                                        <p:attrNameLst>
                                          <p:attrName>fill.on</p:attrName>
                                        </p:attrNameLst>
                                      </p:cBhvr>
                                      <p:to>
                                        <p:strVal val="true"/>
                                      </p:to>
                                    </p:set>
                                  </p:childTnLst>
                                </p:cTn>
                              </p:par>
                              <p:par>
                                <p:cTn id="137" presetID="19" presetClass="emph" presetSubtype="0" fill="hold" grpId="1" nodeType="withEffect">
                                  <p:stCondLst>
                                    <p:cond delay="0"/>
                                  </p:stCondLst>
                                  <p:childTnLst>
                                    <p:animClr clrSpc="rgb" dir="cw">
                                      <p:cBhvr override="childStyle">
                                        <p:cTn id="138" dur="500" fill="hold"/>
                                        <p:tgtEl>
                                          <p:spTgt spid="24"/>
                                        </p:tgtEl>
                                        <p:attrNameLst>
                                          <p:attrName>style.color</p:attrName>
                                        </p:attrNameLst>
                                      </p:cBhvr>
                                      <p:to>
                                        <a:srgbClr val="ACB6C2"/>
                                      </p:to>
                                    </p:animClr>
                                    <p:animClr clrSpc="rgb" dir="cw">
                                      <p:cBhvr>
                                        <p:cTn id="139" dur="500" fill="hold"/>
                                        <p:tgtEl>
                                          <p:spTgt spid="24"/>
                                        </p:tgtEl>
                                        <p:attrNameLst>
                                          <p:attrName>fillcolor</p:attrName>
                                        </p:attrNameLst>
                                      </p:cBhvr>
                                      <p:to>
                                        <a:srgbClr val="ACB6C2"/>
                                      </p:to>
                                    </p:animClr>
                                    <p:set>
                                      <p:cBhvr>
                                        <p:cTn id="140" dur="500" fill="hold"/>
                                        <p:tgtEl>
                                          <p:spTgt spid="24"/>
                                        </p:tgtEl>
                                        <p:attrNameLst>
                                          <p:attrName>fill.type</p:attrName>
                                        </p:attrNameLst>
                                      </p:cBhvr>
                                      <p:to>
                                        <p:strVal val="solid"/>
                                      </p:to>
                                    </p:set>
                                    <p:set>
                                      <p:cBhvr>
                                        <p:cTn id="141" dur="500" fill="hold"/>
                                        <p:tgtEl>
                                          <p:spTgt spid="24"/>
                                        </p:tgtEl>
                                        <p:attrNameLst>
                                          <p:attrName>fill.on</p:attrName>
                                        </p:attrNameLst>
                                      </p:cBhvr>
                                      <p:to>
                                        <p:strVal val="true"/>
                                      </p:to>
                                    </p:set>
                                  </p:childTnLst>
                                </p:cTn>
                              </p:par>
                              <p:par>
                                <p:cTn id="142" presetID="3" presetClass="emph" presetSubtype="2" fill="hold" grpId="1" nodeType="withEffect">
                                  <p:stCondLst>
                                    <p:cond delay="0"/>
                                  </p:stCondLst>
                                  <p:childTnLst>
                                    <p:animClr clrSpc="rgb" dir="cw">
                                      <p:cBhvr override="childStyle">
                                        <p:cTn id="143" dur="500" fill="hold"/>
                                        <p:tgtEl>
                                          <p:spTgt spid="26"/>
                                        </p:tgtEl>
                                        <p:attrNameLst>
                                          <p:attrName>style.color</p:attrName>
                                        </p:attrNameLst>
                                      </p:cBhvr>
                                      <p:to>
                                        <a:srgbClr val="ACB6C2"/>
                                      </p:to>
                                    </p:animClr>
                                  </p:childTnLst>
                                </p:cTn>
                              </p:par>
                              <p:par>
                                <p:cTn id="144" presetID="10" presetClass="entr" presetSubtype="0" fill="hold" grpId="0" nodeType="withEffect">
                                  <p:stCondLst>
                                    <p:cond delay="500"/>
                                  </p:stCondLst>
                                  <p:childTnLst>
                                    <p:set>
                                      <p:cBhvr>
                                        <p:cTn id="145" dur="1" fill="hold">
                                          <p:stCondLst>
                                            <p:cond delay="0"/>
                                          </p:stCondLst>
                                        </p:cTn>
                                        <p:tgtEl>
                                          <p:spTgt spid="42"/>
                                        </p:tgtEl>
                                        <p:attrNameLst>
                                          <p:attrName>style.visibility</p:attrName>
                                        </p:attrNameLst>
                                      </p:cBhvr>
                                      <p:to>
                                        <p:strVal val="visible"/>
                                      </p:to>
                                    </p:set>
                                    <p:animEffect transition="in" filter="fade">
                                      <p:cBhvr>
                                        <p:cTn id="146" dur="500"/>
                                        <p:tgtEl>
                                          <p:spTgt spid="42"/>
                                        </p:tgtEl>
                                      </p:cBhvr>
                                    </p:animEffect>
                                  </p:childTnLst>
                                </p:cTn>
                              </p:par>
                              <p:par>
                                <p:cTn id="147" presetID="6" presetClass="emph" presetSubtype="0" repeatCount="indefinite" autoRev="1" fill="hold" grpId="1" nodeType="withEffect">
                                  <p:stCondLst>
                                    <p:cond delay="500"/>
                                  </p:stCondLst>
                                  <p:endCondLst>
                                    <p:cond evt="onNext" delay="0">
                                      <p:tgtEl>
                                        <p:sldTgt/>
                                      </p:tgtEl>
                                    </p:cond>
                                  </p:endCondLst>
                                  <p:childTnLst>
                                    <p:animScale>
                                      <p:cBhvr>
                                        <p:cTn id="148" dur="750" fill="hold"/>
                                        <p:tgtEl>
                                          <p:spTgt spid="42"/>
                                        </p:tgtEl>
                                      </p:cBhvr>
                                      <p:by x="125000" y="125000"/>
                                    </p:animScale>
                                  </p:childTnLst>
                                </p:cTn>
                              </p:par>
                              <p:par>
                                <p:cTn id="149" presetID="22" presetClass="entr" presetSubtype="4" fill="hold" grpId="0" nodeType="withEffect">
                                  <p:stCondLst>
                                    <p:cond delay="1100"/>
                                  </p:stCondLst>
                                  <p:childTnLst>
                                    <p:set>
                                      <p:cBhvr>
                                        <p:cTn id="150" dur="1" fill="hold">
                                          <p:stCondLst>
                                            <p:cond delay="0"/>
                                          </p:stCondLst>
                                        </p:cTn>
                                        <p:tgtEl>
                                          <p:spTgt spid="28"/>
                                        </p:tgtEl>
                                        <p:attrNameLst>
                                          <p:attrName>style.visibility</p:attrName>
                                        </p:attrNameLst>
                                      </p:cBhvr>
                                      <p:to>
                                        <p:strVal val="visible"/>
                                      </p:to>
                                    </p:set>
                                    <p:animEffect transition="in" filter="wipe(down)">
                                      <p:cBhvr>
                                        <p:cTn id="151" dur="750"/>
                                        <p:tgtEl>
                                          <p:spTgt spid="28"/>
                                        </p:tgtEl>
                                      </p:cBhvr>
                                    </p:animEffect>
                                  </p:childTnLst>
                                </p:cTn>
                              </p:par>
                              <p:par>
                                <p:cTn id="152" presetID="1" presetClass="entr" presetSubtype="0" fill="hold" grpId="0" nodeType="withEffect">
                                  <p:stCondLst>
                                    <p:cond delay="1800"/>
                                  </p:stCondLst>
                                  <p:childTnLst>
                                    <p:set>
                                      <p:cBhvr>
                                        <p:cTn id="153" dur="1" fill="hold">
                                          <p:stCondLst>
                                            <p:cond delay="0"/>
                                          </p:stCondLst>
                                        </p:cTn>
                                        <p:tgtEl>
                                          <p:spTgt spid="30"/>
                                        </p:tgtEl>
                                        <p:attrNameLst>
                                          <p:attrName>style.visibility</p:attrName>
                                        </p:attrNameLst>
                                      </p:cBhvr>
                                      <p:to>
                                        <p:strVal val="visible"/>
                                      </p:to>
                                    </p:set>
                                  </p:childTnLst>
                                </p:cTn>
                              </p:par>
                              <p:par>
                                <p:cTn id="154" presetID="1" presetClass="entr" presetSubtype="0" fill="hold" grpId="0" nodeType="withEffect">
                                  <p:stCondLst>
                                    <p:cond delay="1800"/>
                                  </p:stCondLst>
                                  <p:childTnLst>
                                    <p:set>
                                      <p:cBhvr>
                                        <p:cTn id="155" dur="1" fill="hold">
                                          <p:stCondLst>
                                            <p:cond delay="0"/>
                                          </p:stCondLst>
                                        </p:cTn>
                                        <p:tgtEl>
                                          <p:spTgt spid="29"/>
                                        </p:tgtEl>
                                        <p:attrNameLst>
                                          <p:attrName>style.visibility</p:attrName>
                                        </p:attrNameLst>
                                      </p:cBhvr>
                                      <p:to>
                                        <p:strVal val="visible"/>
                                      </p:to>
                                    </p:set>
                                  </p:childTnLst>
                                </p:cTn>
                              </p:par>
                              <p:par>
                                <p:cTn id="156" presetID="1" presetClass="entr" presetSubtype="0" fill="hold" grpId="0" nodeType="withEffect">
                                  <p:stCondLst>
                                    <p:cond delay="1800"/>
                                  </p:stCondLst>
                                  <p:childTnLst>
                                    <p:set>
                                      <p:cBhvr>
                                        <p:cTn id="157" dur="1" fill="hold">
                                          <p:stCondLst>
                                            <p:cond delay="0"/>
                                          </p:stCondLst>
                                        </p:cTn>
                                        <p:tgtEl>
                                          <p:spTgt spid="31"/>
                                        </p:tgtEl>
                                        <p:attrNameLst>
                                          <p:attrName>style.visibility</p:attrName>
                                        </p:attrNameLst>
                                      </p:cBhvr>
                                      <p:to>
                                        <p:strVal val="visible"/>
                                      </p:to>
                                    </p:set>
                                  </p:childTnLst>
                                </p:cTn>
                              </p:par>
                              <p:par>
                                <p:cTn id="158" presetID="1" presetClass="entr" presetSubtype="0" fill="hold" grpId="0" nodeType="withEffect">
                                  <p:stCondLst>
                                    <p:cond delay="1800"/>
                                  </p:stCondLst>
                                  <p:childTnLst>
                                    <p:set>
                                      <p:cBhvr>
                                        <p:cTn id="159" dur="1" fill="hold">
                                          <p:stCondLst>
                                            <p:cond delay="0"/>
                                          </p:stCondLst>
                                        </p:cTn>
                                        <p:tgtEl>
                                          <p:spTgt spid="32"/>
                                        </p:tgtEl>
                                        <p:attrNameLst>
                                          <p:attrName>style.visibility</p:attrName>
                                        </p:attrNameLst>
                                      </p:cBhvr>
                                      <p:to>
                                        <p:strVal val="visible"/>
                                      </p:to>
                                    </p:set>
                                  </p:childTnLst>
                                </p:cTn>
                              </p:par>
                            </p:childTnLst>
                          </p:cTn>
                        </p:par>
                        <p:par>
                          <p:cTn id="160" fill="hold">
                            <p:stCondLst>
                              <p:cond delay="9900"/>
                            </p:stCondLst>
                            <p:childTnLst>
                              <p:par>
                                <p:cTn id="161" presetID="22" presetClass="entr" presetSubtype="8" fill="hold" nodeType="afterEffect">
                                  <p:stCondLst>
                                    <p:cond delay="0"/>
                                  </p:stCondLst>
                                  <p:childTnLst>
                                    <p:set>
                                      <p:cBhvr>
                                        <p:cTn id="162" dur="1" fill="hold">
                                          <p:stCondLst>
                                            <p:cond delay="0"/>
                                          </p:stCondLst>
                                        </p:cTn>
                                        <p:tgtEl>
                                          <p:spTgt spid="7"/>
                                        </p:tgtEl>
                                        <p:attrNameLst>
                                          <p:attrName>style.visibility</p:attrName>
                                        </p:attrNameLst>
                                      </p:cBhvr>
                                      <p:to>
                                        <p:strVal val="visible"/>
                                      </p:to>
                                    </p:set>
                                    <p:animEffect transition="in" filter="wipe(left)">
                                      <p:cBhvr>
                                        <p:cTn id="163" dur="500"/>
                                        <p:tgtEl>
                                          <p:spTgt spid="7"/>
                                        </p:tgtEl>
                                      </p:cBhvr>
                                    </p:animEffect>
                                  </p:childTnLst>
                                </p:cTn>
                              </p:par>
                              <p:par>
                                <p:cTn id="164" presetID="7" presetClass="emph" presetSubtype="2" fill="hold" nodeType="withEffect">
                                  <p:stCondLst>
                                    <p:cond delay="0"/>
                                  </p:stCondLst>
                                  <p:childTnLst>
                                    <p:animClr clrSpc="rgb" dir="cw">
                                      <p:cBhvr>
                                        <p:cTn id="165" dur="500" fill="hold"/>
                                        <p:tgtEl>
                                          <p:spTgt spid="42"/>
                                        </p:tgtEl>
                                        <p:attrNameLst>
                                          <p:attrName>stroke.color</p:attrName>
                                        </p:attrNameLst>
                                      </p:cBhvr>
                                      <p:to>
                                        <a:srgbClr val="ACB6C2"/>
                                      </p:to>
                                    </p:animClr>
                                    <p:set>
                                      <p:cBhvr>
                                        <p:cTn id="166" dur="500" fill="hold"/>
                                        <p:tgtEl>
                                          <p:spTgt spid="42"/>
                                        </p:tgtEl>
                                        <p:attrNameLst>
                                          <p:attrName>stroke.on</p:attrName>
                                        </p:attrNameLst>
                                      </p:cBhvr>
                                      <p:to>
                                        <p:strVal val="true"/>
                                      </p:to>
                                    </p:set>
                                  </p:childTnLst>
                                </p:cTn>
                              </p:par>
                              <p:par>
                                <p:cTn id="167" presetID="1" presetClass="emph" presetSubtype="2" fill="hold" nodeType="withEffect">
                                  <p:stCondLst>
                                    <p:cond delay="0"/>
                                  </p:stCondLst>
                                  <p:childTnLst>
                                    <p:animClr clrSpc="rgb" dir="cw">
                                      <p:cBhvr>
                                        <p:cTn id="168" dur="500" fill="hold"/>
                                        <p:tgtEl>
                                          <p:spTgt spid="28"/>
                                        </p:tgtEl>
                                        <p:attrNameLst>
                                          <p:attrName>fillcolor</p:attrName>
                                        </p:attrNameLst>
                                      </p:cBhvr>
                                      <p:to>
                                        <a:srgbClr val="ACB6C2"/>
                                      </p:to>
                                    </p:animClr>
                                    <p:set>
                                      <p:cBhvr>
                                        <p:cTn id="169" dur="500" fill="hold"/>
                                        <p:tgtEl>
                                          <p:spTgt spid="28"/>
                                        </p:tgtEl>
                                        <p:attrNameLst>
                                          <p:attrName>fill.type</p:attrName>
                                        </p:attrNameLst>
                                      </p:cBhvr>
                                      <p:to>
                                        <p:strVal val="solid"/>
                                      </p:to>
                                    </p:set>
                                    <p:set>
                                      <p:cBhvr>
                                        <p:cTn id="170" dur="500" fill="hold"/>
                                        <p:tgtEl>
                                          <p:spTgt spid="28"/>
                                        </p:tgtEl>
                                        <p:attrNameLst>
                                          <p:attrName>fill.on</p:attrName>
                                        </p:attrNameLst>
                                      </p:cBhvr>
                                      <p:to>
                                        <p:strVal val="true"/>
                                      </p:to>
                                    </p:set>
                                  </p:childTnLst>
                                </p:cTn>
                              </p:par>
                              <p:par>
                                <p:cTn id="171" presetID="1" presetClass="emph" presetSubtype="2" fill="hold" nodeType="withEffect">
                                  <p:stCondLst>
                                    <p:cond delay="0"/>
                                  </p:stCondLst>
                                  <p:childTnLst>
                                    <p:animClr clrSpc="rgb" dir="cw">
                                      <p:cBhvr>
                                        <p:cTn id="172" dur="500" fill="hold"/>
                                        <p:tgtEl>
                                          <p:spTgt spid="29"/>
                                        </p:tgtEl>
                                        <p:attrNameLst>
                                          <p:attrName>fillcolor</p:attrName>
                                        </p:attrNameLst>
                                      </p:cBhvr>
                                      <p:to>
                                        <a:srgbClr val="ACB6C2"/>
                                      </p:to>
                                    </p:animClr>
                                    <p:set>
                                      <p:cBhvr>
                                        <p:cTn id="173" dur="500" fill="hold"/>
                                        <p:tgtEl>
                                          <p:spTgt spid="29"/>
                                        </p:tgtEl>
                                        <p:attrNameLst>
                                          <p:attrName>fill.type</p:attrName>
                                        </p:attrNameLst>
                                      </p:cBhvr>
                                      <p:to>
                                        <p:strVal val="solid"/>
                                      </p:to>
                                    </p:set>
                                    <p:set>
                                      <p:cBhvr>
                                        <p:cTn id="174" dur="500" fill="hold"/>
                                        <p:tgtEl>
                                          <p:spTgt spid="29"/>
                                        </p:tgtEl>
                                        <p:attrNameLst>
                                          <p:attrName>fill.on</p:attrName>
                                        </p:attrNameLst>
                                      </p:cBhvr>
                                      <p:to>
                                        <p:strVal val="true"/>
                                      </p:to>
                                    </p:set>
                                  </p:childTnLst>
                                </p:cTn>
                              </p:par>
                              <p:par>
                                <p:cTn id="175" presetID="3" presetClass="emph" presetSubtype="2" fill="hold" grpId="1" nodeType="withEffect">
                                  <p:stCondLst>
                                    <p:cond delay="0"/>
                                  </p:stCondLst>
                                  <p:childTnLst>
                                    <p:animClr clrSpc="rgb" dir="cw">
                                      <p:cBhvr override="childStyle">
                                        <p:cTn id="176" dur="500" fill="hold"/>
                                        <p:tgtEl>
                                          <p:spTgt spid="31"/>
                                        </p:tgtEl>
                                        <p:attrNameLst>
                                          <p:attrName>style.color</p:attrName>
                                        </p:attrNameLst>
                                      </p:cBhvr>
                                      <p:to>
                                        <a:srgbClr val="ACB6C2"/>
                                      </p:to>
                                    </p:animClr>
                                  </p:childTnLst>
                                </p:cTn>
                              </p:par>
                              <p:par>
                                <p:cTn id="177" presetID="10" presetClass="entr" presetSubtype="0" fill="hold" grpId="0" nodeType="withEffect">
                                  <p:stCondLst>
                                    <p:cond delay="500"/>
                                  </p:stCondLst>
                                  <p:childTnLst>
                                    <p:set>
                                      <p:cBhvr>
                                        <p:cTn id="178" dur="1" fill="hold">
                                          <p:stCondLst>
                                            <p:cond delay="0"/>
                                          </p:stCondLst>
                                        </p:cTn>
                                        <p:tgtEl>
                                          <p:spTgt spid="43"/>
                                        </p:tgtEl>
                                        <p:attrNameLst>
                                          <p:attrName>style.visibility</p:attrName>
                                        </p:attrNameLst>
                                      </p:cBhvr>
                                      <p:to>
                                        <p:strVal val="visible"/>
                                      </p:to>
                                    </p:set>
                                    <p:animEffect transition="in" filter="fade">
                                      <p:cBhvr>
                                        <p:cTn id="179" dur="500"/>
                                        <p:tgtEl>
                                          <p:spTgt spid="43"/>
                                        </p:tgtEl>
                                      </p:cBhvr>
                                    </p:animEffect>
                                  </p:childTnLst>
                                </p:cTn>
                              </p:par>
                              <p:par>
                                <p:cTn id="180" presetID="6" presetClass="emph" presetSubtype="0" repeatCount="indefinite" autoRev="1" fill="hold" grpId="1" nodeType="withEffect">
                                  <p:stCondLst>
                                    <p:cond delay="500"/>
                                  </p:stCondLst>
                                  <p:endCondLst>
                                    <p:cond evt="onNext" delay="0">
                                      <p:tgtEl>
                                        <p:sldTgt/>
                                      </p:tgtEl>
                                    </p:cond>
                                  </p:endCondLst>
                                  <p:childTnLst>
                                    <p:animScale>
                                      <p:cBhvr>
                                        <p:cTn id="181" dur="750" fill="hold"/>
                                        <p:tgtEl>
                                          <p:spTgt spid="43"/>
                                        </p:tgtEl>
                                      </p:cBhvr>
                                      <p:by x="125000" y="125000"/>
                                    </p:animScale>
                                  </p:childTnLst>
                                </p:cTn>
                              </p:par>
                              <p:par>
                                <p:cTn id="182" presetID="22" presetClass="entr" presetSubtype="1" fill="hold" grpId="0" nodeType="withEffect">
                                  <p:stCondLst>
                                    <p:cond delay="1100"/>
                                  </p:stCondLst>
                                  <p:childTnLst>
                                    <p:set>
                                      <p:cBhvr>
                                        <p:cTn id="183" dur="1" fill="hold">
                                          <p:stCondLst>
                                            <p:cond delay="0"/>
                                          </p:stCondLst>
                                        </p:cTn>
                                        <p:tgtEl>
                                          <p:spTgt spid="33"/>
                                        </p:tgtEl>
                                        <p:attrNameLst>
                                          <p:attrName>style.visibility</p:attrName>
                                        </p:attrNameLst>
                                      </p:cBhvr>
                                      <p:to>
                                        <p:strVal val="visible"/>
                                      </p:to>
                                    </p:set>
                                    <p:animEffect transition="in" filter="wipe(up)">
                                      <p:cBhvr>
                                        <p:cTn id="184" dur="750"/>
                                        <p:tgtEl>
                                          <p:spTgt spid="33"/>
                                        </p:tgtEl>
                                      </p:cBhvr>
                                    </p:animEffect>
                                  </p:childTnLst>
                                </p:cTn>
                              </p:par>
                              <p:par>
                                <p:cTn id="185" presetID="1" presetClass="entr" presetSubtype="0" fill="hold" grpId="0" nodeType="withEffect">
                                  <p:stCondLst>
                                    <p:cond delay="1800"/>
                                  </p:stCondLst>
                                  <p:childTnLst>
                                    <p:set>
                                      <p:cBhvr>
                                        <p:cTn id="186" dur="1" fill="hold">
                                          <p:stCondLst>
                                            <p:cond delay="0"/>
                                          </p:stCondLst>
                                        </p:cTn>
                                        <p:tgtEl>
                                          <p:spTgt spid="34"/>
                                        </p:tgtEl>
                                        <p:attrNameLst>
                                          <p:attrName>style.visibility</p:attrName>
                                        </p:attrNameLst>
                                      </p:cBhvr>
                                      <p:to>
                                        <p:strVal val="visible"/>
                                      </p:to>
                                    </p:set>
                                  </p:childTnLst>
                                </p:cTn>
                              </p:par>
                              <p:par>
                                <p:cTn id="187" presetID="1" presetClass="entr" presetSubtype="0" fill="hold" grpId="0" nodeType="withEffect">
                                  <p:stCondLst>
                                    <p:cond delay="1800"/>
                                  </p:stCondLst>
                                  <p:childTnLst>
                                    <p:set>
                                      <p:cBhvr>
                                        <p:cTn id="188" dur="1" fill="hold">
                                          <p:stCondLst>
                                            <p:cond delay="0"/>
                                          </p:stCondLst>
                                        </p:cTn>
                                        <p:tgtEl>
                                          <p:spTgt spid="35"/>
                                        </p:tgtEl>
                                        <p:attrNameLst>
                                          <p:attrName>style.visibility</p:attrName>
                                        </p:attrNameLst>
                                      </p:cBhvr>
                                      <p:to>
                                        <p:strVal val="visible"/>
                                      </p:to>
                                    </p:set>
                                  </p:childTnLst>
                                </p:cTn>
                              </p:par>
                              <p:par>
                                <p:cTn id="189" presetID="1" presetClass="entr" presetSubtype="0" fill="hold" grpId="0" nodeType="withEffect">
                                  <p:stCondLst>
                                    <p:cond delay="1800"/>
                                  </p:stCondLst>
                                  <p:childTnLst>
                                    <p:set>
                                      <p:cBhvr>
                                        <p:cTn id="190" dur="1" fill="hold">
                                          <p:stCondLst>
                                            <p:cond delay="0"/>
                                          </p:stCondLst>
                                        </p:cTn>
                                        <p:tgtEl>
                                          <p:spTgt spid="36"/>
                                        </p:tgtEl>
                                        <p:attrNameLst>
                                          <p:attrName>style.visibility</p:attrName>
                                        </p:attrNameLst>
                                      </p:cBhvr>
                                      <p:to>
                                        <p:strVal val="visible"/>
                                      </p:to>
                                    </p:set>
                                  </p:childTnLst>
                                </p:cTn>
                              </p:par>
                              <p:par>
                                <p:cTn id="191" presetID="1" presetClass="entr" presetSubtype="0" fill="hold" grpId="0" nodeType="withEffect">
                                  <p:stCondLst>
                                    <p:cond delay="1800"/>
                                  </p:stCondLst>
                                  <p:childTnLst>
                                    <p:set>
                                      <p:cBhvr>
                                        <p:cTn id="192" dur="1" fill="hold">
                                          <p:stCondLst>
                                            <p:cond delay="0"/>
                                          </p:stCondLst>
                                        </p:cTn>
                                        <p:tgtEl>
                                          <p:spTgt spid="37"/>
                                        </p:tgtEl>
                                        <p:attrNameLst>
                                          <p:attrName>style.visibility</p:attrName>
                                        </p:attrNameLst>
                                      </p:cBhvr>
                                      <p:to>
                                        <p:strVal val="visible"/>
                                      </p:to>
                                    </p:set>
                                  </p:childTnLst>
                                </p:cTn>
                              </p:par>
                              <p:par>
                                <p:cTn id="193" presetID="3" presetClass="emph" presetSubtype="2" fill="hold" grpId="1" nodeType="withEffect">
                                  <p:stCondLst>
                                    <p:cond delay="0"/>
                                  </p:stCondLst>
                                  <p:childTnLst>
                                    <p:animClr clrSpc="rgb" dir="cw">
                                      <p:cBhvr override="childStyle">
                                        <p:cTn id="194" dur="500" fill="hold"/>
                                        <p:tgtEl>
                                          <p:spTgt spid="36"/>
                                        </p:tgtEl>
                                        <p:attrNameLst>
                                          <p:attrName>style.color</p:attrName>
                                        </p:attrNameLst>
                                      </p:cBhvr>
                                      <p:to>
                                        <a:srgbClr val="ACB6C2"/>
                                      </p:to>
                                    </p:animClr>
                                  </p:childTnLst>
                                </p:cTn>
                              </p:par>
                            </p:childTnLst>
                          </p:cTn>
                        </p:par>
                        <p:par>
                          <p:cTn id="195" fill="hold">
                            <p:stCondLst>
                              <p:cond delay="11900"/>
                            </p:stCondLst>
                            <p:childTnLst>
                              <p:par>
                                <p:cTn id="196" presetID="22" presetClass="entr" presetSubtype="8" fill="hold" nodeType="afterEffect">
                                  <p:stCondLst>
                                    <p:cond delay="0"/>
                                  </p:stCondLst>
                                  <p:childTnLst>
                                    <p:set>
                                      <p:cBhvr>
                                        <p:cTn id="197" dur="1" fill="hold">
                                          <p:stCondLst>
                                            <p:cond delay="0"/>
                                          </p:stCondLst>
                                        </p:cTn>
                                        <p:tgtEl>
                                          <p:spTgt spid="44"/>
                                        </p:tgtEl>
                                        <p:attrNameLst>
                                          <p:attrName>style.visibility</p:attrName>
                                        </p:attrNameLst>
                                      </p:cBhvr>
                                      <p:to>
                                        <p:strVal val="visible"/>
                                      </p:to>
                                    </p:set>
                                    <p:animEffect transition="in" filter="wipe(left)">
                                      <p:cBhvr>
                                        <p:cTn id="198" dur="500"/>
                                        <p:tgtEl>
                                          <p:spTgt spid="44"/>
                                        </p:tgtEl>
                                      </p:cBhvr>
                                    </p:animEffect>
                                  </p:childTnLst>
                                </p:cTn>
                              </p:par>
                              <p:par>
                                <p:cTn id="199" presetID="19" presetClass="emph" presetSubtype="0" fill="hold" grpId="1" nodeType="withEffect">
                                  <p:stCondLst>
                                    <p:cond delay="0"/>
                                  </p:stCondLst>
                                  <p:childTnLst>
                                    <p:animClr clrSpc="rgb" dir="cw">
                                      <p:cBhvr override="childStyle">
                                        <p:cTn id="200" dur="500" fill="hold"/>
                                        <p:tgtEl>
                                          <p:spTgt spid="34"/>
                                        </p:tgtEl>
                                        <p:attrNameLst>
                                          <p:attrName>style.color</p:attrName>
                                        </p:attrNameLst>
                                      </p:cBhvr>
                                      <p:to>
                                        <a:srgbClr val="ACB6C2"/>
                                      </p:to>
                                    </p:animClr>
                                    <p:animClr clrSpc="rgb" dir="cw">
                                      <p:cBhvr>
                                        <p:cTn id="201" dur="500" fill="hold"/>
                                        <p:tgtEl>
                                          <p:spTgt spid="34"/>
                                        </p:tgtEl>
                                        <p:attrNameLst>
                                          <p:attrName>fillcolor</p:attrName>
                                        </p:attrNameLst>
                                      </p:cBhvr>
                                      <p:to>
                                        <a:srgbClr val="ACB6C2"/>
                                      </p:to>
                                    </p:animClr>
                                    <p:set>
                                      <p:cBhvr>
                                        <p:cTn id="202" dur="500" fill="hold"/>
                                        <p:tgtEl>
                                          <p:spTgt spid="34"/>
                                        </p:tgtEl>
                                        <p:attrNameLst>
                                          <p:attrName>fill.type</p:attrName>
                                        </p:attrNameLst>
                                      </p:cBhvr>
                                      <p:to>
                                        <p:strVal val="solid"/>
                                      </p:to>
                                    </p:set>
                                    <p:set>
                                      <p:cBhvr>
                                        <p:cTn id="203" dur="500" fill="hold"/>
                                        <p:tgtEl>
                                          <p:spTgt spid="34"/>
                                        </p:tgtEl>
                                        <p:attrNameLst>
                                          <p:attrName>fill.on</p:attrName>
                                        </p:attrNameLst>
                                      </p:cBhvr>
                                      <p:to>
                                        <p:strVal val="true"/>
                                      </p:to>
                                    </p:set>
                                  </p:childTnLst>
                                </p:cTn>
                              </p:par>
                              <p:par>
                                <p:cTn id="204" presetID="7" presetClass="emph" presetSubtype="2" fill="hold" nodeType="withEffect">
                                  <p:stCondLst>
                                    <p:cond delay="0"/>
                                  </p:stCondLst>
                                  <p:childTnLst>
                                    <p:animClr clrSpc="rgb" dir="cw">
                                      <p:cBhvr>
                                        <p:cTn id="205" dur="500" fill="hold"/>
                                        <p:tgtEl>
                                          <p:spTgt spid="43"/>
                                        </p:tgtEl>
                                        <p:attrNameLst>
                                          <p:attrName>stroke.color</p:attrName>
                                        </p:attrNameLst>
                                      </p:cBhvr>
                                      <p:to>
                                        <a:srgbClr val="ACB6C2"/>
                                      </p:to>
                                    </p:animClr>
                                    <p:set>
                                      <p:cBhvr>
                                        <p:cTn id="206" dur="500" fill="hold"/>
                                        <p:tgtEl>
                                          <p:spTgt spid="43"/>
                                        </p:tgtEl>
                                        <p:attrNameLst>
                                          <p:attrName>stroke.on</p:attrName>
                                        </p:attrNameLst>
                                      </p:cBhvr>
                                      <p:to>
                                        <p:strVal val="true"/>
                                      </p:to>
                                    </p:set>
                                  </p:childTnLst>
                                </p:cTn>
                              </p:par>
                              <p:par>
                                <p:cTn id="207" presetID="1" presetClass="emph" presetSubtype="2" fill="hold" nodeType="withEffect">
                                  <p:stCondLst>
                                    <p:cond delay="0"/>
                                  </p:stCondLst>
                                  <p:childTnLst>
                                    <p:animClr clrSpc="rgb" dir="cw">
                                      <p:cBhvr>
                                        <p:cTn id="208" dur="500" fill="hold"/>
                                        <p:tgtEl>
                                          <p:spTgt spid="33"/>
                                        </p:tgtEl>
                                        <p:attrNameLst>
                                          <p:attrName>fillcolor</p:attrName>
                                        </p:attrNameLst>
                                      </p:cBhvr>
                                      <p:to>
                                        <a:srgbClr val="ACB6C2"/>
                                      </p:to>
                                    </p:animClr>
                                    <p:set>
                                      <p:cBhvr>
                                        <p:cTn id="209" dur="500" fill="hold"/>
                                        <p:tgtEl>
                                          <p:spTgt spid="33"/>
                                        </p:tgtEl>
                                        <p:attrNameLst>
                                          <p:attrName>fill.type</p:attrName>
                                        </p:attrNameLst>
                                      </p:cBhvr>
                                      <p:to>
                                        <p:strVal val="solid"/>
                                      </p:to>
                                    </p:set>
                                    <p:set>
                                      <p:cBhvr>
                                        <p:cTn id="210" dur="500" fill="hold"/>
                                        <p:tgtEl>
                                          <p:spTgt spid="33"/>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9" grpId="1" animBg="1"/>
      <p:bldP spid="10" grpId="0" animBg="1"/>
      <p:bldP spid="11" grpId="0"/>
      <p:bldP spid="11" grpId="1"/>
      <p:bldP spid="12" grpId="0"/>
      <p:bldP spid="13" grpId="0" animBg="1"/>
      <p:bldP spid="14" grpId="0" animBg="1"/>
      <p:bldP spid="14" grpId="1" animBg="1"/>
      <p:bldP spid="15" grpId="0" animBg="1"/>
      <p:bldP spid="16" grpId="0"/>
      <p:bldP spid="16" grpId="1"/>
      <p:bldP spid="17" grpId="0"/>
      <p:bldP spid="18" grpId="0" animBg="1"/>
      <p:bldP spid="19" grpId="0" animBg="1"/>
      <p:bldP spid="19" grpId="1" animBg="1"/>
      <p:bldP spid="20" grpId="0" animBg="1"/>
      <p:bldP spid="21" grpId="0"/>
      <p:bldP spid="21" grpId="1"/>
      <p:bldP spid="22" grpId="0"/>
      <p:bldP spid="23" grpId="0" animBg="1"/>
      <p:bldP spid="24" grpId="0" animBg="1"/>
      <p:bldP spid="24" grpId="1" animBg="1"/>
      <p:bldP spid="25" grpId="0" animBg="1"/>
      <p:bldP spid="26" grpId="0"/>
      <p:bldP spid="26" grpId="1"/>
      <p:bldP spid="27" grpId="0"/>
      <p:bldP spid="28" grpId="0" animBg="1"/>
      <p:bldP spid="29" grpId="0" animBg="1"/>
      <p:bldP spid="30" grpId="0" animBg="1"/>
      <p:bldP spid="31" grpId="0"/>
      <p:bldP spid="31" grpId="1"/>
      <p:bldP spid="32" grpId="0"/>
      <p:bldP spid="33" grpId="0" animBg="1"/>
      <p:bldP spid="34" grpId="0" animBg="1"/>
      <p:bldP spid="34" grpId="1" animBg="1"/>
      <p:bldP spid="35" grpId="0" animBg="1"/>
      <p:bldP spid="36" grpId="0"/>
      <p:bldP spid="36" grpId="1"/>
      <p:bldP spid="37" grpId="0"/>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95AB86D-D06A-4DF3-BC3E-B562EEDB0C44}"/>
              </a:ext>
            </a:extLst>
          </p:cNvPr>
          <p:cNvPicPr>
            <a:picLocks noChangeAspect="1"/>
          </p:cNvPicPr>
          <p:nvPr/>
        </p:nvPicPr>
        <p:blipFill rotWithShape="1">
          <a:blip r:embed="rId3">
            <a:extLst>
              <a:ext uri="{28A0092B-C50C-407E-A947-70E740481C1C}">
                <a14:useLocalDpi xmlns:a14="http://schemas.microsoft.com/office/drawing/2010/main" val="0"/>
              </a:ext>
            </a:extLst>
          </a:blip>
          <a:srcRect l="26932"/>
          <a:stretch/>
        </p:blipFill>
        <p:spPr>
          <a:xfrm flipH="1">
            <a:off x="0" y="283"/>
            <a:ext cx="12192000" cy="6857433"/>
          </a:xfrm>
          <a:prstGeom prst="rect">
            <a:avLst/>
          </a:prstGeom>
        </p:spPr>
      </p:pic>
      <p:sp>
        <p:nvSpPr>
          <p:cNvPr id="5" name="文本框 4">
            <a:extLst>
              <a:ext uri="{FF2B5EF4-FFF2-40B4-BE49-F238E27FC236}">
                <a16:creationId xmlns:a16="http://schemas.microsoft.com/office/drawing/2014/main" xmlns="" id="{3D24E140-043C-4D29-B655-46FEA4A1FD2F}"/>
              </a:ext>
            </a:extLst>
          </p:cNvPr>
          <p:cNvSpPr txBox="1"/>
          <p:nvPr/>
        </p:nvSpPr>
        <p:spPr>
          <a:xfrm>
            <a:off x="1563763" y="2231082"/>
            <a:ext cx="2292282" cy="2215991"/>
          </a:xfrm>
          <a:prstGeom prst="rect">
            <a:avLst/>
          </a:prstGeom>
          <a:noFill/>
        </p:spPr>
        <p:txBody>
          <a:bodyPr wrap="square" rtlCol="0">
            <a:spAutoFit/>
          </a:bodyPr>
          <a:lstStyle/>
          <a:p>
            <a:pPr algn="r"/>
            <a:r>
              <a:rPr lang="en-US" altLang="zh-CN" sz="13800" b="1" dirty="0">
                <a:solidFill>
                  <a:schemeClr val="bg1"/>
                </a:solidFill>
                <a:effectLst>
                  <a:outerShdw blurRad="38100" dist="38100" dir="2700000" algn="tl">
                    <a:srgbClr val="000000">
                      <a:alpha val="43137"/>
                    </a:srgbClr>
                  </a:outerShdw>
                </a:effectLst>
              </a:rPr>
              <a:t>02</a:t>
            </a:r>
          </a:p>
        </p:txBody>
      </p:sp>
      <p:sp>
        <p:nvSpPr>
          <p:cNvPr id="6" name="文本框 5">
            <a:extLst>
              <a:ext uri="{FF2B5EF4-FFF2-40B4-BE49-F238E27FC236}">
                <a16:creationId xmlns:a16="http://schemas.microsoft.com/office/drawing/2014/main" xmlns="" id="{FD980304-22E6-4CEC-9F24-C7FDE78E49FF}"/>
              </a:ext>
            </a:extLst>
          </p:cNvPr>
          <p:cNvSpPr txBox="1"/>
          <p:nvPr/>
        </p:nvSpPr>
        <p:spPr>
          <a:xfrm>
            <a:off x="4154245" y="2536904"/>
            <a:ext cx="4596055" cy="1107996"/>
          </a:xfrm>
          <a:prstGeom prst="rect">
            <a:avLst/>
          </a:prstGeom>
          <a:noFill/>
        </p:spPr>
        <p:txBody>
          <a:bodyPr wrap="square" rtlCol="0">
            <a:spAutoFit/>
          </a:bodyPr>
          <a:lstStyle/>
          <a:p>
            <a:r>
              <a:rPr lang="zh-CN" altLang="en-US"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区块链简介</a:t>
            </a:r>
            <a:endParaRPr lang="en-US" altLang="zh-CN" sz="66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7" name="矩形 6">
            <a:extLst>
              <a:ext uri="{FF2B5EF4-FFF2-40B4-BE49-F238E27FC236}">
                <a16:creationId xmlns:a16="http://schemas.microsoft.com/office/drawing/2014/main" xmlns="" id="{BC6D9D55-579E-479B-9C02-D5426E46835B}"/>
              </a:ext>
            </a:extLst>
          </p:cNvPr>
          <p:cNvSpPr/>
          <p:nvPr/>
        </p:nvSpPr>
        <p:spPr>
          <a:xfrm>
            <a:off x="4281562" y="3644900"/>
            <a:ext cx="3948038" cy="670761"/>
          </a:xfrm>
          <a:prstGeom prst="rect">
            <a:avLst/>
          </a:prstGeom>
        </p:spPr>
        <p:txBody>
          <a:bodyPr wrap="square">
            <a:spAutoFit/>
          </a:bodyPr>
          <a:lstStyle/>
          <a:p>
            <a:pPr>
              <a:lnSpc>
                <a:spcPct val="150000"/>
              </a:lnSpc>
            </a:pPr>
            <a:r>
              <a:rPr lang="en-US" altLang="zh-CN" sz="2800" dirty="0">
                <a:solidFill>
                  <a:schemeClr val="bg1"/>
                </a:solidFill>
              </a:rPr>
              <a:t>Block chain introduction</a:t>
            </a:r>
            <a:endParaRPr lang="zh-CN" altLang="en-US" sz="2800" spc="300" dirty="0">
              <a:solidFill>
                <a:schemeClr val="bg1"/>
              </a:solidFill>
              <a:latin typeface="微软雅黑" panose="020B0503020204020204" charset="-122"/>
              <a:ea typeface="微软雅黑" panose="020B0503020204020204" charset="-122"/>
              <a:cs typeface="+mn-ea"/>
              <a:sym typeface="+mn-lt"/>
            </a:endParaRPr>
          </a:p>
        </p:txBody>
      </p:sp>
    </p:spTree>
    <p:extLst>
      <p:ext uri="{BB962C8B-B14F-4D97-AF65-F5344CB8AC3E}">
        <p14:creationId xmlns:p14="http://schemas.microsoft.com/office/powerpoint/2010/main" val="2867045520"/>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childTnLst>
                          </p:cTn>
                        </p:par>
                        <p:par>
                          <p:cTn id="18" fill="hold">
                            <p:stCondLst>
                              <p:cond delay="12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33">
            <a:extLst>
              <a:ext uri="{FF2B5EF4-FFF2-40B4-BE49-F238E27FC236}">
                <a16:creationId xmlns:a16="http://schemas.microsoft.com/office/drawing/2014/main" xmlns="" id="{65503251-BDB5-414B-8892-81BDE904FBEF}"/>
              </a:ext>
            </a:extLst>
          </p:cNvPr>
          <p:cNvSpPr/>
          <p:nvPr/>
        </p:nvSpPr>
        <p:spPr>
          <a:xfrm>
            <a:off x="1334461" y="1238148"/>
            <a:ext cx="1631925" cy="1804180"/>
          </a:xfrm>
          <a:prstGeom prst="ellipse">
            <a:avLst/>
          </a:prstGeom>
          <a:blipFill>
            <a:blip r:embed="rId3"/>
            <a:stretch>
              <a:fillRect/>
            </a:stretch>
          </a:blipFill>
          <a:ln w="19050" cap="flat">
            <a:noFill/>
            <a:miter lim="800000"/>
          </a:ln>
          <a:effectLst/>
          <a:scene3d>
            <a:camera prst="orthographicFront"/>
            <a:lightRig rig="chilly" dir="t">
              <a:rot lat="0" lon="0" rev="0"/>
            </a:lightRig>
          </a:scene3d>
          <a:sp3d/>
        </p:spPr>
        <p:txBody>
          <a:bodyPr wrap="square" lIns="365760" tIns="182880" rIns="182880" bIns="18288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bg-BG" sz="1400" b="0" i="0" u="none" strike="noStrike" kern="1200" cap="none" spc="0" normalizeH="0" baseline="0" noProof="0">
              <a:ln>
                <a:noFill/>
              </a:ln>
              <a:solidFill>
                <a:srgbClr val="44546A"/>
              </a:solidFill>
              <a:effectLst/>
              <a:uLnTx/>
              <a:uFillTx/>
              <a:latin typeface="微软雅黑"/>
              <a:ea typeface="微软雅黑"/>
              <a:cs typeface="+mn-cs"/>
            </a:endParaRPr>
          </a:p>
        </p:txBody>
      </p:sp>
      <p:sp>
        <p:nvSpPr>
          <p:cNvPr id="4" name="椭圆 3">
            <a:extLst>
              <a:ext uri="{FF2B5EF4-FFF2-40B4-BE49-F238E27FC236}">
                <a16:creationId xmlns:a16="http://schemas.microsoft.com/office/drawing/2014/main" xmlns="" id="{3A9E350D-B636-4C36-B242-76396B77EAD4}"/>
              </a:ext>
            </a:extLst>
          </p:cNvPr>
          <p:cNvSpPr/>
          <p:nvPr/>
        </p:nvSpPr>
        <p:spPr>
          <a:xfrm>
            <a:off x="1712456" y="1313083"/>
            <a:ext cx="1564144" cy="1729245"/>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Oval 33">
            <a:extLst>
              <a:ext uri="{FF2B5EF4-FFF2-40B4-BE49-F238E27FC236}">
                <a16:creationId xmlns:a16="http://schemas.microsoft.com/office/drawing/2014/main" xmlns="" id="{67D3AFD7-9A34-419E-8B85-EF3A2671309C}"/>
              </a:ext>
            </a:extLst>
          </p:cNvPr>
          <p:cNvSpPr/>
          <p:nvPr/>
        </p:nvSpPr>
        <p:spPr>
          <a:xfrm>
            <a:off x="5106361" y="1238148"/>
            <a:ext cx="1631925" cy="1804180"/>
          </a:xfrm>
          <a:prstGeom prst="ellipse">
            <a:avLst/>
          </a:prstGeom>
          <a:blipFill>
            <a:blip r:embed="rId3"/>
            <a:stretch>
              <a:fillRect/>
            </a:stretch>
          </a:blipFill>
          <a:ln w="19050" cap="flat">
            <a:noFill/>
            <a:miter lim="800000"/>
          </a:ln>
          <a:effectLst/>
          <a:scene3d>
            <a:camera prst="orthographicFront"/>
            <a:lightRig rig="chilly" dir="t">
              <a:rot lat="0" lon="0" rev="0"/>
            </a:lightRig>
          </a:scene3d>
          <a:sp3d/>
        </p:spPr>
        <p:txBody>
          <a:bodyPr wrap="square" lIns="365760" tIns="182880" rIns="182880" bIns="18288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bg-BG" sz="1400" b="0" i="0" u="none" strike="noStrike" kern="1200" cap="none" spc="0" normalizeH="0" baseline="0" noProof="0">
              <a:ln>
                <a:noFill/>
              </a:ln>
              <a:solidFill>
                <a:srgbClr val="44546A"/>
              </a:solidFill>
              <a:effectLst/>
              <a:uLnTx/>
              <a:uFillTx/>
              <a:latin typeface="微软雅黑"/>
              <a:ea typeface="微软雅黑"/>
              <a:cs typeface="+mn-cs"/>
            </a:endParaRPr>
          </a:p>
        </p:txBody>
      </p:sp>
      <p:sp>
        <p:nvSpPr>
          <p:cNvPr id="7" name="椭圆 6">
            <a:extLst>
              <a:ext uri="{FF2B5EF4-FFF2-40B4-BE49-F238E27FC236}">
                <a16:creationId xmlns:a16="http://schemas.microsoft.com/office/drawing/2014/main" xmlns="" id="{C2832E2C-F376-4E03-9EF9-435630C7E112}"/>
              </a:ext>
            </a:extLst>
          </p:cNvPr>
          <p:cNvSpPr/>
          <p:nvPr/>
        </p:nvSpPr>
        <p:spPr>
          <a:xfrm>
            <a:off x="5484356" y="1313083"/>
            <a:ext cx="1564144" cy="1729245"/>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Oval 33">
            <a:extLst>
              <a:ext uri="{FF2B5EF4-FFF2-40B4-BE49-F238E27FC236}">
                <a16:creationId xmlns:a16="http://schemas.microsoft.com/office/drawing/2014/main" xmlns="" id="{C875679D-EBC8-40A9-AE8A-904089A7F01D}"/>
              </a:ext>
            </a:extLst>
          </p:cNvPr>
          <p:cNvSpPr/>
          <p:nvPr/>
        </p:nvSpPr>
        <p:spPr>
          <a:xfrm>
            <a:off x="8878261" y="1238148"/>
            <a:ext cx="1631925" cy="1804180"/>
          </a:xfrm>
          <a:prstGeom prst="ellipse">
            <a:avLst/>
          </a:prstGeom>
          <a:blipFill>
            <a:blip r:embed="rId3"/>
            <a:stretch>
              <a:fillRect/>
            </a:stretch>
          </a:blipFill>
          <a:ln w="19050" cap="flat">
            <a:noFill/>
            <a:miter lim="800000"/>
          </a:ln>
          <a:effectLst/>
          <a:scene3d>
            <a:camera prst="orthographicFront"/>
            <a:lightRig rig="chilly" dir="t">
              <a:rot lat="0" lon="0" rev="0"/>
            </a:lightRig>
          </a:scene3d>
          <a:sp3d/>
        </p:spPr>
        <p:txBody>
          <a:bodyPr wrap="square" lIns="365760" tIns="182880" rIns="182880" bIns="18288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bg-BG" sz="1400" b="0" i="0" u="none" strike="noStrike" kern="1200" cap="none" spc="0" normalizeH="0" baseline="0" noProof="0">
              <a:ln>
                <a:noFill/>
              </a:ln>
              <a:solidFill>
                <a:srgbClr val="44546A"/>
              </a:solidFill>
              <a:effectLst/>
              <a:uLnTx/>
              <a:uFillTx/>
              <a:latin typeface="微软雅黑"/>
              <a:ea typeface="微软雅黑"/>
              <a:cs typeface="+mn-cs"/>
            </a:endParaRPr>
          </a:p>
        </p:txBody>
      </p:sp>
      <p:sp>
        <p:nvSpPr>
          <p:cNvPr id="9" name="椭圆 8">
            <a:extLst>
              <a:ext uri="{FF2B5EF4-FFF2-40B4-BE49-F238E27FC236}">
                <a16:creationId xmlns:a16="http://schemas.microsoft.com/office/drawing/2014/main" xmlns="" id="{16ED495E-7288-4F2D-A8CC-63D55155BC8A}"/>
              </a:ext>
            </a:extLst>
          </p:cNvPr>
          <p:cNvSpPr/>
          <p:nvPr/>
        </p:nvSpPr>
        <p:spPr>
          <a:xfrm>
            <a:off x="9256256" y="1313083"/>
            <a:ext cx="1564144" cy="1729245"/>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a:extLst>
              <a:ext uri="{FF2B5EF4-FFF2-40B4-BE49-F238E27FC236}">
                <a16:creationId xmlns:a16="http://schemas.microsoft.com/office/drawing/2014/main" xmlns="" id="{2441D499-5643-4159-8CE2-EA48D09CFC12}"/>
              </a:ext>
            </a:extLst>
          </p:cNvPr>
          <p:cNvSpPr/>
          <p:nvPr/>
        </p:nvSpPr>
        <p:spPr>
          <a:xfrm>
            <a:off x="1199128" y="3409273"/>
            <a:ext cx="2590800" cy="2127634"/>
          </a:xfrm>
          <a:prstGeom prst="rect">
            <a:avLst/>
          </a:prstGeom>
        </p:spPr>
        <p:txBody>
          <a:bodyPr wrap="square">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
        <p:nvSpPr>
          <p:cNvPr id="11" name="矩形 10">
            <a:extLst>
              <a:ext uri="{FF2B5EF4-FFF2-40B4-BE49-F238E27FC236}">
                <a16:creationId xmlns:a16="http://schemas.microsoft.com/office/drawing/2014/main" xmlns="" id="{BB647F2F-79C8-408C-BDBC-D89B1A01DEBD}"/>
              </a:ext>
            </a:extLst>
          </p:cNvPr>
          <p:cNvSpPr/>
          <p:nvPr/>
        </p:nvSpPr>
        <p:spPr>
          <a:xfrm>
            <a:off x="4971028" y="3409273"/>
            <a:ext cx="2590800" cy="2127634"/>
          </a:xfrm>
          <a:prstGeom prst="rect">
            <a:avLst/>
          </a:prstGeom>
        </p:spPr>
        <p:txBody>
          <a:bodyPr wrap="square">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
        <p:nvSpPr>
          <p:cNvPr id="12" name="矩形 11">
            <a:extLst>
              <a:ext uri="{FF2B5EF4-FFF2-40B4-BE49-F238E27FC236}">
                <a16:creationId xmlns:a16="http://schemas.microsoft.com/office/drawing/2014/main" xmlns="" id="{7F5E7FF8-937A-45BA-A792-85AAF2A609E3}"/>
              </a:ext>
            </a:extLst>
          </p:cNvPr>
          <p:cNvSpPr/>
          <p:nvPr/>
        </p:nvSpPr>
        <p:spPr>
          <a:xfrm>
            <a:off x="8742928" y="3409273"/>
            <a:ext cx="2590800" cy="2127634"/>
          </a:xfrm>
          <a:prstGeom prst="rect">
            <a:avLst/>
          </a:prstGeom>
        </p:spPr>
        <p:txBody>
          <a:bodyPr wrap="square">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Tree>
    <p:extLst>
      <p:ext uri="{BB962C8B-B14F-4D97-AF65-F5344CB8AC3E}">
        <p14:creationId xmlns:p14="http://schemas.microsoft.com/office/powerpoint/2010/main" val="268546228"/>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circle(in)">
                                      <p:cBhvr>
                                        <p:cTn id="32" dur="20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anim calcmode="lin" valueType="num">
                                      <p:cBhvr>
                                        <p:cTn id="39" dur="1000" fill="hold"/>
                                        <p:tgtEl>
                                          <p:spTgt spid="9"/>
                                        </p:tgtEl>
                                        <p:attrNameLst>
                                          <p:attrName>style.rotation</p:attrName>
                                        </p:attrNameLst>
                                      </p:cBhvr>
                                      <p:tavLst>
                                        <p:tav tm="0">
                                          <p:val>
                                            <p:fltVal val="90"/>
                                          </p:val>
                                        </p:tav>
                                        <p:tav tm="100000">
                                          <p:val>
                                            <p:fltVal val="0"/>
                                          </p:val>
                                        </p:tav>
                                      </p:tavLst>
                                    </p:anim>
                                    <p:animEffect transition="in" filter="fade">
                                      <p:cBhvr>
                                        <p:cTn id="40" dur="1000"/>
                                        <p:tgtEl>
                                          <p:spTgt spid="9"/>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1000" fill="hold"/>
                                        <p:tgtEl>
                                          <p:spTgt spid="8"/>
                                        </p:tgtEl>
                                        <p:attrNameLst>
                                          <p:attrName>ppt_w</p:attrName>
                                        </p:attrNameLst>
                                      </p:cBhvr>
                                      <p:tavLst>
                                        <p:tav tm="0">
                                          <p:val>
                                            <p:fltVal val="0"/>
                                          </p:val>
                                        </p:tav>
                                        <p:tav tm="100000">
                                          <p:val>
                                            <p:strVal val="#ppt_w"/>
                                          </p:val>
                                        </p:tav>
                                      </p:tavLst>
                                    </p:anim>
                                    <p:anim calcmode="lin" valueType="num">
                                      <p:cBhvr>
                                        <p:cTn id="44" dur="1000" fill="hold"/>
                                        <p:tgtEl>
                                          <p:spTgt spid="8"/>
                                        </p:tgtEl>
                                        <p:attrNameLst>
                                          <p:attrName>ppt_h</p:attrName>
                                        </p:attrNameLst>
                                      </p:cBhvr>
                                      <p:tavLst>
                                        <p:tav tm="0">
                                          <p:val>
                                            <p:fltVal val="0"/>
                                          </p:val>
                                        </p:tav>
                                        <p:tav tm="100000">
                                          <p:val>
                                            <p:strVal val="#ppt_h"/>
                                          </p:val>
                                        </p:tav>
                                      </p:tavLst>
                                    </p:anim>
                                    <p:anim calcmode="lin" valueType="num">
                                      <p:cBhvr>
                                        <p:cTn id="45" dur="1000" fill="hold"/>
                                        <p:tgtEl>
                                          <p:spTgt spid="8"/>
                                        </p:tgtEl>
                                        <p:attrNameLst>
                                          <p:attrName>style.rotation</p:attrName>
                                        </p:attrNameLst>
                                      </p:cBhvr>
                                      <p:tavLst>
                                        <p:tav tm="0">
                                          <p:val>
                                            <p:fltVal val="90"/>
                                          </p:val>
                                        </p:tav>
                                        <p:tav tm="100000">
                                          <p:val>
                                            <p:fltVal val="0"/>
                                          </p:val>
                                        </p:tav>
                                      </p:tavLst>
                                    </p:anim>
                                    <p:animEffect transition="in" filter="fade">
                                      <p:cBhvr>
                                        <p:cTn id="46" dur="10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ppt_x"/>
                                          </p:val>
                                        </p:tav>
                                        <p:tav tm="100000">
                                          <p:val>
                                            <p:strVal val="#ppt_x"/>
                                          </p:val>
                                        </p:tav>
                                      </p:tavLst>
                                    </p:anim>
                                    <p:anim calcmode="lin" valueType="num">
                                      <p:cBhvr additive="base">
                                        <p:cTn id="5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圆角 17">
            <a:extLst>
              <a:ext uri="{FF2B5EF4-FFF2-40B4-BE49-F238E27FC236}">
                <a16:creationId xmlns:a16="http://schemas.microsoft.com/office/drawing/2014/main" xmlns="" id="{8B5F1B53-91B4-4D02-9D90-BA055C4EE6DA}"/>
              </a:ext>
            </a:extLst>
          </p:cNvPr>
          <p:cNvSpPr/>
          <p:nvPr/>
        </p:nvSpPr>
        <p:spPr>
          <a:xfrm>
            <a:off x="1206499" y="1464986"/>
            <a:ext cx="2933700" cy="41529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a:extLst>
              <a:ext uri="{FF2B5EF4-FFF2-40B4-BE49-F238E27FC236}">
                <a16:creationId xmlns:a16="http://schemas.microsoft.com/office/drawing/2014/main" xmlns="" id="{F901554A-8744-4BD3-B8C2-04DC33FEF3DB}"/>
              </a:ext>
            </a:extLst>
          </p:cNvPr>
          <p:cNvSpPr/>
          <p:nvPr/>
        </p:nvSpPr>
        <p:spPr>
          <a:xfrm>
            <a:off x="4521199" y="1464986"/>
            <a:ext cx="2933700" cy="41529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a:extLst>
              <a:ext uri="{FF2B5EF4-FFF2-40B4-BE49-F238E27FC236}">
                <a16:creationId xmlns:a16="http://schemas.microsoft.com/office/drawing/2014/main" xmlns="" id="{D71B6A58-437F-466E-8F4A-D860E9BE3877}"/>
              </a:ext>
            </a:extLst>
          </p:cNvPr>
          <p:cNvSpPr/>
          <p:nvPr/>
        </p:nvSpPr>
        <p:spPr>
          <a:xfrm>
            <a:off x="7835899" y="1464986"/>
            <a:ext cx="2933700" cy="41529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xmlns="" id="{4B74C004-1ACF-4A00-8C32-0DD19D347B9D}"/>
              </a:ext>
            </a:extLst>
          </p:cNvPr>
          <p:cNvSpPr/>
          <p:nvPr/>
        </p:nvSpPr>
        <p:spPr>
          <a:xfrm>
            <a:off x="1410017" y="3031965"/>
            <a:ext cx="2590800" cy="2127634"/>
          </a:xfrm>
          <a:prstGeom prst="rect">
            <a:avLst/>
          </a:prstGeom>
        </p:spPr>
        <p:txBody>
          <a:bodyPr wrap="square">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
        <p:nvSpPr>
          <p:cNvPr id="25" name="矩形 24">
            <a:extLst>
              <a:ext uri="{FF2B5EF4-FFF2-40B4-BE49-F238E27FC236}">
                <a16:creationId xmlns:a16="http://schemas.microsoft.com/office/drawing/2014/main" xmlns="" id="{3777FC24-F62F-4560-8E6D-30B465764862}"/>
              </a:ext>
            </a:extLst>
          </p:cNvPr>
          <p:cNvSpPr/>
          <p:nvPr/>
        </p:nvSpPr>
        <p:spPr>
          <a:xfrm>
            <a:off x="4731066" y="3031965"/>
            <a:ext cx="2590800" cy="2127634"/>
          </a:xfrm>
          <a:prstGeom prst="rect">
            <a:avLst/>
          </a:prstGeom>
        </p:spPr>
        <p:txBody>
          <a:bodyPr wrap="square">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
        <p:nvSpPr>
          <p:cNvPr id="26" name="矩形 25">
            <a:extLst>
              <a:ext uri="{FF2B5EF4-FFF2-40B4-BE49-F238E27FC236}">
                <a16:creationId xmlns:a16="http://schemas.microsoft.com/office/drawing/2014/main" xmlns="" id="{74FCFDA8-C285-46FB-BEC7-45DA9FB2C76B}"/>
              </a:ext>
            </a:extLst>
          </p:cNvPr>
          <p:cNvSpPr/>
          <p:nvPr/>
        </p:nvSpPr>
        <p:spPr>
          <a:xfrm>
            <a:off x="8058465" y="3031965"/>
            <a:ext cx="2590800" cy="2127634"/>
          </a:xfrm>
          <a:prstGeom prst="rect">
            <a:avLst/>
          </a:prstGeom>
        </p:spPr>
        <p:txBody>
          <a:bodyPr wrap="square">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
        <p:nvSpPr>
          <p:cNvPr id="27" name="Oval 33">
            <a:extLst>
              <a:ext uri="{FF2B5EF4-FFF2-40B4-BE49-F238E27FC236}">
                <a16:creationId xmlns:a16="http://schemas.microsoft.com/office/drawing/2014/main" xmlns="" id="{A5C01968-786C-4546-8386-17E07E66B79E}"/>
              </a:ext>
            </a:extLst>
          </p:cNvPr>
          <p:cNvSpPr/>
          <p:nvPr/>
        </p:nvSpPr>
        <p:spPr>
          <a:xfrm>
            <a:off x="1857386" y="685084"/>
            <a:ext cx="1631925" cy="1804180"/>
          </a:xfrm>
          <a:prstGeom prst="ellipse">
            <a:avLst/>
          </a:prstGeom>
          <a:blipFill>
            <a:blip r:embed="rId3"/>
            <a:stretch>
              <a:fillRect/>
            </a:stretch>
          </a:blipFill>
          <a:ln w="19050" cap="flat">
            <a:noFill/>
            <a:miter lim="800000"/>
          </a:ln>
          <a:effectLst/>
          <a:scene3d>
            <a:camera prst="orthographicFront"/>
            <a:lightRig rig="chilly" dir="t">
              <a:rot lat="0" lon="0" rev="0"/>
            </a:lightRig>
          </a:scene3d>
          <a:sp3d/>
        </p:spPr>
        <p:txBody>
          <a:bodyPr wrap="square" lIns="365760" tIns="182880" rIns="182880" bIns="18288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bg-BG" sz="1400" b="0" i="0" u="none" strike="noStrike" kern="1200" cap="none" spc="0" normalizeH="0" baseline="0" noProof="0">
              <a:ln>
                <a:noFill/>
              </a:ln>
              <a:solidFill>
                <a:srgbClr val="44546A"/>
              </a:solidFill>
              <a:effectLst/>
              <a:uLnTx/>
              <a:uFillTx/>
              <a:latin typeface="微软雅黑"/>
              <a:ea typeface="微软雅黑"/>
              <a:cs typeface="+mn-cs"/>
            </a:endParaRPr>
          </a:p>
        </p:txBody>
      </p:sp>
      <p:sp>
        <p:nvSpPr>
          <p:cNvPr id="28" name="Oval 33">
            <a:extLst>
              <a:ext uri="{FF2B5EF4-FFF2-40B4-BE49-F238E27FC236}">
                <a16:creationId xmlns:a16="http://schemas.microsoft.com/office/drawing/2014/main" xmlns="" id="{B15AFB31-F82B-49F0-AAC9-65E7AA9F0B90}"/>
              </a:ext>
            </a:extLst>
          </p:cNvPr>
          <p:cNvSpPr/>
          <p:nvPr/>
        </p:nvSpPr>
        <p:spPr>
          <a:xfrm>
            <a:off x="5210503" y="685084"/>
            <a:ext cx="1631925" cy="1804180"/>
          </a:xfrm>
          <a:prstGeom prst="ellipse">
            <a:avLst/>
          </a:prstGeom>
          <a:blipFill>
            <a:blip r:embed="rId3"/>
            <a:stretch>
              <a:fillRect/>
            </a:stretch>
          </a:blipFill>
          <a:ln w="19050" cap="flat">
            <a:noFill/>
            <a:miter lim="800000"/>
          </a:ln>
          <a:effectLst/>
          <a:scene3d>
            <a:camera prst="orthographicFront"/>
            <a:lightRig rig="chilly" dir="t">
              <a:rot lat="0" lon="0" rev="0"/>
            </a:lightRig>
          </a:scene3d>
          <a:sp3d/>
        </p:spPr>
        <p:txBody>
          <a:bodyPr wrap="square" lIns="365760" tIns="182880" rIns="182880" bIns="18288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bg-BG" sz="1400" b="0" i="0" u="none" strike="noStrike" kern="1200" cap="none" spc="0" normalizeH="0" baseline="0" noProof="0">
              <a:ln>
                <a:noFill/>
              </a:ln>
              <a:solidFill>
                <a:srgbClr val="44546A"/>
              </a:solidFill>
              <a:effectLst/>
              <a:uLnTx/>
              <a:uFillTx/>
              <a:latin typeface="微软雅黑"/>
              <a:ea typeface="微软雅黑"/>
              <a:cs typeface="+mn-cs"/>
            </a:endParaRPr>
          </a:p>
        </p:txBody>
      </p:sp>
      <p:sp>
        <p:nvSpPr>
          <p:cNvPr id="29" name="Oval 33">
            <a:extLst>
              <a:ext uri="{FF2B5EF4-FFF2-40B4-BE49-F238E27FC236}">
                <a16:creationId xmlns:a16="http://schemas.microsoft.com/office/drawing/2014/main" xmlns="" id="{5D56119E-E62C-407F-BD67-D23F4B42107E}"/>
              </a:ext>
            </a:extLst>
          </p:cNvPr>
          <p:cNvSpPr/>
          <p:nvPr/>
        </p:nvSpPr>
        <p:spPr>
          <a:xfrm>
            <a:off x="8537902" y="714970"/>
            <a:ext cx="1631925" cy="1804180"/>
          </a:xfrm>
          <a:prstGeom prst="ellipse">
            <a:avLst/>
          </a:prstGeom>
          <a:blipFill>
            <a:blip r:embed="rId3"/>
            <a:stretch>
              <a:fillRect/>
            </a:stretch>
          </a:blipFill>
          <a:ln w="19050" cap="flat">
            <a:noFill/>
            <a:miter lim="800000"/>
          </a:ln>
          <a:effectLst/>
          <a:scene3d>
            <a:camera prst="orthographicFront"/>
            <a:lightRig rig="chilly" dir="t">
              <a:rot lat="0" lon="0" rev="0"/>
            </a:lightRig>
          </a:scene3d>
          <a:sp3d/>
        </p:spPr>
        <p:txBody>
          <a:bodyPr wrap="square" lIns="365760" tIns="182880" rIns="182880" bIns="18288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endParaRPr kumimoji="0" lang="bg-BG" sz="1400" b="0" i="0" u="none" strike="noStrike" kern="1200" cap="none" spc="0" normalizeH="0" baseline="0" noProof="0">
              <a:ln>
                <a:noFill/>
              </a:ln>
              <a:solidFill>
                <a:srgbClr val="44546A"/>
              </a:solidFill>
              <a:effectLst/>
              <a:uLnTx/>
              <a:uFillTx/>
              <a:latin typeface="微软雅黑"/>
              <a:ea typeface="微软雅黑"/>
              <a:cs typeface="+mn-cs"/>
            </a:endParaRPr>
          </a:p>
        </p:txBody>
      </p:sp>
    </p:spTree>
    <p:extLst>
      <p:ext uri="{BB962C8B-B14F-4D97-AF65-F5344CB8AC3E}">
        <p14:creationId xmlns:p14="http://schemas.microsoft.com/office/powerpoint/2010/main" val="1211531369"/>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circle(in)">
                                      <p:cBhvr>
                                        <p:cTn id="19" dur="20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randombar(horizontal)">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arn(inVertical)">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ppt_x"/>
                                          </p:val>
                                        </p:tav>
                                        <p:tav tm="100000">
                                          <p:val>
                                            <p:strVal val="#ppt_x"/>
                                          </p:val>
                                        </p:tav>
                                      </p:tavLst>
                                    </p:anim>
                                    <p:anim calcmode="lin" valueType="num">
                                      <p:cBhvr additive="base">
                                        <p:cTn id="4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down)">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4" grpId="0"/>
      <p:bldP spid="25" grpId="0"/>
      <p:bldP spid="26" grpId="0"/>
      <p:bldP spid="27" grpId="0" animBg="1"/>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8FEE1234-AEB2-4D90-AB14-744F124E18C4}"/>
              </a:ext>
            </a:extLst>
          </p:cNvPr>
          <p:cNvGrpSpPr/>
          <p:nvPr/>
        </p:nvGrpSpPr>
        <p:grpSpPr>
          <a:xfrm>
            <a:off x="6907189" y="1689528"/>
            <a:ext cx="1000370" cy="690765"/>
            <a:chOff x="5174606" y="2435101"/>
            <a:chExt cx="1000370" cy="690765"/>
          </a:xfrm>
          <a:solidFill>
            <a:schemeClr val="bg1">
              <a:alpha val="88000"/>
            </a:schemeClr>
          </a:solidFill>
        </p:grpSpPr>
        <p:sp>
          <p:nvSpPr>
            <p:cNvPr id="3" name="Freeform 6">
              <a:extLst>
                <a:ext uri="{FF2B5EF4-FFF2-40B4-BE49-F238E27FC236}">
                  <a16:creationId xmlns:a16="http://schemas.microsoft.com/office/drawing/2014/main" xmlns="" id="{03DC169B-FD5A-4290-904D-FC9AF46FDEB8}"/>
                </a:ext>
              </a:extLst>
            </p:cNvPr>
            <p:cNvSpPr>
              <a:spLocks/>
            </p:cNvSpPr>
            <p:nvPr/>
          </p:nvSpPr>
          <p:spPr bwMode="auto">
            <a:xfrm>
              <a:off x="5221047" y="2435101"/>
              <a:ext cx="915744" cy="405584"/>
            </a:xfrm>
            <a:custGeom>
              <a:avLst/>
              <a:gdLst>
                <a:gd name="T0" fmla="*/ 1125 w 1125"/>
                <a:gd name="T1" fmla="*/ 2 h 498"/>
                <a:gd name="T2" fmla="*/ 1111 w 1125"/>
                <a:gd name="T3" fmla="*/ 19 h 498"/>
                <a:gd name="T4" fmla="*/ 588 w 1125"/>
                <a:gd name="T5" fmla="*/ 486 h 498"/>
                <a:gd name="T6" fmla="*/ 550 w 1125"/>
                <a:gd name="T7" fmla="*/ 484 h 498"/>
                <a:gd name="T8" fmla="*/ 82 w 1125"/>
                <a:gd name="T9" fmla="*/ 83 h 498"/>
                <a:gd name="T10" fmla="*/ 9 w 1125"/>
                <a:gd name="T11" fmla="*/ 20 h 498"/>
                <a:gd name="T12" fmla="*/ 0 w 1125"/>
                <a:gd name="T13" fmla="*/ 6 h 498"/>
                <a:gd name="T14" fmla="*/ 17 w 1125"/>
                <a:gd name="T15" fmla="*/ 0 h 498"/>
                <a:gd name="T16" fmla="*/ 572 w 1125"/>
                <a:gd name="T17" fmla="*/ 0 h 498"/>
                <a:gd name="T18" fmla="*/ 1081 w 1125"/>
                <a:gd name="T19" fmla="*/ 0 h 498"/>
                <a:gd name="T20" fmla="*/ 1125 w 1125"/>
                <a:gd name="T21" fmla="*/ 2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5" h="498">
                  <a:moveTo>
                    <a:pt x="1125" y="2"/>
                  </a:moveTo>
                  <a:cubicBezTo>
                    <a:pt x="1119" y="10"/>
                    <a:pt x="1116" y="15"/>
                    <a:pt x="1111" y="19"/>
                  </a:cubicBezTo>
                  <a:cubicBezTo>
                    <a:pt x="937" y="175"/>
                    <a:pt x="762" y="330"/>
                    <a:pt x="588" y="486"/>
                  </a:cubicBezTo>
                  <a:cubicBezTo>
                    <a:pt x="574" y="498"/>
                    <a:pt x="566" y="497"/>
                    <a:pt x="550" y="484"/>
                  </a:cubicBezTo>
                  <a:cubicBezTo>
                    <a:pt x="394" y="350"/>
                    <a:pt x="238" y="217"/>
                    <a:pt x="82" y="83"/>
                  </a:cubicBezTo>
                  <a:cubicBezTo>
                    <a:pt x="58" y="62"/>
                    <a:pt x="33" y="42"/>
                    <a:pt x="9" y="20"/>
                  </a:cubicBezTo>
                  <a:cubicBezTo>
                    <a:pt x="5" y="17"/>
                    <a:pt x="3" y="11"/>
                    <a:pt x="0" y="6"/>
                  </a:cubicBezTo>
                  <a:cubicBezTo>
                    <a:pt x="6" y="4"/>
                    <a:pt x="11" y="0"/>
                    <a:pt x="17" y="0"/>
                  </a:cubicBezTo>
                  <a:cubicBezTo>
                    <a:pt x="202" y="0"/>
                    <a:pt x="387" y="0"/>
                    <a:pt x="572" y="0"/>
                  </a:cubicBezTo>
                  <a:cubicBezTo>
                    <a:pt x="742" y="0"/>
                    <a:pt x="912" y="0"/>
                    <a:pt x="1081" y="0"/>
                  </a:cubicBezTo>
                  <a:cubicBezTo>
                    <a:pt x="1095" y="0"/>
                    <a:pt x="1108" y="1"/>
                    <a:pt x="112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4" name="Freeform 7">
              <a:extLst>
                <a:ext uri="{FF2B5EF4-FFF2-40B4-BE49-F238E27FC236}">
                  <a16:creationId xmlns:a16="http://schemas.microsoft.com/office/drawing/2014/main" xmlns="" id="{C6A36EAF-98B6-49B8-8085-38843EB8A66A}"/>
                </a:ext>
              </a:extLst>
            </p:cNvPr>
            <p:cNvSpPr>
              <a:spLocks/>
            </p:cNvSpPr>
            <p:nvPr/>
          </p:nvSpPr>
          <p:spPr bwMode="auto">
            <a:xfrm>
              <a:off x="5216231" y="2790460"/>
              <a:ext cx="919873" cy="335406"/>
            </a:xfrm>
            <a:custGeom>
              <a:avLst/>
              <a:gdLst>
                <a:gd name="T0" fmla="*/ 730 w 1130"/>
                <a:gd name="T1" fmla="*/ 8 h 412"/>
                <a:gd name="T2" fmla="*/ 1130 w 1130"/>
                <a:gd name="T3" fmla="*/ 405 h 412"/>
                <a:gd name="T4" fmla="*/ 0 w 1130"/>
                <a:gd name="T5" fmla="*/ 406 h 412"/>
                <a:gd name="T6" fmla="*/ 409 w 1130"/>
                <a:gd name="T7" fmla="*/ 0 h 412"/>
                <a:gd name="T8" fmla="*/ 528 w 1130"/>
                <a:gd name="T9" fmla="*/ 102 h 412"/>
                <a:gd name="T10" fmla="*/ 558 w 1130"/>
                <a:gd name="T11" fmla="*/ 127 h 412"/>
                <a:gd name="T12" fmla="*/ 597 w 1130"/>
                <a:gd name="T13" fmla="*/ 127 h 412"/>
                <a:gd name="T14" fmla="*/ 730 w 1130"/>
                <a:gd name="T15" fmla="*/ 8 h 4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0" h="412">
                  <a:moveTo>
                    <a:pt x="730" y="8"/>
                  </a:moveTo>
                  <a:cubicBezTo>
                    <a:pt x="865" y="141"/>
                    <a:pt x="997" y="273"/>
                    <a:pt x="1130" y="405"/>
                  </a:cubicBezTo>
                  <a:cubicBezTo>
                    <a:pt x="1116" y="411"/>
                    <a:pt x="19" y="412"/>
                    <a:pt x="0" y="406"/>
                  </a:cubicBezTo>
                  <a:cubicBezTo>
                    <a:pt x="136" y="271"/>
                    <a:pt x="272" y="136"/>
                    <a:pt x="409" y="0"/>
                  </a:cubicBezTo>
                  <a:cubicBezTo>
                    <a:pt x="446" y="32"/>
                    <a:pt x="487" y="67"/>
                    <a:pt x="528" y="102"/>
                  </a:cubicBezTo>
                  <a:cubicBezTo>
                    <a:pt x="538" y="110"/>
                    <a:pt x="548" y="119"/>
                    <a:pt x="558" y="127"/>
                  </a:cubicBezTo>
                  <a:cubicBezTo>
                    <a:pt x="574" y="140"/>
                    <a:pt x="582" y="140"/>
                    <a:pt x="597" y="127"/>
                  </a:cubicBezTo>
                  <a:cubicBezTo>
                    <a:pt x="642" y="86"/>
                    <a:pt x="687" y="46"/>
                    <a:pt x="73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5" name="Freeform 8">
              <a:extLst>
                <a:ext uri="{FF2B5EF4-FFF2-40B4-BE49-F238E27FC236}">
                  <a16:creationId xmlns:a16="http://schemas.microsoft.com/office/drawing/2014/main" xmlns="" id="{E6C34925-0A7C-41E7-B60E-9039F2209E92}"/>
                </a:ext>
              </a:extLst>
            </p:cNvPr>
            <p:cNvSpPr>
              <a:spLocks/>
            </p:cNvSpPr>
            <p:nvPr/>
          </p:nvSpPr>
          <p:spPr bwMode="auto">
            <a:xfrm>
              <a:off x="5174606" y="2473630"/>
              <a:ext cx="334718" cy="609923"/>
            </a:xfrm>
            <a:custGeom>
              <a:avLst/>
              <a:gdLst>
                <a:gd name="T0" fmla="*/ 6 w 411"/>
                <a:gd name="T1" fmla="*/ 749 h 749"/>
                <a:gd name="T2" fmla="*/ 7 w 411"/>
                <a:gd name="T3" fmla="*/ 0 h 749"/>
                <a:gd name="T4" fmla="*/ 411 w 411"/>
                <a:gd name="T5" fmla="*/ 347 h 749"/>
                <a:gd name="T6" fmla="*/ 6 w 411"/>
                <a:gd name="T7" fmla="*/ 749 h 749"/>
              </a:gdLst>
              <a:ahLst/>
              <a:cxnLst>
                <a:cxn ang="0">
                  <a:pos x="T0" y="T1"/>
                </a:cxn>
                <a:cxn ang="0">
                  <a:pos x="T2" y="T3"/>
                </a:cxn>
                <a:cxn ang="0">
                  <a:pos x="T4" y="T5"/>
                </a:cxn>
                <a:cxn ang="0">
                  <a:pos x="T6" y="T7"/>
                </a:cxn>
              </a:cxnLst>
              <a:rect l="0" t="0" r="r" b="b"/>
              <a:pathLst>
                <a:path w="411" h="749">
                  <a:moveTo>
                    <a:pt x="6" y="749"/>
                  </a:moveTo>
                  <a:cubicBezTo>
                    <a:pt x="0" y="736"/>
                    <a:pt x="0" y="20"/>
                    <a:pt x="7" y="0"/>
                  </a:cubicBezTo>
                  <a:cubicBezTo>
                    <a:pt x="142" y="116"/>
                    <a:pt x="276" y="231"/>
                    <a:pt x="411" y="347"/>
                  </a:cubicBezTo>
                  <a:cubicBezTo>
                    <a:pt x="275" y="481"/>
                    <a:pt x="140" y="615"/>
                    <a:pt x="6" y="7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6" name="Freeform 9">
              <a:extLst>
                <a:ext uri="{FF2B5EF4-FFF2-40B4-BE49-F238E27FC236}">
                  <a16:creationId xmlns:a16="http://schemas.microsoft.com/office/drawing/2014/main" xmlns="" id="{7EA06525-6F1D-45F1-8E5C-F1050B317FF7}"/>
                </a:ext>
              </a:extLst>
            </p:cNvPr>
            <p:cNvSpPr>
              <a:spLocks/>
            </p:cNvSpPr>
            <p:nvPr/>
          </p:nvSpPr>
          <p:spPr bwMode="auto">
            <a:xfrm>
              <a:off x="5849546" y="2474318"/>
              <a:ext cx="325430" cy="609235"/>
            </a:xfrm>
            <a:custGeom>
              <a:avLst/>
              <a:gdLst>
                <a:gd name="T0" fmla="*/ 0 w 400"/>
                <a:gd name="T1" fmla="*/ 353 h 748"/>
                <a:gd name="T2" fmla="*/ 397 w 400"/>
                <a:gd name="T3" fmla="*/ 0 h 748"/>
                <a:gd name="T4" fmla="*/ 400 w 400"/>
                <a:gd name="T5" fmla="*/ 22 h 748"/>
                <a:gd name="T6" fmla="*/ 400 w 400"/>
                <a:gd name="T7" fmla="*/ 728 h 748"/>
                <a:gd name="T8" fmla="*/ 397 w 400"/>
                <a:gd name="T9" fmla="*/ 748 h 748"/>
                <a:gd name="T10" fmla="*/ 0 w 400"/>
                <a:gd name="T11" fmla="*/ 353 h 748"/>
              </a:gdLst>
              <a:ahLst/>
              <a:cxnLst>
                <a:cxn ang="0">
                  <a:pos x="T0" y="T1"/>
                </a:cxn>
                <a:cxn ang="0">
                  <a:pos x="T2" y="T3"/>
                </a:cxn>
                <a:cxn ang="0">
                  <a:pos x="T4" y="T5"/>
                </a:cxn>
                <a:cxn ang="0">
                  <a:pos x="T6" y="T7"/>
                </a:cxn>
                <a:cxn ang="0">
                  <a:pos x="T8" y="T9"/>
                </a:cxn>
                <a:cxn ang="0">
                  <a:pos x="T10" y="T11"/>
                </a:cxn>
              </a:cxnLst>
              <a:rect l="0" t="0" r="r" b="b"/>
              <a:pathLst>
                <a:path w="400" h="748">
                  <a:moveTo>
                    <a:pt x="0" y="353"/>
                  </a:moveTo>
                  <a:cubicBezTo>
                    <a:pt x="132" y="236"/>
                    <a:pt x="263" y="119"/>
                    <a:pt x="397" y="0"/>
                  </a:cubicBezTo>
                  <a:cubicBezTo>
                    <a:pt x="398" y="9"/>
                    <a:pt x="400" y="15"/>
                    <a:pt x="400" y="22"/>
                  </a:cubicBezTo>
                  <a:cubicBezTo>
                    <a:pt x="400" y="257"/>
                    <a:pt x="400" y="492"/>
                    <a:pt x="400" y="728"/>
                  </a:cubicBezTo>
                  <a:cubicBezTo>
                    <a:pt x="400" y="735"/>
                    <a:pt x="398" y="742"/>
                    <a:pt x="397" y="748"/>
                  </a:cubicBezTo>
                  <a:cubicBezTo>
                    <a:pt x="265" y="617"/>
                    <a:pt x="133" y="486"/>
                    <a:pt x="0" y="3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grpSp>
        <p:nvGrpSpPr>
          <p:cNvPr id="7" name="组合 6">
            <a:extLst>
              <a:ext uri="{FF2B5EF4-FFF2-40B4-BE49-F238E27FC236}">
                <a16:creationId xmlns:a16="http://schemas.microsoft.com/office/drawing/2014/main" xmlns="" id="{CF07ADDB-7043-40EE-9706-3B2C8897A529}"/>
              </a:ext>
            </a:extLst>
          </p:cNvPr>
          <p:cNvGrpSpPr/>
          <p:nvPr/>
        </p:nvGrpSpPr>
        <p:grpSpPr>
          <a:xfrm>
            <a:off x="1481949" y="1594488"/>
            <a:ext cx="1093895" cy="955612"/>
            <a:chOff x="882603" y="2302677"/>
            <a:chExt cx="1093895" cy="955612"/>
          </a:xfrm>
          <a:solidFill>
            <a:schemeClr val="bg1">
              <a:alpha val="88000"/>
            </a:schemeClr>
          </a:solidFill>
        </p:grpSpPr>
        <p:sp>
          <p:nvSpPr>
            <p:cNvPr id="8" name="Freeform 14">
              <a:extLst>
                <a:ext uri="{FF2B5EF4-FFF2-40B4-BE49-F238E27FC236}">
                  <a16:creationId xmlns:a16="http://schemas.microsoft.com/office/drawing/2014/main" xmlns="" id="{BF50DAAC-4E67-4EBA-825D-A08FBDDA42E5}"/>
                </a:ext>
              </a:extLst>
            </p:cNvPr>
            <p:cNvSpPr>
              <a:spLocks/>
            </p:cNvSpPr>
            <p:nvPr/>
          </p:nvSpPr>
          <p:spPr bwMode="auto">
            <a:xfrm>
              <a:off x="882603" y="2302677"/>
              <a:ext cx="820672" cy="955612"/>
            </a:xfrm>
            <a:custGeom>
              <a:avLst/>
              <a:gdLst>
                <a:gd name="T0" fmla="*/ 908 w 1036"/>
                <a:gd name="T1" fmla="*/ 372 h 1206"/>
                <a:gd name="T2" fmla="*/ 908 w 1036"/>
                <a:gd name="T3" fmla="*/ 296 h 1206"/>
                <a:gd name="T4" fmla="*/ 908 w 1036"/>
                <a:gd name="T5" fmla="*/ 152 h 1206"/>
                <a:gd name="T6" fmla="*/ 883 w 1036"/>
                <a:gd name="T7" fmla="*/ 128 h 1206"/>
                <a:gd name="T8" fmla="*/ 405 w 1036"/>
                <a:gd name="T9" fmla="*/ 128 h 1206"/>
                <a:gd name="T10" fmla="*/ 387 w 1036"/>
                <a:gd name="T11" fmla="*/ 128 h 1206"/>
                <a:gd name="T12" fmla="*/ 387 w 1036"/>
                <a:gd name="T13" fmla="*/ 150 h 1206"/>
                <a:gd name="T14" fmla="*/ 387 w 1036"/>
                <a:gd name="T15" fmla="*/ 296 h 1206"/>
                <a:gd name="T16" fmla="*/ 295 w 1036"/>
                <a:gd name="T17" fmla="*/ 386 h 1206"/>
                <a:gd name="T18" fmla="*/ 145 w 1036"/>
                <a:gd name="T19" fmla="*/ 386 h 1206"/>
                <a:gd name="T20" fmla="*/ 128 w 1036"/>
                <a:gd name="T21" fmla="*/ 386 h 1206"/>
                <a:gd name="T22" fmla="*/ 128 w 1036"/>
                <a:gd name="T23" fmla="*/ 404 h 1206"/>
                <a:gd name="T24" fmla="*/ 128 w 1036"/>
                <a:gd name="T25" fmla="*/ 1052 h 1206"/>
                <a:gd name="T26" fmla="*/ 153 w 1036"/>
                <a:gd name="T27" fmla="*/ 1078 h 1206"/>
                <a:gd name="T28" fmla="*/ 882 w 1036"/>
                <a:gd name="T29" fmla="*/ 1078 h 1206"/>
                <a:gd name="T30" fmla="*/ 908 w 1036"/>
                <a:gd name="T31" fmla="*/ 1052 h 1206"/>
                <a:gd name="T32" fmla="*/ 908 w 1036"/>
                <a:gd name="T33" fmla="*/ 869 h 1206"/>
                <a:gd name="T34" fmla="*/ 914 w 1036"/>
                <a:gd name="T35" fmla="*/ 851 h 1206"/>
                <a:gd name="T36" fmla="*/ 1028 w 1036"/>
                <a:gd name="T37" fmla="*/ 729 h 1206"/>
                <a:gd name="T38" fmla="*/ 1035 w 1036"/>
                <a:gd name="T39" fmla="*/ 724 h 1206"/>
                <a:gd name="T40" fmla="*/ 1036 w 1036"/>
                <a:gd name="T41" fmla="*/ 738 h 1206"/>
                <a:gd name="T42" fmla="*/ 1036 w 1036"/>
                <a:gd name="T43" fmla="*/ 1069 h 1206"/>
                <a:gd name="T44" fmla="*/ 899 w 1036"/>
                <a:gd name="T45" fmla="*/ 1206 h 1206"/>
                <a:gd name="T46" fmla="*/ 133 w 1036"/>
                <a:gd name="T47" fmla="*/ 1206 h 1206"/>
                <a:gd name="T48" fmla="*/ 0 w 1036"/>
                <a:gd name="T49" fmla="*/ 1073 h 1206"/>
                <a:gd name="T50" fmla="*/ 0 w 1036"/>
                <a:gd name="T51" fmla="*/ 316 h 1206"/>
                <a:gd name="T52" fmla="*/ 19 w 1036"/>
                <a:gd name="T53" fmla="*/ 267 h 1206"/>
                <a:gd name="T54" fmla="*/ 265 w 1036"/>
                <a:gd name="T55" fmla="*/ 27 h 1206"/>
                <a:gd name="T56" fmla="*/ 331 w 1036"/>
                <a:gd name="T57" fmla="*/ 0 h 1206"/>
                <a:gd name="T58" fmla="*/ 902 w 1036"/>
                <a:gd name="T59" fmla="*/ 0 h 1206"/>
                <a:gd name="T60" fmla="*/ 1036 w 1036"/>
                <a:gd name="T61" fmla="*/ 129 h 1206"/>
                <a:gd name="T62" fmla="*/ 1035 w 1036"/>
                <a:gd name="T63" fmla="*/ 206 h 1206"/>
                <a:gd name="T64" fmla="*/ 1028 w 1036"/>
                <a:gd name="T65" fmla="*/ 224 h 1206"/>
                <a:gd name="T66" fmla="*/ 942 w 1036"/>
                <a:gd name="T67" fmla="*/ 328 h 1206"/>
                <a:gd name="T68" fmla="*/ 921 w 1036"/>
                <a:gd name="T69" fmla="*/ 358 h 1206"/>
                <a:gd name="T70" fmla="*/ 908 w 1036"/>
                <a:gd name="T71" fmla="*/ 372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6" h="1206">
                  <a:moveTo>
                    <a:pt x="908" y="372"/>
                  </a:moveTo>
                  <a:cubicBezTo>
                    <a:pt x="908" y="344"/>
                    <a:pt x="908" y="320"/>
                    <a:pt x="908" y="296"/>
                  </a:cubicBezTo>
                  <a:cubicBezTo>
                    <a:pt x="908" y="248"/>
                    <a:pt x="908" y="200"/>
                    <a:pt x="908" y="152"/>
                  </a:cubicBezTo>
                  <a:cubicBezTo>
                    <a:pt x="908" y="131"/>
                    <a:pt x="905" y="128"/>
                    <a:pt x="883" y="128"/>
                  </a:cubicBezTo>
                  <a:cubicBezTo>
                    <a:pt x="724" y="128"/>
                    <a:pt x="565" y="128"/>
                    <a:pt x="405" y="128"/>
                  </a:cubicBezTo>
                  <a:cubicBezTo>
                    <a:pt x="400" y="128"/>
                    <a:pt x="394" y="128"/>
                    <a:pt x="387" y="128"/>
                  </a:cubicBezTo>
                  <a:cubicBezTo>
                    <a:pt x="387" y="137"/>
                    <a:pt x="387" y="144"/>
                    <a:pt x="387" y="150"/>
                  </a:cubicBezTo>
                  <a:cubicBezTo>
                    <a:pt x="387" y="199"/>
                    <a:pt x="387" y="247"/>
                    <a:pt x="387" y="296"/>
                  </a:cubicBezTo>
                  <a:cubicBezTo>
                    <a:pt x="386" y="352"/>
                    <a:pt x="351" y="386"/>
                    <a:pt x="295" y="386"/>
                  </a:cubicBezTo>
                  <a:cubicBezTo>
                    <a:pt x="245" y="386"/>
                    <a:pt x="195" y="386"/>
                    <a:pt x="145" y="386"/>
                  </a:cubicBezTo>
                  <a:cubicBezTo>
                    <a:pt x="140" y="386"/>
                    <a:pt x="135" y="386"/>
                    <a:pt x="128" y="386"/>
                  </a:cubicBezTo>
                  <a:cubicBezTo>
                    <a:pt x="128" y="394"/>
                    <a:pt x="128" y="399"/>
                    <a:pt x="128" y="404"/>
                  </a:cubicBezTo>
                  <a:cubicBezTo>
                    <a:pt x="128" y="620"/>
                    <a:pt x="128" y="836"/>
                    <a:pt x="128" y="1052"/>
                  </a:cubicBezTo>
                  <a:cubicBezTo>
                    <a:pt x="128" y="1076"/>
                    <a:pt x="130" y="1078"/>
                    <a:pt x="153" y="1078"/>
                  </a:cubicBezTo>
                  <a:cubicBezTo>
                    <a:pt x="396" y="1078"/>
                    <a:pt x="639" y="1078"/>
                    <a:pt x="882" y="1078"/>
                  </a:cubicBezTo>
                  <a:cubicBezTo>
                    <a:pt x="906" y="1078"/>
                    <a:pt x="908" y="1076"/>
                    <a:pt x="908" y="1052"/>
                  </a:cubicBezTo>
                  <a:cubicBezTo>
                    <a:pt x="908" y="991"/>
                    <a:pt x="908" y="930"/>
                    <a:pt x="908" y="869"/>
                  </a:cubicBezTo>
                  <a:cubicBezTo>
                    <a:pt x="908" y="863"/>
                    <a:pt x="910" y="855"/>
                    <a:pt x="914" y="851"/>
                  </a:cubicBezTo>
                  <a:cubicBezTo>
                    <a:pt x="952" y="810"/>
                    <a:pt x="990" y="770"/>
                    <a:pt x="1028" y="729"/>
                  </a:cubicBezTo>
                  <a:cubicBezTo>
                    <a:pt x="1030" y="728"/>
                    <a:pt x="1031" y="727"/>
                    <a:pt x="1035" y="724"/>
                  </a:cubicBezTo>
                  <a:cubicBezTo>
                    <a:pt x="1035" y="730"/>
                    <a:pt x="1036" y="734"/>
                    <a:pt x="1036" y="738"/>
                  </a:cubicBezTo>
                  <a:cubicBezTo>
                    <a:pt x="1036" y="849"/>
                    <a:pt x="1036" y="959"/>
                    <a:pt x="1036" y="1069"/>
                  </a:cubicBezTo>
                  <a:cubicBezTo>
                    <a:pt x="1035" y="1151"/>
                    <a:pt x="981" y="1206"/>
                    <a:pt x="899" y="1206"/>
                  </a:cubicBezTo>
                  <a:cubicBezTo>
                    <a:pt x="643" y="1206"/>
                    <a:pt x="388" y="1206"/>
                    <a:pt x="133" y="1206"/>
                  </a:cubicBezTo>
                  <a:cubicBezTo>
                    <a:pt x="56" y="1206"/>
                    <a:pt x="0" y="1150"/>
                    <a:pt x="0" y="1073"/>
                  </a:cubicBezTo>
                  <a:cubicBezTo>
                    <a:pt x="0" y="821"/>
                    <a:pt x="0" y="568"/>
                    <a:pt x="0" y="316"/>
                  </a:cubicBezTo>
                  <a:cubicBezTo>
                    <a:pt x="0" y="297"/>
                    <a:pt x="6" y="281"/>
                    <a:pt x="19" y="267"/>
                  </a:cubicBezTo>
                  <a:cubicBezTo>
                    <a:pt x="101" y="187"/>
                    <a:pt x="183" y="107"/>
                    <a:pt x="265" y="27"/>
                  </a:cubicBezTo>
                  <a:cubicBezTo>
                    <a:pt x="283" y="9"/>
                    <a:pt x="305" y="0"/>
                    <a:pt x="331" y="0"/>
                  </a:cubicBezTo>
                  <a:cubicBezTo>
                    <a:pt x="521" y="0"/>
                    <a:pt x="712" y="0"/>
                    <a:pt x="902" y="0"/>
                  </a:cubicBezTo>
                  <a:cubicBezTo>
                    <a:pt x="978" y="1"/>
                    <a:pt x="1033" y="53"/>
                    <a:pt x="1036" y="129"/>
                  </a:cubicBezTo>
                  <a:cubicBezTo>
                    <a:pt x="1036" y="155"/>
                    <a:pt x="1036" y="180"/>
                    <a:pt x="1035" y="206"/>
                  </a:cubicBezTo>
                  <a:cubicBezTo>
                    <a:pt x="1035" y="212"/>
                    <a:pt x="1032" y="219"/>
                    <a:pt x="1028" y="224"/>
                  </a:cubicBezTo>
                  <a:cubicBezTo>
                    <a:pt x="999" y="259"/>
                    <a:pt x="970" y="293"/>
                    <a:pt x="942" y="328"/>
                  </a:cubicBezTo>
                  <a:cubicBezTo>
                    <a:pt x="934" y="337"/>
                    <a:pt x="928" y="348"/>
                    <a:pt x="921" y="358"/>
                  </a:cubicBezTo>
                  <a:cubicBezTo>
                    <a:pt x="918" y="362"/>
                    <a:pt x="914" y="365"/>
                    <a:pt x="908" y="3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9" name="Freeform 15">
              <a:extLst>
                <a:ext uri="{FF2B5EF4-FFF2-40B4-BE49-F238E27FC236}">
                  <a16:creationId xmlns:a16="http://schemas.microsoft.com/office/drawing/2014/main" xmlns="" id="{F92F5FE4-3A66-41F2-A112-C01A9C274FFB}"/>
                </a:ext>
              </a:extLst>
            </p:cNvPr>
            <p:cNvSpPr>
              <a:spLocks/>
            </p:cNvSpPr>
            <p:nvPr/>
          </p:nvSpPr>
          <p:spPr bwMode="auto">
            <a:xfrm>
              <a:off x="1362082" y="2640858"/>
              <a:ext cx="386396" cy="443988"/>
            </a:xfrm>
            <a:custGeom>
              <a:avLst/>
              <a:gdLst>
                <a:gd name="T0" fmla="*/ 351 w 488"/>
                <a:gd name="T1" fmla="*/ 0 h 560"/>
                <a:gd name="T2" fmla="*/ 488 w 488"/>
                <a:gd name="T3" fmla="*/ 114 h 560"/>
                <a:gd name="T4" fmla="*/ 431 w 488"/>
                <a:gd name="T5" fmla="*/ 180 h 560"/>
                <a:gd name="T6" fmla="*/ 127 w 488"/>
                <a:gd name="T7" fmla="*/ 490 h 560"/>
                <a:gd name="T8" fmla="*/ 39 w 488"/>
                <a:gd name="T9" fmla="*/ 554 h 560"/>
                <a:gd name="T10" fmla="*/ 5 w 488"/>
                <a:gd name="T11" fmla="*/ 560 h 560"/>
                <a:gd name="T12" fmla="*/ 4 w 488"/>
                <a:gd name="T13" fmla="*/ 526 h 560"/>
                <a:gd name="T14" fmla="*/ 64 w 488"/>
                <a:gd name="T15" fmla="*/ 404 h 560"/>
                <a:gd name="T16" fmla="*/ 347 w 488"/>
                <a:gd name="T17" fmla="*/ 7 h 560"/>
                <a:gd name="T18" fmla="*/ 351 w 488"/>
                <a:gd name="T19" fmla="*/ 0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8" h="560">
                  <a:moveTo>
                    <a:pt x="351" y="0"/>
                  </a:moveTo>
                  <a:cubicBezTo>
                    <a:pt x="398" y="39"/>
                    <a:pt x="443" y="76"/>
                    <a:pt x="488" y="114"/>
                  </a:cubicBezTo>
                  <a:cubicBezTo>
                    <a:pt x="469" y="137"/>
                    <a:pt x="450" y="159"/>
                    <a:pt x="431" y="180"/>
                  </a:cubicBezTo>
                  <a:cubicBezTo>
                    <a:pt x="336" y="289"/>
                    <a:pt x="238" y="396"/>
                    <a:pt x="127" y="490"/>
                  </a:cubicBezTo>
                  <a:cubicBezTo>
                    <a:pt x="100" y="514"/>
                    <a:pt x="69" y="534"/>
                    <a:pt x="39" y="554"/>
                  </a:cubicBezTo>
                  <a:cubicBezTo>
                    <a:pt x="30" y="560"/>
                    <a:pt x="17" y="558"/>
                    <a:pt x="5" y="560"/>
                  </a:cubicBezTo>
                  <a:cubicBezTo>
                    <a:pt x="5" y="549"/>
                    <a:pt x="0" y="536"/>
                    <a:pt x="4" y="526"/>
                  </a:cubicBezTo>
                  <a:cubicBezTo>
                    <a:pt x="23" y="485"/>
                    <a:pt x="41" y="443"/>
                    <a:pt x="64" y="404"/>
                  </a:cubicBezTo>
                  <a:cubicBezTo>
                    <a:pt x="147" y="264"/>
                    <a:pt x="245" y="134"/>
                    <a:pt x="347" y="7"/>
                  </a:cubicBezTo>
                  <a:cubicBezTo>
                    <a:pt x="348" y="5"/>
                    <a:pt x="349" y="3"/>
                    <a:pt x="3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0" name="Freeform 16">
              <a:extLst>
                <a:ext uri="{FF2B5EF4-FFF2-40B4-BE49-F238E27FC236}">
                  <a16:creationId xmlns:a16="http://schemas.microsoft.com/office/drawing/2014/main" xmlns="" id="{7D6B79E9-4BB7-46EC-A141-BACFFA7CFA28}"/>
                </a:ext>
              </a:extLst>
            </p:cNvPr>
            <p:cNvSpPr>
              <a:spLocks/>
            </p:cNvSpPr>
            <p:nvPr/>
          </p:nvSpPr>
          <p:spPr bwMode="auto">
            <a:xfrm>
              <a:off x="1667783" y="2400113"/>
              <a:ext cx="273223" cy="299340"/>
            </a:xfrm>
            <a:custGeom>
              <a:avLst/>
              <a:gdLst>
                <a:gd name="T0" fmla="*/ 139 w 345"/>
                <a:gd name="T1" fmla="*/ 378 h 378"/>
                <a:gd name="T2" fmla="*/ 0 w 345"/>
                <a:gd name="T3" fmla="*/ 264 h 378"/>
                <a:gd name="T4" fmla="*/ 19 w 345"/>
                <a:gd name="T5" fmla="*/ 240 h 378"/>
                <a:gd name="T6" fmla="*/ 183 w 345"/>
                <a:gd name="T7" fmla="*/ 54 h 378"/>
                <a:gd name="T8" fmla="*/ 231 w 345"/>
                <a:gd name="T9" fmla="*/ 17 h 378"/>
                <a:gd name="T10" fmla="*/ 308 w 345"/>
                <a:gd name="T11" fmla="*/ 26 h 378"/>
                <a:gd name="T12" fmla="*/ 334 w 345"/>
                <a:gd name="T13" fmla="*/ 103 h 378"/>
                <a:gd name="T14" fmla="*/ 312 w 345"/>
                <a:gd name="T15" fmla="*/ 150 h 378"/>
                <a:gd name="T16" fmla="*/ 139 w 345"/>
                <a:gd name="T17"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5" h="378">
                  <a:moveTo>
                    <a:pt x="139" y="378"/>
                  </a:moveTo>
                  <a:cubicBezTo>
                    <a:pt x="90" y="338"/>
                    <a:pt x="46" y="301"/>
                    <a:pt x="0" y="264"/>
                  </a:cubicBezTo>
                  <a:cubicBezTo>
                    <a:pt x="7" y="255"/>
                    <a:pt x="13" y="247"/>
                    <a:pt x="19" y="240"/>
                  </a:cubicBezTo>
                  <a:cubicBezTo>
                    <a:pt x="74" y="178"/>
                    <a:pt x="128" y="115"/>
                    <a:pt x="183" y="54"/>
                  </a:cubicBezTo>
                  <a:cubicBezTo>
                    <a:pt x="196" y="39"/>
                    <a:pt x="214" y="27"/>
                    <a:pt x="231" y="17"/>
                  </a:cubicBezTo>
                  <a:cubicBezTo>
                    <a:pt x="259" y="0"/>
                    <a:pt x="280" y="4"/>
                    <a:pt x="308" y="26"/>
                  </a:cubicBezTo>
                  <a:cubicBezTo>
                    <a:pt x="336" y="50"/>
                    <a:pt x="345" y="73"/>
                    <a:pt x="334" y="103"/>
                  </a:cubicBezTo>
                  <a:cubicBezTo>
                    <a:pt x="328" y="119"/>
                    <a:pt x="322" y="136"/>
                    <a:pt x="312" y="150"/>
                  </a:cubicBezTo>
                  <a:cubicBezTo>
                    <a:pt x="255" y="226"/>
                    <a:pt x="197" y="301"/>
                    <a:pt x="139" y="37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1" name="Freeform 17">
              <a:extLst>
                <a:ext uri="{FF2B5EF4-FFF2-40B4-BE49-F238E27FC236}">
                  <a16:creationId xmlns:a16="http://schemas.microsoft.com/office/drawing/2014/main" xmlns="" id="{E5D19BE3-4315-4A75-A3D3-766775D98B44}"/>
                </a:ext>
              </a:extLst>
            </p:cNvPr>
            <p:cNvSpPr>
              <a:spLocks/>
            </p:cNvSpPr>
            <p:nvPr/>
          </p:nvSpPr>
          <p:spPr bwMode="auto">
            <a:xfrm>
              <a:off x="1088524" y="2679029"/>
              <a:ext cx="408829" cy="66632"/>
            </a:xfrm>
            <a:custGeom>
              <a:avLst/>
              <a:gdLst>
                <a:gd name="T0" fmla="*/ 257 w 516"/>
                <a:gd name="T1" fmla="*/ 0 h 84"/>
                <a:gd name="T2" fmla="*/ 496 w 516"/>
                <a:gd name="T3" fmla="*/ 0 h 84"/>
                <a:gd name="T4" fmla="*/ 516 w 516"/>
                <a:gd name="T5" fmla="*/ 19 h 84"/>
                <a:gd name="T6" fmla="*/ 516 w 516"/>
                <a:gd name="T7" fmla="*/ 49 h 84"/>
                <a:gd name="T8" fmla="*/ 481 w 516"/>
                <a:gd name="T9" fmla="*/ 84 h 84"/>
                <a:gd name="T10" fmla="*/ 23 w 516"/>
                <a:gd name="T11" fmla="*/ 84 h 84"/>
                <a:gd name="T12" fmla="*/ 0 w 516"/>
                <a:gd name="T13" fmla="*/ 61 h 84"/>
                <a:gd name="T14" fmla="*/ 0 w 516"/>
                <a:gd name="T15" fmla="*/ 22 h 84"/>
                <a:gd name="T16" fmla="*/ 22 w 516"/>
                <a:gd name="T17" fmla="*/ 0 h 84"/>
                <a:gd name="T18" fmla="*/ 257 w 516"/>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6" h="84">
                  <a:moveTo>
                    <a:pt x="257" y="0"/>
                  </a:moveTo>
                  <a:cubicBezTo>
                    <a:pt x="337" y="0"/>
                    <a:pt x="416" y="0"/>
                    <a:pt x="496" y="0"/>
                  </a:cubicBezTo>
                  <a:cubicBezTo>
                    <a:pt x="515" y="0"/>
                    <a:pt x="516" y="1"/>
                    <a:pt x="516" y="19"/>
                  </a:cubicBezTo>
                  <a:cubicBezTo>
                    <a:pt x="516" y="29"/>
                    <a:pt x="516" y="39"/>
                    <a:pt x="516" y="49"/>
                  </a:cubicBezTo>
                  <a:cubicBezTo>
                    <a:pt x="516" y="71"/>
                    <a:pt x="503" y="84"/>
                    <a:pt x="481" y="84"/>
                  </a:cubicBezTo>
                  <a:cubicBezTo>
                    <a:pt x="329" y="84"/>
                    <a:pt x="176" y="84"/>
                    <a:pt x="23" y="84"/>
                  </a:cubicBezTo>
                  <a:cubicBezTo>
                    <a:pt x="0" y="84"/>
                    <a:pt x="0" y="83"/>
                    <a:pt x="0" y="61"/>
                  </a:cubicBezTo>
                  <a:cubicBezTo>
                    <a:pt x="0" y="48"/>
                    <a:pt x="0" y="35"/>
                    <a:pt x="0" y="22"/>
                  </a:cubicBezTo>
                  <a:cubicBezTo>
                    <a:pt x="0" y="0"/>
                    <a:pt x="0" y="0"/>
                    <a:pt x="22" y="0"/>
                  </a:cubicBezTo>
                  <a:cubicBezTo>
                    <a:pt x="100" y="0"/>
                    <a:pt x="179" y="0"/>
                    <a:pt x="2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2" name="Freeform 18">
              <a:extLst>
                <a:ext uri="{FF2B5EF4-FFF2-40B4-BE49-F238E27FC236}">
                  <a16:creationId xmlns:a16="http://schemas.microsoft.com/office/drawing/2014/main" xmlns="" id="{B194B61C-3C18-4188-8D0D-F1EBE1ECF73B}"/>
                </a:ext>
              </a:extLst>
            </p:cNvPr>
            <p:cNvSpPr>
              <a:spLocks/>
            </p:cNvSpPr>
            <p:nvPr/>
          </p:nvSpPr>
          <p:spPr bwMode="auto">
            <a:xfrm>
              <a:off x="1087855" y="2815306"/>
              <a:ext cx="344542" cy="67301"/>
            </a:xfrm>
            <a:custGeom>
              <a:avLst/>
              <a:gdLst>
                <a:gd name="T0" fmla="*/ 435 w 435"/>
                <a:gd name="T1" fmla="*/ 0 h 85"/>
                <a:gd name="T2" fmla="*/ 382 w 435"/>
                <a:gd name="T3" fmla="*/ 80 h 85"/>
                <a:gd name="T4" fmla="*/ 371 w 435"/>
                <a:gd name="T5" fmla="*/ 84 h 85"/>
                <a:gd name="T6" fmla="*/ 15 w 435"/>
                <a:gd name="T7" fmla="*/ 85 h 85"/>
                <a:gd name="T8" fmla="*/ 1 w 435"/>
                <a:gd name="T9" fmla="*/ 69 h 85"/>
                <a:gd name="T10" fmla="*/ 0 w 435"/>
                <a:gd name="T11" fmla="*/ 18 h 85"/>
                <a:gd name="T12" fmla="*/ 19 w 435"/>
                <a:gd name="T13" fmla="*/ 0 h 85"/>
                <a:gd name="T14" fmla="*/ 190 w 435"/>
                <a:gd name="T15" fmla="*/ 0 h 85"/>
                <a:gd name="T16" fmla="*/ 415 w 435"/>
                <a:gd name="T17" fmla="*/ 0 h 85"/>
                <a:gd name="T18" fmla="*/ 435 w 435"/>
                <a:gd name="T1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5">
                  <a:moveTo>
                    <a:pt x="435" y="0"/>
                  </a:moveTo>
                  <a:cubicBezTo>
                    <a:pt x="417" y="29"/>
                    <a:pt x="400" y="55"/>
                    <a:pt x="382" y="80"/>
                  </a:cubicBezTo>
                  <a:cubicBezTo>
                    <a:pt x="380" y="83"/>
                    <a:pt x="375" y="84"/>
                    <a:pt x="371" y="84"/>
                  </a:cubicBezTo>
                  <a:cubicBezTo>
                    <a:pt x="252" y="85"/>
                    <a:pt x="134" y="84"/>
                    <a:pt x="15" y="85"/>
                  </a:cubicBezTo>
                  <a:cubicBezTo>
                    <a:pt x="4" y="85"/>
                    <a:pt x="0" y="80"/>
                    <a:pt x="1" y="69"/>
                  </a:cubicBezTo>
                  <a:cubicBezTo>
                    <a:pt x="1" y="52"/>
                    <a:pt x="1" y="35"/>
                    <a:pt x="0" y="18"/>
                  </a:cubicBezTo>
                  <a:cubicBezTo>
                    <a:pt x="0" y="4"/>
                    <a:pt x="6" y="0"/>
                    <a:pt x="19" y="0"/>
                  </a:cubicBezTo>
                  <a:cubicBezTo>
                    <a:pt x="76" y="0"/>
                    <a:pt x="133" y="0"/>
                    <a:pt x="190" y="0"/>
                  </a:cubicBezTo>
                  <a:cubicBezTo>
                    <a:pt x="265" y="0"/>
                    <a:pt x="340" y="0"/>
                    <a:pt x="415" y="0"/>
                  </a:cubicBezTo>
                  <a:cubicBezTo>
                    <a:pt x="421" y="0"/>
                    <a:pt x="426" y="0"/>
                    <a:pt x="43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3" name="Freeform 19">
              <a:extLst>
                <a:ext uri="{FF2B5EF4-FFF2-40B4-BE49-F238E27FC236}">
                  <a16:creationId xmlns:a16="http://schemas.microsoft.com/office/drawing/2014/main" xmlns="" id="{9C411B34-FC22-4B8C-A62E-DA045716062A}"/>
                </a:ext>
              </a:extLst>
            </p:cNvPr>
            <p:cNvSpPr>
              <a:spLocks/>
            </p:cNvSpPr>
            <p:nvPr/>
          </p:nvSpPr>
          <p:spPr bwMode="auto">
            <a:xfrm>
              <a:off x="1082497" y="2945221"/>
              <a:ext cx="244427" cy="146657"/>
            </a:xfrm>
            <a:custGeom>
              <a:avLst/>
              <a:gdLst>
                <a:gd name="T0" fmla="*/ 286 w 309"/>
                <a:gd name="T1" fmla="*/ 148 h 185"/>
                <a:gd name="T2" fmla="*/ 283 w 309"/>
                <a:gd name="T3" fmla="*/ 148 h 185"/>
                <a:gd name="T4" fmla="*/ 234 w 309"/>
                <a:gd name="T5" fmla="*/ 153 h 185"/>
                <a:gd name="T6" fmla="*/ 214 w 309"/>
                <a:gd name="T7" fmla="*/ 169 h 185"/>
                <a:gd name="T8" fmla="*/ 156 w 309"/>
                <a:gd name="T9" fmla="*/ 164 h 185"/>
                <a:gd name="T10" fmla="*/ 105 w 309"/>
                <a:gd name="T11" fmla="*/ 110 h 185"/>
                <a:gd name="T12" fmla="*/ 80 w 309"/>
                <a:gd name="T13" fmla="*/ 157 h 185"/>
                <a:gd name="T14" fmla="*/ 38 w 309"/>
                <a:gd name="T15" fmla="*/ 178 h 185"/>
                <a:gd name="T16" fmla="*/ 11 w 309"/>
                <a:gd name="T17" fmla="*/ 126 h 185"/>
                <a:gd name="T18" fmla="*/ 64 w 309"/>
                <a:gd name="T19" fmla="*/ 24 h 185"/>
                <a:gd name="T20" fmla="*/ 126 w 309"/>
                <a:gd name="T21" fmla="*/ 21 h 185"/>
                <a:gd name="T22" fmla="*/ 191 w 309"/>
                <a:gd name="T23" fmla="*/ 90 h 185"/>
                <a:gd name="T24" fmla="*/ 230 w 309"/>
                <a:gd name="T25" fmla="*/ 60 h 185"/>
                <a:gd name="T26" fmla="*/ 281 w 309"/>
                <a:gd name="T27" fmla="*/ 58 h 185"/>
                <a:gd name="T28" fmla="*/ 309 w 309"/>
                <a:gd name="T29" fmla="*/ 76 h 185"/>
                <a:gd name="T30" fmla="*/ 286 w 309"/>
                <a:gd name="T31" fmla="*/ 14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9" h="185">
                  <a:moveTo>
                    <a:pt x="286" y="148"/>
                  </a:moveTo>
                  <a:cubicBezTo>
                    <a:pt x="284" y="148"/>
                    <a:pt x="284" y="148"/>
                    <a:pt x="283" y="148"/>
                  </a:cubicBezTo>
                  <a:cubicBezTo>
                    <a:pt x="265" y="131"/>
                    <a:pt x="249" y="137"/>
                    <a:pt x="234" y="153"/>
                  </a:cubicBezTo>
                  <a:cubicBezTo>
                    <a:pt x="228" y="159"/>
                    <a:pt x="221" y="164"/>
                    <a:pt x="214" y="169"/>
                  </a:cubicBezTo>
                  <a:cubicBezTo>
                    <a:pt x="193" y="185"/>
                    <a:pt x="174" y="183"/>
                    <a:pt x="156" y="164"/>
                  </a:cubicBezTo>
                  <a:cubicBezTo>
                    <a:pt x="139" y="147"/>
                    <a:pt x="123" y="129"/>
                    <a:pt x="105" y="110"/>
                  </a:cubicBezTo>
                  <a:cubicBezTo>
                    <a:pt x="96" y="126"/>
                    <a:pt x="88" y="142"/>
                    <a:pt x="80" y="157"/>
                  </a:cubicBezTo>
                  <a:cubicBezTo>
                    <a:pt x="71" y="174"/>
                    <a:pt x="55" y="181"/>
                    <a:pt x="38" y="178"/>
                  </a:cubicBezTo>
                  <a:cubicBezTo>
                    <a:pt x="14" y="174"/>
                    <a:pt x="0" y="149"/>
                    <a:pt x="11" y="126"/>
                  </a:cubicBezTo>
                  <a:cubicBezTo>
                    <a:pt x="28" y="92"/>
                    <a:pt x="45" y="57"/>
                    <a:pt x="64" y="24"/>
                  </a:cubicBezTo>
                  <a:cubicBezTo>
                    <a:pt x="77" y="0"/>
                    <a:pt x="107" y="0"/>
                    <a:pt x="126" y="21"/>
                  </a:cubicBezTo>
                  <a:cubicBezTo>
                    <a:pt x="148" y="43"/>
                    <a:pt x="169" y="66"/>
                    <a:pt x="191" y="90"/>
                  </a:cubicBezTo>
                  <a:cubicBezTo>
                    <a:pt x="204" y="80"/>
                    <a:pt x="217" y="70"/>
                    <a:pt x="230" y="60"/>
                  </a:cubicBezTo>
                  <a:cubicBezTo>
                    <a:pt x="247" y="47"/>
                    <a:pt x="262" y="46"/>
                    <a:pt x="281" y="58"/>
                  </a:cubicBezTo>
                  <a:cubicBezTo>
                    <a:pt x="291" y="64"/>
                    <a:pt x="300" y="70"/>
                    <a:pt x="309" y="76"/>
                  </a:cubicBezTo>
                  <a:cubicBezTo>
                    <a:pt x="301" y="100"/>
                    <a:pt x="294" y="124"/>
                    <a:pt x="286"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4" name="Freeform 20">
              <a:extLst>
                <a:ext uri="{FF2B5EF4-FFF2-40B4-BE49-F238E27FC236}">
                  <a16:creationId xmlns:a16="http://schemas.microsoft.com/office/drawing/2014/main" xmlns="" id="{4B73EA5B-E175-4A32-A021-3828A18F15ED}"/>
                </a:ext>
              </a:extLst>
            </p:cNvPr>
            <p:cNvSpPr>
              <a:spLocks/>
            </p:cNvSpPr>
            <p:nvPr/>
          </p:nvSpPr>
          <p:spPr bwMode="auto">
            <a:xfrm>
              <a:off x="1748478" y="2540408"/>
              <a:ext cx="228020" cy="273223"/>
            </a:xfrm>
            <a:custGeom>
              <a:avLst/>
              <a:gdLst>
                <a:gd name="T0" fmla="*/ 288 w 288"/>
                <a:gd name="T1" fmla="*/ 37 h 345"/>
                <a:gd name="T2" fmla="*/ 280 w 288"/>
                <a:gd name="T3" fmla="*/ 52 h 345"/>
                <a:gd name="T4" fmla="*/ 118 w 288"/>
                <a:gd name="T5" fmla="*/ 260 h 345"/>
                <a:gd name="T6" fmla="*/ 57 w 288"/>
                <a:gd name="T7" fmla="*/ 326 h 345"/>
                <a:gd name="T8" fmla="*/ 24 w 288"/>
                <a:gd name="T9" fmla="*/ 343 h 345"/>
                <a:gd name="T10" fmla="*/ 3 w 288"/>
                <a:gd name="T11" fmla="*/ 338 h 345"/>
                <a:gd name="T12" fmla="*/ 3 w 288"/>
                <a:gd name="T13" fmla="*/ 314 h 345"/>
                <a:gd name="T14" fmla="*/ 44 w 288"/>
                <a:gd name="T15" fmla="*/ 262 h 345"/>
                <a:gd name="T16" fmla="*/ 210 w 288"/>
                <a:gd name="T17" fmla="*/ 53 h 345"/>
                <a:gd name="T18" fmla="*/ 236 w 288"/>
                <a:gd name="T19" fmla="*/ 15 h 345"/>
                <a:gd name="T20" fmla="*/ 263 w 288"/>
                <a:gd name="T21" fmla="*/ 4 h 345"/>
                <a:gd name="T22" fmla="*/ 288 w 288"/>
                <a:gd name="T23" fmla="*/ 3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345">
                  <a:moveTo>
                    <a:pt x="288" y="37"/>
                  </a:moveTo>
                  <a:cubicBezTo>
                    <a:pt x="286" y="40"/>
                    <a:pt x="284" y="46"/>
                    <a:pt x="280" y="52"/>
                  </a:cubicBezTo>
                  <a:cubicBezTo>
                    <a:pt x="226" y="121"/>
                    <a:pt x="172" y="191"/>
                    <a:pt x="118" y="260"/>
                  </a:cubicBezTo>
                  <a:cubicBezTo>
                    <a:pt x="99" y="283"/>
                    <a:pt x="78" y="305"/>
                    <a:pt x="57" y="326"/>
                  </a:cubicBezTo>
                  <a:cubicBezTo>
                    <a:pt x="48" y="334"/>
                    <a:pt x="36" y="339"/>
                    <a:pt x="24" y="343"/>
                  </a:cubicBezTo>
                  <a:cubicBezTo>
                    <a:pt x="18" y="345"/>
                    <a:pt x="6" y="343"/>
                    <a:pt x="3" y="338"/>
                  </a:cubicBezTo>
                  <a:cubicBezTo>
                    <a:pt x="0" y="332"/>
                    <a:pt x="0" y="320"/>
                    <a:pt x="3" y="314"/>
                  </a:cubicBezTo>
                  <a:cubicBezTo>
                    <a:pt x="15" y="296"/>
                    <a:pt x="30" y="279"/>
                    <a:pt x="44" y="262"/>
                  </a:cubicBezTo>
                  <a:cubicBezTo>
                    <a:pt x="99" y="192"/>
                    <a:pt x="154" y="123"/>
                    <a:pt x="210" y="53"/>
                  </a:cubicBezTo>
                  <a:cubicBezTo>
                    <a:pt x="219" y="41"/>
                    <a:pt x="228" y="28"/>
                    <a:pt x="236" y="15"/>
                  </a:cubicBezTo>
                  <a:cubicBezTo>
                    <a:pt x="243" y="5"/>
                    <a:pt x="251" y="0"/>
                    <a:pt x="263" y="4"/>
                  </a:cubicBezTo>
                  <a:cubicBezTo>
                    <a:pt x="275" y="7"/>
                    <a:pt x="288" y="23"/>
                    <a:pt x="288"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5" name="Freeform 21">
              <a:extLst>
                <a:ext uri="{FF2B5EF4-FFF2-40B4-BE49-F238E27FC236}">
                  <a16:creationId xmlns:a16="http://schemas.microsoft.com/office/drawing/2014/main" xmlns="" id="{0EFA6F58-68E7-4A30-AEBD-22F15720E6D6}"/>
                </a:ext>
              </a:extLst>
            </p:cNvPr>
            <p:cNvSpPr>
              <a:spLocks/>
            </p:cNvSpPr>
            <p:nvPr/>
          </p:nvSpPr>
          <p:spPr bwMode="auto">
            <a:xfrm>
              <a:off x="1293107" y="2473776"/>
              <a:ext cx="204247" cy="66632"/>
            </a:xfrm>
            <a:custGeom>
              <a:avLst/>
              <a:gdLst>
                <a:gd name="T0" fmla="*/ 129 w 258"/>
                <a:gd name="T1" fmla="*/ 84 h 84"/>
                <a:gd name="T2" fmla="*/ 18 w 258"/>
                <a:gd name="T3" fmla="*/ 84 h 84"/>
                <a:gd name="T4" fmla="*/ 0 w 258"/>
                <a:gd name="T5" fmla="*/ 66 h 84"/>
                <a:gd name="T6" fmla="*/ 0 w 258"/>
                <a:gd name="T7" fmla="*/ 16 h 84"/>
                <a:gd name="T8" fmla="*/ 15 w 258"/>
                <a:gd name="T9" fmla="*/ 0 h 84"/>
                <a:gd name="T10" fmla="*/ 243 w 258"/>
                <a:gd name="T11" fmla="*/ 0 h 84"/>
                <a:gd name="T12" fmla="*/ 258 w 258"/>
                <a:gd name="T13" fmla="*/ 15 h 84"/>
                <a:gd name="T14" fmla="*/ 258 w 258"/>
                <a:gd name="T15" fmla="*/ 68 h 84"/>
                <a:gd name="T16" fmla="*/ 241 w 258"/>
                <a:gd name="T17" fmla="*/ 84 h 84"/>
                <a:gd name="T18" fmla="*/ 129 w 258"/>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84">
                  <a:moveTo>
                    <a:pt x="129" y="84"/>
                  </a:moveTo>
                  <a:cubicBezTo>
                    <a:pt x="92" y="84"/>
                    <a:pt x="55" y="83"/>
                    <a:pt x="18" y="84"/>
                  </a:cubicBezTo>
                  <a:cubicBezTo>
                    <a:pt x="5" y="84"/>
                    <a:pt x="0" y="79"/>
                    <a:pt x="0" y="66"/>
                  </a:cubicBezTo>
                  <a:cubicBezTo>
                    <a:pt x="1" y="50"/>
                    <a:pt x="1" y="33"/>
                    <a:pt x="0" y="16"/>
                  </a:cubicBezTo>
                  <a:cubicBezTo>
                    <a:pt x="0" y="5"/>
                    <a:pt x="4" y="0"/>
                    <a:pt x="15" y="0"/>
                  </a:cubicBezTo>
                  <a:cubicBezTo>
                    <a:pt x="91" y="0"/>
                    <a:pt x="167" y="0"/>
                    <a:pt x="243" y="0"/>
                  </a:cubicBezTo>
                  <a:cubicBezTo>
                    <a:pt x="254" y="0"/>
                    <a:pt x="258" y="4"/>
                    <a:pt x="258" y="15"/>
                  </a:cubicBezTo>
                  <a:cubicBezTo>
                    <a:pt x="257" y="33"/>
                    <a:pt x="257" y="50"/>
                    <a:pt x="258" y="68"/>
                  </a:cubicBezTo>
                  <a:cubicBezTo>
                    <a:pt x="258" y="80"/>
                    <a:pt x="253" y="84"/>
                    <a:pt x="241" y="84"/>
                  </a:cubicBezTo>
                  <a:cubicBezTo>
                    <a:pt x="203" y="84"/>
                    <a:pt x="166" y="84"/>
                    <a:pt x="129"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grpSp>
        <p:nvGrpSpPr>
          <p:cNvPr id="16" name="组合 15">
            <a:extLst>
              <a:ext uri="{FF2B5EF4-FFF2-40B4-BE49-F238E27FC236}">
                <a16:creationId xmlns:a16="http://schemas.microsoft.com/office/drawing/2014/main" xmlns="" id="{83BDD678-BB44-40FB-95CA-49C19091B6E3}"/>
              </a:ext>
            </a:extLst>
          </p:cNvPr>
          <p:cNvGrpSpPr/>
          <p:nvPr/>
        </p:nvGrpSpPr>
        <p:grpSpPr>
          <a:xfrm>
            <a:off x="3928056" y="1594488"/>
            <a:ext cx="1229112" cy="958730"/>
            <a:chOff x="2855366" y="2301118"/>
            <a:chExt cx="1229112" cy="958730"/>
          </a:xfrm>
          <a:solidFill>
            <a:schemeClr val="bg1">
              <a:alpha val="88000"/>
            </a:schemeClr>
          </a:solidFill>
        </p:grpSpPr>
        <p:sp>
          <p:nvSpPr>
            <p:cNvPr id="17" name="Freeform 26">
              <a:extLst>
                <a:ext uri="{FF2B5EF4-FFF2-40B4-BE49-F238E27FC236}">
                  <a16:creationId xmlns:a16="http://schemas.microsoft.com/office/drawing/2014/main" xmlns="" id="{93FFBBE5-7967-4941-B4D8-9AE9619BCB90}"/>
                </a:ext>
              </a:extLst>
            </p:cNvPr>
            <p:cNvSpPr>
              <a:spLocks/>
            </p:cNvSpPr>
            <p:nvPr/>
          </p:nvSpPr>
          <p:spPr bwMode="auto">
            <a:xfrm>
              <a:off x="2855366" y="2531318"/>
              <a:ext cx="807015" cy="728530"/>
            </a:xfrm>
            <a:custGeom>
              <a:avLst/>
              <a:gdLst>
                <a:gd name="T0" fmla="*/ 129 w 908"/>
                <a:gd name="T1" fmla="*/ 646 h 819"/>
                <a:gd name="T2" fmla="*/ 86 w 908"/>
                <a:gd name="T3" fmla="*/ 646 h 819"/>
                <a:gd name="T4" fmla="*/ 0 w 908"/>
                <a:gd name="T5" fmla="*/ 560 h 819"/>
                <a:gd name="T6" fmla="*/ 0 w 908"/>
                <a:gd name="T7" fmla="*/ 87 h 819"/>
                <a:gd name="T8" fmla="*/ 87 w 908"/>
                <a:gd name="T9" fmla="*/ 0 h 819"/>
                <a:gd name="T10" fmla="*/ 822 w 908"/>
                <a:gd name="T11" fmla="*/ 0 h 819"/>
                <a:gd name="T12" fmla="*/ 908 w 908"/>
                <a:gd name="T13" fmla="*/ 90 h 819"/>
                <a:gd name="T14" fmla="*/ 908 w 908"/>
                <a:gd name="T15" fmla="*/ 470 h 819"/>
                <a:gd name="T16" fmla="*/ 908 w 908"/>
                <a:gd name="T17" fmla="*/ 557 h 819"/>
                <a:gd name="T18" fmla="*/ 818 w 908"/>
                <a:gd name="T19" fmla="*/ 646 h 819"/>
                <a:gd name="T20" fmla="*/ 338 w 908"/>
                <a:gd name="T21" fmla="*/ 646 h 819"/>
                <a:gd name="T22" fmla="*/ 313 w 908"/>
                <a:gd name="T23" fmla="*/ 656 h 819"/>
                <a:gd name="T24" fmla="*/ 166 w 908"/>
                <a:gd name="T25" fmla="*/ 804 h 819"/>
                <a:gd name="T26" fmla="*/ 156 w 908"/>
                <a:gd name="T27" fmla="*/ 813 h 819"/>
                <a:gd name="T28" fmla="*/ 139 w 908"/>
                <a:gd name="T29" fmla="*/ 817 h 819"/>
                <a:gd name="T30" fmla="*/ 130 w 908"/>
                <a:gd name="T31" fmla="*/ 802 h 819"/>
                <a:gd name="T32" fmla="*/ 129 w 908"/>
                <a:gd name="T33" fmla="*/ 770 h 819"/>
                <a:gd name="T34" fmla="*/ 129 w 908"/>
                <a:gd name="T35" fmla="*/ 646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8" h="819">
                  <a:moveTo>
                    <a:pt x="129" y="646"/>
                  </a:moveTo>
                  <a:cubicBezTo>
                    <a:pt x="114" y="646"/>
                    <a:pt x="100" y="646"/>
                    <a:pt x="86" y="646"/>
                  </a:cubicBezTo>
                  <a:cubicBezTo>
                    <a:pt x="38" y="646"/>
                    <a:pt x="0" y="608"/>
                    <a:pt x="0" y="560"/>
                  </a:cubicBezTo>
                  <a:cubicBezTo>
                    <a:pt x="0" y="402"/>
                    <a:pt x="0" y="245"/>
                    <a:pt x="0" y="87"/>
                  </a:cubicBezTo>
                  <a:cubicBezTo>
                    <a:pt x="0" y="38"/>
                    <a:pt x="38" y="0"/>
                    <a:pt x="87" y="0"/>
                  </a:cubicBezTo>
                  <a:cubicBezTo>
                    <a:pt x="332" y="0"/>
                    <a:pt x="577" y="0"/>
                    <a:pt x="822" y="0"/>
                  </a:cubicBezTo>
                  <a:cubicBezTo>
                    <a:pt x="872" y="0"/>
                    <a:pt x="908" y="38"/>
                    <a:pt x="908" y="90"/>
                  </a:cubicBezTo>
                  <a:cubicBezTo>
                    <a:pt x="908" y="217"/>
                    <a:pt x="908" y="343"/>
                    <a:pt x="908" y="470"/>
                  </a:cubicBezTo>
                  <a:cubicBezTo>
                    <a:pt x="908" y="499"/>
                    <a:pt x="908" y="528"/>
                    <a:pt x="908" y="557"/>
                  </a:cubicBezTo>
                  <a:cubicBezTo>
                    <a:pt x="908" y="609"/>
                    <a:pt x="871" y="646"/>
                    <a:pt x="818" y="646"/>
                  </a:cubicBezTo>
                  <a:cubicBezTo>
                    <a:pt x="658" y="646"/>
                    <a:pt x="498" y="646"/>
                    <a:pt x="338" y="646"/>
                  </a:cubicBezTo>
                  <a:cubicBezTo>
                    <a:pt x="328" y="646"/>
                    <a:pt x="321" y="649"/>
                    <a:pt x="313" y="656"/>
                  </a:cubicBezTo>
                  <a:cubicBezTo>
                    <a:pt x="265" y="706"/>
                    <a:pt x="215" y="755"/>
                    <a:pt x="166" y="804"/>
                  </a:cubicBezTo>
                  <a:cubicBezTo>
                    <a:pt x="163" y="807"/>
                    <a:pt x="160" y="811"/>
                    <a:pt x="156" y="813"/>
                  </a:cubicBezTo>
                  <a:cubicBezTo>
                    <a:pt x="151" y="815"/>
                    <a:pt x="143" y="819"/>
                    <a:pt x="139" y="817"/>
                  </a:cubicBezTo>
                  <a:cubicBezTo>
                    <a:pt x="134" y="815"/>
                    <a:pt x="131" y="807"/>
                    <a:pt x="130" y="802"/>
                  </a:cubicBezTo>
                  <a:cubicBezTo>
                    <a:pt x="129" y="791"/>
                    <a:pt x="130" y="781"/>
                    <a:pt x="129" y="770"/>
                  </a:cubicBezTo>
                  <a:cubicBezTo>
                    <a:pt x="129" y="730"/>
                    <a:pt x="129" y="689"/>
                    <a:pt x="129" y="6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18" name="Freeform 27">
              <a:extLst>
                <a:ext uri="{FF2B5EF4-FFF2-40B4-BE49-F238E27FC236}">
                  <a16:creationId xmlns:a16="http://schemas.microsoft.com/office/drawing/2014/main" xmlns="" id="{22DCF5FA-C5E4-4143-A2EA-96FAEB9C5F8D}"/>
                </a:ext>
              </a:extLst>
            </p:cNvPr>
            <p:cNvSpPr>
              <a:spLocks/>
            </p:cNvSpPr>
            <p:nvPr/>
          </p:nvSpPr>
          <p:spPr bwMode="auto">
            <a:xfrm>
              <a:off x="3237656" y="2301118"/>
              <a:ext cx="846822" cy="731909"/>
            </a:xfrm>
            <a:custGeom>
              <a:avLst/>
              <a:gdLst>
                <a:gd name="T0" fmla="*/ 824 w 953"/>
                <a:gd name="T1" fmla="*/ 647 h 823"/>
                <a:gd name="T2" fmla="*/ 824 w 953"/>
                <a:gd name="T3" fmla="*/ 785 h 823"/>
                <a:gd name="T4" fmla="*/ 814 w 953"/>
                <a:gd name="T5" fmla="*/ 817 h 823"/>
                <a:gd name="T6" fmla="*/ 785 w 953"/>
                <a:gd name="T7" fmla="*/ 802 h 823"/>
                <a:gd name="T8" fmla="*/ 638 w 953"/>
                <a:gd name="T9" fmla="*/ 656 h 823"/>
                <a:gd name="T10" fmla="*/ 618 w 953"/>
                <a:gd name="T11" fmla="*/ 647 h 823"/>
                <a:gd name="T12" fmla="*/ 542 w 953"/>
                <a:gd name="T13" fmla="*/ 647 h 823"/>
                <a:gd name="T14" fmla="*/ 542 w 953"/>
                <a:gd name="T15" fmla="*/ 630 h 823"/>
                <a:gd name="T16" fmla="*/ 542 w 953"/>
                <a:gd name="T17" fmla="*/ 351 h 823"/>
                <a:gd name="T18" fmla="*/ 385 w 953"/>
                <a:gd name="T19" fmla="*/ 194 h 823"/>
                <a:gd name="T20" fmla="*/ 20 w 953"/>
                <a:gd name="T21" fmla="*/ 194 h 823"/>
                <a:gd name="T22" fmla="*/ 4 w 953"/>
                <a:gd name="T23" fmla="*/ 194 h 823"/>
                <a:gd name="T24" fmla="*/ 5 w 953"/>
                <a:gd name="T25" fmla="*/ 71 h 823"/>
                <a:gd name="T26" fmla="*/ 93 w 953"/>
                <a:gd name="T27" fmla="*/ 0 h 823"/>
                <a:gd name="T28" fmla="*/ 393 w 953"/>
                <a:gd name="T29" fmla="*/ 0 h 823"/>
                <a:gd name="T30" fmla="*/ 857 w 953"/>
                <a:gd name="T31" fmla="*/ 0 h 823"/>
                <a:gd name="T32" fmla="*/ 953 w 953"/>
                <a:gd name="T33" fmla="*/ 97 h 823"/>
                <a:gd name="T34" fmla="*/ 953 w 953"/>
                <a:gd name="T35" fmla="*/ 552 h 823"/>
                <a:gd name="T36" fmla="*/ 859 w 953"/>
                <a:gd name="T37" fmla="*/ 647 h 823"/>
                <a:gd name="T38" fmla="*/ 824 w 953"/>
                <a:gd name="T39" fmla="*/ 647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3" h="823">
                  <a:moveTo>
                    <a:pt x="824" y="647"/>
                  </a:moveTo>
                  <a:cubicBezTo>
                    <a:pt x="824" y="694"/>
                    <a:pt x="824" y="740"/>
                    <a:pt x="824" y="785"/>
                  </a:cubicBezTo>
                  <a:cubicBezTo>
                    <a:pt x="823" y="796"/>
                    <a:pt x="828" y="811"/>
                    <a:pt x="814" y="817"/>
                  </a:cubicBezTo>
                  <a:cubicBezTo>
                    <a:pt x="801" y="823"/>
                    <a:pt x="793" y="810"/>
                    <a:pt x="785" y="802"/>
                  </a:cubicBezTo>
                  <a:cubicBezTo>
                    <a:pt x="736" y="753"/>
                    <a:pt x="687" y="704"/>
                    <a:pt x="638" y="656"/>
                  </a:cubicBezTo>
                  <a:cubicBezTo>
                    <a:pt x="633" y="651"/>
                    <a:pt x="625" y="648"/>
                    <a:pt x="618" y="647"/>
                  </a:cubicBezTo>
                  <a:cubicBezTo>
                    <a:pt x="593" y="646"/>
                    <a:pt x="569" y="647"/>
                    <a:pt x="542" y="647"/>
                  </a:cubicBezTo>
                  <a:cubicBezTo>
                    <a:pt x="542" y="641"/>
                    <a:pt x="542" y="636"/>
                    <a:pt x="542" y="630"/>
                  </a:cubicBezTo>
                  <a:cubicBezTo>
                    <a:pt x="542" y="537"/>
                    <a:pt x="542" y="444"/>
                    <a:pt x="542" y="351"/>
                  </a:cubicBezTo>
                  <a:cubicBezTo>
                    <a:pt x="542" y="258"/>
                    <a:pt x="478" y="194"/>
                    <a:pt x="385" y="194"/>
                  </a:cubicBezTo>
                  <a:cubicBezTo>
                    <a:pt x="263" y="194"/>
                    <a:pt x="142" y="194"/>
                    <a:pt x="20" y="194"/>
                  </a:cubicBezTo>
                  <a:cubicBezTo>
                    <a:pt x="15" y="194"/>
                    <a:pt x="9" y="194"/>
                    <a:pt x="4" y="194"/>
                  </a:cubicBezTo>
                  <a:cubicBezTo>
                    <a:pt x="4" y="152"/>
                    <a:pt x="0" y="111"/>
                    <a:pt x="5" y="71"/>
                  </a:cubicBezTo>
                  <a:cubicBezTo>
                    <a:pt x="9" y="27"/>
                    <a:pt x="47" y="0"/>
                    <a:pt x="93" y="0"/>
                  </a:cubicBezTo>
                  <a:cubicBezTo>
                    <a:pt x="193" y="0"/>
                    <a:pt x="293" y="0"/>
                    <a:pt x="393" y="0"/>
                  </a:cubicBezTo>
                  <a:cubicBezTo>
                    <a:pt x="548" y="0"/>
                    <a:pt x="702" y="0"/>
                    <a:pt x="857" y="0"/>
                  </a:cubicBezTo>
                  <a:cubicBezTo>
                    <a:pt x="918" y="0"/>
                    <a:pt x="953" y="35"/>
                    <a:pt x="953" y="97"/>
                  </a:cubicBezTo>
                  <a:cubicBezTo>
                    <a:pt x="953" y="249"/>
                    <a:pt x="953" y="401"/>
                    <a:pt x="953" y="552"/>
                  </a:cubicBezTo>
                  <a:cubicBezTo>
                    <a:pt x="953" y="611"/>
                    <a:pt x="917" y="647"/>
                    <a:pt x="859" y="647"/>
                  </a:cubicBezTo>
                  <a:cubicBezTo>
                    <a:pt x="848" y="647"/>
                    <a:pt x="837" y="647"/>
                    <a:pt x="824" y="6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grpSp>
        <p:nvGrpSpPr>
          <p:cNvPr id="19" name="组合 18">
            <a:extLst>
              <a:ext uri="{FF2B5EF4-FFF2-40B4-BE49-F238E27FC236}">
                <a16:creationId xmlns:a16="http://schemas.microsoft.com/office/drawing/2014/main" xmlns="" id="{949BD225-7823-4A2C-8A96-2E52CA544C84}"/>
              </a:ext>
            </a:extLst>
          </p:cNvPr>
          <p:cNvGrpSpPr/>
          <p:nvPr/>
        </p:nvGrpSpPr>
        <p:grpSpPr>
          <a:xfrm>
            <a:off x="9558292" y="1555386"/>
            <a:ext cx="1001878" cy="994714"/>
            <a:chOff x="7367401" y="2282771"/>
            <a:chExt cx="1001878" cy="994714"/>
          </a:xfrm>
          <a:solidFill>
            <a:schemeClr val="bg1">
              <a:alpha val="88000"/>
            </a:schemeClr>
          </a:solidFill>
        </p:grpSpPr>
        <p:sp>
          <p:nvSpPr>
            <p:cNvPr id="20" name="Freeform 32">
              <a:extLst>
                <a:ext uri="{FF2B5EF4-FFF2-40B4-BE49-F238E27FC236}">
                  <a16:creationId xmlns:a16="http://schemas.microsoft.com/office/drawing/2014/main" xmlns="" id="{9C3C48DB-3795-491F-8324-26BD64F04A35}"/>
                </a:ext>
              </a:extLst>
            </p:cNvPr>
            <p:cNvSpPr>
              <a:spLocks/>
            </p:cNvSpPr>
            <p:nvPr/>
          </p:nvSpPr>
          <p:spPr bwMode="auto">
            <a:xfrm>
              <a:off x="7634210" y="2488996"/>
              <a:ext cx="473930" cy="596888"/>
            </a:xfrm>
            <a:custGeom>
              <a:avLst/>
              <a:gdLst>
                <a:gd name="T0" fmla="*/ 659 w 671"/>
                <a:gd name="T1" fmla="*/ 351 h 845"/>
                <a:gd name="T2" fmla="*/ 643 w 671"/>
                <a:gd name="T3" fmla="*/ 429 h 845"/>
                <a:gd name="T4" fmla="*/ 659 w 671"/>
                <a:gd name="T5" fmla="*/ 458 h 845"/>
                <a:gd name="T6" fmla="*/ 664 w 671"/>
                <a:gd name="T7" fmla="*/ 493 h 845"/>
                <a:gd name="T8" fmla="*/ 378 w 671"/>
                <a:gd name="T9" fmla="*/ 838 h 845"/>
                <a:gd name="T10" fmla="*/ 357 w 671"/>
                <a:gd name="T11" fmla="*/ 840 h 845"/>
                <a:gd name="T12" fmla="*/ 286 w 671"/>
                <a:gd name="T13" fmla="*/ 838 h 845"/>
                <a:gd name="T14" fmla="*/ 267 w 671"/>
                <a:gd name="T15" fmla="*/ 834 h 845"/>
                <a:gd name="T16" fmla="*/ 15 w 671"/>
                <a:gd name="T17" fmla="*/ 366 h 845"/>
                <a:gd name="T18" fmla="*/ 41 w 671"/>
                <a:gd name="T19" fmla="*/ 49 h 845"/>
                <a:gd name="T20" fmla="*/ 45 w 671"/>
                <a:gd name="T21" fmla="*/ 39 h 845"/>
                <a:gd name="T22" fmla="*/ 58 w 671"/>
                <a:gd name="T23" fmla="*/ 39 h 845"/>
                <a:gd name="T24" fmla="*/ 130 w 671"/>
                <a:gd name="T25" fmla="*/ 7 h 845"/>
                <a:gd name="T26" fmla="*/ 145 w 671"/>
                <a:gd name="T27" fmla="*/ 1 h 845"/>
                <a:gd name="T28" fmla="*/ 658 w 671"/>
                <a:gd name="T29" fmla="*/ 349 h 845"/>
                <a:gd name="T30" fmla="*/ 659 w 671"/>
                <a:gd name="T31" fmla="*/ 351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1" h="845">
                  <a:moveTo>
                    <a:pt x="659" y="351"/>
                  </a:moveTo>
                  <a:cubicBezTo>
                    <a:pt x="641" y="374"/>
                    <a:pt x="634" y="401"/>
                    <a:pt x="643" y="429"/>
                  </a:cubicBezTo>
                  <a:cubicBezTo>
                    <a:pt x="647" y="440"/>
                    <a:pt x="651" y="451"/>
                    <a:pt x="659" y="458"/>
                  </a:cubicBezTo>
                  <a:cubicBezTo>
                    <a:pt x="671" y="469"/>
                    <a:pt x="670" y="479"/>
                    <a:pt x="664" y="493"/>
                  </a:cubicBezTo>
                  <a:cubicBezTo>
                    <a:pt x="602" y="635"/>
                    <a:pt x="505" y="749"/>
                    <a:pt x="378" y="838"/>
                  </a:cubicBezTo>
                  <a:cubicBezTo>
                    <a:pt x="371" y="844"/>
                    <a:pt x="366" y="845"/>
                    <a:pt x="357" y="840"/>
                  </a:cubicBezTo>
                  <a:cubicBezTo>
                    <a:pt x="334" y="828"/>
                    <a:pt x="310" y="827"/>
                    <a:pt x="286" y="838"/>
                  </a:cubicBezTo>
                  <a:cubicBezTo>
                    <a:pt x="278" y="842"/>
                    <a:pt x="273" y="840"/>
                    <a:pt x="267" y="834"/>
                  </a:cubicBezTo>
                  <a:cubicBezTo>
                    <a:pt x="129" y="707"/>
                    <a:pt x="41" y="553"/>
                    <a:pt x="15" y="366"/>
                  </a:cubicBezTo>
                  <a:cubicBezTo>
                    <a:pt x="0" y="259"/>
                    <a:pt x="9" y="153"/>
                    <a:pt x="41" y="49"/>
                  </a:cubicBezTo>
                  <a:cubicBezTo>
                    <a:pt x="42" y="46"/>
                    <a:pt x="44" y="43"/>
                    <a:pt x="45" y="39"/>
                  </a:cubicBezTo>
                  <a:cubicBezTo>
                    <a:pt x="50" y="39"/>
                    <a:pt x="54" y="39"/>
                    <a:pt x="58" y="39"/>
                  </a:cubicBezTo>
                  <a:cubicBezTo>
                    <a:pt x="87" y="40"/>
                    <a:pt x="110" y="29"/>
                    <a:pt x="130" y="7"/>
                  </a:cubicBezTo>
                  <a:cubicBezTo>
                    <a:pt x="133" y="3"/>
                    <a:pt x="141" y="0"/>
                    <a:pt x="145" y="1"/>
                  </a:cubicBezTo>
                  <a:cubicBezTo>
                    <a:pt x="359" y="54"/>
                    <a:pt x="532" y="167"/>
                    <a:pt x="658" y="349"/>
                  </a:cubicBezTo>
                  <a:cubicBezTo>
                    <a:pt x="658" y="349"/>
                    <a:pt x="658" y="350"/>
                    <a:pt x="659" y="3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1" name="Freeform 33">
              <a:extLst>
                <a:ext uri="{FF2B5EF4-FFF2-40B4-BE49-F238E27FC236}">
                  <a16:creationId xmlns:a16="http://schemas.microsoft.com/office/drawing/2014/main" xmlns="" id="{A746DE4D-7385-4E1E-B2D6-7E4A01FC6F1C}"/>
                </a:ext>
              </a:extLst>
            </p:cNvPr>
            <p:cNvSpPr>
              <a:spLocks/>
            </p:cNvSpPr>
            <p:nvPr/>
          </p:nvSpPr>
          <p:spPr bwMode="auto">
            <a:xfrm>
              <a:off x="7367401" y="2493174"/>
              <a:ext cx="439907" cy="697464"/>
            </a:xfrm>
            <a:custGeom>
              <a:avLst/>
              <a:gdLst>
                <a:gd name="T0" fmla="*/ 338 w 623"/>
                <a:gd name="T1" fmla="*/ 987 h 987"/>
                <a:gd name="T2" fmla="*/ 328 w 623"/>
                <a:gd name="T3" fmla="*/ 982 h 987"/>
                <a:gd name="T4" fmla="*/ 13 w 623"/>
                <a:gd name="T5" fmla="*/ 504 h 987"/>
                <a:gd name="T6" fmla="*/ 20 w 623"/>
                <a:gd name="T7" fmla="*/ 260 h 987"/>
                <a:gd name="T8" fmla="*/ 38 w 623"/>
                <a:gd name="T9" fmla="*/ 223 h 987"/>
                <a:gd name="T10" fmla="*/ 362 w 623"/>
                <a:gd name="T11" fmla="*/ 1 h 987"/>
                <a:gd name="T12" fmla="*/ 375 w 623"/>
                <a:gd name="T13" fmla="*/ 3 h 987"/>
                <a:gd name="T14" fmla="*/ 380 w 623"/>
                <a:gd name="T15" fmla="*/ 21 h 987"/>
                <a:gd name="T16" fmla="*/ 344 w 623"/>
                <a:gd name="T17" fmla="*/ 309 h 987"/>
                <a:gd name="T18" fmla="*/ 567 w 623"/>
                <a:gd name="T19" fmla="*/ 812 h 987"/>
                <a:gd name="T20" fmla="*/ 615 w 623"/>
                <a:gd name="T21" fmla="*/ 859 h 987"/>
                <a:gd name="T22" fmla="*/ 618 w 623"/>
                <a:gd name="T23" fmla="*/ 875 h 987"/>
                <a:gd name="T24" fmla="*/ 612 w 623"/>
                <a:gd name="T25" fmla="*/ 895 h 987"/>
                <a:gd name="T26" fmla="*/ 588 w 623"/>
                <a:gd name="T27" fmla="*/ 924 h 987"/>
                <a:gd name="T28" fmla="*/ 345 w 623"/>
                <a:gd name="T29" fmla="*/ 986 h 987"/>
                <a:gd name="T30" fmla="*/ 338 w 623"/>
                <a:gd name="T31" fmla="*/ 987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3" h="987">
                  <a:moveTo>
                    <a:pt x="338" y="987"/>
                  </a:moveTo>
                  <a:cubicBezTo>
                    <a:pt x="336" y="986"/>
                    <a:pt x="332" y="984"/>
                    <a:pt x="328" y="982"/>
                  </a:cubicBezTo>
                  <a:cubicBezTo>
                    <a:pt x="154" y="868"/>
                    <a:pt x="47" y="710"/>
                    <a:pt x="13" y="504"/>
                  </a:cubicBezTo>
                  <a:cubicBezTo>
                    <a:pt x="0" y="422"/>
                    <a:pt x="3" y="341"/>
                    <a:pt x="20" y="260"/>
                  </a:cubicBezTo>
                  <a:cubicBezTo>
                    <a:pt x="23" y="245"/>
                    <a:pt x="28" y="234"/>
                    <a:pt x="38" y="223"/>
                  </a:cubicBezTo>
                  <a:cubicBezTo>
                    <a:pt x="129" y="124"/>
                    <a:pt x="237" y="51"/>
                    <a:pt x="362" y="1"/>
                  </a:cubicBezTo>
                  <a:cubicBezTo>
                    <a:pt x="365" y="0"/>
                    <a:pt x="373" y="1"/>
                    <a:pt x="375" y="3"/>
                  </a:cubicBezTo>
                  <a:cubicBezTo>
                    <a:pt x="379" y="8"/>
                    <a:pt x="382" y="16"/>
                    <a:pt x="380" y="21"/>
                  </a:cubicBezTo>
                  <a:cubicBezTo>
                    <a:pt x="351" y="115"/>
                    <a:pt x="338" y="211"/>
                    <a:pt x="344" y="309"/>
                  </a:cubicBezTo>
                  <a:cubicBezTo>
                    <a:pt x="358" y="504"/>
                    <a:pt x="435" y="670"/>
                    <a:pt x="567" y="812"/>
                  </a:cubicBezTo>
                  <a:cubicBezTo>
                    <a:pt x="582" y="828"/>
                    <a:pt x="598" y="844"/>
                    <a:pt x="615" y="859"/>
                  </a:cubicBezTo>
                  <a:cubicBezTo>
                    <a:pt x="620" y="864"/>
                    <a:pt x="623" y="868"/>
                    <a:pt x="618" y="875"/>
                  </a:cubicBezTo>
                  <a:cubicBezTo>
                    <a:pt x="615" y="881"/>
                    <a:pt x="612" y="889"/>
                    <a:pt x="612" y="895"/>
                  </a:cubicBezTo>
                  <a:cubicBezTo>
                    <a:pt x="614" y="914"/>
                    <a:pt x="601" y="918"/>
                    <a:pt x="588" y="924"/>
                  </a:cubicBezTo>
                  <a:cubicBezTo>
                    <a:pt x="510" y="956"/>
                    <a:pt x="429" y="976"/>
                    <a:pt x="345" y="986"/>
                  </a:cubicBezTo>
                  <a:cubicBezTo>
                    <a:pt x="344" y="986"/>
                    <a:pt x="342" y="986"/>
                    <a:pt x="338" y="9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2" name="Freeform 34">
              <a:extLst>
                <a:ext uri="{FF2B5EF4-FFF2-40B4-BE49-F238E27FC236}">
                  <a16:creationId xmlns:a16="http://schemas.microsoft.com/office/drawing/2014/main" xmlns="" id="{810E51E2-9A45-4F78-8FDE-5CD0BC256D9A}"/>
                </a:ext>
              </a:extLst>
            </p:cNvPr>
            <p:cNvSpPr>
              <a:spLocks/>
            </p:cNvSpPr>
            <p:nvPr/>
          </p:nvSpPr>
          <p:spPr bwMode="auto">
            <a:xfrm>
              <a:off x="8168724" y="2543313"/>
              <a:ext cx="200555" cy="558090"/>
            </a:xfrm>
            <a:custGeom>
              <a:avLst/>
              <a:gdLst>
                <a:gd name="T0" fmla="*/ 39 w 284"/>
                <a:gd name="T1" fmla="*/ 0 h 790"/>
                <a:gd name="T2" fmla="*/ 229 w 284"/>
                <a:gd name="T3" fmla="*/ 159 h 790"/>
                <a:gd name="T4" fmla="*/ 235 w 284"/>
                <a:gd name="T5" fmla="*/ 173 h 790"/>
                <a:gd name="T6" fmla="*/ 78 w 284"/>
                <a:gd name="T7" fmla="*/ 785 h 790"/>
                <a:gd name="T8" fmla="*/ 74 w 284"/>
                <a:gd name="T9" fmla="*/ 790 h 790"/>
                <a:gd name="T10" fmla="*/ 71 w 284"/>
                <a:gd name="T11" fmla="*/ 790 h 790"/>
                <a:gd name="T12" fmla="*/ 73 w 284"/>
                <a:gd name="T13" fmla="*/ 770 h 790"/>
                <a:gd name="T14" fmla="*/ 23 w 284"/>
                <a:gd name="T15" fmla="*/ 412 h 790"/>
                <a:gd name="T16" fmla="*/ 28 w 284"/>
                <a:gd name="T17" fmla="*/ 390 h 790"/>
                <a:gd name="T18" fmla="*/ 12 w 284"/>
                <a:gd name="T19" fmla="*/ 254 h 790"/>
                <a:gd name="T20" fmla="*/ 2 w 284"/>
                <a:gd name="T21" fmla="*/ 231 h 790"/>
                <a:gd name="T22" fmla="*/ 5 w 284"/>
                <a:gd name="T23" fmla="*/ 37 h 790"/>
                <a:gd name="T24" fmla="*/ 13 w 284"/>
                <a:gd name="T25" fmla="*/ 20 h 790"/>
                <a:gd name="T26" fmla="*/ 39 w 284"/>
                <a:gd name="T27"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790">
                  <a:moveTo>
                    <a:pt x="39" y="0"/>
                  </a:moveTo>
                  <a:cubicBezTo>
                    <a:pt x="110" y="44"/>
                    <a:pt x="173" y="97"/>
                    <a:pt x="229" y="159"/>
                  </a:cubicBezTo>
                  <a:cubicBezTo>
                    <a:pt x="232" y="163"/>
                    <a:pt x="234" y="168"/>
                    <a:pt x="235" y="173"/>
                  </a:cubicBezTo>
                  <a:cubicBezTo>
                    <a:pt x="284" y="403"/>
                    <a:pt x="231" y="607"/>
                    <a:pt x="78" y="785"/>
                  </a:cubicBezTo>
                  <a:cubicBezTo>
                    <a:pt x="77" y="787"/>
                    <a:pt x="75" y="788"/>
                    <a:pt x="74" y="790"/>
                  </a:cubicBezTo>
                  <a:cubicBezTo>
                    <a:pt x="73" y="790"/>
                    <a:pt x="73" y="790"/>
                    <a:pt x="71" y="790"/>
                  </a:cubicBezTo>
                  <a:cubicBezTo>
                    <a:pt x="71" y="784"/>
                    <a:pt x="72" y="777"/>
                    <a:pt x="73" y="770"/>
                  </a:cubicBezTo>
                  <a:cubicBezTo>
                    <a:pt x="86" y="647"/>
                    <a:pt x="68" y="527"/>
                    <a:pt x="23" y="412"/>
                  </a:cubicBezTo>
                  <a:cubicBezTo>
                    <a:pt x="20" y="403"/>
                    <a:pt x="20" y="398"/>
                    <a:pt x="28" y="390"/>
                  </a:cubicBezTo>
                  <a:cubicBezTo>
                    <a:pt x="70" y="351"/>
                    <a:pt x="63" y="283"/>
                    <a:pt x="12" y="254"/>
                  </a:cubicBezTo>
                  <a:cubicBezTo>
                    <a:pt x="1" y="248"/>
                    <a:pt x="0" y="242"/>
                    <a:pt x="2" y="231"/>
                  </a:cubicBezTo>
                  <a:cubicBezTo>
                    <a:pt x="12" y="167"/>
                    <a:pt x="13" y="102"/>
                    <a:pt x="5" y="37"/>
                  </a:cubicBezTo>
                  <a:cubicBezTo>
                    <a:pt x="4" y="30"/>
                    <a:pt x="5" y="25"/>
                    <a:pt x="13" y="20"/>
                  </a:cubicBezTo>
                  <a:cubicBezTo>
                    <a:pt x="21" y="15"/>
                    <a:pt x="29" y="8"/>
                    <a:pt x="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3" name="Freeform 35">
              <a:extLst>
                <a:ext uri="{FF2B5EF4-FFF2-40B4-BE49-F238E27FC236}">
                  <a16:creationId xmlns:a16="http://schemas.microsoft.com/office/drawing/2014/main" xmlns="" id="{1EAC98AC-EA49-488C-A8F8-81CC2C98ED1E}"/>
                </a:ext>
              </a:extLst>
            </p:cNvPr>
            <p:cNvSpPr>
              <a:spLocks/>
            </p:cNvSpPr>
            <p:nvPr/>
          </p:nvSpPr>
          <p:spPr bwMode="auto">
            <a:xfrm>
              <a:off x="7913256" y="2835191"/>
              <a:ext cx="280239" cy="378725"/>
            </a:xfrm>
            <a:custGeom>
              <a:avLst/>
              <a:gdLst>
                <a:gd name="T0" fmla="*/ 395 w 397"/>
                <a:gd name="T1" fmla="*/ 316 h 536"/>
                <a:gd name="T2" fmla="*/ 381 w 397"/>
                <a:gd name="T3" fmla="*/ 422 h 536"/>
                <a:gd name="T4" fmla="*/ 371 w 397"/>
                <a:gd name="T5" fmla="*/ 440 h 536"/>
                <a:gd name="T6" fmla="*/ 230 w 397"/>
                <a:gd name="T7" fmla="*/ 533 h 536"/>
                <a:gd name="T8" fmla="*/ 211 w 397"/>
                <a:gd name="T9" fmla="*/ 535 h 536"/>
                <a:gd name="T10" fmla="*/ 17 w 397"/>
                <a:gd name="T11" fmla="*/ 450 h 536"/>
                <a:gd name="T12" fmla="*/ 10 w 397"/>
                <a:gd name="T13" fmla="*/ 436 h 536"/>
                <a:gd name="T14" fmla="*/ 6 w 397"/>
                <a:gd name="T15" fmla="*/ 405 h 536"/>
                <a:gd name="T16" fmla="*/ 17 w 397"/>
                <a:gd name="T17" fmla="*/ 377 h 536"/>
                <a:gd name="T18" fmla="*/ 311 w 397"/>
                <a:gd name="T19" fmla="*/ 12 h 536"/>
                <a:gd name="T20" fmla="*/ 325 w 397"/>
                <a:gd name="T21" fmla="*/ 1 h 536"/>
                <a:gd name="T22" fmla="*/ 345 w 397"/>
                <a:gd name="T23" fmla="*/ 14 h 536"/>
                <a:gd name="T24" fmla="*/ 395 w 397"/>
                <a:gd name="T25" fmla="*/ 316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7" h="536">
                  <a:moveTo>
                    <a:pt x="395" y="316"/>
                  </a:moveTo>
                  <a:cubicBezTo>
                    <a:pt x="393" y="337"/>
                    <a:pt x="388" y="380"/>
                    <a:pt x="381" y="422"/>
                  </a:cubicBezTo>
                  <a:cubicBezTo>
                    <a:pt x="380" y="428"/>
                    <a:pt x="376" y="435"/>
                    <a:pt x="371" y="440"/>
                  </a:cubicBezTo>
                  <a:cubicBezTo>
                    <a:pt x="328" y="477"/>
                    <a:pt x="281" y="508"/>
                    <a:pt x="230" y="533"/>
                  </a:cubicBezTo>
                  <a:cubicBezTo>
                    <a:pt x="224" y="535"/>
                    <a:pt x="217" y="536"/>
                    <a:pt x="211" y="535"/>
                  </a:cubicBezTo>
                  <a:cubicBezTo>
                    <a:pt x="143" y="515"/>
                    <a:pt x="78" y="486"/>
                    <a:pt x="17" y="450"/>
                  </a:cubicBezTo>
                  <a:cubicBezTo>
                    <a:pt x="13" y="448"/>
                    <a:pt x="10" y="441"/>
                    <a:pt x="10" y="436"/>
                  </a:cubicBezTo>
                  <a:cubicBezTo>
                    <a:pt x="8" y="426"/>
                    <a:pt x="10" y="414"/>
                    <a:pt x="6" y="405"/>
                  </a:cubicBezTo>
                  <a:cubicBezTo>
                    <a:pt x="0" y="391"/>
                    <a:pt x="6" y="385"/>
                    <a:pt x="17" y="377"/>
                  </a:cubicBezTo>
                  <a:cubicBezTo>
                    <a:pt x="149" y="283"/>
                    <a:pt x="248" y="162"/>
                    <a:pt x="311" y="12"/>
                  </a:cubicBezTo>
                  <a:cubicBezTo>
                    <a:pt x="314" y="6"/>
                    <a:pt x="315" y="0"/>
                    <a:pt x="325" y="1"/>
                  </a:cubicBezTo>
                  <a:cubicBezTo>
                    <a:pt x="335" y="2"/>
                    <a:pt x="341" y="3"/>
                    <a:pt x="345" y="14"/>
                  </a:cubicBezTo>
                  <a:cubicBezTo>
                    <a:pt x="380" y="104"/>
                    <a:pt x="397" y="198"/>
                    <a:pt x="395" y="3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4" name="Freeform 36">
              <a:extLst>
                <a:ext uri="{FF2B5EF4-FFF2-40B4-BE49-F238E27FC236}">
                  <a16:creationId xmlns:a16="http://schemas.microsoft.com/office/drawing/2014/main" xmlns="" id="{5C81F85E-A773-40A5-A11B-F1AD12F3FE27}"/>
                </a:ext>
              </a:extLst>
            </p:cNvPr>
            <p:cNvSpPr>
              <a:spLocks/>
            </p:cNvSpPr>
            <p:nvPr/>
          </p:nvSpPr>
          <p:spPr bwMode="auto">
            <a:xfrm>
              <a:off x="7715387" y="2282771"/>
              <a:ext cx="396036" cy="180857"/>
            </a:xfrm>
            <a:custGeom>
              <a:avLst/>
              <a:gdLst>
                <a:gd name="T0" fmla="*/ 0 w 561"/>
                <a:gd name="T1" fmla="*/ 175 h 256"/>
                <a:gd name="T2" fmla="*/ 127 w 561"/>
                <a:gd name="T3" fmla="*/ 15 h 256"/>
                <a:gd name="T4" fmla="*/ 140 w 561"/>
                <a:gd name="T5" fmla="*/ 10 h 256"/>
                <a:gd name="T6" fmla="*/ 455 w 561"/>
                <a:gd name="T7" fmla="*/ 54 h 256"/>
                <a:gd name="T8" fmla="*/ 477 w 561"/>
                <a:gd name="T9" fmla="*/ 72 h 256"/>
                <a:gd name="T10" fmla="*/ 560 w 561"/>
                <a:gd name="T11" fmla="*/ 230 h 256"/>
                <a:gd name="T12" fmla="*/ 559 w 561"/>
                <a:gd name="T13" fmla="*/ 246 h 256"/>
                <a:gd name="T14" fmla="*/ 538 w 561"/>
                <a:gd name="T15" fmla="*/ 253 h 256"/>
                <a:gd name="T16" fmla="*/ 184 w 561"/>
                <a:gd name="T17" fmla="*/ 193 h 256"/>
                <a:gd name="T18" fmla="*/ 43 w 561"/>
                <a:gd name="T19" fmla="*/ 206 h 256"/>
                <a:gd name="T20" fmla="*/ 19 w 561"/>
                <a:gd name="T21" fmla="*/ 197 h 256"/>
                <a:gd name="T22" fmla="*/ 0 w 561"/>
                <a:gd name="T23" fmla="*/ 17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256">
                  <a:moveTo>
                    <a:pt x="0" y="175"/>
                  </a:moveTo>
                  <a:cubicBezTo>
                    <a:pt x="36" y="116"/>
                    <a:pt x="78" y="63"/>
                    <a:pt x="127" y="15"/>
                  </a:cubicBezTo>
                  <a:cubicBezTo>
                    <a:pt x="130" y="12"/>
                    <a:pt x="136" y="11"/>
                    <a:pt x="140" y="10"/>
                  </a:cubicBezTo>
                  <a:cubicBezTo>
                    <a:pt x="249" y="0"/>
                    <a:pt x="354" y="15"/>
                    <a:pt x="455" y="54"/>
                  </a:cubicBezTo>
                  <a:cubicBezTo>
                    <a:pt x="463" y="58"/>
                    <a:pt x="472" y="65"/>
                    <a:pt x="477" y="72"/>
                  </a:cubicBezTo>
                  <a:cubicBezTo>
                    <a:pt x="511" y="121"/>
                    <a:pt x="539" y="174"/>
                    <a:pt x="560" y="230"/>
                  </a:cubicBezTo>
                  <a:cubicBezTo>
                    <a:pt x="561" y="235"/>
                    <a:pt x="561" y="242"/>
                    <a:pt x="559" y="246"/>
                  </a:cubicBezTo>
                  <a:cubicBezTo>
                    <a:pt x="554" y="253"/>
                    <a:pt x="548" y="256"/>
                    <a:pt x="538" y="253"/>
                  </a:cubicBezTo>
                  <a:cubicBezTo>
                    <a:pt x="424" y="210"/>
                    <a:pt x="306" y="189"/>
                    <a:pt x="184" y="193"/>
                  </a:cubicBezTo>
                  <a:cubicBezTo>
                    <a:pt x="137" y="195"/>
                    <a:pt x="90" y="201"/>
                    <a:pt x="43" y="206"/>
                  </a:cubicBezTo>
                  <a:cubicBezTo>
                    <a:pt x="32" y="208"/>
                    <a:pt x="24" y="208"/>
                    <a:pt x="19" y="197"/>
                  </a:cubicBezTo>
                  <a:cubicBezTo>
                    <a:pt x="15" y="189"/>
                    <a:pt x="7" y="183"/>
                    <a:pt x="0" y="1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5" name="Freeform 37">
              <a:extLst>
                <a:ext uri="{FF2B5EF4-FFF2-40B4-BE49-F238E27FC236}">
                  <a16:creationId xmlns:a16="http://schemas.microsoft.com/office/drawing/2014/main" xmlns="" id="{EE1409B0-59E3-4C70-85C0-EF074A1D7C63}"/>
                </a:ext>
              </a:extLst>
            </p:cNvPr>
            <p:cNvSpPr>
              <a:spLocks/>
            </p:cNvSpPr>
            <p:nvPr/>
          </p:nvSpPr>
          <p:spPr bwMode="auto">
            <a:xfrm>
              <a:off x="7747321" y="2435276"/>
              <a:ext cx="400214" cy="282627"/>
            </a:xfrm>
            <a:custGeom>
              <a:avLst/>
              <a:gdLst>
                <a:gd name="T0" fmla="*/ 0 w 567"/>
                <a:gd name="T1" fmla="*/ 35 h 400"/>
                <a:gd name="T2" fmla="*/ 480 w 567"/>
                <a:gd name="T3" fmla="*/ 79 h 400"/>
                <a:gd name="T4" fmla="*/ 558 w 567"/>
                <a:gd name="T5" fmla="*/ 186 h 400"/>
                <a:gd name="T6" fmla="*/ 560 w 567"/>
                <a:gd name="T7" fmla="*/ 349 h 400"/>
                <a:gd name="T8" fmla="*/ 557 w 567"/>
                <a:gd name="T9" fmla="*/ 377 h 400"/>
                <a:gd name="T10" fmla="*/ 534 w 567"/>
                <a:gd name="T11" fmla="*/ 400 h 400"/>
                <a:gd name="T12" fmla="*/ 0 w 567"/>
                <a:gd name="T13" fmla="*/ 35 h 400"/>
              </a:gdLst>
              <a:ahLst/>
              <a:cxnLst>
                <a:cxn ang="0">
                  <a:pos x="T0" y="T1"/>
                </a:cxn>
                <a:cxn ang="0">
                  <a:pos x="T2" y="T3"/>
                </a:cxn>
                <a:cxn ang="0">
                  <a:pos x="T4" y="T5"/>
                </a:cxn>
                <a:cxn ang="0">
                  <a:pos x="T6" y="T7"/>
                </a:cxn>
                <a:cxn ang="0">
                  <a:pos x="T8" y="T9"/>
                </a:cxn>
                <a:cxn ang="0">
                  <a:pos x="T10" y="T11"/>
                </a:cxn>
                <a:cxn ang="0">
                  <a:pos x="T12" y="T13"/>
                </a:cxn>
              </a:cxnLst>
              <a:rect l="0" t="0" r="r" b="b"/>
              <a:pathLst>
                <a:path w="567" h="400">
                  <a:moveTo>
                    <a:pt x="0" y="35"/>
                  </a:moveTo>
                  <a:cubicBezTo>
                    <a:pt x="97" y="0"/>
                    <a:pt x="371" y="25"/>
                    <a:pt x="480" y="79"/>
                  </a:cubicBezTo>
                  <a:cubicBezTo>
                    <a:pt x="481" y="147"/>
                    <a:pt x="497" y="169"/>
                    <a:pt x="558" y="186"/>
                  </a:cubicBezTo>
                  <a:cubicBezTo>
                    <a:pt x="566" y="240"/>
                    <a:pt x="567" y="294"/>
                    <a:pt x="560" y="349"/>
                  </a:cubicBezTo>
                  <a:cubicBezTo>
                    <a:pt x="559" y="358"/>
                    <a:pt x="558" y="368"/>
                    <a:pt x="557" y="377"/>
                  </a:cubicBezTo>
                  <a:cubicBezTo>
                    <a:pt x="554" y="397"/>
                    <a:pt x="558" y="395"/>
                    <a:pt x="534" y="400"/>
                  </a:cubicBezTo>
                  <a:cubicBezTo>
                    <a:pt x="402" y="212"/>
                    <a:pt x="222" y="93"/>
                    <a:pt x="0"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6" name="Freeform 38">
              <a:extLst>
                <a:ext uri="{FF2B5EF4-FFF2-40B4-BE49-F238E27FC236}">
                  <a16:creationId xmlns:a16="http://schemas.microsoft.com/office/drawing/2014/main" xmlns="" id="{76110617-0E60-48E4-BB8C-6FC6DC601081}"/>
                </a:ext>
              </a:extLst>
            </p:cNvPr>
            <p:cNvSpPr>
              <a:spLocks/>
            </p:cNvSpPr>
            <p:nvPr/>
          </p:nvSpPr>
          <p:spPr bwMode="auto">
            <a:xfrm>
              <a:off x="7655400" y="3171537"/>
              <a:ext cx="366490" cy="105948"/>
            </a:xfrm>
            <a:custGeom>
              <a:avLst/>
              <a:gdLst>
                <a:gd name="T0" fmla="*/ 519 w 519"/>
                <a:gd name="T1" fmla="*/ 88 h 150"/>
                <a:gd name="T2" fmla="*/ 0 w 519"/>
                <a:gd name="T3" fmla="*/ 64 h 150"/>
                <a:gd name="T4" fmla="*/ 216 w 519"/>
                <a:gd name="T5" fmla="*/ 0 h 150"/>
                <a:gd name="T6" fmla="*/ 352 w 519"/>
                <a:gd name="T7" fmla="*/ 10 h 150"/>
                <a:gd name="T8" fmla="*/ 519 w 519"/>
                <a:gd name="T9" fmla="*/ 88 h 150"/>
              </a:gdLst>
              <a:ahLst/>
              <a:cxnLst>
                <a:cxn ang="0">
                  <a:pos x="T0" y="T1"/>
                </a:cxn>
                <a:cxn ang="0">
                  <a:pos x="T2" y="T3"/>
                </a:cxn>
                <a:cxn ang="0">
                  <a:pos x="T4" y="T5"/>
                </a:cxn>
                <a:cxn ang="0">
                  <a:pos x="T6" y="T7"/>
                </a:cxn>
                <a:cxn ang="0">
                  <a:pos x="T8" y="T9"/>
                </a:cxn>
              </a:cxnLst>
              <a:rect l="0" t="0" r="r" b="b"/>
              <a:pathLst>
                <a:path w="519" h="150">
                  <a:moveTo>
                    <a:pt x="519" y="88"/>
                  </a:moveTo>
                  <a:cubicBezTo>
                    <a:pt x="376" y="150"/>
                    <a:pt x="104" y="137"/>
                    <a:pt x="0" y="64"/>
                  </a:cubicBezTo>
                  <a:cubicBezTo>
                    <a:pt x="70" y="43"/>
                    <a:pt x="143" y="22"/>
                    <a:pt x="216" y="0"/>
                  </a:cubicBezTo>
                  <a:cubicBezTo>
                    <a:pt x="256" y="51"/>
                    <a:pt x="316" y="46"/>
                    <a:pt x="352" y="10"/>
                  </a:cubicBezTo>
                  <a:cubicBezTo>
                    <a:pt x="408" y="36"/>
                    <a:pt x="463" y="62"/>
                    <a:pt x="519"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7" name="Freeform 39">
              <a:extLst>
                <a:ext uri="{FF2B5EF4-FFF2-40B4-BE49-F238E27FC236}">
                  <a16:creationId xmlns:a16="http://schemas.microsoft.com/office/drawing/2014/main" xmlns="" id="{EB8A7C7B-F3D5-4F84-ACFF-1FC6692DED4B}"/>
                </a:ext>
              </a:extLst>
            </p:cNvPr>
            <p:cNvSpPr>
              <a:spLocks/>
            </p:cNvSpPr>
            <p:nvPr/>
          </p:nvSpPr>
          <p:spPr bwMode="auto">
            <a:xfrm>
              <a:off x="7501701" y="2298887"/>
              <a:ext cx="251887" cy="145044"/>
            </a:xfrm>
            <a:custGeom>
              <a:avLst/>
              <a:gdLst>
                <a:gd name="T0" fmla="*/ 357 w 357"/>
                <a:gd name="T1" fmla="*/ 0 h 205"/>
                <a:gd name="T2" fmla="*/ 266 w 357"/>
                <a:gd name="T3" fmla="*/ 129 h 205"/>
                <a:gd name="T4" fmla="*/ 256 w 357"/>
                <a:gd name="T5" fmla="*/ 136 h 205"/>
                <a:gd name="T6" fmla="*/ 168 w 357"/>
                <a:gd name="T7" fmla="*/ 198 h 205"/>
                <a:gd name="T8" fmla="*/ 167 w 357"/>
                <a:gd name="T9" fmla="*/ 199 h 205"/>
                <a:gd name="T10" fmla="*/ 0 w 357"/>
                <a:gd name="T11" fmla="*/ 205 h 205"/>
                <a:gd name="T12" fmla="*/ 357 w 357"/>
                <a:gd name="T13" fmla="*/ 0 h 205"/>
              </a:gdLst>
              <a:ahLst/>
              <a:cxnLst>
                <a:cxn ang="0">
                  <a:pos x="T0" y="T1"/>
                </a:cxn>
                <a:cxn ang="0">
                  <a:pos x="T2" y="T3"/>
                </a:cxn>
                <a:cxn ang="0">
                  <a:pos x="T4" y="T5"/>
                </a:cxn>
                <a:cxn ang="0">
                  <a:pos x="T6" y="T7"/>
                </a:cxn>
                <a:cxn ang="0">
                  <a:pos x="T8" y="T9"/>
                </a:cxn>
                <a:cxn ang="0">
                  <a:pos x="T10" y="T11"/>
                </a:cxn>
                <a:cxn ang="0">
                  <a:pos x="T12" y="T13"/>
                </a:cxn>
              </a:cxnLst>
              <a:rect l="0" t="0" r="r" b="b"/>
              <a:pathLst>
                <a:path w="357" h="205">
                  <a:moveTo>
                    <a:pt x="357" y="0"/>
                  </a:moveTo>
                  <a:cubicBezTo>
                    <a:pt x="326" y="44"/>
                    <a:pt x="296" y="87"/>
                    <a:pt x="266" y="129"/>
                  </a:cubicBezTo>
                  <a:cubicBezTo>
                    <a:pt x="264" y="132"/>
                    <a:pt x="259" y="136"/>
                    <a:pt x="256" y="136"/>
                  </a:cubicBezTo>
                  <a:cubicBezTo>
                    <a:pt x="211" y="135"/>
                    <a:pt x="182" y="157"/>
                    <a:pt x="168" y="198"/>
                  </a:cubicBezTo>
                  <a:cubicBezTo>
                    <a:pt x="167" y="200"/>
                    <a:pt x="166" y="201"/>
                    <a:pt x="167" y="199"/>
                  </a:cubicBezTo>
                  <a:cubicBezTo>
                    <a:pt x="110" y="201"/>
                    <a:pt x="56" y="203"/>
                    <a:pt x="0" y="205"/>
                  </a:cubicBezTo>
                  <a:cubicBezTo>
                    <a:pt x="99" y="101"/>
                    <a:pt x="218" y="32"/>
                    <a:pt x="35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8" name="Freeform 40">
              <a:extLst>
                <a:ext uri="{FF2B5EF4-FFF2-40B4-BE49-F238E27FC236}">
                  <a16:creationId xmlns:a16="http://schemas.microsoft.com/office/drawing/2014/main" xmlns="" id="{851FE634-B80B-4AF8-81C7-B31573E05BDE}"/>
                </a:ext>
              </a:extLst>
            </p:cNvPr>
            <p:cNvSpPr>
              <a:spLocks/>
            </p:cNvSpPr>
            <p:nvPr/>
          </p:nvSpPr>
          <p:spPr bwMode="auto">
            <a:xfrm>
              <a:off x="8104559" y="2355591"/>
              <a:ext cx="204733" cy="234577"/>
            </a:xfrm>
            <a:custGeom>
              <a:avLst/>
              <a:gdLst>
                <a:gd name="T0" fmla="*/ 290 w 290"/>
                <a:gd name="T1" fmla="*/ 332 h 332"/>
                <a:gd name="T2" fmla="*/ 281 w 290"/>
                <a:gd name="T3" fmla="*/ 325 h 332"/>
                <a:gd name="T4" fmla="*/ 155 w 290"/>
                <a:gd name="T5" fmla="*/ 231 h 332"/>
                <a:gd name="T6" fmla="*/ 147 w 290"/>
                <a:gd name="T7" fmla="*/ 215 h 332"/>
                <a:gd name="T8" fmla="*/ 66 w 290"/>
                <a:gd name="T9" fmla="*/ 126 h 332"/>
                <a:gd name="T10" fmla="*/ 53 w 290"/>
                <a:gd name="T11" fmla="*/ 119 h 332"/>
                <a:gd name="T12" fmla="*/ 0 w 290"/>
                <a:gd name="T13" fmla="*/ 0 h 332"/>
                <a:gd name="T14" fmla="*/ 290 w 290"/>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332">
                  <a:moveTo>
                    <a:pt x="290" y="332"/>
                  </a:moveTo>
                  <a:cubicBezTo>
                    <a:pt x="286" y="329"/>
                    <a:pt x="284" y="327"/>
                    <a:pt x="281" y="325"/>
                  </a:cubicBezTo>
                  <a:cubicBezTo>
                    <a:pt x="239" y="294"/>
                    <a:pt x="197" y="263"/>
                    <a:pt x="155" y="231"/>
                  </a:cubicBezTo>
                  <a:cubicBezTo>
                    <a:pt x="151" y="228"/>
                    <a:pt x="147" y="221"/>
                    <a:pt x="147" y="215"/>
                  </a:cubicBezTo>
                  <a:cubicBezTo>
                    <a:pt x="146" y="168"/>
                    <a:pt x="114" y="132"/>
                    <a:pt x="66" y="126"/>
                  </a:cubicBezTo>
                  <a:cubicBezTo>
                    <a:pt x="61" y="126"/>
                    <a:pt x="54" y="123"/>
                    <a:pt x="53" y="119"/>
                  </a:cubicBezTo>
                  <a:cubicBezTo>
                    <a:pt x="34" y="79"/>
                    <a:pt x="17" y="39"/>
                    <a:pt x="0" y="0"/>
                  </a:cubicBezTo>
                  <a:cubicBezTo>
                    <a:pt x="84" y="22"/>
                    <a:pt x="264" y="226"/>
                    <a:pt x="290" y="3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sp>
          <p:nvSpPr>
            <p:cNvPr id="29" name="Freeform 41">
              <a:extLst>
                <a:ext uri="{FF2B5EF4-FFF2-40B4-BE49-F238E27FC236}">
                  <a16:creationId xmlns:a16="http://schemas.microsoft.com/office/drawing/2014/main" xmlns="" id="{CF28C9B3-E3F7-4B2C-A5E9-45F8E7B38DCE}"/>
                </a:ext>
              </a:extLst>
            </p:cNvPr>
            <p:cNvSpPr>
              <a:spLocks/>
            </p:cNvSpPr>
            <p:nvPr/>
          </p:nvSpPr>
          <p:spPr bwMode="auto">
            <a:xfrm>
              <a:off x="7407094" y="2470791"/>
              <a:ext cx="185632" cy="123556"/>
            </a:xfrm>
            <a:custGeom>
              <a:avLst/>
              <a:gdLst>
                <a:gd name="T0" fmla="*/ 263 w 263"/>
                <a:gd name="T1" fmla="*/ 1 h 175"/>
                <a:gd name="T2" fmla="*/ 0 w 263"/>
                <a:gd name="T3" fmla="*/ 175 h 175"/>
                <a:gd name="T4" fmla="*/ 4 w 263"/>
                <a:gd name="T5" fmla="*/ 162 h 175"/>
                <a:gd name="T6" fmla="*/ 80 w 263"/>
                <a:gd name="T7" fmla="*/ 28 h 175"/>
                <a:gd name="T8" fmla="*/ 104 w 263"/>
                <a:gd name="T9" fmla="*/ 12 h 175"/>
                <a:gd name="T10" fmla="*/ 250 w 263"/>
                <a:gd name="T11" fmla="*/ 0 h 175"/>
                <a:gd name="T12" fmla="*/ 263 w 263"/>
                <a:gd name="T13" fmla="*/ 1 h 175"/>
              </a:gdLst>
              <a:ahLst/>
              <a:cxnLst>
                <a:cxn ang="0">
                  <a:pos x="T0" y="T1"/>
                </a:cxn>
                <a:cxn ang="0">
                  <a:pos x="T2" y="T3"/>
                </a:cxn>
                <a:cxn ang="0">
                  <a:pos x="T4" y="T5"/>
                </a:cxn>
                <a:cxn ang="0">
                  <a:pos x="T6" y="T7"/>
                </a:cxn>
                <a:cxn ang="0">
                  <a:pos x="T8" y="T9"/>
                </a:cxn>
                <a:cxn ang="0">
                  <a:pos x="T10" y="T11"/>
                </a:cxn>
                <a:cxn ang="0">
                  <a:pos x="T12" y="T13"/>
                </a:cxn>
              </a:cxnLst>
              <a:rect l="0" t="0" r="r" b="b"/>
              <a:pathLst>
                <a:path w="263" h="175">
                  <a:moveTo>
                    <a:pt x="263" y="1"/>
                  </a:moveTo>
                  <a:cubicBezTo>
                    <a:pt x="167" y="46"/>
                    <a:pt x="80" y="101"/>
                    <a:pt x="0" y="175"/>
                  </a:cubicBezTo>
                  <a:cubicBezTo>
                    <a:pt x="2" y="168"/>
                    <a:pt x="3" y="165"/>
                    <a:pt x="4" y="162"/>
                  </a:cubicBezTo>
                  <a:cubicBezTo>
                    <a:pt x="30" y="117"/>
                    <a:pt x="55" y="72"/>
                    <a:pt x="80" y="28"/>
                  </a:cubicBezTo>
                  <a:cubicBezTo>
                    <a:pt x="85" y="19"/>
                    <a:pt x="93" y="13"/>
                    <a:pt x="104" y="12"/>
                  </a:cubicBezTo>
                  <a:cubicBezTo>
                    <a:pt x="153" y="9"/>
                    <a:pt x="201" y="4"/>
                    <a:pt x="250" y="0"/>
                  </a:cubicBezTo>
                  <a:cubicBezTo>
                    <a:pt x="254" y="0"/>
                    <a:pt x="258" y="1"/>
                    <a:pt x="26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HK" altLang="en-US"/>
            </a:p>
          </p:txBody>
        </p:sp>
      </p:grpSp>
      <p:sp>
        <p:nvSpPr>
          <p:cNvPr id="31" name="文本框 30">
            <a:extLst>
              <a:ext uri="{FF2B5EF4-FFF2-40B4-BE49-F238E27FC236}">
                <a16:creationId xmlns:a16="http://schemas.microsoft.com/office/drawing/2014/main" xmlns="" id="{9461A0FD-9E92-47D2-B75C-4AE06B144BAD}"/>
              </a:ext>
            </a:extLst>
          </p:cNvPr>
          <p:cNvSpPr txBox="1"/>
          <p:nvPr/>
        </p:nvSpPr>
        <p:spPr>
          <a:xfrm>
            <a:off x="741309" y="3062729"/>
            <a:ext cx="2510668" cy="2127634"/>
          </a:xfrm>
          <a:prstGeom prst="rect">
            <a:avLst/>
          </a:prstGeom>
          <a:noFill/>
        </p:spPr>
        <p:txBody>
          <a:bodyPr wrap="square" rtlCol="0">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
        <p:nvSpPr>
          <p:cNvPr id="34" name="文本框 33">
            <a:extLst>
              <a:ext uri="{FF2B5EF4-FFF2-40B4-BE49-F238E27FC236}">
                <a16:creationId xmlns:a16="http://schemas.microsoft.com/office/drawing/2014/main" xmlns="" id="{139586BD-6715-4BED-AC19-7A29A36DB9BD}"/>
              </a:ext>
            </a:extLst>
          </p:cNvPr>
          <p:cNvSpPr txBox="1"/>
          <p:nvPr/>
        </p:nvSpPr>
        <p:spPr>
          <a:xfrm>
            <a:off x="3479737" y="3094995"/>
            <a:ext cx="2510668" cy="2127634"/>
          </a:xfrm>
          <a:prstGeom prst="rect">
            <a:avLst/>
          </a:prstGeom>
          <a:noFill/>
        </p:spPr>
        <p:txBody>
          <a:bodyPr wrap="square" rtlCol="0">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
        <p:nvSpPr>
          <p:cNvPr id="37" name="文本框 36">
            <a:extLst>
              <a:ext uri="{FF2B5EF4-FFF2-40B4-BE49-F238E27FC236}">
                <a16:creationId xmlns:a16="http://schemas.microsoft.com/office/drawing/2014/main" xmlns="" id="{B42BE5E0-5D66-4053-BC34-699F0AC0F61A}"/>
              </a:ext>
            </a:extLst>
          </p:cNvPr>
          <p:cNvSpPr txBox="1"/>
          <p:nvPr/>
        </p:nvSpPr>
        <p:spPr>
          <a:xfrm>
            <a:off x="6263454" y="3062729"/>
            <a:ext cx="2510668" cy="2127634"/>
          </a:xfrm>
          <a:prstGeom prst="rect">
            <a:avLst/>
          </a:prstGeom>
          <a:noFill/>
        </p:spPr>
        <p:txBody>
          <a:bodyPr wrap="square" rtlCol="0">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
        <p:nvSpPr>
          <p:cNvPr id="39" name="文本框 38">
            <a:extLst>
              <a:ext uri="{FF2B5EF4-FFF2-40B4-BE49-F238E27FC236}">
                <a16:creationId xmlns:a16="http://schemas.microsoft.com/office/drawing/2014/main" xmlns="" id="{5B7F5B4F-25D7-4D97-AC75-90E0FEFC0CEC}"/>
              </a:ext>
            </a:extLst>
          </p:cNvPr>
          <p:cNvSpPr txBox="1"/>
          <p:nvPr/>
        </p:nvSpPr>
        <p:spPr>
          <a:xfrm>
            <a:off x="9001882" y="3094995"/>
            <a:ext cx="2510668" cy="2127634"/>
          </a:xfrm>
          <a:prstGeom prst="rect">
            <a:avLst/>
          </a:prstGeom>
          <a:noFill/>
        </p:spPr>
        <p:txBody>
          <a:bodyPr wrap="square" rtlCol="0">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Tree>
    <p:extLst>
      <p:ext uri="{BB962C8B-B14F-4D97-AF65-F5344CB8AC3E}">
        <p14:creationId xmlns:p14="http://schemas.microsoft.com/office/powerpoint/2010/main" val="862572885"/>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ppt_x"/>
                                          </p:val>
                                        </p:tav>
                                        <p:tav tm="100000">
                                          <p:val>
                                            <p:strVal val="#ppt_x"/>
                                          </p:val>
                                        </p:tav>
                                      </p:tavLst>
                                    </p:anim>
                                    <p:anim calcmode="lin" valueType="num">
                                      <p:cBhvr additive="base">
                                        <p:cTn id="32" dur="500" fill="hold"/>
                                        <p:tgtEl>
                                          <p:spTgt spid="3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500" fill="hold"/>
                                        <p:tgtEl>
                                          <p:spTgt spid="39"/>
                                        </p:tgtEl>
                                        <p:attrNameLst>
                                          <p:attrName>ppt_x</p:attrName>
                                        </p:attrNameLst>
                                      </p:cBhvr>
                                      <p:tavLst>
                                        <p:tav tm="0">
                                          <p:val>
                                            <p:strVal val="#ppt_x"/>
                                          </p:val>
                                        </p:tav>
                                        <p:tav tm="100000">
                                          <p:val>
                                            <p:strVal val="#ppt_x"/>
                                          </p:val>
                                        </p:tav>
                                      </p:tavLst>
                                    </p:anim>
                                    <p:anim calcmode="lin" valueType="num">
                                      <p:cBhvr additive="base">
                                        <p:cTn id="36"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37" grpId="0"/>
      <p:bldP spid="3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C7CED99E-9C76-4E02-BA5A-FEF0E81BF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8618" y="2035175"/>
            <a:ext cx="4054764" cy="2787650"/>
          </a:xfrm>
          <a:prstGeom prst="rect">
            <a:avLst/>
          </a:prstGeom>
        </p:spPr>
      </p:pic>
      <p:sp>
        <p:nvSpPr>
          <p:cNvPr id="3" name="文本框 2">
            <a:extLst>
              <a:ext uri="{FF2B5EF4-FFF2-40B4-BE49-F238E27FC236}">
                <a16:creationId xmlns:a16="http://schemas.microsoft.com/office/drawing/2014/main" xmlns="" id="{B8A20853-F514-4275-8ABC-EE2F56CFBC34}"/>
              </a:ext>
            </a:extLst>
          </p:cNvPr>
          <p:cNvSpPr txBox="1"/>
          <p:nvPr/>
        </p:nvSpPr>
        <p:spPr>
          <a:xfrm>
            <a:off x="728608" y="1301366"/>
            <a:ext cx="3856091" cy="1296637"/>
          </a:xfrm>
          <a:prstGeom prst="rect">
            <a:avLst/>
          </a:prstGeom>
          <a:noFill/>
        </p:spPr>
        <p:txBody>
          <a:bodyPr wrap="square" rtlCol="0">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
        <p:nvSpPr>
          <p:cNvPr id="4" name="文本框 3">
            <a:extLst>
              <a:ext uri="{FF2B5EF4-FFF2-40B4-BE49-F238E27FC236}">
                <a16:creationId xmlns:a16="http://schemas.microsoft.com/office/drawing/2014/main" xmlns="" id="{D970528B-3042-406A-999B-1A12FCD5F924}"/>
              </a:ext>
            </a:extLst>
          </p:cNvPr>
          <p:cNvSpPr txBox="1"/>
          <p:nvPr/>
        </p:nvSpPr>
        <p:spPr>
          <a:xfrm>
            <a:off x="728608" y="4174506"/>
            <a:ext cx="3856091" cy="1296637"/>
          </a:xfrm>
          <a:prstGeom prst="rect">
            <a:avLst/>
          </a:prstGeom>
          <a:noFill/>
        </p:spPr>
        <p:txBody>
          <a:bodyPr wrap="square" rtlCol="0">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
        <p:nvSpPr>
          <p:cNvPr id="5" name="文本框 4">
            <a:extLst>
              <a:ext uri="{FF2B5EF4-FFF2-40B4-BE49-F238E27FC236}">
                <a16:creationId xmlns:a16="http://schemas.microsoft.com/office/drawing/2014/main" xmlns="" id="{DD8FBCE5-700F-42A0-996F-80F156B71237}"/>
              </a:ext>
            </a:extLst>
          </p:cNvPr>
          <p:cNvSpPr txBox="1"/>
          <p:nvPr/>
        </p:nvSpPr>
        <p:spPr>
          <a:xfrm>
            <a:off x="7607303" y="1301366"/>
            <a:ext cx="3856091" cy="1296637"/>
          </a:xfrm>
          <a:prstGeom prst="rect">
            <a:avLst/>
          </a:prstGeom>
          <a:noFill/>
        </p:spPr>
        <p:txBody>
          <a:bodyPr wrap="square" rtlCol="0">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
        <p:nvSpPr>
          <p:cNvPr id="6" name="文本框 5">
            <a:extLst>
              <a:ext uri="{FF2B5EF4-FFF2-40B4-BE49-F238E27FC236}">
                <a16:creationId xmlns:a16="http://schemas.microsoft.com/office/drawing/2014/main" xmlns="" id="{9D49F8D1-BBC8-4F7C-825E-055409609887}"/>
              </a:ext>
            </a:extLst>
          </p:cNvPr>
          <p:cNvSpPr txBox="1"/>
          <p:nvPr/>
        </p:nvSpPr>
        <p:spPr>
          <a:xfrm>
            <a:off x="7607303" y="4174506"/>
            <a:ext cx="3856091" cy="1296637"/>
          </a:xfrm>
          <a:prstGeom prst="rect">
            <a:avLst/>
          </a:prstGeom>
          <a:noFill/>
        </p:spPr>
        <p:txBody>
          <a:bodyPr wrap="square" rtlCol="0">
            <a:spAutoFit/>
          </a:bodyPr>
          <a:lstStyle/>
          <a:p>
            <a:pPr>
              <a:lnSpc>
                <a:spcPct val="150000"/>
              </a:lnSpc>
            </a:pPr>
            <a:r>
              <a:rPr lang="zh-CN" altLang="en-US" dirty="0">
                <a:solidFill>
                  <a:schemeClr val="bg1"/>
                </a:solidFill>
              </a:rPr>
              <a:t>国际权威杂志</a:t>
            </a:r>
            <a:r>
              <a:rPr lang="en-US" altLang="zh-CN" dirty="0">
                <a:solidFill>
                  <a:schemeClr val="bg1"/>
                </a:solidFill>
              </a:rPr>
              <a:t>《</a:t>
            </a:r>
            <a:r>
              <a:rPr lang="zh-CN" altLang="en-US" dirty="0">
                <a:solidFill>
                  <a:schemeClr val="bg1"/>
                </a:solidFill>
              </a:rPr>
              <a:t>经济学人</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哈佛商业周刊</a:t>
            </a:r>
            <a:r>
              <a:rPr lang="en-US" altLang="zh-CN" dirty="0">
                <a:solidFill>
                  <a:schemeClr val="bg1"/>
                </a:solidFill>
              </a:rPr>
              <a:t>》</a:t>
            </a:r>
            <a:r>
              <a:rPr lang="zh-CN" altLang="en-US" dirty="0">
                <a:solidFill>
                  <a:schemeClr val="bg1"/>
                </a:solidFill>
              </a:rPr>
              <a:t>、</a:t>
            </a:r>
            <a:r>
              <a:rPr lang="en-US" altLang="zh-CN" dirty="0">
                <a:solidFill>
                  <a:schemeClr val="bg1"/>
                </a:solidFill>
              </a:rPr>
              <a:t>《</a:t>
            </a:r>
            <a:r>
              <a:rPr lang="zh-CN" altLang="en-US" dirty="0">
                <a:solidFill>
                  <a:schemeClr val="bg1"/>
                </a:solidFill>
              </a:rPr>
              <a:t>福布斯杂志</a:t>
            </a:r>
            <a:r>
              <a:rPr lang="en-US" altLang="zh-CN" dirty="0">
                <a:solidFill>
                  <a:schemeClr val="bg1"/>
                </a:solidFill>
              </a:rPr>
              <a:t>》</a:t>
            </a:r>
            <a:r>
              <a:rPr lang="zh-CN" altLang="en-US" dirty="0">
                <a:solidFill>
                  <a:schemeClr val="bg1"/>
                </a:solidFill>
              </a:rPr>
              <a:t>等相继报道区块链技术将影响世界。</a:t>
            </a:r>
            <a:endParaRPr lang="en-US" altLang="zh-CN" dirty="0">
              <a:solidFill>
                <a:schemeClr val="bg1"/>
              </a:solidFill>
            </a:endParaRPr>
          </a:p>
        </p:txBody>
      </p:sp>
    </p:spTree>
    <p:extLst>
      <p:ext uri="{BB962C8B-B14F-4D97-AF65-F5344CB8AC3E}">
        <p14:creationId xmlns:p14="http://schemas.microsoft.com/office/powerpoint/2010/main" val="2627860104"/>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par>
                                <p:cTn id="10" presetID="2" presetClass="entr" presetSubtype="4"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5E5BA280-7E5B-40DB-90B3-06C667E239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5249" y="1275499"/>
            <a:ext cx="4338051" cy="4307002"/>
          </a:xfrm>
          <a:prstGeom prst="rect">
            <a:avLst/>
          </a:prstGeom>
        </p:spPr>
      </p:pic>
      <p:sp>
        <p:nvSpPr>
          <p:cNvPr id="3" name="矩形: 圆角 2">
            <a:extLst>
              <a:ext uri="{FF2B5EF4-FFF2-40B4-BE49-F238E27FC236}">
                <a16:creationId xmlns:a16="http://schemas.microsoft.com/office/drawing/2014/main" xmlns="" id="{81D47E14-61CE-4E98-B034-674227443961}"/>
              </a:ext>
            </a:extLst>
          </p:cNvPr>
          <p:cNvSpPr/>
          <p:nvPr/>
        </p:nvSpPr>
        <p:spPr>
          <a:xfrm>
            <a:off x="1130300" y="1706350"/>
            <a:ext cx="5143500" cy="3445300"/>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xmlns="" id="{95709B42-BDE4-4FCA-B980-11F6C30FCF7C}"/>
              </a:ext>
            </a:extLst>
          </p:cNvPr>
          <p:cNvSpPr/>
          <p:nvPr/>
        </p:nvSpPr>
        <p:spPr>
          <a:xfrm>
            <a:off x="1333500" y="2036247"/>
            <a:ext cx="4940300" cy="2785506"/>
          </a:xfrm>
          <a:prstGeom prst="rect">
            <a:avLst/>
          </a:prstGeom>
        </p:spPr>
        <p:txBody>
          <a:bodyPr wrap="square">
            <a:spAutoFit/>
          </a:bodyPr>
          <a:lstStyle/>
          <a:p>
            <a:pPr lvl="0">
              <a:lnSpc>
                <a:spcPct val="200000"/>
              </a:lnSpc>
            </a:pPr>
            <a:r>
              <a:rPr lang="zh-CN" altLang="en-US" kern="100" dirty="0">
                <a:solidFill>
                  <a:schemeClr val="bg1">
                    <a:lumMod val="95000"/>
                  </a:schemeClr>
                </a:solidFill>
                <a:cs typeface="+mn-ea"/>
                <a:sym typeface="+mn-lt"/>
              </a:rPr>
              <a:t>任何人都可以参与到区块链网络，每一台设备都能作为一个节点，每个节点都允许获得一份完整的数据库拷贝。节点间基于一套共识机制，通过竞争计算共同维护整个区块链。任一节点失效，其余节点仍能正常工作。</a:t>
            </a:r>
          </a:p>
        </p:txBody>
      </p:sp>
    </p:spTree>
    <p:extLst>
      <p:ext uri="{BB962C8B-B14F-4D97-AF65-F5344CB8AC3E}">
        <p14:creationId xmlns:p14="http://schemas.microsoft.com/office/powerpoint/2010/main" val="2748756377"/>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95AB86D-D06A-4DF3-BC3E-B562EEDB0C44}"/>
              </a:ext>
            </a:extLst>
          </p:cNvPr>
          <p:cNvPicPr>
            <a:picLocks noChangeAspect="1"/>
          </p:cNvPicPr>
          <p:nvPr/>
        </p:nvPicPr>
        <p:blipFill rotWithShape="1">
          <a:blip r:embed="rId3">
            <a:extLst>
              <a:ext uri="{28A0092B-C50C-407E-A947-70E740481C1C}">
                <a14:useLocalDpi xmlns:a14="http://schemas.microsoft.com/office/drawing/2010/main" val="0"/>
              </a:ext>
            </a:extLst>
          </a:blip>
          <a:srcRect l="26932"/>
          <a:stretch/>
        </p:blipFill>
        <p:spPr>
          <a:xfrm flipH="1">
            <a:off x="0" y="283"/>
            <a:ext cx="12192000" cy="6857433"/>
          </a:xfrm>
          <a:prstGeom prst="rect">
            <a:avLst/>
          </a:prstGeom>
        </p:spPr>
      </p:pic>
      <p:sp>
        <p:nvSpPr>
          <p:cNvPr id="5" name="文本框 4">
            <a:extLst>
              <a:ext uri="{FF2B5EF4-FFF2-40B4-BE49-F238E27FC236}">
                <a16:creationId xmlns:a16="http://schemas.microsoft.com/office/drawing/2014/main" xmlns="" id="{3D24E140-043C-4D29-B655-46FEA4A1FD2F}"/>
              </a:ext>
            </a:extLst>
          </p:cNvPr>
          <p:cNvSpPr txBox="1"/>
          <p:nvPr/>
        </p:nvSpPr>
        <p:spPr>
          <a:xfrm>
            <a:off x="1563763" y="2231082"/>
            <a:ext cx="2292282" cy="2215991"/>
          </a:xfrm>
          <a:prstGeom prst="rect">
            <a:avLst/>
          </a:prstGeom>
          <a:noFill/>
        </p:spPr>
        <p:txBody>
          <a:bodyPr wrap="square" rtlCol="0">
            <a:spAutoFit/>
          </a:bodyPr>
          <a:lstStyle/>
          <a:p>
            <a:pPr algn="r"/>
            <a:r>
              <a:rPr lang="en-US" altLang="zh-CN" sz="13800" b="1" dirty="0">
                <a:solidFill>
                  <a:schemeClr val="bg1"/>
                </a:solidFill>
                <a:effectLst>
                  <a:outerShdw blurRad="38100" dist="38100" dir="2700000" algn="tl">
                    <a:srgbClr val="000000">
                      <a:alpha val="43137"/>
                    </a:srgbClr>
                  </a:outerShdw>
                </a:effectLst>
              </a:rPr>
              <a:t>03</a:t>
            </a:r>
          </a:p>
        </p:txBody>
      </p:sp>
      <p:sp>
        <p:nvSpPr>
          <p:cNvPr id="6" name="文本框 5">
            <a:extLst>
              <a:ext uri="{FF2B5EF4-FFF2-40B4-BE49-F238E27FC236}">
                <a16:creationId xmlns:a16="http://schemas.microsoft.com/office/drawing/2014/main" xmlns="" id="{FD980304-22E6-4CEC-9F24-C7FDE78E49FF}"/>
              </a:ext>
            </a:extLst>
          </p:cNvPr>
          <p:cNvSpPr txBox="1"/>
          <p:nvPr/>
        </p:nvSpPr>
        <p:spPr>
          <a:xfrm>
            <a:off x="4154245" y="2536904"/>
            <a:ext cx="4596055" cy="1107996"/>
          </a:xfrm>
          <a:prstGeom prst="rect">
            <a:avLst/>
          </a:prstGeom>
          <a:noFill/>
        </p:spPr>
        <p:txBody>
          <a:bodyPr wrap="square" rtlCol="0">
            <a:spAutoFit/>
          </a:bodyPr>
          <a:lstStyle/>
          <a:p>
            <a:r>
              <a:rPr lang="zh-CN" altLang="en-US"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区块链简介</a:t>
            </a:r>
            <a:endParaRPr lang="en-US" altLang="zh-CN" sz="66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7" name="矩形 6">
            <a:extLst>
              <a:ext uri="{FF2B5EF4-FFF2-40B4-BE49-F238E27FC236}">
                <a16:creationId xmlns:a16="http://schemas.microsoft.com/office/drawing/2014/main" xmlns="" id="{BC6D9D55-579E-479B-9C02-D5426E46835B}"/>
              </a:ext>
            </a:extLst>
          </p:cNvPr>
          <p:cNvSpPr/>
          <p:nvPr/>
        </p:nvSpPr>
        <p:spPr>
          <a:xfrm>
            <a:off x="4281562" y="3644900"/>
            <a:ext cx="3948038" cy="670761"/>
          </a:xfrm>
          <a:prstGeom prst="rect">
            <a:avLst/>
          </a:prstGeom>
        </p:spPr>
        <p:txBody>
          <a:bodyPr wrap="square">
            <a:spAutoFit/>
          </a:bodyPr>
          <a:lstStyle/>
          <a:p>
            <a:pPr>
              <a:lnSpc>
                <a:spcPct val="150000"/>
              </a:lnSpc>
            </a:pPr>
            <a:r>
              <a:rPr lang="en-US" altLang="zh-CN" sz="2800" dirty="0">
                <a:solidFill>
                  <a:schemeClr val="bg1"/>
                </a:solidFill>
              </a:rPr>
              <a:t>Block chain introduction</a:t>
            </a:r>
            <a:endParaRPr lang="zh-CN" altLang="en-US" sz="2800" spc="300" dirty="0">
              <a:solidFill>
                <a:schemeClr val="bg1"/>
              </a:solidFill>
              <a:latin typeface="微软雅黑" panose="020B0503020204020204" charset="-122"/>
              <a:ea typeface="微软雅黑" panose="020B0503020204020204" charset="-122"/>
              <a:cs typeface="+mn-ea"/>
              <a:sym typeface="+mn-lt"/>
            </a:endParaRPr>
          </a:p>
        </p:txBody>
      </p:sp>
    </p:spTree>
    <p:extLst>
      <p:ext uri="{BB962C8B-B14F-4D97-AF65-F5344CB8AC3E}">
        <p14:creationId xmlns:p14="http://schemas.microsoft.com/office/powerpoint/2010/main" val="3275331999"/>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childTnLst>
                          </p:cTn>
                        </p:par>
                        <p:par>
                          <p:cTn id="18" fill="hold">
                            <p:stCondLst>
                              <p:cond delay="12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descr="e7d195523061f1c0205959036996ad55c215b892a7aac5c0B9ADEF7896FB48F2EF97163A2DE1401E1875DEDC438B7864AD24CA23553DBBBD975DAF4CAD4A2592689FFB6CEE59FFA55B2702D0E5EE29CD460A1AC370B226DEBE908B2FF819E4A1FC4F1758D523790F4121B8C80FA7CB37F1EFCCA1FD7CA77B4DF45B8E73C5C3F5414A721527975475">
            <a:extLst>
              <a:ext uri="{FF2B5EF4-FFF2-40B4-BE49-F238E27FC236}">
                <a16:creationId xmlns:a16="http://schemas.microsoft.com/office/drawing/2014/main" xmlns="" id="{25CB3815-A46C-45C6-9869-26090610D9E3}"/>
              </a:ext>
            </a:extLst>
          </p:cNvPr>
          <p:cNvGrpSpPr/>
          <p:nvPr/>
        </p:nvGrpSpPr>
        <p:grpSpPr>
          <a:xfrm rot="900000">
            <a:off x="1179491" y="1358663"/>
            <a:ext cx="4122904" cy="4107312"/>
            <a:chOff x="3762656" y="3932624"/>
            <a:chExt cx="773642" cy="770715"/>
          </a:xfrm>
          <a:solidFill>
            <a:schemeClr val="bg1"/>
          </a:solidFill>
        </p:grpSpPr>
        <p:sp>
          <p:nvSpPr>
            <p:cNvPr id="5" name="Freeform 114">
              <a:extLst>
                <a:ext uri="{FF2B5EF4-FFF2-40B4-BE49-F238E27FC236}">
                  <a16:creationId xmlns:a16="http://schemas.microsoft.com/office/drawing/2014/main" xmlns="" id="{A4D360F1-EF63-4F57-A338-14C70E9D2414}"/>
                </a:ext>
              </a:extLst>
            </p:cNvPr>
            <p:cNvSpPr>
              <a:spLocks/>
            </p:cNvSpPr>
            <p:nvPr/>
          </p:nvSpPr>
          <p:spPr bwMode="auto">
            <a:xfrm>
              <a:off x="3762656" y="4329689"/>
              <a:ext cx="373650" cy="373650"/>
            </a:xfrm>
            <a:custGeom>
              <a:avLst/>
              <a:gdLst>
                <a:gd name="T0" fmla="*/ 13 w 162"/>
                <a:gd name="T1" fmla="*/ 0 h 162"/>
                <a:gd name="T2" fmla="*/ 0 w 162"/>
                <a:gd name="T3" fmla="*/ 0 h 162"/>
                <a:gd name="T4" fmla="*/ 162 w 162"/>
                <a:gd name="T5" fmla="*/ 162 h 162"/>
                <a:gd name="T6" fmla="*/ 162 w 162"/>
                <a:gd name="T7" fmla="*/ 150 h 162"/>
                <a:gd name="T8" fmla="*/ 13 w 162"/>
                <a:gd name="T9" fmla="*/ 0 h 162"/>
              </a:gdLst>
              <a:ahLst/>
              <a:cxnLst>
                <a:cxn ang="0">
                  <a:pos x="T0" y="T1"/>
                </a:cxn>
                <a:cxn ang="0">
                  <a:pos x="T2" y="T3"/>
                </a:cxn>
                <a:cxn ang="0">
                  <a:pos x="T4" y="T5"/>
                </a:cxn>
                <a:cxn ang="0">
                  <a:pos x="T6" y="T7"/>
                </a:cxn>
                <a:cxn ang="0">
                  <a:pos x="T8" y="T9"/>
                </a:cxn>
              </a:cxnLst>
              <a:rect l="0" t="0" r="r" b="b"/>
              <a:pathLst>
                <a:path w="162" h="162">
                  <a:moveTo>
                    <a:pt x="13" y="0"/>
                  </a:moveTo>
                  <a:cubicBezTo>
                    <a:pt x="0" y="0"/>
                    <a:pt x="0" y="0"/>
                    <a:pt x="0" y="0"/>
                  </a:cubicBezTo>
                  <a:cubicBezTo>
                    <a:pt x="3" y="88"/>
                    <a:pt x="74" y="160"/>
                    <a:pt x="162" y="162"/>
                  </a:cubicBezTo>
                  <a:cubicBezTo>
                    <a:pt x="162" y="150"/>
                    <a:pt x="162" y="150"/>
                    <a:pt x="162" y="150"/>
                  </a:cubicBezTo>
                  <a:cubicBezTo>
                    <a:pt x="81" y="147"/>
                    <a:pt x="15" y="81"/>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6" name="Freeform 115">
              <a:extLst>
                <a:ext uri="{FF2B5EF4-FFF2-40B4-BE49-F238E27FC236}">
                  <a16:creationId xmlns:a16="http://schemas.microsoft.com/office/drawing/2014/main" xmlns="" id="{FA58519E-5125-4F26-8951-633F0FB399C9}"/>
                </a:ext>
              </a:extLst>
            </p:cNvPr>
            <p:cNvSpPr>
              <a:spLocks noEditPoints="1"/>
            </p:cNvSpPr>
            <p:nvPr/>
          </p:nvSpPr>
          <p:spPr bwMode="auto">
            <a:xfrm>
              <a:off x="4494347" y="4329689"/>
              <a:ext cx="41950" cy="104388"/>
            </a:xfrm>
            <a:custGeom>
              <a:avLst/>
              <a:gdLst>
                <a:gd name="T0" fmla="*/ 0 w 18"/>
                <a:gd name="T1" fmla="*/ 35 h 45"/>
                <a:gd name="T2" fmla="*/ 0 w 18"/>
                <a:gd name="T3" fmla="*/ 35 h 45"/>
                <a:gd name="T4" fmla="*/ 10 w 18"/>
                <a:gd name="T5" fmla="*/ 45 h 45"/>
                <a:gd name="T6" fmla="*/ 10 w 18"/>
                <a:gd name="T7" fmla="*/ 45 h 45"/>
                <a:gd name="T8" fmla="*/ 0 w 18"/>
                <a:gd name="T9" fmla="*/ 35 h 45"/>
                <a:gd name="T10" fmla="*/ 18 w 18"/>
                <a:gd name="T11" fmla="*/ 0 h 45"/>
                <a:gd name="T12" fmla="*/ 5 w 18"/>
                <a:gd name="T13" fmla="*/ 0 h 45"/>
                <a:gd name="T14" fmla="*/ 1 w 18"/>
                <a:gd name="T15" fmla="*/ 30 h 45"/>
                <a:gd name="T16" fmla="*/ 12 w 18"/>
                <a:gd name="T17" fmla="*/ 40 h 45"/>
                <a:gd name="T18" fmla="*/ 18 w 18"/>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45">
                  <a:moveTo>
                    <a:pt x="0" y="35"/>
                  </a:moveTo>
                  <a:cubicBezTo>
                    <a:pt x="0" y="35"/>
                    <a:pt x="0" y="35"/>
                    <a:pt x="0" y="35"/>
                  </a:cubicBezTo>
                  <a:cubicBezTo>
                    <a:pt x="4" y="39"/>
                    <a:pt x="7" y="42"/>
                    <a:pt x="10" y="45"/>
                  </a:cubicBezTo>
                  <a:cubicBezTo>
                    <a:pt x="10" y="45"/>
                    <a:pt x="10" y="45"/>
                    <a:pt x="10" y="45"/>
                  </a:cubicBezTo>
                  <a:cubicBezTo>
                    <a:pt x="7" y="42"/>
                    <a:pt x="4" y="39"/>
                    <a:pt x="0" y="35"/>
                  </a:cubicBezTo>
                  <a:moveTo>
                    <a:pt x="18" y="0"/>
                  </a:moveTo>
                  <a:cubicBezTo>
                    <a:pt x="5" y="0"/>
                    <a:pt x="5" y="0"/>
                    <a:pt x="5" y="0"/>
                  </a:cubicBezTo>
                  <a:cubicBezTo>
                    <a:pt x="5" y="10"/>
                    <a:pt x="3" y="20"/>
                    <a:pt x="1" y="30"/>
                  </a:cubicBezTo>
                  <a:cubicBezTo>
                    <a:pt x="5" y="34"/>
                    <a:pt x="9" y="37"/>
                    <a:pt x="12" y="40"/>
                  </a:cubicBezTo>
                  <a:cubicBezTo>
                    <a:pt x="15" y="27"/>
                    <a:pt x="17" y="14"/>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7" name="Freeform 116">
              <a:extLst>
                <a:ext uri="{FF2B5EF4-FFF2-40B4-BE49-F238E27FC236}">
                  <a16:creationId xmlns:a16="http://schemas.microsoft.com/office/drawing/2014/main" xmlns="" id="{9A4C2D5F-B1A2-4DE0-AABE-410D209ACF3A}"/>
                </a:ext>
              </a:extLst>
            </p:cNvPr>
            <p:cNvSpPr>
              <a:spLocks/>
            </p:cNvSpPr>
            <p:nvPr/>
          </p:nvSpPr>
          <p:spPr bwMode="auto">
            <a:xfrm>
              <a:off x="4494347" y="4398955"/>
              <a:ext cx="27316" cy="35121"/>
            </a:xfrm>
            <a:custGeom>
              <a:avLst/>
              <a:gdLst>
                <a:gd name="T0" fmla="*/ 1 w 12"/>
                <a:gd name="T1" fmla="*/ 0 h 15"/>
                <a:gd name="T2" fmla="*/ 0 w 12"/>
                <a:gd name="T3" fmla="*/ 5 h 15"/>
                <a:gd name="T4" fmla="*/ 10 w 12"/>
                <a:gd name="T5" fmla="*/ 15 h 15"/>
                <a:gd name="T6" fmla="*/ 12 w 12"/>
                <a:gd name="T7" fmla="*/ 10 h 15"/>
                <a:gd name="T8" fmla="*/ 1 w 12"/>
                <a:gd name="T9" fmla="*/ 0 h 15"/>
              </a:gdLst>
              <a:ahLst/>
              <a:cxnLst>
                <a:cxn ang="0">
                  <a:pos x="T0" y="T1"/>
                </a:cxn>
                <a:cxn ang="0">
                  <a:pos x="T2" y="T3"/>
                </a:cxn>
                <a:cxn ang="0">
                  <a:pos x="T4" y="T5"/>
                </a:cxn>
                <a:cxn ang="0">
                  <a:pos x="T6" y="T7"/>
                </a:cxn>
                <a:cxn ang="0">
                  <a:pos x="T8" y="T9"/>
                </a:cxn>
              </a:cxnLst>
              <a:rect l="0" t="0" r="r" b="b"/>
              <a:pathLst>
                <a:path w="12" h="15">
                  <a:moveTo>
                    <a:pt x="1" y="0"/>
                  </a:moveTo>
                  <a:cubicBezTo>
                    <a:pt x="1" y="2"/>
                    <a:pt x="0" y="3"/>
                    <a:pt x="0" y="5"/>
                  </a:cubicBezTo>
                  <a:cubicBezTo>
                    <a:pt x="4" y="9"/>
                    <a:pt x="7" y="12"/>
                    <a:pt x="10" y="15"/>
                  </a:cubicBezTo>
                  <a:cubicBezTo>
                    <a:pt x="11" y="13"/>
                    <a:pt x="11" y="12"/>
                    <a:pt x="12" y="10"/>
                  </a:cubicBezTo>
                  <a:cubicBezTo>
                    <a:pt x="9" y="7"/>
                    <a:pt x="5" y="4"/>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8" name="Freeform 117">
              <a:extLst>
                <a:ext uri="{FF2B5EF4-FFF2-40B4-BE49-F238E27FC236}">
                  <a16:creationId xmlns:a16="http://schemas.microsoft.com/office/drawing/2014/main" xmlns="" id="{898C4968-6EF8-44E6-8C22-934167DC8E48}"/>
                </a:ext>
              </a:extLst>
            </p:cNvPr>
            <p:cNvSpPr>
              <a:spLocks/>
            </p:cNvSpPr>
            <p:nvPr/>
          </p:nvSpPr>
          <p:spPr bwMode="auto">
            <a:xfrm>
              <a:off x="4161672" y="4689681"/>
              <a:ext cx="11707" cy="13658"/>
            </a:xfrm>
            <a:custGeom>
              <a:avLst/>
              <a:gdLst>
                <a:gd name="T0" fmla="*/ 0 w 5"/>
                <a:gd name="T1" fmla="*/ 0 h 6"/>
                <a:gd name="T2" fmla="*/ 0 w 5"/>
                <a:gd name="T3" fmla="*/ 6 h 6"/>
                <a:gd name="T4" fmla="*/ 5 w 5"/>
                <a:gd name="T5" fmla="*/ 6 h 6"/>
                <a:gd name="T6" fmla="*/ 0 w 5"/>
                <a:gd name="T7" fmla="*/ 0 h 6"/>
              </a:gdLst>
              <a:ahLst/>
              <a:cxnLst>
                <a:cxn ang="0">
                  <a:pos x="T0" y="T1"/>
                </a:cxn>
                <a:cxn ang="0">
                  <a:pos x="T2" y="T3"/>
                </a:cxn>
                <a:cxn ang="0">
                  <a:pos x="T4" y="T5"/>
                </a:cxn>
                <a:cxn ang="0">
                  <a:pos x="T6" y="T7"/>
                </a:cxn>
              </a:cxnLst>
              <a:rect l="0" t="0" r="r" b="b"/>
              <a:pathLst>
                <a:path w="5" h="6">
                  <a:moveTo>
                    <a:pt x="0" y="0"/>
                  </a:moveTo>
                  <a:cubicBezTo>
                    <a:pt x="0" y="6"/>
                    <a:pt x="0" y="6"/>
                    <a:pt x="0" y="6"/>
                  </a:cubicBezTo>
                  <a:cubicBezTo>
                    <a:pt x="2" y="6"/>
                    <a:pt x="3" y="6"/>
                    <a:pt x="5" y="6"/>
                  </a:cubicBezTo>
                  <a:cubicBezTo>
                    <a:pt x="3" y="4"/>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9" name="Freeform 118">
              <a:extLst>
                <a:ext uri="{FF2B5EF4-FFF2-40B4-BE49-F238E27FC236}">
                  <a16:creationId xmlns:a16="http://schemas.microsoft.com/office/drawing/2014/main" xmlns="" id="{79C28813-E0FF-4361-A262-D40F7FFFBD5E}"/>
                </a:ext>
              </a:extLst>
            </p:cNvPr>
            <p:cNvSpPr>
              <a:spLocks/>
            </p:cNvSpPr>
            <p:nvPr/>
          </p:nvSpPr>
          <p:spPr bwMode="auto">
            <a:xfrm>
              <a:off x="4161672" y="4676022"/>
              <a:ext cx="23414" cy="27316"/>
            </a:xfrm>
            <a:custGeom>
              <a:avLst/>
              <a:gdLst>
                <a:gd name="T0" fmla="*/ 0 w 10"/>
                <a:gd name="T1" fmla="*/ 0 h 12"/>
                <a:gd name="T2" fmla="*/ 0 w 10"/>
                <a:gd name="T3" fmla="*/ 6 h 12"/>
                <a:gd name="T4" fmla="*/ 5 w 10"/>
                <a:gd name="T5" fmla="*/ 12 h 12"/>
                <a:gd name="T6" fmla="*/ 10 w 10"/>
                <a:gd name="T7" fmla="*/ 12 h 12"/>
                <a:gd name="T8" fmla="*/ 0 w 10"/>
                <a:gd name="T9" fmla="*/ 0 h 12"/>
              </a:gdLst>
              <a:ahLst/>
              <a:cxnLst>
                <a:cxn ang="0">
                  <a:pos x="T0" y="T1"/>
                </a:cxn>
                <a:cxn ang="0">
                  <a:pos x="T2" y="T3"/>
                </a:cxn>
                <a:cxn ang="0">
                  <a:pos x="T4" y="T5"/>
                </a:cxn>
                <a:cxn ang="0">
                  <a:pos x="T6" y="T7"/>
                </a:cxn>
                <a:cxn ang="0">
                  <a:pos x="T8" y="T9"/>
                </a:cxn>
              </a:cxnLst>
              <a:rect l="0" t="0" r="r" b="b"/>
              <a:pathLst>
                <a:path w="10" h="12">
                  <a:moveTo>
                    <a:pt x="0" y="0"/>
                  </a:moveTo>
                  <a:cubicBezTo>
                    <a:pt x="0" y="6"/>
                    <a:pt x="0" y="6"/>
                    <a:pt x="0" y="6"/>
                  </a:cubicBezTo>
                  <a:cubicBezTo>
                    <a:pt x="2" y="8"/>
                    <a:pt x="3" y="10"/>
                    <a:pt x="5" y="12"/>
                  </a:cubicBezTo>
                  <a:cubicBezTo>
                    <a:pt x="7" y="12"/>
                    <a:pt x="8" y="12"/>
                    <a:pt x="10" y="12"/>
                  </a:cubicBezTo>
                  <a:cubicBezTo>
                    <a:pt x="6" y="8"/>
                    <a:pt x="3"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0" name="Freeform 119">
              <a:extLst>
                <a:ext uri="{FF2B5EF4-FFF2-40B4-BE49-F238E27FC236}">
                  <a16:creationId xmlns:a16="http://schemas.microsoft.com/office/drawing/2014/main" xmlns="" id="{6988D872-6BD8-4158-9856-E6B02F094AA6}"/>
                </a:ext>
              </a:extLst>
            </p:cNvPr>
            <p:cNvSpPr>
              <a:spLocks/>
            </p:cNvSpPr>
            <p:nvPr/>
          </p:nvSpPr>
          <p:spPr bwMode="auto">
            <a:xfrm>
              <a:off x="4161672" y="4410663"/>
              <a:ext cx="356090" cy="292676"/>
            </a:xfrm>
            <a:custGeom>
              <a:avLst/>
              <a:gdLst>
                <a:gd name="T0" fmla="*/ 144 w 154"/>
                <a:gd name="T1" fmla="*/ 0 h 127"/>
                <a:gd name="T2" fmla="*/ 0 w 154"/>
                <a:gd name="T3" fmla="*/ 115 h 127"/>
                <a:gd name="T4" fmla="*/ 0 w 154"/>
                <a:gd name="T5" fmla="*/ 115 h 127"/>
                <a:gd name="T6" fmla="*/ 10 w 154"/>
                <a:gd name="T7" fmla="*/ 127 h 127"/>
                <a:gd name="T8" fmla="*/ 154 w 154"/>
                <a:gd name="T9" fmla="*/ 10 h 127"/>
                <a:gd name="T10" fmla="*/ 144 w 154"/>
                <a:gd name="T11" fmla="*/ 0 h 127"/>
              </a:gdLst>
              <a:ahLst/>
              <a:cxnLst>
                <a:cxn ang="0">
                  <a:pos x="T0" y="T1"/>
                </a:cxn>
                <a:cxn ang="0">
                  <a:pos x="T2" y="T3"/>
                </a:cxn>
                <a:cxn ang="0">
                  <a:pos x="T4" y="T5"/>
                </a:cxn>
                <a:cxn ang="0">
                  <a:pos x="T6" y="T7"/>
                </a:cxn>
                <a:cxn ang="0">
                  <a:pos x="T8" y="T9"/>
                </a:cxn>
                <a:cxn ang="0">
                  <a:pos x="T10" y="T11"/>
                </a:cxn>
              </a:cxnLst>
              <a:rect l="0" t="0" r="r" b="b"/>
              <a:pathLst>
                <a:path w="154" h="127">
                  <a:moveTo>
                    <a:pt x="144" y="0"/>
                  </a:moveTo>
                  <a:cubicBezTo>
                    <a:pt x="127" y="64"/>
                    <a:pt x="69" y="112"/>
                    <a:pt x="0" y="115"/>
                  </a:cubicBezTo>
                  <a:cubicBezTo>
                    <a:pt x="0" y="115"/>
                    <a:pt x="0" y="115"/>
                    <a:pt x="0" y="115"/>
                  </a:cubicBezTo>
                  <a:cubicBezTo>
                    <a:pt x="3" y="119"/>
                    <a:pt x="6" y="123"/>
                    <a:pt x="10" y="127"/>
                  </a:cubicBezTo>
                  <a:cubicBezTo>
                    <a:pt x="78" y="120"/>
                    <a:pt x="134" y="73"/>
                    <a:pt x="154" y="10"/>
                  </a:cubicBezTo>
                  <a:cubicBezTo>
                    <a:pt x="151" y="7"/>
                    <a:pt x="148" y="4"/>
                    <a:pt x="1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1" name="Freeform 120">
              <a:extLst>
                <a:ext uri="{FF2B5EF4-FFF2-40B4-BE49-F238E27FC236}">
                  <a16:creationId xmlns:a16="http://schemas.microsoft.com/office/drawing/2014/main" xmlns="" id="{06E9835A-1C1F-4869-935D-793EFED74E86}"/>
                </a:ext>
              </a:extLst>
            </p:cNvPr>
            <p:cNvSpPr>
              <a:spLocks/>
            </p:cNvSpPr>
            <p:nvPr/>
          </p:nvSpPr>
          <p:spPr bwMode="auto">
            <a:xfrm>
              <a:off x="4161672" y="3932624"/>
              <a:ext cx="374626" cy="373650"/>
            </a:xfrm>
            <a:custGeom>
              <a:avLst/>
              <a:gdLst>
                <a:gd name="T0" fmla="*/ 0 w 162"/>
                <a:gd name="T1" fmla="*/ 0 h 162"/>
                <a:gd name="T2" fmla="*/ 0 w 162"/>
                <a:gd name="T3" fmla="*/ 12 h 162"/>
                <a:gd name="T4" fmla="*/ 149 w 162"/>
                <a:gd name="T5" fmla="*/ 162 h 162"/>
                <a:gd name="T6" fmla="*/ 162 w 162"/>
                <a:gd name="T7" fmla="*/ 162 h 162"/>
                <a:gd name="T8" fmla="*/ 0 w 162"/>
                <a:gd name="T9" fmla="*/ 0 h 162"/>
              </a:gdLst>
              <a:ahLst/>
              <a:cxnLst>
                <a:cxn ang="0">
                  <a:pos x="T0" y="T1"/>
                </a:cxn>
                <a:cxn ang="0">
                  <a:pos x="T2" y="T3"/>
                </a:cxn>
                <a:cxn ang="0">
                  <a:pos x="T4" y="T5"/>
                </a:cxn>
                <a:cxn ang="0">
                  <a:pos x="T6" y="T7"/>
                </a:cxn>
                <a:cxn ang="0">
                  <a:pos x="T8" y="T9"/>
                </a:cxn>
              </a:cxnLst>
              <a:rect l="0" t="0" r="r" b="b"/>
              <a:pathLst>
                <a:path w="162" h="162">
                  <a:moveTo>
                    <a:pt x="0" y="0"/>
                  </a:moveTo>
                  <a:cubicBezTo>
                    <a:pt x="0" y="12"/>
                    <a:pt x="0" y="12"/>
                    <a:pt x="0" y="12"/>
                  </a:cubicBezTo>
                  <a:cubicBezTo>
                    <a:pt x="81" y="15"/>
                    <a:pt x="146" y="80"/>
                    <a:pt x="149" y="162"/>
                  </a:cubicBezTo>
                  <a:cubicBezTo>
                    <a:pt x="162" y="162"/>
                    <a:pt x="162" y="162"/>
                    <a:pt x="162" y="162"/>
                  </a:cubicBezTo>
                  <a:cubicBezTo>
                    <a:pt x="159" y="74"/>
                    <a:pt x="88"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2" name="Freeform 121">
              <a:extLst>
                <a:ext uri="{FF2B5EF4-FFF2-40B4-BE49-F238E27FC236}">
                  <a16:creationId xmlns:a16="http://schemas.microsoft.com/office/drawing/2014/main" xmlns="" id="{EC739DF6-44B5-48CF-AFFA-2D53504D39AA}"/>
                </a:ext>
              </a:extLst>
            </p:cNvPr>
            <p:cNvSpPr>
              <a:spLocks/>
            </p:cNvSpPr>
            <p:nvPr/>
          </p:nvSpPr>
          <p:spPr bwMode="auto">
            <a:xfrm>
              <a:off x="3762656" y="3932624"/>
              <a:ext cx="373650" cy="373650"/>
            </a:xfrm>
            <a:custGeom>
              <a:avLst/>
              <a:gdLst>
                <a:gd name="T0" fmla="*/ 162 w 162"/>
                <a:gd name="T1" fmla="*/ 0 h 162"/>
                <a:gd name="T2" fmla="*/ 0 w 162"/>
                <a:gd name="T3" fmla="*/ 162 h 162"/>
                <a:gd name="T4" fmla="*/ 13 w 162"/>
                <a:gd name="T5" fmla="*/ 162 h 162"/>
                <a:gd name="T6" fmla="*/ 162 w 162"/>
                <a:gd name="T7" fmla="*/ 12 h 162"/>
                <a:gd name="T8" fmla="*/ 162 w 162"/>
                <a:gd name="T9" fmla="*/ 0 h 162"/>
              </a:gdLst>
              <a:ahLst/>
              <a:cxnLst>
                <a:cxn ang="0">
                  <a:pos x="T0" y="T1"/>
                </a:cxn>
                <a:cxn ang="0">
                  <a:pos x="T2" y="T3"/>
                </a:cxn>
                <a:cxn ang="0">
                  <a:pos x="T4" y="T5"/>
                </a:cxn>
                <a:cxn ang="0">
                  <a:pos x="T6" y="T7"/>
                </a:cxn>
                <a:cxn ang="0">
                  <a:pos x="T8" y="T9"/>
                </a:cxn>
              </a:cxnLst>
              <a:rect l="0" t="0" r="r" b="b"/>
              <a:pathLst>
                <a:path w="162" h="162">
                  <a:moveTo>
                    <a:pt x="162" y="0"/>
                  </a:moveTo>
                  <a:cubicBezTo>
                    <a:pt x="74" y="2"/>
                    <a:pt x="3" y="73"/>
                    <a:pt x="0" y="162"/>
                  </a:cubicBezTo>
                  <a:cubicBezTo>
                    <a:pt x="13" y="162"/>
                    <a:pt x="13" y="162"/>
                    <a:pt x="13" y="162"/>
                  </a:cubicBezTo>
                  <a:cubicBezTo>
                    <a:pt x="15" y="80"/>
                    <a:pt x="81" y="15"/>
                    <a:pt x="162" y="12"/>
                  </a:cubicBezTo>
                  <a:cubicBezTo>
                    <a:pt x="162" y="0"/>
                    <a:pt x="162" y="0"/>
                    <a:pt x="16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3" name="Freeform 122">
              <a:extLst>
                <a:ext uri="{FF2B5EF4-FFF2-40B4-BE49-F238E27FC236}">
                  <a16:creationId xmlns:a16="http://schemas.microsoft.com/office/drawing/2014/main" xmlns="" id="{67B0387B-2A91-4E0B-9613-50E0EFCD0977}"/>
                </a:ext>
              </a:extLst>
            </p:cNvPr>
            <p:cNvSpPr>
              <a:spLocks noEditPoints="1"/>
            </p:cNvSpPr>
            <p:nvPr/>
          </p:nvSpPr>
          <p:spPr bwMode="auto">
            <a:xfrm>
              <a:off x="3845581" y="4013598"/>
              <a:ext cx="604865" cy="606816"/>
            </a:xfrm>
            <a:custGeom>
              <a:avLst/>
              <a:gdLst>
                <a:gd name="T0" fmla="*/ 214 w 262"/>
                <a:gd name="T1" fmla="*/ 232 h 263"/>
                <a:gd name="T2" fmla="*/ 199 w 262"/>
                <a:gd name="T3" fmla="*/ 244 h 263"/>
                <a:gd name="T4" fmla="*/ 185 w 262"/>
                <a:gd name="T5" fmla="*/ 251 h 263"/>
                <a:gd name="T6" fmla="*/ 223 w 262"/>
                <a:gd name="T7" fmla="*/ 225 h 263"/>
                <a:gd name="T8" fmla="*/ 176 w 262"/>
                <a:gd name="T9" fmla="*/ 254 h 263"/>
                <a:gd name="T10" fmla="*/ 167 w 262"/>
                <a:gd name="T11" fmla="*/ 256 h 263"/>
                <a:gd name="T12" fmla="*/ 235 w 262"/>
                <a:gd name="T13" fmla="*/ 211 h 263"/>
                <a:gd name="T14" fmla="*/ 240 w 262"/>
                <a:gd name="T15" fmla="*/ 203 h 263"/>
                <a:gd name="T16" fmla="*/ 156 w 262"/>
                <a:gd name="T17" fmla="*/ 259 h 263"/>
                <a:gd name="T18" fmla="*/ 245 w 262"/>
                <a:gd name="T19" fmla="*/ 195 h 263"/>
                <a:gd name="T20" fmla="*/ 253 w 262"/>
                <a:gd name="T21" fmla="*/ 181 h 263"/>
                <a:gd name="T22" fmla="*/ 138 w 262"/>
                <a:gd name="T23" fmla="*/ 262 h 263"/>
                <a:gd name="T24" fmla="*/ 122 w 262"/>
                <a:gd name="T25" fmla="*/ 263 h 263"/>
                <a:gd name="T26" fmla="*/ 255 w 262"/>
                <a:gd name="T27" fmla="*/ 169 h 263"/>
                <a:gd name="T28" fmla="*/ 259 w 262"/>
                <a:gd name="T29" fmla="*/ 161 h 263"/>
                <a:gd name="T30" fmla="*/ 110 w 262"/>
                <a:gd name="T31" fmla="*/ 260 h 263"/>
                <a:gd name="T32" fmla="*/ 260 w 262"/>
                <a:gd name="T33" fmla="*/ 145 h 263"/>
                <a:gd name="T34" fmla="*/ 261 w 262"/>
                <a:gd name="T35" fmla="*/ 136 h 263"/>
                <a:gd name="T36" fmla="*/ 86 w 262"/>
                <a:gd name="T37" fmla="*/ 255 h 263"/>
                <a:gd name="T38" fmla="*/ 83 w 262"/>
                <a:gd name="T39" fmla="*/ 254 h 263"/>
                <a:gd name="T40" fmla="*/ 261 w 262"/>
                <a:gd name="T41" fmla="*/ 117 h 263"/>
                <a:gd name="T42" fmla="*/ 70 w 262"/>
                <a:gd name="T43" fmla="*/ 247 h 263"/>
                <a:gd name="T44" fmla="*/ 62 w 262"/>
                <a:gd name="T45" fmla="*/ 242 h 263"/>
                <a:gd name="T46" fmla="*/ 258 w 262"/>
                <a:gd name="T47" fmla="*/ 106 h 263"/>
                <a:gd name="T48" fmla="*/ 257 w 262"/>
                <a:gd name="T49" fmla="*/ 97 h 263"/>
                <a:gd name="T50" fmla="*/ 52 w 262"/>
                <a:gd name="T51" fmla="*/ 235 h 263"/>
                <a:gd name="T52" fmla="*/ 251 w 262"/>
                <a:gd name="T53" fmla="*/ 82 h 263"/>
                <a:gd name="T54" fmla="*/ 247 w 262"/>
                <a:gd name="T55" fmla="*/ 74 h 263"/>
                <a:gd name="T56" fmla="*/ 33 w 262"/>
                <a:gd name="T57" fmla="*/ 219 h 263"/>
                <a:gd name="T58" fmla="*/ 31 w 262"/>
                <a:gd name="T59" fmla="*/ 217 h 263"/>
                <a:gd name="T60" fmla="*/ 239 w 262"/>
                <a:gd name="T61" fmla="*/ 57 h 263"/>
                <a:gd name="T62" fmla="*/ 22 w 262"/>
                <a:gd name="T63" fmla="*/ 204 h 263"/>
                <a:gd name="T64" fmla="*/ 18 w 262"/>
                <a:gd name="T65" fmla="*/ 196 h 263"/>
                <a:gd name="T66" fmla="*/ 231 w 262"/>
                <a:gd name="T67" fmla="*/ 48 h 263"/>
                <a:gd name="T68" fmla="*/ 225 w 262"/>
                <a:gd name="T69" fmla="*/ 42 h 263"/>
                <a:gd name="T70" fmla="*/ 9 w 262"/>
                <a:gd name="T71" fmla="*/ 180 h 263"/>
                <a:gd name="T72" fmla="*/ 213 w 262"/>
                <a:gd name="T73" fmla="*/ 31 h 263"/>
                <a:gd name="T74" fmla="*/ 211 w 262"/>
                <a:gd name="T75" fmla="*/ 30 h 263"/>
                <a:gd name="T76" fmla="*/ 4 w 262"/>
                <a:gd name="T77" fmla="*/ 162 h 263"/>
                <a:gd name="T78" fmla="*/ 199 w 262"/>
                <a:gd name="T79" fmla="*/ 20 h 263"/>
                <a:gd name="T80" fmla="*/ 191 w 262"/>
                <a:gd name="T81" fmla="*/ 15 h 263"/>
                <a:gd name="T82" fmla="*/ 2 w 262"/>
                <a:gd name="T83" fmla="*/ 150 h 263"/>
                <a:gd name="T84" fmla="*/ 0 w 262"/>
                <a:gd name="T85" fmla="*/ 141 h 263"/>
                <a:gd name="T86" fmla="*/ 180 w 262"/>
                <a:gd name="T87" fmla="*/ 10 h 263"/>
                <a:gd name="T88" fmla="*/ 0 w 262"/>
                <a:gd name="T89" fmla="*/ 132 h 263"/>
                <a:gd name="T90" fmla="*/ 0 w 262"/>
                <a:gd name="T91" fmla="*/ 116 h 263"/>
                <a:gd name="T92" fmla="*/ 162 w 262"/>
                <a:gd name="T93" fmla="*/ 5 h 263"/>
                <a:gd name="T94" fmla="*/ 146 w 262"/>
                <a:gd name="T95" fmla="*/ 3 h 263"/>
                <a:gd name="T96" fmla="*/ 4 w 262"/>
                <a:gd name="T97" fmla="*/ 105 h 263"/>
                <a:gd name="T98" fmla="*/ 137 w 262"/>
                <a:gd name="T99" fmla="*/ 2 h 263"/>
                <a:gd name="T100" fmla="*/ 128 w 262"/>
                <a:gd name="T101" fmla="*/ 1 h 263"/>
                <a:gd name="T102" fmla="*/ 11 w 262"/>
                <a:gd name="T103" fmla="*/ 81 h 263"/>
                <a:gd name="T104" fmla="*/ 11 w 262"/>
                <a:gd name="T105" fmla="*/ 78 h 263"/>
                <a:gd name="T106" fmla="*/ 116 w 262"/>
                <a:gd name="T107" fmla="*/ 3 h 263"/>
                <a:gd name="T108" fmla="*/ 107 w 262"/>
                <a:gd name="T109" fmla="*/ 4 h 263"/>
                <a:gd name="T110" fmla="*/ 25 w 262"/>
                <a:gd name="T111" fmla="*/ 57 h 263"/>
                <a:gd name="T112" fmla="*/ 98 w 262"/>
                <a:gd name="T113" fmla="*/ 6 h 263"/>
                <a:gd name="T114" fmla="*/ 83 w 262"/>
                <a:gd name="T115" fmla="*/ 11 h 263"/>
                <a:gd name="T116" fmla="*/ 32 w 262"/>
                <a:gd name="T117" fmla="*/ 47 h 263"/>
                <a:gd name="T118" fmla="*/ 37 w 262"/>
                <a:gd name="T119" fmla="*/ 40 h 263"/>
                <a:gd name="T120" fmla="*/ 67 w 262"/>
                <a:gd name="T121" fmla="*/ 19 h 263"/>
                <a:gd name="T122" fmla="*/ 44 w 262"/>
                <a:gd name="T123" fmla="*/ 35 h 263"/>
                <a:gd name="T124" fmla="*/ 59 w 262"/>
                <a:gd name="T125" fmla="*/ 23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2" h="263">
                  <a:moveTo>
                    <a:pt x="207" y="239"/>
                  </a:moveTo>
                  <a:cubicBezTo>
                    <a:pt x="207" y="239"/>
                    <a:pt x="207" y="239"/>
                    <a:pt x="207" y="239"/>
                  </a:cubicBezTo>
                  <a:cubicBezTo>
                    <a:pt x="205" y="240"/>
                    <a:pt x="203" y="241"/>
                    <a:pt x="202" y="242"/>
                  </a:cubicBezTo>
                  <a:cubicBezTo>
                    <a:pt x="201" y="242"/>
                    <a:pt x="201" y="242"/>
                    <a:pt x="201" y="242"/>
                  </a:cubicBezTo>
                  <a:cubicBezTo>
                    <a:pt x="201" y="241"/>
                    <a:pt x="201" y="241"/>
                    <a:pt x="201" y="241"/>
                  </a:cubicBezTo>
                  <a:cubicBezTo>
                    <a:pt x="201" y="241"/>
                    <a:pt x="201" y="241"/>
                    <a:pt x="201" y="241"/>
                  </a:cubicBezTo>
                  <a:cubicBezTo>
                    <a:pt x="203" y="240"/>
                    <a:pt x="204" y="239"/>
                    <a:pt x="206" y="238"/>
                  </a:cubicBezTo>
                  <a:cubicBezTo>
                    <a:pt x="206" y="238"/>
                    <a:pt x="206" y="238"/>
                    <a:pt x="206" y="238"/>
                  </a:cubicBezTo>
                  <a:lnTo>
                    <a:pt x="207" y="239"/>
                  </a:lnTo>
                  <a:close/>
                  <a:moveTo>
                    <a:pt x="202" y="242"/>
                  </a:moveTo>
                  <a:cubicBezTo>
                    <a:pt x="203" y="241"/>
                    <a:pt x="205" y="240"/>
                    <a:pt x="207" y="239"/>
                  </a:cubicBezTo>
                  <a:cubicBezTo>
                    <a:pt x="206" y="238"/>
                    <a:pt x="206" y="238"/>
                    <a:pt x="206" y="238"/>
                  </a:cubicBezTo>
                  <a:cubicBezTo>
                    <a:pt x="205" y="239"/>
                    <a:pt x="203" y="240"/>
                    <a:pt x="201" y="241"/>
                  </a:cubicBezTo>
                  <a:lnTo>
                    <a:pt x="202" y="242"/>
                  </a:lnTo>
                  <a:close/>
                  <a:moveTo>
                    <a:pt x="209" y="237"/>
                  </a:moveTo>
                  <a:cubicBezTo>
                    <a:pt x="208" y="236"/>
                    <a:pt x="208" y="236"/>
                    <a:pt x="208" y="236"/>
                  </a:cubicBezTo>
                  <a:cubicBezTo>
                    <a:pt x="208" y="236"/>
                    <a:pt x="208" y="236"/>
                    <a:pt x="208" y="236"/>
                  </a:cubicBezTo>
                  <a:cubicBezTo>
                    <a:pt x="210" y="235"/>
                    <a:pt x="212" y="233"/>
                    <a:pt x="213" y="232"/>
                  </a:cubicBezTo>
                  <a:cubicBezTo>
                    <a:pt x="214" y="232"/>
                    <a:pt x="214" y="232"/>
                    <a:pt x="214" y="232"/>
                  </a:cubicBezTo>
                  <a:cubicBezTo>
                    <a:pt x="214" y="233"/>
                    <a:pt x="214" y="233"/>
                    <a:pt x="214" y="233"/>
                  </a:cubicBezTo>
                  <a:cubicBezTo>
                    <a:pt x="214" y="233"/>
                    <a:pt x="214" y="233"/>
                    <a:pt x="214" y="233"/>
                  </a:cubicBezTo>
                  <a:cubicBezTo>
                    <a:pt x="213" y="234"/>
                    <a:pt x="211" y="236"/>
                    <a:pt x="209" y="237"/>
                  </a:cubicBezTo>
                  <a:close/>
                  <a:moveTo>
                    <a:pt x="209" y="236"/>
                  </a:moveTo>
                  <a:cubicBezTo>
                    <a:pt x="209" y="237"/>
                    <a:pt x="209" y="237"/>
                    <a:pt x="209" y="237"/>
                  </a:cubicBezTo>
                  <a:cubicBezTo>
                    <a:pt x="211" y="236"/>
                    <a:pt x="212" y="234"/>
                    <a:pt x="214" y="233"/>
                  </a:cubicBezTo>
                  <a:cubicBezTo>
                    <a:pt x="214" y="232"/>
                    <a:pt x="214" y="232"/>
                    <a:pt x="214" y="232"/>
                  </a:cubicBezTo>
                  <a:cubicBezTo>
                    <a:pt x="212" y="234"/>
                    <a:pt x="210" y="235"/>
                    <a:pt x="209" y="236"/>
                  </a:cubicBezTo>
                  <a:close/>
                  <a:moveTo>
                    <a:pt x="199" y="244"/>
                  </a:moveTo>
                  <a:cubicBezTo>
                    <a:pt x="199" y="244"/>
                    <a:pt x="199" y="244"/>
                    <a:pt x="199" y="244"/>
                  </a:cubicBezTo>
                  <a:cubicBezTo>
                    <a:pt x="197" y="245"/>
                    <a:pt x="196" y="246"/>
                    <a:pt x="194" y="247"/>
                  </a:cubicBezTo>
                  <a:cubicBezTo>
                    <a:pt x="193" y="247"/>
                    <a:pt x="193" y="247"/>
                    <a:pt x="193" y="247"/>
                  </a:cubicBezTo>
                  <a:cubicBezTo>
                    <a:pt x="193" y="246"/>
                    <a:pt x="193" y="246"/>
                    <a:pt x="193" y="246"/>
                  </a:cubicBezTo>
                  <a:cubicBezTo>
                    <a:pt x="193" y="246"/>
                    <a:pt x="193" y="246"/>
                    <a:pt x="193" y="246"/>
                  </a:cubicBezTo>
                  <a:cubicBezTo>
                    <a:pt x="195" y="245"/>
                    <a:pt x="197" y="244"/>
                    <a:pt x="199" y="243"/>
                  </a:cubicBezTo>
                  <a:cubicBezTo>
                    <a:pt x="199" y="243"/>
                    <a:pt x="199" y="243"/>
                    <a:pt x="199" y="243"/>
                  </a:cubicBezTo>
                  <a:lnTo>
                    <a:pt x="199" y="244"/>
                  </a:lnTo>
                  <a:close/>
                  <a:moveTo>
                    <a:pt x="194" y="247"/>
                  </a:moveTo>
                  <a:cubicBezTo>
                    <a:pt x="195" y="246"/>
                    <a:pt x="197" y="245"/>
                    <a:pt x="199" y="244"/>
                  </a:cubicBezTo>
                  <a:cubicBezTo>
                    <a:pt x="199" y="243"/>
                    <a:pt x="199" y="243"/>
                    <a:pt x="199" y="243"/>
                  </a:cubicBezTo>
                  <a:cubicBezTo>
                    <a:pt x="197" y="244"/>
                    <a:pt x="195" y="245"/>
                    <a:pt x="193" y="246"/>
                  </a:cubicBezTo>
                  <a:lnTo>
                    <a:pt x="194" y="247"/>
                  </a:lnTo>
                  <a:close/>
                  <a:moveTo>
                    <a:pt x="216" y="231"/>
                  </a:moveTo>
                  <a:cubicBezTo>
                    <a:pt x="215" y="230"/>
                    <a:pt x="215" y="230"/>
                    <a:pt x="215" y="230"/>
                  </a:cubicBezTo>
                  <a:cubicBezTo>
                    <a:pt x="216" y="230"/>
                    <a:pt x="216" y="230"/>
                    <a:pt x="216" y="230"/>
                  </a:cubicBezTo>
                  <a:cubicBezTo>
                    <a:pt x="217" y="229"/>
                    <a:pt x="219" y="227"/>
                    <a:pt x="220" y="226"/>
                  </a:cubicBezTo>
                  <a:cubicBezTo>
                    <a:pt x="220" y="226"/>
                    <a:pt x="220" y="226"/>
                    <a:pt x="220" y="226"/>
                  </a:cubicBezTo>
                  <a:cubicBezTo>
                    <a:pt x="221" y="227"/>
                    <a:pt x="221" y="227"/>
                    <a:pt x="221" y="227"/>
                  </a:cubicBezTo>
                  <a:cubicBezTo>
                    <a:pt x="221" y="227"/>
                    <a:pt x="221" y="227"/>
                    <a:pt x="221" y="227"/>
                  </a:cubicBezTo>
                  <a:cubicBezTo>
                    <a:pt x="220" y="228"/>
                    <a:pt x="218" y="230"/>
                    <a:pt x="216" y="231"/>
                  </a:cubicBezTo>
                  <a:close/>
                  <a:moveTo>
                    <a:pt x="216" y="230"/>
                  </a:moveTo>
                  <a:cubicBezTo>
                    <a:pt x="216" y="231"/>
                    <a:pt x="216" y="231"/>
                    <a:pt x="216" y="231"/>
                  </a:cubicBezTo>
                  <a:cubicBezTo>
                    <a:pt x="218" y="230"/>
                    <a:pt x="219" y="228"/>
                    <a:pt x="221" y="227"/>
                  </a:cubicBezTo>
                  <a:cubicBezTo>
                    <a:pt x="220" y="226"/>
                    <a:pt x="220" y="226"/>
                    <a:pt x="220" y="226"/>
                  </a:cubicBezTo>
                  <a:cubicBezTo>
                    <a:pt x="219" y="228"/>
                    <a:pt x="217" y="229"/>
                    <a:pt x="216" y="230"/>
                  </a:cubicBezTo>
                  <a:close/>
                  <a:moveTo>
                    <a:pt x="191" y="248"/>
                  </a:moveTo>
                  <a:cubicBezTo>
                    <a:pt x="191" y="248"/>
                    <a:pt x="191" y="248"/>
                    <a:pt x="191" y="248"/>
                  </a:cubicBezTo>
                  <a:cubicBezTo>
                    <a:pt x="189" y="249"/>
                    <a:pt x="187" y="250"/>
                    <a:pt x="185" y="251"/>
                  </a:cubicBezTo>
                  <a:cubicBezTo>
                    <a:pt x="185" y="251"/>
                    <a:pt x="185" y="251"/>
                    <a:pt x="185" y="251"/>
                  </a:cubicBezTo>
                  <a:cubicBezTo>
                    <a:pt x="185" y="250"/>
                    <a:pt x="185" y="250"/>
                    <a:pt x="185" y="250"/>
                  </a:cubicBezTo>
                  <a:cubicBezTo>
                    <a:pt x="185" y="250"/>
                    <a:pt x="185" y="250"/>
                    <a:pt x="185" y="250"/>
                  </a:cubicBezTo>
                  <a:cubicBezTo>
                    <a:pt x="187" y="249"/>
                    <a:pt x="189" y="248"/>
                    <a:pt x="191" y="247"/>
                  </a:cubicBezTo>
                  <a:cubicBezTo>
                    <a:pt x="191" y="247"/>
                    <a:pt x="191" y="247"/>
                    <a:pt x="191" y="247"/>
                  </a:cubicBezTo>
                  <a:lnTo>
                    <a:pt x="191" y="248"/>
                  </a:lnTo>
                  <a:close/>
                  <a:moveTo>
                    <a:pt x="185" y="251"/>
                  </a:moveTo>
                  <a:cubicBezTo>
                    <a:pt x="187" y="250"/>
                    <a:pt x="189" y="249"/>
                    <a:pt x="191" y="248"/>
                  </a:cubicBezTo>
                  <a:cubicBezTo>
                    <a:pt x="191" y="247"/>
                    <a:pt x="191" y="247"/>
                    <a:pt x="191" y="247"/>
                  </a:cubicBezTo>
                  <a:cubicBezTo>
                    <a:pt x="189" y="248"/>
                    <a:pt x="187" y="249"/>
                    <a:pt x="185" y="250"/>
                  </a:cubicBezTo>
                  <a:lnTo>
                    <a:pt x="185" y="251"/>
                  </a:lnTo>
                  <a:close/>
                  <a:moveTo>
                    <a:pt x="223" y="225"/>
                  </a:moveTo>
                  <a:cubicBezTo>
                    <a:pt x="222" y="224"/>
                    <a:pt x="222" y="224"/>
                    <a:pt x="222" y="224"/>
                  </a:cubicBezTo>
                  <a:cubicBezTo>
                    <a:pt x="222" y="224"/>
                    <a:pt x="222" y="224"/>
                    <a:pt x="222" y="224"/>
                  </a:cubicBezTo>
                  <a:cubicBezTo>
                    <a:pt x="224" y="222"/>
                    <a:pt x="225" y="221"/>
                    <a:pt x="227" y="219"/>
                  </a:cubicBezTo>
                  <a:cubicBezTo>
                    <a:pt x="227" y="219"/>
                    <a:pt x="227" y="219"/>
                    <a:pt x="227" y="219"/>
                  </a:cubicBezTo>
                  <a:cubicBezTo>
                    <a:pt x="228" y="220"/>
                    <a:pt x="228" y="220"/>
                    <a:pt x="228" y="220"/>
                  </a:cubicBezTo>
                  <a:cubicBezTo>
                    <a:pt x="228" y="220"/>
                    <a:pt x="228" y="220"/>
                    <a:pt x="228" y="220"/>
                  </a:cubicBezTo>
                  <a:cubicBezTo>
                    <a:pt x="226" y="222"/>
                    <a:pt x="225" y="223"/>
                    <a:pt x="223" y="225"/>
                  </a:cubicBezTo>
                  <a:close/>
                  <a:moveTo>
                    <a:pt x="223" y="224"/>
                  </a:moveTo>
                  <a:cubicBezTo>
                    <a:pt x="223" y="225"/>
                    <a:pt x="223" y="225"/>
                    <a:pt x="223" y="225"/>
                  </a:cubicBezTo>
                  <a:cubicBezTo>
                    <a:pt x="223" y="225"/>
                    <a:pt x="223" y="225"/>
                    <a:pt x="223" y="225"/>
                  </a:cubicBezTo>
                  <a:cubicBezTo>
                    <a:pt x="225" y="223"/>
                    <a:pt x="226" y="222"/>
                    <a:pt x="228" y="220"/>
                  </a:cubicBezTo>
                  <a:cubicBezTo>
                    <a:pt x="227" y="220"/>
                    <a:pt x="227" y="220"/>
                    <a:pt x="227" y="220"/>
                  </a:cubicBezTo>
                  <a:cubicBezTo>
                    <a:pt x="226" y="221"/>
                    <a:pt x="224" y="223"/>
                    <a:pt x="223" y="224"/>
                  </a:cubicBezTo>
                  <a:close/>
                  <a:moveTo>
                    <a:pt x="183" y="252"/>
                  </a:moveTo>
                  <a:cubicBezTo>
                    <a:pt x="183" y="252"/>
                    <a:pt x="183" y="252"/>
                    <a:pt x="183" y="252"/>
                  </a:cubicBezTo>
                  <a:cubicBezTo>
                    <a:pt x="181" y="253"/>
                    <a:pt x="179" y="254"/>
                    <a:pt x="177" y="255"/>
                  </a:cubicBezTo>
                  <a:cubicBezTo>
                    <a:pt x="177" y="255"/>
                    <a:pt x="177" y="255"/>
                    <a:pt x="177" y="255"/>
                  </a:cubicBezTo>
                  <a:cubicBezTo>
                    <a:pt x="176" y="254"/>
                    <a:pt x="176" y="254"/>
                    <a:pt x="176" y="254"/>
                  </a:cubicBezTo>
                  <a:cubicBezTo>
                    <a:pt x="176" y="254"/>
                    <a:pt x="176" y="254"/>
                    <a:pt x="176" y="254"/>
                  </a:cubicBezTo>
                  <a:cubicBezTo>
                    <a:pt x="178" y="253"/>
                    <a:pt x="180" y="252"/>
                    <a:pt x="182" y="251"/>
                  </a:cubicBezTo>
                  <a:cubicBezTo>
                    <a:pt x="182" y="251"/>
                    <a:pt x="182" y="251"/>
                    <a:pt x="182" y="251"/>
                  </a:cubicBezTo>
                  <a:lnTo>
                    <a:pt x="183" y="252"/>
                  </a:lnTo>
                  <a:close/>
                  <a:moveTo>
                    <a:pt x="177" y="254"/>
                  </a:moveTo>
                  <a:cubicBezTo>
                    <a:pt x="179" y="254"/>
                    <a:pt x="181" y="253"/>
                    <a:pt x="183" y="252"/>
                  </a:cubicBezTo>
                  <a:cubicBezTo>
                    <a:pt x="182" y="251"/>
                    <a:pt x="182" y="251"/>
                    <a:pt x="182" y="251"/>
                  </a:cubicBezTo>
                  <a:cubicBezTo>
                    <a:pt x="180" y="252"/>
                    <a:pt x="178" y="253"/>
                    <a:pt x="176" y="254"/>
                  </a:cubicBezTo>
                  <a:lnTo>
                    <a:pt x="177" y="254"/>
                  </a:lnTo>
                  <a:close/>
                  <a:moveTo>
                    <a:pt x="230" y="218"/>
                  </a:moveTo>
                  <a:cubicBezTo>
                    <a:pt x="229" y="217"/>
                    <a:pt x="229" y="217"/>
                    <a:pt x="229" y="217"/>
                  </a:cubicBezTo>
                  <a:cubicBezTo>
                    <a:pt x="229" y="217"/>
                    <a:pt x="229" y="217"/>
                    <a:pt x="229" y="217"/>
                  </a:cubicBezTo>
                  <a:cubicBezTo>
                    <a:pt x="230" y="216"/>
                    <a:pt x="231" y="214"/>
                    <a:pt x="233" y="212"/>
                  </a:cubicBezTo>
                  <a:cubicBezTo>
                    <a:pt x="233" y="212"/>
                    <a:pt x="233" y="212"/>
                    <a:pt x="233" y="212"/>
                  </a:cubicBezTo>
                  <a:cubicBezTo>
                    <a:pt x="234" y="213"/>
                    <a:pt x="234" y="213"/>
                    <a:pt x="234" y="213"/>
                  </a:cubicBezTo>
                  <a:cubicBezTo>
                    <a:pt x="234" y="213"/>
                    <a:pt x="234" y="213"/>
                    <a:pt x="234" y="213"/>
                  </a:cubicBezTo>
                  <a:cubicBezTo>
                    <a:pt x="233" y="215"/>
                    <a:pt x="231" y="216"/>
                    <a:pt x="230" y="218"/>
                  </a:cubicBezTo>
                  <a:close/>
                  <a:moveTo>
                    <a:pt x="229" y="217"/>
                  </a:moveTo>
                  <a:cubicBezTo>
                    <a:pt x="230" y="218"/>
                    <a:pt x="230" y="218"/>
                    <a:pt x="230" y="218"/>
                  </a:cubicBezTo>
                  <a:cubicBezTo>
                    <a:pt x="231" y="216"/>
                    <a:pt x="232" y="215"/>
                    <a:pt x="234" y="213"/>
                  </a:cubicBezTo>
                  <a:cubicBezTo>
                    <a:pt x="233" y="213"/>
                    <a:pt x="233" y="213"/>
                    <a:pt x="233" y="213"/>
                  </a:cubicBezTo>
                  <a:cubicBezTo>
                    <a:pt x="232" y="214"/>
                    <a:pt x="230" y="216"/>
                    <a:pt x="229" y="217"/>
                  </a:cubicBezTo>
                  <a:close/>
                  <a:moveTo>
                    <a:pt x="174" y="256"/>
                  </a:moveTo>
                  <a:cubicBezTo>
                    <a:pt x="174" y="256"/>
                    <a:pt x="174" y="256"/>
                    <a:pt x="174" y="256"/>
                  </a:cubicBezTo>
                  <a:cubicBezTo>
                    <a:pt x="172" y="256"/>
                    <a:pt x="170" y="257"/>
                    <a:pt x="168" y="258"/>
                  </a:cubicBezTo>
                  <a:cubicBezTo>
                    <a:pt x="168" y="258"/>
                    <a:pt x="168" y="258"/>
                    <a:pt x="168" y="258"/>
                  </a:cubicBezTo>
                  <a:cubicBezTo>
                    <a:pt x="167" y="256"/>
                    <a:pt x="167" y="256"/>
                    <a:pt x="167" y="256"/>
                  </a:cubicBezTo>
                  <a:cubicBezTo>
                    <a:pt x="168" y="256"/>
                    <a:pt x="168" y="256"/>
                    <a:pt x="168" y="256"/>
                  </a:cubicBezTo>
                  <a:cubicBezTo>
                    <a:pt x="170" y="256"/>
                    <a:pt x="172" y="255"/>
                    <a:pt x="174" y="254"/>
                  </a:cubicBezTo>
                  <a:cubicBezTo>
                    <a:pt x="174" y="254"/>
                    <a:pt x="174" y="254"/>
                    <a:pt x="174" y="254"/>
                  </a:cubicBezTo>
                  <a:lnTo>
                    <a:pt x="174" y="256"/>
                  </a:lnTo>
                  <a:close/>
                  <a:moveTo>
                    <a:pt x="168" y="257"/>
                  </a:moveTo>
                  <a:cubicBezTo>
                    <a:pt x="170" y="257"/>
                    <a:pt x="172" y="256"/>
                    <a:pt x="174" y="255"/>
                  </a:cubicBezTo>
                  <a:cubicBezTo>
                    <a:pt x="174" y="255"/>
                    <a:pt x="174" y="255"/>
                    <a:pt x="174" y="255"/>
                  </a:cubicBezTo>
                  <a:cubicBezTo>
                    <a:pt x="172" y="255"/>
                    <a:pt x="170" y="256"/>
                    <a:pt x="168" y="257"/>
                  </a:cubicBezTo>
                  <a:close/>
                  <a:moveTo>
                    <a:pt x="235" y="211"/>
                  </a:moveTo>
                  <a:cubicBezTo>
                    <a:pt x="234" y="210"/>
                    <a:pt x="234" y="210"/>
                    <a:pt x="234" y="210"/>
                  </a:cubicBezTo>
                  <a:cubicBezTo>
                    <a:pt x="234" y="210"/>
                    <a:pt x="234" y="210"/>
                    <a:pt x="234" y="210"/>
                  </a:cubicBezTo>
                  <a:cubicBezTo>
                    <a:pt x="236" y="208"/>
                    <a:pt x="237" y="207"/>
                    <a:pt x="238" y="205"/>
                  </a:cubicBezTo>
                  <a:cubicBezTo>
                    <a:pt x="238" y="205"/>
                    <a:pt x="238" y="205"/>
                    <a:pt x="238" y="205"/>
                  </a:cubicBezTo>
                  <a:cubicBezTo>
                    <a:pt x="239" y="206"/>
                    <a:pt x="239" y="206"/>
                    <a:pt x="239" y="206"/>
                  </a:cubicBezTo>
                  <a:cubicBezTo>
                    <a:pt x="239" y="206"/>
                    <a:pt x="239" y="206"/>
                    <a:pt x="239" y="206"/>
                  </a:cubicBezTo>
                  <a:cubicBezTo>
                    <a:pt x="238" y="207"/>
                    <a:pt x="237" y="209"/>
                    <a:pt x="236" y="211"/>
                  </a:cubicBezTo>
                  <a:lnTo>
                    <a:pt x="235" y="211"/>
                  </a:lnTo>
                  <a:close/>
                  <a:moveTo>
                    <a:pt x="235" y="210"/>
                  </a:moveTo>
                  <a:cubicBezTo>
                    <a:pt x="235" y="211"/>
                    <a:pt x="235" y="211"/>
                    <a:pt x="235" y="211"/>
                  </a:cubicBezTo>
                  <a:cubicBezTo>
                    <a:pt x="237" y="209"/>
                    <a:pt x="238" y="207"/>
                    <a:pt x="239" y="206"/>
                  </a:cubicBezTo>
                  <a:cubicBezTo>
                    <a:pt x="238" y="205"/>
                    <a:pt x="238" y="205"/>
                    <a:pt x="238" y="205"/>
                  </a:cubicBezTo>
                  <a:cubicBezTo>
                    <a:pt x="237" y="207"/>
                    <a:pt x="236" y="208"/>
                    <a:pt x="235" y="210"/>
                  </a:cubicBezTo>
                  <a:close/>
                  <a:moveTo>
                    <a:pt x="165" y="258"/>
                  </a:moveTo>
                  <a:cubicBezTo>
                    <a:pt x="165" y="258"/>
                    <a:pt x="165" y="258"/>
                    <a:pt x="165" y="258"/>
                  </a:cubicBezTo>
                  <a:cubicBezTo>
                    <a:pt x="163" y="259"/>
                    <a:pt x="161" y="260"/>
                    <a:pt x="159" y="260"/>
                  </a:cubicBezTo>
                  <a:cubicBezTo>
                    <a:pt x="159" y="260"/>
                    <a:pt x="159" y="260"/>
                    <a:pt x="159" y="260"/>
                  </a:cubicBezTo>
                  <a:cubicBezTo>
                    <a:pt x="159" y="259"/>
                    <a:pt x="159" y="259"/>
                    <a:pt x="159" y="259"/>
                  </a:cubicBezTo>
                  <a:cubicBezTo>
                    <a:pt x="159" y="259"/>
                    <a:pt x="159" y="259"/>
                    <a:pt x="159" y="259"/>
                  </a:cubicBezTo>
                  <a:cubicBezTo>
                    <a:pt x="161" y="258"/>
                    <a:pt x="163" y="258"/>
                    <a:pt x="165" y="257"/>
                  </a:cubicBezTo>
                  <a:cubicBezTo>
                    <a:pt x="165" y="257"/>
                    <a:pt x="165" y="257"/>
                    <a:pt x="165" y="257"/>
                  </a:cubicBezTo>
                  <a:lnTo>
                    <a:pt x="165" y="258"/>
                  </a:lnTo>
                  <a:close/>
                  <a:moveTo>
                    <a:pt x="159" y="260"/>
                  </a:moveTo>
                  <a:cubicBezTo>
                    <a:pt x="161" y="259"/>
                    <a:pt x="163" y="259"/>
                    <a:pt x="165" y="258"/>
                  </a:cubicBezTo>
                  <a:cubicBezTo>
                    <a:pt x="165" y="257"/>
                    <a:pt x="165" y="257"/>
                    <a:pt x="165" y="257"/>
                  </a:cubicBezTo>
                  <a:cubicBezTo>
                    <a:pt x="163" y="258"/>
                    <a:pt x="161" y="258"/>
                    <a:pt x="159" y="259"/>
                  </a:cubicBezTo>
                  <a:lnTo>
                    <a:pt x="159" y="260"/>
                  </a:lnTo>
                  <a:close/>
                  <a:moveTo>
                    <a:pt x="241" y="203"/>
                  </a:moveTo>
                  <a:cubicBezTo>
                    <a:pt x="240" y="203"/>
                    <a:pt x="240" y="203"/>
                    <a:pt x="240" y="203"/>
                  </a:cubicBezTo>
                  <a:cubicBezTo>
                    <a:pt x="240" y="203"/>
                    <a:pt x="240" y="203"/>
                    <a:pt x="240" y="203"/>
                  </a:cubicBezTo>
                  <a:cubicBezTo>
                    <a:pt x="241" y="201"/>
                    <a:pt x="242" y="199"/>
                    <a:pt x="243" y="197"/>
                  </a:cubicBezTo>
                  <a:cubicBezTo>
                    <a:pt x="243" y="197"/>
                    <a:pt x="243" y="197"/>
                    <a:pt x="243" y="197"/>
                  </a:cubicBezTo>
                  <a:cubicBezTo>
                    <a:pt x="244" y="198"/>
                    <a:pt x="244" y="198"/>
                    <a:pt x="244" y="198"/>
                  </a:cubicBezTo>
                  <a:cubicBezTo>
                    <a:pt x="244" y="198"/>
                    <a:pt x="244" y="198"/>
                    <a:pt x="244" y="198"/>
                  </a:cubicBezTo>
                  <a:cubicBezTo>
                    <a:pt x="243" y="200"/>
                    <a:pt x="242" y="202"/>
                    <a:pt x="241" y="203"/>
                  </a:cubicBezTo>
                  <a:close/>
                  <a:moveTo>
                    <a:pt x="240" y="203"/>
                  </a:moveTo>
                  <a:cubicBezTo>
                    <a:pt x="241" y="203"/>
                    <a:pt x="241" y="203"/>
                    <a:pt x="241" y="203"/>
                  </a:cubicBezTo>
                  <a:cubicBezTo>
                    <a:pt x="242" y="201"/>
                    <a:pt x="243" y="200"/>
                    <a:pt x="244" y="198"/>
                  </a:cubicBezTo>
                  <a:cubicBezTo>
                    <a:pt x="243" y="197"/>
                    <a:pt x="243" y="197"/>
                    <a:pt x="243" y="197"/>
                  </a:cubicBezTo>
                  <a:cubicBezTo>
                    <a:pt x="242" y="199"/>
                    <a:pt x="241" y="201"/>
                    <a:pt x="240" y="203"/>
                  </a:cubicBezTo>
                  <a:close/>
                  <a:moveTo>
                    <a:pt x="156" y="261"/>
                  </a:moveTo>
                  <a:cubicBezTo>
                    <a:pt x="156" y="261"/>
                    <a:pt x="156" y="261"/>
                    <a:pt x="156" y="261"/>
                  </a:cubicBezTo>
                  <a:cubicBezTo>
                    <a:pt x="154" y="261"/>
                    <a:pt x="152" y="261"/>
                    <a:pt x="150" y="262"/>
                  </a:cubicBezTo>
                  <a:cubicBezTo>
                    <a:pt x="150" y="262"/>
                    <a:pt x="150" y="262"/>
                    <a:pt x="150" y="262"/>
                  </a:cubicBezTo>
                  <a:cubicBezTo>
                    <a:pt x="150" y="260"/>
                    <a:pt x="150" y="260"/>
                    <a:pt x="150" y="260"/>
                  </a:cubicBezTo>
                  <a:cubicBezTo>
                    <a:pt x="150" y="260"/>
                    <a:pt x="150" y="260"/>
                    <a:pt x="150" y="260"/>
                  </a:cubicBezTo>
                  <a:cubicBezTo>
                    <a:pt x="152" y="260"/>
                    <a:pt x="154" y="260"/>
                    <a:pt x="156" y="259"/>
                  </a:cubicBezTo>
                  <a:cubicBezTo>
                    <a:pt x="156" y="259"/>
                    <a:pt x="156" y="259"/>
                    <a:pt x="156" y="259"/>
                  </a:cubicBezTo>
                  <a:lnTo>
                    <a:pt x="156" y="261"/>
                  </a:lnTo>
                  <a:close/>
                  <a:moveTo>
                    <a:pt x="150" y="261"/>
                  </a:moveTo>
                  <a:cubicBezTo>
                    <a:pt x="152" y="261"/>
                    <a:pt x="154" y="261"/>
                    <a:pt x="156" y="260"/>
                  </a:cubicBezTo>
                  <a:cubicBezTo>
                    <a:pt x="156" y="260"/>
                    <a:pt x="156" y="260"/>
                    <a:pt x="156" y="260"/>
                  </a:cubicBezTo>
                  <a:cubicBezTo>
                    <a:pt x="154" y="260"/>
                    <a:pt x="152" y="260"/>
                    <a:pt x="150" y="261"/>
                  </a:cubicBezTo>
                  <a:close/>
                  <a:moveTo>
                    <a:pt x="246" y="196"/>
                  </a:moveTo>
                  <a:cubicBezTo>
                    <a:pt x="244" y="195"/>
                    <a:pt x="244" y="195"/>
                    <a:pt x="244" y="195"/>
                  </a:cubicBezTo>
                  <a:cubicBezTo>
                    <a:pt x="244" y="195"/>
                    <a:pt x="244" y="195"/>
                    <a:pt x="244" y="195"/>
                  </a:cubicBezTo>
                  <a:cubicBezTo>
                    <a:pt x="246" y="193"/>
                    <a:pt x="247" y="191"/>
                    <a:pt x="247" y="189"/>
                  </a:cubicBezTo>
                  <a:cubicBezTo>
                    <a:pt x="248" y="189"/>
                    <a:pt x="248" y="189"/>
                    <a:pt x="248" y="189"/>
                  </a:cubicBezTo>
                  <a:cubicBezTo>
                    <a:pt x="249" y="189"/>
                    <a:pt x="249" y="189"/>
                    <a:pt x="249" y="189"/>
                  </a:cubicBezTo>
                  <a:cubicBezTo>
                    <a:pt x="249" y="190"/>
                    <a:pt x="249" y="190"/>
                    <a:pt x="249" y="190"/>
                  </a:cubicBezTo>
                  <a:cubicBezTo>
                    <a:pt x="248" y="192"/>
                    <a:pt x="247" y="193"/>
                    <a:pt x="246" y="195"/>
                  </a:cubicBezTo>
                  <a:lnTo>
                    <a:pt x="246" y="196"/>
                  </a:lnTo>
                  <a:close/>
                  <a:moveTo>
                    <a:pt x="245" y="195"/>
                  </a:moveTo>
                  <a:cubicBezTo>
                    <a:pt x="245" y="195"/>
                    <a:pt x="245" y="195"/>
                    <a:pt x="245" y="195"/>
                  </a:cubicBezTo>
                  <a:cubicBezTo>
                    <a:pt x="247" y="193"/>
                    <a:pt x="247" y="191"/>
                    <a:pt x="248" y="190"/>
                  </a:cubicBezTo>
                  <a:cubicBezTo>
                    <a:pt x="248" y="189"/>
                    <a:pt x="248" y="189"/>
                    <a:pt x="248" y="189"/>
                  </a:cubicBezTo>
                  <a:cubicBezTo>
                    <a:pt x="247" y="191"/>
                    <a:pt x="246" y="193"/>
                    <a:pt x="245" y="195"/>
                  </a:cubicBezTo>
                  <a:close/>
                  <a:moveTo>
                    <a:pt x="147" y="262"/>
                  </a:moveTo>
                  <a:cubicBezTo>
                    <a:pt x="147" y="262"/>
                    <a:pt x="147" y="262"/>
                    <a:pt x="147" y="262"/>
                  </a:cubicBezTo>
                  <a:cubicBezTo>
                    <a:pt x="145" y="262"/>
                    <a:pt x="143" y="263"/>
                    <a:pt x="141" y="263"/>
                  </a:cubicBezTo>
                  <a:cubicBezTo>
                    <a:pt x="141" y="263"/>
                    <a:pt x="141" y="263"/>
                    <a:pt x="141" y="263"/>
                  </a:cubicBezTo>
                  <a:cubicBezTo>
                    <a:pt x="140" y="261"/>
                    <a:pt x="140" y="261"/>
                    <a:pt x="140" y="261"/>
                  </a:cubicBezTo>
                  <a:cubicBezTo>
                    <a:pt x="141" y="261"/>
                    <a:pt x="141" y="261"/>
                    <a:pt x="141" y="261"/>
                  </a:cubicBezTo>
                  <a:cubicBezTo>
                    <a:pt x="143" y="261"/>
                    <a:pt x="145" y="261"/>
                    <a:pt x="147" y="261"/>
                  </a:cubicBezTo>
                  <a:cubicBezTo>
                    <a:pt x="147" y="261"/>
                    <a:pt x="147" y="261"/>
                    <a:pt x="147" y="261"/>
                  </a:cubicBezTo>
                  <a:lnTo>
                    <a:pt x="147" y="262"/>
                  </a:lnTo>
                  <a:close/>
                  <a:moveTo>
                    <a:pt x="141" y="262"/>
                  </a:moveTo>
                  <a:cubicBezTo>
                    <a:pt x="143" y="262"/>
                    <a:pt x="145" y="262"/>
                    <a:pt x="147" y="262"/>
                  </a:cubicBezTo>
                  <a:cubicBezTo>
                    <a:pt x="147" y="261"/>
                    <a:pt x="147" y="261"/>
                    <a:pt x="147" y="261"/>
                  </a:cubicBezTo>
                  <a:cubicBezTo>
                    <a:pt x="145" y="261"/>
                    <a:pt x="143" y="261"/>
                    <a:pt x="141" y="262"/>
                  </a:cubicBezTo>
                  <a:close/>
                  <a:moveTo>
                    <a:pt x="250" y="187"/>
                  </a:moveTo>
                  <a:cubicBezTo>
                    <a:pt x="249" y="187"/>
                    <a:pt x="249" y="187"/>
                    <a:pt x="249" y="187"/>
                  </a:cubicBezTo>
                  <a:cubicBezTo>
                    <a:pt x="249" y="187"/>
                    <a:pt x="249" y="187"/>
                    <a:pt x="249" y="187"/>
                  </a:cubicBezTo>
                  <a:cubicBezTo>
                    <a:pt x="250" y="185"/>
                    <a:pt x="250" y="183"/>
                    <a:pt x="251" y="181"/>
                  </a:cubicBezTo>
                  <a:cubicBezTo>
                    <a:pt x="251" y="180"/>
                    <a:pt x="251" y="180"/>
                    <a:pt x="251" y="180"/>
                  </a:cubicBezTo>
                  <a:cubicBezTo>
                    <a:pt x="253" y="181"/>
                    <a:pt x="253" y="181"/>
                    <a:pt x="253" y="181"/>
                  </a:cubicBezTo>
                  <a:cubicBezTo>
                    <a:pt x="252" y="181"/>
                    <a:pt x="252" y="181"/>
                    <a:pt x="252" y="181"/>
                  </a:cubicBezTo>
                  <a:cubicBezTo>
                    <a:pt x="252" y="183"/>
                    <a:pt x="251" y="185"/>
                    <a:pt x="250" y="187"/>
                  </a:cubicBezTo>
                  <a:close/>
                  <a:moveTo>
                    <a:pt x="249" y="187"/>
                  </a:moveTo>
                  <a:cubicBezTo>
                    <a:pt x="250" y="187"/>
                    <a:pt x="250" y="187"/>
                    <a:pt x="250" y="187"/>
                  </a:cubicBezTo>
                  <a:cubicBezTo>
                    <a:pt x="251" y="185"/>
                    <a:pt x="251" y="183"/>
                    <a:pt x="252" y="181"/>
                  </a:cubicBezTo>
                  <a:cubicBezTo>
                    <a:pt x="251" y="181"/>
                    <a:pt x="251" y="181"/>
                    <a:pt x="251" y="181"/>
                  </a:cubicBezTo>
                  <a:cubicBezTo>
                    <a:pt x="251" y="183"/>
                    <a:pt x="250" y="185"/>
                    <a:pt x="249" y="187"/>
                  </a:cubicBezTo>
                  <a:close/>
                  <a:moveTo>
                    <a:pt x="138" y="263"/>
                  </a:moveTo>
                  <a:cubicBezTo>
                    <a:pt x="138" y="263"/>
                    <a:pt x="138" y="263"/>
                    <a:pt x="138" y="263"/>
                  </a:cubicBezTo>
                  <a:cubicBezTo>
                    <a:pt x="136" y="263"/>
                    <a:pt x="134" y="263"/>
                    <a:pt x="131" y="263"/>
                  </a:cubicBezTo>
                  <a:cubicBezTo>
                    <a:pt x="131" y="263"/>
                    <a:pt x="131" y="263"/>
                    <a:pt x="131" y="263"/>
                  </a:cubicBezTo>
                  <a:cubicBezTo>
                    <a:pt x="131" y="262"/>
                    <a:pt x="131" y="262"/>
                    <a:pt x="131" y="262"/>
                  </a:cubicBezTo>
                  <a:cubicBezTo>
                    <a:pt x="131" y="262"/>
                    <a:pt x="131" y="262"/>
                    <a:pt x="131" y="262"/>
                  </a:cubicBezTo>
                  <a:cubicBezTo>
                    <a:pt x="134" y="262"/>
                    <a:pt x="136" y="262"/>
                    <a:pt x="138" y="262"/>
                  </a:cubicBezTo>
                  <a:cubicBezTo>
                    <a:pt x="138" y="261"/>
                    <a:pt x="138" y="261"/>
                    <a:pt x="138" y="261"/>
                  </a:cubicBezTo>
                  <a:lnTo>
                    <a:pt x="138" y="263"/>
                  </a:lnTo>
                  <a:close/>
                  <a:moveTo>
                    <a:pt x="132" y="263"/>
                  </a:moveTo>
                  <a:cubicBezTo>
                    <a:pt x="134" y="263"/>
                    <a:pt x="136" y="263"/>
                    <a:pt x="138" y="263"/>
                  </a:cubicBezTo>
                  <a:cubicBezTo>
                    <a:pt x="138" y="262"/>
                    <a:pt x="138" y="262"/>
                    <a:pt x="138" y="262"/>
                  </a:cubicBezTo>
                  <a:cubicBezTo>
                    <a:pt x="136" y="262"/>
                    <a:pt x="134" y="262"/>
                    <a:pt x="132" y="262"/>
                  </a:cubicBezTo>
                  <a:lnTo>
                    <a:pt x="132" y="263"/>
                  </a:lnTo>
                  <a:close/>
                  <a:moveTo>
                    <a:pt x="253" y="179"/>
                  </a:moveTo>
                  <a:cubicBezTo>
                    <a:pt x="252" y="178"/>
                    <a:pt x="252" y="178"/>
                    <a:pt x="252" y="178"/>
                  </a:cubicBezTo>
                  <a:cubicBezTo>
                    <a:pt x="252" y="178"/>
                    <a:pt x="252" y="178"/>
                    <a:pt x="252" y="178"/>
                  </a:cubicBezTo>
                  <a:cubicBezTo>
                    <a:pt x="253" y="176"/>
                    <a:pt x="254" y="174"/>
                    <a:pt x="254" y="172"/>
                  </a:cubicBezTo>
                  <a:cubicBezTo>
                    <a:pt x="254" y="172"/>
                    <a:pt x="254" y="172"/>
                    <a:pt x="254" y="172"/>
                  </a:cubicBezTo>
                  <a:cubicBezTo>
                    <a:pt x="256" y="172"/>
                    <a:pt x="256" y="172"/>
                    <a:pt x="256" y="172"/>
                  </a:cubicBezTo>
                  <a:cubicBezTo>
                    <a:pt x="256" y="172"/>
                    <a:pt x="256" y="172"/>
                    <a:pt x="256" y="172"/>
                  </a:cubicBezTo>
                  <a:cubicBezTo>
                    <a:pt x="255" y="174"/>
                    <a:pt x="254" y="177"/>
                    <a:pt x="253" y="179"/>
                  </a:cubicBezTo>
                  <a:close/>
                  <a:moveTo>
                    <a:pt x="253" y="178"/>
                  </a:moveTo>
                  <a:cubicBezTo>
                    <a:pt x="253" y="178"/>
                    <a:pt x="253" y="178"/>
                    <a:pt x="253" y="178"/>
                  </a:cubicBezTo>
                  <a:cubicBezTo>
                    <a:pt x="254" y="176"/>
                    <a:pt x="255" y="174"/>
                    <a:pt x="255" y="172"/>
                  </a:cubicBezTo>
                  <a:cubicBezTo>
                    <a:pt x="255" y="172"/>
                    <a:pt x="255" y="172"/>
                    <a:pt x="255" y="172"/>
                  </a:cubicBezTo>
                  <a:cubicBezTo>
                    <a:pt x="254" y="174"/>
                    <a:pt x="253" y="176"/>
                    <a:pt x="253" y="178"/>
                  </a:cubicBezTo>
                  <a:close/>
                  <a:moveTo>
                    <a:pt x="129" y="263"/>
                  </a:moveTo>
                  <a:cubicBezTo>
                    <a:pt x="129" y="263"/>
                    <a:pt x="129" y="263"/>
                    <a:pt x="129" y="263"/>
                  </a:cubicBezTo>
                  <a:cubicBezTo>
                    <a:pt x="126" y="263"/>
                    <a:pt x="124" y="263"/>
                    <a:pt x="122" y="263"/>
                  </a:cubicBezTo>
                  <a:cubicBezTo>
                    <a:pt x="122" y="263"/>
                    <a:pt x="122" y="263"/>
                    <a:pt x="122" y="263"/>
                  </a:cubicBezTo>
                  <a:cubicBezTo>
                    <a:pt x="122" y="261"/>
                    <a:pt x="122" y="261"/>
                    <a:pt x="122" y="261"/>
                  </a:cubicBezTo>
                  <a:cubicBezTo>
                    <a:pt x="122" y="261"/>
                    <a:pt x="122" y="261"/>
                    <a:pt x="122" y="261"/>
                  </a:cubicBezTo>
                  <a:cubicBezTo>
                    <a:pt x="124" y="262"/>
                    <a:pt x="127" y="262"/>
                    <a:pt x="129" y="262"/>
                  </a:cubicBezTo>
                  <a:cubicBezTo>
                    <a:pt x="129" y="262"/>
                    <a:pt x="129" y="262"/>
                    <a:pt x="129" y="262"/>
                  </a:cubicBezTo>
                  <a:lnTo>
                    <a:pt x="129" y="263"/>
                  </a:lnTo>
                  <a:close/>
                  <a:moveTo>
                    <a:pt x="122" y="263"/>
                  </a:moveTo>
                  <a:cubicBezTo>
                    <a:pt x="124" y="263"/>
                    <a:pt x="126" y="263"/>
                    <a:pt x="129" y="263"/>
                  </a:cubicBezTo>
                  <a:cubicBezTo>
                    <a:pt x="129" y="262"/>
                    <a:pt x="129" y="262"/>
                    <a:pt x="129" y="262"/>
                  </a:cubicBezTo>
                  <a:cubicBezTo>
                    <a:pt x="127" y="262"/>
                    <a:pt x="124" y="262"/>
                    <a:pt x="122" y="262"/>
                  </a:cubicBezTo>
                  <a:lnTo>
                    <a:pt x="122" y="263"/>
                  </a:lnTo>
                  <a:close/>
                  <a:moveTo>
                    <a:pt x="256" y="170"/>
                  </a:moveTo>
                  <a:cubicBezTo>
                    <a:pt x="255" y="170"/>
                    <a:pt x="255" y="170"/>
                    <a:pt x="255" y="170"/>
                  </a:cubicBezTo>
                  <a:cubicBezTo>
                    <a:pt x="255" y="169"/>
                    <a:pt x="255" y="169"/>
                    <a:pt x="255" y="169"/>
                  </a:cubicBezTo>
                  <a:cubicBezTo>
                    <a:pt x="256" y="167"/>
                    <a:pt x="256" y="165"/>
                    <a:pt x="257" y="163"/>
                  </a:cubicBezTo>
                  <a:cubicBezTo>
                    <a:pt x="257" y="163"/>
                    <a:pt x="257" y="163"/>
                    <a:pt x="257" y="163"/>
                  </a:cubicBezTo>
                  <a:cubicBezTo>
                    <a:pt x="258" y="163"/>
                    <a:pt x="258" y="163"/>
                    <a:pt x="258" y="163"/>
                  </a:cubicBezTo>
                  <a:cubicBezTo>
                    <a:pt x="258" y="163"/>
                    <a:pt x="258" y="163"/>
                    <a:pt x="258" y="163"/>
                  </a:cubicBezTo>
                  <a:cubicBezTo>
                    <a:pt x="258" y="166"/>
                    <a:pt x="257" y="168"/>
                    <a:pt x="256" y="170"/>
                  </a:cubicBezTo>
                  <a:close/>
                  <a:moveTo>
                    <a:pt x="255" y="169"/>
                  </a:moveTo>
                  <a:cubicBezTo>
                    <a:pt x="256" y="170"/>
                    <a:pt x="256" y="170"/>
                    <a:pt x="256" y="170"/>
                  </a:cubicBezTo>
                  <a:cubicBezTo>
                    <a:pt x="257" y="168"/>
                    <a:pt x="257" y="166"/>
                    <a:pt x="258" y="164"/>
                  </a:cubicBezTo>
                  <a:cubicBezTo>
                    <a:pt x="257" y="163"/>
                    <a:pt x="257" y="163"/>
                    <a:pt x="257" y="163"/>
                  </a:cubicBezTo>
                  <a:cubicBezTo>
                    <a:pt x="257" y="165"/>
                    <a:pt x="256" y="167"/>
                    <a:pt x="255" y="169"/>
                  </a:cubicBezTo>
                  <a:close/>
                  <a:moveTo>
                    <a:pt x="120" y="263"/>
                  </a:moveTo>
                  <a:cubicBezTo>
                    <a:pt x="119" y="263"/>
                    <a:pt x="119" y="263"/>
                    <a:pt x="119" y="263"/>
                  </a:cubicBezTo>
                  <a:cubicBezTo>
                    <a:pt x="117" y="262"/>
                    <a:pt x="115" y="262"/>
                    <a:pt x="113" y="262"/>
                  </a:cubicBezTo>
                  <a:cubicBezTo>
                    <a:pt x="113" y="262"/>
                    <a:pt x="113" y="262"/>
                    <a:pt x="113" y="262"/>
                  </a:cubicBezTo>
                  <a:cubicBezTo>
                    <a:pt x="113" y="260"/>
                    <a:pt x="113" y="260"/>
                    <a:pt x="113" y="260"/>
                  </a:cubicBezTo>
                  <a:cubicBezTo>
                    <a:pt x="113" y="260"/>
                    <a:pt x="113" y="260"/>
                    <a:pt x="113" y="260"/>
                  </a:cubicBezTo>
                  <a:cubicBezTo>
                    <a:pt x="115" y="261"/>
                    <a:pt x="117" y="261"/>
                    <a:pt x="120" y="261"/>
                  </a:cubicBezTo>
                  <a:cubicBezTo>
                    <a:pt x="120" y="261"/>
                    <a:pt x="120" y="261"/>
                    <a:pt x="120" y="261"/>
                  </a:cubicBezTo>
                  <a:lnTo>
                    <a:pt x="120" y="263"/>
                  </a:lnTo>
                  <a:close/>
                  <a:moveTo>
                    <a:pt x="113" y="262"/>
                  </a:moveTo>
                  <a:cubicBezTo>
                    <a:pt x="115" y="262"/>
                    <a:pt x="117" y="262"/>
                    <a:pt x="119" y="262"/>
                  </a:cubicBezTo>
                  <a:cubicBezTo>
                    <a:pt x="119" y="261"/>
                    <a:pt x="119" y="261"/>
                    <a:pt x="119" y="261"/>
                  </a:cubicBezTo>
                  <a:cubicBezTo>
                    <a:pt x="117" y="261"/>
                    <a:pt x="115" y="261"/>
                    <a:pt x="113" y="261"/>
                  </a:cubicBezTo>
                  <a:lnTo>
                    <a:pt x="113" y="262"/>
                  </a:lnTo>
                  <a:close/>
                  <a:moveTo>
                    <a:pt x="259" y="161"/>
                  </a:moveTo>
                  <a:cubicBezTo>
                    <a:pt x="257" y="161"/>
                    <a:pt x="257" y="161"/>
                    <a:pt x="257" y="161"/>
                  </a:cubicBezTo>
                  <a:cubicBezTo>
                    <a:pt x="258" y="161"/>
                    <a:pt x="258" y="161"/>
                    <a:pt x="258" y="161"/>
                  </a:cubicBezTo>
                  <a:cubicBezTo>
                    <a:pt x="258" y="158"/>
                    <a:pt x="258" y="156"/>
                    <a:pt x="259" y="154"/>
                  </a:cubicBezTo>
                  <a:cubicBezTo>
                    <a:pt x="259" y="154"/>
                    <a:pt x="259" y="154"/>
                    <a:pt x="259" y="154"/>
                  </a:cubicBezTo>
                  <a:cubicBezTo>
                    <a:pt x="260" y="154"/>
                    <a:pt x="260" y="154"/>
                    <a:pt x="260" y="154"/>
                  </a:cubicBezTo>
                  <a:cubicBezTo>
                    <a:pt x="260" y="154"/>
                    <a:pt x="260" y="154"/>
                    <a:pt x="260" y="154"/>
                  </a:cubicBezTo>
                  <a:cubicBezTo>
                    <a:pt x="260" y="157"/>
                    <a:pt x="259" y="159"/>
                    <a:pt x="259" y="161"/>
                  </a:cubicBezTo>
                  <a:close/>
                  <a:moveTo>
                    <a:pt x="258" y="160"/>
                  </a:moveTo>
                  <a:cubicBezTo>
                    <a:pt x="259" y="161"/>
                    <a:pt x="259" y="161"/>
                    <a:pt x="259" y="161"/>
                  </a:cubicBezTo>
                  <a:cubicBezTo>
                    <a:pt x="259" y="159"/>
                    <a:pt x="259" y="157"/>
                    <a:pt x="260" y="155"/>
                  </a:cubicBezTo>
                  <a:cubicBezTo>
                    <a:pt x="259" y="154"/>
                    <a:pt x="259" y="154"/>
                    <a:pt x="259" y="154"/>
                  </a:cubicBezTo>
                  <a:cubicBezTo>
                    <a:pt x="259" y="156"/>
                    <a:pt x="258" y="158"/>
                    <a:pt x="258" y="160"/>
                  </a:cubicBezTo>
                  <a:close/>
                  <a:moveTo>
                    <a:pt x="110" y="261"/>
                  </a:moveTo>
                  <a:cubicBezTo>
                    <a:pt x="110" y="261"/>
                    <a:pt x="110" y="261"/>
                    <a:pt x="110" y="261"/>
                  </a:cubicBezTo>
                  <a:cubicBezTo>
                    <a:pt x="108" y="261"/>
                    <a:pt x="106" y="261"/>
                    <a:pt x="104" y="260"/>
                  </a:cubicBezTo>
                  <a:cubicBezTo>
                    <a:pt x="104" y="260"/>
                    <a:pt x="104" y="260"/>
                    <a:pt x="104" y="260"/>
                  </a:cubicBezTo>
                  <a:cubicBezTo>
                    <a:pt x="104" y="259"/>
                    <a:pt x="104" y="259"/>
                    <a:pt x="104" y="259"/>
                  </a:cubicBezTo>
                  <a:cubicBezTo>
                    <a:pt x="104" y="259"/>
                    <a:pt x="104" y="259"/>
                    <a:pt x="104" y="259"/>
                  </a:cubicBezTo>
                  <a:cubicBezTo>
                    <a:pt x="106" y="259"/>
                    <a:pt x="108" y="260"/>
                    <a:pt x="110" y="260"/>
                  </a:cubicBezTo>
                  <a:cubicBezTo>
                    <a:pt x="111" y="260"/>
                    <a:pt x="111" y="260"/>
                    <a:pt x="111" y="260"/>
                  </a:cubicBezTo>
                  <a:lnTo>
                    <a:pt x="110" y="261"/>
                  </a:lnTo>
                  <a:close/>
                  <a:moveTo>
                    <a:pt x="104" y="260"/>
                  </a:moveTo>
                  <a:cubicBezTo>
                    <a:pt x="106" y="260"/>
                    <a:pt x="108" y="261"/>
                    <a:pt x="110" y="261"/>
                  </a:cubicBezTo>
                  <a:cubicBezTo>
                    <a:pt x="110" y="260"/>
                    <a:pt x="110" y="260"/>
                    <a:pt x="110" y="260"/>
                  </a:cubicBezTo>
                  <a:cubicBezTo>
                    <a:pt x="108" y="260"/>
                    <a:pt x="106" y="260"/>
                    <a:pt x="104" y="259"/>
                  </a:cubicBezTo>
                  <a:lnTo>
                    <a:pt x="104" y="260"/>
                  </a:lnTo>
                  <a:close/>
                  <a:moveTo>
                    <a:pt x="261" y="152"/>
                  </a:moveTo>
                  <a:cubicBezTo>
                    <a:pt x="259" y="152"/>
                    <a:pt x="259" y="152"/>
                    <a:pt x="259" y="152"/>
                  </a:cubicBezTo>
                  <a:cubicBezTo>
                    <a:pt x="259" y="152"/>
                    <a:pt x="259" y="152"/>
                    <a:pt x="259" y="152"/>
                  </a:cubicBezTo>
                  <a:cubicBezTo>
                    <a:pt x="260" y="149"/>
                    <a:pt x="260" y="147"/>
                    <a:pt x="260" y="145"/>
                  </a:cubicBezTo>
                  <a:cubicBezTo>
                    <a:pt x="260" y="145"/>
                    <a:pt x="260" y="145"/>
                    <a:pt x="260" y="145"/>
                  </a:cubicBezTo>
                  <a:cubicBezTo>
                    <a:pt x="261" y="145"/>
                    <a:pt x="261" y="145"/>
                    <a:pt x="261" y="145"/>
                  </a:cubicBezTo>
                  <a:cubicBezTo>
                    <a:pt x="261" y="145"/>
                    <a:pt x="261" y="145"/>
                    <a:pt x="261" y="145"/>
                  </a:cubicBezTo>
                  <a:cubicBezTo>
                    <a:pt x="261" y="147"/>
                    <a:pt x="261" y="150"/>
                    <a:pt x="261" y="152"/>
                  </a:cubicBezTo>
                  <a:close/>
                  <a:moveTo>
                    <a:pt x="260" y="151"/>
                  </a:moveTo>
                  <a:cubicBezTo>
                    <a:pt x="260" y="152"/>
                    <a:pt x="260" y="152"/>
                    <a:pt x="260" y="152"/>
                  </a:cubicBezTo>
                  <a:cubicBezTo>
                    <a:pt x="261" y="149"/>
                    <a:pt x="261" y="147"/>
                    <a:pt x="261" y="145"/>
                  </a:cubicBezTo>
                  <a:cubicBezTo>
                    <a:pt x="260" y="145"/>
                    <a:pt x="260" y="145"/>
                    <a:pt x="260" y="145"/>
                  </a:cubicBezTo>
                  <a:cubicBezTo>
                    <a:pt x="260" y="147"/>
                    <a:pt x="260" y="149"/>
                    <a:pt x="260" y="151"/>
                  </a:cubicBezTo>
                  <a:close/>
                  <a:moveTo>
                    <a:pt x="101" y="260"/>
                  </a:moveTo>
                  <a:cubicBezTo>
                    <a:pt x="101" y="260"/>
                    <a:pt x="101" y="260"/>
                    <a:pt x="101" y="260"/>
                  </a:cubicBezTo>
                  <a:cubicBezTo>
                    <a:pt x="99" y="259"/>
                    <a:pt x="97" y="259"/>
                    <a:pt x="95" y="258"/>
                  </a:cubicBezTo>
                  <a:cubicBezTo>
                    <a:pt x="95" y="258"/>
                    <a:pt x="95" y="258"/>
                    <a:pt x="95" y="258"/>
                  </a:cubicBezTo>
                  <a:cubicBezTo>
                    <a:pt x="95" y="257"/>
                    <a:pt x="95" y="257"/>
                    <a:pt x="95" y="257"/>
                  </a:cubicBezTo>
                  <a:cubicBezTo>
                    <a:pt x="95" y="257"/>
                    <a:pt x="95" y="257"/>
                    <a:pt x="95" y="257"/>
                  </a:cubicBezTo>
                  <a:cubicBezTo>
                    <a:pt x="97" y="257"/>
                    <a:pt x="99" y="258"/>
                    <a:pt x="101" y="258"/>
                  </a:cubicBezTo>
                  <a:cubicBezTo>
                    <a:pt x="102" y="258"/>
                    <a:pt x="102" y="258"/>
                    <a:pt x="102" y="258"/>
                  </a:cubicBezTo>
                  <a:lnTo>
                    <a:pt x="101" y="260"/>
                  </a:lnTo>
                  <a:close/>
                  <a:moveTo>
                    <a:pt x="95" y="258"/>
                  </a:moveTo>
                  <a:cubicBezTo>
                    <a:pt x="97" y="258"/>
                    <a:pt x="99" y="259"/>
                    <a:pt x="101" y="259"/>
                  </a:cubicBezTo>
                  <a:cubicBezTo>
                    <a:pt x="101" y="259"/>
                    <a:pt x="101" y="259"/>
                    <a:pt x="101" y="259"/>
                  </a:cubicBezTo>
                  <a:cubicBezTo>
                    <a:pt x="99" y="258"/>
                    <a:pt x="97" y="258"/>
                    <a:pt x="95" y="257"/>
                  </a:cubicBezTo>
                  <a:lnTo>
                    <a:pt x="95" y="258"/>
                  </a:lnTo>
                  <a:close/>
                  <a:moveTo>
                    <a:pt x="262" y="143"/>
                  </a:moveTo>
                  <a:cubicBezTo>
                    <a:pt x="260" y="143"/>
                    <a:pt x="260" y="143"/>
                    <a:pt x="260" y="143"/>
                  </a:cubicBezTo>
                  <a:cubicBezTo>
                    <a:pt x="260" y="142"/>
                    <a:pt x="260" y="142"/>
                    <a:pt x="260" y="142"/>
                  </a:cubicBezTo>
                  <a:cubicBezTo>
                    <a:pt x="260" y="140"/>
                    <a:pt x="261" y="138"/>
                    <a:pt x="261" y="136"/>
                  </a:cubicBezTo>
                  <a:cubicBezTo>
                    <a:pt x="261" y="136"/>
                    <a:pt x="261" y="136"/>
                    <a:pt x="261" y="136"/>
                  </a:cubicBezTo>
                  <a:cubicBezTo>
                    <a:pt x="262" y="136"/>
                    <a:pt x="262" y="136"/>
                    <a:pt x="262" y="136"/>
                  </a:cubicBezTo>
                  <a:cubicBezTo>
                    <a:pt x="262" y="136"/>
                    <a:pt x="262" y="136"/>
                    <a:pt x="262" y="136"/>
                  </a:cubicBezTo>
                  <a:cubicBezTo>
                    <a:pt x="262" y="138"/>
                    <a:pt x="262" y="140"/>
                    <a:pt x="262" y="143"/>
                  </a:cubicBezTo>
                  <a:close/>
                  <a:moveTo>
                    <a:pt x="261" y="142"/>
                  </a:moveTo>
                  <a:cubicBezTo>
                    <a:pt x="261" y="142"/>
                    <a:pt x="261" y="142"/>
                    <a:pt x="261" y="142"/>
                  </a:cubicBezTo>
                  <a:cubicBezTo>
                    <a:pt x="262" y="140"/>
                    <a:pt x="262" y="138"/>
                    <a:pt x="262" y="136"/>
                  </a:cubicBezTo>
                  <a:cubicBezTo>
                    <a:pt x="261" y="136"/>
                    <a:pt x="261" y="136"/>
                    <a:pt x="261" y="136"/>
                  </a:cubicBezTo>
                  <a:cubicBezTo>
                    <a:pt x="261" y="138"/>
                    <a:pt x="261" y="140"/>
                    <a:pt x="261" y="142"/>
                  </a:cubicBezTo>
                  <a:close/>
                  <a:moveTo>
                    <a:pt x="92" y="257"/>
                  </a:moveTo>
                  <a:cubicBezTo>
                    <a:pt x="92" y="257"/>
                    <a:pt x="92" y="257"/>
                    <a:pt x="92" y="257"/>
                  </a:cubicBezTo>
                  <a:cubicBezTo>
                    <a:pt x="90" y="257"/>
                    <a:pt x="88" y="256"/>
                    <a:pt x="86" y="255"/>
                  </a:cubicBezTo>
                  <a:cubicBezTo>
                    <a:pt x="86" y="255"/>
                    <a:pt x="86" y="255"/>
                    <a:pt x="86" y="255"/>
                  </a:cubicBezTo>
                  <a:cubicBezTo>
                    <a:pt x="86" y="254"/>
                    <a:pt x="86" y="254"/>
                    <a:pt x="86" y="254"/>
                  </a:cubicBezTo>
                  <a:cubicBezTo>
                    <a:pt x="86" y="254"/>
                    <a:pt x="86" y="254"/>
                    <a:pt x="86" y="254"/>
                  </a:cubicBezTo>
                  <a:cubicBezTo>
                    <a:pt x="88" y="255"/>
                    <a:pt x="91" y="255"/>
                    <a:pt x="93" y="256"/>
                  </a:cubicBezTo>
                  <a:cubicBezTo>
                    <a:pt x="93" y="256"/>
                    <a:pt x="93" y="256"/>
                    <a:pt x="93" y="256"/>
                  </a:cubicBezTo>
                  <a:lnTo>
                    <a:pt x="92" y="257"/>
                  </a:lnTo>
                  <a:close/>
                  <a:moveTo>
                    <a:pt x="86" y="255"/>
                  </a:moveTo>
                  <a:cubicBezTo>
                    <a:pt x="88" y="256"/>
                    <a:pt x="90" y="256"/>
                    <a:pt x="92" y="257"/>
                  </a:cubicBezTo>
                  <a:cubicBezTo>
                    <a:pt x="92" y="256"/>
                    <a:pt x="92" y="256"/>
                    <a:pt x="92" y="256"/>
                  </a:cubicBezTo>
                  <a:cubicBezTo>
                    <a:pt x="90" y="256"/>
                    <a:pt x="88" y="255"/>
                    <a:pt x="86" y="254"/>
                  </a:cubicBezTo>
                  <a:lnTo>
                    <a:pt x="86" y="255"/>
                  </a:lnTo>
                  <a:close/>
                  <a:moveTo>
                    <a:pt x="262" y="133"/>
                  </a:moveTo>
                  <a:cubicBezTo>
                    <a:pt x="261" y="133"/>
                    <a:pt x="261" y="133"/>
                    <a:pt x="261" y="133"/>
                  </a:cubicBezTo>
                  <a:cubicBezTo>
                    <a:pt x="261" y="133"/>
                    <a:pt x="261" y="133"/>
                    <a:pt x="261" y="133"/>
                  </a:cubicBezTo>
                  <a:cubicBezTo>
                    <a:pt x="261" y="131"/>
                    <a:pt x="261" y="129"/>
                    <a:pt x="261" y="127"/>
                  </a:cubicBezTo>
                  <a:cubicBezTo>
                    <a:pt x="261" y="127"/>
                    <a:pt x="261" y="127"/>
                    <a:pt x="261" y="127"/>
                  </a:cubicBezTo>
                  <a:cubicBezTo>
                    <a:pt x="262" y="127"/>
                    <a:pt x="262" y="127"/>
                    <a:pt x="262" y="127"/>
                  </a:cubicBezTo>
                  <a:cubicBezTo>
                    <a:pt x="262" y="127"/>
                    <a:pt x="262" y="127"/>
                    <a:pt x="262" y="127"/>
                  </a:cubicBezTo>
                  <a:cubicBezTo>
                    <a:pt x="262" y="129"/>
                    <a:pt x="262" y="131"/>
                    <a:pt x="262" y="133"/>
                  </a:cubicBezTo>
                  <a:close/>
                  <a:moveTo>
                    <a:pt x="261" y="133"/>
                  </a:moveTo>
                  <a:cubicBezTo>
                    <a:pt x="262" y="133"/>
                    <a:pt x="262" y="133"/>
                    <a:pt x="262" y="133"/>
                  </a:cubicBezTo>
                  <a:cubicBezTo>
                    <a:pt x="262" y="131"/>
                    <a:pt x="262" y="129"/>
                    <a:pt x="262" y="127"/>
                  </a:cubicBezTo>
                  <a:cubicBezTo>
                    <a:pt x="261" y="127"/>
                    <a:pt x="261" y="127"/>
                    <a:pt x="261" y="127"/>
                  </a:cubicBezTo>
                  <a:cubicBezTo>
                    <a:pt x="261" y="129"/>
                    <a:pt x="261" y="131"/>
                    <a:pt x="261" y="133"/>
                  </a:cubicBezTo>
                  <a:close/>
                  <a:moveTo>
                    <a:pt x="84" y="254"/>
                  </a:moveTo>
                  <a:cubicBezTo>
                    <a:pt x="83" y="254"/>
                    <a:pt x="83" y="254"/>
                    <a:pt x="83" y="254"/>
                  </a:cubicBezTo>
                  <a:cubicBezTo>
                    <a:pt x="81" y="253"/>
                    <a:pt x="79" y="253"/>
                    <a:pt x="77" y="252"/>
                  </a:cubicBezTo>
                  <a:cubicBezTo>
                    <a:pt x="77" y="252"/>
                    <a:pt x="77" y="252"/>
                    <a:pt x="77" y="252"/>
                  </a:cubicBezTo>
                  <a:cubicBezTo>
                    <a:pt x="78" y="250"/>
                    <a:pt x="78" y="250"/>
                    <a:pt x="78" y="250"/>
                  </a:cubicBezTo>
                  <a:cubicBezTo>
                    <a:pt x="78" y="250"/>
                    <a:pt x="78" y="250"/>
                    <a:pt x="78" y="250"/>
                  </a:cubicBezTo>
                  <a:cubicBezTo>
                    <a:pt x="80" y="251"/>
                    <a:pt x="82" y="252"/>
                    <a:pt x="84" y="253"/>
                  </a:cubicBezTo>
                  <a:cubicBezTo>
                    <a:pt x="84" y="253"/>
                    <a:pt x="84" y="253"/>
                    <a:pt x="84" y="253"/>
                  </a:cubicBezTo>
                  <a:lnTo>
                    <a:pt x="84" y="254"/>
                  </a:lnTo>
                  <a:close/>
                  <a:moveTo>
                    <a:pt x="78" y="252"/>
                  </a:moveTo>
                  <a:cubicBezTo>
                    <a:pt x="80" y="252"/>
                    <a:pt x="81" y="253"/>
                    <a:pt x="83" y="254"/>
                  </a:cubicBezTo>
                  <a:cubicBezTo>
                    <a:pt x="84" y="253"/>
                    <a:pt x="84" y="253"/>
                    <a:pt x="84" y="253"/>
                  </a:cubicBezTo>
                  <a:cubicBezTo>
                    <a:pt x="82" y="252"/>
                    <a:pt x="80" y="252"/>
                    <a:pt x="78" y="251"/>
                  </a:cubicBezTo>
                  <a:lnTo>
                    <a:pt x="78" y="252"/>
                  </a:lnTo>
                  <a:close/>
                  <a:moveTo>
                    <a:pt x="262" y="124"/>
                  </a:moveTo>
                  <a:cubicBezTo>
                    <a:pt x="261" y="124"/>
                    <a:pt x="261" y="124"/>
                    <a:pt x="261" y="124"/>
                  </a:cubicBezTo>
                  <a:cubicBezTo>
                    <a:pt x="260" y="124"/>
                    <a:pt x="260" y="124"/>
                    <a:pt x="260" y="124"/>
                  </a:cubicBezTo>
                  <a:cubicBezTo>
                    <a:pt x="260" y="122"/>
                    <a:pt x="260" y="120"/>
                    <a:pt x="260" y="118"/>
                  </a:cubicBezTo>
                  <a:cubicBezTo>
                    <a:pt x="260" y="117"/>
                    <a:pt x="260" y="117"/>
                    <a:pt x="260" y="117"/>
                  </a:cubicBezTo>
                  <a:cubicBezTo>
                    <a:pt x="261" y="117"/>
                    <a:pt x="261" y="117"/>
                    <a:pt x="261" y="117"/>
                  </a:cubicBezTo>
                  <a:cubicBezTo>
                    <a:pt x="261" y="117"/>
                    <a:pt x="261" y="117"/>
                    <a:pt x="261" y="117"/>
                  </a:cubicBezTo>
                  <a:cubicBezTo>
                    <a:pt x="262" y="120"/>
                    <a:pt x="262" y="122"/>
                    <a:pt x="262" y="124"/>
                  </a:cubicBezTo>
                  <a:close/>
                  <a:moveTo>
                    <a:pt x="261" y="124"/>
                  </a:moveTo>
                  <a:cubicBezTo>
                    <a:pt x="262" y="124"/>
                    <a:pt x="262" y="124"/>
                    <a:pt x="262" y="124"/>
                  </a:cubicBezTo>
                  <a:cubicBezTo>
                    <a:pt x="261" y="122"/>
                    <a:pt x="261" y="120"/>
                    <a:pt x="261" y="118"/>
                  </a:cubicBezTo>
                  <a:cubicBezTo>
                    <a:pt x="260" y="118"/>
                    <a:pt x="260" y="118"/>
                    <a:pt x="260" y="118"/>
                  </a:cubicBezTo>
                  <a:cubicBezTo>
                    <a:pt x="260" y="120"/>
                    <a:pt x="261" y="122"/>
                    <a:pt x="261" y="124"/>
                  </a:cubicBezTo>
                  <a:close/>
                  <a:moveTo>
                    <a:pt x="75" y="251"/>
                  </a:moveTo>
                  <a:cubicBezTo>
                    <a:pt x="75" y="251"/>
                    <a:pt x="75" y="251"/>
                    <a:pt x="75" y="251"/>
                  </a:cubicBezTo>
                  <a:cubicBezTo>
                    <a:pt x="73" y="250"/>
                    <a:pt x="71" y="249"/>
                    <a:pt x="69" y="248"/>
                  </a:cubicBezTo>
                  <a:cubicBezTo>
                    <a:pt x="69" y="248"/>
                    <a:pt x="69" y="248"/>
                    <a:pt x="69" y="248"/>
                  </a:cubicBezTo>
                  <a:cubicBezTo>
                    <a:pt x="70" y="246"/>
                    <a:pt x="70" y="246"/>
                    <a:pt x="70" y="246"/>
                  </a:cubicBezTo>
                  <a:cubicBezTo>
                    <a:pt x="70" y="246"/>
                    <a:pt x="70" y="246"/>
                    <a:pt x="70" y="246"/>
                  </a:cubicBezTo>
                  <a:cubicBezTo>
                    <a:pt x="72" y="247"/>
                    <a:pt x="74" y="248"/>
                    <a:pt x="75" y="249"/>
                  </a:cubicBezTo>
                  <a:cubicBezTo>
                    <a:pt x="76" y="249"/>
                    <a:pt x="76" y="249"/>
                    <a:pt x="76" y="249"/>
                  </a:cubicBezTo>
                  <a:lnTo>
                    <a:pt x="75" y="251"/>
                  </a:lnTo>
                  <a:close/>
                  <a:moveTo>
                    <a:pt x="69" y="247"/>
                  </a:moveTo>
                  <a:cubicBezTo>
                    <a:pt x="71" y="248"/>
                    <a:pt x="73" y="249"/>
                    <a:pt x="75" y="250"/>
                  </a:cubicBezTo>
                  <a:cubicBezTo>
                    <a:pt x="75" y="250"/>
                    <a:pt x="75" y="250"/>
                    <a:pt x="75" y="250"/>
                  </a:cubicBezTo>
                  <a:cubicBezTo>
                    <a:pt x="73" y="249"/>
                    <a:pt x="71" y="248"/>
                    <a:pt x="70" y="247"/>
                  </a:cubicBezTo>
                  <a:lnTo>
                    <a:pt x="69" y="247"/>
                  </a:lnTo>
                  <a:close/>
                  <a:moveTo>
                    <a:pt x="261" y="115"/>
                  </a:moveTo>
                  <a:cubicBezTo>
                    <a:pt x="260" y="115"/>
                    <a:pt x="260" y="115"/>
                    <a:pt x="260" y="115"/>
                  </a:cubicBezTo>
                  <a:cubicBezTo>
                    <a:pt x="260" y="115"/>
                    <a:pt x="260" y="115"/>
                    <a:pt x="260" y="115"/>
                  </a:cubicBezTo>
                  <a:cubicBezTo>
                    <a:pt x="259" y="113"/>
                    <a:pt x="259" y="111"/>
                    <a:pt x="259" y="109"/>
                  </a:cubicBezTo>
                  <a:cubicBezTo>
                    <a:pt x="259" y="108"/>
                    <a:pt x="259" y="108"/>
                    <a:pt x="259" y="108"/>
                  </a:cubicBezTo>
                  <a:cubicBezTo>
                    <a:pt x="260" y="108"/>
                    <a:pt x="260" y="108"/>
                    <a:pt x="260" y="108"/>
                  </a:cubicBezTo>
                  <a:cubicBezTo>
                    <a:pt x="260" y="108"/>
                    <a:pt x="260" y="108"/>
                    <a:pt x="260" y="108"/>
                  </a:cubicBezTo>
                  <a:cubicBezTo>
                    <a:pt x="260" y="110"/>
                    <a:pt x="261" y="113"/>
                    <a:pt x="261" y="115"/>
                  </a:cubicBezTo>
                  <a:close/>
                  <a:moveTo>
                    <a:pt x="260" y="115"/>
                  </a:moveTo>
                  <a:cubicBezTo>
                    <a:pt x="261" y="115"/>
                    <a:pt x="261" y="115"/>
                    <a:pt x="261" y="115"/>
                  </a:cubicBezTo>
                  <a:cubicBezTo>
                    <a:pt x="260" y="113"/>
                    <a:pt x="260" y="110"/>
                    <a:pt x="260" y="109"/>
                  </a:cubicBezTo>
                  <a:cubicBezTo>
                    <a:pt x="259" y="109"/>
                    <a:pt x="259" y="109"/>
                    <a:pt x="259" y="109"/>
                  </a:cubicBezTo>
                  <a:cubicBezTo>
                    <a:pt x="259" y="111"/>
                    <a:pt x="260" y="113"/>
                    <a:pt x="260" y="115"/>
                  </a:cubicBezTo>
                  <a:close/>
                  <a:moveTo>
                    <a:pt x="67" y="246"/>
                  </a:moveTo>
                  <a:cubicBezTo>
                    <a:pt x="67" y="246"/>
                    <a:pt x="67" y="246"/>
                    <a:pt x="67" y="246"/>
                  </a:cubicBezTo>
                  <a:cubicBezTo>
                    <a:pt x="65" y="245"/>
                    <a:pt x="63" y="244"/>
                    <a:pt x="61" y="243"/>
                  </a:cubicBezTo>
                  <a:cubicBezTo>
                    <a:pt x="61" y="243"/>
                    <a:pt x="61" y="243"/>
                    <a:pt x="61" y="243"/>
                  </a:cubicBezTo>
                  <a:cubicBezTo>
                    <a:pt x="62" y="242"/>
                    <a:pt x="62" y="242"/>
                    <a:pt x="62" y="242"/>
                  </a:cubicBezTo>
                  <a:cubicBezTo>
                    <a:pt x="62" y="242"/>
                    <a:pt x="62" y="242"/>
                    <a:pt x="62" y="242"/>
                  </a:cubicBezTo>
                  <a:cubicBezTo>
                    <a:pt x="64" y="243"/>
                    <a:pt x="65" y="244"/>
                    <a:pt x="67" y="245"/>
                  </a:cubicBezTo>
                  <a:cubicBezTo>
                    <a:pt x="67" y="245"/>
                    <a:pt x="67" y="245"/>
                    <a:pt x="67" y="245"/>
                  </a:cubicBezTo>
                  <a:lnTo>
                    <a:pt x="67" y="246"/>
                  </a:lnTo>
                  <a:close/>
                  <a:moveTo>
                    <a:pt x="61" y="243"/>
                  </a:moveTo>
                  <a:cubicBezTo>
                    <a:pt x="63" y="244"/>
                    <a:pt x="65" y="245"/>
                    <a:pt x="67" y="246"/>
                  </a:cubicBezTo>
                  <a:cubicBezTo>
                    <a:pt x="67" y="245"/>
                    <a:pt x="67" y="245"/>
                    <a:pt x="67" y="245"/>
                  </a:cubicBezTo>
                  <a:cubicBezTo>
                    <a:pt x="65" y="244"/>
                    <a:pt x="63" y="243"/>
                    <a:pt x="62" y="242"/>
                  </a:cubicBezTo>
                  <a:lnTo>
                    <a:pt x="61" y="243"/>
                  </a:lnTo>
                  <a:close/>
                  <a:moveTo>
                    <a:pt x="260" y="106"/>
                  </a:moveTo>
                  <a:cubicBezTo>
                    <a:pt x="258" y="106"/>
                    <a:pt x="258" y="106"/>
                    <a:pt x="258" y="106"/>
                  </a:cubicBezTo>
                  <a:cubicBezTo>
                    <a:pt x="258" y="106"/>
                    <a:pt x="258" y="106"/>
                    <a:pt x="258" y="106"/>
                  </a:cubicBezTo>
                  <a:cubicBezTo>
                    <a:pt x="258" y="104"/>
                    <a:pt x="257" y="102"/>
                    <a:pt x="257" y="100"/>
                  </a:cubicBezTo>
                  <a:cubicBezTo>
                    <a:pt x="257" y="99"/>
                    <a:pt x="257" y="99"/>
                    <a:pt x="257" y="99"/>
                  </a:cubicBezTo>
                  <a:cubicBezTo>
                    <a:pt x="258" y="99"/>
                    <a:pt x="258" y="99"/>
                    <a:pt x="258" y="99"/>
                  </a:cubicBezTo>
                  <a:cubicBezTo>
                    <a:pt x="258" y="99"/>
                    <a:pt x="258" y="99"/>
                    <a:pt x="258" y="99"/>
                  </a:cubicBezTo>
                  <a:cubicBezTo>
                    <a:pt x="259" y="101"/>
                    <a:pt x="259" y="104"/>
                    <a:pt x="259" y="106"/>
                  </a:cubicBezTo>
                  <a:lnTo>
                    <a:pt x="260" y="106"/>
                  </a:lnTo>
                  <a:close/>
                  <a:moveTo>
                    <a:pt x="258" y="106"/>
                  </a:moveTo>
                  <a:cubicBezTo>
                    <a:pt x="259" y="106"/>
                    <a:pt x="259" y="106"/>
                    <a:pt x="259" y="106"/>
                  </a:cubicBezTo>
                  <a:cubicBezTo>
                    <a:pt x="259" y="104"/>
                    <a:pt x="258" y="102"/>
                    <a:pt x="258" y="99"/>
                  </a:cubicBezTo>
                  <a:cubicBezTo>
                    <a:pt x="257" y="100"/>
                    <a:pt x="257" y="100"/>
                    <a:pt x="257" y="100"/>
                  </a:cubicBezTo>
                  <a:cubicBezTo>
                    <a:pt x="258" y="102"/>
                    <a:pt x="258" y="104"/>
                    <a:pt x="258" y="106"/>
                  </a:cubicBezTo>
                  <a:close/>
                  <a:moveTo>
                    <a:pt x="59" y="242"/>
                  </a:moveTo>
                  <a:cubicBezTo>
                    <a:pt x="59" y="242"/>
                    <a:pt x="59" y="242"/>
                    <a:pt x="59" y="242"/>
                  </a:cubicBezTo>
                  <a:cubicBezTo>
                    <a:pt x="57" y="240"/>
                    <a:pt x="55" y="239"/>
                    <a:pt x="53" y="238"/>
                  </a:cubicBezTo>
                  <a:cubicBezTo>
                    <a:pt x="53" y="238"/>
                    <a:pt x="53" y="238"/>
                    <a:pt x="53" y="238"/>
                  </a:cubicBezTo>
                  <a:cubicBezTo>
                    <a:pt x="54" y="237"/>
                    <a:pt x="54" y="237"/>
                    <a:pt x="54" y="237"/>
                  </a:cubicBezTo>
                  <a:cubicBezTo>
                    <a:pt x="54" y="237"/>
                    <a:pt x="54" y="237"/>
                    <a:pt x="54" y="237"/>
                  </a:cubicBezTo>
                  <a:cubicBezTo>
                    <a:pt x="56" y="238"/>
                    <a:pt x="58" y="239"/>
                    <a:pt x="59" y="240"/>
                  </a:cubicBezTo>
                  <a:cubicBezTo>
                    <a:pt x="60" y="240"/>
                    <a:pt x="60" y="240"/>
                    <a:pt x="60" y="240"/>
                  </a:cubicBezTo>
                  <a:lnTo>
                    <a:pt x="59" y="242"/>
                  </a:lnTo>
                  <a:close/>
                  <a:moveTo>
                    <a:pt x="54" y="238"/>
                  </a:moveTo>
                  <a:cubicBezTo>
                    <a:pt x="55" y="239"/>
                    <a:pt x="57" y="240"/>
                    <a:pt x="59" y="241"/>
                  </a:cubicBezTo>
                  <a:cubicBezTo>
                    <a:pt x="59" y="241"/>
                    <a:pt x="59" y="241"/>
                    <a:pt x="59" y="241"/>
                  </a:cubicBezTo>
                  <a:cubicBezTo>
                    <a:pt x="57" y="239"/>
                    <a:pt x="56" y="238"/>
                    <a:pt x="54" y="237"/>
                  </a:cubicBezTo>
                  <a:lnTo>
                    <a:pt x="54" y="238"/>
                  </a:lnTo>
                  <a:close/>
                  <a:moveTo>
                    <a:pt x="257" y="97"/>
                  </a:moveTo>
                  <a:cubicBezTo>
                    <a:pt x="256" y="97"/>
                    <a:pt x="256" y="97"/>
                    <a:pt x="256" y="97"/>
                  </a:cubicBezTo>
                  <a:cubicBezTo>
                    <a:pt x="256" y="97"/>
                    <a:pt x="256" y="97"/>
                    <a:pt x="256" y="97"/>
                  </a:cubicBezTo>
                  <a:cubicBezTo>
                    <a:pt x="255" y="95"/>
                    <a:pt x="255" y="93"/>
                    <a:pt x="254" y="91"/>
                  </a:cubicBezTo>
                  <a:cubicBezTo>
                    <a:pt x="254" y="91"/>
                    <a:pt x="254" y="91"/>
                    <a:pt x="254" y="91"/>
                  </a:cubicBezTo>
                  <a:cubicBezTo>
                    <a:pt x="255" y="90"/>
                    <a:pt x="255" y="90"/>
                    <a:pt x="255" y="90"/>
                  </a:cubicBezTo>
                  <a:cubicBezTo>
                    <a:pt x="255" y="90"/>
                    <a:pt x="255" y="90"/>
                    <a:pt x="255" y="90"/>
                  </a:cubicBezTo>
                  <a:cubicBezTo>
                    <a:pt x="256" y="92"/>
                    <a:pt x="257" y="95"/>
                    <a:pt x="257" y="97"/>
                  </a:cubicBezTo>
                  <a:close/>
                  <a:moveTo>
                    <a:pt x="256" y="97"/>
                  </a:moveTo>
                  <a:cubicBezTo>
                    <a:pt x="257" y="97"/>
                    <a:pt x="257" y="97"/>
                    <a:pt x="257" y="97"/>
                  </a:cubicBezTo>
                  <a:cubicBezTo>
                    <a:pt x="256" y="95"/>
                    <a:pt x="256" y="93"/>
                    <a:pt x="255" y="91"/>
                  </a:cubicBezTo>
                  <a:cubicBezTo>
                    <a:pt x="254" y="91"/>
                    <a:pt x="254" y="91"/>
                    <a:pt x="254" y="91"/>
                  </a:cubicBezTo>
                  <a:cubicBezTo>
                    <a:pt x="255" y="93"/>
                    <a:pt x="256" y="95"/>
                    <a:pt x="256" y="97"/>
                  </a:cubicBezTo>
                  <a:close/>
                  <a:moveTo>
                    <a:pt x="51" y="236"/>
                  </a:moveTo>
                  <a:cubicBezTo>
                    <a:pt x="51" y="236"/>
                    <a:pt x="51" y="236"/>
                    <a:pt x="51" y="236"/>
                  </a:cubicBezTo>
                  <a:cubicBezTo>
                    <a:pt x="49" y="235"/>
                    <a:pt x="48" y="234"/>
                    <a:pt x="46" y="232"/>
                  </a:cubicBezTo>
                  <a:cubicBezTo>
                    <a:pt x="46" y="232"/>
                    <a:pt x="46" y="232"/>
                    <a:pt x="46" y="232"/>
                  </a:cubicBezTo>
                  <a:cubicBezTo>
                    <a:pt x="47" y="231"/>
                    <a:pt x="47" y="231"/>
                    <a:pt x="47" y="231"/>
                  </a:cubicBezTo>
                  <a:cubicBezTo>
                    <a:pt x="47" y="231"/>
                    <a:pt x="47" y="231"/>
                    <a:pt x="47" y="231"/>
                  </a:cubicBezTo>
                  <a:cubicBezTo>
                    <a:pt x="49" y="232"/>
                    <a:pt x="50" y="234"/>
                    <a:pt x="52" y="235"/>
                  </a:cubicBezTo>
                  <a:cubicBezTo>
                    <a:pt x="52" y="235"/>
                    <a:pt x="52" y="235"/>
                    <a:pt x="52" y="235"/>
                  </a:cubicBezTo>
                  <a:lnTo>
                    <a:pt x="51" y="236"/>
                  </a:lnTo>
                  <a:close/>
                  <a:moveTo>
                    <a:pt x="46" y="232"/>
                  </a:moveTo>
                  <a:cubicBezTo>
                    <a:pt x="48" y="233"/>
                    <a:pt x="50" y="235"/>
                    <a:pt x="51" y="236"/>
                  </a:cubicBezTo>
                  <a:cubicBezTo>
                    <a:pt x="52" y="235"/>
                    <a:pt x="52" y="235"/>
                    <a:pt x="52" y="235"/>
                  </a:cubicBezTo>
                  <a:cubicBezTo>
                    <a:pt x="50" y="234"/>
                    <a:pt x="48" y="233"/>
                    <a:pt x="47" y="231"/>
                  </a:cubicBezTo>
                  <a:lnTo>
                    <a:pt x="46" y="232"/>
                  </a:lnTo>
                  <a:close/>
                  <a:moveTo>
                    <a:pt x="255" y="88"/>
                  </a:moveTo>
                  <a:cubicBezTo>
                    <a:pt x="253" y="88"/>
                    <a:pt x="253" y="88"/>
                    <a:pt x="253" y="88"/>
                  </a:cubicBezTo>
                  <a:cubicBezTo>
                    <a:pt x="253" y="88"/>
                    <a:pt x="253" y="88"/>
                    <a:pt x="253" y="88"/>
                  </a:cubicBezTo>
                  <a:cubicBezTo>
                    <a:pt x="252" y="86"/>
                    <a:pt x="252" y="84"/>
                    <a:pt x="251" y="82"/>
                  </a:cubicBezTo>
                  <a:cubicBezTo>
                    <a:pt x="251" y="82"/>
                    <a:pt x="251" y="82"/>
                    <a:pt x="251" y="82"/>
                  </a:cubicBezTo>
                  <a:cubicBezTo>
                    <a:pt x="252" y="82"/>
                    <a:pt x="252" y="82"/>
                    <a:pt x="252" y="82"/>
                  </a:cubicBezTo>
                  <a:cubicBezTo>
                    <a:pt x="252" y="82"/>
                    <a:pt x="252" y="82"/>
                    <a:pt x="252" y="82"/>
                  </a:cubicBezTo>
                  <a:cubicBezTo>
                    <a:pt x="253" y="84"/>
                    <a:pt x="254" y="86"/>
                    <a:pt x="255" y="88"/>
                  </a:cubicBezTo>
                  <a:close/>
                  <a:moveTo>
                    <a:pt x="253" y="88"/>
                  </a:moveTo>
                  <a:cubicBezTo>
                    <a:pt x="254" y="88"/>
                    <a:pt x="254" y="88"/>
                    <a:pt x="254" y="88"/>
                  </a:cubicBezTo>
                  <a:cubicBezTo>
                    <a:pt x="254" y="86"/>
                    <a:pt x="253" y="84"/>
                    <a:pt x="252" y="82"/>
                  </a:cubicBezTo>
                  <a:cubicBezTo>
                    <a:pt x="251" y="82"/>
                    <a:pt x="251" y="82"/>
                    <a:pt x="251" y="82"/>
                  </a:cubicBezTo>
                  <a:cubicBezTo>
                    <a:pt x="252" y="84"/>
                    <a:pt x="253" y="86"/>
                    <a:pt x="253" y="88"/>
                  </a:cubicBezTo>
                  <a:close/>
                  <a:moveTo>
                    <a:pt x="44" y="230"/>
                  </a:moveTo>
                  <a:cubicBezTo>
                    <a:pt x="44" y="230"/>
                    <a:pt x="44" y="230"/>
                    <a:pt x="44" y="230"/>
                  </a:cubicBezTo>
                  <a:cubicBezTo>
                    <a:pt x="42" y="229"/>
                    <a:pt x="41" y="227"/>
                    <a:pt x="39" y="226"/>
                  </a:cubicBezTo>
                  <a:cubicBezTo>
                    <a:pt x="39" y="226"/>
                    <a:pt x="39" y="226"/>
                    <a:pt x="39" y="226"/>
                  </a:cubicBezTo>
                  <a:cubicBezTo>
                    <a:pt x="40" y="225"/>
                    <a:pt x="40" y="225"/>
                    <a:pt x="40" y="225"/>
                  </a:cubicBezTo>
                  <a:cubicBezTo>
                    <a:pt x="40" y="225"/>
                    <a:pt x="40" y="225"/>
                    <a:pt x="40" y="225"/>
                  </a:cubicBezTo>
                  <a:cubicBezTo>
                    <a:pt x="42" y="226"/>
                    <a:pt x="43" y="228"/>
                    <a:pt x="45" y="229"/>
                  </a:cubicBezTo>
                  <a:cubicBezTo>
                    <a:pt x="45" y="229"/>
                    <a:pt x="45" y="229"/>
                    <a:pt x="45" y="229"/>
                  </a:cubicBezTo>
                  <a:lnTo>
                    <a:pt x="44" y="230"/>
                  </a:lnTo>
                  <a:close/>
                  <a:moveTo>
                    <a:pt x="40" y="226"/>
                  </a:moveTo>
                  <a:cubicBezTo>
                    <a:pt x="41" y="227"/>
                    <a:pt x="43" y="229"/>
                    <a:pt x="44" y="230"/>
                  </a:cubicBezTo>
                  <a:cubicBezTo>
                    <a:pt x="45" y="229"/>
                    <a:pt x="45" y="229"/>
                    <a:pt x="45" y="229"/>
                  </a:cubicBezTo>
                  <a:cubicBezTo>
                    <a:pt x="43" y="228"/>
                    <a:pt x="42" y="227"/>
                    <a:pt x="40" y="225"/>
                  </a:cubicBezTo>
                  <a:lnTo>
                    <a:pt x="40" y="226"/>
                  </a:lnTo>
                  <a:close/>
                  <a:moveTo>
                    <a:pt x="251" y="79"/>
                  </a:moveTo>
                  <a:cubicBezTo>
                    <a:pt x="250" y="80"/>
                    <a:pt x="250" y="80"/>
                    <a:pt x="250" y="80"/>
                  </a:cubicBezTo>
                  <a:cubicBezTo>
                    <a:pt x="250" y="80"/>
                    <a:pt x="250" y="80"/>
                    <a:pt x="250" y="80"/>
                  </a:cubicBezTo>
                  <a:cubicBezTo>
                    <a:pt x="249" y="78"/>
                    <a:pt x="248" y="76"/>
                    <a:pt x="247" y="74"/>
                  </a:cubicBezTo>
                  <a:cubicBezTo>
                    <a:pt x="247" y="74"/>
                    <a:pt x="247" y="74"/>
                    <a:pt x="247" y="74"/>
                  </a:cubicBezTo>
                  <a:cubicBezTo>
                    <a:pt x="248" y="73"/>
                    <a:pt x="248" y="73"/>
                    <a:pt x="248" y="73"/>
                  </a:cubicBezTo>
                  <a:cubicBezTo>
                    <a:pt x="248" y="73"/>
                    <a:pt x="248" y="73"/>
                    <a:pt x="248" y="73"/>
                  </a:cubicBezTo>
                  <a:cubicBezTo>
                    <a:pt x="249" y="75"/>
                    <a:pt x="250" y="77"/>
                    <a:pt x="251" y="79"/>
                  </a:cubicBezTo>
                  <a:close/>
                  <a:moveTo>
                    <a:pt x="250" y="80"/>
                  </a:moveTo>
                  <a:cubicBezTo>
                    <a:pt x="251" y="79"/>
                    <a:pt x="251" y="79"/>
                    <a:pt x="251" y="79"/>
                  </a:cubicBezTo>
                  <a:cubicBezTo>
                    <a:pt x="250" y="77"/>
                    <a:pt x="249" y="75"/>
                    <a:pt x="248" y="74"/>
                  </a:cubicBezTo>
                  <a:cubicBezTo>
                    <a:pt x="247" y="74"/>
                    <a:pt x="247" y="74"/>
                    <a:pt x="247" y="74"/>
                  </a:cubicBezTo>
                  <a:cubicBezTo>
                    <a:pt x="248" y="76"/>
                    <a:pt x="249" y="78"/>
                    <a:pt x="250" y="80"/>
                  </a:cubicBezTo>
                  <a:close/>
                  <a:moveTo>
                    <a:pt x="37" y="224"/>
                  </a:moveTo>
                  <a:cubicBezTo>
                    <a:pt x="37" y="224"/>
                    <a:pt x="37" y="224"/>
                    <a:pt x="37" y="224"/>
                  </a:cubicBezTo>
                  <a:cubicBezTo>
                    <a:pt x="36" y="222"/>
                    <a:pt x="34" y="221"/>
                    <a:pt x="33" y="219"/>
                  </a:cubicBezTo>
                  <a:cubicBezTo>
                    <a:pt x="33" y="219"/>
                    <a:pt x="33" y="219"/>
                    <a:pt x="33" y="219"/>
                  </a:cubicBezTo>
                  <a:cubicBezTo>
                    <a:pt x="34" y="218"/>
                    <a:pt x="34" y="218"/>
                    <a:pt x="34" y="218"/>
                  </a:cubicBezTo>
                  <a:cubicBezTo>
                    <a:pt x="34" y="218"/>
                    <a:pt x="34" y="218"/>
                    <a:pt x="34" y="218"/>
                  </a:cubicBezTo>
                  <a:cubicBezTo>
                    <a:pt x="35" y="220"/>
                    <a:pt x="37" y="221"/>
                    <a:pt x="38" y="223"/>
                  </a:cubicBezTo>
                  <a:cubicBezTo>
                    <a:pt x="38" y="223"/>
                    <a:pt x="38" y="223"/>
                    <a:pt x="38" y="223"/>
                  </a:cubicBezTo>
                  <a:lnTo>
                    <a:pt x="37" y="224"/>
                  </a:lnTo>
                  <a:close/>
                  <a:moveTo>
                    <a:pt x="33" y="219"/>
                  </a:moveTo>
                  <a:cubicBezTo>
                    <a:pt x="34" y="221"/>
                    <a:pt x="36" y="222"/>
                    <a:pt x="37" y="224"/>
                  </a:cubicBezTo>
                  <a:cubicBezTo>
                    <a:pt x="38" y="223"/>
                    <a:pt x="38" y="223"/>
                    <a:pt x="38" y="223"/>
                  </a:cubicBezTo>
                  <a:cubicBezTo>
                    <a:pt x="37" y="222"/>
                    <a:pt x="35" y="220"/>
                    <a:pt x="34" y="219"/>
                  </a:cubicBezTo>
                  <a:lnTo>
                    <a:pt x="33" y="219"/>
                  </a:lnTo>
                  <a:close/>
                  <a:moveTo>
                    <a:pt x="247" y="71"/>
                  </a:moveTo>
                  <a:cubicBezTo>
                    <a:pt x="246" y="72"/>
                    <a:pt x="246" y="72"/>
                    <a:pt x="246" y="72"/>
                  </a:cubicBezTo>
                  <a:cubicBezTo>
                    <a:pt x="246" y="72"/>
                    <a:pt x="246" y="72"/>
                    <a:pt x="246" y="72"/>
                  </a:cubicBezTo>
                  <a:cubicBezTo>
                    <a:pt x="245" y="70"/>
                    <a:pt x="244" y="68"/>
                    <a:pt x="243" y="66"/>
                  </a:cubicBezTo>
                  <a:cubicBezTo>
                    <a:pt x="243" y="66"/>
                    <a:pt x="243" y="66"/>
                    <a:pt x="243" y="66"/>
                  </a:cubicBezTo>
                  <a:cubicBezTo>
                    <a:pt x="244" y="65"/>
                    <a:pt x="244" y="65"/>
                    <a:pt x="244" y="65"/>
                  </a:cubicBezTo>
                  <a:cubicBezTo>
                    <a:pt x="244" y="65"/>
                    <a:pt x="244" y="65"/>
                    <a:pt x="244" y="65"/>
                  </a:cubicBezTo>
                  <a:cubicBezTo>
                    <a:pt x="245" y="67"/>
                    <a:pt x="246" y="69"/>
                    <a:pt x="247" y="71"/>
                  </a:cubicBezTo>
                  <a:close/>
                  <a:moveTo>
                    <a:pt x="246" y="71"/>
                  </a:moveTo>
                  <a:cubicBezTo>
                    <a:pt x="247" y="71"/>
                    <a:pt x="247" y="71"/>
                    <a:pt x="247" y="71"/>
                  </a:cubicBezTo>
                  <a:cubicBezTo>
                    <a:pt x="246" y="69"/>
                    <a:pt x="245" y="67"/>
                    <a:pt x="244" y="65"/>
                  </a:cubicBezTo>
                  <a:cubicBezTo>
                    <a:pt x="243" y="66"/>
                    <a:pt x="243" y="66"/>
                    <a:pt x="243" y="66"/>
                  </a:cubicBezTo>
                  <a:cubicBezTo>
                    <a:pt x="244" y="68"/>
                    <a:pt x="245" y="69"/>
                    <a:pt x="246" y="71"/>
                  </a:cubicBezTo>
                  <a:close/>
                  <a:moveTo>
                    <a:pt x="31" y="217"/>
                  </a:moveTo>
                  <a:cubicBezTo>
                    <a:pt x="31" y="217"/>
                    <a:pt x="31" y="217"/>
                    <a:pt x="31" y="217"/>
                  </a:cubicBezTo>
                  <a:cubicBezTo>
                    <a:pt x="30" y="216"/>
                    <a:pt x="28" y="214"/>
                    <a:pt x="27" y="212"/>
                  </a:cubicBezTo>
                  <a:cubicBezTo>
                    <a:pt x="27" y="212"/>
                    <a:pt x="27" y="212"/>
                    <a:pt x="27" y="212"/>
                  </a:cubicBezTo>
                  <a:cubicBezTo>
                    <a:pt x="28" y="211"/>
                    <a:pt x="28" y="211"/>
                    <a:pt x="28" y="211"/>
                  </a:cubicBezTo>
                  <a:cubicBezTo>
                    <a:pt x="28" y="211"/>
                    <a:pt x="28" y="211"/>
                    <a:pt x="28" y="211"/>
                  </a:cubicBezTo>
                  <a:cubicBezTo>
                    <a:pt x="29" y="213"/>
                    <a:pt x="31" y="215"/>
                    <a:pt x="32" y="216"/>
                  </a:cubicBezTo>
                  <a:cubicBezTo>
                    <a:pt x="32" y="216"/>
                    <a:pt x="32" y="216"/>
                    <a:pt x="32" y="216"/>
                  </a:cubicBezTo>
                  <a:lnTo>
                    <a:pt x="31" y="217"/>
                  </a:lnTo>
                  <a:close/>
                  <a:moveTo>
                    <a:pt x="27" y="212"/>
                  </a:moveTo>
                  <a:cubicBezTo>
                    <a:pt x="28" y="214"/>
                    <a:pt x="30" y="215"/>
                    <a:pt x="31" y="217"/>
                  </a:cubicBezTo>
                  <a:cubicBezTo>
                    <a:pt x="32" y="216"/>
                    <a:pt x="32" y="216"/>
                    <a:pt x="32" y="216"/>
                  </a:cubicBezTo>
                  <a:cubicBezTo>
                    <a:pt x="30" y="215"/>
                    <a:pt x="29" y="213"/>
                    <a:pt x="28" y="211"/>
                  </a:cubicBezTo>
                  <a:lnTo>
                    <a:pt x="27" y="212"/>
                  </a:lnTo>
                  <a:close/>
                  <a:moveTo>
                    <a:pt x="243" y="63"/>
                  </a:moveTo>
                  <a:cubicBezTo>
                    <a:pt x="241" y="64"/>
                    <a:pt x="241" y="64"/>
                    <a:pt x="241" y="64"/>
                  </a:cubicBezTo>
                  <a:cubicBezTo>
                    <a:pt x="241" y="64"/>
                    <a:pt x="241" y="64"/>
                    <a:pt x="241" y="64"/>
                  </a:cubicBezTo>
                  <a:cubicBezTo>
                    <a:pt x="240" y="62"/>
                    <a:pt x="239" y="60"/>
                    <a:pt x="238" y="58"/>
                  </a:cubicBezTo>
                  <a:cubicBezTo>
                    <a:pt x="238" y="58"/>
                    <a:pt x="238" y="58"/>
                    <a:pt x="238" y="58"/>
                  </a:cubicBezTo>
                  <a:cubicBezTo>
                    <a:pt x="239" y="57"/>
                    <a:pt x="239" y="57"/>
                    <a:pt x="239" y="57"/>
                  </a:cubicBezTo>
                  <a:cubicBezTo>
                    <a:pt x="239" y="57"/>
                    <a:pt x="239" y="57"/>
                    <a:pt x="239" y="57"/>
                  </a:cubicBezTo>
                  <a:cubicBezTo>
                    <a:pt x="240" y="59"/>
                    <a:pt x="241" y="61"/>
                    <a:pt x="243" y="63"/>
                  </a:cubicBezTo>
                  <a:close/>
                  <a:moveTo>
                    <a:pt x="242" y="63"/>
                  </a:moveTo>
                  <a:cubicBezTo>
                    <a:pt x="242" y="63"/>
                    <a:pt x="242" y="63"/>
                    <a:pt x="242" y="63"/>
                  </a:cubicBezTo>
                  <a:cubicBezTo>
                    <a:pt x="241" y="61"/>
                    <a:pt x="240" y="59"/>
                    <a:pt x="239" y="58"/>
                  </a:cubicBezTo>
                  <a:cubicBezTo>
                    <a:pt x="238" y="58"/>
                    <a:pt x="238" y="58"/>
                    <a:pt x="238" y="58"/>
                  </a:cubicBezTo>
                  <a:cubicBezTo>
                    <a:pt x="239" y="60"/>
                    <a:pt x="240" y="61"/>
                    <a:pt x="242" y="63"/>
                  </a:cubicBezTo>
                  <a:close/>
                  <a:moveTo>
                    <a:pt x="25" y="210"/>
                  </a:moveTo>
                  <a:cubicBezTo>
                    <a:pt x="25" y="210"/>
                    <a:pt x="25" y="210"/>
                    <a:pt x="25" y="210"/>
                  </a:cubicBezTo>
                  <a:cubicBezTo>
                    <a:pt x="24" y="208"/>
                    <a:pt x="23" y="206"/>
                    <a:pt x="21" y="205"/>
                  </a:cubicBezTo>
                  <a:cubicBezTo>
                    <a:pt x="21" y="204"/>
                    <a:pt x="21" y="204"/>
                    <a:pt x="21" y="204"/>
                  </a:cubicBezTo>
                  <a:cubicBezTo>
                    <a:pt x="23" y="204"/>
                    <a:pt x="23" y="204"/>
                    <a:pt x="23" y="204"/>
                  </a:cubicBezTo>
                  <a:cubicBezTo>
                    <a:pt x="23" y="204"/>
                    <a:pt x="23" y="204"/>
                    <a:pt x="23" y="204"/>
                  </a:cubicBezTo>
                  <a:cubicBezTo>
                    <a:pt x="24" y="206"/>
                    <a:pt x="25" y="207"/>
                    <a:pt x="26" y="209"/>
                  </a:cubicBezTo>
                  <a:cubicBezTo>
                    <a:pt x="26" y="209"/>
                    <a:pt x="26" y="209"/>
                    <a:pt x="26" y="209"/>
                  </a:cubicBezTo>
                  <a:lnTo>
                    <a:pt x="25" y="210"/>
                  </a:lnTo>
                  <a:close/>
                  <a:moveTo>
                    <a:pt x="22" y="204"/>
                  </a:moveTo>
                  <a:cubicBezTo>
                    <a:pt x="23" y="206"/>
                    <a:pt x="24" y="208"/>
                    <a:pt x="25" y="210"/>
                  </a:cubicBezTo>
                  <a:cubicBezTo>
                    <a:pt x="26" y="209"/>
                    <a:pt x="26" y="209"/>
                    <a:pt x="26" y="209"/>
                  </a:cubicBezTo>
                  <a:cubicBezTo>
                    <a:pt x="25" y="207"/>
                    <a:pt x="24" y="206"/>
                    <a:pt x="22" y="204"/>
                  </a:cubicBezTo>
                  <a:close/>
                  <a:moveTo>
                    <a:pt x="237" y="55"/>
                  </a:moveTo>
                  <a:cubicBezTo>
                    <a:pt x="236" y="56"/>
                    <a:pt x="236" y="56"/>
                    <a:pt x="236" y="56"/>
                  </a:cubicBezTo>
                  <a:cubicBezTo>
                    <a:pt x="236" y="56"/>
                    <a:pt x="236" y="56"/>
                    <a:pt x="236" y="56"/>
                  </a:cubicBezTo>
                  <a:cubicBezTo>
                    <a:pt x="235" y="54"/>
                    <a:pt x="234" y="53"/>
                    <a:pt x="232" y="51"/>
                  </a:cubicBezTo>
                  <a:cubicBezTo>
                    <a:pt x="232" y="51"/>
                    <a:pt x="232" y="51"/>
                    <a:pt x="232" y="51"/>
                  </a:cubicBezTo>
                  <a:cubicBezTo>
                    <a:pt x="233" y="50"/>
                    <a:pt x="233" y="50"/>
                    <a:pt x="233" y="50"/>
                  </a:cubicBezTo>
                  <a:cubicBezTo>
                    <a:pt x="233" y="50"/>
                    <a:pt x="233" y="50"/>
                    <a:pt x="233" y="50"/>
                  </a:cubicBezTo>
                  <a:cubicBezTo>
                    <a:pt x="235" y="52"/>
                    <a:pt x="236" y="53"/>
                    <a:pt x="237" y="55"/>
                  </a:cubicBezTo>
                  <a:close/>
                  <a:moveTo>
                    <a:pt x="236" y="56"/>
                  </a:moveTo>
                  <a:cubicBezTo>
                    <a:pt x="237" y="55"/>
                    <a:pt x="237" y="55"/>
                    <a:pt x="237" y="55"/>
                  </a:cubicBezTo>
                  <a:cubicBezTo>
                    <a:pt x="236" y="53"/>
                    <a:pt x="235" y="52"/>
                    <a:pt x="233" y="50"/>
                  </a:cubicBezTo>
                  <a:cubicBezTo>
                    <a:pt x="233" y="51"/>
                    <a:pt x="233" y="51"/>
                    <a:pt x="233" y="51"/>
                  </a:cubicBezTo>
                  <a:cubicBezTo>
                    <a:pt x="234" y="52"/>
                    <a:pt x="235" y="54"/>
                    <a:pt x="236" y="56"/>
                  </a:cubicBezTo>
                  <a:close/>
                  <a:moveTo>
                    <a:pt x="21" y="202"/>
                  </a:moveTo>
                  <a:cubicBezTo>
                    <a:pt x="20" y="202"/>
                    <a:pt x="20" y="202"/>
                    <a:pt x="20" y="202"/>
                  </a:cubicBezTo>
                  <a:cubicBezTo>
                    <a:pt x="20" y="202"/>
                    <a:pt x="20" y="202"/>
                    <a:pt x="20" y="202"/>
                  </a:cubicBezTo>
                  <a:cubicBezTo>
                    <a:pt x="19" y="200"/>
                    <a:pt x="18" y="199"/>
                    <a:pt x="17" y="197"/>
                  </a:cubicBezTo>
                  <a:cubicBezTo>
                    <a:pt x="17" y="197"/>
                    <a:pt x="17" y="197"/>
                    <a:pt x="17" y="197"/>
                  </a:cubicBezTo>
                  <a:cubicBezTo>
                    <a:pt x="18" y="196"/>
                    <a:pt x="18" y="196"/>
                    <a:pt x="18" y="196"/>
                  </a:cubicBezTo>
                  <a:cubicBezTo>
                    <a:pt x="18" y="196"/>
                    <a:pt x="18" y="196"/>
                    <a:pt x="18" y="196"/>
                  </a:cubicBezTo>
                  <a:cubicBezTo>
                    <a:pt x="19" y="198"/>
                    <a:pt x="20" y="200"/>
                    <a:pt x="21" y="201"/>
                  </a:cubicBezTo>
                  <a:lnTo>
                    <a:pt x="21" y="202"/>
                  </a:lnTo>
                  <a:close/>
                  <a:moveTo>
                    <a:pt x="20" y="202"/>
                  </a:moveTo>
                  <a:cubicBezTo>
                    <a:pt x="21" y="202"/>
                    <a:pt x="21" y="202"/>
                    <a:pt x="21" y="202"/>
                  </a:cubicBezTo>
                  <a:cubicBezTo>
                    <a:pt x="20" y="200"/>
                    <a:pt x="19" y="198"/>
                    <a:pt x="18" y="196"/>
                  </a:cubicBezTo>
                  <a:cubicBezTo>
                    <a:pt x="17" y="197"/>
                    <a:pt x="17" y="197"/>
                    <a:pt x="17" y="197"/>
                  </a:cubicBezTo>
                  <a:cubicBezTo>
                    <a:pt x="18" y="198"/>
                    <a:pt x="19" y="200"/>
                    <a:pt x="20" y="202"/>
                  </a:cubicBezTo>
                  <a:close/>
                  <a:moveTo>
                    <a:pt x="231" y="49"/>
                  </a:moveTo>
                  <a:cubicBezTo>
                    <a:pt x="231" y="49"/>
                    <a:pt x="231" y="49"/>
                    <a:pt x="231" y="49"/>
                  </a:cubicBezTo>
                  <a:cubicBezTo>
                    <a:pt x="229" y="47"/>
                    <a:pt x="228" y="45"/>
                    <a:pt x="226" y="44"/>
                  </a:cubicBezTo>
                  <a:cubicBezTo>
                    <a:pt x="226" y="44"/>
                    <a:pt x="226" y="44"/>
                    <a:pt x="226" y="44"/>
                  </a:cubicBezTo>
                  <a:cubicBezTo>
                    <a:pt x="227" y="43"/>
                    <a:pt x="227" y="43"/>
                    <a:pt x="227" y="43"/>
                  </a:cubicBezTo>
                  <a:cubicBezTo>
                    <a:pt x="227" y="43"/>
                    <a:pt x="227" y="43"/>
                    <a:pt x="227" y="43"/>
                  </a:cubicBezTo>
                  <a:cubicBezTo>
                    <a:pt x="229" y="45"/>
                    <a:pt x="230" y="46"/>
                    <a:pt x="232" y="48"/>
                  </a:cubicBezTo>
                  <a:cubicBezTo>
                    <a:pt x="232" y="48"/>
                    <a:pt x="232" y="48"/>
                    <a:pt x="232" y="48"/>
                  </a:cubicBezTo>
                  <a:lnTo>
                    <a:pt x="231" y="49"/>
                  </a:lnTo>
                  <a:close/>
                  <a:moveTo>
                    <a:pt x="227" y="44"/>
                  </a:moveTo>
                  <a:cubicBezTo>
                    <a:pt x="228" y="45"/>
                    <a:pt x="229" y="47"/>
                    <a:pt x="231" y="48"/>
                  </a:cubicBezTo>
                  <a:cubicBezTo>
                    <a:pt x="231" y="48"/>
                    <a:pt x="231" y="48"/>
                    <a:pt x="231" y="48"/>
                  </a:cubicBezTo>
                  <a:cubicBezTo>
                    <a:pt x="230" y="46"/>
                    <a:pt x="229" y="45"/>
                    <a:pt x="227" y="43"/>
                  </a:cubicBezTo>
                  <a:lnTo>
                    <a:pt x="227" y="44"/>
                  </a:lnTo>
                  <a:close/>
                  <a:moveTo>
                    <a:pt x="17" y="194"/>
                  </a:moveTo>
                  <a:cubicBezTo>
                    <a:pt x="15" y="194"/>
                    <a:pt x="15" y="194"/>
                    <a:pt x="15" y="194"/>
                  </a:cubicBezTo>
                  <a:cubicBezTo>
                    <a:pt x="15" y="194"/>
                    <a:pt x="15" y="194"/>
                    <a:pt x="15" y="194"/>
                  </a:cubicBezTo>
                  <a:cubicBezTo>
                    <a:pt x="14" y="192"/>
                    <a:pt x="13" y="190"/>
                    <a:pt x="12" y="188"/>
                  </a:cubicBezTo>
                  <a:cubicBezTo>
                    <a:pt x="12" y="188"/>
                    <a:pt x="12" y="188"/>
                    <a:pt x="12" y="188"/>
                  </a:cubicBezTo>
                  <a:cubicBezTo>
                    <a:pt x="13" y="188"/>
                    <a:pt x="13" y="188"/>
                    <a:pt x="13" y="188"/>
                  </a:cubicBezTo>
                  <a:cubicBezTo>
                    <a:pt x="14" y="188"/>
                    <a:pt x="14" y="188"/>
                    <a:pt x="14" y="188"/>
                  </a:cubicBezTo>
                  <a:cubicBezTo>
                    <a:pt x="14" y="190"/>
                    <a:pt x="15" y="192"/>
                    <a:pt x="16" y="194"/>
                  </a:cubicBezTo>
                  <a:lnTo>
                    <a:pt x="17" y="194"/>
                  </a:lnTo>
                  <a:close/>
                  <a:moveTo>
                    <a:pt x="15" y="194"/>
                  </a:moveTo>
                  <a:cubicBezTo>
                    <a:pt x="16" y="194"/>
                    <a:pt x="16" y="194"/>
                    <a:pt x="16" y="194"/>
                  </a:cubicBezTo>
                  <a:cubicBezTo>
                    <a:pt x="15" y="192"/>
                    <a:pt x="14" y="190"/>
                    <a:pt x="13" y="188"/>
                  </a:cubicBezTo>
                  <a:cubicBezTo>
                    <a:pt x="13" y="188"/>
                    <a:pt x="13" y="188"/>
                    <a:pt x="13" y="188"/>
                  </a:cubicBezTo>
                  <a:cubicBezTo>
                    <a:pt x="14" y="190"/>
                    <a:pt x="14" y="192"/>
                    <a:pt x="15" y="194"/>
                  </a:cubicBezTo>
                  <a:close/>
                  <a:moveTo>
                    <a:pt x="225" y="42"/>
                  </a:moveTo>
                  <a:cubicBezTo>
                    <a:pt x="225" y="42"/>
                    <a:pt x="225" y="42"/>
                    <a:pt x="225" y="42"/>
                  </a:cubicBezTo>
                  <a:cubicBezTo>
                    <a:pt x="223" y="40"/>
                    <a:pt x="222" y="39"/>
                    <a:pt x="220" y="37"/>
                  </a:cubicBezTo>
                  <a:cubicBezTo>
                    <a:pt x="220" y="37"/>
                    <a:pt x="220" y="37"/>
                    <a:pt x="220" y="37"/>
                  </a:cubicBezTo>
                  <a:cubicBezTo>
                    <a:pt x="221" y="36"/>
                    <a:pt x="221" y="36"/>
                    <a:pt x="221" y="36"/>
                  </a:cubicBezTo>
                  <a:cubicBezTo>
                    <a:pt x="221" y="36"/>
                    <a:pt x="221" y="36"/>
                    <a:pt x="221" y="36"/>
                  </a:cubicBezTo>
                  <a:cubicBezTo>
                    <a:pt x="222" y="37"/>
                    <a:pt x="223" y="38"/>
                    <a:pt x="224" y="39"/>
                  </a:cubicBezTo>
                  <a:cubicBezTo>
                    <a:pt x="224" y="40"/>
                    <a:pt x="225" y="40"/>
                    <a:pt x="226" y="41"/>
                  </a:cubicBezTo>
                  <a:cubicBezTo>
                    <a:pt x="226" y="41"/>
                    <a:pt x="226" y="41"/>
                    <a:pt x="226" y="41"/>
                  </a:cubicBezTo>
                  <a:lnTo>
                    <a:pt x="225" y="42"/>
                  </a:lnTo>
                  <a:close/>
                  <a:moveTo>
                    <a:pt x="220" y="37"/>
                  </a:moveTo>
                  <a:cubicBezTo>
                    <a:pt x="222" y="39"/>
                    <a:pt x="223" y="40"/>
                    <a:pt x="225" y="42"/>
                  </a:cubicBezTo>
                  <a:cubicBezTo>
                    <a:pt x="225" y="41"/>
                    <a:pt x="225" y="41"/>
                    <a:pt x="225" y="41"/>
                  </a:cubicBezTo>
                  <a:cubicBezTo>
                    <a:pt x="225" y="40"/>
                    <a:pt x="224" y="40"/>
                    <a:pt x="224" y="39"/>
                  </a:cubicBezTo>
                  <a:cubicBezTo>
                    <a:pt x="223" y="38"/>
                    <a:pt x="222" y="37"/>
                    <a:pt x="221" y="37"/>
                  </a:cubicBezTo>
                  <a:lnTo>
                    <a:pt x="220" y="37"/>
                  </a:lnTo>
                  <a:close/>
                  <a:moveTo>
                    <a:pt x="12" y="186"/>
                  </a:moveTo>
                  <a:cubicBezTo>
                    <a:pt x="11" y="186"/>
                    <a:pt x="11" y="186"/>
                    <a:pt x="11" y="186"/>
                  </a:cubicBezTo>
                  <a:cubicBezTo>
                    <a:pt x="11" y="186"/>
                    <a:pt x="11" y="186"/>
                    <a:pt x="11" y="186"/>
                  </a:cubicBezTo>
                  <a:cubicBezTo>
                    <a:pt x="10" y="184"/>
                    <a:pt x="9" y="182"/>
                    <a:pt x="9" y="180"/>
                  </a:cubicBezTo>
                  <a:cubicBezTo>
                    <a:pt x="9" y="180"/>
                    <a:pt x="9" y="180"/>
                    <a:pt x="9" y="180"/>
                  </a:cubicBezTo>
                  <a:cubicBezTo>
                    <a:pt x="10" y="179"/>
                    <a:pt x="10" y="179"/>
                    <a:pt x="10" y="179"/>
                  </a:cubicBezTo>
                  <a:cubicBezTo>
                    <a:pt x="10" y="179"/>
                    <a:pt x="10" y="179"/>
                    <a:pt x="10" y="179"/>
                  </a:cubicBezTo>
                  <a:cubicBezTo>
                    <a:pt x="11" y="181"/>
                    <a:pt x="12" y="183"/>
                    <a:pt x="12" y="185"/>
                  </a:cubicBezTo>
                  <a:lnTo>
                    <a:pt x="12" y="186"/>
                  </a:lnTo>
                  <a:close/>
                  <a:moveTo>
                    <a:pt x="11" y="186"/>
                  </a:moveTo>
                  <a:cubicBezTo>
                    <a:pt x="12" y="185"/>
                    <a:pt x="12" y="185"/>
                    <a:pt x="12" y="185"/>
                  </a:cubicBezTo>
                  <a:cubicBezTo>
                    <a:pt x="11" y="184"/>
                    <a:pt x="10" y="182"/>
                    <a:pt x="10" y="180"/>
                  </a:cubicBezTo>
                  <a:cubicBezTo>
                    <a:pt x="9" y="180"/>
                    <a:pt x="9" y="180"/>
                    <a:pt x="9" y="180"/>
                  </a:cubicBezTo>
                  <a:cubicBezTo>
                    <a:pt x="10" y="182"/>
                    <a:pt x="10" y="184"/>
                    <a:pt x="11" y="186"/>
                  </a:cubicBezTo>
                  <a:close/>
                  <a:moveTo>
                    <a:pt x="218" y="36"/>
                  </a:moveTo>
                  <a:cubicBezTo>
                    <a:pt x="218" y="35"/>
                    <a:pt x="218" y="35"/>
                    <a:pt x="218" y="35"/>
                  </a:cubicBezTo>
                  <a:cubicBezTo>
                    <a:pt x="216" y="34"/>
                    <a:pt x="215" y="33"/>
                    <a:pt x="213" y="31"/>
                  </a:cubicBezTo>
                  <a:cubicBezTo>
                    <a:pt x="213" y="31"/>
                    <a:pt x="213" y="31"/>
                    <a:pt x="213" y="31"/>
                  </a:cubicBezTo>
                  <a:cubicBezTo>
                    <a:pt x="214" y="30"/>
                    <a:pt x="214" y="30"/>
                    <a:pt x="214" y="30"/>
                  </a:cubicBezTo>
                  <a:cubicBezTo>
                    <a:pt x="214" y="30"/>
                    <a:pt x="214" y="30"/>
                    <a:pt x="214" y="30"/>
                  </a:cubicBezTo>
                  <a:cubicBezTo>
                    <a:pt x="216" y="32"/>
                    <a:pt x="217" y="33"/>
                    <a:pt x="219" y="34"/>
                  </a:cubicBezTo>
                  <a:cubicBezTo>
                    <a:pt x="219" y="35"/>
                    <a:pt x="219" y="35"/>
                    <a:pt x="219" y="35"/>
                  </a:cubicBezTo>
                  <a:lnTo>
                    <a:pt x="218" y="36"/>
                  </a:lnTo>
                  <a:close/>
                  <a:moveTo>
                    <a:pt x="213" y="31"/>
                  </a:moveTo>
                  <a:cubicBezTo>
                    <a:pt x="215" y="32"/>
                    <a:pt x="217" y="34"/>
                    <a:pt x="218" y="35"/>
                  </a:cubicBezTo>
                  <a:cubicBezTo>
                    <a:pt x="219" y="35"/>
                    <a:pt x="219" y="35"/>
                    <a:pt x="219" y="35"/>
                  </a:cubicBezTo>
                  <a:cubicBezTo>
                    <a:pt x="217" y="33"/>
                    <a:pt x="215" y="32"/>
                    <a:pt x="214" y="30"/>
                  </a:cubicBezTo>
                  <a:lnTo>
                    <a:pt x="213" y="31"/>
                  </a:lnTo>
                  <a:close/>
                  <a:moveTo>
                    <a:pt x="9" y="177"/>
                  </a:moveTo>
                  <a:cubicBezTo>
                    <a:pt x="8" y="178"/>
                    <a:pt x="8" y="178"/>
                    <a:pt x="8" y="178"/>
                  </a:cubicBezTo>
                  <a:cubicBezTo>
                    <a:pt x="8" y="177"/>
                    <a:pt x="8" y="177"/>
                    <a:pt x="8" y="177"/>
                  </a:cubicBezTo>
                  <a:cubicBezTo>
                    <a:pt x="7" y="175"/>
                    <a:pt x="6" y="173"/>
                    <a:pt x="6" y="171"/>
                  </a:cubicBezTo>
                  <a:cubicBezTo>
                    <a:pt x="6" y="171"/>
                    <a:pt x="6" y="171"/>
                    <a:pt x="6" y="171"/>
                  </a:cubicBezTo>
                  <a:cubicBezTo>
                    <a:pt x="7" y="171"/>
                    <a:pt x="7" y="171"/>
                    <a:pt x="7" y="171"/>
                  </a:cubicBezTo>
                  <a:cubicBezTo>
                    <a:pt x="7" y="171"/>
                    <a:pt x="7" y="171"/>
                    <a:pt x="7" y="171"/>
                  </a:cubicBezTo>
                  <a:cubicBezTo>
                    <a:pt x="8" y="173"/>
                    <a:pt x="8" y="175"/>
                    <a:pt x="9" y="177"/>
                  </a:cubicBezTo>
                  <a:close/>
                  <a:moveTo>
                    <a:pt x="8" y="177"/>
                  </a:moveTo>
                  <a:cubicBezTo>
                    <a:pt x="9" y="177"/>
                    <a:pt x="9" y="177"/>
                    <a:pt x="9" y="177"/>
                  </a:cubicBezTo>
                  <a:cubicBezTo>
                    <a:pt x="8" y="175"/>
                    <a:pt x="7" y="173"/>
                    <a:pt x="7" y="171"/>
                  </a:cubicBezTo>
                  <a:cubicBezTo>
                    <a:pt x="6" y="171"/>
                    <a:pt x="6" y="171"/>
                    <a:pt x="6" y="171"/>
                  </a:cubicBezTo>
                  <a:cubicBezTo>
                    <a:pt x="6" y="173"/>
                    <a:pt x="7" y="175"/>
                    <a:pt x="8" y="177"/>
                  </a:cubicBezTo>
                  <a:close/>
                  <a:moveTo>
                    <a:pt x="211" y="30"/>
                  </a:moveTo>
                  <a:cubicBezTo>
                    <a:pt x="211" y="30"/>
                    <a:pt x="211" y="30"/>
                    <a:pt x="211" y="30"/>
                  </a:cubicBezTo>
                  <a:cubicBezTo>
                    <a:pt x="209" y="28"/>
                    <a:pt x="208" y="27"/>
                    <a:pt x="206" y="26"/>
                  </a:cubicBezTo>
                  <a:cubicBezTo>
                    <a:pt x="206" y="26"/>
                    <a:pt x="206" y="26"/>
                    <a:pt x="206" y="26"/>
                  </a:cubicBezTo>
                  <a:cubicBezTo>
                    <a:pt x="206" y="24"/>
                    <a:pt x="206" y="24"/>
                    <a:pt x="206" y="24"/>
                  </a:cubicBezTo>
                  <a:cubicBezTo>
                    <a:pt x="207" y="25"/>
                    <a:pt x="207" y="25"/>
                    <a:pt x="207" y="25"/>
                  </a:cubicBezTo>
                  <a:cubicBezTo>
                    <a:pt x="208" y="26"/>
                    <a:pt x="210" y="27"/>
                    <a:pt x="212" y="28"/>
                  </a:cubicBezTo>
                  <a:cubicBezTo>
                    <a:pt x="212" y="29"/>
                    <a:pt x="212" y="29"/>
                    <a:pt x="212" y="29"/>
                  </a:cubicBezTo>
                  <a:lnTo>
                    <a:pt x="211" y="30"/>
                  </a:lnTo>
                  <a:close/>
                  <a:moveTo>
                    <a:pt x="206" y="26"/>
                  </a:moveTo>
                  <a:cubicBezTo>
                    <a:pt x="208" y="27"/>
                    <a:pt x="209" y="28"/>
                    <a:pt x="211" y="29"/>
                  </a:cubicBezTo>
                  <a:cubicBezTo>
                    <a:pt x="212" y="29"/>
                    <a:pt x="212" y="29"/>
                    <a:pt x="212" y="29"/>
                  </a:cubicBezTo>
                  <a:cubicBezTo>
                    <a:pt x="210" y="27"/>
                    <a:pt x="208" y="26"/>
                    <a:pt x="207" y="25"/>
                  </a:cubicBezTo>
                  <a:lnTo>
                    <a:pt x="206" y="26"/>
                  </a:lnTo>
                  <a:close/>
                  <a:moveTo>
                    <a:pt x="6" y="168"/>
                  </a:moveTo>
                  <a:cubicBezTo>
                    <a:pt x="5" y="169"/>
                    <a:pt x="5" y="169"/>
                    <a:pt x="5" y="169"/>
                  </a:cubicBezTo>
                  <a:cubicBezTo>
                    <a:pt x="5" y="169"/>
                    <a:pt x="5" y="169"/>
                    <a:pt x="5" y="169"/>
                  </a:cubicBezTo>
                  <a:cubicBezTo>
                    <a:pt x="4" y="167"/>
                    <a:pt x="4" y="164"/>
                    <a:pt x="3" y="162"/>
                  </a:cubicBezTo>
                  <a:cubicBezTo>
                    <a:pt x="3" y="162"/>
                    <a:pt x="3" y="162"/>
                    <a:pt x="3" y="162"/>
                  </a:cubicBezTo>
                  <a:cubicBezTo>
                    <a:pt x="4" y="162"/>
                    <a:pt x="4" y="162"/>
                    <a:pt x="4" y="162"/>
                  </a:cubicBezTo>
                  <a:cubicBezTo>
                    <a:pt x="4" y="162"/>
                    <a:pt x="4" y="162"/>
                    <a:pt x="4" y="162"/>
                  </a:cubicBezTo>
                  <a:cubicBezTo>
                    <a:pt x="5" y="164"/>
                    <a:pt x="5" y="166"/>
                    <a:pt x="6" y="168"/>
                  </a:cubicBezTo>
                  <a:close/>
                  <a:moveTo>
                    <a:pt x="5" y="168"/>
                  </a:moveTo>
                  <a:cubicBezTo>
                    <a:pt x="6" y="168"/>
                    <a:pt x="6" y="168"/>
                    <a:pt x="6" y="168"/>
                  </a:cubicBezTo>
                  <a:cubicBezTo>
                    <a:pt x="5" y="166"/>
                    <a:pt x="5" y="164"/>
                    <a:pt x="4" y="162"/>
                  </a:cubicBezTo>
                  <a:cubicBezTo>
                    <a:pt x="3" y="162"/>
                    <a:pt x="3" y="162"/>
                    <a:pt x="3" y="162"/>
                  </a:cubicBezTo>
                  <a:cubicBezTo>
                    <a:pt x="4" y="164"/>
                    <a:pt x="4" y="166"/>
                    <a:pt x="5" y="168"/>
                  </a:cubicBezTo>
                  <a:close/>
                  <a:moveTo>
                    <a:pt x="204" y="24"/>
                  </a:moveTo>
                  <a:cubicBezTo>
                    <a:pt x="204" y="24"/>
                    <a:pt x="204" y="24"/>
                    <a:pt x="204" y="24"/>
                  </a:cubicBezTo>
                  <a:cubicBezTo>
                    <a:pt x="202" y="23"/>
                    <a:pt x="200" y="22"/>
                    <a:pt x="198" y="21"/>
                  </a:cubicBezTo>
                  <a:cubicBezTo>
                    <a:pt x="198" y="21"/>
                    <a:pt x="198" y="21"/>
                    <a:pt x="198" y="21"/>
                  </a:cubicBezTo>
                  <a:cubicBezTo>
                    <a:pt x="199" y="19"/>
                    <a:pt x="199" y="19"/>
                    <a:pt x="199" y="19"/>
                  </a:cubicBezTo>
                  <a:cubicBezTo>
                    <a:pt x="199" y="19"/>
                    <a:pt x="199" y="19"/>
                    <a:pt x="199" y="19"/>
                  </a:cubicBezTo>
                  <a:cubicBezTo>
                    <a:pt x="201" y="21"/>
                    <a:pt x="203" y="22"/>
                    <a:pt x="204" y="23"/>
                  </a:cubicBezTo>
                  <a:cubicBezTo>
                    <a:pt x="204" y="23"/>
                    <a:pt x="204" y="23"/>
                    <a:pt x="204" y="23"/>
                  </a:cubicBezTo>
                  <a:lnTo>
                    <a:pt x="204" y="24"/>
                  </a:lnTo>
                  <a:close/>
                  <a:moveTo>
                    <a:pt x="198" y="20"/>
                  </a:moveTo>
                  <a:cubicBezTo>
                    <a:pt x="200" y="22"/>
                    <a:pt x="202" y="23"/>
                    <a:pt x="204" y="24"/>
                  </a:cubicBezTo>
                  <a:cubicBezTo>
                    <a:pt x="204" y="23"/>
                    <a:pt x="204" y="23"/>
                    <a:pt x="204" y="23"/>
                  </a:cubicBezTo>
                  <a:cubicBezTo>
                    <a:pt x="202" y="22"/>
                    <a:pt x="201" y="21"/>
                    <a:pt x="199" y="20"/>
                  </a:cubicBezTo>
                  <a:lnTo>
                    <a:pt x="198" y="20"/>
                  </a:lnTo>
                  <a:close/>
                  <a:moveTo>
                    <a:pt x="4" y="159"/>
                  </a:moveTo>
                  <a:cubicBezTo>
                    <a:pt x="3" y="160"/>
                    <a:pt x="3" y="160"/>
                    <a:pt x="3" y="160"/>
                  </a:cubicBezTo>
                  <a:cubicBezTo>
                    <a:pt x="2" y="160"/>
                    <a:pt x="2" y="160"/>
                    <a:pt x="2" y="160"/>
                  </a:cubicBezTo>
                  <a:cubicBezTo>
                    <a:pt x="2" y="158"/>
                    <a:pt x="2" y="155"/>
                    <a:pt x="1" y="153"/>
                  </a:cubicBezTo>
                  <a:cubicBezTo>
                    <a:pt x="1" y="153"/>
                    <a:pt x="1" y="153"/>
                    <a:pt x="1" y="153"/>
                  </a:cubicBezTo>
                  <a:cubicBezTo>
                    <a:pt x="3" y="153"/>
                    <a:pt x="3" y="153"/>
                    <a:pt x="3" y="153"/>
                  </a:cubicBezTo>
                  <a:cubicBezTo>
                    <a:pt x="3" y="153"/>
                    <a:pt x="3" y="153"/>
                    <a:pt x="3" y="153"/>
                  </a:cubicBezTo>
                  <a:cubicBezTo>
                    <a:pt x="3" y="155"/>
                    <a:pt x="3" y="157"/>
                    <a:pt x="4" y="159"/>
                  </a:cubicBezTo>
                  <a:close/>
                  <a:moveTo>
                    <a:pt x="3" y="159"/>
                  </a:moveTo>
                  <a:cubicBezTo>
                    <a:pt x="4" y="159"/>
                    <a:pt x="4" y="159"/>
                    <a:pt x="4" y="159"/>
                  </a:cubicBezTo>
                  <a:cubicBezTo>
                    <a:pt x="3" y="157"/>
                    <a:pt x="3" y="155"/>
                    <a:pt x="2" y="153"/>
                  </a:cubicBezTo>
                  <a:cubicBezTo>
                    <a:pt x="2" y="153"/>
                    <a:pt x="2" y="153"/>
                    <a:pt x="2" y="153"/>
                  </a:cubicBezTo>
                  <a:cubicBezTo>
                    <a:pt x="2" y="155"/>
                    <a:pt x="2" y="158"/>
                    <a:pt x="3" y="159"/>
                  </a:cubicBezTo>
                  <a:close/>
                  <a:moveTo>
                    <a:pt x="196" y="19"/>
                  </a:moveTo>
                  <a:cubicBezTo>
                    <a:pt x="196" y="19"/>
                    <a:pt x="196" y="19"/>
                    <a:pt x="196" y="19"/>
                  </a:cubicBezTo>
                  <a:cubicBezTo>
                    <a:pt x="194" y="18"/>
                    <a:pt x="192" y="17"/>
                    <a:pt x="190" y="16"/>
                  </a:cubicBezTo>
                  <a:cubicBezTo>
                    <a:pt x="190" y="16"/>
                    <a:pt x="190" y="16"/>
                    <a:pt x="190" y="16"/>
                  </a:cubicBezTo>
                  <a:cubicBezTo>
                    <a:pt x="191" y="15"/>
                    <a:pt x="191" y="15"/>
                    <a:pt x="191" y="15"/>
                  </a:cubicBezTo>
                  <a:cubicBezTo>
                    <a:pt x="191" y="15"/>
                    <a:pt x="191" y="15"/>
                    <a:pt x="191" y="15"/>
                  </a:cubicBezTo>
                  <a:cubicBezTo>
                    <a:pt x="193" y="16"/>
                    <a:pt x="195" y="17"/>
                    <a:pt x="197" y="18"/>
                  </a:cubicBezTo>
                  <a:cubicBezTo>
                    <a:pt x="197" y="18"/>
                    <a:pt x="197" y="18"/>
                    <a:pt x="197" y="18"/>
                  </a:cubicBezTo>
                  <a:lnTo>
                    <a:pt x="196" y="19"/>
                  </a:lnTo>
                  <a:close/>
                  <a:moveTo>
                    <a:pt x="190" y="16"/>
                  </a:moveTo>
                  <a:cubicBezTo>
                    <a:pt x="192" y="17"/>
                    <a:pt x="194" y="18"/>
                    <a:pt x="196" y="19"/>
                  </a:cubicBezTo>
                  <a:cubicBezTo>
                    <a:pt x="196" y="18"/>
                    <a:pt x="196" y="18"/>
                    <a:pt x="196" y="18"/>
                  </a:cubicBezTo>
                  <a:cubicBezTo>
                    <a:pt x="195" y="17"/>
                    <a:pt x="193" y="16"/>
                    <a:pt x="191" y="15"/>
                  </a:cubicBezTo>
                  <a:lnTo>
                    <a:pt x="190" y="16"/>
                  </a:lnTo>
                  <a:close/>
                  <a:moveTo>
                    <a:pt x="2" y="150"/>
                  </a:moveTo>
                  <a:cubicBezTo>
                    <a:pt x="1" y="151"/>
                    <a:pt x="1" y="151"/>
                    <a:pt x="1" y="151"/>
                  </a:cubicBezTo>
                  <a:cubicBezTo>
                    <a:pt x="1" y="151"/>
                    <a:pt x="1" y="151"/>
                    <a:pt x="1" y="151"/>
                  </a:cubicBezTo>
                  <a:cubicBezTo>
                    <a:pt x="1" y="148"/>
                    <a:pt x="0" y="146"/>
                    <a:pt x="0" y="144"/>
                  </a:cubicBezTo>
                  <a:cubicBezTo>
                    <a:pt x="0" y="144"/>
                    <a:pt x="0" y="144"/>
                    <a:pt x="0" y="144"/>
                  </a:cubicBezTo>
                  <a:cubicBezTo>
                    <a:pt x="1" y="144"/>
                    <a:pt x="1" y="144"/>
                    <a:pt x="1" y="144"/>
                  </a:cubicBezTo>
                  <a:cubicBezTo>
                    <a:pt x="1" y="144"/>
                    <a:pt x="1" y="144"/>
                    <a:pt x="1" y="144"/>
                  </a:cubicBezTo>
                  <a:cubicBezTo>
                    <a:pt x="2" y="146"/>
                    <a:pt x="2" y="148"/>
                    <a:pt x="2" y="150"/>
                  </a:cubicBezTo>
                  <a:close/>
                  <a:moveTo>
                    <a:pt x="1" y="150"/>
                  </a:moveTo>
                  <a:cubicBezTo>
                    <a:pt x="2" y="150"/>
                    <a:pt x="2" y="150"/>
                    <a:pt x="2" y="150"/>
                  </a:cubicBezTo>
                  <a:cubicBezTo>
                    <a:pt x="2" y="148"/>
                    <a:pt x="1" y="146"/>
                    <a:pt x="1" y="144"/>
                  </a:cubicBezTo>
                  <a:cubicBezTo>
                    <a:pt x="0" y="144"/>
                    <a:pt x="0" y="144"/>
                    <a:pt x="0" y="144"/>
                  </a:cubicBezTo>
                  <a:cubicBezTo>
                    <a:pt x="1" y="146"/>
                    <a:pt x="1" y="148"/>
                    <a:pt x="1" y="150"/>
                  </a:cubicBezTo>
                  <a:close/>
                  <a:moveTo>
                    <a:pt x="188" y="15"/>
                  </a:moveTo>
                  <a:cubicBezTo>
                    <a:pt x="188" y="15"/>
                    <a:pt x="188" y="15"/>
                    <a:pt x="188" y="15"/>
                  </a:cubicBezTo>
                  <a:cubicBezTo>
                    <a:pt x="186" y="14"/>
                    <a:pt x="184" y="13"/>
                    <a:pt x="182" y="12"/>
                  </a:cubicBezTo>
                  <a:cubicBezTo>
                    <a:pt x="182" y="12"/>
                    <a:pt x="182" y="12"/>
                    <a:pt x="182" y="12"/>
                  </a:cubicBezTo>
                  <a:cubicBezTo>
                    <a:pt x="182" y="11"/>
                    <a:pt x="182" y="11"/>
                    <a:pt x="182" y="11"/>
                  </a:cubicBezTo>
                  <a:cubicBezTo>
                    <a:pt x="182" y="11"/>
                    <a:pt x="182" y="11"/>
                    <a:pt x="182" y="11"/>
                  </a:cubicBezTo>
                  <a:cubicBezTo>
                    <a:pt x="184" y="12"/>
                    <a:pt x="186" y="13"/>
                    <a:pt x="188" y="14"/>
                  </a:cubicBezTo>
                  <a:cubicBezTo>
                    <a:pt x="188" y="14"/>
                    <a:pt x="188" y="14"/>
                    <a:pt x="188" y="14"/>
                  </a:cubicBezTo>
                  <a:lnTo>
                    <a:pt x="188" y="15"/>
                  </a:lnTo>
                  <a:close/>
                  <a:moveTo>
                    <a:pt x="182" y="12"/>
                  </a:moveTo>
                  <a:cubicBezTo>
                    <a:pt x="184" y="13"/>
                    <a:pt x="186" y="14"/>
                    <a:pt x="188" y="15"/>
                  </a:cubicBezTo>
                  <a:cubicBezTo>
                    <a:pt x="188" y="14"/>
                    <a:pt x="188" y="14"/>
                    <a:pt x="188" y="14"/>
                  </a:cubicBezTo>
                  <a:cubicBezTo>
                    <a:pt x="186" y="13"/>
                    <a:pt x="184" y="12"/>
                    <a:pt x="182" y="11"/>
                  </a:cubicBezTo>
                  <a:lnTo>
                    <a:pt x="182" y="12"/>
                  </a:lnTo>
                  <a:close/>
                  <a:moveTo>
                    <a:pt x="1" y="141"/>
                  </a:moveTo>
                  <a:cubicBezTo>
                    <a:pt x="0" y="141"/>
                    <a:pt x="0" y="141"/>
                    <a:pt x="0" y="141"/>
                  </a:cubicBezTo>
                  <a:cubicBezTo>
                    <a:pt x="0" y="141"/>
                    <a:pt x="0" y="141"/>
                    <a:pt x="0" y="141"/>
                  </a:cubicBezTo>
                  <a:cubicBezTo>
                    <a:pt x="0" y="139"/>
                    <a:pt x="0" y="137"/>
                    <a:pt x="0" y="135"/>
                  </a:cubicBezTo>
                  <a:cubicBezTo>
                    <a:pt x="0" y="135"/>
                    <a:pt x="0" y="135"/>
                    <a:pt x="0" y="135"/>
                  </a:cubicBezTo>
                  <a:cubicBezTo>
                    <a:pt x="1" y="135"/>
                    <a:pt x="1" y="135"/>
                    <a:pt x="1" y="135"/>
                  </a:cubicBezTo>
                  <a:cubicBezTo>
                    <a:pt x="1" y="135"/>
                    <a:pt x="1" y="135"/>
                    <a:pt x="1" y="135"/>
                  </a:cubicBezTo>
                  <a:cubicBezTo>
                    <a:pt x="1" y="137"/>
                    <a:pt x="1" y="139"/>
                    <a:pt x="1" y="141"/>
                  </a:cubicBezTo>
                  <a:close/>
                  <a:moveTo>
                    <a:pt x="0" y="141"/>
                  </a:moveTo>
                  <a:cubicBezTo>
                    <a:pt x="1" y="141"/>
                    <a:pt x="1" y="141"/>
                    <a:pt x="1" y="141"/>
                  </a:cubicBezTo>
                  <a:cubicBezTo>
                    <a:pt x="1" y="139"/>
                    <a:pt x="1" y="137"/>
                    <a:pt x="1" y="135"/>
                  </a:cubicBezTo>
                  <a:cubicBezTo>
                    <a:pt x="0" y="135"/>
                    <a:pt x="0" y="135"/>
                    <a:pt x="0" y="135"/>
                  </a:cubicBezTo>
                  <a:cubicBezTo>
                    <a:pt x="0" y="137"/>
                    <a:pt x="0" y="139"/>
                    <a:pt x="0" y="141"/>
                  </a:cubicBezTo>
                  <a:close/>
                  <a:moveTo>
                    <a:pt x="179" y="11"/>
                  </a:moveTo>
                  <a:cubicBezTo>
                    <a:pt x="179" y="11"/>
                    <a:pt x="179" y="11"/>
                    <a:pt x="179" y="11"/>
                  </a:cubicBezTo>
                  <a:cubicBezTo>
                    <a:pt x="177" y="10"/>
                    <a:pt x="175" y="10"/>
                    <a:pt x="173" y="9"/>
                  </a:cubicBezTo>
                  <a:cubicBezTo>
                    <a:pt x="173" y="9"/>
                    <a:pt x="173" y="9"/>
                    <a:pt x="173" y="9"/>
                  </a:cubicBezTo>
                  <a:cubicBezTo>
                    <a:pt x="174" y="8"/>
                    <a:pt x="174" y="8"/>
                    <a:pt x="174" y="8"/>
                  </a:cubicBezTo>
                  <a:cubicBezTo>
                    <a:pt x="174" y="8"/>
                    <a:pt x="174" y="8"/>
                    <a:pt x="174" y="8"/>
                  </a:cubicBezTo>
                  <a:cubicBezTo>
                    <a:pt x="176" y="8"/>
                    <a:pt x="178" y="9"/>
                    <a:pt x="180" y="10"/>
                  </a:cubicBezTo>
                  <a:cubicBezTo>
                    <a:pt x="180" y="10"/>
                    <a:pt x="180" y="10"/>
                    <a:pt x="180" y="10"/>
                  </a:cubicBezTo>
                  <a:lnTo>
                    <a:pt x="179" y="11"/>
                  </a:lnTo>
                  <a:close/>
                  <a:moveTo>
                    <a:pt x="173" y="9"/>
                  </a:moveTo>
                  <a:cubicBezTo>
                    <a:pt x="175" y="9"/>
                    <a:pt x="177" y="10"/>
                    <a:pt x="179" y="11"/>
                  </a:cubicBezTo>
                  <a:cubicBezTo>
                    <a:pt x="180" y="10"/>
                    <a:pt x="180" y="10"/>
                    <a:pt x="180" y="10"/>
                  </a:cubicBezTo>
                  <a:cubicBezTo>
                    <a:pt x="178" y="9"/>
                    <a:pt x="176" y="9"/>
                    <a:pt x="174" y="8"/>
                  </a:cubicBezTo>
                  <a:lnTo>
                    <a:pt x="173" y="9"/>
                  </a:lnTo>
                  <a:close/>
                  <a:moveTo>
                    <a:pt x="1" y="132"/>
                  </a:moveTo>
                  <a:cubicBezTo>
                    <a:pt x="0" y="132"/>
                    <a:pt x="0" y="132"/>
                    <a:pt x="0" y="132"/>
                  </a:cubicBezTo>
                  <a:cubicBezTo>
                    <a:pt x="0" y="132"/>
                    <a:pt x="0" y="132"/>
                    <a:pt x="0" y="132"/>
                  </a:cubicBezTo>
                  <a:cubicBezTo>
                    <a:pt x="0" y="130"/>
                    <a:pt x="0" y="128"/>
                    <a:pt x="0" y="126"/>
                  </a:cubicBezTo>
                  <a:cubicBezTo>
                    <a:pt x="0" y="125"/>
                    <a:pt x="0" y="125"/>
                    <a:pt x="0" y="125"/>
                  </a:cubicBezTo>
                  <a:cubicBezTo>
                    <a:pt x="1" y="125"/>
                    <a:pt x="1" y="125"/>
                    <a:pt x="1" y="125"/>
                  </a:cubicBezTo>
                  <a:cubicBezTo>
                    <a:pt x="1" y="126"/>
                    <a:pt x="1" y="126"/>
                    <a:pt x="1" y="126"/>
                  </a:cubicBezTo>
                  <a:cubicBezTo>
                    <a:pt x="1" y="128"/>
                    <a:pt x="1" y="130"/>
                    <a:pt x="1" y="132"/>
                  </a:cubicBezTo>
                  <a:close/>
                  <a:moveTo>
                    <a:pt x="0" y="132"/>
                  </a:moveTo>
                  <a:cubicBezTo>
                    <a:pt x="1" y="132"/>
                    <a:pt x="1" y="132"/>
                    <a:pt x="1" y="132"/>
                  </a:cubicBezTo>
                  <a:cubicBezTo>
                    <a:pt x="1" y="130"/>
                    <a:pt x="1" y="128"/>
                    <a:pt x="1" y="126"/>
                  </a:cubicBezTo>
                  <a:cubicBezTo>
                    <a:pt x="0" y="126"/>
                    <a:pt x="0" y="126"/>
                    <a:pt x="0" y="126"/>
                  </a:cubicBezTo>
                  <a:cubicBezTo>
                    <a:pt x="0" y="128"/>
                    <a:pt x="0" y="130"/>
                    <a:pt x="0" y="132"/>
                  </a:cubicBezTo>
                  <a:close/>
                  <a:moveTo>
                    <a:pt x="171" y="8"/>
                  </a:moveTo>
                  <a:cubicBezTo>
                    <a:pt x="171" y="8"/>
                    <a:pt x="171" y="8"/>
                    <a:pt x="171" y="8"/>
                  </a:cubicBezTo>
                  <a:cubicBezTo>
                    <a:pt x="169" y="7"/>
                    <a:pt x="166" y="7"/>
                    <a:pt x="164" y="6"/>
                  </a:cubicBezTo>
                  <a:cubicBezTo>
                    <a:pt x="164" y="6"/>
                    <a:pt x="164" y="6"/>
                    <a:pt x="164" y="6"/>
                  </a:cubicBezTo>
                  <a:cubicBezTo>
                    <a:pt x="165" y="5"/>
                    <a:pt x="165" y="5"/>
                    <a:pt x="165" y="5"/>
                  </a:cubicBezTo>
                  <a:cubicBezTo>
                    <a:pt x="165" y="5"/>
                    <a:pt x="165" y="5"/>
                    <a:pt x="165" y="5"/>
                  </a:cubicBezTo>
                  <a:cubicBezTo>
                    <a:pt x="167" y="6"/>
                    <a:pt x="169" y="6"/>
                    <a:pt x="171" y="7"/>
                  </a:cubicBezTo>
                  <a:cubicBezTo>
                    <a:pt x="171" y="7"/>
                    <a:pt x="171" y="7"/>
                    <a:pt x="171" y="7"/>
                  </a:cubicBezTo>
                  <a:lnTo>
                    <a:pt x="171" y="8"/>
                  </a:lnTo>
                  <a:close/>
                  <a:moveTo>
                    <a:pt x="165" y="6"/>
                  </a:moveTo>
                  <a:cubicBezTo>
                    <a:pt x="167" y="7"/>
                    <a:pt x="169" y="7"/>
                    <a:pt x="171" y="8"/>
                  </a:cubicBezTo>
                  <a:cubicBezTo>
                    <a:pt x="171" y="7"/>
                    <a:pt x="171" y="7"/>
                    <a:pt x="171" y="7"/>
                  </a:cubicBezTo>
                  <a:cubicBezTo>
                    <a:pt x="169" y="6"/>
                    <a:pt x="167" y="6"/>
                    <a:pt x="165" y="5"/>
                  </a:cubicBezTo>
                  <a:lnTo>
                    <a:pt x="165" y="6"/>
                  </a:lnTo>
                  <a:close/>
                  <a:moveTo>
                    <a:pt x="1" y="123"/>
                  </a:moveTo>
                  <a:cubicBezTo>
                    <a:pt x="0" y="123"/>
                    <a:pt x="0" y="123"/>
                    <a:pt x="0" y="123"/>
                  </a:cubicBezTo>
                  <a:cubicBezTo>
                    <a:pt x="0" y="123"/>
                    <a:pt x="0" y="123"/>
                    <a:pt x="0" y="123"/>
                  </a:cubicBezTo>
                  <a:cubicBezTo>
                    <a:pt x="0" y="121"/>
                    <a:pt x="0" y="118"/>
                    <a:pt x="0" y="116"/>
                  </a:cubicBezTo>
                  <a:cubicBezTo>
                    <a:pt x="0" y="116"/>
                    <a:pt x="0" y="116"/>
                    <a:pt x="0" y="116"/>
                  </a:cubicBezTo>
                  <a:cubicBezTo>
                    <a:pt x="2" y="116"/>
                    <a:pt x="2" y="116"/>
                    <a:pt x="2" y="116"/>
                  </a:cubicBezTo>
                  <a:cubicBezTo>
                    <a:pt x="2" y="116"/>
                    <a:pt x="2" y="116"/>
                    <a:pt x="2" y="116"/>
                  </a:cubicBezTo>
                  <a:cubicBezTo>
                    <a:pt x="2" y="119"/>
                    <a:pt x="1" y="121"/>
                    <a:pt x="1" y="123"/>
                  </a:cubicBezTo>
                  <a:close/>
                  <a:moveTo>
                    <a:pt x="0" y="123"/>
                  </a:moveTo>
                  <a:cubicBezTo>
                    <a:pt x="1" y="123"/>
                    <a:pt x="1" y="123"/>
                    <a:pt x="1" y="123"/>
                  </a:cubicBezTo>
                  <a:cubicBezTo>
                    <a:pt x="1" y="121"/>
                    <a:pt x="1" y="119"/>
                    <a:pt x="1" y="117"/>
                  </a:cubicBezTo>
                  <a:cubicBezTo>
                    <a:pt x="1" y="116"/>
                    <a:pt x="1" y="116"/>
                    <a:pt x="1" y="116"/>
                  </a:cubicBezTo>
                  <a:cubicBezTo>
                    <a:pt x="0" y="118"/>
                    <a:pt x="0" y="121"/>
                    <a:pt x="0" y="123"/>
                  </a:cubicBezTo>
                  <a:close/>
                  <a:moveTo>
                    <a:pt x="162" y="6"/>
                  </a:moveTo>
                  <a:cubicBezTo>
                    <a:pt x="162" y="6"/>
                    <a:pt x="162" y="6"/>
                    <a:pt x="162" y="6"/>
                  </a:cubicBezTo>
                  <a:cubicBezTo>
                    <a:pt x="160" y="5"/>
                    <a:pt x="158" y="5"/>
                    <a:pt x="156" y="4"/>
                  </a:cubicBezTo>
                  <a:cubicBezTo>
                    <a:pt x="155" y="4"/>
                    <a:pt x="155" y="4"/>
                    <a:pt x="155" y="4"/>
                  </a:cubicBezTo>
                  <a:cubicBezTo>
                    <a:pt x="156" y="3"/>
                    <a:pt x="156" y="3"/>
                    <a:pt x="156" y="3"/>
                  </a:cubicBezTo>
                  <a:cubicBezTo>
                    <a:pt x="156" y="3"/>
                    <a:pt x="156" y="3"/>
                    <a:pt x="156" y="3"/>
                  </a:cubicBezTo>
                  <a:cubicBezTo>
                    <a:pt x="158" y="3"/>
                    <a:pt x="160" y="4"/>
                    <a:pt x="162" y="4"/>
                  </a:cubicBezTo>
                  <a:cubicBezTo>
                    <a:pt x="162" y="4"/>
                    <a:pt x="162" y="4"/>
                    <a:pt x="162" y="4"/>
                  </a:cubicBezTo>
                  <a:lnTo>
                    <a:pt x="162" y="6"/>
                  </a:lnTo>
                  <a:close/>
                  <a:moveTo>
                    <a:pt x="156" y="4"/>
                  </a:moveTo>
                  <a:cubicBezTo>
                    <a:pt x="158" y="4"/>
                    <a:pt x="160" y="5"/>
                    <a:pt x="162" y="5"/>
                  </a:cubicBezTo>
                  <a:cubicBezTo>
                    <a:pt x="162" y="5"/>
                    <a:pt x="162" y="5"/>
                    <a:pt x="162" y="5"/>
                  </a:cubicBezTo>
                  <a:cubicBezTo>
                    <a:pt x="160" y="4"/>
                    <a:pt x="158" y="4"/>
                    <a:pt x="156" y="3"/>
                  </a:cubicBezTo>
                  <a:lnTo>
                    <a:pt x="156" y="4"/>
                  </a:lnTo>
                  <a:close/>
                  <a:moveTo>
                    <a:pt x="2" y="114"/>
                  </a:moveTo>
                  <a:cubicBezTo>
                    <a:pt x="1" y="114"/>
                    <a:pt x="1" y="114"/>
                    <a:pt x="1" y="114"/>
                  </a:cubicBezTo>
                  <a:cubicBezTo>
                    <a:pt x="1" y="114"/>
                    <a:pt x="1" y="114"/>
                    <a:pt x="1" y="114"/>
                  </a:cubicBezTo>
                  <a:cubicBezTo>
                    <a:pt x="1" y="112"/>
                    <a:pt x="1" y="109"/>
                    <a:pt x="2" y="107"/>
                  </a:cubicBezTo>
                  <a:cubicBezTo>
                    <a:pt x="2" y="107"/>
                    <a:pt x="2" y="107"/>
                    <a:pt x="2" y="107"/>
                  </a:cubicBezTo>
                  <a:cubicBezTo>
                    <a:pt x="3" y="107"/>
                    <a:pt x="3" y="107"/>
                    <a:pt x="3" y="107"/>
                  </a:cubicBezTo>
                  <a:cubicBezTo>
                    <a:pt x="3" y="107"/>
                    <a:pt x="3" y="107"/>
                    <a:pt x="3" y="107"/>
                  </a:cubicBezTo>
                  <a:cubicBezTo>
                    <a:pt x="3" y="110"/>
                    <a:pt x="2" y="112"/>
                    <a:pt x="2" y="114"/>
                  </a:cubicBezTo>
                  <a:close/>
                  <a:moveTo>
                    <a:pt x="1" y="113"/>
                  </a:moveTo>
                  <a:cubicBezTo>
                    <a:pt x="2" y="114"/>
                    <a:pt x="2" y="114"/>
                    <a:pt x="2" y="114"/>
                  </a:cubicBezTo>
                  <a:cubicBezTo>
                    <a:pt x="2" y="112"/>
                    <a:pt x="2" y="110"/>
                    <a:pt x="3" y="107"/>
                  </a:cubicBezTo>
                  <a:cubicBezTo>
                    <a:pt x="2" y="107"/>
                    <a:pt x="2" y="107"/>
                    <a:pt x="2" y="107"/>
                  </a:cubicBezTo>
                  <a:cubicBezTo>
                    <a:pt x="2" y="109"/>
                    <a:pt x="1" y="112"/>
                    <a:pt x="1" y="113"/>
                  </a:cubicBezTo>
                  <a:close/>
                  <a:moveTo>
                    <a:pt x="153" y="4"/>
                  </a:moveTo>
                  <a:cubicBezTo>
                    <a:pt x="153" y="4"/>
                    <a:pt x="153" y="4"/>
                    <a:pt x="153" y="4"/>
                  </a:cubicBezTo>
                  <a:cubicBezTo>
                    <a:pt x="151" y="3"/>
                    <a:pt x="149" y="3"/>
                    <a:pt x="146" y="3"/>
                  </a:cubicBezTo>
                  <a:cubicBezTo>
                    <a:pt x="146" y="3"/>
                    <a:pt x="146" y="3"/>
                    <a:pt x="146" y="3"/>
                  </a:cubicBezTo>
                  <a:cubicBezTo>
                    <a:pt x="146" y="1"/>
                    <a:pt x="146" y="1"/>
                    <a:pt x="146" y="1"/>
                  </a:cubicBezTo>
                  <a:cubicBezTo>
                    <a:pt x="147" y="1"/>
                    <a:pt x="147" y="1"/>
                    <a:pt x="147" y="1"/>
                  </a:cubicBezTo>
                  <a:cubicBezTo>
                    <a:pt x="149" y="2"/>
                    <a:pt x="151" y="2"/>
                    <a:pt x="153" y="2"/>
                  </a:cubicBezTo>
                  <a:cubicBezTo>
                    <a:pt x="153" y="2"/>
                    <a:pt x="153" y="2"/>
                    <a:pt x="153" y="2"/>
                  </a:cubicBezTo>
                  <a:lnTo>
                    <a:pt x="153" y="4"/>
                  </a:lnTo>
                  <a:close/>
                  <a:moveTo>
                    <a:pt x="147" y="3"/>
                  </a:moveTo>
                  <a:cubicBezTo>
                    <a:pt x="149" y="3"/>
                    <a:pt x="151" y="3"/>
                    <a:pt x="153" y="3"/>
                  </a:cubicBezTo>
                  <a:cubicBezTo>
                    <a:pt x="153" y="3"/>
                    <a:pt x="153" y="3"/>
                    <a:pt x="153" y="3"/>
                  </a:cubicBezTo>
                  <a:cubicBezTo>
                    <a:pt x="151" y="2"/>
                    <a:pt x="149" y="2"/>
                    <a:pt x="147" y="2"/>
                  </a:cubicBezTo>
                  <a:lnTo>
                    <a:pt x="147" y="3"/>
                  </a:lnTo>
                  <a:close/>
                  <a:moveTo>
                    <a:pt x="4" y="105"/>
                  </a:moveTo>
                  <a:cubicBezTo>
                    <a:pt x="2" y="105"/>
                    <a:pt x="2" y="105"/>
                    <a:pt x="2" y="105"/>
                  </a:cubicBezTo>
                  <a:cubicBezTo>
                    <a:pt x="2" y="104"/>
                    <a:pt x="2" y="104"/>
                    <a:pt x="2" y="104"/>
                  </a:cubicBezTo>
                  <a:cubicBezTo>
                    <a:pt x="3" y="102"/>
                    <a:pt x="3" y="100"/>
                    <a:pt x="4" y="98"/>
                  </a:cubicBezTo>
                  <a:cubicBezTo>
                    <a:pt x="4" y="98"/>
                    <a:pt x="4" y="98"/>
                    <a:pt x="4" y="98"/>
                  </a:cubicBezTo>
                  <a:cubicBezTo>
                    <a:pt x="5" y="98"/>
                    <a:pt x="5" y="98"/>
                    <a:pt x="5" y="98"/>
                  </a:cubicBezTo>
                  <a:cubicBezTo>
                    <a:pt x="5" y="98"/>
                    <a:pt x="5" y="98"/>
                    <a:pt x="5" y="98"/>
                  </a:cubicBezTo>
                  <a:cubicBezTo>
                    <a:pt x="5" y="100"/>
                    <a:pt x="4" y="103"/>
                    <a:pt x="4" y="105"/>
                  </a:cubicBezTo>
                  <a:close/>
                  <a:moveTo>
                    <a:pt x="3" y="104"/>
                  </a:moveTo>
                  <a:cubicBezTo>
                    <a:pt x="3" y="105"/>
                    <a:pt x="3" y="105"/>
                    <a:pt x="3" y="105"/>
                  </a:cubicBezTo>
                  <a:cubicBezTo>
                    <a:pt x="4" y="103"/>
                    <a:pt x="4" y="100"/>
                    <a:pt x="5" y="99"/>
                  </a:cubicBezTo>
                  <a:cubicBezTo>
                    <a:pt x="4" y="98"/>
                    <a:pt x="4" y="98"/>
                    <a:pt x="4" y="98"/>
                  </a:cubicBezTo>
                  <a:cubicBezTo>
                    <a:pt x="4" y="100"/>
                    <a:pt x="3" y="102"/>
                    <a:pt x="3" y="104"/>
                  </a:cubicBezTo>
                  <a:close/>
                  <a:moveTo>
                    <a:pt x="144" y="3"/>
                  </a:moveTo>
                  <a:cubicBezTo>
                    <a:pt x="144" y="2"/>
                    <a:pt x="144" y="2"/>
                    <a:pt x="144" y="2"/>
                  </a:cubicBezTo>
                  <a:cubicBezTo>
                    <a:pt x="142" y="2"/>
                    <a:pt x="139" y="2"/>
                    <a:pt x="137" y="2"/>
                  </a:cubicBezTo>
                  <a:cubicBezTo>
                    <a:pt x="137" y="2"/>
                    <a:pt x="137" y="2"/>
                    <a:pt x="137" y="2"/>
                  </a:cubicBezTo>
                  <a:cubicBezTo>
                    <a:pt x="137" y="1"/>
                    <a:pt x="137" y="1"/>
                    <a:pt x="137" y="1"/>
                  </a:cubicBezTo>
                  <a:cubicBezTo>
                    <a:pt x="137" y="1"/>
                    <a:pt x="137" y="1"/>
                    <a:pt x="137" y="1"/>
                  </a:cubicBezTo>
                  <a:cubicBezTo>
                    <a:pt x="140" y="1"/>
                    <a:pt x="142" y="1"/>
                    <a:pt x="144" y="1"/>
                  </a:cubicBezTo>
                  <a:cubicBezTo>
                    <a:pt x="144" y="1"/>
                    <a:pt x="144" y="1"/>
                    <a:pt x="144" y="1"/>
                  </a:cubicBezTo>
                  <a:lnTo>
                    <a:pt x="144" y="3"/>
                  </a:lnTo>
                  <a:close/>
                  <a:moveTo>
                    <a:pt x="137" y="2"/>
                  </a:moveTo>
                  <a:cubicBezTo>
                    <a:pt x="140" y="2"/>
                    <a:pt x="142" y="2"/>
                    <a:pt x="144" y="2"/>
                  </a:cubicBezTo>
                  <a:cubicBezTo>
                    <a:pt x="144" y="1"/>
                    <a:pt x="144" y="1"/>
                    <a:pt x="144" y="1"/>
                  </a:cubicBezTo>
                  <a:cubicBezTo>
                    <a:pt x="142" y="1"/>
                    <a:pt x="140" y="1"/>
                    <a:pt x="138" y="1"/>
                  </a:cubicBezTo>
                  <a:lnTo>
                    <a:pt x="137" y="2"/>
                  </a:lnTo>
                  <a:close/>
                  <a:moveTo>
                    <a:pt x="6" y="96"/>
                  </a:moveTo>
                  <a:cubicBezTo>
                    <a:pt x="5" y="96"/>
                    <a:pt x="5" y="96"/>
                    <a:pt x="5" y="96"/>
                  </a:cubicBezTo>
                  <a:cubicBezTo>
                    <a:pt x="5" y="95"/>
                    <a:pt x="5" y="95"/>
                    <a:pt x="5" y="95"/>
                  </a:cubicBezTo>
                  <a:cubicBezTo>
                    <a:pt x="5" y="93"/>
                    <a:pt x="6" y="91"/>
                    <a:pt x="7" y="89"/>
                  </a:cubicBezTo>
                  <a:cubicBezTo>
                    <a:pt x="7" y="89"/>
                    <a:pt x="7" y="89"/>
                    <a:pt x="7" y="89"/>
                  </a:cubicBezTo>
                  <a:cubicBezTo>
                    <a:pt x="8" y="90"/>
                    <a:pt x="8" y="90"/>
                    <a:pt x="8" y="90"/>
                  </a:cubicBezTo>
                  <a:cubicBezTo>
                    <a:pt x="8" y="90"/>
                    <a:pt x="8" y="90"/>
                    <a:pt x="8" y="90"/>
                  </a:cubicBezTo>
                  <a:cubicBezTo>
                    <a:pt x="7" y="92"/>
                    <a:pt x="6" y="94"/>
                    <a:pt x="6" y="96"/>
                  </a:cubicBezTo>
                  <a:close/>
                  <a:moveTo>
                    <a:pt x="5" y="95"/>
                  </a:moveTo>
                  <a:cubicBezTo>
                    <a:pt x="6" y="96"/>
                    <a:pt x="6" y="96"/>
                    <a:pt x="6" y="96"/>
                  </a:cubicBezTo>
                  <a:cubicBezTo>
                    <a:pt x="6" y="94"/>
                    <a:pt x="7" y="92"/>
                    <a:pt x="8" y="90"/>
                  </a:cubicBezTo>
                  <a:cubicBezTo>
                    <a:pt x="7" y="89"/>
                    <a:pt x="7" y="89"/>
                    <a:pt x="7" y="89"/>
                  </a:cubicBezTo>
                  <a:cubicBezTo>
                    <a:pt x="6" y="91"/>
                    <a:pt x="6" y="93"/>
                    <a:pt x="5" y="95"/>
                  </a:cubicBezTo>
                  <a:close/>
                  <a:moveTo>
                    <a:pt x="135" y="2"/>
                  </a:moveTo>
                  <a:cubicBezTo>
                    <a:pt x="135" y="2"/>
                    <a:pt x="135" y="2"/>
                    <a:pt x="135" y="2"/>
                  </a:cubicBezTo>
                  <a:cubicBezTo>
                    <a:pt x="132" y="2"/>
                    <a:pt x="130" y="2"/>
                    <a:pt x="128" y="2"/>
                  </a:cubicBezTo>
                  <a:cubicBezTo>
                    <a:pt x="128" y="2"/>
                    <a:pt x="128" y="2"/>
                    <a:pt x="128" y="2"/>
                  </a:cubicBezTo>
                  <a:cubicBezTo>
                    <a:pt x="128" y="1"/>
                    <a:pt x="128" y="1"/>
                    <a:pt x="128" y="1"/>
                  </a:cubicBezTo>
                  <a:cubicBezTo>
                    <a:pt x="128" y="1"/>
                    <a:pt x="128" y="1"/>
                    <a:pt x="128" y="1"/>
                  </a:cubicBezTo>
                  <a:cubicBezTo>
                    <a:pt x="130" y="0"/>
                    <a:pt x="132" y="0"/>
                    <a:pt x="135" y="1"/>
                  </a:cubicBezTo>
                  <a:cubicBezTo>
                    <a:pt x="135" y="1"/>
                    <a:pt x="135" y="1"/>
                    <a:pt x="135" y="1"/>
                  </a:cubicBezTo>
                  <a:lnTo>
                    <a:pt x="135" y="2"/>
                  </a:lnTo>
                  <a:close/>
                  <a:moveTo>
                    <a:pt x="128" y="2"/>
                  </a:moveTo>
                  <a:cubicBezTo>
                    <a:pt x="130" y="2"/>
                    <a:pt x="132" y="2"/>
                    <a:pt x="134" y="2"/>
                  </a:cubicBezTo>
                  <a:cubicBezTo>
                    <a:pt x="135" y="1"/>
                    <a:pt x="135" y="1"/>
                    <a:pt x="135" y="1"/>
                  </a:cubicBezTo>
                  <a:cubicBezTo>
                    <a:pt x="132" y="1"/>
                    <a:pt x="130" y="1"/>
                    <a:pt x="128" y="1"/>
                  </a:cubicBezTo>
                  <a:lnTo>
                    <a:pt x="128" y="2"/>
                  </a:lnTo>
                  <a:close/>
                  <a:moveTo>
                    <a:pt x="9" y="87"/>
                  </a:moveTo>
                  <a:cubicBezTo>
                    <a:pt x="7" y="87"/>
                    <a:pt x="7" y="87"/>
                    <a:pt x="7" y="87"/>
                  </a:cubicBezTo>
                  <a:cubicBezTo>
                    <a:pt x="7" y="87"/>
                    <a:pt x="7" y="87"/>
                    <a:pt x="7" y="87"/>
                  </a:cubicBezTo>
                  <a:cubicBezTo>
                    <a:pt x="8" y="85"/>
                    <a:pt x="9" y="83"/>
                    <a:pt x="10" y="81"/>
                  </a:cubicBezTo>
                  <a:cubicBezTo>
                    <a:pt x="10" y="80"/>
                    <a:pt x="10" y="80"/>
                    <a:pt x="10" y="80"/>
                  </a:cubicBezTo>
                  <a:cubicBezTo>
                    <a:pt x="11" y="81"/>
                    <a:pt x="11" y="81"/>
                    <a:pt x="11" y="81"/>
                  </a:cubicBezTo>
                  <a:cubicBezTo>
                    <a:pt x="11" y="81"/>
                    <a:pt x="11" y="81"/>
                    <a:pt x="11" y="81"/>
                  </a:cubicBezTo>
                  <a:cubicBezTo>
                    <a:pt x="10" y="83"/>
                    <a:pt x="10" y="85"/>
                    <a:pt x="9" y="87"/>
                  </a:cubicBezTo>
                  <a:close/>
                  <a:moveTo>
                    <a:pt x="8" y="87"/>
                  </a:moveTo>
                  <a:cubicBezTo>
                    <a:pt x="9" y="87"/>
                    <a:pt x="9" y="87"/>
                    <a:pt x="9" y="87"/>
                  </a:cubicBezTo>
                  <a:cubicBezTo>
                    <a:pt x="9" y="85"/>
                    <a:pt x="10" y="83"/>
                    <a:pt x="11" y="81"/>
                  </a:cubicBezTo>
                  <a:cubicBezTo>
                    <a:pt x="10" y="81"/>
                    <a:pt x="10" y="81"/>
                    <a:pt x="10" y="81"/>
                  </a:cubicBezTo>
                  <a:cubicBezTo>
                    <a:pt x="9" y="83"/>
                    <a:pt x="8" y="85"/>
                    <a:pt x="8" y="87"/>
                  </a:cubicBezTo>
                  <a:close/>
                  <a:moveTo>
                    <a:pt x="126" y="2"/>
                  </a:moveTo>
                  <a:cubicBezTo>
                    <a:pt x="125" y="2"/>
                    <a:pt x="125" y="2"/>
                    <a:pt x="125" y="2"/>
                  </a:cubicBezTo>
                  <a:cubicBezTo>
                    <a:pt x="123" y="2"/>
                    <a:pt x="121" y="2"/>
                    <a:pt x="119" y="2"/>
                  </a:cubicBezTo>
                  <a:cubicBezTo>
                    <a:pt x="119" y="2"/>
                    <a:pt x="119" y="2"/>
                    <a:pt x="119" y="2"/>
                  </a:cubicBezTo>
                  <a:cubicBezTo>
                    <a:pt x="119" y="1"/>
                    <a:pt x="119" y="1"/>
                    <a:pt x="119" y="1"/>
                  </a:cubicBezTo>
                  <a:cubicBezTo>
                    <a:pt x="119" y="1"/>
                    <a:pt x="119" y="1"/>
                    <a:pt x="119" y="1"/>
                  </a:cubicBezTo>
                  <a:cubicBezTo>
                    <a:pt x="121" y="1"/>
                    <a:pt x="123" y="1"/>
                    <a:pt x="125" y="1"/>
                  </a:cubicBezTo>
                  <a:cubicBezTo>
                    <a:pt x="126" y="1"/>
                    <a:pt x="126" y="1"/>
                    <a:pt x="126" y="1"/>
                  </a:cubicBezTo>
                  <a:lnTo>
                    <a:pt x="126" y="2"/>
                  </a:lnTo>
                  <a:close/>
                  <a:moveTo>
                    <a:pt x="119" y="2"/>
                  </a:moveTo>
                  <a:cubicBezTo>
                    <a:pt x="121" y="2"/>
                    <a:pt x="123" y="2"/>
                    <a:pt x="125" y="2"/>
                  </a:cubicBezTo>
                  <a:cubicBezTo>
                    <a:pt x="125" y="1"/>
                    <a:pt x="125" y="1"/>
                    <a:pt x="125" y="1"/>
                  </a:cubicBezTo>
                  <a:cubicBezTo>
                    <a:pt x="123" y="1"/>
                    <a:pt x="121" y="1"/>
                    <a:pt x="119" y="1"/>
                  </a:cubicBezTo>
                  <a:lnTo>
                    <a:pt x="119" y="2"/>
                  </a:lnTo>
                  <a:close/>
                  <a:moveTo>
                    <a:pt x="12" y="79"/>
                  </a:moveTo>
                  <a:cubicBezTo>
                    <a:pt x="11" y="78"/>
                    <a:pt x="11" y="78"/>
                    <a:pt x="11" y="78"/>
                  </a:cubicBezTo>
                  <a:cubicBezTo>
                    <a:pt x="11" y="78"/>
                    <a:pt x="11" y="78"/>
                    <a:pt x="11" y="78"/>
                  </a:cubicBezTo>
                  <a:cubicBezTo>
                    <a:pt x="12" y="76"/>
                    <a:pt x="13" y="74"/>
                    <a:pt x="14" y="72"/>
                  </a:cubicBezTo>
                  <a:cubicBezTo>
                    <a:pt x="14" y="72"/>
                    <a:pt x="14" y="72"/>
                    <a:pt x="14" y="72"/>
                  </a:cubicBezTo>
                  <a:cubicBezTo>
                    <a:pt x="15" y="73"/>
                    <a:pt x="15" y="73"/>
                    <a:pt x="15" y="73"/>
                  </a:cubicBezTo>
                  <a:cubicBezTo>
                    <a:pt x="15" y="73"/>
                    <a:pt x="15" y="73"/>
                    <a:pt x="15" y="73"/>
                  </a:cubicBezTo>
                  <a:cubicBezTo>
                    <a:pt x="14" y="75"/>
                    <a:pt x="13" y="77"/>
                    <a:pt x="12" y="79"/>
                  </a:cubicBezTo>
                  <a:close/>
                  <a:moveTo>
                    <a:pt x="11" y="78"/>
                  </a:moveTo>
                  <a:cubicBezTo>
                    <a:pt x="12" y="78"/>
                    <a:pt x="12" y="78"/>
                    <a:pt x="12" y="78"/>
                  </a:cubicBezTo>
                  <a:cubicBezTo>
                    <a:pt x="13" y="76"/>
                    <a:pt x="14" y="75"/>
                    <a:pt x="15" y="73"/>
                  </a:cubicBezTo>
                  <a:cubicBezTo>
                    <a:pt x="14" y="72"/>
                    <a:pt x="14" y="72"/>
                    <a:pt x="14" y="72"/>
                  </a:cubicBezTo>
                  <a:cubicBezTo>
                    <a:pt x="13" y="74"/>
                    <a:pt x="12" y="76"/>
                    <a:pt x="11" y="78"/>
                  </a:cubicBezTo>
                  <a:close/>
                  <a:moveTo>
                    <a:pt x="116" y="3"/>
                  </a:moveTo>
                  <a:cubicBezTo>
                    <a:pt x="116" y="3"/>
                    <a:pt x="116" y="3"/>
                    <a:pt x="116" y="3"/>
                  </a:cubicBezTo>
                  <a:cubicBezTo>
                    <a:pt x="114" y="3"/>
                    <a:pt x="112" y="3"/>
                    <a:pt x="110" y="4"/>
                  </a:cubicBezTo>
                  <a:cubicBezTo>
                    <a:pt x="110" y="4"/>
                    <a:pt x="110" y="4"/>
                    <a:pt x="110" y="4"/>
                  </a:cubicBezTo>
                  <a:cubicBezTo>
                    <a:pt x="110" y="2"/>
                    <a:pt x="110" y="2"/>
                    <a:pt x="110" y="2"/>
                  </a:cubicBezTo>
                  <a:cubicBezTo>
                    <a:pt x="110" y="2"/>
                    <a:pt x="110" y="2"/>
                    <a:pt x="110" y="2"/>
                  </a:cubicBezTo>
                  <a:cubicBezTo>
                    <a:pt x="112" y="2"/>
                    <a:pt x="114" y="2"/>
                    <a:pt x="116" y="1"/>
                  </a:cubicBezTo>
                  <a:cubicBezTo>
                    <a:pt x="116" y="1"/>
                    <a:pt x="116" y="1"/>
                    <a:pt x="116" y="1"/>
                  </a:cubicBezTo>
                  <a:lnTo>
                    <a:pt x="116" y="3"/>
                  </a:lnTo>
                  <a:close/>
                  <a:moveTo>
                    <a:pt x="110" y="3"/>
                  </a:moveTo>
                  <a:cubicBezTo>
                    <a:pt x="112" y="3"/>
                    <a:pt x="114" y="3"/>
                    <a:pt x="116" y="2"/>
                  </a:cubicBezTo>
                  <a:cubicBezTo>
                    <a:pt x="116" y="2"/>
                    <a:pt x="116" y="2"/>
                    <a:pt x="116" y="2"/>
                  </a:cubicBezTo>
                  <a:cubicBezTo>
                    <a:pt x="114" y="2"/>
                    <a:pt x="112" y="2"/>
                    <a:pt x="110" y="2"/>
                  </a:cubicBezTo>
                  <a:lnTo>
                    <a:pt x="110" y="3"/>
                  </a:lnTo>
                  <a:close/>
                  <a:moveTo>
                    <a:pt x="16" y="70"/>
                  </a:moveTo>
                  <a:cubicBezTo>
                    <a:pt x="15" y="70"/>
                    <a:pt x="15" y="70"/>
                    <a:pt x="15" y="70"/>
                  </a:cubicBezTo>
                  <a:cubicBezTo>
                    <a:pt x="15" y="70"/>
                    <a:pt x="15" y="70"/>
                    <a:pt x="15" y="70"/>
                  </a:cubicBezTo>
                  <a:cubicBezTo>
                    <a:pt x="16" y="68"/>
                    <a:pt x="17" y="66"/>
                    <a:pt x="18" y="64"/>
                  </a:cubicBezTo>
                  <a:cubicBezTo>
                    <a:pt x="18" y="64"/>
                    <a:pt x="18" y="64"/>
                    <a:pt x="18" y="64"/>
                  </a:cubicBezTo>
                  <a:cubicBezTo>
                    <a:pt x="20" y="65"/>
                    <a:pt x="20" y="65"/>
                    <a:pt x="20" y="65"/>
                  </a:cubicBezTo>
                  <a:cubicBezTo>
                    <a:pt x="19" y="65"/>
                    <a:pt x="19" y="65"/>
                    <a:pt x="19" y="65"/>
                  </a:cubicBezTo>
                  <a:cubicBezTo>
                    <a:pt x="18" y="67"/>
                    <a:pt x="17" y="68"/>
                    <a:pt x="16" y="70"/>
                  </a:cubicBezTo>
                  <a:close/>
                  <a:moveTo>
                    <a:pt x="15" y="70"/>
                  </a:moveTo>
                  <a:cubicBezTo>
                    <a:pt x="16" y="70"/>
                    <a:pt x="16" y="70"/>
                    <a:pt x="16" y="70"/>
                  </a:cubicBezTo>
                  <a:cubicBezTo>
                    <a:pt x="17" y="68"/>
                    <a:pt x="18" y="66"/>
                    <a:pt x="19" y="65"/>
                  </a:cubicBezTo>
                  <a:cubicBezTo>
                    <a:pt x="18" y="64"/>
                    <a:pt x="18" y="64"/>
                    <a:pt x="18" y="64"/>
                  </a:cubicBezTo>
                  <a:cubicBezTo>
                    <a:pt x="17" y="66"/>
                    <a:pt x="16" y="68"/>
                    <a:pt x="15" y="70"/>
                  </a:cubicBezTo>
                  <a:close/>
                  <a:moveTo>
                    <a:pt x="107" y="4"/>
                  </a:moveTo>
                  <a:cubicBezTo>
                    <a:pt x="107" y="4"/>
                    <a:pt x="107" y="4"/>
                    <a:pt x="107" y="4"/>
                  </a:cubicBezTo>
                  <a:cubicBezTo>
                    <a:pt x="105" y="4"/>
                    <a:pt x="103" y="5"/>
                    <a:pt x="101" y="5"/>
                  </a:cubicBezTo>
                  <a:cubicBezTo>
                    <a:pt x="101" y="5"/>
                    <a:pt x="101" y="5"/>
                    <a:pt x="101" y="5"/>
                  </a:cubicBezTo>
                  <a:cubicBezTo>
                    <a:pt x="100" y="4"/>
                    <a:pt x="100" y="4"/>
                    <a:pt x="100" y="4"/>
                  </a:cubicBezTo>
                  <a:cubicBezTo>
                    <a:pt x="101" y="4"/>
                    <a:pt x="101" y="4"/>
                    <a:pt x="101" y="4"/>
                  </a:cubicBezTo>
                  <a:cubicBezTo>
                    <a:pt x="103" y="3"/>
                    <a:pt x="105" y="3"/>
                    <a:pt x="107" y="3"/>
                  </a:cubicBezTo>
                  <a:cubicBezTo>
                    <a:pt x="107" y="3"/>
                    <a:pt x="107" y="3"/>
                    <a:pt x="107" y="3"/>
                  </a:cubicBezTo>
                  <a:lnTo>
                    <a:pt x="107" y="4"/>
                  </a:lnTo>
                  <a:close/>
                  <a:moveTo>
                    <a:pt x="101" y="5"/>
                  </a:moveTo>
                  <a:cubicBezTo>
                    <a:pt x="103" y="5"/>
                    <a:pt x="105" y="4"/>
                    <a:pt x="107" y="4"/>
                  </a:cubicBezTo>
                  <a:cubicBezTo>
                    <a:pt x="107" y="3"/>
                    <a:pt x="107" y="3"/>
                    <a:pt x="107" y="3"/>
                  </a:cubicBezTo>
                  <a:cubicBezTo>
                    <a:pt x="105" y="3"/>
                    <a:pt x="103" y="4"/>
                    <a:pt x="101" y="4"/>
                  </a:cubicBezTo>
                  <a:lnTo>
                    <a:pt x="101" y="5"/>
                  </a:lnTo>
                  <a:close/>
                  <a:moveTo>
                    <a:pt x="21" y="63"/>
                  </a:moveTo>
                  <a:cubicBezTo>
                    <a:pt x="20" y="62"/>
                    <a:pt x="20" y="62"/>
                    <a:pt x="20" y="62"/>
                  </a:cubicBezTo>
                  <a:cubicBezTo>
                    <a:pt x="20" y="62"/>
                    <a:pt x="20" y="62"/>
                    <a:pt x="20" y="62"/>
                  </a:cubicBezTo>
                  <a:cubicBezTo>
                    <a:pt x="21" y="60"/>
                    <a:pt x="22" y="58"/>
                    <a:pt x="23" y="56"/>
                  </a:cubicBezTo>
                  <a:cubicBezTo>
                    <a:pt x="23" y="56"/>
                    <a:pt x="23" y="56"/>
                    <a:pt x="23" y="56"/>
                  </a:cubicBezTo>
                  <a:cubicBezTo>
                    <a:pt x="25" y="57"/>
                    <a:pt x="25" y="57"/>
                    <a:pt x="25" y="57"/>
                  </a:cubicBezTo>
                  <a:cubicBezTo>
                    <a:pt x="24" y="57"/>
                    <a:pt x="24" y="57"/>
                    <a:pt x="24" y="57"/>
                  </a:cubicBezTo>
                  <a:cubicBezTo>
                    <a:pt x="23" y="59"/>
                    <a:pt x="22" y="61"/>
                    <a:pt x="21" y="62"/>
                  </a:cubicBezTo>
                  <a:lnTo>
                    <a:pt x="21" y="63"/>
                  </a:lnTo>
                  <a:close/>
                  <a:moveTo>
                    <a:pt x="20" y="62"/>
                  </a:moveTo>
                  <a:cubicBezTo>
                    <a:pt x="21" y="62"/>
                    <a:pt x="21" y="62"/>
                    <a:pt x="21" y="62"/>
                  </a:cubicBezTo>
                  <a:cubicBezTo>
                    <a:pt x="22" y="60"/>
                    <a:pt x="23" y="59"/>
                    <a:pt x="24" y="57"/>
                  </a:cubicBezTo>
                  <a:cubicBezTo>
                    <a:pt x="24" y="57"/>
                    <a:pt x="24" y="57"/>
                    <a:pt x="24" y="57"/>
                  </a:cubicBezTo>
                  <a:cubicBezTo>
                    <a:pt x="22" y="58"/>
                    <a:pt x="21" y="60"/>
                    <a:pt x="20" y="62"/>
                  </a:cubicBezTo>
                  <a:close/>
                  <a:moveTo>
                    <a:pt x="98" y="6"/>
                  </a:moveTo>
                  <a:cubicBezTo>
                    <a:pt x="98" y="6"/>
                    <a:pt x="98" y="6"/>
                    <a:pt x="98" y="6"/>
                  </a:cubicBezTo>
                  <a:cubicBezTo>
                    <a:pt x="96" y="6"/>
                    <a:pt x="94" y="7"/>
                    <a:pt x="92" y="8"/>
                  </a:cubicBezTo>
                  <a:cubicBezTo>
                    <a:pt x="92" y="8"/>
                    <a:pt x="92" y="8"/>
                    <a:pt x="92" y="8"/>
                  </a:cubicBezTo>
                  <a:cubicBezTo>
                    <a:pt x="92" y="6"/>
                    <a:pt x="92" y="6"/>
                    <a:pt x="92" y="6"/>
                  </a:cubicBezTo>
                  <a:cubicBezTo>
                    <a:pt x="92" y="6"/>
                    <a:pt x="92" y="6"/>
                    <a:pt x="92" y="6"/>
                  </a:cubicBezTo>
                  <a:cubicBezTo>
                    <a:pt x="94" y="6"/>
                    <a:pt x="96" y="5"/>
                    <a:pt x="98" y="5"/>
                  </a:cubicBezTo>
                  <a:cubicBezTo>
                    <a:pt x="98" y="5"/>
                    <a:pt x="98" y="5"/>
                    <a:pt x="98" y="5"/>
                  </a:cubicBezTo>
                  <a:lnTo>
                    <a:pt x="98" y="6"/>
                  </a:lnTo>
                  <a:close/>
                  <a:moveTo>
                    <a:pt x="92" y="7"/>
                  </a:moveTo>
                  <a:cubicBezTo>
                    <a:pt x="94" y="7"/>
                    <a:pt x="96" y="6"/>
                    <a:pt x="98" y="6"/>
                  </a:cubicBezTo>
                  <a:cubicBezTo>
                    <a:pt x="98" y="5"/>
                    <a:pt x="98" y="5"/>
                    <a:pt x="98" y="5"/>
                  </a:cubicBezTo>
                  <a:cubicBezTo>
                    <a:pt x="96" y="5"/>
                    <a:pt x="94" y="6"/>
                    <a:pt x="92" y="7"/>
                  </a:cubicBezTo>
                  <a:close/>
                  <a:moveTo>
                    <a:pt x="26" y="55"/>
                  </a:moveTo>
                  <a:cubicBezTo>
                    <a:pt x="25" y="54"/>
                    <a:pt x="25" y="54"/>
                    <a:pt x="25" y="54"/>
                  </a:cubicBezTo>
                  <a:cubicBezTo>
                    <a:pt x="25" y="54"/>
                    <a:pt x="25" y="54"/>
                    <a:pt x="25" y="54"/>
                  </a:cubicBezTo>
                  <a:cubicBezTo>
                    <a:pt x="26" y="52"/>
                    <a:pt x="28" y="51"/>
                    <a:pt x="29" y="49"/>
                  </a:cubicBezTo>
                  <a:cubicBezTo>
                    <a:pt x="29" y="49"/>
                    <a:pt x="29" y="49"/>
                    <a:pt x="29" y="49"/>
                  </a:cubicBezTo>
                  <a:cubicBezTo>
                    <a:pt x="30" y="50"/>
                    <a:pt x="30" y="50"/>
                    <a:pt x="30" y="50"/>
                  </a:cubicBezTo>
                  <a:cubicBezTo>
                    <a:pt x="30" y="50"/>
                    <a:pt x="30" y="50"/>
                    <a:pt x="30" y="50"/>
                  </a:cubicBezTo>
                  <a:cubicBezTo>
                    <a:pt x="29" y="51"/>
                    <a:pt x="27" y="53"/>
                    <a:pt x="26" y="55"/>
                  </a:cubicBezTo>
                  <a:close/>
                  <a:moveTo>
                    <a:pt x="25" y="54"/>
                  </a:moveTo>
                  <a:cubicBezTo>
                    <a:pt x="26" y="55"/>
                    <a:pt x="26" y="55"/>
                    <a:pt x="26" y="55"/>
                  </a:cubicBezTo>
                  <a:cubicBezTo>
                    <a:pt x="27" y="53"/>
                    <a:pt x="28" y="51"/>
                    <a:pt x="30" y="50"/>
                  </a:cubicBezTo>
                  <a:cubicBezTo>
                    <a:pt x="29" y="49"/>
                    <a:pt x="29" y="49"/>
                    <a:pt x="29" y="49"/>
                  </a:cubicBezTo>
                  <a:cubicBezTo>
                    <a:pt x="28" y="51"/>
                    <a:pt x="26" y="52"/>
                    <a:pt x="25" y="54"/>
                  </a:cubicBezTo>
                  <a:close/>
                  <a:moveTo>
                    <a:pt x="90" y="9"/>
                  </a:moveTo>
                  <a:cubicBezTo>
                    <a:pt x="90" y="9"/>
                    <a:pt x="90" y="9"/>
                    <a:pt x="90" y="9"/>
                  </a:cubicBezTo>
                  <a:cubicBezTo>
                    <a:pt x="88" y="9"/>
                    <a:pt x="86" y="10"/>
                    <a:pt x="83" y="11"/>
                  </a:cubicBezTo>
                  <a:cubicBezTo>
                    <a:pt x="83" y="11"/>
                    <a:pt x="83" y="11"/>
                    <a:pt x="83" y="11"/>
                  </a:cubicBezTo>
                  <a:cubicBezTo>
                    <a:pt x="83" y="10"/>
                    <a:pt x="83" y="10"/>
                    <a:pt x="83" y="10"/>
                  </a:cubicBezTo>
                  <a:cubicBezTo>
                    <a:pt x="83" y="9"/>
                    <a:pt x="83" y="9"/>
                    <a:pt x="83" y="9"/>
                  </a:cubicBezTo>
                  <a:cubicBezTo>
                    <a:pt x="85" y="9"/>
                    <a:pt x="87" y="8"/>
                    <a:pt x="89" y="7"/>
                  </a:cubicBezTo>
                  <a:cubicBezTo>
                    <a:pt x="89" y="7"/>
                    <a:pt x="89" y="7"/>
                    <a:pt x="89" y="7"/>
                  </a:cubicBezTo>
                  <a:lnTo>
                    <a:pt x="90" y="9"/>
                  </a:lnTo>
                  <a:close/>
                  <a:moveTo>
                    <a:pt x="83" y="10"/>
                  </a:moveTo>
                  <a:cubicBezTo>
                    <a:pt x="85" y="10"/>
                    <a:pt x="87" y="9"/>
                    <a:pt x="89" y="8"/>
                  </a:cubicBezTo>
                  <a:cubicBezTo>
                    <a:pt x="89" y="8"/>
                    <a:pt x="89" y="8"/>
                    <a:pt x="89" y="8"/>
                  </a:cubicBezTo>
                  <a:cubicBezTo>
                    <a:pt x="87" y="8"/>
                    <a:pt x="85" y="9"/>
                    <a:pt x="83" y="10"/>
                  </a:cubicBezTo>
                  <a:close/>
                  <a:moveTo>
                    <a:pt x="32" y="48"/>
                  </a:moveTo>
                  <a:cubicBezTo>
                    <a:pt x="31" y="47"/>
                    <a:pt x="31" y="47"/>
                    <a:pt x="31" y="47"/>
                  </a:cubicBezTo>
                  <a:cubicBezTo>
                    <a:pt x="31" y="47"/>
                    <a:pt x="31" y="47"/>
                    <a:pt x="31" y="47"/>
                  </a:cubicBezTo>
                  <a:cubicBezTo>
                    <a:pt x="32" y="45"/>
                    <a:pt x="34" y="43"/>
                    <a:pt x="35" y="42"/>
                  </a:cubicBezTo>
                  <a:cubicBezTo>
                    <a:pt x="35" y="42"/>
                    <a:pt x="35" y="42"/>
                    <a:pt x="35" y="42"/>
                  </a:cubicBezTo>
                  <a:cubicBezTo>
                    <a:pt x="36" y="43"/>
                    <a:pt x="36" y="43"/>
                    <a:pt x="36" y="43"/>
                  </a:cubicBezTo>
                  <a:cubicBezTo>
                    <a:pt x="36" y="43"/>
                    <a:pt x="36" y="43"/>
                    <a:pt x="36" y="43"/>
                  </a:cubicBezTo>
                  <a:cubicBezTo>
                    <a:pt x="35" y="44"/>
                    <a:pt x="33" y="46"/>
                    <a:pt x="32" y="48"/>
                  </a:cubicBezTo>
                  <a:close/>
                  <a:moveTo>
                    <a:pt x="31" y="47"/>
                  </a:moveTo>
                  <a:cubicBezTo>
                    <a:pt x="32" y="47"/>
                    <a:pt x="32" y="47"/>
                    <a:pt x="32" y="47"/>
                  </a:cubicBezTo>
                  <a:cubicBezTo>
                    <a:pt x="33" y="46"/>
                    <a:pt x="34" y="44"/>
                    <a:pt x="36" y="43"/>
                  </a:cubicBezTo>
                  <a:cubicBezTo>
                    <a:pt x="35" y="42"/>
                    <a:pt x="35" y="42"/>
                    <a:pt x="35" y="42"/>
                  </a:cubicBezTo>
                  <a:cubicBezTo>
                    <a:pt x="34" y="44"/>
                    <a:pt x="32" y="45"/>
                    <a:pt x="31" y="47"/>
                  </a:cubicBezTo>
                  <a:close/>
                  <a:moveTo>
                    <a:pt x="81" y="12"/>
                  </a:moveTo>
                  <a:cubicBezTo>
                    <a:pt x="81" y="12"/>
                    <a:pt x="81" y="12"/>
                    <a:pt x="81" y="12"/>
                  </a:cubicBezTo>
                  <a:cubicBezTo>
                    <a:pt x="79" y="13"/>
                    <a:pt x="77" y="13"/>
                    <a:pt x="75" y="14"/>
                  </a:cubicBezTo>
                  <a:cubicBezTo>
                    <a:pt x="75" y="14"/>
                    <a:pt x="75" y="14"/>
                    <a:pt x="75" y="14"/>
                  </a:cubicBezTo>
                  <a:cubicBezTo>
                    <a:pt x="74" y="13"/>
                    <a:pt x="74" y="13"/>
                    <a:pt x="74" y="13"/>
                  </a:cubicBezTo>
                  <a:cubicBezTo>
                    <a:pt x="74" y="13"/>
                    <a:pt x="74" y="13"/>
                    <a:pt x="74" y="13"/>
                  </a:cubicBezTo>
                  <a:cubicBezTo>
                    <a:pt x="76" y="12"/>
                    <a:pt x="78" y="11"/>
                    <a:pt x="80" y="10"/>
                  </a:cubicBezTo>
                  <a:cubicBezTo>
                    <a:pt x="81" y="10"/>
                    <a:pt x="81" y="10"/>
                    <a:pt x="81" y="10"/>
                  </a:cubicBezTo>
                  <a:lnTo>
                    <a:pt x="81" y="12"/>
                  </a:lnTo>
                  <a:close/>
                  <a:moveTo>
                    <a:pt x="75" y="14"/>
                  </a:moveTo>
                  <a:cubicBezTo>
                    <a:pt x="77" y="13"/>
                    <a:pt x="79" y="12"/>
                    <a:pt x="81" y="12"/>
                  </a:cubicBezTo>
                  <a:cubicBezTo>
                    <a:pt x="80" y="11"/>
                    <a:pt x="80" y="11"/>
                    <a:pt x="80" y="11"/>
                  </a:cubicBezTo>
                  <a:cubicBezTo>
                    <a:pt x="78" y="12"/>
                    <a:pt x="77" y="12"/>
                    <a:pt x="75" y="13"/>
                  </a:cubicBezTo>
                  <a:lnTo>
                    <a:pt x="75" y="14"/>
                  </a:lnTo>
                  <a:close/>
                  <a:moveTo>
                    <a:pt x="38" y="41"/>
                  </a:moveTo>
                  <a:cubicBezTo>
                    <a:pt x="37" y="40"/>
                    <a:pt x="37" y="40"/>
                    <a:pt x="37" y="40"/>
                  </a:cubicBezTo>
                  <a:cubicBezTo>
                    <a:pt x="37" y="40"/>
                    <a:pt x="37" y="40"/>
                    <a:pt x="37" y="40"/>
                  </a:cubicBezTo>
                  <a:cubicBezTo>
                    <a:pt x="37" y="40"/>
                    <a:pt x="38" y="39"/>
                    <a:pt x="38" y="39"/>
                  </a:cubicBezTo>
                  <a:cubicBezTo>
                    <a:pt x="39" y="38"/>
                    <a:pt x="41" y="36"/>
                    <a:pt x="42" y="35"/>
                  </a:cubicBezTo>
                  <a:cubicBezTo>
                    <a:pt x="42" y="35"/>
                    <a:pt x="42" y="35"/>
                    <a:pt x="42" y="35"/>
                  </a:cubicBezTo>
                  <a:cubicBezTo>
                    <a:pt x="43" y="36"/>
                    <a:pt x="43" y="36"/>
                    <a:pt x="43" y="36"/>
                  </a:cubicBezTo>
                  <a:cubicBezTo>
                    <a:pt x="43" y="36"/>
                    <a:pt x="43" y="36"/>
                    <a:pt x="43" y="36"/>
                  </a:cubicBezTo>
                  <a:cubicBezTo>
                    <a:pt x="41" y="37"/>
                    <a:pt x="40" y="39"/>
                    <a:pt x="39" y="40"/>
                  </a:cubicBezTo>
                  <a:cubicBezTo>
                    <a:pt x="39" y="40"/>
                    <a:pt x="38" y="40"/>
                    <a:pt x="38" y="41"/>
                  </a:cubicBezTo>
                  <a:close/>
                  <a:moveTo>
                    <a:pt x="37" y="40"/>
                  </a:moveTo>
                  <a:cubicBezTo>
                    <a:pt x="38" y="41"/>
                    <a:pt x="38" y="41"/>
                    <a:pt x="38" y="41"/>
                  </a:cubicBezTo>
                  <a:cubicBezTo>
                    <a:pt x="38" y="40"/>
                    <a:pt x="39" y="40"/>
                    <a:pt x="39" y="39"/>
                  </a:cubicBezTo>
                  <a:cubicBezTo>
                    <a:pt x="40" y="38"/>
                    <a:pt x="41" y="37"/>
                    <a:pt x="42" y="36"/>
                  </a:cubicBezTo>
                  <a:cubicBezTo>
                    <a:pt x="42" y="36"/>
                    <a:pt x="42" y="36"/>
                    <a:pt x="42" y="36"/>
                  </a:cubicBezTo>
                  <a:cubicBezTo>
                    <a:pt x="41" y="37"/>
                    <a:pt x="40" y="38"/>
                    <a:pt x="38" y="39"/>
                  </a:cubicBezTo>
                  <a:cubicBezTo>
                    <a:pt x="38" y="39"/>
                    <a:pt x="38" y="40"/>
                    <a:pt x="37" y="40"/>
                  </a:cubicBezTo>
                  <a:close/>
                  <a:moveTo>
                    <a:pt x="73" y="16"/>
                  </a:moveTo>
                  <a:cubicBezTo>
                    <a:pt x="73" y="16"/>
                    <a:pt x="73" y="16"/>
                    <a:pt x="73" y="16"/>
                  </a:cubicBezTo>
                  <a:cubicBezTo>
                    <a:pt x="71" y="17"/>
                    <a:pt x="69" y="18"/>
                    <a:pt x="67" y="19"/>
                  </a:cubicBezTo>
                  <a:cubicBezTo>
                    <a:pt x="67" y="19"/>
                    <a:pt x="67" y="19"/>
                    <a:pt x="67" y="19"/>
                  </a:cubicBezTo>
                  <a:cubicBezTo>
                    <a:pt x="66" y="17"/>
                    <a:pt x="66" y="17"/>
                    <a:pt x="66" y="17"/>
                  </a:cubicBezTo>
                  <a:cubicBezTo>
                    <a:pt x="66" y="17"/>
                    <a:pt x="66" y="17"/>
                    <a:pt x="66" y="17"/>
                  </a:cubicBezTo>
                  <a:cubicBezTo>
                    <a:pt x="68" y="16"/>
                    <a:pt x="70" y="15"/>
                    <a:pt x="72" y="14"/>
                  </a:cubicBezTo>
                  <a:cubicBezTo>
                    <a:pt x="72" y="14"/>
                    <a:pt x="72" y="14"/>
                    <a:pt x="72" y="14"/>
                  </a:cubicBezTo>
                  <a:lnTo>
                    <a:pt x="73" y="16"/>
                  </a:lnTo>
                  <a:close/>
                  <a:moveTo>
                    <a:pt x="67" y="18"/>
                  </a:moveTo>
                  <a:cubicBezTo>
                    <a:pt x="69" y="17"/>
                    <a:pt x="71" y="16"/>
                    <a:pt x="72" y="15"/>
                  </a:cubicBezTo>
                  <a:cubicBezTo>
                    <a:pt x="72" y="15"/>
                    <a:pt x="72" y="15"/>
                    <a:pt x="72" y="15"/>
                  </a:cubicBezTo>
                  <a:cubicBezTo>
                    <a:pt x="70" y="16"/>
                    <a:pt x="68" y="17"/>
                    <a:pt x="66" y="18"/>
                  </a:cubicBezTo>
                  <a:lnTo>
                    <a:pt x="67" y="18"/>
                  </a:lnTo>
                  <a:close/>
                  <a:moveTo>
                    <a:pt x="44" y="35"/>
                  </a:moveTo>
                  <a:cubicBezTo>
                    <a:pt x="44" y="34"/>
                    <a:pt x="44" y="34"/>
                    <a:pt x="44" y="34"/>
                  </a:cubicBezTo>
                  <a:cubicBezTo>
                    <a:pt x="44" y="34"/>
                    <a:pt x="44" y="34"/>
                    <a:pt x="44" y="34"/>
                  </a:cubicBezTo>
                  <a:cubicBezTo>
                    <a:pt x="45" y="32"/>
                    <a:pt x="47" y="31"/>
                    <a:pt x="49" y="29"/>
                  </a:cubicBezTo>
                  <a:cubicBezTo>
                    <a:pt x="49" y="29"/>
                    <a:pt x="49" y="29"/>
                    <a:pt x="49" y="29"/>
                  </a:cubicBezTo>
                  <a:cubicBezTo>
                    <a:pt x="50" y="30"/>
                    <a:pt x="50" y="30"/>
                    <a:pt x="50" y="30"/>
                  </a:cubicBezTo>
                  <a:cubicBezTo>
                    <a:pt x="50" y="30"/>
                    <a:pt x="50" y="30"/>
                    <a:pt x="50" y="30"/>
                  </a:cubicBezTo>
                  <a:cubicBezTo>
                    <a:pt x="48" y="32"/>
                    <a:pt x="46" y="33"/>
                    <a:pt x="45" y="35"/>
                  </a:cubicBezTo>
                  <a:lnTo>
                    <a:pt x="44" y="35"/>
                  </a:lnTo>
                  <a:close/>
                  <a:moveTo>
                    <a:pt x="44" y="34"/>
                  </a:moveTo>
                  <a:cubicBezTo>
                    <a:pt x="45" y="34"/>
                    <a:pt x="45" y="34"/>
                    <a:pt x="45" y="34"/>
                  </a:cubicBezTo>
                  <a:cubicBezTo>
                    <a:pt x="46" y="33"/>
                    <a:pt x="48" y="32"/>
                    <a:pt x="49" y="30"/>
                  </a:cubicBezTo>
                  <a:cubicBezTo>
                    <a:pt x="49" y="30"/>
                    <a:pt x="49" y="30"/>
                    <a:pt x="49" y="30"/>
                  </a:cubicBezTo>
                  <a:cubicBezTo>
                    <a:pt x="47" y="31"/>
                    <a:pt x="45" y="32"/>
                    <a:pt x="44" y="34"/>
                  </a:cubicBezTo>
                  <a:close/>
                  <a:moveTo>
                    <a:pt x="65" y="20"/>
                  </a:moveTo>
                  <a:cubicBezTo>
                    <a:pt x="65" y="20"/>
                    <a:pt x="65" y="20"/>
                    <a:pt x="65" y="20"/>
                  </a:cubicBezTo>
                  <a:cubicBezTo>
                    <a:pt x="63" y="21"/>
                    <a:pt x="61" y="22"/>
                    <a:pt x="59" y="23"/>
                  </a:cubicBezTo>
                  <a:cubicBezTo>
                    <a:pt x="59" y="23"/>
                    <a:pt x="59" y="23"/>
                    <a:pt x="59" y="23"/>
                  </a:cubicBezTo>
                  <a:cubicBezTo>
                    <a:pt x="58" y="22"/>
                    <a:pt x="58" y="22"/>
                    <a:pt x="58" y="22"/>
                  </a:cubicBezTo>
                  <a:cubicBezTo>
                    <a:pt x="58" y="22"/>
                    <a:pt x="58" y="22"/>
                    <a:pt x="58" y="22"/>
                  </a:cubicBezTo>
                  <a:cubicBezTo>
                    <a:pt x="60" y="21"/>
                    <a:pt x="62" y="20"/>
                    <a:pt x="64" y="19"/>
                  </a:cubicBezTo>
                  <a:cubicBezTo>
                    <a:pt x="64" y="19"/>
                    <a:pt x="64" y="19"/>
                    <a:pt x="64" y="19"/>
                  </a:cubicBezTo>
                  <a:lnTo>
                    <a:pt x="65" y="20"/>
                  </a:lnTo>
                  <a:close/>
                  <a:moveTo>
                    <a:pt x="59" y="23"/>
                  </a:moveTo>
                  <a:cubicBezTo>
                    <a:pt x="61" y="22"/>
                    <a:pt x="63" y="21"/>
                    <a:pt x="64" y="20"/>
                  </a:cubicBezTo>
                  <a:cubicBezTo>
                    <a:pt x="64" y="19"/>
                    <a:pt x="64" y="19"/>
                    <a:pt x="64" y="19"/>
                  </a:cubicBezTo>
                  <a:cubicBezTo>
                    <a:pt x="62" y="20"/>
                    <a:pt x="60" y="21"/>
                    <a:pt x="59" y="22"/>
                  </a:cubicBezTo>
                  <a:lnTo>
                    <a:pt x="59" y="23"/>
                  </a:lnTo>
                  <a:close/>
                  <a:moveTo>
                    <a:pt x="52" y="29"/>
                  </a:moveTo>
                  <a:cubicBezTo>
                    <a:pt x="51" y="28"/>
                    <a:pt x="51" y="28"/>
                    <a:pt x="51" y="28"/>
                  </a:cubicBezTo>
                  <a:cubicBezTo>
                    <a:pt x="51" y="28"/>
                    <a:pt x="51" y="28"/>
                    <a:pt x="51" y="28"/>
                  </a:cubicBezTo>
                  <a:cubicBezTo>
                    <a:pt x="53" y="26"/>
                    <a:pt x="54" y="25"/>
                    <a:pt x="56" y="24"/>
                  </a:cubicBezTo>
                  <a:cubicBezTo>
                    <a:pt x="56" y="24"/>
                    <a:pt x="56" y="24"/>
                    <a:pt x="56" y="24"/>
                  </a:cubicBezTo>
                  <a:cubicBezTo>
                    <a:pt x="57" y="25"/>
                    <a:pt x="57" y="25"/>
                    <a:pt x="57" y="25"/>
                  </a:cubicBezTo>
                  <a:cubicBezTo>
                    <a:pt x="57" y="25"/>
                    <a:pt x="57" y="25"/>
                    <a:pt x="57" y="25"/>
                  </a:cubicBezTo>
                  <a:cubicBezTo>
                    <a:pt x="55" y="26"/>
                    <a:pt x="53" y="27"/>
                    <a:pt x="52" y="29"/>
                  </a:cubicBezTo>
                  <a:close/>
                  <a:moveTo>
                    <a:pt x="51" y="28"/>
                  </a:moveTo>
                  <a:cubicBezTo>
                    <a:pt x="52" y="28"/>
                    <a:pt x="52" y="28"/>
                    <a:pt x="52" y="28"/>
                  </a:cubicBezTo>
                  <a:cubicBezTo>
                    <a:pt x="53" y="27"/>
                    <a:pt x="55" y="26"/>
                    <a:pt x="57" y="25"/>
                  </a:cubicBezTo>
                  <a:cubicBezTo>
                    <a:pt x="56" y="24"/>
                    <a:pt x="56" y="24"/>
                    <a:pt x="56" y="24"/>
                  </a:cubicBezTo>
                  <a:cubicBezTo>
                    <a:pt x="54" y="25"/>
                    <a:pt x="53" y="26"/>
                    <a:pt x="5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4" name="Freeform 123">
              <a:extLst>
                <a:ext uri="{FF2B5EF4-FFF2-40B4-BE49-F238E27FC236}">
                  <a16:creationId xmlns:a16="http://schemas.microsoft.com/office/drawing/2014/main" xmlns="" id="{875CFDCE-A5A3-4284-BCAD-F8C59ACC52BE}"/>
                </a:ext>
              </a:extLst>
            </p:cNvPr>
            <p:cNvSpPr>
              <a:spLocks noEditPoints="1"/>
            </p:cNvSpPr>
            <p:nvPr/>
          </p:nvSpPr>
          <p:spPr bwMode="auto">
            <a:xfrm>
              <a:off x="3857288" y="4025305"/>
              <a:ext cx="581451" cy="583402"/>
            </a:xfrm>
            <a:custGeom>
              <a:avLst/>
              <a:gdLst>
                <a:gd name="T0" fmla="*/ 205 w 252"/>
                <a:gd name="T1" fmla="*/ 223 h 253"/>
                <a:gd name="T2" fmla="*/ 191 w 252"/>
                <a:gd name="T3" fmla="*/ 234 h 253"/>
                <a:gd name="T4" fmla="*/ 178 w 252"/>
                <a:gd name="T5" fmla="*/ 242 h 253"/>
                <a:gd name="T6" fmla="*/ 214 w 252"/>
                <a:gd name="T7" fmla="*/ 216 h 253"/>
                <a:gd name="T8" fmla="*/ 170 w 252"/>
                <a:gd name="T9" fmla="*/ 245 h 253"/>
                <a:gd name="T10" fmla="*/ 161 w 252"/>
                <a:gd name="T11" fmla="*/ 247 h 253"/>
                <a:gd name="T12" fmla="*/ 226 w 252"/>
                <a:gd name="T13" fmla="*/ 203 h 253"/>
                <a:gd name="T14" fmla="*/ 231 w 252"/>
                <a:gd name="T15" fmla="*/ 195 h 253"/>
                <a:gd name="T16" fmla="*/ 150 w 252"/>
                <a:gd name="T17" fmla="*/ 249 h 253"/>
                <a:gd name="T18" fmla="*/ 142 w 252"/>
                <a:gd name="T19" fmla="*/ 252 h 253"/>
                <a:gd name="T20" fmla="*/ 243 w 252"/>
                <a:gd name="T21" fmla="*/ 174 h 253"/>
                <a:gd name="T22" fmla="*/ 127 w 252"/>
                <a:gd name="T23" fmla="*/ 252 h 253"/>
                <a:gd name="T24" fmla="*/ 117 w 252"/>
                <a:gd name="T25" fmla="*/ 251 h 253"/>
                <a:gd name="T26" fmla="*/ 246 w 252"/>
                <a:gd name="T27" fmla="*/ 163 h 253"/>
                <a:gd name="T28" fmla="*/ 248 w 252"/>
                <a:gd name="T29" fmla="*/ 155 h 253"/>
                <a:gd name="T30" fmla="*/ 106 w 252"/>
                <a:gd name="T31" fmla="*/ 250 h 253"/>
                <a:gd name="T32" fmla="*/ 250 w 252"/>
                <a:gd name="T33" fmla="*/ 146 h 253"/>
                <a:gd name="T34" fmla="*/ 251 w 252"/>
                <a:gd name="T35" fmla="*/ 131 h 253"/>
                <a:gd name="T36" fmla="*/ 89 w 252"/>
                <a:gd name="T37" fmla="*/ 247 h 253"/>
                <a:gd name="T38" fmla="*/ 74 w 252"/>
                <a:gd name="T39" fmla="*/ 242 h 253"/>
                <a:gd name="T40" fmla="*/ 251 w 252"/>
                <a:gd name="T41" fmla="*/ 119 h 253"/>
                <a:gd name="T42" fmla="*/ 251 w 252"/>
                <a:gd name="T43" fmla="*/ 111 h 253"/>
                <a:gd name="T44" fmla="*/ 59 w 252"/>
                <a:gd name="T45" fmla="*/ 233 h 253"/>
                <a:gd name="T46" fmla="*/ 248 w 252"/>
                <a:gd name="T47" fmla="*/ 96 h 253"/>
                <a:gd name="T48" fmla="*/ 246 w 252"/>
                <a:gd name="T49" fmla="*/ 93 h 253"/>
                <a:gd name="T50" fmla="*/ 49 w 252"/>
                <a:gd name="T51" fmla="*/ 227 h 253"/>
                <a:gd name="T52" fmla="*/ 42 w 252"/>
                <a:gd name="T53" fmla="*/ 222 h 253"/>
                <a:gd name="T54" fmla="*/ 239 w 252"/>
                <a:gd name="T55" fmla="*/ 71 h 253"/>
                <a:gd name="T56" fmla="*/ 32 w 252"/>
                <a:gd name="T57" fmla="*/ 210 h 253"/>
                <a:gd name="T58" fmla="*/ 27 w 252"/>
                <a:gd name="T59" fmla="*/ 203 h 253"/>
                <a:gd name="T60" fmla="*/ 232 w 252"/>
                <a:gd name="T61" fmla="*/ 61 h 253"/>
                <a:gd name="T62" fmla="*/ 228 w 252"/>
                <a:gd name="T63" fmla="*/ 53 h 253"/>
                <a:gd name="T64" fmla="*/ 17 w 252"/>
                <a:gd name="T65" fmla="*/ 189 h 253"/>
                <a:gd name="T66" fmla="*/ 219 w 252"/>
                <a:gd name="T67" fmla="*/ 42 h 253"/>
                <a:gd name="T68" fmla="*/ 212 w 252"/>
                <a:gd name="T69" fmla="*/ 35 h 253"/>
                <a:gd name="T70" fmla="*/ 12 w 252"/>
                <a:gd name="T71" fmla="*/ 178 h 253"/>
                <a:gd name="T72" fmla="*/ 205 w 252"/>
                <a:gd name="T73" fmla="*/ 30 h 253"/>
                <a:gd name="T74" fmla="*/ 199 w 252"/>
                <a:gd name="T75" fmla="*/ 24 h 253"/>
                <a:gd name="T76" fmla="*/ 4 w 252"/>
                <a:gd name="T77" fmla="*/ 156 h 253"/>
                <a:gd name="T78" fmla="*/ 2 w 252"/>
                <a:gd name="T79" fmla="*/ 154 h 253"/>
                <a:gd name="T80" fmla="*/ 188 w 252"/>
                <a:gd name="T81" fmla="*/ 19 h 253"/>
                <a:gd name="T82" fmla="*/ 181 w 252"/>
                <a:gd name="T83" fmla="*/ 14 h 253"/>
                <a:gd name="T84" fmla="*/ 1 w 252"/>
                <a:gd name="T85" fmla="*/ 130 h 253"/>
                <a:gd name="T86" fmla="*/ 167 w 252"/>
                <a:gd name="T87" fmla="*/ 8 h 253"/>
                <a:gd name="T88" fmla="*/ 159 w 252"/>
                <a:gd name="T89" fmla="*/ 5 h 253"/>
                <a:gd name="T90" fmla="*/ 1 w 252"/>
                <a:gd name="T91" fmla="*/ 112 h 253"/>
                <a:gd name="T92" fmla="*/ 1 w 252"/>
                <a:gd name="T93" fmla="*/ 109 h 253"/>
                <a:gd name="T94" fmla="*/ 147 w 252"/>
                <a:gd name="T95" fmla="*/ 2 h 253"/>
                <a:gd name="T96" fmla="*/ 138 w 252"/>
                <a:gd name="T97" fmla="*/ 2 h 253"/>
                <a:gd name="T98" fmla="*/ 8 w 252"/>
                <a:gd name="T99" fmla="*/ 86 h 253"/>
                <a:gd name="T100" fmla="*/ 129 w 252"/>
                <a:gd name="T101" fmla="*/ 1 h 253"/>
                <a:gd name="T102" fmla="*/ 114 w 252"/>
                <a:gd name="T103" fmla="*/ 2 h 253"/>
                <a:gd name="T104" fmla="*/ 11 w 252"/>
                <a:gd name="T105" fmla="*/ 75 h 253"/>
                <a:gd name="T106" fmla="*/ 16 w 252"/>
                <a:gd name="T107" fmla="*/ 68 h 253"/>
                <a:gd name="T108" fmla="*/ 103 w 252"/>
                <a:gd name="T109" fmla="*/ 3 h 253"/>
                <a:gd name="T110" fmla="*/ 23 w 252"/>
                <a:gd name="T111" fmla="*/ 54 h 253"/>
                <a:gd name="T112" fmla="*/ 28 w 252"/>
                <a:gd name="T113" fmla="*/ 47 h 253"/>
                <a:gd name="T114" fmla="*/ 80 w 252"/>
                <a:gd name="T115" fmla="*/ 10 h 253"/>
                <a:gd name="T116" fmla="*/ 78 w 252"/>
                <a:gd name="T117" fmla="*/ 11 h 253"/>
                <a:gd name="T118" fmla="*/ 40 w 252"/>
                <a:gd name="T119" fmla="*/ 34 h 253"/>
                <a:gd name="T120" fmla="*/ 69 w 252"/>
                <a:gd name="T121" fmla="*/ 14 h 253"/>
                <a:gd name="T122" fmla="*/ 42 w 252"/>
                <a:gd name="T123" fmla="*/ 32 h 253"/>
                <a:gd name="T124" fmla="*/ 54 w 252"/>
                <a:gd name="T125" fmla="*/ 23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199" y="230"/>
                  </a:moveTo>
                  <a:cubicBezTo>
                    <a:pt x="199" y="230"/>
                    <a:pt x="199" y="230"/>
                    <a:pt x="199" y="230"/>
                  </a:cubicBezTo>
                  <a:cubicBezTo>
                    <a:pt x="197" y="231"/>
                    <a:pt x="196" y="232"/>
                    <a:pt x="194" y="233"/>
                  </a:cubicBezTo>
                  <a:cubicBezTo>
                    <a:pt x="194" y="233"/>
                    <a:pt x="194" y="233"/>
                    <a:pt x="194" y="233"/>
                  </a:cubicBezTo>
                  <a:cubicBezTo>
                    <a:pt x="193" y="232"/>
                    <a:pt x="193" y="232"/>
                    <a:pt x="193" y="232"/>
                  </a:cubicBezTo>
                  <a:cubicBezTo>
                    <a:pt x="193" y="232"/>
                    <a:pt x="193" y="232"/>
                    <a:pt x="193" y="232"/>
                  </a:cubicBezTo>
                  <a:cubicBezTo>
                    <a:pt x="195" y="231"/>
                    <a:pt x="197" y="230"/>
                    <a:pt x="198" y="229"/>
                  </a:cubicBezTo>
                  <a:cubicBezTo>
                    <a:pt x="198" y="228"/>
                    <a:pt x="198" y="228"/>
                    <a:pt x="198" y="228"/>
                  </a:cubicBezTo>
                  <a:lnTo>
                    <a:pt x="199" y="230"/>
                  </a:lnTo>
                  <a:close/>
                  <a:moveTo>
                    <a:pt x="194" y="233"/>
                  </a:moveTo>
                  <a:cubicBezTo>
                    <a:pt x="195" y="232"/>
                    <a:pt x="197" y="231"/>
                    <a:pt x="199" y="230"/>
                  </a:cubicBezTo>
                  <a:cubicBezTo>
                    <a:pt x="198" y="229"/>
                    <a:pt x="198" y="229"/>
                    <a:pt x="198" y="229"/>
                  </a:cubicBezTo>
                  <a:cubicBezTo>
                    <a:pt x="197" y="230"/>
                    <a:pt x="195" y="231"/>
                    <a:pt x="193" y="232"/>
                  </a:cubicBezTo>
                  <a:lnTo>
                    <a:pt x="194" y="233"/>
                  </a:lnTo>
                  <a:close/>
                  <a:moveTo>
                    <a:pt x="201" y="228"/>
                  </a:moveTo>
                  <a:cubicBezTo>
                    <a:pt x="200" y="227"/>
                    <a:pt x="200" y="227"/>
                    <a:pt x="200" y="227"/>
                  </a:cubicBezTo>
                  <a:cubicBezTo>
                    <a:pt x="200" y="227"/>
                    <a:pt x="200" y="227"/>
                    <a:pt x="200" y="227"/>
                  </a:cubicBezTo>
                  <a:cubicBezTo>
                    <a:pt x="202" y="226"/>
                    <a:pt x="204" y="225"/>
                    <a:pt x="205" y="223"/>
                  </a:cubicBezTo>
                  <a:cubicBezTo>
                    <a:pt x="205" y="223"/>
                    <a:pt x="205" y="223"/>
                    <a:pt x="205" y="223"/>
                  </a:cubicBezTo>
                  <a:cubicBezTo>
                    <a:pt x="206" y="224"/>
                    <a:pt x="206" y="224"/>
                    <a:pt x="206" y="224"/>
                  </a:cubicBezTo>
                  <a:cubicBezTo>
                    <a:pt x="206" y="224"/>
                    <a:pt x="206" y="224"/>
                    <a:pt x="206" y="224"/>
                  </a:cubicBezTo>
                  <a:cubicBezTo>
                    <a:pt x="204" y="226"/>
                    <a:pt x="203" y="227"/>
                    <a:pt x="201" y="228"/>
                  </a:cubicBezTo>
                  <a:close/>
                  <a:moveTo>
                    <a:pt x="201" y="227"/>
                  </a:moveTo>
                  <a:cubicBezTo>
                    <a:pt x="201" y="228"/>
                    <a:pt x="201" y="228"/>
                    <a:pt x="201" y="228"/>
                  </a:cubicBezTo>
                  <a:cubicBezTo>
                    <a:pt x="203" y="227"/>
                    <a:pt x="204" y="225"/>
                    <a:pt x="206" y="224"/>
                  </a:cubicBezTo>
                  <a:cubicBezTo>
                    <a:pt x="205" y="224"/>
                    <a:pt x="205" y="224"/>
                    <a:pt x="205" y="224"/>
                  </a:cubicBezTo>
                  <a:cubicBezTo>
                    <a:pt x="204" y="225"/>
                    <a:pt x="202" y="226"/>
                    <a:pt x="201" y="227"/>
                  </a:cubicBezTo>
                  <a:close/>
                  <a:moveTo>
                    <a:pt x="192" y="234"/>
                  </a:moveTo>
                  <a:cubicBezTo>
                    <a:pt x="192" y="235"/>
                    <a:pt x="192" y="235"/>
                    <a:pt x="192" y="235"/>
                  </a:cubicBezTo>
                  <a:cubicBezTo>
                    <a:pt x="190" y="236"/>
                    <a:pt x="188" y="237"/>
                    <a:pt x="186" y="238"/>
                  </a:cubicBezTo>
                  <a:cubicBezTo>
                    <a:pt x="186" y="238"/>
                    <a:pt x="186" y="238"/>
                    <a:pt x="186" y="238"/>
                  </a:cubicBezTo>
                  <a:cubicBezTo>
                    <a:pt x="185" y="237"/>
                    <a:pt x="185" y="237"/>
                    <a:pt x="185" y="237"/>
                  </a:cubicBezTo>
                  <a:cubicBezTo>
                    <a:pt x="186" y="237"/>
                    <a:pt x="186" y="237"/>
                    <a:pt x="186" y="237"/>
                  </a:cubicBezTo>
                  <a:cubicBezTo>
                    <a:pt x="187" y="236"/>
                    <a:pt x="189" y="235"/>
                    <a:pt x="191" y="233"/>
                  </a:cubicBezTo>
                  <a:cubicBezTo>
                    <a:pt x="191" y="233"/>
                    <a:pt x="191" y="233"/>
                    <a:pt x="191" y="233"/>
                  </a:cubicBezTo>
                  <a:lnTo>
                    <a:pt x="192" y="234"/>
                  </a:lnTo>
                  <a:close/>
                  <a:moveTo>
                    <a:pt x="186" y="237"/>
                  </a:moveTo>
                  <a:cubicBezTo>
                    <a:pt x="188" y="236"/>
                    <a:pt x="190" y="235"/>
                    <a:pt x="191" y="234"/>
                  </a:cubicBezTo>
                  <a:cubicBezTo>
                    <a:pt x="191" y="234"/>
                    <a:pt x="191" y="234"/>
                    <a:pt x="191" y="234"/>
                  </a:cubicBezTo>
                  <a:cubicBezTo>
                    <a:pt x="189" y="235"/>
                    <a:pt x="188" y="236"/>
                    <a:pt x="186" y="237"/>
                  </a:cubicBezTo>
                  <a:close/>
                  <a:moveTo>
                    <a:pt x="208" y="223"/>
                  </a:moveTo>
                  <a:cubicBezTo>
                    <a:pt x="207" y="222"/>
                    <a:pt x="207" y="222"/>
                    <a:pt x="207" y="222"/>
                  </a:cubicBezTo>
                  <a:cubicBezTo>
                    <a:pt x="207" y="222"/>
                    <a:pt x="207" y="222"/>
                    <a:pt x="207" y="222"/>
                  </a:cubicBezTo>
                  <a:cubicBezTo>
                    <a:pt x="209" y="220"/>
                    <a:pt x="210" y="219"/>
                    <a:pt x="212" y="217"/>
                  </a:cubicBezTo>
                  <a:cubicBezTo>
                    <a:pt x="212" y="217"/>
                    <a:pt x="212" y="217"/>
                    <a:pt x="212" y="217"/>
                  </a:cubicBezTo>
                  <a:cubicBezTo>
                    <a:pt x="213" y="218"/>
                    <a:pt x="213" y="218"/>
                    <a:pt x="213" y="218"/>
                  </a:cubicBezTo>
                  <a:cubicBezTo>
                    <a:pt x="213" y="218"/>
                    <a:pt x="213" y="218"/>
                    <a:pt x="213" y="218"/>
                  </a:cubicBezTo>
                  <a:cubicBezTo>
                    <a:pt x="211" y="220"/>
                    <a:pt x="210" y="221"/>
                    <a:pt x="208" y="223"/>
                  </a:cubicBezTo>
                  <a:close/>
                  <a:moveTo>
                    <a:pt x="208" y="222"/>
                  </a:moveTo>
                  <a:cubicBezTo>
                    <a:pt x="208" y="222"/>
                    <a:pt x="208" y="222"/>
                    <a:pt x="208" y="222"/>
                  </a:cubicBezTo>
                  <a:cubicBezTo>
                    <a:pt x="210" y="221"/>
                    <a:pt x="211" y="220"/>
                    <a:pt x="212" y="218"/>
                  </a:cubicBezTo>
                  <a:cubicBezTo>
                    <a:pt x="212" y="218"/>
                    <a:pt x="212" y="218"/>
                    <a:pt x="212" y="218"/>
                  </a:cubicBezTo>
                  <a:cubicBezTo>
                    <a:pt x="211" y="219"/>
                    <a:pt x="209" y="220"/>
                    <a:pt x="208" y="222"/>
                  </a:cubicBezTo>
                  <a:close/>
                  <a:moveTo>
                    <a:pt x="184" y="239"/>
                  </a:moveTo>
                  <a:cubicBezTo>
                    <a:pt x="184" y="239"/>
                    <a:pt x="184" y="239"/>
                    <a:pt x="184" y="239"/>
                  </a:cubicBezTo>
                  <a:cubicBezTo>
                    <a:pt x="182" y="240"/>
                    <a:pt x="180" y="241"/>
                    <a:pt x="178" y="242"/>
                  </a:cubicBezTo>
                  <a:cubicBezTo>
                    <a:pt x="178" y="242"/>
                    <a:pt x="178" y="242"/>
                    <a:pt x="178" y="242"/>
                  </a:cubicBezTo>
                  <a:cubicBezTo>
                    <a:pt x="178" y="241"/>
                    <a:pt x="178" y="241"/>
                    <a:pt x="178" y="241"/>
                  </a:cubicBezTo>
                  <a:cubicBezTo>
                    <a:pt x="178" y="241"/>
                    <a:pt x="178" y="241"/>
                    <a:pt x="178" y="241"/>
                  </a:cubicBezTo>
                  <a:cubicBezTo>
                    <a:pt x="180" y="240"/>
                    <a:pt x="181" y="239"/>
                    <a:pt x="183" y="238"/>
                  </a:cubicBezTo>
                  <a:cubicBezTo>
                    <a:pt x="183" y="238"/>
                    <a:pt x="183" y="238"/>
                    <a:pt x="183" y="238"/>
                  </a:cubicBezTo>
                  <a:lnTo>
                    <a:pt x="184" y="239"/>
                  </a:lnTo>
                  <a:close/>
                  <a:moveTo>
                    <a:pt x="178" y="241"/>
                  </a:moveTo>
                  <a:cubicBezTo>
                    <a:pt x="180" y="241"/>
                    <a:pt x="182" y="240"/>
                    <a:pt x="184" y="239"/>
                  </a:cubicBezTo>
                  <a:cubicBezTo>
                    <a:pt x="183" y="238"/>
                    <a:pt x="183" y="238"/>
                    <a:pt x="183" y="238"/>
                  </a:cubicBezTo>
                  <a:cubicBezTo>
                    <a:pt x="181" y="239"/>
                    <a:pt x="180" y="240"/>
                    <a:pt x="178" y="241"/>
                  </a:cubicBezTo>
                  <a:close/>
                  <a:moveTo>
                    <a:pt x="215" y="217"/>
                  </a:moveTo>
                  <a:cubicBezTo>
                    <a:pt x="214" y="216"/>
                    <a:pt x="214" y="216"/>
                    <a:pt x="214" y="216"/>
                  </a:cubicBezTo>
                  <a:cubicBezTo>
                    <a:pt x="214" y="215"/>
                    <a:pt x="214" y="215"/>
                    <a:pt x="214" y="215"/>
                  </a:cubicBezTo>
                  <a:cubicBezTo>
                    <a:pt x="215" y="214"/>
                    <a:pt x="217" y="212"/>
                    <a:pt x="218" y="211"/>
                  </a:cubicBezTo>
                  <a:cubicBezTo>
                    <a:pt x="218" y="211"/>
                    <a:pt x="218" y="211"/>
                    <a:pt x="218" y="211"/>
                  </a:cubicBezTo>
                  <a:cubicBezTo>
                    <a:pt x="219" y="212"/>
                    <a:pt x="219" y="212"/>
                    <a:pt x="219" y="212"/>
                  </a:cubicBezTo>
                  <a:cubicBezTo>
                    <a:pt x="219" y="212"/>
                    <a:pt x="219" y="212"/>
                    <a:pt x="219" y="212"/>
                  </a:cubicBezTo>
                  <a:cubicBezTo>
                    <a:pt x="218" y="213"/>
                    <a:pt x="216" y="215"/>
                    <a:pt x="215" y="216"/>
                  </a:cubicBezTo>
                  <a:lnTo>
                    <a:pt x="215" y="217"/>
                  </a:lnTo>
                  <a:close/>
                  <a:moveTo>
                    <a:pt x="214" y="216"/>
                  </a:moveTo>
                  <a:cubicBezTo>
                    <a:pt x="215" y="216"/>
                    <a:pt x="215" y="216"/>
                    <a:pt x="215" y="216"/>
                  </a:cubicBezTo>
                  <a:cubicBezTo>
                    <a:pt x="215" y="216"/>
                    <a:pt x="215" y="216"/>
                    <a:pt x="215" y="216"/>
                  </a:cubicBezTo>
                  <a:cubicBezTo>
                    <a:pt x="216" y="215"/>
                    <a:pt x="218" y="213"/>
                    <a:pt x="219" y="212"/>
                  </a:cubicBezTo>
                  <a:cubicBezTo>
                    <a:pt x="218" y="211"/>
                    <a:pt x="218" y="211"/>
                    <a:pt x="218" y="211"/>
                  </a:cubicBezTo>
                  <a:cubicBezTo>
                    <a:pt x="217" y="213"/>
                    <a:pt x="216" y="214"/>
                    <a:pt x="214" y="216"/>
                  </a:cubicBezTo>
                  <a:close/>
                  <a:moveTo>
                    <a:pt x="176" y="243"/>
                  </a:moveTo>
                  <a:cubicBezTo>
                    <a:pt x="176" y="243"/>
                    <a:pt x="176" y="243"/>
                    <a:pt x="176" y="243"/>
                  </a:cubicBezTo>
                  <a:cubicBezTo>
                    <a:pt x="174" y="244"/>
                    <a:pt x="172" y="244"/>
                    <a:pt x="170" y="245"/>
                  </a:cubicBezTo>
                  <a:cubicBezTo>
                    <a:pt x="170" y="245"/>
                    <a:pt x="170" y="245"/>
                    <a:pt x="170" y="245"/>
                  </a:cubicBezTo>
                  <a:cubicBezTo>
                    <a:pt x="169" y="244"/>
                    <a:pt x="169" y="244"/>
                    <a:pt x="169" y="244"/>
                  </a:cubicBezTo>
                  <a:cubicBezTo>
                    <a:pt x="170" y="244"/>
                    <a:pt x="170" y="244"/>
                    <a:pt x="170" y="244"/>
                  </a:cubicBezTo>
                  <a:cubicBezTo>
                    <a:pt x="171" y="243"/>
                    <a:pt x="173" y="242"/>
                    <a:pt x="175" y="242"/>
                  </a:cubicBezTo>
                  <a:cubicBezTo>
                    <a:pt x="175" y="241"/>
                    <a:pt x="175" y="241"/>
                    <a:pt x="175" y="241"/>
                  </a:cubicBezTo>
                  <a:lnTo>
                    <a:pt x="176" y="243"/>
                  </a:lnTo>
                  <a:close/>
                  <a:moveTo>
                    <a:pt x="170" y="245"/>
                  </a:moveTo>
                  <a:cubicBezTo>
                    <a:pt x="172" y="244"/>
                    <a:pt x="174" y="243"/>
                    <a:pt x="176" y="243"/>
                  </a:cubicBezTo>
                  <a:cubicBezTo>
                    <a:pt x="175" y="242"/>
                    <a:pt x="175" y="242"/>
                    <a:pt x="175" y="242"/>
                  </a:cubicBezTo>
                  <a:cubicBezTo>
                    <a:pt x="173" y="243"/>
                    <a:pt x="172" y="243"/>
                    <a:pt x="170" y="244"/>
                  </a:cubicBezTo>
                  <a:lnTo>
                    <a:pt x="170" y="245"/>
                  </a:lnTo>
                  <a:close/>
                  <a:moveTo>
                    <a:pt x="221" y="210"/>
                  </a:moveTo>
                  <a:cubicBezTo>
                    <a:pt x="220" y="209"/>
                    <a:pt x="220" y="209"/>
                    <a:pt x="220" y="209"/>
                  </a:cubicBezTo>
                  <a:cubicBezTo>
                    <a:pt x="220" y="209"/>
                    <a:pt x="220" y="209"/>
                    <a:pt x="220" y="209"/>
                  </a:cubicBezTo>
                  <a:cubicBezTo>
                    <a:pt x="221" y="207"/>
                    <a:pt x="223" y="206"/>
                    <a:pt x="224" y="204"/>
                  </a:cubicBezTo>
                  <a:cubicBezTo>
                    <a:pt x="224" y="204"/>
                    <a:pt x="224" y="204"/>
                    <a:pt x="224" y="204"/>
                  </a:cubicBezTo>
                  <a:cubicBezTo>
                    <a:pt x="225" y="205"/>
                    <a:pt x="225" y="205"/>
                    <a:pt x="225" y="205"/>
                  </a:cubicBezTo>
                  <a:cubicBezTo>
                    <a:pt x="225" y="205"/>
                    <a:pt x="225" y="205"/>
                    <a:pt x="225" y="205"/>
                  </a:cubicBezTo>
                  <a:cubicBezTo>
                    <a:pt x="224" y="207"/>
                    <a:pt x="222" y="208"/>
                    <a:pt x="221" y="210"/>
                  </a:cubicBezTo>
                  <a:close/>
                  <a:moveTo>
                    <a:pt x="220" y="209"/>
                  </a:moveTo>
                  <a:cubicBezTo>
                    <a:pt x="221" y="210"/>
                    <a:pt x="221" y="210"/>
                    <a:pt x="221" y="210"/>
                  </a:cubicBezTo>
                  <a:cubicBezTo>
                    <a:pt x="222" y="208"/>
                    <a:pt x="223" y="206"/>
                    <a:pt x="225" y="205"/>
                  </a:cubicBezTo>
                  <a:cubicBezTo>
                    <a:pt x="224" y="204"/>
                    <a:pt x="224" y="204"/>
                    <a:pt x="224" y="204"/>
                  </a:cubicBezTo>
                  <a:cubicBezTo>
                    <a:pt x="223" y="206"/>
                    <a:pt x="222" y="208"/>
                    <a:pt x="220" y="209"/>
                  </a:cubicBezTo>
                  <a:close/>
                  <a:moveTo>
                    <a:pt x="168" y="246"/>
                  </a:moveTo>
                  <a:cubicBezTo>
                    <a:pt x="168" y="246"/>
                    <a:pt x="168" y="246"/>
                    <a:pt x="168" y="246"/>
                  </a:cubicBezTo>
                  <a:cubicBezTo>
                    <a:pt x="166" y="247"/>
                    <a:pt x="164" y="247"/>
                    <a:pt x="162" y="248"/>
                  </a:cubicBezTo>
                  <a:cubicBezTo>
                    <a:pt x="161" y="248"/>
                    <a:pt x="161" y="248"/>
                    <a:pt x="161" y="248"/>
                  </a:cubicBezTo>
                  <a:cubicBezTo>
                    <a:pt x="161" y="247"/>
                    <a:pt x="161" y="247"/>
                    <a:pt x="161" y="247"/>
                  </a:cubicBezTo>
                  <a:cubicBezTo>
                    <a:pt x="161" y="247"/>
                    <a:pt x="161" y="247"/>
                    <a:pt x="161" y="247"/>
                  </a:cubicBezTo>
                  <a:cubicBezTo>
                    <a:pt x="163" y="246"/>
                    <a:pt x="165" y="245"/>
                    <a:pt x="167" y="245"/>
                  </a:cubicBezTo>
                  <a:cubicBezTo>
                    <a:pt x="167" y="245"/>
                    <a:pt x="167" y="245"/>
                    <a:pt x="167" y="245"/>
                  </a:cubicBezTo>
                  <a:lnTo>
                    <a:pt x="168" y="246"/>
                  </a:lnTo>
                  <a:close/>
                  <a:moveTo>
                    <a:pt x="162" y="248"/>
                  </a:moveTo>
                  <a:cubicBezTo>
                    <a:pt x="164" y="247"/>
                    <a:pt x="165" y="246"/>
                    <a:pt x="167" y="246"/>
                  </a:cubicBezTo>
                  <a:cubicBezTo>
                    <a:pt x="167" y="245"/>
                    <a:pt x="167" y="245"/>
                    <a:pt x="167" y="245"/>
                  </a:cubicBezTo>
                  <a:cubicBezTo>
                    <a:pt x="165" y="246"/>
                    <a:pt x="163" y="246"/>
                    <a:pt x="161" y="247"/>
                  </a:cubicBezTo>
                  <a:lnTo>
                    <a:pt x="162" y="248"/>
                  </a:lnTo>
                  <a:close/>
                  <a:moveTo>
                    <a:pt x="226" y="203"/>
                  </a:moveTo>
                  <a:cubicBezTo>
                    <a:pt x="225" y="202"/>
                    <a:pt x="225" y="202"/>
                    <a:pt x="225" y="202"/>
                  </a:cubicBezTo>
                  <a:cubicBezTo>
                    <a:pt x="226" y="202"/>
                    <a:pt x="226" y="202"/>
                    <a:pt x="226" y="202"/>
                  </a:cubicBezTo>
                  <a:cubicBezTo>
                    <a:pt x="227" y="200"/>
                    <a:pt x="228" y="199"/>
                    <a:pt x="229" y="197"/>
                  </a:cubicBezTo>
                  <a:cubicBezTo>
                    <a:pt x="229" y="197"/>
                    <a:pt x="229" y="197"/>
                    <a:pt x="229" y="197"/>
                  </a:cubicBezTo>
                  <a:cubicBezTo>
                    <a:pt x="230" y="198"/>
                    <a:pt x="230" y="198"/>
                    <a:pt x="230" y="198"/>
                  </a:cubicBezTo>
                  <a:cubicBezTo>
                    <a:pt x="230" y="198"/>
                    <a:pt x="230" y="198"/>
                    <a:pt x="230" y="198"/>
                  </a:cubicBezTo>
                  <a:cubicBezTo>
                    <a:pt x="229" y="200"/>
                    <a:pt x="228" y="201"/>
                    <a:pt x="227" y="203"/>
                  </a:cubicBezTo>
                  <a:lnTo>
                    <a:pt x="226" y="203"/>
                  </a:lnTo>
                  <a:close/>
                  <a:moveTo>
                    <a:pt x="226" y="202"/>
                  </a:moveTo>
                  <a:cubicBezTo>
                    <a:pt x="226" y="203"/>
                    <a:pt x="226" y="203"/>
                    <a:pt x="226" y="203"/>
                  </a:cubicBezTo>
                  <a:cubicBezTo>
                    <a:pt x="228" y="201"/>
                    <a:pt x="229" y="199"/>
                    <a:pt x="230" y="198"/>
                  </a:cubicBezTo>
                  <a:cubicBezTo>
                    <a:pt x="229" y="197"/>
                    <a:pt x="229" y="197"/>
                    <a:pt x="229" y="197"/>
                  </a:cubicBezTo>
                  <a:cubicBezTo>
                    <a:pt x="228" y="199"/>
                    <a:pt x="227" y="201"/>
                    <a:pt x="226" y="202"/>
                  </a:cubicBezTo>
                  <a:close/>
                  <a:moveTo>
                    <a:pt x="159" y="249"/>
                  </a:moveTo>
                  <a:cubicBezTo>
                    <a:pt x="159" y="249"/>
                    <a:pt x="159" y="249"/>
                    <a:pt x="159" y="249"/>
                  </a:cubicBezTo>
                  <a:cubicBezTo>
                    <a:pt x="157" y="249"/>
                    <a:pt x="155" y="250"/>
                    <a:pt x="153" y="250"/>
                  </a:cubicBezTo>
                  <a:cubicBezTo>
                    <a:pt x="153" y="250"/>
                    <a:pt x="153" y="250"/>
                    <a:pt x="153" y="250"/>
                  </a:cubicBezTo>
                  <a:cubicBezTo>
                    <a:pt x="153" y="249"/>
                    <a:pt x="153" y="249"/>
                    <a:pt x="153" y="249"/>
                  </a:cubicBezTo>
                  <a:cubicBezTo>
                    <a:pt x="153" y="249"/>
                    <a:pt x="153" y="249"/>
                    <a:pt x="153" y="249"/>
                  </a:cubicBezTo>
                  <a:cubicBezTo>
                    <a:pt x="155" y="248"/>
                    <a:pt x="157" y="248"/>
                    <a:pt x="159" y="247"/>
                  </a:cubicBezTo>
                  <a:cubicBezTo>
                    <a:pt x="159" y="247"/>
                    <a:pt x="159" y="247"/>
                    <a:pt x="159" y="247"/>
                  </a:cubicBezTo>
                  <a:lnTo>
                    <a:pt x="159" y="249"/>
                  </a:lnTo>
                  <a:close/>
                  <a:moveTo>
                    <a:pt x="153" y="250"/>
                  </a:moveTo>
                  <a:cubicBezTo>
                    <a:pt x="155" y="249"/>
                    <a:pt x="157" y="249"/>
                    <a:pt x="159" y="248"/>
                  </a:cubicBezTo>
                  <a:cubicBezTo>
                    <a:pt x="159" y="248"/>
                    <a:pt x="159" y="248"/>
                    <a:pt x="159" y="248"/>
                  </a:cubicBezTo>
                  <a:cubicBezTo>
                    <a:pt x="157" y="248"/>
                    <a:pt x="155" y="249"/>
                    <a:pt x="153" y="249"/>
                  </a:cubicBezTo>
                  <a:lnTo>
                    <a:pt x="153" y="250"/>
                  </a:lnTo>
                  <a:close/>
                  <a:moveTo>
                    <a:pt x="232" y="196"/>
                  </a:moveTo>
                  <a:cubicBezTo>
                    <a:pt x="231" y="195"/>
                    <a:pt x="231" y="195"/>
                    <a:pt x="231" y="195"/>
                  </a:cubicBezTo>
                  <a:cubicBezTo>
                    <a:pt x="231" y="195"/>
                    <a:pt x="231" y="195"/>
                    <a:pt x="231" y="195"/>
                  </a:cubicBezTo>
                  <a:cubicBezTo>
                    <a:pt x="232" y="193"/>
                    <a:pt x="233" y="191"/>
                    <a:pt x="234" y="190"/>
                  </a:cubicBezTo>
                  <a:cubicBezTo>
                    <a:pt x="234" y="189"/>
                    <a:pt x="234" y="189"/>
                    <a:pt x="234" y="189"/>
                  </a:cubicBezTo>
                  <a:cubicBezTo>
                    <a:pt x="235" y="190"/>
                    <a:pt x="235" y="190"/>
                    <a:pt x="235" y="190"/>
                  </a:cubicBezTo>
                  <a:cubicBezTo>
                    <a:pt x="235" y="190"/>
                    <a:pt x="235" y="190"/>
                    <a:pt x="235" y="190"/>
                  </a:cubicBezTo>
                  <a:cubicBezTo>
                    <a:pt x="234" y="192"/>
                    <a:pt x="233" y="194"/>
                    <a:pt x="232" y="196"/>
                  </a:cubicBezTo>
                  <a:close/>
                  <a:moveTo>
                    <a:pt x="231" y="195"/>
                  </a:moveTo>
                  <a:cubicBezTo>
                    <a:pt x="232" y="195"/>
                    <a:pt x="232" y="195"/>
                    <a:pt x="232" y="195"/>
                  </a:cubicBezTo>
                  <a:cubicBezTo>
                    <a:pt x="233" y="194"/>
                    <a:pt x="234" y="192"/>
                    <a:pt x="235" y="190"/>
                  </a:cubicBezTo>
                  <a:cubicBezTo>
                    <a:pt x="234" y="190"/>
                    <a:pt x="234" y="190"/>
                    <a:pt x="234" y="190"/>
                  </a:cubicBezTo>
                  <a:cubicBezTo>
                    <a:pt x="233" y="192"/>
                    <a:pt x="232" y="193"/>
                    <a:pt x="231" y="195"/>
                  </a:cubicBezTo>
                  <a:close/>
                  <a:moveTo>
                    <a:pt x="151" y="251"/>
                  </a:moveTo>
                  <a:cubicBezTo>
                    <a:pt x="150" y="251"/>
                    <a:pt x="150" y="251"/>
                    <a:pt x="150" y="251"/>
                  </a:cubicBezTo>
                  <a:cubicBezTo>
                    <a:pt x="148" y="251"/>
                    <a:pt x="146" y="251"/>
                    <a:pt x="144" y="252"/>
                  </a:cubicBezTo>
                  <a:cubicBezTo>
                    <a:pt x="144" y="252"/>
                    <a:pt x="144" y="252"/>
                    <a:pt x="144" y="252"/>
                  </a:cubicBezTo>
                  <a:cubicBezTo>
                    <a:pt x="144" y="250"/>
                    <a:pt x="144" y="250"/>
                    <a:pt x="144" y="250"/>
                  </a:cubicBezTo>
                  <a:cubicBezTo>
                    <a:pt x="144" y="250"/>
                    <a:pt x="144" y="250"/>
                    <a:pt x="144" y="250"/>
                  </a:cubicBezTo>
                  <a:cubicBezTo>
                    <a:pt x="146" y="250"/>
                    <a:pt x="148" y="250"/>
                    <a:pt x="150" y="249"/>
                  </a:cubicBezTo>
                  <a:cubicBezTo>
                    <a:pt x="150" y="249"/>
                    <a:pt x="150" y="249"/>
                    <a:pt x="150" y="249"/>
                  </a:cubicBezTo>
                  <a:lnTo>
                    <a:pt x="151" y="251"/>
                  </a:lnTo>
                  <a:close/>
                  <a:moveTo>
                    <a:pt x="144" y="251"/>
                  </a:moveTo>
                  <a:cubicBezTo>
                    <a:pt x="146" y="251"/>
                    <a:pt x="148" y="251"/>
                    <a:pt x="150" y="250"/>
                  </a:cubicBezTo>
                  <a:cubicBezTo>
                    <a:pt x="150" y="250"/>
                    <a:pt x="150" y="250"/>
                    <a:pt x="150" y="250"/>
                  </a:cubicBezTo>
                  <a:cubicBezTo>
                    <a:pt x="148" y="250"/>
                    <a:pt x="146" y="250"/>
                    <a:pt x="144" y="251"/>
                  </a:cubicBezTo>
                  <a:close/>
                  <a:moveTo>
                    <a:pt x="236" y="188"/>
                  </a:moveTo>
                  <a:cubicBezTo>
                    <a:pt x="235" y="187"/>
                    <a:pt x="235" y="187"/>
                    <a:pt x="235" y="187"/>
                  </a:cubicBezTo>
                  <a:cubicBezTo>
                    <a:pt x="235" y="187"/>
                    <a:pt x="235" y="187"/>
                    <a:pt x="235" y="187"/>
                  </a:cubicBezTo>
                  <a:cubicBezTo>
                    <a:pt x="236" y="186"/>
                    <a:pt x="237" y="184"/>
                    <a:pt x="238" y="182"/>
                  </a:cubicBezTo>
                  <a:cubicBezTo>
                    <a:pt x="238" y="182"/>
                    <a:pt x="238" y="182"/>
                    <a:pt x="238" y="182"/>
                  </a:cubicBezTo>
                  <a:cubicBezTo>
                    <a:pt x="239" y="182"/>
                    <a:pt x="239" y="182"/>
                    <a:pt x="239" y="182"/>
                  </a:cubicBezTo>
                  <a:cubicBezTo>
                    <a:pt x="239" y="182"/>
                    <a:pt x="239" y="182"/>
                    <a:pt x="239" y="182"/>
                  </a:cubicBezTo>
                  <a:cubicBezTo>
                    <a:pt x="238" y="184"/>
                    <a:pt x="237" y="186"/>
                    <a:pt x="236" y="188"/>
                  </a:cubicBezTo>
                  <a:close/>
                  <a:moveTo>
                    <a:pt x="235" y="187"/>
                  </a:moveTo>
                  <a:cubicBezTo>
                    <a:pt x="236" y="188"/>
                    <a:pt x="236" y="188"/>
                    <a:pt x="236" y="188"/>
                  </a:cubicBezTo>
                  <a:cubicBezTo>
                    <a:pt x="237" y="186"/>
                    <a:pt x="238" y="184"/>
                    <a:pt x="239" y="182"/>
                  </a:cubicBezTo>
                  <a:cubicBezTo>
                    <a:pt x="238" y="182"/>
                    <a:pt x="238" y="182"/>
                    <a:pt x="238" y="182"/>
                  </a:cubicBezTo>
                  <a:cubicBezTo>
                    <a:pt x="237" y="184"/>
                    <a:pt x="236" y="186"/>
                    <a:pt x="235" y="187"/>
                  </a:cubicBezTo>
                  <a:close/>
                  <a:moveTo>
                    <a:pt x="142" y="252"/>
                  </a:moveTo>
                  <a:cubicBezTo>
                    <a:pt x="142" y="252"/>
                    <a:pt x="142" y="252"/>
                    <a:pt x="142" y="252"/>
                  </a:cubicBezTo>
                  <a:cubicBezTo>
                    <a:pt x="140" y="252"/>
                    <a:pt x="137" y="253"/>
                    <a:pt x="135" y="253"/>
                  </a:cubicBezTo>
                  <a:cubicBezTo>
                    <a:pt x="135" y="253"/>
                    <a:pt x="135" y="253"/>
                    <a:pt x="135" y="253"/>
                  </a:cubicBezTo>
                  <a:cubicBezTo>
                    <a:pt x="135" y="251"/>
                    <a:pt x="135" y="251"/>
                    <a:pt x="135" y="251"/>
                  </a:cubicBezTo>
                  <a:cubicBezTo>
                    <a:pt x="135" y="251"/>
                    <a:pt x="135" y="251"/>
                    <a:pt x="135" y="251"/>
                  </a:cubicBezTo>
                  <a:cubicBezTo>
                    <a:pt x="137" y="251"/>
                    <a:pt x="139" y="251"/>
                    <a:pt x="141" y="251"/>
                  </a:cubicBezTo>
                  <a:cubicBezTo>
                    <a:pt x="142" y="251"/>
                    <a:pt x="142" y="251"/>
                    <a:pt x="142" y="251"/>
                  </a:cubicBezTo>
                  <a:lnTo>
                    <a:pt x="142" y="252"/>
                  </a:lnTo>
                  <a:close/>
                  <a:moveTo>
                    <a:pt x="135" y="252"/>
                  </a:moveTo>
                  <a:cubicBezTo>
                    <a:pt x="137" y="252"/>
                    <a:pt x="139" y="252"/>
                    <a:pt x="141" y="252"/>
                  </a:cubicBezTo>
                  <a:cubicBezTo>
                    <a:pt x="141" y="251"/>
                    <a:pt x="141" y="251"/>
                    <a:pt x="141" y="251"/>
                  </a:cubicBezTo>
                  <a:cubicBezTo>
                    <a:pt x="139" y="251"/>
                    <a:pt x="137" y="251"/>
                    <a:pt x="135" y="252"/>
                  </a:cubicBezTo>
                  <a:close/>
                  <a:moveTo>
                    <a:pt x="240" y="180"/>
                  </a:moveTo>
                  <a:cubicBezTo>
                    <a:pt x="239" y="180"/>
                    <a:pt x="239" y="180"/>
                    <a:pt x="239" y="180"/>
                  </a:cubicBezTo>
                  <a:cubicBezTo>
                    <a:pt x="239" y="179"/>
                    <a:pt x="239" y="179"/>
                    <a:pt x="239" y="179"/>
                  </a:cubicBezTo>
                  <a:cubicBezTo>
                    <a:pt x="240" y="178"/>
                    <a:pt x="241" y="176"/>
                    <a:pt x="242" y="174"/>
                  </a:cubicBezTo>
                  <a:cubicBezTo>
                    <a:pt x="242" y="174"/>
                    <a:pt x="242" y="174"/>
                    <a:pt x="242" y="174"/>
                  </a:cubicBezTo>
                  <a:cubicBezTo>
                    <a:pt x="243" y="174"/>
                    <a:pt x="243" y="174"/>
                    <a:pt x="243" y="174"/>
                  </a:cubicBezTo>
                  <a:cubicBezTo>
                    <a:pt x="243" y="174"/>
                    <a:pt x="243" y="174"/>
                    <a:pt x="243" y="174"/>
                  </a:cubicBezTo>
                  <a:cubicBezTo>
                    <a:pt x="242" y="176"/>
                    <a:pt x="241" y="178"/>
                    <a:pt x="240" y="180"/>
                  </a:cubicBezTo>
                  <a:close/>
                  <a:moveTo>
                    <a:pt x="239" y="179"/>
                  </a:moveTo>
                  <a:cubicBezTo>
                    <a:pt x="240" y="180"/>
                    <a:pt x="240" y="180"/>
                    <a:pt x="240" y="180"/>
                  </a:cubicBezTo>
                  <a:cubicBezTo>
                    <a:pt x="241" y="178"/>
                    <a:pt x="242" y="176"/>
                    <a:pt x="243" y="174"/>
                  </a:cubicBezTo>
                  <a:cubicBezTo>
                    <a:pt x="242" y="174"/>
                    <a:pt x="242" y="174"/>
                    <a:pt x="242" y="174"/>
                  </a:cubicBezTo>
                  <a:cubicBezTo>
                    <a:pt x="241" y="176"/>
                    <a:pt x="240" y="178"/>
                    <a:pt x="239" y="179"/>
                  </a:cubicBezTo>
                  <a:close/>
                  <a:moveTo>
                    <a:pt x="133" y="253"/>
                  </a:moveTo>
                  <a:cubicBezTo>
                    <a:pt x="133" y="253"/>
                    <a:pt x="133" y="253"/>
                    <a:pt x="133" y="253"/>
                  </a:cubicBezTo>
                  <a:cubicBezTo>
                    <a:pt x="131" y="253"/>
                    <a:pt x="128" y="253"/>
                    <a:pt x="126" y="253"/>
                  </a:cubicBezTo>
                  <a:cubicBezTo>
                    <a:pt x="126" y="253"/>
                    <a:pt x="126" y="253"/>
                    <a:pt x="126" y="253"/>
                  </a:cubicBezTo>
                  <a:cubicBezTo>
                    <a:pt x="126" y="252"/>
                    <a:pt x="126" y="252"/>
                    <a:pt x="126" y="252"/>
                  </a:cubicBezTo>
                  <a:cubicBezTo>
                    <a:pt x="126" y="252"/>
                    <a:pt x="126" y="252"/>
                    <a:pt x="126" y="252"/>
                  </a:cubicBezTo>
                  <a:cubicBezTo>
                    <a:pt x="128" y="252"/>
                    <a:pt x="131" y="252"/>
                    <a:pt x="133" y="252"/>
                  </a:cubicBezTo>
                  <a:cubicBezTo>
                    <a:pt x="133" y="252"/>
                    <a:pt x="133" y="252"/>
                    <a:pt x="133" y="252"/>
                  </a:cubicBezTo>
                  <a:lnTo>
                    <a:pt x="133" y="253"/>
                  </a:lnTo>
                  <a:close/>
                  <a:moveTo>
                    <a:pt x="127" y="253"/>
                  </a:moveTo>
                  <a:cubicBezTo>
                    <a:pt x="128" y="253"/>
                    <a:pt x="130" y="253"/>
                    <a:pt x="133" y="253"/>
                  </a:cubicBezTo>
                  <a:cubicBezTo>
                    <a:pt x="133" y="252"/>
                    <a:pt x="133" y="252"/>
                    <a:pt x="133" y="252"/>
                  </a:cubicBezTo>
                  <a:cubicBezTo>
                    <a:pt x="131" y="252"/>
                    <a:pt x="129" y="252"/>
                    <a:pt x="127" y="252"/>
                  </a:cubicBezTo>
                  <a:lnTo>
                    <a:pt x="127" y="253"/>
                  </a:lnTo>
                  <a:close/>
                  <a:moveTo>
                    <a:pt x="244" y="172"/>
                  </a:moveTo>
                  <a:cubicBezTo>
                    <a:pt x="243" y="171"/>
                    <a:pt x="243" y="171"/>
                    <a:pt x="243" y="171"/>
                  </a:cubicBezTo>
                  <a:cubicBezTo>
                    <a:pt x="243" y="171"/>
                    <a:pt x="243" y="171"/>
                    <a:pt x="243" y="171"/>
                  </a:cubicBezTo>
                  <a:cubicBezTo>
                    <a:pt x="243" y="169"/>
                    <a:pt x="244" y="167"/>
                    <a:pt x="245" y="165"/>
                  </a:cubicBezTo>
                  <a:cubicBezTo>
                    <a:pt x="245" y="165"/>
                    <a:pt x="245" y="165"/>
                    <a:pt x="245" y="165"/>
                  </a:cubicBezTo>
                  <a:cubicBezTo>
                    <a:pt x="246" y="166"/>
                    <a:pt x="246" y="166"/>
                    <a:pt x="246" y="166"/>
                  </a:cubicBezTo>
                  <a:cubicBezTo>
                    <a:pt x="246" y="166"/>
                    <a:pt x="246" y="166"/>
                    <a:pt x="246" y="166"/>
                  </a:cubicBezTo>
                  <a:cubicBezTo>
                    <a:pt x="245" y="168"/>
                    <a:pt x="245" y="170"/>
                    <a:pt x="244" y="172"/>
                  </a:cubicBezTo>
                  <a:close/>
                  <a:moveTo>
                    <a:pt x="243" y="171"/>
                  </a:moveTo>
                  <a:cubicBezTo>
                    <a:pt x="244" y="172"/>
                    <a:pt x="244" y="172"/>
                    <a:pt x="244" y="172"/>
                  </a:cubicBezTo>
                  <a:cubicBezTo>
                    <a:pt x="244" y="170"/>
                    <a:pt x="245" y="168"/>
                    <a:pt x="246" y="166"/>
                  </a:cubicBezTo>
                  <a:cubicBezTo>
                    <a:pt x="245" y="166"/>
                    <a:pt x="245" y="166"/>
                    <a:pt x="245" y="166"/>
                  </a:cubicBezTo>
                  <a:cubicBezTo>
                    <a:pt x="244" y="168"/>
                    <a:pt x="244" y="169"/>
                    <a:pt x="243" y="171"/>
                  </a:cubicBezTo>
                  <a:close/>
                  <a:moveTo>
                    <a:pt x="124" y="253"/>
                  </a:moveTo>
                  <a:cubicBezTo>
                    <a:pt x="124" y="253"/>
                    <a:pt x="124" y="253"/>
                    <a:pt x="124" y="253"/>
                  </a:cubicBezTo>
                  <a:cubicBezTo>
                    <a:pt x="122" y="253"/>
                    <a:pt x="120" y="253"/>
                    <a:pt x="118" y="253"/>
                  </a:cubicBezTo>
                  <a:cubicBezTo>
                    <a:pt x="117" y="253"/>
                    <a:pt x="117" y="253"/>
                    <a:pt x="117" y="253"/>
                  </a:cubicBezTo>
                  <a:cubicBezTo>
                    <a:pt x="117" y="251"/>
                    <a:pt x="117" y="251"/>
                    <a:pt x="117" y="251"/>
                  </a:cubicBezTo>
                  <a:cubicBezTo>
                    <a:pt x="118" y="251"/>
                    <a:pt x="118" y="251"/>
                    <a:pt x="118" y="251"/>
                  </a:cubicBezTo>
                  <a:cubicBezTo>
                    <a:pt x="120" y="252"/>
                    <a:pt x="122" y="252"/>
                    <a:pt x="124" y="252"/>
                  </a:cubicBezTo>
                  <a:cubicBezTo>
                    <a:pt x="124" y="252"/>
                    <a:pt x="124" y="252"/>
                    <a:pt x="124" y="252"/>
                  </a:cubicBezTo>
                  <a:lnTo>
                    <a:pt x="124" y="253"/>
                  </a:lnTo>
                  <a:close/>
                  <a:moveTo>
                    <a:pt x="118" y="253"/>
                  </a:moveTo>
                  <a:cubicBezTo>
                    <a:pt x="120" y="253"/>
                    <a:pt x="122" y="253"/>
                    <a:pt x="124" y="253"/>
                  </a:cubicBezTo>
                  <a:cubicBezTo>
                    <a:pt x="124" y="252"/>
                    <a:pt x="124" y="252"/>
                    <a:pt x="124" y="252"/>
                  </a:cubicBezTo>
                  <a:cubicBezTo>
                    <a:pt x="122" y="252"/>
                    <a:pt x="120" y="252"/>
                    <a:pt x="118" y="252"/>
                  </a:cubicBezTo>
                  <a:lnTo>
                    <a:pt x="118" y="253"/>
                  </a:lnTo>
                  <a:close/>
                  <a:moveTo>
                    <a:pt x="247" y="163"/>
                  </a:moveTo>
                  <a:cubicBezTo>
                    <a:pt x="245" y="163"/>
                    <a:pt x="245" y="163"/>
                    <a:pt x="245" y="163"/>
                  </a:cubicBezTo>
                  <a:cubicBezTo>
                    <a:pt x="245" y="163"/>
                    <a:pt x="245" y="163"/>
                    <a:pt x="245" y="163"/>
                  </a:cubicBezTo>
                  <a:cubicBezTo>
                    <a:pt x="246" y="161"/>
                    <a:pt x="247" y="159"/>
                    <a:pt x="247" y="157"/>
                  </a:cubicBezTo>
                  <a:cubicBezTo>
                    <a:pt x="247" y="157"/>
                    <a:pt x="247" y="157"/>
                    <a:pt x="247" y="157"/>
                  </a:cubicBezTo>
                  <a:cubicBezTo>
                    <a:pt x="248" y="157"/>
                    <a:pt x="248" y="157"/>
                    <a:pt x="248" y="157"/>
                  </a:cubicBezTo>
                  <a:cubicBezTo>
                    <a:pt x="248" y="157"/>
                    <a:pt x="248" y="157"/>
                    <a:pt x="248" y="157"/>
                  </a:cubicBezTo>
                  <a:cubicBezTo>
                    <a:pt x="248" y="159"/>
                    <a:pt x="247" y="161"/>
                    <a:pt x="247" y="163"/>
                  </a:cubicBezTo>
                  <a:close/>
                  <a:moveTo>
                    <a:pt x="246" y="163"/>
                  </a:moveTo>
                  <a:cubicBezTo>
                    <a:pt x="246" y="163"/>
                    <a:pt x="246" y="163"/>
                    <a:pt x="246" y="163"/>
                  </a:cubicBezTo>
                  <a:cubicBezTo>
                    <a:pt x="247" y="161"/>
                    <a:pt x="248" y="159"/>
                    <a:pt x="248" y="157"/>
                  </a:cubicBezTo>
                  <a:cubicBezTo>
                    <a:pt x="247" y="157"/>
                    <a:pt x="247" y="157"/>
                    <a:pt x="247" y="157"/>
                  </a:cubicBezTo>
                  <a:cubicBezTo>
                    <a:pt x="247" y="159"/>
                    <a:pt x="246" y="161"/>
                    <a:pt x="246" y="163"/>
                  </a:cubicBezTo>
                  <a:close/>
                  <a:moveTo>
                    <a:pt x="115" y="253"/>
                  </a:moveTo>
                  <a:cubicBezTo>
                    <a:pt x="115" y="253"/>
                    <a:pt x="115" y="253"/>
                    <a:pt x="115" y="253"/>
                  </a:cubicBezTo>
                  <a:cubicBezTo>
                    <a:pt x="113" y="252"/>
                    <a:pt x="111" y="252"/>
                    <a:pt x="109" y="252"/>
                  </a:cubicBezTo>
                  <a:cubicBezTo>
                    <a:pt x="109" y="252"/>
                    <a:pt x="109" y="252"/>
                    <a:pt x="109" y="252"/>
                  </a:cubicBezTo>
                  <a:cubicBezTo>
                    <a:pt x="109" y="251"/>
                    <a:pt x="109" y="251"/>
                    <a:pt x="109" y="251"/>
                  </a:cubicBezTo>
                  <a:cubicBezTo>
                    <a:pt x="109" y="251"/>
                    <a:pt x="109" y="251"/>
                    <a:pt x="109" y="251"/>
                  </a:cubicBezTo>
                  <a:cubicBezTo>
                    <a:pt x="111" y="251"/>
                    <a:pt x="113" y="251"/>
                    <a:pt x="115" y="251"/>
                  </a:cubicBezTo>
                  <a:cubicBezTo>
                    <a:pt x="115" y="251"/>
                    <a:pt x="115" y="251"/>
                    <a:pt x="115" y="251"/>
                  </a:cubicBezTo>
                  <a:lnTo>
                    <a:pt x="115" y="253"/>
                  </a:lnTo>
                  <a:close/>
                  <a:moveTo>
                    <a:pt x="109" y="252"/>
                  </a:moveTo>
                  <a:cubicBezTo>
                    <a:pt x="111" y="252"/>
                    <a:pt x="113" y="252"/>
                    <a:pt x="115" y="252"/>
                  </a:cubicBezTo>
                  <a:cubicBezTo>
                    <a:pt x="115" y="252"/>
                    <a:pt x="115" y="252"/>
                    <a:pt x="115" y="252"/>
                  </a:cubicBezTo>
                  <a:cubicBezTo>
                    <a:pt x="113" y="251"/>
                    <a:pt x="111" y="251"/>
                    <a:pt x="109" y="251"/>
                  </a:cubicBezTo>
                  <a:lnTo>
                    <a:pt x="109" y="252"/>
                  </a:lnTo>
                  <a:close/>
                  <a:moveTo>
                    <a:pt x="249" y="155"/>
                  </a:moveTo>
                  <a:cubicBezTo>
                    <a:pt x="248" y="155"/>
                    <a:pt x="248" y="155"/>
                    <a:pt x="248" y="155"/>
                  </a:cubicBezTo>
                  <a:cubicBezTo>
                    <a:pt x="248" y="154"/>
                    <a:pt x="248" y="154"/>
                    <a:pt x="248" y="154"/>
                  </a:cubicBezTo>
                  <a:cubicBezTo>
                    <a:pt x="248" y="152"/>
                    <a:pt x="249" y="150"/>
                    <a:pt x="249" y="148"/>
                  </a:cubicBezTo>
                  <a:cubicBezTo>
                    <a:pt x="249" y="148"/>
                    <a:pt x="249" y="148"/>
                    <a:pt x="249" y="148"/>
                  </a:cubicBezTo>
                  <a:cubicBezTo>
                    <a:pt x="250" y="148"/>
                    <a:pt x="250" y="148"/>
                    <a:pt x="250" y="148"/>
                  </a:cubicBezTo>
                  <a:cubicBezTo>
                    <a:pt x="250" y="149"/>
                    <a:pt x="250" y="149"/>
                    <a:pt x="250" y="149"/>
                  </a:cubicBezTo>
                  <a:cubicBezTo>
                    <a:pt x="250" y="151"/>
                    <a:pt x="249" y="153"/>
                    <a:pt x="249" y="155"/>
                  </a:cubicBezTo>
                  <a:close/>
                  <a:moveTo>
                    <a:pt x="248" y="154"/>
                  </a:moveTo>
                  <a:cubicBezTo>
                    <a:pt x="249" y="155"/>
                    <a:pt x="249" y="155"/>
                    <a:pt x="249" y="155"/>
                  </a:cubicBezTo>
                  <a:cubicBezTo>
                    <a:pt x="249" y="153"/>
                    <a:pt x="250" y="151"/>
                    <a:pt x="250" y="149"/>
                  </a:cubicBezTo>
                  <a:cubicBezTo>
                    <a:pt x="249" y="149"/>
                    <a:pt x="249" y="149"/>
                    <a:pt x="249" y="149"/>
                  </a:cubicBezTo>
                  <a:cubicBezTo>
                    <a:pt x="249" y="150"/>
                    <a:pt x="248" y="152"/>
                    <a:pt x="248" y="154"/>
                  </a:cubicBezTo>
                  <a:close/>
                  <a:moveTo>
                    <a:pt x="106" y="252"/>
                  </a:moveTo>
                  <a:cubicBezTo>
                    <a:pt x="106" y="252"/>
                    <a:pt x="106" y="252"/>
                    <a:pt x="106" y="252"/>
                  </a:cubicBezTo>
                  <a:cubicBezTo>
                    <a:pt x="104" y="251"/>
                    <a:pt x="102" y="251"/>
                    <a:pt x="100" y="250"/>
                  </a:cubicBezTo>
                  <a:cubicBezTo>
                    <a:pt x="100" y="250"/>
                    <a:pt x="100" y="250"/>
                    <a:pt x="100" y="250"/>
                  </a:cubicBezTo>
                  <a:cubicBezTo>
                    <a:pt x="100" y="249"/>
                    <a:pt x="100" y="249"/>
                    <a:pt x="100" y="249"/>
                  </a:cubicBezTo>
                  <a:cubicBezTo>
                    <a:pt x="100" y="249"/>
                    <a:pt x="100" y="249"/>
                    <a:pt x="100" y="249"/>
                  </a:cubicBezTo>
                  <a:cubicBezTo>
                    <a:pt x="102" y="250"/>
                    <a:pt x="104" y="250"/>
                    <a:pt x="106" y="250"/>
                  </a:cubicBezTo>
                  <a:cubicBezTo>
                    <a:pt x="106" y="250"/>
                    <a:pt x="106" y="250"/>
                    <a:pt x="106" y="250"/>
                  </a:cubicBezTo>
                  <a:lnTo>
                    <a:pt x="106" y="252"/>
                  </a:lnTo>
                  <a:close/>
                  <a:moveTo>
                    <a:pt x="100" y="250"/>
                  </a:moveTo>
                  <a:cubicBezTo>
                    <a:pt x="102" y="251"/>
                    <a:pt x="104" y="251"/>
                    <a:pt x="106" y="251"/>
                  </a:cubicBezTo>
                  <a:cubicBezTo>
                    <a:pt x="106" y="250"/>
                    <a:pt x="106" y="250"/>
                    <a:pt x="106" y="250"/>
                  </a:cubicBezTo>
                  <a:cubicBezTo>
                    <a:pt x="104" y="250"/>
                    <a:pt x="102" y="250"/>
                    <a:pt x="100" y="249"/>
                  </a:cubicBezTo>
                  <a:lnTo>
                    <a:pt x="100" y="250"/>
                  </a:lnTo>
                  <a:close/>
                  <a:moveTo>
                    <a:pt x="251" y="146"/>
                  </a:moveTo>
                  <a:cubicBezTo>
                    <a:pt x="249" y="146"/>
                    <a:pt x="249" y="146"/>
                    <a:pt x="249" y="146"/>
                  </a:cubicBezTo>
                  <a:cubicBezTo>
                    <a:pt x="249" y="146"/>
                    <a:pt x="249" y="146"/>
                    <a:pt x="249" y="146"/>
                  </a:cubicBezTo>
                  <a:cubicBezTo>
                    <a:pt x="250" y="144"/>
                    <a:pt x="250" y="142"/>
                    <a:pt x="250" y="140"/>
                  </a:cubicBezTo>
                  <a:cubicBezTo>
                    <a:pt x="250" y="139"/>
                    <a:pt x="250" y="139"/>
                    <a:pt x="250" y="139"/>
                  </a:cubicBezTo>
                  <a:cubicBezTo>
                    <a:pt x="251" y="140"/>
                    <a:pt x="251" y="140"/>
                    <a:pt x="251" y="140"/>
                  </a:cubicBezTo>
                  <a:cubicBezTo>
                    <a:pt x="251" y="140"/>
                    <a:pt x="251" y="140"/>
                    <a:pt x="251" y="140"/>
                  </a:cubicBezTo>
                  <a:cubicBezTo>
                    <a:pt x="251" y="142"/>
                    <a:pt x="251" y="144"/>
                    <a:pt x="251" y="146"/>
                  </a:cubicBezTo>
                  <a:close/>
                  <a:moveTo>
                    <a:pt x="250" y="146"/>
                  </a:moveTo>
                  <a:cubicBezTo>
                    <a:pt x="250" y="146"/>
                    <a:pt x="250" y="146"/>
                    <a:pt x="250" y="146"/>
                  </a:cubicBezTo>
                  <a:cubicBezTo>
                    <a:pt x="251" y="144"/>
                    <a:pt x="251" y="142"/>
                    <a:pt x="251" y="140"/>
                  </a:cubicBezTo>
                  <a:cubicBezTo>
                    <a:pt x="250" y="140"/>
                    <a:pt x="250" y="140"/>
                    <a:pt x="250" y="140"/>
                  </a:cubicBezTo>
                  <a:cubicBezTo>
                    <a:pt x="250" y="142"/>
                    <a:pt x="250" y="144"/>
                    <a:pt x="250" y="146"/>
                  </a:cubicBezTo>
                  <a:close/>
                  <a:moveTo>
                    <a:pt x="97" y="250"/>
                  </a:moveTo>
                  <a:cubicBezTo>
                    <a:pt x="97" y="250"/>
                    <a:pt x="97" y="250"/>
                    <a:pt x="97" y="250"/>
                  </a:cubicBezTo>
                  <a:cubicBezTo>
                    <a:pt x="95" y="249"/>
                    <a:pt x="93" y="249"/>
                    <a:pt x="91" y="248"/>
                  </a:cubicBezTo>
                  <a:cubicBezTo>
                    <a:pt x="91" y="248"/>
                    <a:pt x="91" y="248"/>
                    <a:pt x="91" y="248"/>
                  </a:cubicBezTo>
                  <a:cubicBezTo>
                    <a:pt x="91" y="247"/>
                    <a:pt x="91" y="247"/>
                    <a:pt x="91" y="247"/>
                  </a:cubicBezTo>
                  <a:cubicBezTo>
                    <a:pt x="92" y="247"/>
                    <a:pt x="92" y="247"/>
                    <a:pt x="92" y="247"/>
                  </a:cubicBezTo>
                  <a:cubicBezTo>
                    <a:pt x="94" y="248"/>
                    <a:pt x="96" y="248"/>
                    <a:pt x="98" y="249"/>
                  </a:cubicBezTo>
                  <a:cubicBezTo>
                    <a:pt x="98" y="249"/>
                    <a:pt x="98" y="249"/>
                    <a:pt x="98" y="249"/>
                  </a:cubicBezTo>
                  <a:lnTo>
                    <a:pt x="97" y="250"/>
                  </a:lnTo>
                  <a:close/>
                  <a:moveTo>
                    <a:pt x="91" y="248"/>
                  </a:moveTo>
                  <a:cubicBezTo>
                    <a:pt x="93" y="249"/>
                    <a:pt x="95" y="249"/>
                    <a:pt x="97" y="250"/>
                  </a:cubicBezTo>
                  <a:cubicBezTo>
                    <a:pt x="97" y="249"/>
                    <a:pt x="97" y="249"/>
                    <a:pt x="97" y="249"/>
                  </a:cubicBezTo>
                  <a:cubicBezTo>
                    <a:pt x="95" y="248"/>
                    <a:pt x="94" y="248"/>
                    <a:pt x="92" y="247"/>
                  </a:cubicBezTo>
                  <a:lnTo>
                    <a:pt x="91" y="248"/>
                  </a:lnTo>
                  <a:close/>
                  <a:moveTo>
                    <a:pt x="252" y="137"/>
                  </a:moveTo>
                  <a:cubicBezTo>
                    <a:pt x="250" y="137"/>
                    <a:pt x="250" y="137"/>
                    <a:pt x="250" y="137"/>
                  </a:cubicBezTo>
                  <a:cubicBezTo>
                    <a:pt x="250" y="137"/>
                    <a:pt x="250" y="137"/>
                    <a:pt x="250" y="137"/>
                  </a:cubicBezTo>
                  <a:cubicBezTo>
                    <a:pt x="251" y="135"/>
                    <a:pt x="251" y="133"/>
                    <a:pt x="251" y="131"/>
                  </a:cubicBezTo>
                  <a:cubicBezTo>
                    <a:pt x="251" y="131"/>
                    <a:pt x="251" y="131"/>
                    <a:pt x="251" y="131"/>
                  </a:cubicBezTo>
                  <a:cubicBezTo>
                    <a:pt x="252" y="131"/>
                    <a:pt x="252" y="131"/>
                    <a:pt x="252" y="131"/>
                  </a:cubicBezTo>
                  <a:cubicBezTo>
                    <a:pt x="252" y="131"/>
                    <a:pt x="252" y="131"/>
                    <a:pt x="252" y="131"/>
                  </a:cubicBezTo>
                  <a:cubicBezTo>
                    <a:pt x="252" y="133"/>
                    <a:pt x="252" y="135"/>
                    <a:pt x="252" y="137"/>
                  </a:cubicBezTo>
                  <a:close/>
                  <a:moveTo>
                    <a:pt x="251" y="137"/>
                  </a:moveTo>
                  <a:cubicBezTo>
                    <a:pt x="251" y="137"/>
                    <a:pt x="251" y="137"/>
                    <a:pt x="251" y="137"/>
                  </a:cubicBezTo>
                  <a:cubicBezTo>
                    <a:pt x="252" y="135"/>
                    <a:pt x="252" y="133"/>
                    <a:pt x="252" y="131"/>
                  </a:cubicBezTo>
                  <a:cubicBezTo>
                    <a:pt x="251" y="131"/>
                    <a:pt x="251" y="131"/>
                    <a:pt x="251" y="131"/>
                  </a:cubicBezTo>
                  <a:cubicBezTo>
                    <a:pt x="251" y="133"/>
                    <a:pt x="251" y="135"/>
                    <a:pt x="251" y="137"/>
                  </a:cubicBezTo>
                  <a:close/>
                  <a:moveTo>
                    <a:pt x="89" y="248"/>
                  </a:moveTo>
                  <a:cubicBezTo>
                    <a:pt x="89" y="248"/>
                    <a:pt x="89" y="248"/>
                    <a:pt x="89" y="248"/>
                  </a:cubicBezTo>
                  <a:cubicBezTo>
                    <a:pt x="87" y="247"/>
                    <a:pt x="85" y="246"/>
                    <a:pt x="83" y="246"/>
                  </a:cubicBezTo>
                  <a:cubicBezTo>
                    <a:pt x="83" y="245"/>
                    <a:pt x="83" y="245"/>
                    <a:pt x="83" y="245"/>
                  </a:cubicBezTo>
                  <a:cubicBezTo>
                    <a:pt x="83" y="244"/>
                    <a:pt x="83" y="244"/>
                    <a:pt x="83" y="244"/>
                  </a:cubicBezTo>
                  <a:cubicBezTo>
                    <a:pt x="83" y="244"/>
                    <a:pt x="83" y="244"/>
                    <a:pt x="83" y="244"/>
                  </a:cubicBezTo>
                  <a:cubicBezTo>
                    <a:pt x="85" y="245"/>
                    <a:pt x="87" y="246"/>
                    <a:pt x="89" y="246"/>
                  </a:cubicBezTo>
                  <a:cubicBezTo>
                    <a:pt x="89" y="246"/>
                    <a:pt x="89" y="246"/>
                    <a:pt x="89" y="246"/>
                  </a:cubicBezTo>
                  <a:lnTo>
                    <a:pt x="89" y="248"/>
                  </a:lnTo>
                  <a:close/>
                  <a:moveTo>
                    <a:pt x="83" y="245"/>
                  </a:moveTo>
                  <a:cubicBezTo>
                    <a:pt x="85" y="246"/>
                    <a:pt x="87" y="247"/>
                    <a:pt x="89" y="247"/>
                  </a:cubicBezTo>
                  <a:cubicBezTo>
                    <a:pt x="89" y="246"/>
                    <a:pt x="89" y="246"/>
                    <a:pt x="89" y="246"/>
                  </a:cubicBezTo>
                  <a:cubicBezTo>
                    <a:pt x="87" y="246"/>
                    <a:pt x="85" y="245"/>
                    <a:pt x="83" y="245"/>
                  </a:cubicBezTo>
                  <a:close/>
                  <a:moveTo>
                    <a:pt x="252" y="128"/>
                  </a:moveTo>
                  <a:cubicBezTo>
                    <a:pt x="251" y="128"/>
                    <a:pt x="251" y="128"/>
                    <a:pt x="251" y="128"/>
                  </a:cubicBezTo>
                  <a:cubicBezTo>
                    <a:pt x="251" y="128"/>
                    <a:pt x="251" y="128"/>
                    <a:pt x="251" y="128"/>
                  </a:cubicBezTo>
                  <a:cubicBezTo>
                    <a:pt x="251" y="126"/>
                    <a:pt x="251" y="124"/>
                    <a:pt x="251" y="122"/>
                  </a:cubicBezTo>
                  <a:cubicBezTo>
                    <a:pt x="251" y="122"/>
                    <a:pt x="251" y="122"/>
                    <a:pt x="251" y="122"/>
                  </a:cubicBezTo>
                  <a:cubicBezTo>
                    <a:pt x="252" y="122"/>
                    <a:pt x="252" y="122"/>
                    <a:pt x="252" y="122"/>
                  </a:cubicBezTo>
                  <a:cubicBezTo>
                    <a:pt x="252" y="122"/>
                    <a:pt x="252" y="122"/>
                    <a:pt x="252" y="122"/>
                  </a:cubicBezTo>
                  <a:cubicBezTo>
                    <a:pt x="252" y="124"/>
                    <a:pt x="252" y="126"/>
                    <a:pt x="252" y="128"/>
                  </a:cubicBezTo>
                  <a:close/>
                  <a:moveTo>
                    <a:pt x="251" y="128"/>
                  </a:moveTo>
                  <a:cubicBezTo>
                    <a:pt x="252" y="128"/>
                    <a:pt x="252" y="128"/>
                    <a:pt x="252" y="128"/>
                  </a:cubicBezTo>
                  <a:cubicBezTo>
                    <a:pt x="252" y="126"/>
                    <a:pt x="252" y="124"/>
                    <a:pt x="252" y="122"/>
                  </a:cubicBezTo>
                  <a:cubicBezTo>
                    <a:pt x="251" y="122"/>
                    <a:pt x="251" y="122"/>
                    <a:pt x="251" y="122"/>
                  </a:cubicBezTo>
                  <a:cubicBezTo>
                    <a:pt x="251" y="124"/>
                    <a:pt x="251" y="126"/>
                    <a:pt x="251" y="128"/>
                  </a:cubicBezTo>
                  <a:close/>
                  <a:moveTo>
                    <a:pt x="80" y="245"/>
                  </a:moveTo>
                  <a:cubicBezTo>
                    <a:pt x="80" y="245"/>
                    <a:pt x="80" y="245"/>
                    <a:pt x="80" y="245"/>
                  </a:cubicBezTo>
                  <a:cubicBezTo>
                    <a:pt x="78" y="244"/>
                    <a:pt x="76" y="243"/>
                    <a:pt x="74" y="242"/>
                  </a:cubicBezTo>
                  <a:cubicBezTo>
                    <a:pt x="74" y="242"/>
                    <a:pt x="74" y="242"/>
                    <a:pt x="74" y="242"/>
                  </a:cubicBezTo>
                  <a:cubicBezTo>
                    <a:pt x="75" y="241"/>
                    <a:pt x="75" y="241"/>
                    <a:pt x="75" y="241"/>
                  </a:cubicBezTo>
                  <a:cubicBezTo>
                    <a:pt x="75" y="241"/>
                    <a:pt x="75" y="241"/>
                    <a:pt x="75" y="241"/>
                  </a:cubicBezTo>
                  <a:cubicBezTo>
                    <a:pt x="77" y="242"/>
                    <a:pt x="79" y="243"/>
                    <a:pt x="81" y="243"/>
                  </a:cubicBezTo>
                  <a:cubicBezTo>
                    <a:pt x="81" y="243"/>
                    <a:pt x="81" y="243"/>
                    <a:pt x="81" y="243"/>
                  </a:cubicBezTo>
                  <a:lnTo>
                    <a:pt x="80" y="245"/>
                  </a:lnTo>
                  <a:close/>
                  <a:moveTo>
                    <a:pt x="75" y="242"/>
                  </a:moveTo>
                  <a:cubicBezTo>
                    <a:pt x="76" y="243"/>
                    <a:pt x="78" y="244"/>
                    <a:pt x="80" y="244"/>
                  </a:cubicBezTo>
                  <a:cubicBezTo>
                    <a:pt x="80" y="244"/>
                    <a:pt x="80" y="244"/>
                    <a:pt x="80" y="244"/>
                  </a:cubicBezTo>
                  <a:cubicBezTo>
                    <a:pt x="79" y="243"/>
                    <a:pt x="77" y="242"/>
                    <a:pt x="75" y="241"/>
                  </a:cubicBezTo>
                  <a:lnTo>
                    <a:pt x="75" y="242"/>
                  </a:lnTo>
                  <a:close/>
                  <a:moveTo>
                    <a:pt x="252" y="119"/>
                  </a:moveTo>
                  <a:cubicBezTo>
                    <a:pt x="251" y="120"/>
                    <a:pt x="251" y="120"/>
                    <a:pt x="251" y="120"/>
                  </a:cubicBezTo>
                  <a:cubicBezTo>
                    <a:pt x="251" y="119"/>
                    <a:pt x="251" y="119"/>
                    <a:pt x="251" y="119"/>
                  </a:cubicBezTo>
                  <a:cubicBezTo>
                    <a:pt x="250" y="117"/>
                    <a:pt x="250" y="115"/>
                    <a:pt x="250" y="113"/>
                  </a:cubicBezTo>
                  <a:cubicBezTo>
                    <a:pt x="250" y="113"/>
                    <a:pt x="250" y="113"/>
                    <a:pt x="250" y="113"/>
                  </a:cubicBezTo>
                  <a:cubicBezTo>
                    <a:pt x="251" y="113"/>
                    <a:pt x="251" y="113"/>
                    <a:pt x="251" y="113"/>
                  </a:cubicBezTo>
                  <a:cubicBezTo>
                    <a:pt x="251" y="113"/>
                    <a:pt x="251" y="113"/>
                    <a:pt x="251" y="113"/>
                  </a:cubicBezTo>
                  <a:cubicBezTo>
                    <a:pt x="252" y="115"/>
                    <a:pt x="252" y="117"/>
                    <a:pt x="252" y="119"/>
                  </a:cubicBezTo>
                  <a:close/>
                  <a:moveTo>
                    <a:pt x="251" y="119"/>
                  </a:moveTo>
                  <a:cubicBezTo>
                    <a:pt x="252" y="119"/>
                    <a:pt x="252" y="119"/>
                    <a:pt x="252" y="119"/>
                  </a:cubicBezTo>
                  <a:cubicBezTo>
                    <a:pt x="251" y="117"/>
                    <a:pt x="251" y="115"/>
                    <a:pt x="251" y="113"/>
                  </a:cubicBezTo>
                  <a:cubicBezTo>
                    <a:pt x="250" y="113"/>
                    <a:pt x="250" y="113"/>
                    <a:pt x="250" y="113"/>
                  </a:cubicBezTo>
                  <a:cubicBezTo>
                    <a:pt x="251" y="115"/>
                    <a:pt x="251" y="117"/>
                    <a:pt x="251" y="119"/>
                  </a:cubicBezTo>
                  <a:close/>
                  <a:moveTo>
                    <a:pt x="72" y="241"/>
                  </a:moveTo>
                  <a:cubicBezTo>
                    <a:pt x="72" y="241"/>
                    <a:pt x="72" y="241"/>
                    <a:pt x="72" y="241"/>
                  </a:cubicBezTo>
                  <a:cubicBezTo>
                    <a:pt x="70" y="240"/>
                    <a:pt x="68" y="239"/>
                    <a:pt x="66" y="238"/>
                  </a:cubicBezTo>
                  <a:cubicBezTo>
                    <a:pt x="66" y="238"/>
                    <a:pt x="66" y="238"/>
                    <a:pt x="66" y="238"/>
                  </a:cubicBezTo>
                  <a:cubicBezTo>
                    <a:pt x="67" y="237"/>
                    <a:pt x="67" y="237"/>
                    <a:pt x="67" y="237"/>
                  </a:cubicBezTo>
                  <a:cubicBezTo>
                    <a:pt x="67" y="237"/>
                    <a:pt x="67" y="237"/>
                    <a:pt x="67" y="237"/>
                  </a:cubicBezTo>
                  <a:cubicBezTo>
                    <a:pt x="69" y="238"/>
                    <a:pt x="71" y="239"/>
                    <a:pt x="73" y="240"/>
                  </a:cubicBezTo>
                  <a:cubicBezTo>
                    <a:pt x="73" y="240"/>
                    <a:pt x="73" y="240"/>
                    <a:pt x="73" y="240"/>
                  </a:cubicBezTo>
                  <a:lnTo>
                    <a:pt x="72" y="241"/>
                  </a:lnTo>
                  <a:close/>
                  <a:moveTo>
                    <a:pt x="67" y="238"/>
                  </a:moveTo>
                  <a:cubicBezTo>
                    <a:pt x="68" y="239"/>
                    <a:pt x="70" y="240"/>
                    <a:pt x="72" y="241"/>
                  </a:cubicBezTo>
                  <a:cubicBezTo>
                    <a:pt x="72" y="240"/>
                    <a:pt x="72" y="240"/>
                    <a:pt x="72" y="240"/>
                  </a:cubicBezTo>
                  <a:cubicBezTo>
                    <a:pt x="71" y="239"/>
                    <a:pt x="69" y="238"/>
                    <a:pt x="67" y="237"/>
                  </a:cubicBezTo>
                  <a:lnTo>
                    <a:pt x="67" y="238"/>
                  </a:lnTo>
                  <a:close/>
                  <a:moveTo>
                    <a:pt x="251" y="111"/>
                  </a:moveTo>
                  <a:cubicBezTo>
                    <a:pt x="250" y="111"/>
                    <a:pt x="250" y="111"/>
                    <a:pt x="250" y="111"/>
                  </a:cubicBezTo>
                  <a:cubicBezTo>
                    <a:pt x="250" y="111"/>
                    <a:pt x="250" y="111"/>
                    <a:pt x="250" y="111"/>
                  </a:cubicBezTo>
                  <a:cubicBezTo>
                    <a:pt x="249" y="109"/>
                    <a:pt x="249" y="106"/>
                    <a:pt x="249" y="104"/>
                  </a:cubicBezTo>
                  <a:cubicBezTo>
                    <a:pt x="249" y="104"/>
                    <a:pt x="249" y="104"/>
                    <a:pt x="249" y="104"/>
                  </a:cubicBezTo>
                  <a:cubicBezTo>
                    <a:pt x="250" y="104"/>
                    <a:pt x="250" y="104"/>
                    <a:pt x="250" y="104"/>
                  </a:cubicBezTo>
                  <a:cubicBezTo>
                    <a:pt x="250" y="104"/>
                    <a:pt x="250" y="104"/>
                    <a:pt x="250" y="104"/>
                  </a:cubicBezTo>
                  <a:cubicBezTo>
                    <a:pt x="250" y="106"/>
                    <a:pt x="251" y="108"/>
                    <a:pt x="251" y="110"/>
                  </a:cubicBezTo>
                  <a:lnTo>
                    <a:pt x="251" y="111"/>
                  </a:lnTo>
                  <a:close/>
                  <a:moveTo>
                    <a:pt x="250" y="110"/>
                  </a:moveTo>
                  <a:cubicBezTo>
                    <a:pt x="251" y="110"/>
                    <a:pt x="251" y="110"/>
                    <a:pt x="251" y="110"/>
                  </a:cubicBezTo>
                  <a:cubicBezTo>
                    <a:pt x="250" y="108"/>
                    <a:pt x="250" y="106"/>
                    <a:pt x="250" y="104"/>
                  </a:cubicBezTo>
                  <a:cubicBezTo>
                    <a:pt x="249" y="105"/>
                    <a:pt x="249" y="105"/>
                    <a:pt x="249" y="105"/>
                  </a:cubicBezTo>
                  <a:cubicBezTo>
                    <a:pt x="249" y="106"/>
                    <a:pt x="250" y="108"/>
                    <a:pt x="250" y="110"/>
                  </a:cubicBezTo>
                  <a:close/>
                  <a:moveTo>
                    <a:pt x="64" y="237"/>
                  </a:moveTo>
                  <a:cubicBezTo>
                    <a:pt x="64" y="237"/>
                    <a:pt x="64" y="237"/>
                    <a:pt x="64" y="237"/>
                  </a:cubicBezTo>
                  <a:cubicBezTo>
                    <a:pt x="62" y="236"/>
                    <a:pt x="60" y="235"/>
                    <a:pt x="59" y="234"/>
                  </a:cubicBezTo>
                  <a:cubicBezTo>
                    <a:pt x="59" y="234"/>
                    <a:pt x="59" y="234"/>
                    <a:pt x="59" y="234"/>
                  </a:cubicBezTo>
                  <a:cubicBezTo>
                    <a:pt x="59" y="233"/>
                    <a:pt x="59" y="233"/>
                    <a:pt x="59" y="233"/>
                  </a:cubicBezTo>
                  <a:cubicBezTo>
                    <a:pt x="59" y="233"/>
                    <a:pt x="59" y="233"/>
                    <a:pt x="59" y="233"/>
                  </a:cubicBezTo>
                  <a:cubicBezTo>
                    <a:pt x="61" y="234"/>
                    <a:pt x="63" y="235"/>
                    <a:pt x="65" y="236"/>
                  </a:cubicBezTo>
                  <a:cubicBezTo>
                    <a:pt x="65" y="236"/>
                    <a:pt x="65" y="236"/>
                    <a:pt x="65" y="236"/>
                  </a:cubicBezTo>
                  <a:lnTo>
                    <a:pt x="64" y="237"/>
                  </a:lnTo>
                  <a:close/>
                  <a:moveTo>
                    <a:pt x="59" y="234"/>
                  </a:moveTo>
                  <a:cubicBezTo>
                    <a:pt x="61" y="235"/>
                    <a:pt x="62" y="236"/>
                    <a:pt x="64" y="237"/>
                  </a:cubicBezTo>
                  <a:cubicBezTo>
                    <a:pt x="64" y="236"/>
                    <a:pt x="64" y="236"/>
                    <a:pt x="64" y="236"/>
                  </a:cubicBezTo>
                  <a:cubicBezTo>
                    <a:pt x="63" y="235"/>
                    <a:pt x="61" y="234"/>
                    <a:pt x="59" y="233"/>
                  </a:cubicBezTo>
                  <a:lnTo>
                    <a:pt x="59" y="234"/>
                  </a:lnTo>
                  <a:close/>
                  <a:moveTo>
                    <a:pt x="250" y="102"/>
                  </a:moveTo>
                  <a:cubicBezTo>
                    <a:pt x="248" y="102"/>
                    <a:pt x="248" y="102"/>
                    <a:pt x="248" y="102"/>
                  </a:cubicBezTo>
                  <a:cubicBezTo>
                    <a:pt x="248" y="102"/>
                    <a:pt x="248" y="102"/>
                    <a:pt x="248" y="102"/>
                  </a:cubicBezTo>
                  <a:cubicBezTo>
                    <a:pt x="248" y="100"/>
                    <a:pt x="247" y="98"/>
                    <a:pt x="247" y="96"/>
                  </a:cubicBezTo>
                  <a:cubicBezTo>
                    <a:pt x="247" y="96"/>
                    <a:pt x="247" y="96"/>
                    <a:pt x="247" y="96"/>
                  </a:cubicBezTo>
                  <a:cubicBezTo>
                    <a:pt x="248" y="95"/>
                    <a:pt x="248" y="95"/>
                    <a:pt x="248" y="95"/>
                  </a:cubicBezTo>
                  <a:cubicBezTo>
                    <a:pt x="248" y="96"/>
                    <a:pt x="248" y="96"/>
                    <a:pt x="248" y="96"/>
                  </a:cubicBezTo>
                  <a:cubicBezTo>
                    <a:pt x="249" y="98"/>
                    <a:pt x="249" y="100"/>
                    <a:pt x="250" y="102"/>
                  </a:cubicBezTo>
                  <a:close/>
                  <a:moveTo>
                    <a:pt x="249" y="102"/>
                  </a:moveTo>
                  <a:cubicBezTo>
                    <a:pt x="249" y="102"/>
                    <a:pt x="249" y="102"/>
                    <a:pt x="249" y="102"/>
                  </a:cubicBezTo>
                  <a:cubicBezTo>
                    <a:pt x="249" y="100"/>
                    <a:pt x="248" y="98"/>
                    <a:pt x="248" y="96"/>
                  </a:cubicBezTo>
                  <a:cubicBezTo>
                    <a:pt x="247" y="96"/>
                    <a:pt x="247" y="96"/>
                    <a:pt x="247" y="96"/>
                  </a:cubicBezTo>
                  <a:cubicBezTo>
                    <a:pt x="248" y="98"/>
                    <a:pt x="248" y="100"/>
                    <a:pt x="249" y="102"/>
                  </a:cubicBezTo>
                  <a:close/>
                  <a:moveTo>
                    <a:pt x="57" y="232"/>
                  </a:moveTo>
                  <a:cubicBezTo>
                    <a:pt x="56" y="232"/>
                    <a:pt x="56" y="232"/>
                    <a:pt x="56" y="232"/>
                  </a:cubicBezTo>
                  <a:cubicBezTo>
                    <a:pt x="55" y="231"/>
                    <a:pt x="53" y="230"/>
                    <a:pt x="51" y="229"/>
                  </a:cubicBezTo>
                  <a:cubicBezTo>
                    <a:pt x="51" y="229"/>
                    <a:pt x="51" y="229"/>
                    <a:pt x="51" y="229"/>
                  </a:cubicBezTo>
                  <a:cubicBezTo>
                    <a:pt x="52" y="228"/>
                    <a:pt x="52" y="228"/>
                    <a:pt x="52" y="228"/>
                  </a:cubicBezTo>
                  <a:cubicBezTo>
                    <a:pt x="52" y="228"/>
                    <a:pt x="52" y="228"/>
                    <a:pt x="52" y="228"/>
                  </a:cubicBezTo>
                  <a:cubicBezTo>
                    <a:pt x="54" y="229"/>
                    <a:pt x="55" y="230"/>
                    <a:pt x="57" y="231"/>
                  </a:cubicBezTo>
                  <a:cubicBezTo>
                    <a:pt x="57" y="231"/>
                    <a:pt x="57" y="231"/>
                    <a:pt x="57" y="231"/>
                  </a:cubicBezTo>
                  <a:lnTo>
                    <a:pt x="57" y="232"/>
                  </a:lnTo>
                  <a:close/>
                  <a:moveTo>
                    <a:pt x="52" y="229"/>
                  </a:moveTo>
                  <a:cubicBezTo>
                    <a:pt x="53" y="230"/>
                    <a:pt x="55" y="231"/>
                    <a:pt x="56" y="232"/>
                  </a:cubicBezTo>
                  <a:cubicBezTo>
                    <a:pt x="57" y="231"/>
                    <a:pt x="57" y="231"/>
                    <a:pt x="57" y="231"/>
                  </a:cubicBezTo>
                  <a:cubicBezTo>
                    <a:pt x="55" y="230"/>
                    <a:pt x="54" y="229"/>
                    <a:pt x="52" y="228"/>
                  </a:cubicBezTo>
                  <a:lnTo>
                    <a:pt x="52" y="229"/>
                  </a:lnTo>
                  <a:close/>
                  <a:moveTo>
                    <a:pt x="248" y="93"/>
                  </a:moveTo>
                  <a:cubicBezTo>
                    <a:pt x="246" y="93"/>
                    <a:pt x="246" y="93"/>
                    <a:pt x="246" y="93"/>
                  </a:cubicBezTo>
                  <a:cubicBezTo>
                    <a:pt x="246" y="93"/>
                    <a:pt x="246" y="93"/>
                    <a:pt x="246" y="93"/>
                  </a:cubicBezTo>
                  <a:cubicBezTo>
                    <a:pt x="246" y="91"/>
                    <a:pt x="245" y="89"/>
                    <a:pt x="244" y="87"/>
                  </a:cubicBezTo>
                  <a:cubicBezTo>
                    <a:pt x="244" y="87"/>
                    <a:pt x="244" y="87"/>
                    <a:pt x="244" y="87"/>
                  </a:cubicBezTo>
                  <a:cubicBezTo>
                    <a:pt x="246" y="87"/>
                    <a:pt x="246" y="87"/>
                    <a:pt x="246" y="87"/>
                  </a:cubicBezTo>
                  <a:cubicBezTo>
                    <a:pt x="246" y="87"/>
                    <a:pt x="246" y="87"/>
                    <a:pt x="246" y="87"/>
                  </a:cubicBezTo>
                  <a:cubicBezTo>
                    <a:pt x="246" y="89"/>
                    <a:pt x="247" y="91"/>
                    <a:pt x="248" y="93"/>
                  </a:cubicBezTo>
                  <a:close/>
                  <a:moveTo>
                    <a:pt x="246" y="93"/>
                  </a:moveTo>
                  <a:cubicBezTo>
                    <a:pt x="247" y="93"/>
                    <a:pt x="247" y="93"/>
                    <a:pt x="247" y="93"/>
                  </a:cubicBezTo>
                  <a:cubicBezTo>
                    <a:pt x="247" y="91"/>
                    <a:pt x="246" y="89"/>
                    <a:pt x="245" y="87"/>
                  </a:cubicBezTo>
                  <a:cubicBezTo>
                    <a:pt x="245" y="87"/>
                    <a:pt x="245" y="87"/>
                    <a:pt x="245" y="87"/>
                  </a:cubicBezTo>
                  <a:cubicBezTo>
                    <a:pt x="245" y="89"/>
                    <a:pt x="246" y="91"/>
                    <a:pt x="246" y="93"/>
                  </a:cubicBezTo>
                  <a:close/>
                  <a:moveTo>
                    <a:pt x="49" y="227"/>
                  </a:moveTo>
                  <a:cubicBezTo>
                    <a:pt x="49" y="227"/>
                    <a:pt x="49" y="227"/>
                    <a:pt x="49" y="227"/>
                  </a:cubicBezTo>
                  <a:cubicBezTo>
                    <a:pt x="48" y="226"/>
                    <a:pt x="46" y="225"/>
                    <a:pt x="44" y="223"/>
                  </a:cubicBezTo>
                  <a:cubicBezTo>
                    <a:pt x="44" y="223"/>
                    <a:pt x="44" y="223"/>
                    <a:pt x="44" y="223"/>
                  </a:cubicBezTo>
                  <a:cubicBezTo>
                    <a:pt x="45" y="222"/>
                    <a:pt x="45" y="222"/>
                    <a:pt x="45" y="222"/>
                  </a:cubicBezTo>
                  <a:cubicBezTo>
                    <a:pt x="45" y="222"/>
                    <a:pt x="45" y="222"/>
                    <a:pt x="45" y="222"/>
                  </a:cubicBezTo>
                  <a:cubicBezTo>
                    <a:pt x="47" y="224"/>
                    <a:pt x="48" y="225"/>
                    <a:pt x="50" y="226"/>
                  </a:cubicBezTo>
                  <a:cubicBezTo>
                    <a:pt x="50" y="226"/>
                    <a:pt x="50" y="226"/>
                    <a:pt x="50" y="226"/>
                  </a:cubicBezTo>
                  <a:lnTo>
                    <a:pt x="49" y="227"/>
                  </a:lnTo>
                  <a:close/>
                  <a:moveTo>
                    <a:pt x="45" y="223"/>
                  </a:moveTo>
                  <a:cubicBezTo>
                    <a:pt x="46" y="224"/>
                    <a:pt x="48" y="226"/>
                    <a:pt x="49" y="227"/>
                  </a:cubicBezTo>
                  <a:cubicBezTo>
                    <a:pt x="50" y="226"/>
                    <a:pt x="50" y="226"/>
                    <a:pt x="50" y="226"/>
                  </a:cubicBezTo>
                  <a:cubicBezTo>
                    <a:pt x="48" y="225"/>
                    <a:pt x="47" y="224"/>
                    <a:pt x="45" y="223"/>
                  </a:cubicBezTo>
                  <a:close/>
                  <a:moveTo>
                    <a:pt x="245" y="85"/>
                  </a:moveTo>
                  <a:cubicBezTo>
                    <a:pt x="244" y="85"/>
                    <a:pt x="244" y="85"/>
                    <a:pt x="244" y="85"/>
                  </a:cubicBezTo>
                  <a:cubicBezTo>
                    <a:pt x="244" y="85"/>
                    <a:pt x="244" y="85"/>
                    <a:pt x="244" y="85"/>
                  </a:cubicBezTo>
                  <a:cubicBezTo>
                    <a:pt x="243" y="83"/>
                    <a:pt x="242" y="81"/>
                    <a:pt x="241" y="79"/>
                  </a:cubicBezTo>
                  <a:cubicBezTo>
                    <a:pt x="241" y="79"/>
                    <a:pt x="241" y="79"/>
                    <a:pt x="241" y="79"/>
                  </a:cubicBezTo>
                  <a:cubicBezTo>
                    <a:pt x="243" y="79"/>
                    <a:pt x="243" y="79"/>
                    <a:pt x="243" y="79"/>
                  </a:cubicBezTo>
                  <a:cubicBezTo>
                    <a:pt x="243" y="79"/>
                    <a:pt x="243" y="79"/>
                    <a:pt x="243" y="79"/>
                  </a:cubicBezTo>
                  <a:cubicBezTo>
                    <a:pt x="243" y="81"/>
                    <a:pt x="244" y="83"/>
                    <a:pt x="245" y="85"/>
                  </a:cubicBezTo>
                  <a:close/>
                  <a:moveTo>
                    <a:pt x="244" y="85"/>
                  </a:moveTo>
                  <a:cubicBezTo>
                    <a:pt x="245" y="84"/>
                    <a:pt x="245" y="84"/>
                    <a:pt x="245" y="84"/>
                  </a:cubicBezTo>
                  <a:cubicBezTo>
                    <a:pt x="244" y="83"/>
                    <a:pt x="243" y="81"/>
                    <a:pt x="242" y="79"/>
                  </a:cubicBezTo>
                  <a:cubicBezTo>
                    <a:pt x="242" y="79"/>
                    <a:pt x="242" y="79"/>
                    <a:pt x="242" y="79"/>
                  </a:cubicBezTo>
                  <a:cubicBezTo>
                    <a:pt x="242" y="81"/>
                    <a:pt x="243" y="83"/>
                    <a:pt x="244" y="85"/>
                  </a:cubicBezTo>
                  <a:close/>
                  <a:moveTo>
                    <a:pt x="42" y="222"/>
                  </a:moveTo>
                  <a:cubicBezTo>
                    <a:pt x="42" y="222"/>
                    <a:pt x="42" y="222"/>
                    <a:pt x="42" y="222"/>
                  </a:cubicBezTo>
                  <a:cubicBezTo>
                    <a:pt x="41" y="220"/>
                    <a:pt x="39" y="219"/>
                    <a:pt x="38" y="217"/>
                  </a:cubicBezTo>
                  <a:cubicBezTo>
                    <a:pt x="38" y="217"/>
                    <a:pt x="38" y="217"/>
                    <a:pt x="38" y="217"/>
                  </a:cubicBezTo>
                  <a:cubicBezTo>
                    <a:pt x="39" y="216"/>
                    <a:pt x="39" y="216"/>
                    <a:pt x="39" y="216"/>
                  </a:cubicBezTo>
                  <a:cubicBezTo>
                    <a:pt x="39" y="216"/>
                    <a:pt x="39" y="216"/>
                    <a:pt x="39" y="216"/>
                  </a:cubicBezTo>
                  <a:cubicBezTo>
                    <a:pt x="40" y="218"/>
                    <a:pt x="42" y="219"/>
                    <a:pt x="43" y="221"/>
                  </a:cubicBezTo>
                  <a:cubicBezTo>
                    <a:pt x="43" y="221"/>
                    <a:pt x="43" y="221"/>
                    <a:pt x="43" y="221"/>
                  </a:cubicBezTo>
                  <a:lnTo>
                    <a:pt x="42" y="222"/>
                  </a:lnTo>
                  <a:close/>
                  <a:moveTo>
                    <a:pt x="38" y="217"/>
                  </a:moveTo>
                  <a:cubicBezTo>
                    <a:pt x="39" y="219"/>
                    <a:pt x="41" y="220"/>
                    <a:pt x="42" y="221"/>
                  </a:cubicBezTo>
                  <a:cubicBezTo>
                    <a:pt x="43" y="221"/>
                    <a:pt x="43" y="221"/>
                    <a:pt x="43" y="221"/>
                  </a:cubicBezTo>
                  <a:cubicBezTo>
                    <a:pt x="41" y="219"/>
                    <a:pt x="40" y="218"/>
                    <a:pt x="39" y="217"/>
                  </a:cubicBezTo>
                  <a:lnTo>
                    <a:pt x="38" y="217"/>
                  </a:lnTo>
                  <a:close/>
                  <a:moveTo>
                    <a:pt x="242" y="76"/>
                  </a:moveTo>
                  <a:cubicBezTo>
                    <a:pt x="240" y="77"/>
                    <a:pt x="240" y="77"/>
                    <a:pt x="240" y="77"/>
                  </a:cubicBezTo>
                  <a:cubicBezTo>
                    <a:pt x="240" y="77"/>
                    <a:pt x="240" y="77"/>
                    <a:pt x="240" y="77"/>
                  </a:cubicBezTo>
                  <a:cubicBezTo>
                    <a:pt x="240" y="75"/>
                    <a:pt x="239" y="73"/>
                    <a:pt x="238" y="71"/>
                  </a:cubicBezTo>
                  <a:cubicBezTo>
                    <a:pt x="238" y="71"/>
                    <a:pt x="238" y="71"/>
                    <a:pt x="238" y="71"/>
                  </a:cubicBezTo>
                  <a:cubicBezTo>
                    <a:pt x="239" y="70"/>
                    <a:pt x="239" y="70"/>
                    <a:pt x="239" y="70"/>
                  </a:cubicBezTo>
                  <a:cubicBezTo>
                    <a:pt x="239" y="71"/>
                    <a:pt x="239" y="71"/>
                    <a:pt x="239" y="71"/>
                  </a:cubicBezTo>
                  <a:cubicBezTo>
                    <a:pt x="240" y="72"/>
                    <a:pt x="241" y="74"/>
                    <a:pt x="242" y="76"/>
                  </a:cubicBezTo>
                  <a:close/>
                  <a:moveTo>
                    <a:pt x="241" y="77"/>
                  </a:moveTo>
                  <a:cubicBezTo>
                    <a:pt x="241" y="76"/>
                    <a:pt x="241" y="76"/>
                    <a:pt x="241" y="76"/>
                  </a:cubicBezTo>
                  <a:cubicBezTo>
                    <a:pt x="240" y="74"/>
                    <a:pt x="240" y="73"/>
                    <a:pt x="239" y="71"/>
                  </a:cubicBezTo>
                  <a:cubicBezTo>
                    <a:pt x="238" y="71"/>
                    <a:pt x="238" y="71"/>
                    <a:pt x="238" y="71"/>
                  </a:cubicBezTo>
                  <a:cubicBezTo>
                    <a:pt x="239" y="73"/>
                    <a:pt x="240" y="75"/>
                    <a:pt x="241" y="77"/>
                  </a:cubicBezTo>
                  <a:close/>
                  <a:moveTo>
                    <a:pt x="36" y="216"/>
                  </a:moveTo>
                  <a:cubicBezTo>
                    <a:pt x="36" y="215"/>
                    <a:pt x="36" y="215"/>
                    <a:pt x="36" y="215"/>
                  </a:cubicBezTo>
                  <a:cubicBezTo>
                    <a:pt x="34" y="214"/>
                    <a:pt x="33" y="212"/>
                    <a:pt x="32" y="211"/>
                  </a:cubicBezTo>
                  <a:cubicBezTo>
                    <a:pt x="31" y="211"/>
                    <a:pt x="31" y="211"/>
                    <a:pt x="31" y="211"/>
                  </a:cubicBezTo>
                  <a:cubicBezTo>
                    <a:pt x="32" y="210"/>
                    <a:pt x="32" y="210"/>
                    <a:pt x="32" y="210"/>
                  </a:cubicBezTo>
                  <a:cubicBezTo>
                    <a:pt x="33" y="210"/>
                    <a:pt x="33" y="210"/>
                    <a:pt x="33" y="210"/>
                  </a:cubicBezTo>
                  <a:cubicBezTo>
                    <a:pt x="34" y="212"/>
                    <a:pt x="35" y="213"/>
                    <a:pt x="37" y="214"/>
                  </a:cubicBezTo>
                  <a:cubicBezTo>
                    <a:pt x="37" y="215"/>
                    <a:pt x="37" y="215"/>
                    <a:pt x="37" y="215"/>
                  </a:cubicBezTo>
                  <a:lnTo>
                    <a:pt x="36" y="216"/>
                  </a:lnTo>
                  <a:close/>
                  <a:moveTo>
                    <a:pt x="32" y="211"/>
                  </a:moveTo>
                  <a:cubicBezTo>
                    <a:pt x="33" y="212"/>
                    <a:pt x="35" y="214"/>
                    <a:pt x="36" y="215"/>
                  </a:cubicBezTo>
                  <a:cubicBezTo>
                    <a:pt x="36" y="215"/>
                    <a:pt x="36" y="215"/>
                    <a:pt x="36" y="215"/>
                  </a:cubicBezTo>
                  <a:cubicBezTo>
                    <a:pt x="35" y="213"/>
                    <a:pt x="34" y="212"/>
                    <a:pt x="32" y="210"/>
                  </a:cubicBezTo>
                  <a:lnTo>
                    <a:pt x="32" y="211"/>
                  </a:lnTo>
                  <a:close/>
                  <a:moveTo>
                    <a:pt x="238" y="68"/>
                  </a:moveTo>
                  <a:cubicBezTo>
                    <a:pt x="237" y="69"/>
                    <a:pt x="237" y="69"/>
                    <a:pt x="237" y="69"/>
                  </a:cubicBezTo>
                  <a:cubicBezTo>
                    <a:pt x="237" y="69"/>
                    <a:pt x="237" y="69"/>
                    <a:pt x="237" y="69"/>
                  </a:cubicBezTo>
                  <a:cubicBezTo>
                    <a:pt x="236" y="67"/>
                    <a:pt x="235" y="65"/>
                    <a:pt x="234" y="63"/>
                  </a:cubicBezTo>
                  <a:cubicBezTo>
                    <a:pt x="233" y="63"/>
                    <a:pt x="233" y="63"/>
                    <a:pt x="233" y="63"/>
                  </a:cubicBezTo>
                  <a:cubicBezTo>
                    <a:pt x="235" y="63"/>
                    <a:pt x="235" y="63"/>
                    <a:pt x="235" y="63"/>
                  </a:cubicBezTo>
                  <a:cubicBezTo>
                    <a:pt x="235" y="63"/>
                    <a:pt x="235" y="63"/>
                    <a:pt x="235" y="63"/>
                  </a:cubicBezTo>
                  <a:cubicBezTo>
                    <a:pt x="236" y="65"/>
                    <a:pt x="237" y="66"/>
                    <a:pt x="238" y="68"/>
                  </a:cubicBezTo>
                  <a:close/>
                  <a:moveTo>
                    <a:pt x="237" y="69"/>
                  </a:moveTo>
                  <a:cubicBezTo>
                    <a:pt x="237" y="68"/>
                    <a:pt x="237" y="68"/>
                    <a:pt x="237" y="68"/>
                  </a:cubicBezTo>
                  <a:cubicBezTo>
                    <a:pt x="236" y="66"/>
                    <a:pt x="235" y="65"/>
                    <a:pt x="234" y="63"/>
                  </a:cubicBezTo>
                  <a:cubicBezTo>
                    <a:pt x="234" y="63"/>
                    <a:pt x="234" y="63"/>
                    <a:pt x="234" y="63"/>
                  </a:cubicBezTo>
                  <a:cubicBezTo>
                    <a:pt x="235" y="65"/>
                    <a:pt x="236" y="67"/>
                    <a:pt x="237" y="69"/>
                  </a:cubicBezTo>
                  <a:close/>
                  <a:moveTo>
                    <a:pt x="30" y="209"/>
                  </a:moveTo>
                  <a:cubicBezTo>
                    <a:pt x="30" y="209"/>
                    <a:pt x="30" y="209"/>
                    <a:pt x="30" y="209"/>
                  </a:cubicBezTo>
                  <a:cubicBezTo>
                    <a:pt x="28" y="207"/>
                    <a:pt x="27" y="206"/>
                    <a:pt x="26" y="204"/>
                  </a:cubicBezTo>
                  <a:cubicBezTo>
                    <a:pt x="26" y="204"/>
                    <a:pt x="26" y="204"/>
                    <a:pt x="26" y="204"/>
                  </a:cubicBezTo>
                  <a:cubicBezTo>
                    <a:pt x="27" y="203"/>
                    <a:pt x="27" y="203"/>
                    <a:pt x="27" y="203"/>
                  </a:cubicBezTo>
                  <a:cubicBezTo>
                    <a:pt x="27" y="203"/>
                    <a:pt x="27" y="203"/>
                    <a:pt x="27" y="203"/>
                  </a:cubicBezTo>
                  <a:cubicBezTo>
                    <a:pt x="28" y="205"/>
                    <a:pt x="29" y="206"/>
                    <a:pt x="31" y="208"/>
                  </a:cubicBezTo>
                  <a:cubicBezTo>
                    <a:pt x="31" y="208"/>
                    <a:pt x="31" y="208"/>
                    <a:pt x="31" y="208"/>
                  </a:cubicBezTo>
                  <a:lnTo>
                    <a:pt x="30" y="209"/>
                  </a:lnTo>
                  <a:close/>
                  <a:moveTo>
                    <a:pt x="26" y="204"/>
                  </a:moveTo>
                  <a:cubicBezTo>
                    <a:pt x="27" y="206"/>
                    <a:pt x="29" y="207"/>
                    <a:pt x="30" y="209"/>
                  </a:cubicBezTo>
                  <a:cubicBezTo>
                    <a:pt x="31" y="208"/>
                    <a:pt x="31" y="208"/>
                    <a:pt x="31" y="208"/>
                  </a:cubicBezTo>
                  <a:cubicBezTo>
                    <a:pt x="29" y="207"/>
                    <a:pt x="28" y="205"/>
                    <a:pt x="27" y="203"/>
                  </a:cubicBezTo>
                  <a:lnTo>
                    <a:pt x="26" y="204"/>
                  </a:lnTo>
                  <a:close/>
                  <a:moveTo>
                    <a:pt x="233" y="61"/>
                  </a:moveTo>
                  <a:cubicBezTo>
                    <a:pt x="232" y="61"/>
                    <a:pt x="232" y="61"/>
                    <a:pt x="232" y="61"/>
                  </a:cubicBezTo>
                  <a:cubicBezTo>
                    <a:pt x="232" y="61"/>
                    <a:pt x="232" y="61"/>
                    <a:pt x="232" y="61"/>
                  </a:cubicBezTo>
                  <a:cubicBezTo>
                    <a:pt x="231" y="59"/>
                    <a:pt x="230" y="58"/>
                    <a:pt x="229" y="56"/>
                  </a:cubicBezTo>
                  <a:cubicBezTo>
                    <a:pt x="229" y="56"/>
                    <a:pt x="229" y="56"/>
                    <a:pt x="229" y="56"/>
                  </a:cubicBezTo>
                  <a:cubicBezTo>
                    <a:pt x="230" y="55"/>
                    <a:pt x="230" y="55"/>
                    <a:pt x="230" y="55"/>
                  </a:cubicBezTo>
                  <a:cubicBezTo>
                    <a:pt x="230" y="55"/>
                    <a:pt x="230" y="55"/>
                    <a:pt x="230" y="55"/>
                  </a:cubicBezTo>
                  <a:cubicBezTo>
                    <a:pt x="231" y="57"/>
                    <a:pt x="232" y="59"/>
                    <a:pt x="233" y="60"/>
                  </a:cubicBezTo>
                  <a:lnTo>
                    <a:pt x="233" y="61"/>
                  </a:lnTo>
                  <a:close/>
                  <a:moveTo>
                    <a:pt x="232" y="61"/>
                  </a:moveTo>
                  <a:cubicBezTo>
                    <a:pt x="233" y="60"/>
                    <a:pt x="233" y="60"/>
                    <a:pt x="233" y="60"/>
                  </a:cubicBezTo>
                  <a:cubicBezTo>
                    <a:pt x="232" y="59"/>
                    <a:pt x="231" y="57"/>
                    <a:pt x="230" y="55"/>
                  </a:cubicBezTo>
                  <a:cubicBezTo>
                    <a:pt x="229" y="56"/>
                    <a:pt x="229" y="56"/>
                    <a:pt x="229" y="56"/>
                  </a:cubicBezTo>
                  <a:cubicBezTo>
                    <a:pt x="230" y="57"/>
                    <a:pt x="231" y="59"/>
                    <a:pt x="232" y="61"/>
                  </a:cubicBezTo>
                  <a:close/>
                  <a:moveTo>
                    <a:pt x="24" y="202"/>
                  </a:moveTo>
                  <a:cubicBezTo>
                    <a:pt x="24" y="202"/>
                    <a:pt x="24" y="202"/>
                    <a:pt x="24" y="202"/>
                  </a:cubicBezTo>
                  <a:cubicBezTo>
                    <a:pt x="23" y="200"/>
                    <a:pt x="22" y="199"/>
                    <a:pt x="21" y="197"/>
                  </a:cubicBezTo>
                  <a:cubicBezTo>
                    <a:pt x="21" y="197"/>
                    <a:pt x="21" y="197"/>
                    <a:pt x="21" y="197"/>
                  </a:cubicBezTo>
                  <a:cubicBezTo>
                    <a:pt x="22" y="196"/>
                    <a:pt x="22" y="196"/>
                    <a:pt x="22" y="196"/>
                  </a:cubicBezTo>
                  <a:cubicBezTo>
                    <a:pt x="22" y="196"/>
                    <a:pt x="22" y="196"/>
                    <a:pt x="22" y="196"/>
                  </a:cubicBezTo>
                  <a:cubicBezTo>
                    <a:pt x="23" y="198"/>
                    <a:pt x="24" y="199"/>
                    <a:pt x="25" y="201"/>
                  </a:cubicBezTo>
                  <a:cubicBezTo>
                    <a:pt x="25" y="201"/>
                    <a:pt x="25" y="201"/>
                    <a:pt x="25" y="201"/>
                  </a:cubicBezTo>
                  <a:lnTo>
                    <a:pt x="24" y="202"/>
                  </a:lnTo>
                  <a:close/>
                  <a:moveTo>
                    <a:pt x="21" y="197"/>
                  </a:moveTo>
                  <a:cubicBezTo>
                    <a:pt x="22" y="198"/>
                    <a:pt x="23" y="200"/>
                    <a:pt x="24" y="202"/>
                  </a:cubicBezTo>
                  <a:cubicBezTo>
                    <a:pt x="25" y="201"/>
                    <a:pt x="25" y="201"/>
                    <a:pt x="25" y="201"/>
                  </a:cubicBezTo>
                  <a:cubicBezTo>
                    <a:pt x="24" y="200"/>
                    <a:pt x="23" y="198"/>
                    <a:pt x="22" y="196"/>
                  </a:cubicBezTo>
                  <a:lnTo>
                    <a:pt x="21" y="197"/>
                  </a:lnTo>
                  <a:close/>
                  <a:moveTo>
                    <a:pt x="228" y="53"/>
                  </a:moveTo>
                  <a:cubicBezTo>
                    <a:pt x="227" y="54"/>
                    <a:pt x="227" y="54"/>
                    <a:pt x="227" y="54"/>
                  </a:cubicBezTo>
                  <a:cubicBezTo>
                    <a:pt x="227" y="54"/>
                    <a:pt x="227" y="54"/>
                    <a:pt x="227" y="54"/>
                  </a:cubicBezTo>
                  <a:cubicBezTo>
                    <a:pt x="226" y="52"/>
                    <a:pt x="225" y="51"/>
                    <a:pt x="224" y="49"/>
                  </a:cubicBezTo>
                  <a:cubicBezTo>
                    <a:pt x="223" y="49"/>
                    <a:pt x="223" y="49"/>
                    <a:pt x="223" y="49"/>
                  </a:cubicBezTo>
                  <a:cubicBezTo>
                    <a:pt x="224" y="48"/>
                    <a:pt x="224" y="48"/>
                    <a:pt x="224" y="48"/>
                  </a:cubicBezTo>
                  <a:cubicBezTo>
                    <a:pt x="225" y="48"/>
                    <a:pt x="225" y="48"/>
                    <a:pt x="225" y="48"/>
                  </a:cubicBezTo>
                  <a:cubicBezTo>
                    <a:pt x="226" y="50"/>
                    <a:pt x="227" y="51"/>
                    <a:pt x="228" y="53"/>
                  </a:cubicBezTo>
                  <a:close/>
                  <a:moveTo>
                    <a:pt x="227" y="54"/>
                  </a:moveTo>
                  <a:cubicBezTo>
                    <a:pt x="228" y="53"/>
                    <a:pt x="228" y="53"/>
                    <a:pt x="228" y="53"/>
                  </a:cubicBezTo>
                  <a:cubicBezTo>
                    <a:pt x="227" y="51"/>
                    <a:pt x="226" y="50"/>
                    <a:pt x="224" y="48"/>
                  </a:cubicBezTo>
                  <a:cubicBezTo>
                    <a:pt x="224" y="49"/>
                    <a:pt x="224" y="49"/>
                    <a:pt x="224" y="49"/>
                  </a:cubicBezTo>
                  <a:cubicBezTo>
                    <a:pt x="225" y="50"/>
                    <a:pt x="226" y="52"/>
                    <a:pt x="227" y="54"/>
                  </a:cubicBezTo>
                  <a:close/>
                  <a:moveTo>
                    <a:pt x="20" y="194"/>
                  </a:moveTo>
                  <a:cubicBezTo>
                    <a:pt x="19" y="195"/>
                    <a:pt x="19" y="195"/>
                    <a:pt x="19" y="195"/>
                  </a:cubicBezTo>
                  <a:cubicBezTo>
                    <a:pt x="19" y="195"/>
                    <a:pt x="19" y="195"/>
                    <a:pt x="19" y="195"/>
                  </a:cubicBezTo>
                  <a:cubicBezTo>
                    <a:pt x="18" y="193"/>
                    <a:pt x="17" y="191"/>
                    <a:pt x="16" y="189"/>
                  </a:cubicBezTo>
                  <a:cubicBezTo>
                    <a:pt x="16" y="189"/>
                    <a:pt x="16" y="189"/>
                    <a:pt x="16" y="189"/>
                  </a:cubicBezTo>
                  <a:cubicBezTo>
                    <a:pt x="17" y="188"/>
                    <a:pt x="17" y="188"/>
                    <a:pt x="17" y="188"/>
                  </a:cubicBezTo>
                  <a:cubicBezTo>
                    <a:pt x="17" y="189"/>
                    <a:pt x="17" y="189"/>
                    <a:pt x="17" y="189"/>
                  </a:cubicBezTo>
                  <a:cubicBezTo>
                    <a:pt x="18" y="190"/>
                    <a:pt x="19" y="192"/>
                    <a:pt x="20" y="194"/>
                  </a:cubicBezTo>
                  <a:close/>
                  <a:moveTo>
                    <a:pt x="19" y="194"/>
                  </a:moveTo>
                  <a:cubicBezTo>
                    <a:pt x="20" y="194"/>
                    <a:pt x="20" y="194"/>
                    <a:pt x="20" y="194"/>
                  </a:cubicBezTo>
                  <a:cubicBezTo>
                    <a:pt x="19" y="192"/>
                    <a:pt x="18" y="190"/>
                    <a:pt x="17" y="189"/>
                  </a:cubicBezTo>
                  <a:cubicBezTo>
                    <a:pt x="16" y="189"/>
                    <a:pt x="16" y="189"/>
                    <a:pt x="16" y="189"/>
                  </a:cubicBezTo>
                  <a:cubicBezTo>
                    <a:pt x="17" y="191"/>
                    <a:pt x="18" y="193"/>
                    <a:pt x="19" y="194"/>
                  </a:cubicBezTo>
                  <a:close/>
                  <a:moveTo>
                    <a:pt x="222" y="47"/>
                  </a:moveTo>
                  <a:cubicBezTo>
                    <a:pt x="222" y="47"/>
                    <a:pt x="222" y="47"/>
                    <a:pt x="222" y="47"/>
                  </a:cubicBezTo>
                  <a:cubicBezTo>
                    <a:pt x="221" y="45"/>
                    <a:pt x="219" y="44"/>
                    <a:pt x="218" y="42"/>
                  </a:cubicBezTo>
                  <a:cubicBezTo>
                    <a:pt x="218" y="42"/>
                    <a:pt x="218" y="42"/>
                    <a:pt x="218" y="42"/>
                  </a:cubicBezTo>
                  <a:cubicBezTo>
                    <a:pt x="219" y="41"/>
                    <a:pt x="219" y="41"/>
                    <a:pt x="219" y="41"/>
                  </a:cubicBezTo>
                  <a:cubicBezTo>
                    <a:pt x="219" y="41"/>
                    <a:pt x="219" y="41"/>
                    <a:pt x="219" y="41"/>
                  </a:cubicBezTo>
                  <a:cubicBezTo>
                    <a:pt x="220" y="43"/>
                    <a:pt x="222" y="44"/>
                    <a:pt x="223" y="46"/>
                  </a:cubicBezTo>
                  <a:cubicBezTo>
                    <a:pt x="223" y="46"/>
                    <a:pt x="223" y="46"/>
                    <a:pt x="223" y="46"/>
                  </a:cubicBezTo>
                  <a:lnTo>
                    <a:pt x="222" y="47"/>
                  </a:lnTo>
                  <a:close/>
                  <a:moveTo>
                    <a:pt x="218" y="42"/>
                  </a:moveTo>
                  <a:cubicBezTo>
                    <a:pt x="219" y="43"/>
                    <a:pt x="221" y="45"/>
                    <a:pt x="222" y="47"/>
                  </a:cubicBezTo>
                  <a:cubicBezTo>
                    <a:pt x="223" y="46"/>
                    <a:pt x="223" y="46"/>
                    <a:pt x="223" y="46"/>
                  </a:cubicBezTo>
                  <a:cubicBezTo>
                    <a:pt x="221" y="45"/>
                    <a:pt x="220" y="43"/>
                    <a:pt x="219" y="42"/>
                  </a:cubicBezTo>
                  <a:lnTo>
                    <a:pt x="218" y="42"/>
                  </a:lnTo>
                  <a:close/>
                  <a:moveTo>
                    <a:pt x="16" y="186"/>
                  </a:moveTo>
                  <a:cubicBezTo>
                    <a:pt x="15" y="187"/>
                    <a:pt x="15" y="187"/>
                    <a:pt x="15" y="187"/>
                  </a:cubicBezTo>
                  <a:cubicBezTo>
                    <a:pt x="15" y="187"/>
                    <a:pt x="15" y="187"/>
                    <a:pt x="15" y="187"/>
                  </a:cubicBezTo>
                  <a:cubicBezTo>
                    <a:pt x="14" y="185"/>
                    <a:pt x="13" y="183"/>
                    <a:pt x="12" y="181"/>
                  </a:cubicBezTo>
                  <a:cubicBezTo>
                    <a:pt x="12" y="181"/>
                    <a:pt x="12" y="181"/>
                    <a:pt x="12" y="181"/>
                  </a:cubicBezTo>
                  <a:cubicBezTo>
                    <a:pt x="13" y="181"/>
                    <a:pt x="13" y="181"/>
                    <a:pt x="13" y="181"/>
                  </a:cubicBezTo>
                  <a:cubicBezTo>
                    <a:pt x="13" y="181"/>
                    <a:pt x="13" y="181"/>
                    <a:pt x="13" y="181"/>
                  </a:cubicBezTo>
                  <a:cubicBezTo>
                    <a:pt x="14" y="183"/>
                    <a:pt x="15" y="184"/>
                    <a:pt x="16" y="186"/>
                  </a:cubicBezTo>
                  <a:close/>
                  <a:moveTo>
                    <a:pt x="15" y="187"/>
                  </a:moveTo>
                  <a:cubicBezTo>
                    <a:pt x="16" y="186"/>
                    <a:pt x="16" y="186"/>
                    <a:pt x="16" y="186"/>
                  </a:cubicBezTo>
                  <a:cubicBezTo>
                    <a:pt x="15" y="185"/>
                    <a:pt x="14" y="183"/>
                    <a:pt x="13" y="181"/>
                  </a:cubicBezTo>
                  <a:cubicBezTo>
                    <a:pt x="12" y="181"/>
                    <a:pt x="12" y="181"/>
                    <a:pt x="12" y="181"/>
                  </a:cubicBezTo>
                  <a:cubicBezTo>
                    <a:pt x="13" y="183"/>
                    <a:pt x="14" y="185"/>
                    <a:pt x="15" y="187"/>
                  </a:cubicBezTo>
                  <a:close/>
                  <a:moveTo>
                    <a:pt x="216" y="40"/>
                  </a:moveTo>
                  <a:cubicBezTo>
                    <a:pt x="216" y="40"/>
                    <a:pt x="216" y="40"/>
                    <a:pt x="216" y="40"/>
                  </a:cubicBezTo>
                  <a:cubicBezTo>
                    <a:pt x="215" y="39"/>
                    <a:pt x="213" y="37"/>
                    <a:pt x="212" y="36"/>
                  </a:cubicBezTo>
                  <a:cubicBezTo>
                    <a:pt x="211" y="36"/>
                    <a:pt x="211" y="36"/>
                    <a:pt x="211" y="36"/>
                  </a:cubicBezTo>
                  <a:cubicBezTo>
                    <a:pt x="212" y="35"/>
                    <a:pt x="212" y="35"/>
                    <a:pt x="212" y="35"/>
                  </a:cubicBezTo>
                  <a:cubicBezTo>
                    <a:pt x="212" y="35"/>
                    <a:pt x="212" y="35"/>
                    <a:pt x="212" y="35"/>
                  </a:cubicBezTo>
                  <a:cubicBezTo>
                    <a:pt x="213" y="36"/>
                    <a:pt x="214" y="37"/>
                    <a:pt x="215" y="38"/>
                  </a:cubicBezTo>
                  <a:cubicBezTo>
                    <a:pt x="216" y="38"/>
                    <a:pt x="216" y="39"/>
                    <a:pt x="217" y="39"/>
                  </a:cubicBezTo>
                  <a:cubicBezTo>
                    <a:pt x="217" y="39"/>
                    <a:pt x="217" y="39"/>
                    <a:pt x="217" y="39"/>
                  </a:cubicBezTo>
                  <a:lnTo>
                    <a:pt x="216" y="40"/>
                  </a:lnTo>
                  <a:close/>
                  <a:moveTo>
                    <a:pt x="212" y="36"/>
                  </a:moveTo>
                  <a:cubicBezTo>
                    <a:pt x="213" y="37"/>
                    <a:pt x="215" y="39"/>
                    <a:pt x="216" y="40"/>
                  </a:cubicBezTo>
                  <a:cubicBezTo>
                    <a:pt x="217" y="39"/>
                    <a:pt x="217" y="39"/>
                    <a:pt x="217" y="39"/>
                  </a:cubicBezTo>
                  <a:cubicBezTo>
                    <a:pt x="216" y="39"/>
                    <a:pt x="216" y="38"/>
                    <a:pt x="215" y="38"/>
                  </a:cubicBezTo>
                  <a:cubicBezTo>
                    <a:pt x="214" y="37"/>
                    <a:pt x="213" y="36"/>
                    <a:pt x="212" y="35"/>
                  </a:cubicBezTo>
                  <a:lnTo>
                    <a:pt x="212" y="36"/>
                  </a:lnTo>
                  <a:close/>
                  <a:moveTo>
                    <a:pt x="12" y="178"/>
                  </a:moveTo>
                  <a:cubicBezTo>
                    <a:pt x="11" y="179"/>
                    <a:pt x="11" y="179"/>
                    <a:pt x="11" y="179"/>
                  </a:cubicBezTo>
                  <a:cubicBezTo>
                    <a:pt x="11" y="179"/>
                    <a:pt x="11" y="179"/>
                    <a:pt x="11" y="179"/>
                  </a:cubicBezTo>
                  <a:cubicBezTo>
                    <a:pt x="10" y="177"/>
                    <a:pt x="9" y="175"/>
                    <a:pt x="8" y="173"/>
                  </a:cubicBezTo>
                  <a:cubicBezTo>
                    <a:pt x="8" y="173"/>
                    <a:pt x="8" y="173"/>
                    <a:pt x="8" y="173"/>
                  </a:cubicBezTo>
                  <a:cubicBezTo>
                    <a:pt x="9" y="172"/>
                    <a:pt x="9" y="172"/>
                    <a:pt x="9" y="172"/>
                  </a:cubicBezTo>
                  <a:cubicBezTo>
                    <a:pt x="10" y="173"/>
                    <a:pt x="10" y="173"/>
                    <a:pt x="10" y="173"/>
                  </a:cubicBezTo>
                  <a:cubicBezTo>
                    <a:pt x="10" y="175"/>
                    <a:pt x="11" y="177"/>
                    <a:pt x="12" y="178"/>
                  </a:cubicBezTo>
                  <a:close/>
                  <a:moveTo>
                    <a:pt x="11" y="179"/>
                  </a:moveTo>
                  <a:cubicBezTo>
                    <a:pt x="12" y="178"/>
                    <a:pt x="12" y="178"/>
                    <a:pt x="12" y="178"/>
                  </a:cubicBezTo>
                  <a:cubicBezTo>
                    <a:pt x="11" y="177"/>
                    <a:pt x="10" y="175"/>
                    <a:pt x="9" y="173"/>
                  </a:cubicBezTo>
                  <a:cubicBezTo>
                    <a:pt x="9" y="173"/>
                    <a:pt x="9" y="173"/>
                    <a:pt x="9" y="173"/>
                  </a:cubicBezTo>
                  <a:cubicBezTo>
                    <a:pt x="9" y="175"/>
                    <a:pt x="10" y="177"/>
                    <a:pt x="11" y="179"/>
                  </a:cubicBezTo>
                  <a:close/>
                  <a:moveTo>
                    <a:pt x="210" y="34"/>
                  </a:moveTo>
                  <a:cubicBezTo>
                    <a:pt x="210" y="34"/>
                    <a:pt x="210" y="34"/>
                    <a:pt x="210" y="34"/>
                  </a:cubicBezTo>
                  <a:cubicBezTo>
                    <a:pt x="208" y="33"/>
                    <a:pt x="207" y="31"/>
                    <a:pt x="205" y="30"/>
                  </a:cubicBezTo>
                  <a:cubicBezTo>
                    <a:pt x="205" y="30"/>
                    <a:pt x="205" y="30"/>
                    <a:pt x="205" y="30"/>
                  </a:cubicBezTo>
                  <a:cubicBezTo>
                    <a:pt x="206" y="29"/>
                    <a:pt x="206" y="29"/>
                    <a:pt x="206" y="29"/>
                  </a:cubicBezTo>
                  <a:cubicBezTo>
                    <a:pt x="206" y="29"/>
                    <a:pt x="206" y="29"/>
                    <a:pt x="206" y="29"/>
                  </a:cubicBezTo>
                  <a:cubicBezTo>
                    <a:pt x="207" y="30"/>
                    <a:pt x="209" y="32"/>
                    <a:pt x="211" y="33"/>
                  </a:cubicBezTo>
                  <a:cubicBezTo>
                    <a:pt x="211" y="33"/>
                    <a:pt x="211" y="33"/>
                    <a:pt x="211" y="33"/>
                  </a:cubicBezTo>
                  <a:lnTo>
                    <a:pt x="210" y="34"/>
                  </a:lnTo>
                  <a:close/>
                  <a:moveTo>
                    <a:pt x="205" y="30"/>
                  </a:moveTo>
                  <a:cubicBezTo>
                    <a:pt x="207" y="31"/>
                    <a:pt x="208" y="33"/>
                    <a:pt x="210" y="34"/>
                  </a:cubicBezTo>
                  <a:cubicBezTo>
                    <a:pt x="210" y="33"/>
                    <a:pt x="210" y="33"/>
                    <a:pt x="210" y="33"/>
                  </a:cubicBezTo>
                  <a:cubicBezTo>
                    <a:pt x="209" y="32"/>
                    <a:pt x="207" y="31"/>
                    <a:pt x="206" y="29"/>
                  </a:cubicBezTo>
                  <a:lnTo>
                    <a:pt x="205" y="30"/>
                  </a:lnTo>
                  <a:close/>
                  <a:moveTo>
                    <a:pt x="9" y="170"/>
                  </a:moveTo>
                  <a:cubicBezTo>
                    <a:pt x="7" y="171"/>
                    <a:pt x="7" y="171"/>
                    <a:pt x="7" y="171"/>
                  </a:cubicBezTo>
                  <a:cubicBezTo>
                    <a:pt x="7" y="171"/>
                    <a:pt x="7" y="171"/>
                    <a:pt x="7" y="171"/>
                  </a:cubicBezTo>
                  <a:cubicBezTo>
                    <a:pt x="7" y="169"/>
                    <a:pt x="6" y="167"/>
                    <a:pt x="5" y="165"/>
                  </a:cubicBezTo>
                  <a:cubicBezTo>
                    <a:pt x="5" y="165"/>
                    <a:pt x="5" y="165"/>
                    <a:pt x="5" y="165"/>
                  </a:cubicBezTo>
                  <a:cubicBezTo>
                    <a:pt x="7" y="164"/>
                    <a:pt x="7" y="164"/>
                    <a:pt x="7" y="164"/>
                  </a:cubicBezTo>
                  <a:cubicBezTo>
                    <a:pt x="7" y="164"/>
                    <a:pt x="7" y="164"/>
                    <a:pt x="7" y="164"/>
                  </a:cubicBezTo>
                  <a:cubicBezTo>
                    <a:pt x="7" y="166"/>
                    <a:pt x="8" y="168"/>
                    <a:pt x="9" y="170"/>
                  </a:cubicBezTo>
                  <a:close/>
                  <a:moveTo>
                    <a:pt x="8" y="170"/>
                  </a:moveTo>
                  <a:cubicBezTo>
                    <a:pt x="8" y="170"/>
                    <a:pt x="8" y="170"/>
                    <a:pt x="8" y="170"/>
                  </a:cubicBezTo>
                  <a:cubicBezTo>
                    <a:pt x="8" y="168"/>
                    <a:pt x="7" y="166"/>
                    <a:pt x="6" y="165"/>
                  </a:cubicBezTo>
                  <a:cubicBezTo>
                    <a:pt x="6" y="165"/>
                    <a:pt x="6" y="165"/>
                    <a:pt x="6" y="165"/>
                  </a:cubicBezTo>
                  <a:cubicBezTo>
                    <a:pt x="6" y="167"/>
                    <a:pt x="7" y="169"/>
                    <a:pt x="8" y="170"/>
                  </a:cubicBezTo>
                  <a:close/>
                  <a:moveTo>
                    <a:pt x="203" y="29"/>
                  </a:moveTo>
                  <a:cubicBezTo>
                    <a:pt x="203" y="28"/>
                    <a:pt x="203" y="28"/>
                    <a:pt x="203" y="28"/>
                  </a:cubicBezTo>
                  <a:cubicBezTo>
                    <a:pt x="201" y="27"/>
                    <a:pt x="200" y="26"/>
                    <a:pt x="198" y="25"/>
                  </a:cubicBezTo>
                  <a:cubicBezTo>
                    <a:pt x="198" y="25"/>
                    <a:pt x="198" y="25"/>
                    <a:pt x="198" y="25"/>
                  </a:cubicBezTo>
                  <a:cubicBezTo>
                    <a:pt x="199" y="24"/>
                    <a:pt x="199" y="24"/>
                    <a:pt x="199" y="24"/>
                  </a:cubicBezTo>
                  <a:cubicBezTo>
                    <a:pt x="199" y="24"/>
                    <a:pt x="199" y="24"/>
                    <a:pt x="199" y="24"/>
                  </a:cubicBezTo>
                  <a:cubicBezTo>
                    <a:pt x="200" y="25"/>
                    <a:pt x="202" y="26"/>
                    <a:pt x="204" y="27"/>
                  </a:cubicBezTo>
                  <a:cubicBezTo>
                    <a:pt x="204" y="27"/>
                    <a:pt x="204" y="27"/>
                    <a:pt x="204" y="27"/>
                  </a:cubicBezTo>
                  <a:lnTo>
                    <a:pt x="203" y="29"/>
                  </a:lnTo>
                  <a:close/>
                  <a:moveTo>
                    <a:pt x="198" y="25"/>
                  </a:moveTo>
                  <a:cubicBezTo>
                    <a:pt x="200" y="26"/>
                    <a:pt x="201" y="27"/>
                    <a:pt x="203" y="28"/>
                  </a:cubicBezTo>
                  <a:cubicBezTo>
                    <a:pt x="203" y="28"/>
                    <a:pt x="203" y="28"/>
                    <a:pt x="203" y="28"/>
                  </a:cubicBezTo>
                  <a:cubicBezTo>
                    <a:pt x="202" y="26"/>
                    <a:pt x="200" y="25"/>
                    <a:pt x="199" y="24"/>
                  </a:cubicBezTo>
                  <a:lnTo>
                    <a:pt x="198" y="25"/>
                  </a:lnTo>
                  <a:close/>
                  <a:moveTo>
                    <a:pt x="6" y="162"/>
                  </a:moveTo>
                  <a:cubicBezTo>
                    <a:pt x="5" y="162"/>
                    <a:pt x="5" y="162"/>
                    <a:pt x="5" y="162"/>
                  </a:cubicBezTo>
                  <a:cubicBezTo>
                    <a:pt x="5" y="162"/>
                    <a:pt x="5" y="162"/>
                    <a:pt x="5" y="162"/>
                  </a:cubicBezTo>
                  <a:cubicBezTo>
                    <a:pt x="4" y="160"/>
                    <a:pt x="3" y="158"/>
                    <a:pt x="3" y="156"/>
                  </a:cubicBezTo>
                  <a:cubicBezTo>
                    <a:pt x="3" y="156"/>
                    <a:pt x="3" y="156"/>
                    <a:pt x="3" y="156"/>
                  </a:cubicBezTo>
                  <a:cubicBezTo>
                    <a:pt x="4" y="156"/>
                    <a:pt x="4" y="156"/>
                    <a:pt x="4" y="156"/>
                  </a:cubicBezTo>
                  <a:cubicBezTo>
                    <a:pt x="4" y="156"/>
                    <a:pt x="4" y="156"/>
                    <a:pt x="4" y="156"/>
                  </a:cubicBezTo>
                  <a:cubicBezTo>
                    <a:pt x="5" y="158"/>
                    <a:pt x="5" y="160"/>
                    <a:pt x="6" y="162"/>
                  </a:cubicBezTo>
                  <a:close/>
                  <a:moveTo>
                    <a:pt x="5" y="162"/>
                  </a:moveTo>
                  <a:cubicBezTo>
                    <a:pt x="6" y="162"/>
                    <a:pt x="6" y="162"/>
                    <a:pt x="6" y="162"/>
                  </a:cubicBezTo>
                  <a:cubicBezTo>
                    <a:pt x="5" y="160"/>
                    <a:pt x="4" y="158"/>
                    <a:pt x="4" y="156"/>
                  </a:cubicBezTo>
                  <a:cubicBezTo>
                    <a:pt x="3" y="156"/>
                    <a:pt x="3" y="156"/>
                    <a:pt x="3" y="156"/>
                  </a:cubicBezTo>
                  <a:cubicBezTo>
                    <a:pt x="4" y="158"/>
                    <a:pt x="4" y="160"/>
                    <a:pt x="5" y="162"/>
                  </a:cubicBezTo>
                  <a:close/>
                  <a:moveTo>
                    <a:pt x="196" y="23"/>
                  </a:moveTo>
                  <a:cubicBezTo>
                    <a:pt x="196" y="23"/>
                    <a:pt x="196" y="23"/>
                    <a:pt x="196" y="23"/>
                  </a:cubicBezTo>
                  <a:cubicBezTo>
                    <a:pt x="194" y="22"/>
                    <a:pt x="192" y="21"/>
                    <a:pt x="191" y="20"/>
                  </a:cubicBezTo>
                  <a:cubicBezTo>
                    <a:pt x="190" y="20"/>
                    <a:pt x="190" y="20"/>
                    <a:pt x="190" y="20"/>
                  </a:cubicBezTo>
                  <a:cubicBezTo>
                    <a:pt x="191" y="19"/>
                    <a:pt x="191" y="19"/>
                    <a:pt x="191" y="19"/>
                  </a:cubicBezTo>
                  <a:cubicBezTo>
                    <a:pt x="191" y="19"/>
                    <a:pt x="191" y="19"/>
                    <a:pt x="191" y="19"/>
                  </a:cubicBezTo>
                  <a:cubicBezTo>
                    <a:pt x="193" y="20"/>
                    <a:pt x="195" y="21"/>
                    <a:pt x="197" y="22"/>
                  </a:cubicBezTo>
                  <a:cubicBezTo>
                    <a:pt x="197" y="22"/>
                    <a:pt x="197" y="22"/>
                    <a:pt x="197" y="22"/>
                  </a:cubicBezTo>
                  <a:lnTo>
                    <a:pt x="196" y="23"/>
                  </a:lnTo>
                  <a:close/>
                  <a:moveTo>
                    <a:pt x="191" y="20"/>
                  </a:moveTo>
                  <a:cubicBezTo>
                    <a:pt x="192" y="21"/>
                    <a:pt x="194" y="22"/>
                    <a:pt x="196" y="23"/>
                  </a:cubicBezTo>
                  <a:cubicBezTo>
                    <a:pt x="196" y="22"/>
                    <a:pt x="196" y="22"/>
                    <a:pt x="196" y="22"/>
                  </a:cubicBezTo>
                  <a:cubicBezTo>
                    <a:pt x="195" y="21"/>
                    <a:pt x="193" y="20"/>
                    <a:pt x="191" y="19"/>
                  </a:cubicBezTo>
                  <a:lnTo>
                    <a:pt x="191" y="20"/>
                  </a:lnTo>
                  <a:close/>
                  <a:moveTo>
                    <a:pt x="4" y="153"/>
                  </a:moveTo>
                  <a:cubicBezTo>
                    <a:pt x="2" y="154"/>
                    <a:pt x="2" y="154"/>
                    <a:pt x="2" y="154"/>
                  </a:cubicBezTo>
                  <a:cubicBezTo>
                    <a:pt x="2" y="154"/>
                    <a:pt x="2" y="154"/>
                    <a:pt x="2" y="154"/>
                  </a:cubicBezTo>
                  <a:cubicBezTo>
                    <a:pt x="2" y="152"/>
                    <a:pt x="2" y="150"/>
                    <a:pt x="1" y="147"/>
                  </a:cubicBezTo>
                  <a:cubicBezTo>
                    <a:pt x="1" y="147"/>
                    <a:pt x="1" y="147"/>
                    <a:pt x="1" y="147"/>
                  </a:cubicBezTo>
                  <a:cubicBezTo>
                    <a:pt x="2" y="147"/>
                    <a:pt x="2" y="147"/>
                    <a:pt x="2" y="147"/>
                  </a:cubicBezTo>
                  <a:cubicBezTo>
                    <a:pt x="2" y="147"/>
                    <a:pt x="2" y="147"/>
                    <a:pt x="2" y="147"/>
                  </a:cubicBezTo>
                  <a:cubicBezTo>
                    <a:pt x="3" y="149"/>
                    <a:pt x="3" y="151"/>
                    <a:pt x="4" y="153"/>
                  </a:cubicBezTo>
                  <a:close/>
                  <a:moveTo>
                    <a:pt x="3" y="153"/>
                  </a:moveTo>
                  <a:cubicBezTo>
                    <a:pt x="3" y="153"/>
                    <a:pt x="3" y="153"/>
                    <a:pt x="3" y="153"/>
                  </a:cubicBezTo>
                  <a:cubicBezTo>
                    <a:pt x="3" y="151"/>
                    <a:pt x="3" y="149"/>
                    <a:pt x="2" y="147"/>
                  </a:cubicBezTo>
                  <a:cubicBezTo>
                    <a:pt x="1" y="148"/>
                    <a:pt x="1" y="148"/>
                    <a:pt x="1" y="148"/>
                  </a:cubicBezTo>
                  <a:cubicBezTo>
                    <a:pt x="2" y="150"/>
                    <a:pt x="2" y="152"/>
                    <a:pt x="3" y="153"/>
                  </a:cubicBezTo>
                  <a:close/>
                  <a:moveTo>
                    <a:pt x="188" y="19"/>
                  </a:moveTo>
                  <a:cubicBezTo>
                    <a:pt x="188" y="19"/>
                    <a:pt x="188" y="19"/>
                    <a:pt x="188" y="19"/>
                  </a:cubicBezTo>
                  <a:cubicBezTo>
                    <a:pt x="187" y="18"/>
                    <a:pt x="185" y="17"/>
                    <a:pt x="183" y="16"/>
                  </a:cubicBezTo>
                  <a:cubicBezTo>
                    <a:pt x="183" y="16"/>
                    <a:pt x="183" y="16"/>
                    <a:pt x="183" y="16"/>
                  </a:cubicBezTo>
                  <a:cubicBezTo>
                    <a:pt x="183" y="14"/>
                    <a:pt x="183" y="14"/>
                    <a:pt x="183" y="14"/>
                  </a:cubicBezTo>
                  <a:cubicBezTo>
                    <a:pt x="183" y="14"/>
                    <a:pt x="183" y="14"/>
                    <a:pt x="183" y="14"/>
                  </a:cubicBezTo>
                  <a:cubicBezTo>
                    <a:pt x="185" y="15"/>
                    <a:pt x="187" y="16"/>
                    <a:pt x="189" y="17"/>
                  </a:cubicBezTo>
                  <a:cubicBezTo>
                    <a:pt x="189" y="17"/>
                    <a:pt x="189" y="17"/>
                    <a:pt x="189" y="17"/>
                  </a:cubicBezTo>
                  <a:lnTo>
                    <a:pt x="188" y="19"/>
                  </a:lnTo>
                  <a:close/>
                  <a:moveTo>
                    <a:pt x="183" y="15"/>
                  </a:moveTo>
                  <a:cubicBezTo>
                    <a:pt x="185" y="16"/>
                    <a:pt x="187" y="17"/>
                    <a:pt x="188" y="18"/>
                  </a:cubicBezTo>
                  <a:cubicBezTo>
                    <a:pt x="189" y="18"/>
                    <a:pt x="189" y="18"/>
                    <a:pt x="189" y="18"/>
                  </a:cubicBezTo>
                  <a:cubicBezTo>
                    <a:pt x="187" y="17"/>
                    <a:pt x="185" y="16"/>
                    <a:pt x="183" y="15"/>
                  </a:cubicBezTo>
                  <a:close/>
                  <a:moveTo>
                    <a:pt x="2" y="145"/>
                  </a:moveTo>
                  <a:cubicBezTo>
                    <a:pt x="1" y="145"/>
                    <a:pt x="1" y="145"/>
                    <a:pt x="1" y="145"/>
                  </a:cubicBezTo>
                  <a:cubicBezTo>
                    <a:pt x="1" y="145"/>
                    <a:pt x="1" y="145"/>
                    <a:pt x="1" y="145"/>
                  </a:cubicBezTo>
                  <a:cubicBezTo>
                    <a:pt x="0" y="143"/>
                    <a:pt x="0" y="141"/>
                    <a:pt x="0" y="139"/>
                  </a:cubicBezTo>
                  <a:cubicBezTo>
                    <a:pt x="0" y="138"/>
                    <a:pt x="0" y="138"/>
                    <a:pt x="0" y="138"/>
                  </a:cubicBezTo>
                  <a:cubicBezTo>
                    <a:pt x="1" y="138"/>
                    <a:pt x="1" y="138"/>
                    <a:pt x="1" y="138"/>
                  </a:cubicBezTo>
                  <a:cubicBezTo>
                    <a:pt x="1" y="138"/>
                    <a:pt x="1" y="138"/>
                    <a:pt x="1" y="138"/>
                  </a:cubicBezTo>
                  <a:cubicBezTo>
                    <a:pt x="2" y="141"/>
                    <a:pt x="2" y="143"/>
                    <a:pt x="2" y="145"/>
                  </a:cubicBezTo>
                  <a:close/>
                  <a:moveTo>
                    <a:pt x="1" y="145"/>
                  </a:moveTo>
                  <a:cubicBezTo>
                    <a:pt x="2" y="145"/>
                    <a:pt x="2" y="145"/>
                    <a:pt x="2" y="145"/>
                  </a:cubicBezTo>
                  <a:cubicBezTo>
                    <a:pt x="2" y="143"/>
                    <a:pt x="1" y="141"/>
                    <a:pt x="1" y="139"/>
                  </a:cubicBezTo>
                  <a:cubicBezTo>
                    <a:pt x="0" y="139"/>
                    <a:pt x="0" y="139"/>
                    <a:pt x="0" y="139"/>
                  </a:cubicBezTo>
                  <a:cubicBezTo>
                    <a:pt x="1" y="141"/>
                    <a:pt x="1" y="143"/>
                    <a:pt x="1" y="145"/>
                  </a:cubicBezTo>
                  <a:close/>
                  <a:moveTo>
                    <a:pt x="181" y="14"/>
                  </a:moveTo>
                  <a:cubicBezTo>
                    <a:pt x="181" y="14"/>
                    <a:pt x="181" y="14"/>
                    <a:pt x="181" y="14"/>
                  </a:cubicBezTo>
                  <a:cubicBezTo>
                    <a:pt x="179" y="13"/>
                    <a:pt x="177" y="13"/>
                    <a:pt x="175" y="12"/>
                  </a:cubicBezTo>
                  <a:cubicBezTo>
                    <a:pt x="175" y="12"/>
                    <a:pt x="175" y="12"/>
                    <a:pt x="175" y="12"/>
                  </a:cubicBezTo>
                  <a:cubicBezTo>
                    <a:pt x="175" y="11"/>
                    <a:pt x="175" y="11"/>
                    <a:pt x="175" y="11"/>
                  </a:cubicBezTo>
                  <a:cubicBezTo>
                    <a:pt x="175" y="11"/>
                    <a:pt x="175" y="11"/>
                    <a:pt x="175" y="11"/>
                  </a:cubicBezTo>
                  <a:cubicBezTo>
                    <a:pt x="177" y="11"/>
                    <a:pt x="179" y="12"/>
                    <a:pt x="181" y="13"/>
                  </a:cubicBezTo>
                  <a:cubicBezTo>
                    <a:pt x="181" y="13"/>
                    <a:pt x="181" y="13"/>
                    <a:pt x="181" y="13"/>
                  </a:cubicBezTo>
                  <a:lnTo>
                    <a:pt x="181" y="14"/>
                  </a:lnTo>
                  <a:close/>
                  <a:moveTo>
                    <a:pt x="175" y="12"/>
                  </a:moveTo>
                  <a:cubicBezTo>
                    <a:pt x="177" y="12"/>
                    <a:pt x="179" y="13"/>
                    <a:pt x="181" y="14"/>
                  </a:cubicBezTo>
                  <a:cubicBezTo>
                    <a:pt x="181" y="13"/>
                    <a:pt x="181" y="13"/>
                    <a:pt x="181" y="13"/>
                  </a:cubicBezTo>
                  <a:cubicBezTo>
                    <a:pt x="179" y="13"/>
                    <a:pt x="177" y="12"/>
                    <a:pt x="175" y="11"/>
                  </a:cubicBezTo>
                  <a:lnTo>
                    <a:pt x="175" y="12"/>
                  </a:lnTo>
                  <a:close/>
                  <a:moveTo>
                    <a:pt x="1" y="136"/>
                  </a:moveTo>
                  <a:cubicBezTo>
                    <a:pt x="0" y="136"/>
                    <a:pt x="0" y="136"/>
                    <a:pt x="0" y="136"/>
                  </a:cubicBezTo>
                  <a:cubicBezTo>
                    <a:pt x="0" y="136"/>
                    <a:pt x="0" y="136"/>
                    <a:pt x="0" y="136"/>
                  </a:cubicBezTo>
                  <a:cubicBezTo>
                    <a:pt x="0" y="134"/>
                    <a:pt x="0" y="132"/>
                    <a:pt x="0" y="130"/>
                  </a:cubicBezTo>
                  <a:cubicBezTo>
                    <a:pt x="0" y="130"/>
                    <a:pt x="0" y="130"/>
                    <a:pt x="0" y="130"/>
                  </a:cubicBezTo>
                  <a:cubicBezTo>
                    <a:pt x="1" y="130"/>
                    <a:pt x="1" y="130"/>
                    <a:pt x="1" y="130"/>
                  </a:cubicBezTo>
                  <a:cubicBezTo>
                    <a:pt x="1" y="130"/>
                    <a:pt x="1" y="130"/>
                    <a:pt x="1" y="130"/>
                  </a:cubicBezTo>
                  <a:cubicBezTo>
                    <a:pt x="1" y="132"/>
                    <a:pt x="1" y="134"/>
                    <a:pt x="1" y="136"/>
                  </a:cubicBezTo>
                  <a:close/>
                  <a:moveTo>
                    <a:pt x="0" y="136"/>
                  </a:moveTo>
                  <a:cubicBezTo>
                    <a:pt x="1" y="136"/>
                    <a:pt x="1" y="136"/>
                    <a:pt x="1" y="136"/>
                  </a:cubicBezTo>
                  <a:cubicBezTo>
                    <a:pt x="1" y="134"/>
                    <a:pt x="1" y="132"/>
                    <a:pt x="1" y="130"/>
                  </a:cubicBezTo>
                  <a:cubicBezTo>
                    <a:pt x="0" y="130"/>
                    <a:pt x="0" y="130"/>
                    <a:pt x="0" y="130"/>
                  </a:cubicBezTo>
                  <a:cubicBezTo>
                    <a:pt x="0" y="132"/>
                    <a:pt x="0" y="134"/>
                    <a:pt x="0" y="136"/>
                  </a:cubicBezTo>
                  <a:close/>
                  <a:moveTo>
                    <a:pt x="173" y="11"/>
                  </a:moveTo>
                  <a:cubicBezTo>
                    <a:pt x="172" y="11"/>
                    <a:pt x="172" y="11"/>
                    <a:pt x="172" y="11"/>
                  </a:cubicBezTo>
                  <a:cubicBezTo>
                    <a:pt x="171" y="10"/>
                    <a:pt x="169" y="9"/>
                    <a:pt x="167" y="9"/>
                  </a:cubicBezTo>
                  <a:cubicBezTo>
                    <a:pt x="166" y="9"/>
                    <a:pt x="166" y="9"/>
                    <a:pt x="166" y="9"/>
                  </a:cubicBezTo>
                  <a:cubicBezTo>
                    <a:pt x="167" y="7"/>
                    <a:pt x="167" y="7"/>
                    <a:pt x="167" y="7"/>
                  </a:cubicBezTo>
                  <a:cubicBezTo>
                    <a:pt x="167" y="7"/>
                    <a:pt x="167" y="7"/>
                    <a:pt x="167" y="7"/>
                  </a:cubicBezTo>
                  <a:cubicBezTo>
                    <a:pt x="169" y="8"/>
                    <a:pt x="171" y="9"/>
                    <a:pt x="173" y="10"/>
                  </a:cubicBezTo>
                  <a:cubicBezTo>
                    <a:pt x="173" y="10"/>
                    <a:pt x="173" y="10"/>
                    <a:pt x="173" y="10"/>
                  </a:cubicBezTo>
                  <a:lnTo>
                    <a:pt x="173" y="11"/>
                  </a:lnTo>
                  <a:close/>
                  <a:moveTo>
                    <a:pt x="167" y="8"/>
                  </a:moveTo>
                  <a:cubicBezTo>
                    <a:pt x="169" y="9"/>
                    <a:pt x="171" y="10"/>
                    <a:pt x="172" y="11"/>
                  </a:cubicBezTo>
                  <a:cubicBezTo>
                    <a:pt x="173" y="10"/>
                    <a:pt x="173" y="10"/>
                    <a:pt x="173" y="10"/>
                  </a:cubicBezTo>
                  <a:cubicBezTo>
                    <a:pt x="171" y="9"/>
                    <a:pt x="169" y="8"/>
                    <a:pt x="167" y="8"/>
                  </a:cubicBezTo>
                  <a:close/>
                  <a:moveTo>
                    <a:pt x="1" y="127"/>
                  </a:moveTo>
                  <a:cubicBezTo>
                    <a:pt x="0" y="127"/>
                    <a:pt x="0" y="127"/>
                    <a:pt x="0" y="127"/>
                  </a:cubicBezTo>
                  <a:cubicBezTo>
                    <a:pt x="0" y="127"/>
                    <a:pt x="0" y="127"/>
                    <a:pt x="0" y="127"/>
                  </a:cubicBezTo>
                  <a:cubicBezTo>
                    <a:pt x="0" y="125"/>
                    <a:pt x="0" y="123"/>
                    <a:pt x="0" y="121"/>
                  </a:cubicBezTo>
                  <a:cubicBezTo>
                    <a:pt x="0" y="121"/>
                    <a:pt x="0" y="121"/>
                    <a:pt x="0" y="121"/>
                  </a:cubicBezTo>
                  <a:cubicBezTo>
                    <a:pt x="1" y="121"/>
                    <a:pt x="1" y="121"/>
                    <a:pt x="1" y="121"/>
                  </a:cubicBezTo>
                  <a:cubicBezTo>
                    <a:pt x="1" y="121"/>
                    <a:pt x="1" y="121"/>
                    <a:pt x="1" y="121"/>
                  </a:cubicBezTo>
                  <a:cubicBezTo>
                    <a:pt x="1" y="123"/>
                    <a:pt x="1" y="125"/>
                    <a:pt x="1" y="127"/>
                  </a:cubicBezTo>
                  <a:close/>
                  <a:moveTo>
                    <a:pt x="0" y="127"/>
                  </a:moveTo>
                  <a:cubicBezTo>
                    <a:pt x="1" y="127"/>
                    <a:pt x="1" y="127"/>
                    <a:pt x="1" y="127"/>
                  </a:cubicBezTo>
                  <a:cubicBezTo>
                    <a:pt x="1" y="125"/>
                    <a:pt x="1" y="123"/>
                    <a:pt x="1" y="121"/>
                  </a:cubicBezTo>
                  <a:cubicBezTo>
                    <a:pt x="0" y="121"/>
                    <a:pt x="0" y="121"/>
                    <a:pt x="0" y="121"/>
                  </a:cubicBezTo>
                  <a:cubicBezTo>
                    <a:pt x="0" y="123"/>
                    <a:pt x="0" y="125"/>
                    <a:pt x="0" y="127"/>
                  </a:cubicBezTo>
                  <a:close/>
                  <a:moveTo>
                    <a:pt x="164" y="8"/>
                  </a:moveTo>
                  <a:cubicBezTo>
                    <a:pt x="164" y="8"/>
                    <a:pt x="164" y="8"/>
                    <a:pt x="164" y="8"/>
                  </a:cubicBezTo>
                  <a:cubicBezTo>
                    <a:pt x="162" y="7"/>
                    <a:pt x="160" y="7"/>
                    <a:pt x="158" y="6"/>
                  </a:cubicBezTo>
                  <a:cubicBezTo>
                    <a:pt x="158" y="6"/>
                    <a:pt x="158" y="6"/>
                    <a:pt x="158" y="6"/>
                  </a:cubicBezTo>
                  <a:cubicBezTo>
                    <a:pt x="158" y="5"/>
                    <a:pt x="158" y="5"/>
                    <a:pt x="158" y="5"/>
                  </a:cubicBezTo>
                  <a:cubicBezTo>
                    <a:pt x="159" y="5"/>
                    <a:pt x="159" y="5"/>
                    <a:pt x="159" y="5"/>
                  </a:cubicBezTo>
                  <a:cubicBezTo>
                    <a:pt x="161" y="5"/>
                    <a:pt x="163" y="6"/>
                    <a:pt x="165" y="7"/>
                  </a:cubicBezTo>
                  <a:cubicBezTo>
                    <a:pt x="165" y="7"/>
                    <a:pt x="165" y="7"/>
                    <a:pt x="165" y="7"/>
                  </a:cubicBezTo>
                  <a:lnTo>
                    <a:pt x="164" y="8"/>
                  </a:lnTo>
                  <a:close/>
                  <a:moveTo>
                    <a:pt x="158" y="6"/>
                  </a:moveTo>
                  <a:cubicBezTo>
                    <a:pt x="160" y="6"/>
                    <a:pt x="162" y="7"/>
                    <a:pt x="164" y="8"/>
                  </a:cubicBezTo>
                  <a:cubicBezTo>
                    <a:pt x="164" y="7"/>
                    <a:pt x="164" y="7"/>
                    <a:pt x="164" y="7"/>
                  </a:cubicBezTo>
                  <a:cubicBezTo>
                    <a:pt x="162" y="6"/>
                    <a:pt x="161" y="6"/>
                    <a:pt x="159" y="5"/>
                  </a:cubicBezTo>
                  <a:lnTo>
                    <a:pt x="158" y="6"/>
                  </a:lnTo>
                  <a:close/>
                  <a:moveTo>
                    <a:pt x="1" y="118"/>
                  </a:moveTo>
                  <a:cubicBezTo>
                    <a:pt x="0" y="118"/>
                    <a:pt x="0" y="118"/>
                    <a:pt x="0" y="118"/>
                  </a:cubicBezTo>
                  <a:cubicBezTo>
                    <a:pt x="0" y="118"/>
                    <a:pt x="0" y="118"/>
                    <a:pt x="0" y="118"/>
                  </a:cubicBezTo>
                  <a:cubicBezTo>
                    <a:pt x="0" y="116"/>
                    <a:pt x="0" y="114"/>
                    <a:pt x="0" y="112"/>
                  </a:cubicBezTo>
                  <a:cubicBezTo>
                    <a:pt x="0" y="112"/>
                    <a:pt x="0" y="112"/>
                    <a:pt x="0" y="112"/>
                  </a:cubicBezTo>
                  <a:cubicBezTo>
                    <a:pt x="2" y="112"/>
                    <a:pt x="2" y="112"/>
                    <a:pt x="2" y="112"/>
                  </a:cubicBezTo>
                  <a:cubicBezTo>
                    <a:pt x="2" y="112"/>
                    <a:pt x="2" y="112"/>
                    <a:pt x="2" y="112"/>
                  </a:cubicBezTo>
                  <a:cubicBezTo>
                    <a:pt x="1" y="114"/>
                    <a:pt x="1" y="116"/>
                    <a:pt x="1" y="118"/>
                  </a:cubicBezTo>
                  <a:close/>
                  <a:moveTo>
                    <a:pt x="0" y="118"/>
                  </a:moveTo>
                  <a:cubicBezTo>
                    <a:pt x="1" y="118"/>
                    <a:pt x="1" y="118"/>
                    <a:pt x="1" y="118"/>
                  </a:cubicBezTo>
                  <a:cubicBezTo>
                    <a:pt x="1" y="116"/>
                    <a:pt x="1" y="114"/>
                    <a:pt x="1" y="112"/>
                  </a:cubicBezTo>
                  <a:cubicBezTo>
                    <a:pt x="1" y="112"/>
                    <a:pt x="1" y="112"/>
                    <a:pt x="1" y="112"/>
                  </a:cubicBezTo>
                  <a:cubicBezTo>
                    <a:pt x="0" y="114"/>
                    <a:pt x="0" y="116"/>
                    <a:pt x="0" y="118"/>
                  </a:cubicBezTo>
                  <a:close/>
                  <a:moveTo>
                    <a:pt x="156" y="5"/>
                  </a:moveTo>
                  <a:cubicBezTo>
                    <a:pt x="156" y="5"/>
                    <a:pt x="156" y="5"/>
                    <a:pt x="156" y="5"/>
                  </a:cubicBezTo>
                  <a:cubicBezTo>
                    <a:pt x="154" y="5"/>
                    <a:pt x="152" y="4"/>
                    <a:pt x="150" y="4"/>
                  </a:cubicBezTo>
                  <a:cubicBezTo>
                    <a:pt x="149" y="4"/>
                    <a:pt x="149" y="4"/>
                    <a:pt x="149" y="4"/>
                  </a:cubicBezTo>
                  <a:cubicBezTo>
                    <a:pt x="150" y="3"/>
                    <a:pt x="150" y="3"/>
                    <a:pt x="150" y="3"/>
                  </a:cubicBezTo>
                  <a:cubicBezTo>
                    <a:pt x="150" y="3"/>
                    <a:pt x="150" y="3"/>
                    <a:pt x="150" y="3"/>
                  </a:cubicBezTo>
                  <a:cubicBezTo>
                    <a:pt x="152" y="3"/>
                    <a:pt x="154" y="4"/>
                    <a:pt x="156" y="4"/>
                  </a:cubicBezTo>
                  <a:cubicBezTo>
                    <a:pt x="156" y="4"/>
                    <a:pt x="156" y="4"/>
                    <a:pt x="156" y="4"/>
                  </a:cubicBezTo>
                  <a:lnTo>
                    <a:pt x="156" y="5"/>
                  </a:lnTo>
                  <a:close/>
                  <a:moveTo>
                    <a:pt x="150" y="4"/>
                  </a:moveTo>
                  <a:cubicBezTo>
                    <a:pt x="152" y="4"/>
                    <a:pt x="154" y="5"/>
                    <a:pt x="156" y="5"/>
                  </a:cubicBezTo>
                  <a:cubicBezTo>
                    <a:pt x="156" y="4"/>
                    <a:pt x="156" y="4"/>
                    <a:pt x="156" y="4"/>
                  </a:cubicBezTo>
                  <a:cubicBezTo>
                    <a:pt x="154" y="4"/>
                    <a:pt x="152" y="3"/>
                    <a:pt x="150" y="3"/>
                  </a:cubicBezTo>
                  <a:lnTo>
                    <a:pt x="150" y="4"/>
                  </a:lnTo>
                  <a:close/>
                  <a:moveTo>
                    <a:pt x="2" y="110"/>
                  </a:moveTo>
                  <a:cubicBezTo>
                    <a:pt x="1" y="109"/>
                    <a:pt x="1" y="109"/>
                    <a:pt x="1" y="109"/>
                  </a:cubicBezTo>
                  <a:cubicBezTo>
                    <a:pt x="1" y="109"/>
                    <a:pt x="1" y="109"/>
                    <a:pt x="1" y="109"/>
                  </a:cubicBezTo>
                  <a:cubicBezTo>
                    <a:pt x="1" y="107"/>
                    <a:pt x="1" y="105"/>
                    <a:pt x="2" y="103"/>
                  </a:cubicBezTo>
                  <a:cubicBezTo>
                    <a:pt x="2" y="103"/>
                    <a:pt x="2" y="103"/>
                    <a:pt x="2" y="103"/>
                  </a:cubicBezTo>
                  <a:cubicBezTo>
                    <a:pt x="3" y="103"/>
                    <a:pt x="3" y="103"/>
                    <a:pt x="3" y="103"/>
                  </a:cubicBezTo>
                  <a:cubicBezTo>
                    <a:pt x="3" y="103"/>
                    <a:pt x="3" y="103"/>
                    <a:pt x="3" y="103"/>
                  </a:cubicBezTo>
                  <a:cubicBezTo>
                    <a:pt x="3" y="105"/>
                    <a:pt x="2" y="107"/>
                    <a:pt x="2" y="109"/>
                  </a:cubicBezTo>
                  <a:lnTo>
                    <a:pt x="2" y="110"/>
                  </a:lnTo>
                  <a:close/>
                  <a:moveTo>
                    <a:pt x="1" y="109"/>
                  </a:moveTo>
                  <a:cubicBezTo>
                    <a:pt x="2" y="109"/>
                    <a:pt x="2" y="109"/>
                    <a:pt x="2" y="109"/>
                  </a:cubicBezTo>
                  <a:cubicBezTo>
                    <a:pt x="2" y="107"/>
                    <a:pt x="2" y="105"/>
                    <a:pt x="3" y="103"/>
                  </a:cubicBezTo>
                  <a:cubicBezTo>
                    <a:pt x="2" y="103"/>
                    <a:pt x="2" y="103"/>
                    <a:pt x="2" y="103"/>
                  </a:cubicBezTo>
                  <a:cubicBezTo>
                    <a:pt x="2" y="105"/>
                    <a:pt x="1" y="107"/>
                    <a:pt x="1" y="109"/>
                  </a:cubicBezTo>
                  <a:close/>
                  <a:moveTo>
                    <a:pt x="147" y="4"/>
                  </a:moveTo>
                  <a:cubicBezTo>
                    <a:pt x="147" y="4"/>
                    <a:pt x="147" y="4"/>
                    <a:pt x="147" y="4"/>
                  </a:cubicBezTo>
                  <a:cubicBezTo>
                    <a:pt x="145" y="3"/>
                    <a:pt x="143" y="3"/>
                    <a:pt x="141" y="3"/>
                  </a:cubicBezTo>
                  <a:cubicBezTo>
                    <a:pt x="141" y="3"/>
                    <a:pt x="141" y="3"/>
                    <a:pt x="141" y="3"/>
                  </a:cubicBezTo>
                  <a:cubicBezTo>
                    <a:pt x="141" y="1"/>
                    <a:pt x="141" y="1"/>
                    <a:pt x="141" y="1"/>
                  </a:cubicBezTo>
                  <a:cubicBezTo>
                    <a:pt x="141" y="1"/>
                    <a:pt x="141" y="1"/>
                    <a:pt x="141" y="1"/>
                  </a:cubicBezTo>
                  <a:cubicBezTo>
                    <a:pt x="143" y="2"/>
                    <a:pt x="145" y="2"/>
                    <a:pt x="147" y="2"/>
                  </a:cubicBezTo>
                  <a:cubicBezTo>
                    <a:pt x="147" y="2"/>
                    <a:pt x="147" y="2"/>
                    <a:pt x="147" y="2"/>
                  </a:cubicBezTo>
                  <a:lnTo>
                    <a:pt x="147" y="4"/>
                  </a:lnTo>
                  <a:close/>
                  <a:moveTo>
                    <a:pt x="141" y="2"/>
                  </a:moveTo>
                  <a:cubicBezTo>
                    <a:pt x="143" y="3"/>
                    <a:pt x="145" y="3"/>
                    <a:pt x="147" y="3"/>
                  </a:cubicBezTo>
                  <a:cubicBezTo>
                    <a:pt x="147" y="3"/>
                    <a:pt x="147" y="3"/>
                    <a:pt x="147" y="3"/>
                  </a:cubicBezTo>
                  <a:cubicBezTo>
                    <a:pt x="145" y="2"/>
                    <a:pt x="143" y="2"/>
                    <a:pt x="141" y="2"/>
                  </a:cubicBezTo>
                  <a:close/>
                  <a:moveTo>
                    <a:pt x="4" y="101"/>
                  </a:moveTo>
                  <a:cubicBezTo>
                    <a:pt x="2" y="101"/>
                    <a:pt x="2" y="101"/>
                    <a:pt x="2" y="101"/>
                  </a:cubicBezTo>
                  <a:cubicBezTo>
                    <a:pt x="2" y="101"/>
                    <a:pt x="2" y="101"/>
                    <a:pt x="2" y="101"/>
                  </a:cubicBezTo>
                  <a:cubicBezTo>
                    <a:pt x="3" y="98"/>
                    <a:pt x="3" y="96"/>
                    <a:pt x="4" y="94"/>
                  </a:cubicBezTo>
                  <a:cubicBezTo>
                    <a:pt x="4" y="94"/>
                    <a:pt x="4" y="94"/>
                    <a:pt x="4" y="94"/>
                  </a:cubicBezTo>
                  <a:cubicBezTo>
                    <a:pt x="5" y="95"/>
                    <a:pt x="5" y="95"/>
                    <a:pt x="5" y="95"/>
                  </a:cubicBezTo>
                  <a:cubicBezTo>
                    <a:pt x="5" y="95"/>
                    <a:pt x="5" y="95"/>
                    <a:pt x="5" y="95"/>
                  </a:cubicBezTo>
                  <a:cubicBezTo>
                    <a:pt x="4" y="97"/>
                    <a:pt x="4" y="99"/>
                    <a:pt x="4" y="101"/>
                  </a:cubicBezTo>
                  <a:close/>
                  <a:moveTo>
                    <a:pt x="3" y="100"/>
                  </a:moveTo>
                  <a:cubicBezTo>
                    <a:pt x="3" y="101"/>
                    <a:pt x="3" y="101"/>
                    <a:pt x="3" y="101"/>
                  </a:cubicBezTo>
                  <a:cubicBezTo>
                    <a:pt x="4" y="99"/>
                    <a:pt x="4" y="97"/>
                    <a:pt x="5" y="95"/>
                  </a:cubicBezTo>
                  <a:cubicBezTo>
                    <a:pt x="4" y="95"/>
                    <a:pt x="4" y="95"/>
                    <a:pt x="4" y="95"/>
                  </a:cubicBezTo>
                  <a:cubicBezTo>
                    <a:pt x="3" y="96"/>
                    <a:pt x="3" y="98"/>
                    <a:pt x="3" y="100"/>
                  </a:cubicBezTo>
                  <a:close/>
                  <a:moveTo>
                    <a:pt x="138" y="2"/>
                  </a:moveTo>
                  <a:cubicBezTo>
                    <a:pt x="138" y="2"/>
                    <a:pt x="138" y="2"/>
                    <a:pt x="138" y="2"/>
                  </a:cubicBezTo>
                  <a:cubicBezTo>
                    <a:pt x="136" y="2"/>
                    <a:pt x="134" y="2"/>
                    <a:pt x="132" y="2"/>
                  </a:cubicBezTo>
                  <a:cubicBezTo>
                    <a:pt x="132" y="2"/>
                    <a:pt x="132" y="2"/>
                    <a:pt x="132" y="2"/>
                  </a:cubicBezTo>
                  <a:cubicBezTo>
                    <a:pt x="132" y="1"/>
                    <a:pt x="132" y="1"/>
                    <a:pt x="132" y="1"/>
                  </a:cubicBezTo>
                  <a:cubicBezTo>
                    <a:pt x="132" y="1"/>
                    <a:pt x="132" y="1"/>
                    <a:pt x="132" y="1"/>
                  </a:cubicBezTo>
                  <a:cubicBezTo>
                    <a:pt x="134" y="1"/>
                    <a:pt x="136" y="1"/>
                    <a:pt x="138" y="1"/>
                  </a:cubicBezTo>
                  <a:cubicBezTo>
                    <a:pt x="139" y="1"/>
                    <a:pt x="139" y="1"/>
                    <a:pt x="139" y="1"/>
                  </a:cubicBezTo>
                  <a:lnTo>
                    <a:pt x="138" y="2"/>
                  </a:lnTo>
                  <a:close/>
                  <a:moveTo>
                    <a:pt x="132" y="2"/>
                  </a:moveTo>
                  <a:cubicBezTo>
                    <a:pt x="134" y="2"/>
                    <a:pt x="136" y="2"/>
                    <a:pt x="138" y="2"/>
                  </a:cubicBezTo>
                  <a:cubicBezTo>
                    <a:pt x="138" y="1"/>
                    <a:pt x="138" y="1"/>
                    <a:pt x="138" y="1"/>
                  </a:cubicBezTo>
                  <a:cubicBezTo>
                    <a:pt x="136" y="1"/>
                    <a:pt x="134" y="1"/>
                    <a:pt x="132" y="1"/>
                  </a:cubicBezTo>
                  <a:lnTo>
                    <a:pt x="132" y="2"/>
                  </a:lnTo>
                  <a:close/>
                  <a:moveTo>
                    <a:pt x="6" y="92"/>
                  </a:moveTo>
                  <a:cubicBezTo>
                    <a:pt x="4" y="92"/>
                    <a:pt x="4" y="92"/>
                    <a:pt x="4" y="92"/>
                  </a:cubicBezTo>
                  <a:cubicBezTo>
                    <a:pt x="4" y="92"/>
                    <a:pt x="4" y="92"/>
                    <a:pt x="4" y="92"/>
                  </a:cubicBezTo>
                  <a:cubicBezTo>
                    <a:pt x="5" y="90"/>
                    <a:pt x="6" y="88"/>
                    <a:pt x="6" y="86"/>
                  </a:cubicBezTo>
                  <a:cubicBezTo>
                    <a:pt x="6" y="86"/>
                    <a:pt x="6" y="86"/>
                    <a:pt x="6" y="86"/>
                  </a:cubicBezTo>
                  <a:cubicBezTo>
                    <a:pt x="8" y="86"/>
                    <a:pt x="8" y="86"/>
                    <a:pt x="8" y="86"/>
                  </a:cubicBezTo>
                  <a:cubicBezTo>
                    <a:pt x="8" y="86"/>
                    <a:pt x="8" y="86"/>
                    <a:pt x="8" y="86"/>
                  </a:cubicBezTo>
                  <a:cubicBezTo>
                    <a:pt x="7" y="88"/>
                    <a:pt x="6" y="90"/>
                    <a:pt x="6" y="92"/>
                  </a:cubicBezTo>
                  <a:close/>
                  <a:moveTo>
                    <a:pt x="5" y="92"/>
                  </a:moveTo>
                  <a:cubicBezTo>
                    <a:pt x="5" y="92"/>
                    <a:pt x="5" y="92"/>
                    <a:pt x="5" y="92"/>
                  </a:cubicBezTo>
                  <a:cubicBezTo>
                    <a:pt x="6" y="90"/>
                    <a:pt x="7" y="88"/>
                    <a:pt x="7" y="86"/>
                  </a:cubicBezTo>
                  <a:cubicBezTo>
                    <a:pt x="7" y="86"/>
                    <a:pt x="7" y="86"/>
                    <a:pt x="7" y="86"/>
                  </a:cubicBezTo>
                  <a:cubicBezTo>
                    <a:pt x="6" y="88"/>
                    <a:pt x="5" y="90"/>
                    <a:pt x="5" y="92"/>
                  </a:cubicBezTo>
                  <a:close/>
                  <a:moveTo>
                    <a:pt x="130" y="2"/>
                  </a:moveTo>
                  <a:cubicBezTo>
                    <a:pt x="129" y="2"/>
                    <a:pt x="129" y="2"/>
                    <a:pt x="129" y="2"/>
                  </a:cubicBezTo>
                  <a:cubicBezTo>
                    <a:pt x="127" y="2"/>
                    <a:pt x="125" y="2"/>
                    <a:pt x="123" y="2"/>
                  </a:cubicBezTo>
                  <a:cubicBezTo>
                    <a:pt x="123" y="2"/>
                    <a:pt x="123" y="2"/>
                    <a:pt x="123" y="2"/>
                  </a:cubicBezTo>
                  <a:cubicBezTo>
                    <a:pt x="123" y="1"/>
                    <a:pt x="123" y="1"/>
                    <a:pt x="123" y="1"/>
                  </a:cubicBezTo>
                  <a:cubicBezTo>
                    <a:pt x="123" y="1"/>
                    <a:pt x="123" y="1"/>
                    <a:pt x="123" y="1"/>
                  </a:cubicBezTo>
                  <a:cubicBezTo>
                    <a:pt x="125" y="0"/>
                    <a:pt x="127" y="0"/>
                    <a:pt x="130" y="1"/>
                  </a:cubicBezTo>
                  <a:cubicBezTo>
                    <a:pt x="130" y="1"/>
                    <a:pt x="130" y="1"/>
                    <a:pt x="130" y="1"/>
                  </a:cubicBezTo>
                  <a:lnTo>
                    <a:pt x="130" y="2"/>
                  </a:lnTo>
                  <a:close/>
                  <a:moveTo>
                    <a:pt x="123" y="2"/>
                  </a:moveTo>
                  <a:cubicBezTo>
                    <a:pt x="125" y="2"/>
                    <a:pt x="127" y="2"/>
                    <a:pt x="129" y="2"/>
                  </a:cubicBezTo>
                  <a:cubicBezTo>
                    <a:pt x="129" y="1"/>
                    <a:pt x="129" y="1"/>
                    <a:pt x="129" y="1"/>
                  </a:cubicBezTo>
                  <a:cubicBezTo>
                    <a:pt x="127" y="1"/>
                    <a:pt x="125" y="1"/>
                    <a:pt x="123" y="1"/>
                  </a:cubicBezTo>
                  <a:lnTo>
                    <a:pt x="123" y="2"/>
                  </a:lnTo>
                  <a:close/>
                  <a:moveTo>
                    <a:pt x="8" y="84"/>
                  </a:moveTo>
                  <a:cubicBezTo>
                    <a:pt x="7" y="83"/>
                    <a:pt x="7" y="83"/>
                    <a:pt x="7" y="83"/>
                  </a:cubicBezTo>
                  <a:cubicBezTo>
                    <a:pt x="7" y="83"/>
                    <a:pt x="7" y="83"/>
                    <a:pt x="7" y="83"/>
                  </a:cubicBezTo>
                  <a:cubicBezTo>
                    <a:pt x="8" y="81"/>
                    <a:pt x="9" y="79"/>
                    <a:pt x="9" y="77"/>
                  </a:cubicBezTo>
                  <a:cubicBezTo>
                    <a:pt x="10" y="77"/>
                    <a:pt x="10" y="77"/>
                    <a:pt x="10" y="77"/>
                  </a:cubicBezTo>
                  <a:cubicBezTo>
                    <a:pt x="11" y="78"/>
                    <a:pt x="11" y="78"/>
                    <a:pt x="11" y="78"/>
                  </a:cubicBezTo>
                  <a:cubicBezTo>
                    <a:pt x="11" y="78"/>
                    <a:pt x="11" y="78"/>
                    <a:pt x="11" y="78"/>
                  </a:cubicBezTo>
                  <a:cubicBezTo>
                    <a:pt x="10" y="80"/>
                    <a:pt x="9" y="82"/>
                    <a:pt x="8" y="84"/>
                  </a:cubicBezTo>
                  <a:close/>
                  <a:moveTo>
                    <a:pt x="7" y="83"/>
                  </a:moveTo>
                  <a:cubicBezTo>
                    <a:pt x="8" y="84"/>
                    <a:pt x="8" y="84"/>
                    <a:pt x="8" y="84"/>
                  </a:cubicBezTo>
                  <a:cubicBezTo>
                    <a:pt x="9" y="82"/>
                    <a:pt x="10" y="80"/>
                    <a:pt x="10" y="78"/>
                  </a:cubicBezTo>
                  <a:cubicBezTo>
                    <a:pt x="10" y="78"/>
                    <a:pt x="10" y="78"/>
                    <a:pt x="10" y="78"/>
                  </a:cubicBezTo>
                  <a:cubicBezTo>
                    <a:pt x="9" y="80"/>
                    <a:pt x="8" y="81"/>
                    <a:pt x="7" y="83"/>
                  </a:cubicBezTo>
                  <a:close/>
                  <a:moveTo>
                    <a:pt x="121" y="2"/>
                  </a:moveTo>
                  <a:cubicBezTo>
                    <a:pt x="121" y="2"/>
                    <a:pt x="121" y="2"/>
                    <a:pt x="121" y="2"/>
                  </a:cubicBezTo>
                  <a:cubicBezTo>
                    <a:pt x="119" y="2"/>
                    <a:pt x="116" y="2"/>
                    <a:pt x="114" y="2"/>
                  </a:cubicBezTo>
                  <a:cubicBezTo>
                    <a:pt x="114" y="2"/>
                    <a:pt x="114" y="2"/>
                    <a:pt x="114" y="2"/>
                  </a:cubicBezTo>
                  <a:cubicBezTo>
                    <a:pt x="114" y="1"/>
                    <a:pt x="114" y="1"/>
                    <a:pt x="114" y="1"/>
                  </a:cubicBezTo>
                  <a:cubicBezTo>
                    <a:pt x="114" y="1"/>
                    <a:pt x="114" y="1"/>
                    <a:pt x="114" y="1"/>
                  </a:cubicBezTo>
                  <a:cubicBezTo>
                    <a:pt x="116" y="1"/>
                    <a:pt x="119" y="1"/>
                    <a:pt x="121" y="1"/>
                  </a:cubicBezTo>
                  <a:cubicBezTo>
                    <a:pt x="121" y="1"/>
                    <a:pt x="121" y="1"/>
                    <a:pt x="121" y="1"/>
                  </a:cubicBezTo>
                  <a:lnTo>
                    <a:pt x="121" y="2"/>
                  </a:lnTo>
                  <a:close/>
                  <a:moveTo>
                    <a:pt x="115" y="2"/>
                  </a:moveTo>
                  <a:cubicBezTo>
                    <a:pt x="117" y="2"/>
                    <a:pt x="119" y="2"/>
                    <a:pt x="121" y="2"/>
                  </a:cubicBezTo>
                  <a:cubicBezTo>
                    <a:pt x="120" y="1"/>
                    <a:pt x="120" y="1"/>
                    <a:pt x="120" y="1"/>
                  </a:cubicBezTo>
                  <a:cubicBezTo>
                    <a:pt x="119" y="1"/>
                    <a:pt x="117" y="1"/>
                    <a:pt x="114" y="1"/>
                  </a:cubicBezTo>
                  <a:lnTo>
                    <a:pt x="115" y="2"/>
                  </a:lnTo>
                  <a:close/>
                  <a:moveTo>
                    <a:pt x="12" y="76"/>
                  </a:moveTo>
                  <a:cubicBezTo>
                    <a:pt x="10" y="75"/>
                    <a:pt x="10" y="75"/>
                    <a:pt x="10" y="75"/>
                  </a:cubicBezTo>
                  <a:cubicBezTo>
                    <a:pt x="11" y="75"/>
                    <a:pt x="11" y="75"/>
                    <a:pt x="11" y="75"/>
                  </a:cubicBezTo>
                  <a:cubicBezTo>
                    <a:pt x="11" y="73"/>
                    <a:pt x="12" y="71"/>
                    <a:pt x="13" y="69"/>
                  </a:cubicBezTo>
                  <a:cubicBezTo>
                    <a:pt x="13" y="69"/>
                    <a:pt x="13" y="69"/>
                    <a:pt x="13" y="69"/>
                  </a:cubicBezTo>
                  <a:cubicBezTo>
                    <a:pt x="14" y="70"/>
                    <a:pt x="14" y="70"/>
                    <a:pt x="14" y="70"/>
                  </a:cubicBezTo>
                  <a:cubicBezTo>
                    <a:pt x="14" y="70"/>
                    <a:pt x="14" y="70"/>
                    <a:pt x="14" y="70"/>
                  </a:cubicBezTo>
                  <a:cubicBezTo>
                    <a:pt x="13" y="72"/>
                    <a:pt x="13" y="74"/>
                    <a:pt x="12" y="76"/>
                  </a:cubicBezTo>
                  <a:close/>
                  <a:moveTo>
                    <a:pt x="11" y="75"/>
                  </a:moveTo>
                  <a:cubicBezTo>
                    <a:pt x="12" y="75"/>
                    <a:pt x="12" y="75"/>
                    <a:pt x="12" y="75"/>
                  </a:cubicBezTo>
                  <a:cubicBezTo>
                    <a:pt x="12" y="74"/>
                    <a:pt x="13" y="72"/>
                    <a:pt x="14" y="70"/>
                  </a:cubicBezTo>
                  <a:cubicBezTo>
                    <a:pt x="13" y="70"/>
                    <a:pt x="13" y="70"/>
                    <a:pt x="13" y="70"/>
                  </a:cubicBezTo>
                  <a:cubicBezTo>
                    <a:pt x="13" y="71"/>
                    <a:pt x="12" y="73"/>
                    <a:pt x="11" y="75"/>
                  </a:cubicBezTo>
                  <a:close/>
                  <a:moveTo>
                    <a:pt x="112" y="3"/>
                  </a:moveTo>
                  <a:cubicBezTo>
                    <a:pt x="112" y="3"/>
                    <a:pt x="112" y="3"/>
                    <a:pt x="112" y="3"/>
                  </a:cubicBezTo>
                  <a:cubicBezTo>
                    <a:pt x="110" y="3"/>
                    <a:pt x="108" y="3"/>
                    <a:pt x="106" y="3"/>
                  </a:cubicBezTo>
                  <a:cubicBezTo>
                    <a:pt x="106" y="3"/>
                    <a:pt x="106" y="3"/>
                    <a:pt x="106" y="3"/>
                  </a:cubicBezTo>
                  <a:cubicBezTo>
                    <a:pt x="105" y="2"/>
                    <a:pt x="105" y="2"/>
                    <a:pt x="105" y="2"/>
                  </a:cubicBezTo>
                  <a:cubicBezTo>
                    <a:pt x="105" y="2"/>
                    <a:pt x="105" y="2"/>
                    <a:pt x="105" y="2"/>
                  </a:cubicBezTo>
                  <a:cubicBezTo>
                    <a:pt x="108" y="2"/>
                    <a:pt x="110" y="1"/>
                    <a:pt x="112" y="1"/>
                  </a:cubicBezTo>
                  <a:cubicBezTo>
                    <a:pt x="112" y="1"/>
                    <a:pt x="112" y="1"/>
                    <a:pt x="112" y="1"/>
                  </a:cubicBezTo>
                  <a:lnTo>
                    <a:pt x="112" y="3"/>
                  </a:lnTo>
                  <a:close/>
                  <a:moveTo>
                    <a:pt x="106" y="3"/>
                  </a:moveTo>
                  <a:cubicBezTo>
                    <a:pt x="108" y="3"/>
                    <a:pt x="110" y="3"/>
                    <a:pt x="112" y="2"/>
                  </a:cubicBezTo>
                  <a:cubicBezTo>
                    <a:pt x="112" y="2"/>
                    <a:pt x="112" y="2"/>
                    <a:pt x="112" y="2"/>
                  </a:cubicBezTo>
                  <a:cubicBezTo>
                    <a:pt x="110" y="2"/>
                    <a:pt x="108" y="2"/>
                    <a:pt x="106" y="2"/>
                  </a:cubicBezTo>
                  <a:lnTo>
                    <a:pt x="106" y="3"/>
                  </a:lnTo>
                  <a:close/>
                  <a:moveTo>
                    <a:pt x="16" y="68"/>
                  </a:moveTo>
                  <a:cubicBezTo>
                    <a:pt x="14" y="67"/>
                    <a:pt x="14" y="67"/>
                    <a:pt x="14" y="67"/>
                  </a:cubicBezTo>
                  <a:cubicBezTo>
                    <a:pt x="14" y="67"/>
                    <a:pt x="14" y="67"/>
                    <a:pt x="14" y="67"/>
                  </a:cubicBezTo>
                  <a:cubicBezTo>
                    <a:pt x="15" y="65"/>
                    <a:pt x="17" y="63"/>
                    <a:pt x="18" y="62"/>
                  </a:cubicBezTo>
                  <a:cubicBezTo>
                    <a:pt x="18" y="61"/>
                    <a:pt x="18" y="61"/>
                    <a:pt x="18" y="61"/>
                  </a:cubicBezTo>
                  <a:cubicBezTo>
                    <a:pt x="19" y="62"/>
                    <a:pt x="19" y="62"/>
                    <a:pt x="19" y="62"/>
                  </a:cubicBezTo>
                  <a:cubicBezTo>
                    <a:pt x="19" y="62"/>
                    <a:pt x="19" y="62"/>
                    <a:pt x="19" y="62"/>
                  </a:cubicBezTo>
                  <a:cubicBezTo>
                    <a:pt x="18" y="64"/>
                    <a:pt x="17" y="66"/>
                    <a:pt x="16" y="68"/>
                  </a:cubicBezTo>
                  <a:close/>
                  <a:moveTo>
                    <a:pt x="15" y="67"/>
                  </a:moveTo>
                  <a:cubicBezTo>
                    <a:pt x="15" y="67"/>
                    <a:pt x="15" y="67"/>
                    <a:pt x="15" y="67"/>
                  </a:cubicBezTo>
                  <a:cubicBezTo>
                    <a:pt x="16" y="66"/>
                    <a:pt x="17" y="64"/>
                    <a:pt x="18" y="62"/>
                  </a:cubicBezTo>
                  <a:cubicBezTo>
                    <a:pt x="18" y="62"/>
                    <a:pt x="18" y="62"/>
                    <a:pt x="18" y="62"/>
                  </a:cubicBezTo>
                  <a:cubicBezTo>
                    <a:pt x="17" y="64"/>
                    <a:pt x="16" y="65"/>
                    <a:pt x="15" y="67"/>
                  </a:cubicBezTo>
                  <a:close/>
                  <a:moveTo>
                    <a:pt x="103" y="4"/>
                  </a:moveTo>
                  <a:cubicBezTo>
                    <a:pt x="103" y="4"/>
                    <a:pt x="103" y="4"/>
                    <a:pt x="103" y="4"/>
                  </a:cubicBezTo>
                  <a:cubicBezTo>
                    <a:pt x="101" y="4"/>
                    <a:pt x="99" y="5"/>
                    <a:pt x="97" y="5"/>
                  </a:cubicBezTo>
                  <a:cubicBezTo>
                    <a:pt x="97" y="5"/>
                    <a:pt x="97" y="5"/>
                    <a:pt x="97" y="5"/>
                  </a:cubicBezTo>
                  <a:cubicBezTo>
                    <a:pt x="97" y="4"/>
                    <a:pt x="97" y="4"/>
                    <a:pt x="97" y="4"/>
                  </a:cubicBezTo>
                  <a:cubicBezTo>
                    <a:pt x="97" y="4"/>
                    <a:pt x="97" y="4"/>
                    <a:pt x="97" y="4"/>
                  </a:cubicBezTo>
                  <a:cubicBezTo>
                    <a:pt x="99" y="3"/>
                    <a:pt x="101" y="3"/>
                    <a:pt x="103" y="3"/>
                  </a:cubicBezTo>
                  <a:cubicBezTo>
                    <a:pt x="103" y="3"/>
                    <a:pt x="103" y="3"/>
                    <a:pt x="103" y="3"/>
                  </a:cubicBezTo>
                  <a:lnTo>
                    <a:pt x="103" y="4"/>
                  </a:lnTo>
                  <a:close/>
                  <a:moveTo>
                    <a:pt x="97" y="5"/>
                  </a:moveTo>
                  <a:cubicBezTo>
                    <a:pt x="99" y="4"/>
                    <a:pt x="101" y="4"/>
                    <a:pt x="103" y="4"/>
                  </a:cubicBezTo>
                  <a:cubicBezTo>
                    <a:pt x="103" y="3"/>
                    <a:pt x="103" y="3"/>
                    <a:pt x="103" y="3"/>
                  </a:cubicBezTo>
                  <a:cubicBezTo>
                    <a:pt x="101" y="3"/>
                    <a:pt x="99" y="4"/>
                    <a:pt x="97" y="4"/>
                  </a:cubicBezTo>
                  <a:lnTo>
                    <a:pt x="97" y="5"/>
                  </a:lnTo>
                  <a:close/>
                  <a:moveTo>
                    <a:pt x="20" y="60"/>
                  </a:moveTo>
                  <a:cubicBezTo>
                    <a:pt x="19" y="59"/>
                    <a:pt x="19" y="59"/>
                    <a:pt x="19" y="59"/>
                  </a:cubicBezTo>
                  <a:cubicBezTo>
                    <a:pt x="19" y="59"/>
                    <a:pt x="19" y="59"/>
                    <a:pt x="19" y="59"/>
                  </a:cubicBezTo>
                  <a:cubicBezTo>
                    <a:pt x="20" y="58"/>
                    <a:pt x="21" y="56"/>
                    <a:pt x="22" y="54"/>
                  </a:cubicBezTo>
                  <a:cubicBezTo>
                    <a:pt x="23" y="54"/>
                    <a:pt x="23" y="54"/>
                    <a:pt x="23" y="54"/>
                  </a:cubicBezTo>
                  <a:cubicBezTo>
                    <a:pt x="24" y="55"/>
                    <a:pt x="24" y="55"/>
                    <a:pt x="24" y="55"/>
                  </a:cubicBezTo>
                  <a:cubicBezTo>
                    <a:pt x="24" y="55"/>
                    <a:pt x="24" y="55"/>
                    <a:pt x="24" y="55"/>
                  </a:cubicBezTo>
                  <a:cubicBezTo>
                    <a:pt x="22" y="57"/>
                    <a:pt x="21" y="58"/>
                    <a:pt x="20" y="60"/>
                  </a:cubicBezTo>
                  <a:close/>
                  <a:moveTo>
                    <a:pt x="19" y="59"/>
                  </a:moveTo>
                  <a:cubicBezTo>
                    <a:pt x="20" y="60"/>
                    <a:pt x="20" y="60"/>
                    <a:pt x="20" y="60"/>
                  </a:cubicBezTo>
                  <a:cubicBezTo>
                    <a:pt x="21" y="58"/>
                    <a:pt x="22" y="56"/>
                    <a:pt x="23" y="55"/>
                  </a:cubicBezTo>
                  <a:cubicBezTo>
                    <a:pt x="23" y="54"/>
                    <a:pt x="23" y="54"/>
                    <a:pt x="23" y="54"/>
                  </a:cubicBezTo>
                  <a:cubicBezTo>
                    <a:pt x="21" y="56"/>
                    <a:pt x="20" y="58"/>
                    <a:pt x="19" y="59"/>
                  </a:cubicBezTo>
                  <a:close/>
                  <a:moveTo>
                    <a:pt x="95" y="6"/>
                  </a:moveTo>
                  <a:cubicBezTo>
                    <a:pt x="95" y="6"/>
                    <a:pt x="95" y="6"/>
                    <a:pt x="95" y="6"/>
                  </a:cubicBezTo>
                  <a:cubicBezTo>
                    <a:pt x="93" y="6"/>
                    <a:pt x="91" y="7"/>
                    <a:pt x="89" y="7"/>
                  </a:cubicBezTo>
                  <a:cubicBezTo>
                    <a:pt x="88" y="7"/>
                    <a:pt x="88" y="7"/>
                    <a:pt x="88" y="7"/>
                  </a:cubicBezTo>
                  <a:cubicBezTo>
                    <a:pt x="88" y="6"/>
                    <a:pt x="88" y="6"/>
                    <a:pt x="88" y="6"/>
                  </a:cubicBezTo>
                  <a:cubicBezTo>
                    <a:pt x="88" y="6"/>
                    <a:pt x="88" y="6"/>
                    <a:pt x="88" y="6"/>
                  </a:cubicBezTo>
                  <a:cubicBezTo>
                    <a:pt x="90" y="6"/>
                    <a:pt x="92" y="5"/>
                    <a:pt x="94" y="4"/>
                  </a:cubicBezTo>
                  <a:cubicBezTo>
                    <a:pt x="94" y="4"/>
                    <a:pt x="94" y="4"/>
                    <a:pt x="94" y="4"/>
                  </a:cubicBezTo>
                  <a:lnTo>
                    <a:pt x="95" y="6"/>
                  </a:lnTo>
                  <a:close/>
                  <a:moveTo>
                    <a:pt x="89" y="7"/>
                  </a:moveTo>
                  <a:cubicBezTo>
                    <a:pt x="90" y="7"/>
                    <a:pt x="92" y="6"/>
                    <a:pt x="94" y="6"/>
                  </a:cubicBezTo>
                  <a:cubicBezTo>
                    <a:pt x="94" y="5"/>
                    <a:pt x="94" y="5"/>
                    <a:pt x="94" y="5"/>
                  </a:cubicBezTo>
                  <a:cubicBezTo>
                    <a:pt x="92" y="5"/>
                    <a:pt x="90" y="6"/>
                    <a:pt x="88" y="6"/>
                  </a:cubicBezTo>
                  <a:lnTo>
                    <a:pt x="89" y="7"/>
                  </a:lnTo>
                  <a:close/>
                  <a:moveTo>
                    <a:pt x="25" y="53"/>
                  </a:moveTo>
                  <a:cubicBezTo>
                    <a:pt x="24" y="52"/>
                    <a:pt x="24" y="52"/>
                    <a:pt x="24" y="52"/>
                  </a:cubicBezTo>
                  <a:cubicBezTo>
                    <a:pt x="24" y="52"/>
                    <a:pt x="24" y="52"/>
                    <a:pt x="24" y="52"/>
                  </a:cubicBezTo>
                  <a:cubicBezTo>
                    <a:pt x="25" y="50"/>
                    <a:pt x="27" y="49"/>
                    <a:pt x="28" y="47"/>
                  </a:cubicBezTo>
                  <a:cubicBezTo>
                    <a:pt x="28" y="47"/>
                    <a:pt x="28" y="47"/>
                    <a:pt x="28" y="47"/>
                  </a:cubicBezTo>
                  <a:cubicBezTo>
                    <a:pt x="29" y="48"/>
                    <a:pt x="29" y="48"/>
                    <a:pt x="29" y="48"/>
                  </a:cubicBezTo>
                  <a:cubicBezTo>
                    <a:pt x="29" y="48"/>
                    <a:pt x="29" y="48"/>
                    <a:pt x="29" y="48"/>
                  </a:cubicBezTo>
                  <a:cubicBezTo>
                    <a:pt x="28" y="50"/>
                    <a:pt x="26" y="51"/>
                    <a:pt x="25" y="53"/>
                  </a:cubicBezTo>
                  <a:close/>
                  <a:moveTo>
                    <a:pt x="24" y="52"/>
                  </a:moveTo>
                  <a:cubicBezTo>
                    <a:pt x="25" y="53"/>
                    <a:pt x="25" y="53"/>
                    <a:pt x="25" y="53"/>
                  </a:cubicBezTo>
                  <a:cubicBezTo>
                    <a:pt x="26" y="51"/>
                    <a:pt x="27" y="49"/>
                    <a:pt x="29" y="48"/>
                  </a:cubicBezTo>
                  <a:cubicBezTo>
                    <a:pt x="28" y="47"/>
                    <a:pt x="28" y="47"/>
                    <a:pt x="28" y="47"/>
                  </a:cubicBezTo>
                  <a:cubicBezTo>
                    <a:pt x="27" y="49"/>
                    <a:pt x="25" y="50"/>
                    <a:pt x="24" y="52"/>
                  </a:cubicBezTo>
                  <a:close/>
                  <a:moveTo>
                    <a:pt x="86" y="8"/>
                  </a:moveTo>
                  <a:cubicBezTo>
                    <a:pt x="86" y="8"/>
                    <a:pt x="86" y="8"/>
                    <a:pt x="86" y="8"/>
                  </a:cubicBezTo>
                  <a:cubicBezTo>
                    <a:pt x="84" y="9"/>
                    <a:pt x="82" y="10"/>
                    <a:pt x="80" y="10"/>
                  </a:cubicBezTo>
                  <a:cubicBezTo>
                    <a:pt x="80" y="10"/>
                    <a:pt x="80" y="10"/>
                    <a:pt x="80" y="10"/>
                  </a:cubicBezTo>
                  <a:cubicBezTo>
                    <a:pt x="80" y="9"/>
                    <a:pt x="80" y="9"/>
                    <a:pt x="80" y="9"/>
                  </a:cubicBezTo>
                  <a:cubicBezTo>
                    <a:pt x="80" y="9"/>
                    <a:pt x="80" y="9"/>
                    <a:pt x="80" y="9"/>
                  </a:cubicBezTo>
                  <a:cubicBezTo>
                    <a:pt x="82" y="8"/>
                    <a:pt x="84" y="8"/>
                    <a:pt x="86" y="7"/>
                  </a:cubicBezTo>
                  <a:cubicBezTo>
                    <a:pt x="86" y="7"/>
                    <a:pt x="86" y="7"/>
                    <a:pt x="86" y="7"/>
                  </a:cubicBezTo>
                  <a:lnTo>
                    <a:pt x="86" y="8"/>
                  </a:lnTo>
                  <a:close/>
                  <a:moveTo>
                    <a:pt x="80" y="10"/>
                  </a:moveTo>
                  <a:cubicBezTo>
                    <a:pt x="82" y="9"/>
                    <a:pt x="84" y="9"/>
                    <a:pt x="86" y="8"/>
                  </a:cubicBezTo>
                  <a:cubicBezTo>
                    <a:pt x="86" y="7"/>
                    <a:pt x="86" y="7"/>
                    <a:pt x="86" y="7"/>
                  </a:cubicBezTo>
                  <a:cubicBezTo>
                    <a:pt x="84" y="8"/>
                    <a:pt x="82" y="9"/>
                    <a:pt x="80" y="9"/>
                  </a:cubicBezTo>
                  <a:lnTo>
                    <a:pt x="80" y="10"/>
                  </a:lnTo>
                  <a:close/>
                  <a:moveTo>
                    <a:pt x="30" y="46"/>
                  </a:moveTo>
                  <a:cubicBezTo>
                    <a:pt x="29" y="45"/>
                    <a:pt x="29" y="45"/>
                    <a:pt x="29" y="45"/>
                  </a:cubicBezTo>
                  <a:cubicBezTo>
                    <a:pt x="30" y="45"/>
                    <a:pt x="30" y="45"/>
                    <a:pt x="30" y="45"/>
                  </a:cubicBezTo>
                  <a:cubicBezTo>
                    <a:pt x="31" y="43"/>
                    <a:pt x="32" y="42"/>
                    <a:pt x="34" y="40"/>
                  </a:cubicBezTo>
                  <a:cubicBezTo>
                    <a:pt x="34" y="40"/>
                    <a:pt x="34" y="40"/>
                    <a:pt x="34" y="40"/>
                  </a:cubicBezTo>
                  <a:cubicBezTo>
                    <a:pt x="35" y="41"/>
                    <a:pt x="35" y="41"/>
                    <a:pt x="35" y="41"/>
                  </a:cubicBezTo>
                  <a:cubicBezTo>
                    <a:pt x="35" y="41"/>
                    <a:pt x="35" y="41"/>
                    <a:pt x="35" y="41"/>
                  </a:cubicBezTo>
                  <a:cubicBezTo>
                    <a:pt x="33" y="43"/>
                    <a:pt x="32" y="44"/>
                    <a:pt x="31" y="46"/>
                  </a:cubicBezTo>
                  <a:lnTo>
                    <a:pt x="30" y="46"/>
                  </a:lnTo>
                  <a:close/>
                  <a:moveTo>
                    <a:pt x="30" y="45"/>
                  </a:moveTo>
                  <a:cubicBezTo>
                    <a:pt x="30" y="46"/>
                    <a:pt x="30" y="46"/>
                    <a:pt x="30" y="46"/>
                  </a:cubicBezTo>
                  <a:cubicBezTo>
                    <a:pt x="32" y="44"/>
                    <a:pt x="33" y="43"/>
                    <a:pt x="34" y="41"/>
                  </a:cubicBezTo>
                  <a:cubicBezTo>
                    <a:pt x="34" y="41"/>
                    <a:pt x="34" y="41"/>
                    <a:pt x="34" y="41"/>
                  </a:cubicBezTo>
                  <a:cubicBezTo>
                    <a:pt x="32" y="42"/>
                    <a:pt x="31" y="44"/>
                    <a:pt x="30" y="45"/>
                  </a:cubicBezTo>
                  <a:close/>
                  <a:moveTo>
                    <a:pt x="78" y="11"/>
                  </a:moveTo>
                  <a:cubicBezTo>
                    <a:pt x="78" y="11"/>
                    <a:pt x="78" y="11"/>
                    <a:pt x="78" y="11"/>
                  </a:cubicBezTo>
                  <a:cubicBezTo>
                    <a:pt x="76" y="12"/>
                    <a:pt x="74" y="13"/>
                    <a:pt x="72" y="14"/>
                  </a:cubicBezTo>
                  <a:cubicBezTo>
                    <a:pt x="72" y="14"/>
                    <a:pt x="72" y="14"/>
                    <a:pt x="72" y="14"/>
                  </a:cubicBezTo>
                  <a:cubicBezTo>
                    <a:pt x="71" y="13"/>
                    <a:pt x="71" y="13"/>
                    <a:pt x="71" y="13"/>
                  </a:cubicBezTo>
                  <a:cubicBezTo>
                    <a:pt x="72" y="13"/>
                    <a:pt x="72" y="13"/>
                    <a:pt x="72" y="13"/>
                  </a:cubicBezTo>
                  <a:cubicBezTo>
                    <a:pt x="73" y="12"/>
                    <a:pt x="75" y="11"/>
                    <a:pt x="77" y="10"/>
                  </a:cubicBezTo>
                  <a:cubicBezTo>
                    <a:pt x="77" y="10"/>
                    <a:pt x="77" y="10"/>
                    <a:pt x="77" y="10"/>
                  </a:cubicBezTo>
                  <a:lnTo>
                    <a:pt x="78" y="11"/>
                  </a:lnTo>
                  <a:close/>
                  <a:moveTo>
                    <a:pt x="72" y="14"/>
                  </a:moveTo>
                  <a:cubicBezTo>
                    <a:pt x="74" y="13"/>
                    <a:pt x="76" y="12"/>
                    <a:pt x="78" y="11"/>
                  </a:cubicBezTo>
                  <a:cubicBezTo>
                    <a:pt x="77" y="10"/>
                    <a:pt x="77" y="10"/>
                    <a:pt x="77" y="10"/>
                  </a:cubicBezTo>
                  <a:cubicBezTo>
                    <a:pt x="75" y="11"/>
                    <a:pt x="74" y="12"/>
                    <a:pt x="72" y="13"/>
                  </a:cubicBezTo>
                  <a:lnTo>
                    <a:pt x="72" y="14"/>
                  </a:lnTo>
                  <a:close/>
                  <a:moveTo>
                    <a:pt x="36" y="39"/>
                  </a:moveTo>
                  <a:cubicBezTo>
                    <a:pt x="35" y="39"/>
                    <a:pt x="35" y="39"/>
                    <a:pt x="35" y="39"/>
                  </a:cubicBezTo>
                  <a:cubicBezTo>
                    <a:pt x="36" y="38"/>
                    <a:pt x="36" y="38"/>
                    <a:pt x="36" y="38"/>
                  </a:cubicBezTo>
                  <a:cubicBezTo>
                    <a:pt x="36" y="38"/>
                    <a:pt x="36" y="38"/>
                    <a:pt x="37" y="37"/>
                  </a:cubicBezTo>
                  <a:cubicBezTo>
                    <a:pt x="38" y="36"/>
                    <a:pt x="39" y="35"/>
                    <a:pt x="40" y="34"/>
                  </a:cubicBezTo>
                  <a:cubicBezTo>
                    <a:pt x="40" y="34"/>
                    <a:pt x="40" y="34"/>
                    <a:pt x="40" y="34"/>
                  </a:cubicBezTo>
                  <a:cubicBezTo>
                    <a:pt x="41" y="35"/>
                    <a:pt x="41" y="35"/>
                    <a:pt x="41" y="35"/>
                  </a:cubicBezTo>
                  <a:cubicBezTo>
                    <a:pt x="41" y="35"/>
                    <a:pt x="41" y="35"/>
                    <a:pt x="41" y="35"/>
                  </a:cubicBezTo>
                  <a:cubicBezTo>
                    <a:pt x="40" y="36"/>
                    <a:pt x="39" y="37"/>
                    <a:pt x="38" y="38"/>
                  </a:cubicBezTo>
                  <a:cubicBezTo>
                    <a:pt x="37" y="39"/>
                    <a:pt x="37" y="39"/>
                    <a:pt x="36" y="39"/>
                  </a:cubicBezTo>
                  <a:close/>
                  <a:moveTo>
                    <a:pt x="36" y="39"/>
                  </a:moveTo>
                  <a:cubicBezTo>
                    <a:pt x="36" y="39"/>
                    <a:pt x="36" y="39"/>
                    <a:pt x="36" y="39"/>
                  </a:cubicBezTo>
                  <a:cubicBezTo>
                    <a:pt x="37" y="39"/>
                    <a:pt x="37" y="38"/>
                    <a:pt x="37" y="38"/>
                  </a:cubicBezTo>
                  <a:cubicBezTo>
                    <a:pt x="39" y="37"/>
                    <a:pt x="40" y="36"/>
                    <a:pt x="41" y="35"/>
                  </a:cubicBezTo>
                  <a:cubicBezTo>
                    <a:pt x="40" y="34"/>
                    <a:pt x="40" y="34"/>
                    <a:pt x="40" y="34"/>
                  </a:cubicBezTo>
                  <a:cubicBezTo>
                    <a:pt x="39" y="35"/>
                    <a:pt x="38" y="36"/>
                    <a:pt x="37" y="37"/>
                  </a:cubicBezTo>
                  <a:cubicBezTo>
                    <a:pt x="37" y="38"/>
                    <a:pt x="36" y="38"/>
                    <a:pt x="36" y="39"/>
                  </a:cubicBezTo>
                  <a:close/>
                  <a:moveTo>
                    <a:pt x="70" y="15"/>
                  </a:moveTo>
                  <a:cubicBezTo>
                    <a:pt x="70" y="15"/>
                    <a:pt x="70" y="15"/>
                    <a:pt x="70" y="15"/>
                  </a:cubicBezTo>
                  <a:cubicBezTo>
                    <a:pt x="68" y="16"/>
                    <a:pt x="66" y="17"/>
                    <a:pt x="64" y="18"/>
                  </a:cubicBezTo>
                  <a:cubicBezTo>
                    <a:pt x="64" y="18"/>
                    <a:pt x="64" y="18"/>
                    <a:pt x="64" y="18"/>
                  </a:cubicBezTo>
                  <a:cubicBezTo>
                    <a:pt x="64" y="17"/>
                    <a:pt x="64" y="17"/>
                    <a:pt x="64" y="17"/>
                  </a:cubicBezTo>
                  <a:cubicBezTo>
                    <a:pt x="64" y="17"/>
                    <a:pt x="64" y="17"/>
                    <a:pt x="64" y="17"/>
                  </a:cubicBezTo>
                  <a:cubicBezTo>
                    <a:pt x="65" y="16"/>
                    <a:pt x="67" y="15"/>
                    <a:pt x="69" y="14"/>
                  </a:cubicBezTo>
                  <a:cubicBezTo>
                    <a:pt x="69" y="14"/>
                    <a:pt x="69" y="14"/>
                    <a:pt x="69" y="14"/>
                  </a:cubicBezTo>
                  <a:lnTo>
                    <a:pt x="70" y="15"/>
                  </a:lnTo>
                  <a:close/>
                  <a:moveTo>
                    <a:pt x="64" y="18"/>
                  </a:moveTo>
                  <a:cubicBezTo>
                    <a:pt x="66" y="17"/>
                    <a:pt x="68" y="16"/>
                    <a:pt x="70" y="15"/>
                  </a:cubicBezTo>
                  <a:cubicBezTo>
                    <a:pt x="69" y="14"/>
                    <a:pt x="69" y="14"/>
                    <a:pt x="69" y="14"/>
                  </a:cubicBezTo>
                  <a:cubicBezTo>
                    <a:pt x="67" y="15"/>
                    <a:pt x="66" y="16"/>
                    <a:pt x="64" y="17"/>
                  </a:cubicBezTo>
                  <a:lnTo>
                    <a:pt x="64" y="18"/>
                  </a:lnTo>
                  <a:close/>
                  <a:moveTo>
                    <a:pt x="43" y="33"/>
                  </a:moveTo>
                  <a:cubicBezTo>
                    <a:pt x="42" y="32"/>
                    <a:pt x="42" y="32"/>
                    <a:pt x="42" y="32"/>
                  </a:cubicBezTo>
                  <a:cubicBezTo>
                    <a:pt x="42" y="32"/>
                    <a:pt x="42" y="32"/>
                    <a:pt x="42" y="32"/>
                  </a:cubicBezTo>
                  <a:cubicBezTo>
                    <a:pt x="44" y="31"/>
                    <a:pt x="45" y="30"/>
                    <a:pt x="47" y="28"/>
                  </a:cubicBezTo>
                  <a:cubicBezTo>
                    <a:pt x="47" y="28"/>
                    <a:pt x="47" y="28"/>
                    <a:pt x="47" y="28"/>
                  </a:cubicBezTo>
                  <a:cubicBezTo>
                    <a:pt x="48" y="29"/>
                    <a:pt x="48" y="29"/>
                    <a:pt x="48" y="29"/>
                  </a:cubicBezTo>
                  <a:cubicBezTo>
                    <a:pt x="48" y="29"/>
                    <a:pt x="48" y="29"/>
                    <a:pt x="48" y="29"/>
                  </a:cubicBezTo>
                  <a:cubicBezTo>
                    <a:pt x="46" y="31"/>
                    <a:pt x="44" y="32"/>
                    <a:pt x="43" y="33"/>
                  </a:cubicBezTo>
                  <a:close/>
                  <a:moveTo>
                    <a:pt x="42" y="32"/>
                  </a:moveTo>
                  <a:cubicBezTo>
                    <a:pt x="43" y="33"/>
                    <a:pt x="43" y="33"/>
                    <a:pt x="43" y="33"/>
                  </a:cubicBezTo>
                  <a:cubicBezTo>
                    <a:pt x="44" y="32"/>
                    <a:pt x="46" y="30"/>
                    <a:pt x="47" y="29"/>
                  </a:cubicBezTo>
                  <a:cubicBezTo>
                    <a:pt x="47" y="29"/>
                    <a:pt x="47" y="29"/>
                    <a:pt x="47" y="29"/>
                  </a:cubicBezTo>
                  <a:cubicBezTo>
                    <a:pt x="45" y="30"/>
                    <a:pt x="44" y="31"/>
                    <a:pt x="42" y="32"/>
                  </a:cubicBezTo>
                  <a:close/>
                  <a:moveTo>
                    <a:pt x="62" y="19"/>
                  </a:moveTo>
                  <a:cubicBezTo>
                    <a:pt x="62" y="19"/>
                    <a:pt x="62" y="19"/>
                    <a:pt x="62" y="19"/>
                  </a:cubicBezTo>
                  <a:cubicBezTo>
                    <a:pt x="60" y="20"/>
                    <a:pt x="59" y="21"/>
                    <a:pt x="57" y="23"/>
                  </a:cubicBezTo>
                  <a:cubicBezTo>
                    <a:pt x="57" y="23"/>
                    <a:pt x="57" y="23"/>
                    <a:pt x="57" y="23"/>
                  </a:cubicBezTo>
                  <a:cubicBezTo>
                    <a:pt x="56" y="22"/>
                    <a:pt x="56" y="22"/>
                    <a:pt x="56" y="22"/>
                  </a:cubicBezTo>
                  <a:cubicBezTo>
                    <a:pt x="56" y="21"/>
                    <a:pt x="56" y="21"/>
                    <a:pt x="56" y="21"/>
                  </a:cubicBezTo>
                  <a:cubicBezTo>
                    <a:pt x="58" y="20"/>
                    <a:pt x="60" y="19"/>
                    <a:pt x="61" y="18"/>
                  </a:cubicBezTo>
                  <a:cubicBezTo>
                    <a:pt x="62" y="18"/>
                    <a:pt x="62" y="18"/>
                    <a:pt x="62" y="18"/>
                  </a:cubicBezTo>
                  <a:lnTo>
                    <a:pt x="62" y="19"/>
                  </a:lnTo>
                  <a:close/>
                  <a:moveTo>
                    <a:pt x="57" y="22"/>
                  </a:moveTo>
                  <a:cubicBezTo>
                    <a:pt x="58" y="21"/>
                    <a:pt x="60" y="20"/>
                    <a:pt x="62" y="19"/>
                  </a:cubicBezTo>
                  <a:cubicBezTo>
                    <a:pt x="61" y="18"/>
                    <a:pt x="61" y="18"/>
                    <a:pt x="61" y="18"/>
                  </a:cubicBezTo>
                  <a:cubicBezTo>
                    <a:pt x="60" y="19"/>
                    <a:pt x="58" y="20"/>
                    <a:pt x="56" y="22"/>
                  </a:cubicBezTo>
                  <a:lnTo>
                    <a:pt x="57" y="22"/>
                  </a:lnTo>
                  <a:close/>
                  <a:moveTo>
                    <a:pt x="50" y="28"/>
                  </a:moveTo>
                  <a:cubicBezTo>
                    <a:pt x="49" y="27"/>
                    <a:pt x="49" y="27"/>
                    <a:pt x="49" y="27"/>
                  </a:cubicBezTo>
                  <a:cubicBezTo>
                    <a:pt x="49" y="27"/>
                    <a:pt x="49" y="27"/>
                    <a:pt x="49" y="27"/>
                  </a:cubicBezTo>
                  <a:cubicBezTo>
                    <a:pt x="51" y="25"/>
                    <a:pt x="52" y="24"/>
                    <a:pt x="54" y="23"/>
                  </a:cubicBezTo>
                  <a:cubicBezTo>
                    <a:pt x="54" y="23"/>
                    <a:pt x="54" y="23"/>
                    <a:pt x="54" y="23"/>
                  </a:cubicBezTo>
                  <a:cubicBezTo>
                    <a:pt x="55" y="24"/>
                    <a:pt x="55" y="24"/>
                    <a:pt x="55" y="24"/>
                  </a:cubicBezTo>
                  <a:cubicBezTo>
                    <a:pt x="55" y="24"/>
                    <a:pt x="55" y="24"/>
                    <a:pt x="55" y="24"/>
                  </a:cubicBezTo>
                  <a:cubicBezTo>
                    <a:pt x="53" y="25"/>
                    <a:pt x="51" y="26"/>
                    <a:pt x="50" y="28"/>
                  </a:cubicBezTo>
                  <a:close/>
                  <a:moveTo>
                    <a:pt x="49" y="27"/>
                  </a:moveTo>
                  <a:cubicBezTo>
                    <a:pt x="50" y="27"/>
                    <a:pt x="50" y="27"/>
                    <a:pt x="50" y="27"/>
                  </a:cubicBezTo>
                  <a:cubicBezTo>
                    <a:pt x="51" y="26"/>
                    <a:pt x="53" y="25"/>
                    <a:pt x="54" y="24"/>
                  </a:cubicBezTo>
                  <a:cubicBezTo>
                    <a:pt x="54" y="23"/>
                    <a:pt x="54" y="23"/>
                    <a:pt x="54" y="23"/>
                  </a:cubicBezTo>
                  <a:cubicBezTo>
                    <a:pt x="52" y="24"/>
                    <a:pt x="51" y="26"/>
                    <a:pt x="4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5" name="Freeform 124">
              <a:extLst>
                <a:ext uri="{FF2B5EF4-FFF2-40B4-BE49-F238E27FC236}">
                  <a16:creationId xmlns:a16="http://schemas.microsoft.com/office/drawing/2014/main" xmlns="" id="{81CEB47C-14B5-4319-A934-CEA0CA77A338}"/>
                </a:ext>
              </a:extLst>
            </p:cNvPr>
            <p:cNvSpPr>
              <a:spLocks noEditPoints="1"/>
            </p:cNvSpPr>
            <p:nvPr/>
          </p:nvSpPr>
          <p:spPr bwMode="auto">
            <a:xfrm>
              <a:off x="3868995" y="4037012"/>
              <a:ext cx="558036" cy="560963"/>
            </a:xfrm>
            <a:custGeom>
              <a:avLst/>
              <a:gdLst>
                <a:gd name="T0" fmla="*/ 197 w 242"/>
                <a:gd name="T1" fmla="*/ 214 h 243"/>
                <a:gd name="T2" fmla="*/ 184 w 242"/>
                <a:gd name="T3" fmla="*/ 225 h 243"/>
                <a:gd name="T4" fmla="*/ 171 w 242"/>
                <a:gd name="T5" fmla="*/ 232 h 243"/>
                <a:gd name="T6" fmla="*/ 206 w 242"/>
                <a:gd name="T7" fmla="*/ 208 h 243"/>
                <a:gd name="T8" fmla="*/ 163 w 242"/>
                <a:gd name="T9" fmla="*/ 234 h 243"/>
                <a:gd name="T10" fmla="*/ 155 w 242"/>
                <a:gd name="T11" fmla="*/ 237 h 243"/>
                <a:gd name="T12" fmla="*/ 217 w 242"/>
                <a:gd name="T13" fmla="*/ 194 h 243"/>
                <a:gd name="T14" fmla="*/ 222 w 242"/>
                <a:gd name="T15" fmla="*/ 188 h 243"/>
                <a:gd name="T16" fmla="*/ 144 w 242"/>
                <a:gd name="T17" fmla="*/ 239 h 243"/>
                <a:gd name="T18" fmla="*/ 229 w 242"/>
                <a:gd name="T19" fmla="*/ 175 h 243"/>
                <a:gd name="T20" fmla="*/ 232 w 242"/>
                <a:gd name="T21" fmla="*/ 167 h 243"/>
                <a:gd name="T22" fmla="*/ 127 w 242"/>
                <a:gd name="T23" fmla="*/ 243 h 243"/>
                <a:gd name="T24" fmla="*/ 113 w 242"/>
                <a:gd name="T25" fmla="*/ 243 h 243"/>
                <a:gd name="T26" fmla="*/ 237 w 242"/>
                <a:gd name="T27" fmla="*/ 157 h 243"/>
                <a:gd name="T28" fmla="*/ 104 w 242"/>
                <a:gd name="T29" fmla="*/ 242 h 243"/>
                <a:gd name="T30" fmla="*/ 96 w 242"/>
                <a:gd name="T31" fmla="*/ 239 h 243"/>
                <a:gd name="T32" fmla="*/ 240 w 242"/>
                <a:gd name="T33" fmla="*/ 134 h 243"/>
                <a:gd name="T34" fmla="*/ 241 w 242"/>
                <a:gd name="T35" fmla="*/ 125 h 243"/>
                <a:gd name="T36" fmla="*/ 85 w 242"/>
                <a:gd name="T37" fmla="*/ 237 h 243"/>
                <a:gd name="T38" fmla="*/ 71 w 242"/>
                <a:gd name="T39" fmla="*/ 233 h 243"/>
                <a:gd name="T40" fmla="*/ 241 w 242"/>
                <a:gd name="T41" fmla="*/ 115 h 243"/>
                <a:gd name="T42" fmla="*/ 241 w 242"/>
                <a:gd name="T43" fmla="*/ 106 h 243"/>
                <a:gd name="T44" fmla="*/ 62 w 242"/>
                <a:gd name="T45" fmla="*/ 227 h 243"/>
                <a:gd name="T46" fmla="*/ 239 w 242"/>
                <a:gd name="T47" fmla="*/ 98 h 243"/>
                <a:gd name="T48" fmla="*/ 235 w 242"/>
                <a:gd name="T49" fmla="*/ 84 h 243"/>
                <a:gd name="T50" fmla="*/ 47 w 242"/>
                <a:gd name="T51" fmla="*/ 218 h 243"/>
                <a:gd name="T52" fmla="*/ 36 w 242"/>
                <a:gd name="T53" fmla="*/ 209 h 243"/>
                <a:gd name="T54" fmla="*/ 231 w 242"/>
                <a:gd name="T55" fmla="*/ 74 h 243"/>
                <a:gd name="T56" fmla="*/ 227 w 242"/>
                <a:gd name="T57" fmla="*/ 66 h 243"/>
                <a:gd name="T58" fmla="*/ 30 w 242"/>
                <a:gd name="T59" fmla="*/ 200 h 243"/>
                <a:gd name="T60" fmla="*/ 223 w 242"/>
                <a:gd name="T61" fmla="*/ 58 h 243"/>
                <a:gd name="T62" fmla="*/ 215 w 242"/>
                <a:gd name="T63" fmla="*/ 47 h 243"/>
                <a:gd name="T64" fmla="*/ 16 w 242"/>
                <a:gd name="T65" fmla="*/ 181 h 243"/>
                <a:gd name="T66" fmla="*/ 14 w 242"/>
                <a:gd name="T67" fmla="*/ 179 h 243"/>
                <a:gd name="T68" fmla="*/ 208 w 242"/>
                <a:gd name="T69" fmla="*/ 38 h 243"/>
                <a:gd name="T70" fmla="*/ 9 w 242"/>
                <a:gd name="T71" fmla="*/ 166 h 243"/>
                <a:gd name="T72" fmla="*/ 7 w 242"/>
                <a:gd name="T73" fmla="*/ 164 h 243"/>
                <a:gd name="T74" fmla="*/ 196 w 242"/>
                <a:gd name="T75" fmla="*/ 26 h 243"/>
                <a:gd name="T76" fmla="*/ 3 w 242"/>
                <a:gd name="T77" fmla="*/ 150 h 243"/>
                <a:gd name="T78" fmla="*/ 1 w 242"/>
                <a:gd name="T79" fmla="*/ 142 h 243"/>
                <a:gd name="T80" fmla="*/ 176 w 242"/>
                <a:gd name="T81" fmla="*/ 15 h 243"/>
                <a:gd name="T82" fmla="*/ 173 w 242"/>
                <a:gd name="T83" fmla="*/ 14 h 243"/>
                <a:gd name="T84" fmla="*/ 1 w 242"/>
                <a:gd name="T85" fmla="*/ 131 h 243"/>
                <a:gd name="T86" fmla="*/ 160 w 242"/>
                <a:gd name="T87" fmla="*/ 8 h 243"/>
                <a:gd name="T88" fmla="*/ 152 w 242"/>
                <a:gd name="T89" fmla="*/ 5 h 243"/>
                <a:gd name="T90" fmla="*/ 1 w 242"/>
                <a:gd name="T91" fmla="*/ 108 h 243"/>
                <a:gd name="T92" fmla="*/ 1 w 242"/>
                <a:gd name="T93" fmla="*/ 105 h 243"/>
                <a:gd name="T94" fmla="*/ 141 w 242"/>
                <a:gd name="T95" fmla="*/ 4 h 243"/>
                <a:gd name="T96" fmla="*/ 133 w 242"/>
                <a:gd name="T97" fmla="*/ 2 h 243"/>
                <a:gd name="T98" fmla="*/ 7 w 242"/>
                <a:gd name="T99" fmla="*/ 83 h 243"/>
                <a:gd name="T100" fmla="*/ 124 w 242"/>
                <a:gd name="T101" fmla="*/ 1 h 243"/>
                <a:gd name="T102" fmla="*/ 110 w 242"/>
                <a:gd name="T103" fmla="*/ 2 h 243"/>
                <a:gd name="T104" fmla="*/ 10 w 242"/>
                <a:gd name="T105" fmla="*/ 72 h 243"/>
                <a:gd name="T106" fmla="*/ 15 w 242"/>
                <a:gd name="T107" fmla="*/ 65 h 243"/>
                <a:gd name="T108" fmla="*/ 99 w 242"/>
                <a:gd name="T109" fmla="*/ 2 h 243"/>
                <a:gd name="T110" fmla="*/ 22 w 242"/>
                <a:gd name="T111" fmla="*/ 52 h 243"/>
                <a:gd name="T112" fmla="*/ 27 w 242"/>
                <a:gd name="T113" fmla="*/ 45 h 243"/>
                <a:gd name="T114" fmla="*/ 77 w 242"/>
                <a:gd name="T115" fmla="*/ 10 h 243"/>
                <a:gd name="T116" fmla="*/ 75 w 242"/>
                <a:gd name="T117" fmla="*/ 11 h 243"/>
                <a:gd name="T118" fmla="*/ 39 w 242"/>
                <a:gd name="T119" fmla="*/ 34 h 243"/>
                <a:gd name="T120" fmla="*/ 67 w 242"/>
                <a:gd name="T121" fmla="*/ 14 h 243"/>
                <a:gd name="T122" fmla="*/ 60 w 242"/>
                <a:gd name="T123" fmla="*/ 18 h 243"/>
                <a:gd name="T124" fmla="*/ 53 w 242"/>
                <a:gd name="T125" fmla="*/ 2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2" h="243">
                  <a:moveTo>
                    <a:pt x="191" y="220"/>
                  </a:moveTo>
                  <a:cubicBezTo>
                    <a:pt x="191" y="221"/>
                    <a:pt x="191" y="221"/>
                    <a:pt x="191" y="221"/>
                  </a:cubicBezTo>
                  <a:cubicBezTo>
                    <a:pt x="190" y="222"/>
                    <a:pt x="188" y="223"/>
                    <a:pt x="186" y="224"/>
                  </a:cubicBezTo>
                  <a:cubicBezTo>
                    <a:pt x="186" y="224"/>
                    <a:pt x="186" y="224"/>
                    <a:pt x="186" y="224"/>
                  </a:cubicBezTo>
                  <a:cubicBezTo>
                    <a:pt x="185" y="223"/>
                    <a:pt x="185" y="223"/>
                    <a:pt x="185" y="223"/>
                  </a:cubicBezTo>
                  <a:cubicBezTo>
                    <a:pt x="185" y="223"/>
                    <a:pt x="185" y="223"/>
                    <a:pt x="185" y="223"/>
                  </a:cubicBezTo>
                  <a:cubicBezTo>
                    <a:pt x="187" y="222"/>
                    <a:pt x="189" y="221"/>
                    <a:pt x="190" y="220"/>
                  </a:cubicBezTo>
                  <a:cubicBezTo>
                    <a:pt x="191" y="219"/>
                    <a:pt x="191" y="219"/>
                    <a:pt x="191" y="219"/>
                  </a:cubicBezTo>
                  <a:lnTo>
                    <a:pt x="191" y="220"/>
                  </a:lnTo>
                  <a:close/>
                  <a:moveTo>
                    <a:pt x="186" y="224"/>
                  </a:moveTo>
                  <a:cubicBezTo>
                    <a:pt x="188" y="223"/>
                    <a:pt x="189" y="222"/>
                    <a:pt x="191" y="220"/>
                  </a:cubicBezTo>
                  <a:cubicBezTo>
                    <a:pt x="190" y="220"/>
                    <a:pt x="190" y="220"/>
                    <a:pt x="190" y="220"/>
                  </a:cubicBezTo>
                  <a:cubicBezTo>
                    <a:pt x="189" y="221"/>
                    <a:pt x="187" y="222"/>
                    <a:pt x="186" y="223"/>
                  </a:cubicBezTo>
                  <a:lnTo>
                    <a:pt x="186" y="224"/>
                  </a:lnTo>
                  <a:close/>
                  <a:moveTo>
                    <a:pt x="193" y="219"/>
                  </a:moveTo>
                  <a:cubicBezTo>
                    <a:pt x="192" y="218"/>
                    <a:pt x="192" y="218"/>
                    <a:pt x="192" y="218"/>
                  </a:cubicBezTo>
                  <a:cubicBezTo>
                    <a:pt x="192" y="218"/>
                    <a:pt x="192" y="218"/>
                    <a:pt x="192" y="218"/>
                  </a:cubicBezTo>
                  <a:cubicBezTo>
                    <a:pt x="194" y="217"/>
                    <a:pt x="196" y="216"/>
                    <a:pt x="197" y="214"/>
                  </a:cubicBezTo>
                  <a:cubicBezTo>
                    <a:pt x="197" y="214"/>
                    <a:pt x="197" y="214"/>
                    <a:pt x="197" y="214"/>
                  </a:cubicBezTo>
                  <a:cubicBezTo>
                    <a:pt x="198" y="215"/>
                    <a:pt x="198" y="215"/>
                    <a:pt x="198" y="215"/>
                  </a:cubicBezTo>
                  <a:cubicBezTo>
                    <a:pt x="198" y="215"/>
                    <a:pt x="198" y="215"/>
                    <a:pt x="198" y="215"/>
                  </a:cubicBezTo>
                  <a:cubicBezTo>
                    <a:pt x="196" y="217"/>
                    <a:pt x="195" y="218"/>
                    <a:pt x="193" y="219"/>
                  </a:cubicBezTo>
                  <a:close/>
                  <a:moveTo>
                    <a:pt x="193" y="218"/>
                  </a:moveTo>
                  <a:cubicBezTo>
                    <a:pt x="193" y="219"/>
                    <a:pt x="193" y="219"/>
                    <a:pt x="193" y="219"/>
                  </a:cubicBezTo>
                  <a:cubicBezTo>
                    <a:pt x="195" y="218"/>
                    <a:pt x="196" y="216"/>
                    <a:pt x="198" y="215"/>
                  </a:cubicBezTo>
                  <a:cubicBezTo>
                    <a:pt x="197" y="215"/>
                    <a:pt x="197" y="215"/>
                    <a:pt x="197" y="215"/>
                  </a:cubicBezTo>
                  <a:cubicBezTo>
                    <a:pt x="196" y="216"/>
                    <a:pt x="194" y="217"/>
                    <a:pt x="193" y="218"/>
                  </a:cubicBezTo>
                  <a:close/>
                  <a:moveTo>
                    <a:pt x="184" y="225"/>
                  </a:moveTo>
                  <a:cubicBezTo>
                    <a:pt x="184" y="225"/>
                    <a:pt x="184" y="225"/>
                    <a:pt x="184" y="225"/>
                  </a:cubicBezTo>
                  <a:cubicBezTo>
                    <a:pt x="182" y="226"/>
                    <a:pt x="181" y="227"/>
                    <a:pt x="179" y="228"/>
                  </a:cubicBezTo>
                  <a:cubicBezTo>
                    <a:pt x="179" y="228"/>
                    <a:pt x="179" y="228"/>
                    <a:pt x="179" y="228"/>
                  </a:cubicBezTo>
                  <a:cubicBezTo>
                    <a:pt x="178" y="227"/>
                    <a:pt x="178" y="227"/>
                    <a:pt x="178" y="227"/>
                  </a:cubicBezTo>
                  <a:cubicBezTo>
                    <a:pt x="178" y="227"/>
                    <a:pt x="178" y="227"/>
                    <a:pt x="178" y="227"/>
                  </a:cubicBezTo>
                  <a:cubicBezTo>
                    <a:pt x="180" y="226"/>
                    <a:pt x="182" y="225"/>
                    <a:pt x="183" y="224"/>
                  </a:cubicBezTo>
                  <a:cubicBezTo>
                    <a:pt x="183" y="224"/>
                    <a:pt x="183" y="224"/>
                    <a:pt x="183" y="224"/>
                  </a:cubicBezTo>
                  <a:lnTo>
                    <a:pt x="184" y="225"/>
                  </a:lnTo>
                  <a:close/>
                  <a:moveTo>
                    <a:pt x="179" y="228"/>
                  </a:moveTo>
                  <a:cubicBezTo>
                    <a:pt x="180" y="227"/>
                    <a:pt x="182" y="226"/>
                    <a:pt x="184" y="225"/>
                  </a:cubicBezTo>
                  <a:cubicBezTo>
                    <a:pt x="183" y="225"/>
                    <a:pt x="183" y="225"/>
                    <a:pt x="183" y="225"/>
                  </a:cubicBezTo>
                  <a:cubicBezTo>
                    <a:pt x="182" y="225"/>
                    <a:pt x="180" y="226"/>
                    <a:pt x="178" y="227"/>
                  </a:cubicBezTo>
                  <a:lnTo>
                    <a:pt x="179" y="228"/>
                  </a:lnTo>
                  <a:close/>
                  <a:moveTo>
                    <a:pt x="200" y="214"/>
                  </a:moveTo>
                  <a:cubicBezTo>
                    <a:pt x="199" y="213"/>
                    <a:pt x="199" y="213"/>
                    <a:pt x="199" y="213"/>
                  </a:cubicBezTo>
                  <a:cubicBezTo>
                    <a:pt x="199" y="213"/>
                    <a:pt x="199" y="213"/>
                    <a:pt x="199" y="213"/>
                  </a:cubicBezTo>
                  <a:cubicBezTo>
                    <a:pt x="201" y="211"/>
                    <a:pt x="202" y="210"/>
                    <a:pt x="203" y="209"/>
                  </a:cubicBezTo>
                  <a:cubicBezTo>
                    <a:pt x="204" y="209"/>
                    <a:pt x="204" y="209"/>
                    <a:pt x="204" y="209"/>
                  </a:cubicBezTo>
                  <a:cubicBezTo>
                    <a:pt x="204" y="210"/>
                    <a:pt x="204" y="210"/>
                    <a:pt x="204" y="210"/>
                  </a:cubicBezTo>
                  <a:cubicBezTo>
                    <a:pt x="204" y="210"/>
                    <a:pt x="204" y="210"/>
                    <a:pt x="204" y="210"/>
                  </a:cubicBezTo>
                  <a:cubicBezTo>
                    <a:pt x="203" y="211"/>
                    <a:pt x="201" y="212"/>
                    <a:pt x="200" y="214"/>
                  </a:cubicBezTo>
                  <a:close/>
                  <a:moveTo>
                    <a:pt x="199" y="213"/>
                  </a:moveTo>
                  <a:cubicBezTo>
                    <a:pt x="200" y="213"/>
                    <a:pt x="200" y="213"/>
                    <a:pt x="200" y="213"/>
                  </a:cubicBezTo>
                  <a:cubicBezTo>
                    <a:pt x="201" y="212"/>
                    <a:pt x="203" y="211"/>
                    <a:pt x="204" y="210"/>
                  </a:cubicBezTo>
                  <a:cubicBezTo>
                    <a:pt x="204" y="209"/>
                    <a:pt x="204" y="209"/>
                    <a:pt x="204" y="209"/>
                  </a:cubicBezTo>
                  <a:cubicBezTo>
                    <a:pt x="202" y="210"/>
                    <a:pt x="201" y="212"/>
                    <a:pt x="199" y="213"/>
                  </a:cubicBezTo>
                  <a:close/>
                  <a:moveTo>
                    <a:pt x="177" y="229"/>
                  </a:moveTo>
                  <a:cubicBezTo>
                    <a:pt x="177" y="230"/>
                    <a:pt x="177" y="230"/>
                    <a:pt x="177" y="230"/>
                  </a:cubicBezTo>
                  <a:cubicBezTo>
                    <a:pt x="175" y="230"/>
                    <a:pt x="173" y="231"/>
                    <a:pt x="171" y="232"/>
                  </a:cubicBezTo>
                  <a:cubicBezTo>
                    <a:pt x="171" y="232"/>
                    <a:pt x="171" y="232"/>
                    <a:pt x="171" y="232"/>
                  </a:cubicBezTo>
                  <a:cubicBezTo>
                    <a:pt x="170" y="231"/>
                    <a:pt x="170" y="231"/>
                    <a:pt x="170" y="231"/>
                  </a:cubicBezTo>
                  <a:cubicBezTo>
                    <a:pt x="171" y="231"/>
                    <a:pt x="171" y="231"/>
                    <a:pt x="171" y="231"/>
                  </a:cubicBezTo>
                  <a:cubicBezTo>
                    <a:pt x="172" y="230"/>
                    <a:pt x="174" y="229"/>
                    <a:pt x="176" y="228"/>
                  </a:cubicBezTo>
                  <a:cubicBezTo>
                    <a:pt x="176" y="228"/>
                    <a:pt x="176" y="228"/>
                    <a:pt x="176" y="228"/>
                  </a:cubicBezTo>
                  <a:lnTo>
                    <a:pt x="177" y="229"/>
                  </a:lnTo>
                  <a:close/>
                  <a:moveTo>
                    <a:pt x="171" y="232"/>
                  </a:moveTo>
                  <a:cubicBezTo>
                    <a:pt x="173" y="231"/>
                    <a:pt x="175" y="230"/>
                    <a:pt x="176" y="229"/>
                  </a:cubicBezTo>
                  <a:cubicBezTo>
                    <a:pt x="176" y="229"/>
                    <a:pt x="176" y="229"/>
                    <a:pt x="176" y="229"/>
                  </a:cubicBezTo>
                  <a:cubicBezTo>
                    <a:pt x="174" y="230"/>
                    <a:pt x="173" y="230"/>
                    <a:pt x="171" y="231"/>
                  </a:cubicBezTo>
                  <a:lnTo>
                    <a:pt x="171" y="232"/>
                  </a:lnTo>
                  <a:close/>
                  <a:moveTo>
                    <a:pt x="206" y="208"/>
                  </a:moveTo>
                  <a:cubicBezTo>
                    <a:pt x="205" y="207"/>
                    <a:pt x="205" y="207"/>
                    <a:pt x="205" y="207"/>
                  </a:cubicBezTo>
                  <a:cubicBezTo>
                    <a:pt x="205" y="207"/>
                    <a:pt x="205" y="207"/>
                    <a:pt x="205" y="207"/>
                  </a:cubicBezTo>
                  <a:cubicBezTo>
                    <a:pt x="207" y="205"/>
                    <a:pt x="208" y="204"/>
                    <a:pt x="210" y="203"/>
                  </a:cubicBezTo>
                  <a:cubicBezTo>
                    <a:pt x="210" y="202"/>
                    <a:pt x="210" y="202"/>
                    <a:pt x="210" y="202"/>
                  </a:cubicBezTo>
                  <a:cubicBezTo>
                    <a:pt x="211" y="203"/>
                    <a:pt x="211" y="203"/>
                    <a:pt x="211" y="203"/>
                  </a:cubicBezTo>
                  <a:cubicBezTo>
                    <a:pt x="210" y="203"/>
                    <a:pt x="210" y="203"/>
                    <a:pt x="210" y="203"/>
                  </a:cubicBezTo>
                  <a:cubicBezTo>
                    <a:pt x="209" y="205"/>
                    <a:pt x="208" y="206"/>
                    <a:pt x="206" y="208"/>
                  </a:cubicBezTo>
                  <a:close/>
                  <a:moveTo>
                    <a:pt x="206" y="207"/>
                  </a:moveTo>
                  <a:cubicBezTo>
                    <a:pt x="206" y="208"/>
                    <a:pt x="206" y="208"/>
                    <a:pt x="206" y="208"/>
                  </a:cubicBezTo>
                  <a:cubicBezTo>
                    <a:pt x="206" y="208"/>
                    <a:pt x="206" y="208"/>
                    <a:pt x="206" y="208"/>
                  </a:cubicBezTo>
                  <a:cubicBezTo>
                    <a:pt x="208" y="206"/>
                    <a:pt x="209" y="205"/>
                    <a:pt x="210" y="203"/>
                  </a:cubicBezTo>
                  <a:cubicBezTo>
                    <a:pt x="210" y="203"/>
                    <a:pt x="210" y="203"/>
                    <a:pt x="210" y="203"/>
                  </a:cubicBezTo>
                  <a:cubicBezTo>
                    <a:pt x="208" y="204"/>
                    <a:pt x="207" y="206"/>
                    <a:pt x="206" y="207"/>
                  </a:cubicBezTo>
                  <a:close/>
                  <a:moveTo>
                    <a:pt x="169" y="233"/>
                  </a:moveTo>
                  <a:cubicBezTo>
                    <a:pt x="169" y="233"/>
                    <a:pt x="169" y="233"/>
                    <a:pt x="169" y="233"/>
                  </a:cubicBezTo>
                  <a:cubicBezTo>
                    <a:pt x="167" y="234"/>
                    <a:pt x="165" y="235"/>
                    <a:pt x="163" y="235"/>
                  </a:cubicBezTo>
                  <a:cubicBezTo>
                    <a:pt x="163" y="235"/>
                    <a:pt x="163" y="235"/>
                    <a:pt x="163" y="235"/>
                  </a:cubicBezTo>
                  <a:cubicBezTo>
                    <a:pt x="163" y="234"/>
                    <a:pt x="163" y="234"/>
                    <a:pt x="163" y="234"/>
                  </a:cubicBezTo>
                  <a:cubicBezTo>
                    <a:pt x="163" y="234"/>
                    <a:pt x="163" y="234"/>
                    <a:pt x="163" y="234"/>
                  </a:cubicBezTo>
                  <a:cubicBezTo>
                    <a:pt x="165" y="234"/>
                    <a:pt x="166" y="233"/>
                    <a:pt x="168" y="232"/>
                  </a:cubicBezTo>
                  <a:cubicBezTo>
                    <a:pt x="168" y="232"/>
                    <a:pt x="168" y="232"/>
                    <a:pt x="168" y="232"/>
                  </a:cubicBezTo>
                  <a:lnTo>
                    <a:pt x="169" y="233"/>
                  </a:lnTo>
                  <a:close/>
                  <a:moveTo>
                    <a:pt x="163" y="235"/>
                  </a:moveTo>
                  <a:cubicBezTo>
                    <a:pt x="165" y="234"/>
                    <a:pt x="167" y="234"/>
                    <a:pt x="169" y="233"/>
                  </a:cubicBezTo>
                  <a:cubicBezTo>
                    <a:pt x="168" y="232"/>
                    <a:pt x="168" y="232"/>
                    <a:pt x="168" y="232"/>
                  </a:cubicBezTo>
                  <a:cubicBezTo>
                    <a:pt x="167" y="233"/>
                    <a:pt x="165" y="234"/>
                    <a:pt x="163" y="234"/>
                  </a:cubicBezTo>
                  <a:lnTo>
                    <a:pt x="163" y="235"/>
                  </a:lnTo>
                  <a:close/>
                  <a:moveTo>
                    <a:pt x="212" y="202"/>
                  </a:moveTo>
                  <a:cubicBezTo>
                    <a:pt x="211" y="201"/>
                    <a:pt x="211" y="201"/>
                    <a:pt x="211" y="201"/>
                  </a:cubicBezTo>
                  <a:cubicBezTo>
                    <a:pt x="211" y="201"/>
                    <a:pt x="211" y="201"/>
                    <a:pt x="211" y="201"/>
                  </a:cubicBezTo>
                  <a:cubicBezTo>
                    <a:pt x="213" y="199"/>
                    <a:pt x="214" y="198"/>
                    <a:pt x="215" y="196"/>
                  </a:cubicBezTo>
                  <a:cubicBezTo>
                    <a:pt x="215" y="196"/>
                    <a:pt x="215" y="196"/>
                    <a:pt x="215" y="196"/>
                  </a:cubicBezTo>
                  <a:cubicBezTo>
                    <a:pt x="216" y="197"/>
                    <a:pt x="216" y="197"/>
                    <a:pt x="216" y="197"/>
                  </a:cubicBezTo>
                  <a:cubicBezTo>
                    <a:pt x="216" y="197"/>
                    <a:pt x="216" y="197"/>
                    <a:pt x="216" y="197"/>
                  </a:cubicBezTo>
                  <a:cubicBezTo>
                    <a:pt x="215" y="198"/>
                    <a:pt x="213" y="200"/>
                    <a:pt x="212" y="202"/>
                  </a:cubicBezTo>
                  <a:close/>
                  <a:moveTo>
                    <a:pt x="212" y="201"/>
                  </a:moveTo>
                  <a:cubicBezTo>
                    <a:pt x="212" y="201"/>
                    <a:pt x="212" y="201"/>
                    <a:pt x="212" y="201"/>
                  </a:cubicBezTo>
                  <a:cubicBezTo>
                    <a:pt x="213" y="200"/>
                    <a:pt x="215" y="198"/>
                    <a:pt x="216" y="197"/>
                  </a:cubicBezTo>
                  <a:cubicBezTo>
                    <a:pt x="215" y="196"/>
                    <a:pt x="215" y="196"/>
                    <a:pt x="215" y="196"/>
                  </a:cubicBezTo>
                  <a:cubicBezTo>
                    <a:pt x="214" y="198"/>
                    <a:pt x="213" y="199"/>
                    <a:pt x="212" y="201"/>
                  </a:cubicBezTo>
                  <a:close/>
                  <a:moveTo>
                    <a:pt x="161" y="236"/>
                  </a:moveTo>
                  <a:cubicBezTo>
                    <a:pt x="161" y="236"/>
                    <a:pt x="161" y="236"/>
                    <a:pt x="161" y="236"/>
                  </a:cubicBezTo>
                  <a:cubicBezTo>
                    <a:pt x="159" y="237"/>
                    <a:pt x="157" y="238"/>
                    <a:pt x="155" y="238"/>
                  </a:cubicBezTo>
                  <a:cubicBezTo>
                    <a:pt x="155" y="238"/>
                    <a:pt x="155" y="238"/>
                    <a:pt x="155" y="238"/>
                  </a:cubicBezTo>
                  <a:cubicBezTo>
                    <a:pt x="155" y="237"/>
                    <a:pt x="155" y="237"/>
                    <a:pt x="155" y="237"/>
                  </a:cubicBezTo>
                  <a:cubicBezTo>
                    <a:pt x="155" y="237"/>
                    <a:pt x="155" y="237"/>
                    <a:pt x="155" y="237"/>
                  </a:cubicBezTo>
                  <a:cubicBezTo>
                    <a:pt x="157" y="236"/>
                    <a:pt x="159" y="236"/>
                    <a:pt x="160" y="235"/>
                  </a:cubicBezTo>
                  <a:cubicBezTo>
                    <a:pt x="161" y="235"/>
                    <a:pt x="161" y="235"/>
                    <a:pt x="161" y="235"/>
                  </a:cubicBezTo>
                  <a:lnTo>
                    <a:pt x="161" y="236"/>
                  </a:lnTo>
                  <a:close/>
                  <a:moveTo>
                    <a:pt x="155" y="238"/>
                  </a:moveTo>
                  <a:cubicBezTo>
                    <a:pt x="157" y="237"/>
                    <a:pt x="159" y="237"/>
                    <a:pt x="161" y="236"/>
                  </a:cubicBezTo>
                  <a:cubicBezTo>
                    <a:pt x="160" y="235"/>
                    <a:pt x="160" y="235"/>
                    <a:pt x="160" y="235"/>
                  </a:cubicBezTo>
                  <a:cubicBezTo>
                    <a:pt x="159" y="236"/>
                    <a:pt x="157" y="237"/>
                    <a:pt x="155" y="237"/>
                  </a:cubicBezTo>
                  <a:lnTo>
                    <a:pt x="155" y="238"/>
                  </a:lnTo>
                  <a:close/>
                  <a:moveTo>
                    <a:pt x="217" y="195"/>
                  </a:moveTo>
                  <a:cubicBezTo>
                    <a:pt x="216" y="194"/>
                    <a:pt x="216" y="194"/>
                    <a:pt x="216" y="194"/>
                  </a:cubicBezTo>
                  <a:cubicBezTo>
                    <a:pt x="217" y="194"/>
                    <a:pt x="217" y="194"/>
                    <a:pt x="217" y="194"/>
                  </a:cubicBezTo>
                  <a:cubicBezTo>
                    <a:pt x="218" y="193"/>
                    <a:pt x="219" y="191"/>
                    <a:pt x="220" y="189"/>
                  </a:cubicBezTo>
                  <a:cubicBezTo>
                    <a:pt x="220" y="189"/>
                    <a:pt x="220" y="189"/>
                    <a:pt x="220" y="189"/>
                  </a:cubicBezTo>
                  <a:cubicBezTo>
                    <a:pt x="221" y="190"/>
                    <a:pt x="221" y="190"/>
                    <a:pt x="221" y="190"/>
                  </a:cubicBezTo>
                  <a:cubicBezTo>
                    <a:pt x="221" y="190"/>
                    <a:pt x="221" y="190"/>
                    <a:pt x="221" y="190"/>
                  </a:cubicBezTo>
                  <a:cubicBezTo>
                    <a:pt x="220" y="192"/>
                    <a:pt x="219" y="193"/>
                    <a:pt x="218" y="195"/>
                  </a:cubicBezTo>
                  <a:lnTo>
                    <a:pt x="217" y="195"/>
                  </a:lnTo>
                  <a:close/>
                  <a:moveTo>
                    <a:pt x="217" y="194"/>
                  </a:moveTo>
                  <a:cubicBezTo>
                    <a:pt x="217" y="195"/>
                    <a:pt x="217" y="195"/>
                    <a:pt x="217" y="195"/>
                  </a:cubicBezTo>
                  <a:cubicBezTo>
                    <a:pt x="219" y="193"/>
                    <a:pt x="220" y="192"/>
                    <a:pt x="221" y="190"/>
                  </a:cubicBezTo>
                  <a:cubicBezTo>
                    <a:pt x="220" y="190"/>
                    <a:pt x="220" y="190"/>
                    <a:pt x="220" y="190"/>
                  </a:cubicBezTo>
                  <a:cubicBezTo>
                    <a:pt x="219" y="191"/>
                    <a:pt x="218" y="193"/>
                    <a:pt x="217" y="194"/>
                  </a:cubicBezTo>
                  <a:close/>
                  <a:moveTo>
                    <a:pt x="153" y="239"/>
                  </a:moveTo>
                  <a:cubicBezTo>
                    <a:pt x="153" y="239"/>
                    <a:pt x="153" y="239"/>
                    <a:pt x="153" y="239"/>
                  </a:cubicBezTo>
                  <a:cubicBezTo>
                    <a:pt x="151" y="239"/>
                    <a:pt x="149" y="240"/>
                    <a:pt x="147" y="240"/>
                  </a:cubicBezTo>
                  <a:cubicBezTo>
                    <a:pt x="147" y="240"/>
                    <a:pt x="147" y="240"/>
                    <a:pt x="147" y="240"/>
                  </a:cubicBezTo>
                  <a:cubicBezTo>
                    <a:pt x="146" y="239"/>
                    <a:pt x="146" y="239"/>
                    <a:pt x="146" y="239"/>
                  </a:cubicBezTo>
                  <a:cubicBezTo>
                    <a:pt x="147" y="239"/>
                    <a:pt x="147" y="239"/>
                    <a:pt x="147" y="239"/>
                  </a:cubicBezTo>
                  <a:cubicBezTo>
                    <a:pt x="149" y="239"/>
                    <a:pt x="151" y="238"/>
                    <a:pt x="152" y="238"/>
                  </a:cubicBezTo>
                  <a:cubicBezTo>
                    <a:pt x="153" y="238"/>
                    <a:pt x="153" y="238"/>
                    <a:pt x="153" y="238"/>
                  </a:cubicBezTo>
                  <a:lnTo>
                    <a:pt x="153" y="239"/>
                  </a:lnTo>
                  <a:close/>
                  <a:moveTo>
                    <a:pt x="147" y="240"/>
                  </a:moveTo>
                  <a:cubicBezTo>
                    <a:pt x="149" y="240"/>
                    <a:pt x="151" y="239"/>
                    <a:pt x="153" y="239"/>
                  </a:cubicBezTo>
                  <a:cubicBezTo>
                    <a:pt x="152" y="238"/>
                    <a:pt x="152" y="238"/>
                    <a:pt x="152" y="238"/>
                  </a:cubicBezTo>
                  <a:cubicBezTo>
                    <a:pt x="151" y="238"/>
                    <a:pt x="149" y="239"/>
                    <a:pt x="147" y="239"/>
                  </a:cubicBezTo>
                  <a:lnTo>
                    <a:pt x="147" y="240"/>
                  </a:lnTo>
                  <a:close/>
                  <a:moveTo>
                    <a:pt x="222" y="188"/>
                  </a:moveTo>
                  <a:cubicBezTo>
                    <a:pt x="221" y="187"/>
                    <a:pt x="221" y="187"/>
                    <a:pt x="221" y="187"/>
                  </a:cubicBezTo>
                  <a:cubicBezTo>
                    <a:pt x="221" y="187"/>
                    <a:pt x="221" y="187"/>
                    <a:pt x="221" y="187"/>
                  </a:cubicBezTo>
                  <a:cubicBezTo>
                    <a:pt x="223" y="186"/>
                    <a:pt x="224" y="184"/>
                    <a:pt x="225" y="182"/>
                  </a:cubicBezTo>
                  <a:cubicBezTo>
                    <a:pt x="225" y="182"/>
                    <a:pt x="225" y="182"/>
                    <a:pt x="225" y="182"/>
                  </a:cubicBezTo>
                  <a:cubicBezTo>
                    <a:pt x="226" y="183"/>
                    <a:pt x="226" y="183"/>
                    <a:pt x="226" y="183"/>
                  </a:cubicBezTo>
                  <a:cubicBezTo>
                    <a:pt x="226" y="183"/>
                    <a:pt x="226" y="183"/>
                    <a:pt x="226" y="183"/>
                  </a:cubicBezTo>
                  <a:cubicBezTo>
                    <a:pt x="225" y="184"/>
                    <a:pt x="224" y="186"/>
                    <a:pt x="222" y="188"/>
                  </a:cubicBezTo>
                  <a:close/>
                  <a:moveTo>
                    <a:pt x="222" y="187"/>
                  </a:moveTo>
                  <a:cubicBezTo>
                    <a:pt x="222" y="188"/>
                    <a:pt x="222" y="188"/>
                    <a:pt x="222" y="188"/>
                  </a:cubicBezTo>
                  <a:cubicBezTo>
                    <a:pt x="223" y="186"/>
                    <a:pt x="224" y="184"/>
                    <a:pt x="225" y="183"/>
                  </a:cubicBezTo>
                  <a:cubicBezTo>
                    <a:pt x="225" y="182"/>
                    <a:pt x="225" y="182"/>
                    <a:pt x="225" y="182"/>
                  </a:cubicBezTo>
                  <a:cubicBezTo>
                    <a:pt x="224" y="184"/>
                    <a:pt x="223" y="186"/>
                    <a:pt x="222" y="187"/>
                  </a:cubicBezTo>
                  <a:close/>
                  <a:moveTo>
                    <a:pt x="145" y="241"/>
                  </a:moveTo>
                  <a:cubicBezTo>
                    <a:pt x="144" y="241"/>
                    <a:pt x="144" y="241"/>
                    <a:pt x="144" y="241"/>
                  </a:cubicBezTo>
                  <a:cubicBezTo>
                    <a:pt x="142" y="241"/>
                    <a:pt x="140" y="241"/>
                    <a:pt x="138" y="242"/>
                  </a:cubicBezTo>
                  <a:cubicBezTo>
                    <a:pt x="138" y="242"/>
                    <a:pt x="138" y="242"/>
                    <a:pt x="138" y="242"/>
                  </a:cubicBezTo>
                  <a:cubicBezTo>
                    <a:pt x="138" y="241"/>
                    <a:pt x="138" y="241"/>
                    <a:pt x="138" y="241"/>
                  </a:cubicBezTo>
                  <a:cubicBezTo>
                    <a:pt x="138" y="241"/>
                    <a:pt x="138" y="241"/>
                    <a:pt x="138" y="241"/>
                  </a:cubicBezTo>
                  <a:cubicBezTo>
                    <a:pt x="140" y="240"/>
                    <a:pt x="142" y="240"/>
                    <a:pt x="144" y="239"/>
                  </a:cubicBezTo>
                  <a:cubicBezTo>
                    <a:pt x="144" y="239"/>
                    <a:pt x="144" y="239"/>
                    <a:pt x="144" y="239"/>
                  </a:cubicBezTo>
                  <a:lnTo>
                    <a:pt x="145" y="241"/>
                  </a:lnTo>
                  <a:close/>
                  <a:moveTo>
                    <a:pt x="139" y="241"/>
                  </a:moveTo>
                  <a:cubicBezTo>
                    <a:pt x="140" y="241"/>
                    <a:pt x="142" y="241"/>
                    <a:pt x="144" y="241"/>
                  </a:cubicBezTo>
                  <a:cubicBezTo>
                    <a:pt x="144" y="240"/>
                    <a:pt x="144" y="240"/>
                    <a:pt x="144" y="240"/>
                  </a:cubicBezTo>
                  <a:cubicBezTo>
                    <a:pt x="142" y="240"/>
                    <a:pt x="140" y="240"/>
                    <a:pt x="138" y="241"/>
                  </a:cubicBezTo>
                  <a:lnTo>
                    <a:pt x="139" y="241"/>
                  </a:lnTo>
                  <a:close/>
                  <a:moveTo>
                    <a:pt x="227" y="181"/>
                  </a:moveTo>
                  <a:cubicBezTo>
                    <a:pt x="226" y="180"/>
                    <a:pt x="226" y="180"/>
                    <a:pt x="226" y="180"/>
                  </a:cubicBezTo>
                  <a:cubicBezTo>
                    <a:pt x="226" y="180"/>
                    <a:pt x="226" y="180"/>
                    <a:pt x="226" y="180"/>
                  </a:cubicBezTo>
                  <a:cubicBezTo>
                    <a:pt x="227" y="178"/>
                    <a:pt x="228" y="176"/>
                    <a:pt x="229" y="175"/>
                  </a:cubicBezTo>
                  <a:cubicBezTo>
                    <a:pt x="229" y="175"/>
                    <a:pt x="229" y="175"/>
                    <a:pt x="229" y="175"/>
                  </a:cubicBezTo>
                  <a:cubicBezTo>
                    <a:pt x="230" y="175"/>
                    <a:pt x="230" y="175"/>
                    <a:pt x="230" y="175"/>
                  </a:cubicBezTo>
                  <a:cubicBezTo>
                    <a:pt x="230" y="175"/>
                    <a:pt x="230" y="175"/>
                    <a:pt x="230" y="175"/>
                  </a:cubicBezTo>
                  <a:cubicBezTo>
                    <a:pt x="229" y="177"/>
                    <a:pt x="228" y="179"/>
                    <a:pt x="227" y="181"/>
                  </a:cubicBezTo>
                  <a:close/>
                  <a:moveTo>
                    <a:pt x="226" y="180"/>
                  </a:moveTo>
                  <a:cubicBezTo>
                    <a:pt x="227" y="180"/>
                    <a:pt x="227" y="180"/>
                    <a:pt x="227" y="180"/>
                  </a:cubicBezTo>
                  <a:cubicBezTo>
                    <a:pt x="228" y="179"/>
                    <a:pt x="229" y="177"/>
                    <a:pt x="229" y="175"/>
                  </a:cubicBezTo>
                  <a:cubicBezTo>
                    <a:pt x="229" y="175"/>
                    <a:pt x="229" y="175"/>
                    <a:pt x="229" y="175"/>
                  </a:cubicBezTo>
                  <a:cubicBezTo>
                    <a:pt x="228" y="177"/>
                    <a:pt x="227" y="178"/>
                    <a:pt x="226" y="180"/>
                  </a:cubicBezTo>
                  <a:close/>
                  <a:moveTo>
                    <a:pt x="136" y="242"/>
                  </a:moveTo>
                  <a:cubicBezTo>
                    <a:pt x="136" y="242"/>
                    <a:pt x="136" y="242"/>
                    <a:pt x="136" y="242"/>
                  </a:cubicBezTo>
                  <a:cubicBezTo>
                    <a:pt x="134" y="242"/>
                    <a:pt x="132" y="243"/>
                    <a:pt x="130" y="243"/>
                  </a:cubicBezTo>
                  <a:cubicBezTo>
                    <a:pt x="130" y="243"/>
                    <a:pt x="130" y="243"/>
                    <a:pt x="130" y="243"/>
                  </a:cubicBezTo>
                  <a:cubicBezTo>
                    <a:pt x="130" y="241"/>
                    <a:pt x="130" y="241"/>
                    <a:pt x="130" y="241"/>
                  </a:cubicBezTo>
                  <a:cubicBezTo>
                    <a:pt x="130" y="241"/>
                    <a:pt x="130" y="241"/>
                    <a:pt x="130" y="241"/>
                  </a:cubicBezTo>
                  <a:cubicBezTo>
                    <a:pt x="132" y="241"/>
                    <a:pt x="134" y="241"/>
                    <a:pt x="136" y="241"/>
                  </a:cubicBezTo>
                  <a:cubicBezTo>
                    <a:pt x="136" y="241"/>
                    <a:pt x="136" y="241"/>
                    <a:pt x="136" y="241"/>
                  </a:cubicBezTo>
                  <a:lnTo>
                    <a:pt x="136" y="242"/>
                  </a:lnTo>
                  <a:close/>
                  <a:moveTo>
                    <a:pt x="130" y="242"/>
                  </a:moveTo>
                  <a:cubicBezTo>
                    <a:pt x="132" y="242"/>
                    <a:pt x="134" y="242"/>
                    <a:pt x="136" y="242"/>
                  </a:cubicBezTo>
                  <a:cubicBezTo>
                    <a:pt x="136" y="241"/>
                    <a:pt x="136" y="241"/>
                    <a:pt x="136" y="241"/>
                  </a:cubicBezTo>
                  <a:cubicBezTo>
                    <a:pt x="134" y="241"/>
                    <a:pt x="132" y="242"/>
                    <a:pt x="130" y="242"/>
                  </a:cubicBezTo>
                  <a:close/>
                  <a:moveTo>
                    <a:pt x="231" y="173"/>
                  </a:moveTo>
                  <a:cubicBezTo>
                    <a:pt x="230" y="173"/>
                    <a:pt x="230" y="173"/>
                    <a:pt x="230" y="173"/>
                  </a:cubicBezTo>
                  <a:cubicBezTo>
                    <a:pt x="230" y="172"/>
                    <a:pt x="230" y="172"/>
                    <a:pt x="230" y="172"/>
                  </a:cubicBezTo>
                  <a:cubicBezTo>
                    <a:pt x="230" y="171"/>
                    <a:pt x="231" y="169"/>
                    <a:pt x="232" y="167"/>
                  </a:cubicBezTo>
                  <a:cubicBezTo>
                    <a:pt x="232" y="167"/>
                    <a:pt x="232" y="167"/>
                    <a:pt x="232" y="167"/>
                  </a:cubicBezTo>
                  <a:cubicBezTo>
                    <a:pt x="233" y="167"/>
                    <a:pt x="233" y="167"/>
                    <a:pt x="233" y="167"/>
                  </a:cubicBezTo>
                  <a:cubicBezTo>
                    <a:pt x="233" y="167"/>
                    <a:pt x="233" y="167"/>
                    <a:pt x="233" y="167"/>
                  </a:cubicBezTo>
                  <a:cubicBezTo>
                    <a:pt x="232" y="169"/>
                    <a:pt x="232" y="171"/>
                    <a:pt x="231" y="173"/>
                  </a:cubicBezTo>
                  <a:close/>
                  <a:moveTo>
                    <a:pt x="230" y="172"/>
                  </a:moveTo>
                  <a:cubicBezTo>
                    <a:pt x="231" y="173"/>
                    <a:pt x="231" y="173"/>
                    <a:pt x="231" y="173"/>
                  </a:cubicBezTo>
                  <a:cubicBezTo>
                    <a:pt x="231" y="171"/>
                    <a:pt x="232" y="169"/>
                    <a:pt x="233" y="167"/>
                  </a:cubicBezTo>
                  <a:cubicBezTo>
                    <a:pt x="232" y="167"/>
                    <a:pt x="232" y="167"/>
                    <a:pt x="232" y="167"/>
                  </a:cubicBezTo>
                  <a:cubicBezTo>
                    <a:pt x="232" y="169"/>
                    <a:pt x="231" y="171"/>
                    <a:pt x="230" y="172"/>
                  </a:cubicBezTo>
                  <a:close/>
                  <a:moveTo>
                    <a:pt x="128" y="243"/>
                  </a:moveTo>
                  <a:cubicBezTo>
                    <a:pt x="127" y="243"/>
                    <a:pt x="127" y="243"/>
                    <a:pt x="127" y="243"/>
                  </a:cubicBezTo>
                  <a:cubicBezTo>
                    <a:pt x="125" y="243"/>
                    <a:pt x="123" y="243"/>
                    <a:pt x="121" y="243"/>
                  </a:cubicBezTo>
                  <a:cubicBezTo>
                    <a:pt x="121" y="243"/>
                    <a:pt x="121" y="243"/>
                    <a:pt x="121" y="243"/>
                  </a:cubicBezTo>
                  <a:cubicBezTo>
                    <a:pt x="121" y="242"/>
                    <a:pt x="121" y="242"/>
                    <a:pt x="121" y="242"/>
                  </a:cubicBezTo>
                  <a:cubicBezTo>
                    <a:pt x="121" y="242"/>
                    <a:pt x="121" y="242"/>
                    <a:pt x="121" y="242"/>
                  </a:cubicBezTo>
                  <a:cubicBezTo>
                    <a:pt x="123" y="242"/>
                    <a:pt x="125" y="242"/>
                    <a:pt x="127" y="242"/>
                  </a:cubicBezTo>
                  <a:cubicBezTo>
                    <a:pt x="128" y="242"/>
                    <a:pt x="128" y="242"/>
                    <a:pt x="128" y="242"/>
                  </a:cubicBezTo>
                  <a:lnTo>
                    <a:pt x="128" y="243"/>
                  </a:lnTo>
                  <a:close/>
                  <a:moveTo>
                    <a:pt x="122" y="243"/>
                  </a:moveTo>
                  <a:cubicBezTo>
                    <a:pt x="123" y="243"/>
                    <a:pt x="125" y="243"/>
                    <a:pt x="127" y="243"/>
                  </a:cubicBezTo>
                  <a:cubicBezTo>
                    <a:pt x="127" y="242"/>
                    <a:pt x="127" y="242"/>
                    <a:pt x="127" y="242"/>
                  </a:cubicBezTo>
                  <a:cubicBezTo>
                    <a:pt x="125" y="242"/>
                    <a:pt x="123" y="242"/>
                    <a:pt x="122" y="242"/>
                  </a:cubicBezTo>
                  <a:lnTo>
                    <a:pt x="122" y="243"/>
                  </a:lnTo>
                  <a:close/>
                  <a:moveTo>
                    <a:pt x="234" y="165"/>
                  </a:moveTo>
                  <a:cubicBezTo>
                    <a:pt x="233" y="165"/>
                    <a:pt x="233" y="165"/>
                    <a:pt x="233" y="165"/>
                  </a:cubicBezTo>
                  <a:cubicBezTo>
                    <a:pt x="233" y="165"/>
                    <a:pt x="233" y="165"/>
                    <a:pt x="233" y="165"/>
                  </a:cubicBezTo>
                  <a:cubicBezTo>
                    <a:pt x="234" y="163"/>
                    <a:pt x="234" y="161"/>
                    <a:pt x="235" y="159"/>
                  </a:cubicBezTo>
                  <a:cubicBezTo>
                    <a:pt x="235" y="159"/>
                    <a:pt x="235" y="159"/>
                    <a:pt x="235" y="159"/>
                  </a:cubicBezTo>
                  <a:cubicBezTo>
                    <a:pt x="236" y="159"/>
                    <a:pt x="236" y="159"/>
                    <a:pt x="236" y="159"/>
                  </a:cubicBezTo>
                  <a:cubicBezTo>
                    <a:pt x="236" y="159"/>
                    <a:pt x="236" y="159"/>
                    <a:pt x="236" y="159"/>
                  </a:cubicBezTo>
                  <a:cubicBezTo>
                    <a:pt x="236" y="161"/>
                    <a:pt x="235" y="163"/>
                    <a:pt x="234" y="165"/>
                  </a:cubicBezTo>
                  <a:close/>
                  <a:moveTo>
                    <a:pt x="233" y="165"/>
                  </a:moveTo>
                  <a:cubicBezTo>
                    <a:pt x="234" y="165"/>
                    <a:pt x="234" y="165"/>
                    <a:pt x="234" y="165"/>
                  </a:cubicBezTo>
                  <a:cubicBezTo>
                    <a:pt x="235" y="163"/>
                    <a:pt x="235" y="161"/>
                    <a:pt x="236" y="159"/>
                  </a:cubicBezTo>
                  <a:cubicBezTo>
                    <a:pt x="235" y="159"/>
                    <a:pt x="235" y="159"/>
                    <a:pt x="235" y="159"/>
                  </a:cubicBezTo>
                  <a:cubicBezTo>
                    <a:pt x="235" y="161"/>
                    <a:pt x="234" y="163"/>
                    <a:pt x="233" y="165"/>
                  </a:cubicBezTo>
                  <a:close/>
                  <a:moveTo>
                    <a:pt x="119" y="243"/>
                  </a:moveTo>
                  <a:cubicBezTo>
                    <a:pt x="119" y="243"/>
                    <a:pt x="119" y="243"/>
                    <a:pt x="119" y="243"/>
                  </a:cubicBezTo>
                  <a:cubicBezTo>
                    <a:pt x="117" y="243"/>
                    <a:pt x="115" y="243"/>
                    <a:pt x="113" y="243"/>
                  </a:cubicBezTo>
                  <a:cubicBezTo>
                    <a:pt x="113" y="243"/>
                    <a:pt x="113" y="243"/>
                    <a:pt x="113" y="243"/>
                  </a:cubicBezTo>
                  <a:cubicBezTo>
                    <a:pt x="113" y="242"/>
                    <a:pt x="113" y="242"/>
                    <a:pt x="113" y="242"/>
                  </a:cubicBezTo>
                  <a:cubicBezTo>
                    <a:pt x="113" y="242"/>
                    <a:pt x="113" y="242"/>
                    <a:pt x="113" y="242"/>
                  </a:cubicBezTo>
                  <a:cubicBezTo>
                    <a:pt x="115" y="242"/>
                    <a:pt x="117" y="242"/>
                    <a:pt x="119" y="242"/>
                  </a:cubicBezTo>
                  <a:cubicBezTo>
                    <a:pt x="119" y="242"/>
                    <a:pt x="119" y="242"/>
                    <a:pt x="119" y="242"/>
                  </a:cubicBezTo>
                  <a:lnTo>
                    <a:pt x="119" y="243"/>
                  </a:lnTo>
                  <a:close/>
                  <a:moveTo>
                    <a:pt x="113" y="243"/>
                  </a:moveTo>
                  <a:cubicBezTo>
                    <a:pt x="115" y="243"/>
                    <a:pt x="117" y="243"/>
                    <a:pt x="119" y="243"/>
                  </a:cubicBezTo>
                  <a:cubicBezTo>
                    <a:pt x="119" y="242"/>
                    <a:pt x="119" y="242"/>
                    <a:pt x="119" y="242"/>
                  </a:cubicBezTo>
                  <a:cubicBezTo>
                    <a:pt x="117" y="242"/>
                    <a:pt x="115" y="242"/>
                    <a:pt x="113" y="242"/>
                  </a:cubicBezTo>
                  <a:lnTo>
                    <a:pt x="113" y="243"/>
                  </a:lnTo>
                  <a:close/>
                  <a:moveTo>
                    <a:pt x="237" y="157"/>
                  </a:moveTo>
                  <a:cubicBezTo>
                    <a:pt x="236" y="157"/>
                    <a:pt x="236" y="157"/>
                    <a:pt x="236" y="157"/>
                  </a:cubicBezTo>
                  <a:cubicBezTo>
                    <a:pt x="236" y="157"/>
                    <a:pt x="236" y="157"/>
                    <a:pt x="236" y="157"/>
                  </a:cubicBezTo>
                  <a:cubicBezTo>
                    <a:pt x="236" y="155"/>
                    <a:pt x="237" y="153"/>
                    <a:pt x="237" y="151"/>
                  </a:cubicBezTo>
                  <a:cubicBezTo>
                    <a:pt x="237" y="151"/>
                    <a:pt x="237" y="151"/>
                    <a:pt x="237" y="151"/>
                  </a:cubicBezTo>
                  <a:cubicBezTo>
                    <a:pt x="239" y="151"/>
                    <a:pt x="239" y="151"/>
                    <a:pt x="239" y="151"/>
                  </a:cubicBezTo>
                  <a:cubicBezTo>
                    <a:pt x="238" y="151"/>
                    <a:pt x="238" y="151"/>
                    <a:pt x="238" y="151"/>
                  </a:cubicBezTo>
                  <a:cubicBezTo>
                    <a:pt x="238" y="153"/>
                    <a:pt x="237" y="155"/>
                    <a:pt x="237" y="157"/>
                  </a:cubicBezTo>
                  <a:close/>
                  <a:moveTo>
                    <a:pt x="236" y="156"/>
                  </a:moveTo>
                  <a:cubicBezTo>
                    <a:pt x="237" y="157"/>
                    <a:pt x="237" y="157"/>
                    <a:pt x="237" y="157"/>
                  </a:cubicBezTo>
                  <a:cubicBezTo>
                    <a:pt x="237" y="155"/>
                    <a:pt x="238" y="153"/>
                    <a:pt x="238" y="151"/>
                  </a:cubicBezTo>
                  <a:cubicBezTo>
                    <a:pt x="237" y="151"/>
                    <a:pt x="237" y="151"/>
                    <a:pt x="237" y="151"/>
                  </a:cubicBezTo>
                  <a:cubicBezTo>
                    <a:pt x="237" y="153"/>
                    <a:pt x="237" y="155"/>
                    <a:pt x="236" y="156"/>
                  </a:cubicBezTo>
                  <a:close/>
                  <a:moveTo>
                    <a:pt x="110" y="243"/>
                  </a:moveTo>
                  <a:cubicBezTo>
                    <a:pt x="110" y="243"/>
                    <a:pt x="110" y="243"/>
                    <a:pt x="110" y="243"/>
                  </a:cubicBezTo>
                  <a:cubicBezTo>
                    <a:pt x="108" y="242"/>
                    <a:pt x="106" y="242"/>
                    <a:pt x="104" y="242"/>
                  </a:cubicBezTo>
                  <a:cubicBezTo>
                    <a:pt x="104" y="242"/>
                    <a:pt x="104" y="242"/>
                    <a:pt x="104" y="242"/>
                  </a:cubicBezTo>
                  <a:cubicBezTo>
                    <a:pt x="104" y="241"/>
                    <a:pt x="104" y="241"/>
                    <a:pt x="104" y="241"/>
                  </a:cubicBezTo>
                  <a:cubicBezTo>
                    <a:pt x="104" y="241"/>
                    <a:pt x="104" y="241"/>
                    <a:pt x="104" y="241"/>
                  </a:cubicBezTo>
                  <a:cubicBezTo>
                    <a:pt x="107" y="241"/>
                    <a:pt x="109" y="241"/>
                    <a:pt x="110" y="241"/>
                  </a:cubicBezTo>
                  <a:cubicBezTo>
                    <a:pt x="111" y="241"/>
                    <a:pt x="111" y="241"/>
                    <a:pt x="111" y="241"/>
                  </a:cubicBezTo>
                  <a:lnTo>
                    <a:pt x="110" y="243"/>
                  </a:lnTo>
                  <a:close/>
                  <a:moveTo>
                    <a:pt x="104" y="242"/>
                  </a:moveTo>
                  <a:cubicBezTo>
                    <a:pt x="106" y="242"/>
                    <a:pt x="108" y="242"/>
                    <a:pt x="110" y="242"/>
                  </a:cubicBezTo>
                  <a:cubicBezTo>
                    <a:pt x="110" y="242"/>
                    <a:pt x="110" y="242"/>
                    <a:pt x="110" y="242"/>
                  </a:cubicBezTo>
                  <a:cubicBezTo>
                    <a:pt x="108" y="241"/>
                    <a:pt x="107" y="241"/>
                    <a:pt x="105" y="241"/>
                  </a:cubicBezTo>
                  <a:lnTo>
                    <a:pt x="104" y="242"/>
                  </a:lnTo>
                  <a:close/>
                  <a:moveTo>
                    <a:pt x="239" y="149"/>
                  </a:moveTo>
                  <a:cubicBezTo>
                    <a:pt x="238" y="148"/>
                    <a:pt x="238" y="148"/>
                    <a:pt x="238" y="148"/>
                  </a:cubicBezTo>
                  <a:cubicBezTo>
                    <a:pt x="238" y="148"/>
                    <a:pt x="238" y="148"/>
                    <a:pt x="238" y="148"/>
                  </a:cubicBezTo>
                  <a:cubicBezTo>
                    <a:pt x="238" y="146"/>
                    <a:pt x="239" y="144"/>
                    <a:pt x="239" y="142"/>
                  </a:cubicBezTo>
                  <a:cubicBezTo>
                    <a:pt x="239" y="142"/>
                    <a:pt x="239" y="142"/>
                    <a:pt x="239" y="142"/>
                  </a:cubicBezTo>
                  <a:cubicBezTo>
                    <a:pt x="240" y="143"/>
                    <a:pt x="240" y="143"/>
                    <a:pt x="240" y="143"/>
                  </a:cubicBezTo>
                  <a:cubicBezTo>
                    <a:pt x="240" y="143"/>
                    <a:pt x="240" y="143"/>
                    <a:pt x="240" y="143"/>
                  </a:cubicBezTo>
                  <a:cubicBezTo>
                    <a:pt x="240" y="145"/>
                    <a:pt x="240" y="147"/>
                    <a:pt x="239" y="149"/>
                  </a:cubicBezTo>
                  <a:close/>
                  <a:moveTo>
                    <a:pt x="238" y="148"/>
                  </a:moveTo>
                  <a:cubicBezTo>
                    <a:pt x="239" y="148"/>
                    <a:pt x="239" y="148"/>
                    <a:pt x="239" y="148"/>
                  </a:cubicBezTo>
                  <a:cubicBezTo>
                    <a:pt x="239" y="147"/>
                    <a:pt x="240" y="145"/>
                    <a:pt x="240" y="143"/>
                  </a:cubicBezTo>
                  <a:cubicBezTo>
                    <a:pt x="239" y="143"/>
                    <a:pt x="239" y="143"/>
                    <a:pt x="239" y="143"/>
                  </a:cubicBezTo>
                  <a:cubicBezTo>
                    <a:pt x="239" y="144"/>
                    <a:pt x="239" y="146"/>
                    <a:pt x="238" y="148"/>
                  </a:cubicBezTo>
                  <a:close/>
                  <a:moveTo>
                    <a:pt x="102" y="242"/>
                  </a:moveTo>
                  <a:cubicBezTo>
                    <a:pt x="102" y="242"/>
                    <a:pt x="102" y="242"/>
                    <a:pt x="102" y="242"/>
                  </a:cubicBezTo>
                  <a:cubicBezTo>
                    <a:pt x="100" y="241"/>
                    <a:pt x="98" y="241"/>
                    <a:pt x="96" y="240"/>
                  </a:cubicBezTo>
                  <a:cubicBezTo>
                    <a:pt x="96" y="240"/>
                    <a:pt x="96" y="240"/>
                    <a:pt x="96" y="240"/>
                  </a:cubicBezTo>
                  <a:cubicBezTo>
                    <a:pt x="96" y="239"/>
                    <a:pt x="96" y="239"/>
                    <a:pt x="96" y="239"/>
                  </a:cubicBezTo>
                  <a:cubicBezTo>
                    <a:pt x="96" y="239"/>
                    <a:pt x="96" y="239"/>
                    <a:pt x="96" y="239"/>
                  </a:cubicBezTo>
                  <a:cubicBezTo>
                    <a:pt x="98" y="240"/>
                    <a:pt x="100" y="240"/>
                    <a:pt x="102" y="240"/>
                  </a:cubicBezTo>
                  <a:cubicBezTo>
                    <a:pt x="102" y="240"/>
                    <a:pt x="102" y="240"/>
                    <a:pt x="102" y="240"/>
                  </a:cubicBezTo>
                  <a:lnTo>
                    <a:pt x="102" y="242"/>
                  </a:lnTo>
                  <a:close/>
                  <a:moveTo>
                    <a:pt x="96" y="240"/>
                  </a:moveTo>
                  <a:cubicBezTo>
                    <a:pt x="98" y="241"/>
                    <a:pt x="100" y="241"/>
                    <a:pt x="102" y="241"/>
                  </a:cubicBezTo>
                  <a:cubicBezTo>
                    <a:pt x="102" y="241"/>
                    <a:pt x="102" y="241"/>
                    <a:pt x="102" y="241"/>
                  </a:cubicBezTo>
                  <a:cubicBezTo>
                    <a:pt x="100" y="240"/>
                    <a:pt x="98" y="240"/>
                    <a:pt x="96" y="240"/>
                  </a:cubicBezTo>
                  <a:close/>
                  <a:moveTo>
                    <a:pt x="241" y="140"/>
                  </a:moveTo>
                  <a:cubicBezTo>
                    <a:pt x="239" y="140"/>
                    <a:pt x="239" y="140"/>
                    <a:pt x="239" y="140"/>
                  </a:cubicBezTo>
                  <a:cubicBezTo>
                    <a:pt x="239" y="140"/>
                    <a:pt x="239" y="140"/>
                    <a:pt x="239" y="140"/>
                  </a:cubicBezTo>
                  <a:cubicBezTo>
                    <a:pt x="240" y="138"/>
                    <a:pt x="240" y="136"/>
                    <a:pt x="240" y="134"/>
                  </a:cubicBezTo>
                  <a:cubicBezTo>
                    <a:pt x="240" y="134"/>
                    <a:pt x="240" y="134"/>
                    <a:pt x="240" y="134"/>
                  </a:cubicBezTo>
                  <a:cubicBezTo>
                    <a:pt x="241" y="134"/>
                    <a:pt x="241" y="134"/>
                    <a:pt x="241" y="134"/>
                  </a:cubicBezTo>
                  <a:cubicBezTo>
                    <a:pt x="241" y="134"/>
                    <a:pt x="241" y="134"/>
                    <a:pt x="241" y="134"/>
                  </a:cubicBezTo>
                  <a:cubicBezTo>
                    <a:pt x="241" y="136"/>
                    <a:pt x="241" y="138"/>
                    <a:pt x="241" y="140"/>
                  </a:cubicBezTo>
                  <a:close/>
                  <a:moveTo>
                    <a:pt x="240" y="140"/>
                  </a:moveTo>
                  <a:cubicBezTo>
                    <a:pt x="240" y="140"/>
                    <a:pt x="240" y="140"/>
                    <a:pt x="240" y="140"/>
                  </a:cubicBezTo>
                  <a:cubicBezTo>
                    <a:pt x="241" y="138"/>
                    <a:pt x="241" y="136"/>
                    <a:pt x="241" y="134"/>
                  </a:cubicBezTo>
                  <a:cubicBezTo>
                    <a:pt x="240" y="134"/>
                    <a:pt x="240" y="134"/>
                    <a:pt x="240" y="134"/>
                  </a:cubicBezTo>
                  <a:cubicBezTo>
                    <a:pt x="240" y="136"/>
                    <a:pt x="240" y="138"/>
                    <a:pt x="240" y="140"/>
                  </a:cubicBezTo>
                  <a:close/>
                  <a:moveTo>
                    <a:pt x="94" y="240"/>
                  </a:moveTo>
                  <a:cubicBezTo>
                    <a:pt x="93" y="240"/>
                    <a:pt x="93" y="240"/>
                    <a:pt x="93" y="240"/>
                  </a:cubicBezTo>
                  <a:cubicBezTo>
                    <a:pt x="91" y="239"/>
                    <a:pt x="89" y="239"/>
                    <a:pt x="88" y="238"/>
                  </a:cubicBezTo>
                  <a:cubicBezTo>
                    <a:pt x="87" y="238"/>
                    <a:pt x="87" y="238"/>
                    <a:pt x="87" y="238"/>
                  </a:cubicBezTo>
                  <a:cubicBezTo>
                    <a:pt x="88" y="237"/>
                    <a:pt x="88" y="237"/>
                    <a:pt x="88" y="237"/>
                  </a:cubicBezTo>
                  <a:cubicBezTo>
                    <a:pt x="88" y="237"/>
                    <a:pt x="88" y="237"/>
                    <a:pt x="88" y="237"/>
                  </a:cubicBezTo>
                  <a:cubicBezTo>
                    <a:pt x="90" y="238"/>
                    <a:pt x="92" y="238"/>
                    <a:pt x="94" y="239"/>
                  </a:cubicBezTo>
                  <a:cubicBezTo>
                    <a:pt x="94" y="239"/>
                    <a:pt x="94" y="239"/>
                    <a:pt x="94" y="239"/>
                  </a:cubicBezTo>
                  <a:lnTo>
                    <a:pt x="94" y="240"/>
                  </a:lnTo>
                  <a:close/>
                  <a:moveTo>
                    <a:pt x="88" y="238"/>
                  </a:moveTo>
                  <a:cubicBezTo>
                    <a:pt x="90" y="239"/>
                    <a:pt x="91" y="239"/>
                    <a:pt x="93" y="240"/>
                  </a:cubicBezTo>
                  <a:cubicBezTo>
                    <a:pt x="94" y="239"/>
                    <a:pt x="94" y="239"/>
                    <a:pt x="94" y="239"/>
                  </a:cubicBezTo>
                  <a:cubicBezTo>
                    <a:pt x="92" y="239"/>
                    <a:pt x="90" y="238"/>
                    <a:pt x="88" y="238"/>
                  </a:cubicBezTo>
                  <a:close/>
                  <a:moveTo>
                    <a:pt x="242" y="132"/>
                  </a:moveTo>
                  <a:cubicBezTo>
                    <a:pt x="240" y="132"/>
                    <a:pt x="240" y="132"/>
                    <a:pt x="240" y="132"/>
                  </a:cubicBezTo>
                  <a:cubicBezTo>
                    <a:pt x="240" y="132"/>
                    <a:pt x="240" y="132"/>
                    <a:pt x="240" y="132"/>
                  </a:cubicBezTo>
                  <a:cubicBezTo>
                    <a:pt x="241" y="130"/>
                    <a:pt x="241" y="128"/>
                    <a:pt x="241" y="126"/>
                  </a:cubicBezTo>
                  <a:cubicBezTo>
                    <a:pt x="241" y="125"/>
                    <a:pt x="241" y="125"/>
                    <a:pt x="241" y="125"/>
                  </a:cubicBezTo>
                  <a:cubicBezTo>
                    <a:pt x="242" y="126"/>
                    <a:pt x="242" y="126"/>
                    <a:pt x="242" y="126"/>
                  </a:cubicBezTo>
                  <a:cubicBezTo>
                    <a:pt x="242" y="126"/>
                    <a:pt x="242" y="126"/>
                    <a:pt x="242" y="126"/>
                  </a:cubicBezTo>
                  <a:cubicBezTo>
                    <a:pt x="242" y="128"/>
                    <a:pt x="242" y="130"/>
                    <a:pt x="242" y="132"/>
                  </a:cubicBezTo>
                  <a:close/>
                  <a:moveTo>
                    <a:pt x="241" y="131"/>
                  </a:moveTo>
                  <a:cubicBezTo>
                    <a:pt x="241" y="132"/>
                    <a:pt x="241" y="132"/>
                    <a:pt x="241" y="132"/>
                  </a:cubicBezTo>
                  <a:cubicBezTo>
                    <a:pt x="242" y="130"/>
                    <a:pt x="242" y="128"/>
                    <a:pt x="242" y="126"/>
                  </a:cubicBezTo>
                  <a:cubicBezTo>
                    <a:pt x="241" y="126"/>
                    <a:pt x="241" y="126"/>
                    <a:pt x="241" y="126"/>
                  </a:cubicBezTo>
                  <a:cubicBezTo>
                    <a:pt x="241" y="128"/>
                    <a:pt x="241" y="130"/>
                    <a:pt x="241" y="131"/>
                  </a:cubicBezTo>
                  <a:close/>
                  <a:moveTo>
                    <a:pt x="85" y="238"/>
                  </a:moveTo>
                  <a:cubicBezTo>
                    <a:pt x="85" y="238"/>
                    <a:pt x="85" y="238"/>
                    <a:pt x="85" y="238"/>
                  </a:cubicBezTo>
                  <a:cubicBezTo>
                    <a:pt x="83" y="237"/>
                    <a:pt x="81" y="236"/>
                    <a:pt x="79" y="236"/>
                  </a:cubicBezTo>
                  <a:cubicBezTo>
                    <a:pt x="79" y="236"/>
                    <a:pt x="79" y="236"/>
                    <a:pt x="79" y="236"/>
                  </a:cubicBezTo>
                  <a:cubicBezTo>
                    <a:pt x="80" y="235"/>
                    <a:pt x="80" y="235"/>
                    <a:pt x="80" y="235"/>
                  </a:cubicBezTo>
                  <a:cubicBezTo>
                    <a:pt x="80" y="235"/>
                    <a:pt x="80" y="235"/>
                    <a:pt x="80" y="235"/>
                  </a:cubicBezTo>
                  <a:cubicBezTo>
                    <a:pt x="82" y="235"/>
                    <a:pt x="84" y="236"/>
                    <a:pt x="86" y="236"/>
                  </a:cubicBezTo>
                  <a:cubicBezTo>
                    <a:pt x="86" y="237"/>
                    <a:pt x="86" y="237"/>
                    <a:pt x="86" y="237"/>
                  </a:cubicBezTo>
                  <a:lnTo>
                    <a:pt x="85" y="238"/>
                  </a:lnTo>
                  <a:close/>
                  <a:moveTo>
                    <a:pt x="80" y="236"/>
                  </a:moveTo>
                  <a:cubicBezTo>
                    <a:pt x="81" y="236"/>
                    <a:pt x="83" y="237"/>
                    <a:pt x="85" y="237"/>
                  </a:cubicBezTo>
                  <a:cubicBezTo>
                    <a:pt x="85" y="237"/>
                    <a:pt x="85" y="237"/>
                    <a:pt x="85" y="237"/>
                  </a:cubicBezTo>
                  <a:cubicBezTo>
                    <a:pt x="83" y="236"/>
                    <a:pt x="82" y="236"/>
                    <a:pt x="80" y="235"/>
                  </a:cubicBezTo>
                  <a:lnTo>
                    <a:pt x="80" y="236"/>
                  </a:lnTo>
                  <a:close/>
                  <a:moveTo>
                    <a:pt x="242" y="123"/>
                  </a:moveTo>
                  <a:cubicBezTo>
                    <a:pt x="241" y="123"/>
                    <a:pt x="241" y="123"/>
                    <a:pt x="241" y="123"/>
                  </a:cubicBezTo>
                  <a:cubicBezTo>
                    <a:pt x="241" y="123"/>
                    <a:pt x="241" y="123"/>
                    <a:pt x="241" y="123"/>
                  </a:cubicBezTo>
                  <a:cubicBezTo>
                    <a:pt x="241" y="121"/>
                    <a:pt x="241" y="119"/>
                    <a:pt x="241" y="117"/>
                  </a:cubicBezTo>
                  <a:cubicBezTo>
                    <a:pt x="241" y="117"/>
                    <a:pt x="241" y="117"/>
                    <a:pt x="241" y="117"/>
                  </a:cubicBezTo>
                  <a:cubicBezTo>
                    <a:pt x="242" y="117"/>
                    <a:pt x="242" y="117"/>
                    <a:pt x="242" y="117"/>
                  </a:cubicBezTo>
                  <a:cubicBezTo>
                    <a:pt x="242" y="117"/>
                    <a:pt x="242" y="117"/>
                    <a:pt x="242" y="117"/>
                  </a:cubicBezTo>
                  <a:cubicBezTo>
                    <a:pt x="242" y="119"/>
                    <a:pt x="242" y="121"/>
                    <a:pt x="242" y="123"/>
                  </a:cubicBezTo>
                  <a:close/>
                  <a:moveTo>
                    <a:pt x="241" y="123"/>
                  </a:moveTo>
                  <a:cubicBezTo>
                    <a:pt x="242" y="123"/>
                    <a:pt x="242" y="123"/>
                    <a:pt x="242" y="123"/>
                  </a:cubicBezTo>
                  <a:cubicBezTo>
                    <a:pt x="242" y="121"/>
                    <a:pt x="242" y="119"/>
                    <a:pt x="242" y="117"/>
                  </a:cubicBezTo>
                  <a:cubicBezTo>
                    <a:pt x="241" y="117"/>
                    <a:pt x="241" y="117"/>
                    <a:pt x="241" y="117"/>
                  </a:cubicBezTo>
                  <a:cubicBezTo>
                    <a:pt x="241" y="119"/>
                    <a:pt x="241" y="121"/>
                    <a:pt x="241" y="123"/>
                  </a:cubicBezTo>
                  <a:close/>
                  <a:moveTo>
                    <a:pt x="77" y="235"/>
                  </a:moveTo>
                  <a:cubicBezTo>
                    <a:pt x="77" y="235"/>
                    <a:pt x="77" y="235"/>
                    <a:pt x="77" y="235"/>
                  </a:cubicBezTo>
                  <a:cubicBezTo>
                    <a:pt x="75" y="234"/>
                    <a:pt x="73" y="233"/>
                    <a:pt x="71" y="233"/>
                  </a:cubicBezTo>
                  <a:cubicBezTo>
                    <a:pt x="71" y="233"/>
                    <a:pt x="71" y="233"/>
                    <a:pt x="71" y="233"/>
                  </a:cubicBezTo>
                  <a:cubicBezTo>
                    <a:pt x="72" y="231"/>
                    <a:pt x="72" y="231"/>
                    <a:pt x="72" y="231"/>
                  </a:cubicBezTo>
                  <a:cubicBezTo>
                    <a:pt x="72" y="231"/>
                    <a:pt x="72" y="231"/>
                    <a:pt x="72" y="231"/>
                  </a:cubicBezTo>
                  <a:cubicBezTo>
                    <a:pt x="74" y="232"/>
                    <a:pt x="76" y="233"/>
                    <a:pt x="77" y="234"/>
                  </a:cubicBezTo>
                  <a:cubicBezTo>
                    <a:pt x="78" y="234"/>
                    <a:pt x="78" y="234"/>
                    <a:pt x="78" y="234"/>
                  </a:cubicBezTo>
                  <a:lnTo>
                    <a:pt x="77" y="235"/>
                  </a:lnTo>
                  <a:close/>
                  <a:moveTo>
                    <a:pt x="72" y="232"/>
                  </a:moveTo>
                  <a:cubicBezTo>
                    <a:pt x="73" y="233"/>
                    <a:pt x="75" y="234"/>
                    <a:pt x="77" y="235"/>
                  </a:cubicBezTo>
                  <a:cubicBezTo>
                    <a:pt x="77" y="234"/>
                    <a:pt x="77" y="234"/>
                    <a:pt x="77" y="234"/>
                  </a:cubicBezTo>
                  <a:cubicBezTo>
                    <a:pt x="75" y="233"/>
                    <a:pt x="74" y="232"/>
                    <a:pt x="72" y="232"/>
                  </a:cubicBezTo>
                  <a:close/>
                  <a:moveTo>
                    <a:pt x="242" y="115"/>
                  </a:moveTo>
                  <a:cubicBezTo>
                    <a:pt x="241" y="115"/>
                    <a:pt x="241" y="115"/>
                    <a:pt x="241" y="115"/>
                  </a:cubicBezTo>
                  <a:cubicBezTo>
                    <a:pt x="241" y="115"/>
                    <a:pt x="241" y="115"/>
                    <a:pt x="241" y="115"/>
                  </a:cubicBezTo>
                  <a:cubicBezTo>
                    <a:pt x="240" y="113"/>
                    <a:pt x="240" y="111"/>
                    <a:pt x="240" y="109"/>
                  </a:cubicBezTo>
                  <a:cubicBezTo>
                    <a:pt x="240" y="109"/>
                    <a:pt x="240" y="109"/>
                    <a:pt x="240" y="109"/>
                  </a:cubicBezTo>
                  <a:cubicBezTo>
                    <a:pt x="241" y="108"/>
                    <a:pt x="241" y="108"/>
                    <a:pt x="241" y="108"/>
                  </a:cubicBezTo>
                  <a:cubicBezTo>
                    <a:pt x="241" y="109"/>
                    <a:pt x="241" y="109"/>
                    <a:pt x="241" y="109"/>
                  </a:cubicBezTo>
                  <a:cubicBezTo>
                    <a:pt x="242" y="111"/>
                    <a:pt x="242" y="113"/>
                    <a:pt x="242" y="115"/>
                  </a:cubicBezTo>
                  <a:close/>
                  <a:moveTo>
                    <a:pt x="241" y="115"/>
                  </a:moveTo>
                  <a:cubicBezTo>
                    <a:pt x="242" y="114"/>
                    <a:pt x="242" y="114"/>
                    <a:pt x="242" y="114"/>
                  </a:cubicBezTo>
                  <a:cubicBezTo>
                    <a:pt x="241" y="113"/>
                    <a:pt x="241" y="111"/>
                    <a:pt x="241" y="109"/>
                  </a:cubicBezTo>
                  <a:cubicBezTo>
                    <a:pt x="240" y="109"/>
                    <a:pt x="240" y="109"/>
                    <a:pt x="240" y="109"/>
                  </a:cubicBezTo>
                  <a:cubicBezTo>
                    <a:pt x="241" y="111"/>
                    <a:pt x="241" y="113"/>
                    <a:pt x="241" y="115"/>
                  </a:cubicBezTo>
                  <a:close/>
                  <a:moveTo>
                    <a:pt x="69" y="232"/>
                  </a:moveTo>
                  <a:cubicBezTo>
                    <a:pt x="69" y="232"/>
                    <a:pt x="69" y="232"/>
                    <a:pt x="69" y="232"/>
                  </a:cubicBezTo>
                  <a:cubicBezTo>
                    <a:pt x="67" y="231"/>
                    <a:pt x="66" y="230"/>
                    <a:pt x="64" y="229"/>
                  </a:cubicBezTo>
                  <a:cubicBezTo>
                    <a:pt x="64" y="229"/>
                    <a:pt x="64" y="229"/>
                    <a:pt x="64" y="229"/>
                  </a:cubicBezTo>
                  <a:cubicBezTo>
                    <a:pt x="64" y="228"/>
                    <a:pt x="64" y="228"/>
                    <a:pt x="64" y="228"/>
                  </a:cubicBezTo>
                  <a:cubicBezTo>
                    <a:pt x="64" y="228"/>
                    <a:pt x="64" y="228"/>
                    <a:pt x="64" y="228"/>
                  </a:cubicBezTo>
                  <a:cubicBezTo>
                    <a:pt x="66" y="229"/>
                    <a:pt x="68" y="230"/>
                    <a:pt x="70" y="230"/>
                  </a:cubicBezTo>
                  <a:cubicBezTo>
                    <a:pt x="70" y="230"/>
                    <a:pt x="70" y="230"/>
                    <a:pt x="70" y="230"/>
                  </a:cubicBezTo>
                  <a:lnTo>
                    <a:pt x="69" y="232"/>
                  </a:lnTo>
                  <a:close/>
                  <a:moveTo>
                    <a:pt x="64" y="229"/>
                  </a:moveTo>
                  <a:cubicBezTo>
                    <a:pt x="66" y="230"/>
                    <a:pt x="67" y="230"/>
                    <a:pt x="69" y="231"/>
                  </a:cubicBezTo>
                  <a:cubicBezTo>
                    <a:pt x="69" y="231"/>
                    <a:pt x="69" y="231"/>
                    <a:pt x="69" y="231"/>
                  </a:cubicBezTo>
                  <a:cubicBezTo>
                    <a:pt x="68" y="230"/>
                    <a:pt x="66" y="229"/>
                    <a:pt x="64" y="228"/>
                  </a:cubicBezTo>
                  <a:lnTo>
                    <a:pt x="64" y="229"/>
                  </a:lnTo>
                  <a:close/>
                  <a:moveTo>
                    <a:pt x="241" y="106"/>
                  </a:moveTo>
                  <a:cubicBezTo>
                    <a:pt x="240" y="106"/>
                    <a:pt x="240" y="106"/>
                    <a:pt x="240" y="106"/>
                  </a:cubicBezTo>
                  <a:cubicBezTo>
                    <a:pt x="240" y="106"/>
                    <a:pt x="240" y="106"/>
                    <a:pt x="240" y="106"/>
                  </a:cubicBezTo>
                  <a:cubicBezTo>
                    <a:pt x="240" y="104"/>
                    <a:pt x="239" y="102"/>
                    <a:pt x="239" y="100"/>
                  </a:cubicBezTo>
                  <a:cubicBezTo>
                    <a:pt x="239" y="100"/>
                    <a:pt x="239" y="100"/>
                    <a:pt x="239" y="100"/>
                  </a:cubicBezTo>
                  <a:cubicBezTo>
                    <a:pt x="240" y="100"/>
                    <a:pt x="240" y="100"/>
                    <a:pt x="240" y="100"/>
                  </a:cubicBezTo>
                  <a:cubicBezTo>
                    <a:pt x="240" y="100"/>
                    <a:pt x="240" y="100"/>
                    <a:pt x="240" y="100"/>
                  </a:cubicBezTo>
                  <a:cubicBezTo>
                    <a:pt x="240" y="102"/>
                    <a:pt x="241" y="104"/>
                    <a:pt x="241" y="106"/>
                  </a:cubicBezTo>
                  <a:close/>
                  <a:moveTo>
                    <a:pt x="240" y="106"/>
                  </a:moveTo>
                  <a:cubicBezTo>
                    <a:pt x="241" y="106"/>
                    <a:pt x="241" y="106"/>
                    <a:pt x="241" y="106"/>
                  </a:cubicBezTo>
                  <a:cubicBezTo>
                    <a:pt x="241" y="104"/>
                    <a:pt x="240" y="102"/>
                    <a:pt x="240" y="100"/>
                  </a:cubicBezTo>
                  <a:cubicBezTo>
                    <a:pt x="239" y="100"/>
                    <a:pt x="239" y="100"/>
                    <a:pt x="239" y="100"/>
                  </a:cubicBezTo>
                  <a:cubicBezTo>
                    <a:pt x="240" y="102"/>
                    <a:pt x="240" y="104"/>
                    <a:pt x="240" y="106"/>
                  </a:cubicBezTo>
                  <a:close/>
                  <a:moveTo>
                    <a:pt x="62" y="228"/>
                  </a:moveTo>
                  <a:cubicBezTo>
                    <a:pt x="62" y="228"/>
                    <a:pt x="62" y="228"/>
                    <a:pt x="62" y="228"/>
                  </a:cubicBezTo>
                  <a:cubicBezTo>
                    <a:pt x="60" y="227"/>
                    <a:pt x="58" y="226"/>
                    <a:pt x="56" y="225"/>
                  </a:cubicBezTo>
                  <a:cubicBezTo>
                    <a:pt x="56" y="224"/>
                    <a:pt x="56" y="224"/>
                    <a:pt x="56" y="224"/>
                  </a:cubicBezTo>
                  <a:cubicBezTo>
                    <a:pt x="57" y="223"/>
                    <a:pt x="57" y="223"/>
                    <a:pt x="57" y="223"/>
                  </a:cubicBezTo>
                  <a:cubicBezTo>
                    <a:pt x="57" y="223"/>
                    <a:pt x="57" y="223"/>
                    <a:pt x="57" y="223"/>
                  </a:cubicBezTo>
                  <a:cubicBezTo>
                    <a:pt x="59" y="224"/>
                    <a:pt x="60" y="226"/>
                    <a:pt x="62" y="227"/>
                  </a:cubicBezTo>
                  <a:cubicBezTo>
                    <a:pt x="62" y="227"/>
                    <a:pt x="62" y="227"/>
                    <a:pt x="62" y="227"/>
                  </a:cubicBezTo>
                  <a:lnTo>
                    <a:pt x="62" y="228"/>
                  </a:lnTo>
                  <a:close/>
                  <a:moveTo>
                    <a:pt x="57" y="224"/>
                  </a:moveTo>
                  <a:cubicBezTo>
                    <a:pt x="58" y="225"/>
                    <a:pt x="60" y="226"/>
                    <a:pt x="62" y="227"/>
                  </a:cubicBezTo>
                  <a:cubicBezTo>
                    <a:pt x="62" y="227"/>
                    <a:pt x="62" y="227"/>
                    <a:pt x="62" y="227"/>
                  </a:cubicBezTo>
                  <a:cubicBezTo>
                    <a:pt x="60" y="226"/>
                    <a:pt x="59" y="225"/>
                    <a:pt x="57" y="224"/>
                  </a:cubicBezTo>
                  <a:close/>
                  <a:moveTo>
                    <a:pt x="240" y="98"/>
                  </a:moveTo>
                  <a:cubicBezTo>
                    <a:pt x="238" y="98"/>
                    <a:pt x="238" y="98"/>
                    <a:pt x="238" y="98"/>
                  </a:cubicBezTo>
                  <a:cubicBezTo>
                    <a:pt x="238" y="98"/>
                    <a:pt x="238" y="98"/>
                    <a:pt x="238" y="98"/>
                  </a:cubicBezTo>
                  <a:cubicBezTo>
                    <a:pt x="238" y="96"/>
                    <a:pt x="238" y="94"/>
                    <a:pt x="237" y="92"/>
                  </a:cubicBezTo>
                  <a:cubicBezTo>
                    <a:pt x="237" y="92"/>
                    <a:pt x="237" y="92"/>
                    <a:pt x="237" y="92"/>
                  </a:cubicBezTo>
                  <a:cubicBezTo>
                    <a:pt x="238" y="92"/>
                    <a:pt x="238" y="92"/>
                    <a:pt x="238" y="92"/>
                  </a:cubicBezTo>
                  <a:cubicBezTo>
                    <a:pt x="238" y="92"/>
                    <a:pt x="238" y="92"/>
                    <a:pt x="238" y="92"/>
                  </a:cubicBezTo>
                  <a:cubicBezTo>
                    <a:pt x="239" y="94"/>
                    <a:pt x="239" y="96"/>
                    <a:pt x="240" y="98"/>
                  </a:cubicBezTo>
                  <a:close/>
                  <a:moveTo>
                    <a:pt x="239" y="98"/>
                  </a:moveTo>
                  <a:cubicBezTo>
                    <a:pt x="239" y="98"/>
                    <a:pt x="239" y="98"/>
                    <a:pt x="239" y="98"/>
                  </a:cubicBezTo>
                  <a:cubicBezTo>
                    <a:pt x="239" y="96"/>
                    <a:pt x="239" y="94"/>
                    <a:pt x="238" y="92"/>
                  </a:cubicBezTo>
                  <a:cubicBezTo>
                    <a:pt x="237" y="92"/>
                    <a:pt x="237" y="92"/>
                    <a:pt x="237" y="92"/>
                  </a:cubicBezTo>
                  <a:cubicBezTo>
                    <a:pt x="238" y="94"/>
                    <a:pt x="238" y="96"/>
                    <a:pt x="239" y="98"/>
                  </a:cubicBezTo>
                  <a:close/>
                  <a:moveTo>
                    <a:pt x="54" y="223"/>
                  </a:moveTo>
                  <a:cubicBezTo>
                    <a:pt x="54" y="223"/>
                    <a:pt x="54" y="223"/>
                    <a:pt x="54" y="223"/>
                  </a:cubicBezTo>
                  <a:cubicBezTo>
                    <a:pt x="53" y="222"/>
                    <a:pt x="51" y="221"/>
                    <a:pt x="49" y="220"/>
                  </a:cubicBezTo>
                  <a:cubicBezTo>
                    <a:pt x="49" y="220"/>
                    <a:pt x="49" y="220"/>
                    <a:pt x="49" y="220"/>
                  </a:cubicBezTo>
                  <a:cubicBezTo>
                    <a:pt x="50" y="219"/>
                    <a:pt x="50" y="219"/>
                    <a:pt x="50" y="219"/>
                  </a:cubicBezTo>
                  <a:cubicBezTo>
                    <a:pt x="50" y="219"/>
                    <a:pt x="50" y="219"/>
                    <a:pt x="50" y="219"/>
                  </a:cubicBezTo>
                  <a:cubicBezTo>
                    <a:pt x="52" y="220"/>
                    <a:pt x="53" y="221"/>
                    <a:pt x="55" y="222"/>
                  </a:cubicBezTo>
                  <a:cubicBezTo>
                    <a:pt x="55" y="222"/>
                    <a:pt x="55" y="222"/>
                    <a:pt x="55" y="222"/>
                  </a:cubicBezTo>
                  <a:lnTo>
                    <a:pt x="54" y="223"/>
                  </a:lnTo>
                  <a:close/>
                  <a:moveTo>
                    <a:pt x="50" y="220"/>
                  </a:moveTo>
                  <a:cubicBezTo>
                    <a:pt x="51" y="221"/>
                    <a:pt x="53" y="222"/>
                    <a:pt x="54" y="223"/>
                  </a:cubicBezTo>
                  <a:cubicBezTo>
                    <a:pt x="55" y="222"/>
                    <a:pt x="55" y="222"/>
                    <a:pt x="55" y="222"/>
                  </a:cubicBezTo>
                  <a:cubicBezTo>
                    <a:pt x="53" y="221"/>
                    <a:pt x="51" y="220"/>
                    <a:pt x="50" y="219"/>
                  </a:cubicBezTo>
                  <a:lnTo>
                    <a:pt x="50" y="220"/>
                  </a:lnTo>
                  <a:close/>
                  <a:moveTo>
                    <a:pt x="238" y="89"/>
                  </a:moveTo>
                  <a:cubicBezTo>
                    <a:pt x="236" y="90"/>
                    <a:pt x="236" y="90"/>
                    <a:pt x="236" y="90"/>
                  </a:cubicBezTo>
                  <a:cubicBezTo>
                    <a:pt x="236" y="90"/>
                    <a:pt x="236" y="90"/>
                    <a:pt x="236" y="90"/>
                  </a:cubicBezTo>
                  <a:cubicBezTo>
                    <a:pt x="236" y="88"/>
                    <a:pt x="235" y="86"/>
                    <a:pt x="235" y="84"/>
                  </a:cubicBezTo>
                  <a:cubicBezTo>
                    <a:pt x="235" y="84"/>
                    <a:pt x="235" y="84"/>
                    <a:pt x="235" y="84"/>
                  </a:cubicBezTo>
                  <a:cubicBezTo>
                    <a:pt x="236" y="83"/>
                    <a:pt x="236" y="83"/>
                    <a:pt x="236" y="83"/>
                  </a:cubicBezTo>
                  <a:cubicBezTo>
                    <a:pt x="236" y="84"/>
                    <a:pt x="236" y="84"/>
                    <a:pt x="236" y="84"/>
                  </a:cubicBezTo>
                  <a:cubicBezTo>
                    <a:pt x="237" y="85"/>
                    <a:pt x="237" y="87"/>
                    <a:pt x="238" y="89"/>
                  </a:cubicBezTo>
                  <a:close/>
                  <a:moveTo>
                    <a:pt x="237" y="89"/>
                  </a:moveTo>
                  <a:cubicBezTo>
                    <a:pt x="237" y="89"/>
                    <a:pt x="237" y="89"/>
                    <a:pt x="237" y="89"/>
                  </a:cubicBezTo>
                  <a:cubicBezTo>
                    <a:pt x="237" y="87"/>
                    <a:pt x="236" y="86"/>
                    <a:pt x="236" y="84"/>
                  </a:cubicBezTo>
                  <a:cubicBezTo>
                    <a:pt x="235" y="84"/>
                    <a:pt x="235" y="84"/>
                    <a:pt x="235" y="84"/>
                  </a:cubicBezTo>
                  <a:cubicBezTo>
                    <a:pt x="236" y="86"/>
                    <a:pt x="236" y="88"/>
                    <a:pt x="237" y="89"/>
                  </a:cubicBezTo>
                  <a:close/>
                  <a:moveTo>
                    <a:pt x="47" y="218"/>
                  </a:moveTo>
                  <a:cubicBezTo>
                    <a:pt x="47" y="218"/>
                    <a:pt x="47" y="218"/>
                    <a:pt x="47" y="218"/>
                  </a:cubicBezTo>
                  <a:cubicBezTo>
                    <a:pt x="46" y="217"/>
                    <a:pt x="44" y="216"/>
                    <a:pt x="43" y="214"/>
                  </a:cubicBezTo>
                  <a:cubicBezTo>
                    <a:pt x="42" y="214"/>
                    <a:pt x="42" y="214"/>
                    <a:pt x="42" y="214"/>
                  </a:cubicBezTo>
                  <a:cubicBezTo>
                    <a:pt x="43" y="213"/>
                    <a:pt x="43" y="213"/>
                    <a:pt x="43" y="213"/>
                  </a:cubicBezTo>
                  <a:cubicBezTo>
                    <a:pt x="43" y="213"/>
                    <a:pt x="43" y="213"/>
                    <a:pt x="43" y="213"/>
                  </a:cubicBezTo>
                  <a:cubicBezTo>
                    <a:pt x="45" y="215"/>
                    <a:pt x="46" y="216"/>
                    <a:pt x="48" y="217"/>
                  </a:cubicBezTo>
                  <a:cubicBezTo>
                    <a:pt x="48" y="217"/>
                    <a:pt x="48" y="217"/>
                    <a:pt x="48" y="217"/>
                  </a:cubicBezTo>
                  <a:lnTo>
                    <a:pt x="47" y="218"/>
                  </a:lnTo>
                  <a:close/>
                  <a:moveTo>
                    <a:pt x="43" y="214"/>
                  </a:moveTo>
                  <a:cubicBezTo>
                    <a:pt x="44" y="216"/>
                    <a:pt x="46" y="217"/>
                    <a:pt x="47" y="218"/>
                  </a:cubicBezTo>
                  <a:cubicBezTo>
                    <a:pt x="48" y="217"/>
                    <a:pt x="48" y="217"/>
                    <a:pt x="48" y="217"/>
                  </a:cubicBezTo>
                  <a:cubicBezTo>
                    <a:pt x="46" y="216"/>
                    <a:pt x="45" y="215"/>
                    <a:pt x="43" y="214"/>
                  </a:cubicBezTo>
                  <a:close/>
                  <a:moveTo>
                    <a:pt x="235" y="81"/>
                  </a:moveTo>
                  <a:cubicBezTo>
                    <a:pt x="234" y="82"/>
                    <a:pt x="234" y="82"/>
                    <a:pt x="234" y="82"/>
                  </a:cubicBezTo>
                  <a:cubicBezTo>
                    <a:pt x="234" y="82"/>
                    <a:pt x="234" y="82"/>
                    <a:pt x="234" y="82"/>
                  </a:cubicBezTo>
                  <a:cubicBezTo>
                    <a:pt x="233" y="80"/>
                    <a:pt x="232" y="78"/>
                    <a:pt x="232" y="76"/>
                  </a:cubicBezTo>
                  <a:cubicBezTo>
                    <a:pt x="232" y="76"/>
                    <a:pt x="232" y="76"/>
                    <a:pt x="232" y="76"/>
                  </a:cubicBezTo>
                  <a:cubicBezTo>
                    <a:pt x="233" y="75"/>
                    <a:pt x="233" y="75"/>
                    <a:pt x="233" y="75"/>
                  </a:cubicBezTo>
                  <a:cubicBezTo>
                    <a:pt x="233" y="76"/>
                    <a:pt x="233" y="76"/>
                    <a:pt x="233" y="76"/>
                  </a:cubicBezTo>
                  <a:cubicBezTo>
                    <a:pt x="234" y="77"/>
                    <a:pt x="234" y="79"/>
                    <a:pt x="235" y="81"/>
                  </a:cubicBezTo>
                  <a:close/>
                  <a:moveTo>
                    <a:pt x="234" y="81"/>
                  </a:moveTo>
                  <a:cubicBezTo>
                    <a:pt x="235" y="81"/>
                    <a:pt x="235" y="81"/>
                    <a:pt x="235" y="81"/>
                  </a:cubicBezTo>
                  <a:cubicBezTo>
                    <a:pt x="234" y="79"/>
                    <a:pt x="233" y="78"/>
                    <a:pt x="233" y="76"/>
                  </a:cubicBezTo>
                  <a:cubicBezTo>
                    <a:pt x="232" y="76"/>
                    <a:pt x="232" y="76"/>
                    <a:pt x="232" y="76"/>
                  </a:cubicBezTo>
                  <a:cubicBezTo>
                    <a:pt x="233" y="78"/>
                    <a:pt x="233" y="80"/>
                    <a:pt x="234" y="81"/>
                  </a:cubicBezTo>
                  <a:close/>
                  <a:moveTo>
                    <a:pt x="41" y="213"/>
                  </a:moveTo>
                  <a:cubicBezTo>
                    <a:pt x="41" y="213"/>
                    <a:pt x="41" y="213"/>
                    <a:pt x="41" y="213"/>
                  </a:cubicBezTo>
                  <a:cubicBezTo>
                    <a:pt x="39" y="212"/>
                    <a:pt x="38" y="210"/>
                    <a:pt x="36" y="209"/>
                  </a:cubicBezTo>
                  <a:cubicBezTo>
                    <a:pt x="36" y="209"/>
                    <a:pt x="36" y="209"/>
                    <a:pt x="36" y="209"/>
                  </a:cubicBezTo>
                  <a:cubicBezTo>
                    <a:pt x="37" y="208"/>
                    <a:pt x="37" y="208"/>
                    <a:pt x="37" y="208"/>
                  </a:cubicBezTo>
                  <a:cubicBezTo>
                    <a:pt x="37" y="208"/>
                    <a:pt x="37" y="208"/>
                    <a:pt x="37" y="208"/>
                  </a:cubicBezTo>
                  <a:cubicBezTo>
                    <a:pt x="39" y="209"/>
                    <a:pt x="40" y="211"/>
                    <a:pt x="41" y="212"/>
                  </a:cubicBezTo>
                  <a:cubicBezTo>
                    <a:pt x="42" y="212"/>
                    <a:pt x="42" y="212"/>
                    <a:pt x="42" y="212"/>
                  </a:cubicBezTo>
                  <a:lnTo>
                    <a:pt x="41" y="213"/>
                  </a:lnTo>
                  <a:close/>
                  <a:moveTo>
                    <a:pt x="36" y="209"/>
                  </a:moveTo>
                  <a:cubicBezTo>
                    <a:pt x="38" y="210"/>
                    <a:pt x="39" y="211"/>
                    <a:pt x="41" y="212"/>
                  </a:cubicBezTo>
                  <a:cubicBezTo>
                    <a:pt x="41" y="212"/>
                    <a:pt x="41" y="212"/>
                    <a:pt x="41" y="212"/>
                  </a:cubicBezTo>
                  <a:cubicBezTo>
                    <a:pt x="40" y="211"/>
                    <a:pt x="38" y="209"/>
                    <a:pt x="37" y="208"/>
                  </a:cubicBezTo>
                  <a:lnTo>
                    <a:pt x="36" y="209"/>
                  </a:lnTo>
                  <a:close/>
                  <a:moveTo>
                    <a:pt x="232" y="73"/>
                  </a:moveTo>
                  <a:cubicBezTo>
                    <a:pt x="231" y="74"/>
                    <a:pt x="231" y="74"/>
                    <a:pt x="231" y="74"/>
                  </a:cubicBezTo>
                  <a:cubicBezTo>
                    <a:pt x="231" y="74"/>
                    <a:pt x="231" y="74"/>
                    <a:pt x="231" y="74"/>
                  </a:cubicBezTo>
                  <a:cubicBezTo>
                    <a:pt x="230" y="72"/>
                    <a:pt x="229" y="70"/>
                    <a:pt x="228" y="68"/>
                  </a:cubicBezTo>
                  <a:cubicBezTo>
                    <a:pt x="228" y="68"/>
                    <a:pt x="228" y="68"/>
                    <a:pt x="228" y="68"/>
                  </a:cubicBezTo>
                  <a:cubicBezTo>
                    <a:pt x="229" y="68"/>
                    <a:pt x="229" y="68"/>
                    <a:pt x="229" y="68"/>
                  </a:cubicBezTo>
                  <a:cubicBezTo>
                    <a:pt x="229" y="68"/>
                    <a:pt x="229" y="68"/>
                    <a:pt x="229" y="68"/>
                  </a:cubicBezTo>
                  <a:cubicBezTo>
                    <a:pt x="230" y="70"/>
                    <a:pt x="231" y="71"/>
                    <a:pt x="232" y="73"/>
                  </a:cubicBezTo>
                  <a:close/>
                  <a:moveTo>
                    <a:pt x="231" y="74"/>
                  </a:moveTo>
                  <a:cubicBezTo>
                    <a:pt x="232" y="73"/>
                    <a:pt x="232" y="73"/>
                    <a:pt x="232" y="73"/>
                  </a:cubicBezTo>
                  <a:cubicBezTo>
                    <a:pt x="231" y="71"/>
                    <a:pt x="230" y="70"/>
                    <a:pt x="229" y="68"/>
                  </a:cubicBezTo>
                  <a:cubicBezTo>
                    <a:pt x="229" y="68"/>
                    <a:pt x="229" y="68"/>
                    <a:pt x="229" y="68"/>
                  </a:cubicBezTo>
                  <a:cubicBezTo>
                    <a:pt x="229" y="70"/>
                    <a:pt x="230" y="72"/>
                    <a:pt x="231" y="74"/>
                  </a:cubicBezTo>
                  <a:close/>
                  <a:moveTo>
                    <a:pt x="35" y="207"/>
                  </a:moveTo>
                  <a:cubicBezTo>
                    <a:pt x="34" y="207"/>
                    <a:pt x="34" y="207"/>
                    <a:pt x="34" y="207"/>
                  </a:cubicBezTo>
                  <a:cubicBezTo>
                    <a:pt x="33" y="205"/>
                    <a:pt x="32" y="204"/>
                    <a:pt x="30" y="202"/>
                  </a:cubicBezTo>
                  <a:cubicBezTo>
                    <a:pt x="30" y="202"/>
                    <a:pt x="30" y="202"/>
                    <a:pt x="30" y="202"/>
                  </a:cubicBezTo>
                  <a:cubicBezTo>
                    <a:pt x="31" y="202"/>
                    <a:pt x="31" y="202"/>
                    <a:pt x="31" y="202"/>
                  </a:cubicBezTo>
                  <a:cubicBezTo>
                    <a:pt x="31" y="202"/>
                    <a:pt x="31" y="202"/>
                    <a:pt x="31" y="202"/>
                  </a:cubicBezTo>
                  <a:cubicBezTo>
                    <a:pt x="33" y="203"/>
                    <a:pt x="34" y="205"/>
                    <a:pt x="35" y="206"/>
                  </a:cubicBezTo>
                  <a:cubicBezTo>
                    <a:pt x="35" y="206"/>
                    <a:pt x="35" y="206"/>
                    <a:pt x="35" y="206"/>
                  </a:cubicBezTo>
                  <a:lnTo>
                    <a:pt x="35" y="207"/>
                  </a:lnTo>
                  <a:close/>
                  <a:moveTo>
                    <a:pt x="31" y="202"/>
                  </a:moveTo>
                  <a:cubicBezTo>
                    <a:pt x="32" y="204"/>
                    <a:pt x="33" y="205"/>
                    <a:pt x="35" y="207"/>
                  </a:cubicBezTo>
                  <a:cubicBezTo>
                    <a:pt x="35" y="206"/>
                    <a:pt x="35" y="206"/>
                    <a:pt x="35" y="206"/>
                  </a:cubicBezTo>
                  <a:cubicBezTo>
                    <a:pt x="34" y="205"/>
                    <a:pt x="32" y="203"/>
                    <a:pt x="31" y="202"/>
                  </a:cubicBezTo>
                  <a:close/>
                  <a:moveTo>
                    <a:pt x="228" y="66"/>
                  </a:moveTo>
                  <a:cubicBezTo>
                    <a:pt x="227" y="66"/>
                    <a:pt x="227" y="66"/>
                    <a:pt x="227" y="66"/>
                  </a:cubicBezTo>
                  <a:cubicBezTo>
                    <a:pt x="227" y="66"/>
                    <a:pt x="227" y="66"/>
                    <a:pt x="227" y="66"/>
                  </a:cubicBezTo>
                  <a:cubicBezTo>
                    <a:pt x="226" y="64"/>
                    <a:pt x="225" y="63"/>
                    <a:pt x="224" y="61"/>
                  </a:cubicBezTo>
                  <a:cubicBezTo>
                    <a:pt x="224" y="61"/>
                    <a:pt x="224" y="61"/>
                    <a:pt x="224" y="61"/>
                  </a:cubicBezTo>
                  <a:cubicBezTo>
                    <a:pt x="225" y="60"/>
                    <a:pt x="225" y="60"/>
                    <a:pt x="225" y="60"/>
                  </a:cubicBezTo>
                  <a:cubicBezTo>
                    <a:pt x="225" y="60"/>
                    <a:pt x="225" y="60"/>
                    <a:pt x="225" y="60"/>
                  </a:cubicBezTo>
                  <a:cubicBezTo>
                    <a:pt x="226" y="62"/>
                    <a:pt x="227" y="64"/>
                    <a:pt x="228" y="66"/>
                  </a:cubicBezTo>
                  <a:close/>
                  <a:moveTo>
                    <a:pt x="227" y="66"/>
                  </a:moveTo>
                  <a:cubicBezTo>
                    <a:pt x="228" y="66"/>
                    <a:pt x="228" y="66"/>
                    <a:pt x="228" y="66"/>
                  </a:cubicBezTo>
                  <a:cubicBezTo>
                    <a:pt x="227" y="64"/>
                    <a:pt x="226" y="62"/>
                    <a:pt x="225" y="60"/>
                  </a:cubicBezTo>
                  <a:cubicBezTo>
                    <a:pt x="225" y="61"/>
                    <a:pt x="225" y="61"/>
                    <a:pt x="225" y="61"/>
                  </a:cubicBezTo>
                  <a:cubicBezTo>
                    <a:pt x="226" y="63"/>
                    <a:pt x="226" y="64"/>
                    <a:pt x="227" y="66"/>
                  </a:cubicBezTo>
                  <a:close/>
                  <a:moveTo>
                    <a:pt x="29" y="201"/>
                  </a:moveTo>
                  <a:cubicBezTo>
                    <a:pt x="29" y="201"/>
                    <a:pt x="29" y="201"/>
                    <a:pt x="29" y="201"/>
                  </a:cubicBezTo>
                  <a:cubicBezTo>
                    <a:pt x="27" y="199"/>
                    <a:pt x="26" y="198"/>
                    <a:pt x="25" y="196"/>
                  </a:cubicBezTo>
                  <a:cubicBezTo>
                    <a:pt x="25" y="196"/>
                    <a:pt x="25" y="196"/>
                    <a:pt x="25" y="196"/>
                  </a:cubicBezTo>
                  <a:cubicBezTo>
                    <a:pt x="26" y="195"/>
                    <a:pt x="26" y="195"/>
                    <a:pt x="26" y="195"/>
                  </a:cubicBezTo>
                  <a:cubicBezTo>
                    <a:pt x="26" y="195"/>
                    <a:pt x="26" y="195"/>
                    <a:pt x="26" y="195"/>
                  </a:cubicBezTo>
                  <a:cubicBezTo>
                    <a:pt x="27" y="197"/>
                    <a:pt x="28" y="198"/>
                    <a:pt x="30" y="200"/>
                  </a:cubicBezTo>
                  <a:cubicBezTo>
                    <a:pt x="30" y="200"/>
                    <a:pt x="30" y="200"/>
                    <a:pt x="30" y="200"/>
                  </a:cubicBezTo>
                  <a:lnTo>
                    <a:pt x="29" y="201"/>
                  </a:lnTo>
                  <a:close/>
                  <a:moveTo>
                    <a:pt x="25" y="196"/>
                  </a:moveTo>
                  <a:cubicBezTo>
                    <a:pt x="26" y="197"/>
                    <a:pt x="28" y="199"/>
                    <a:pt x="29" y="200"/>
                  </a:cubicBezTo>
                  <a:cubicBezTo>
                    <a:pt x="29" y="200"/>
                    <a:pt x="29" y="200"/>
                    <a:pt x="29" y="200"/>
                  </a:cubicBezTo>
                  <a:cubicBezTo>
                    <a:pt x="28" y="198"/>
                    <a:pt x="27" y="197"/>
                    <a:pt x="26" y="195"/>
                  </a:cubicBezTo>
                  <a:lnTo>
                    <a:pt x="25" y="196"/>
                  </a:lnTo>
                  <a:close/>
                  <a:moveTo>
                    <a:pt x="224" y="58"/>
                  </a:moveTo>
                  <a:cubicBezTo>
                    <a:pt x="223" y="59"/>
                    <a:pt x="223" y="59"/>
                    <a:pt x="223" y="59"/>
                  </a:cubicBezTo>
                  <a:cubicBezTo>
                    <a:pt x="223" y="59"/>
                    <a:pt x="223" y="59"/>
                    <a:pt x="223" y="59"/>
                  </a:cubicBezTo>
                  <a:cubicBezTo>
                    <a:pt x="222" y="57"/>
                    <a:pt x="221" y="55"/>
                    <a:pt x="220" y="54"/>
                  </a:cubicBezTo>
                  <a:cubicBezTo>
                    <a:pt x="220" y="54"/>
                    <a:pt x="220" y="54"/>
                    <a:pt x="220" y="54"/>
                  </a:cubicBezTo>
                  <a:cubicBezTo>
                    <a:pt x="221" y="53"/>
                    <a:pt x="221" y="53"/>
                    <a:pt x="221" y="53"/>
                  </a:cubicBezTo>
                  <a:cubicBezTo>
                    <a:pt x="221" y="53"/>
                    <a:pt x="221" y="53"/>
                    <a:pt x="221" y="53"/>
                  </a:cubicBezTo>
                  <a:cubicBezTo>
                    <a:pt x="222" y="55"/>
                    <a:pt x="223" y="56"/>
                    <a:pt x="224" y="58"/>
                  </a:cubicBezTo>
                  <a:close/>
                  <a:moveTo>
                    <a:pt x="223" y="58"/>
                  </a:moveTo>
                  <a:cubicBezTo>
                    <a:pt x="224" y="58"/>
                    <a:pt x="224" y="58"/>
                    <a:pt x="224" y="58"/>
                  </a:cubicBezTo>
                  <a:cubicBezTo>
                    <a:pt x="223" y="56"/>
                    <a:pt x="222" y="55"/>
                    <a:pt x="221" y="53"/>
                  </a:cubicBezTo>
                  <a:cubicBezTo>
                    <a:pt x="220" y="54"/>
                    <a:pt x="220" y="54"/>
                    <a:pt x="220" y="54"/>
                  </a:cubicBezTo>
                  <a:cubicBezTo>
                    <a:pt x="221" y="55"/>
                    <a:pt x="222" y="57"/>
                    <a:pt x="223" y="58"/>
                  </a:cubicBezTo>
                  <a:close/>
                  <a:moveTo>
                    <a:pt x="23" y="194"/>
                  </a:moveTo>
                  <a:cubicBezTo>
                    <a:pt x="23" y="194"/>
                    <a:pt x="23" y="194"/>
                    <a:pt x="23" y="194"/>
                  </a:cubicBezTo>
                  <a:cubicBezTo>
                    <a:pt x="22" y="192"/>
                    <a:pt x="21" y="191"/>
                    <a:pt x="20" y="189"/>
                  </a:cubicBezTo>
                  <a:cubicBezTo>
                    <a:pt x="20" y="189"/>
                    <a:pt x="20" y="189"/>
                    <a:pt x="20" y="189"/>
                  </a:cubicBezTo>
                  <a:cubicBezTo>
                    <a:pt x="21" y="188"/>
                    <a:pt x="21" y="188"/>
                    <a:pt x="21" y="188"/>
                  </a:cubicBezTo>
                  <a:cubicBezTo>
                    <a:pt x="21" y="188"/>
                    <a:pt x="21" y="188"/>
                    <a:pt x="21" y="188"/>
                  </a:cubicBezTo>
                  <a:cubicBezTo>
                    <a:pt x="22" y="190"/>
                    <a:pt x="23" y="192"/>
                    <a:pt x="24" y="193"/>
                  </a:cubicBezTo>
                  <a:cubicBezTo>
                    <a:pt x="24" y="193"/>
                    <a:pt x="24" y="193"/>
                    <a:pt x="24" y="193"/>
                  </a:cubicBezTo>
                  <a:lnTo>
                    <a:pt x="23" y="194"/>
                  </a:lnTo>
                  <a:close/>
                  <a:moveTo>
                    <a:pt x="20" y="189"/>
                  </a:moveTo>
                  <a:cubicBezTo>
                    <a:pt x="21" y="191"/>
                    <a:pt x="22" y="192"/>
                    <a:pt x="23" y="194"/>
                  </a:cubicBezTo>
                  <a:cubicBezTo>
                    <a:pt x="24" y="193"/>
                    <a:pt x="24" y="193"/>
                    <a:pt x="24" y="193"/>
                  </a:cubicBezTo>
                  <a:cubicBezTo>
                    <a:pt x="23" y="192"/>
                    <a:pt x="22" y="190"/>
                    <a:pt x="21" y="189"/>
                  </a:cubicBezTo>
                  <a:lnTo>
                    <a:pt x="20" y="189"/>
                  </a:lnTo>
                  <a:close/>
                  <a:moveTo>
                    <a:pt x="219" y="51"/>
                  </a:moveTo>
                  <a:cubicBezTo>
                    <a:pt x="218" y="52"/>
                    <a:pt x="218" y="52"/>
                    <a:pt x="218" y="52"/>
                  </a:cubicBezTo>
                  <a:cubicBezTo>
                    <a:pt x="218" y="52"/>
                    <a:pt x="218" y="52"/>
                    <a:pt x="218" y="52"/>
                  </a:cubicBezTo>
                  <a:cubicBezTo>
                    <a:pt x="217" y="50"/>
                    <a:pt x="216" y="49"/>
                    <a:pt x="215" y="47"/>
                  </a:cubicBezTo>
                  <a:cubicBezTo>
                    <a:pt x="215" y="47"/>
                    <a:pt x="215" y="47"/>
                    <a:pt x="215" y="47"/>
                  </a:cubicBezTo>
                  <a:cubicBezTo>
                    <a:pt x="216" y="46"/>
                    <a:pt x="216" y="46"/>
                    <a:pt x="216" y="46"/>
                  </a:cubicBezTo>
                  <a:cubicBezTo>
                    <a:pt x="216" y="46"/>
                    <a:pt x="216" y="46"/>
                    <a:pt x="216" y="46"/>
                  </a:cubicBezTo>
                  <a:cubicBezTo>
                    <a:pt x="217" y="48"/>
                    <a:pt x="218" y="49"/>
                    <a:pt x="219" y="51"/>
                  </a:cubicBezTo>
                  <a:close/>
                  <a:moveTo>
                    <a:pt x="218" y="51"/>
                  </a:moveTo>
                  <a:cubicBezTo>
                    <a:pt x="219" y="51"/>
                    <a:pt x="219" y="51"/>
                    <a:pt x="219" y="51"/>
                  </a:cubicBezTo>
                  <a:cubicBezTo>
                    <a:pt x="218" y="49"/>
                    <a:pt x="217" y="48"/>
                    <a:pt x="216" y="46"/>
                  </a:cubicBezTo>
                  <a:cubicBezTo>
                    <a:pt x="215" y="47"/>
                    <a:pt x="215" y="47"/>
                    <a:pt x="215" y="47"/>
                  </a:cubicBezTo>
                  <a:cubicBezTo>
                    <a:pt x="216" y="48"/>
                    <a:pt x="217" y="50"/>
                    <a:pt x="218" y="51"/>
                  </a:cubicBezTo>
                  <a:close/>
                  <a:moveTo>
                    <a:pt x="20" y="186"/>
                  </a:moveTo>
                  <a:cubicBezTo>
                    <a:pt x="18" y="187"/>
                    <a:pt x="18" y="187"/>
                    <a:pt x="18" y="187"/>
                  </a:cubicBezTo>
                  <a:cubicBezTo>
                    <a:pt x="18" y="187"/>
                    <a:pt x="18" y="187"/>
                    <a:pt x="18" y="187"/>
                  </a:cubicBezTo>
                  <a:cubicBezTo>
                    <a:pt x="17" y="185"/>
                    <a:pt x="16" y="183"/>
                    <a:pt x="15" y="182"/>
                  </a:cubicBezTo>
                  <a:cubicBezTo>
                    <a:pt x="15" y="182"/>
                    <a:pt x="15" y="182"/>
                    <a:pt x="15" y="182"/>
                  </a:cubicBezTo>
                  <a:cubicBezTo>
                    <a:pt x="16" y="181"/>
                    <a:pt x="16" y="181"/>
                    <a:pt x="16" y="181"/>
                  </a:cubicBezTo>
                  <a:cubicBezTo>
                    <a:pt x="16" y="181"/>
                    <a:pt x="16" y="181"/>
                    <a:pt x="16" y="181"/>
                  </a:cubicBezTo>
                  <a:cubicBezTo>
                    <a:pt x="17" y="183"/>
                    <a:pt x="18" y="184"/>
                    <a:pt x="20" y="186"/>
                  </a:cubicBezTo>
                  <a:close/>
                  <a:moveTo>
                    <a:pt x="19" y="187"/>
                  </a:moveTo>
                  <a:cubicBezTo>
                    <a:pt x="19" y="186"/>
                    <a:pt x="19" y="186"/>
                    <a:pt x="19" y="186"/>
                  </a:cubicBezTo>
                  <a:cubicBezTo>
                    <a:pt x="18" y="185"/>
                    <a:pt x="17" y="183"/>
                    <a:pt x="16" y="181"/>
                  </a:cubicBezTo>
                  <a:cubicBezTo>
                    <a:pt x="16" y="182"/>
                    <a:pt x="16" y="182"/>
                    <a:pt x="16" y="182"/>
                  </a:cubicBezTo>
                  <a:cubicBezTo>
                    <a:pt x="17" y="183"/>
                    <a:pt x="18" y="185"/>
                    <a:pt x="19" y="187"/>
                  </a:cubicBezTo>
                  <a:close/>
                  <a:moveTo>
                    <a:pt x="213" y="45"/>
                  </a:moveTo>
                  <a:cubicBezTo>
                    <a:pt x="213" y="45"/>
                    <a:pt x="213" y="45"/>
                    <a:pt x="213" y="45"/>
                  </a:cubicBezTo>
                  <a:cubicBezTo>
                    <a:pt x="212" y="43"/>
                    <a:pt x="210" y="42"/>
                    <a:pt x="209" y="41"/>
                  </a:cubicBezTo>
                  <a:cubicBezTo>
                    <a:pt x="209" y="40"/>
                    <a:pt x="209" y="40"/>
                    <a:pt x="209" y="40"/>
                  </a:cubicBezTo>
                  <a:cubicBezTo>
                    <a:pt x="210" y="40"/>
                    <a:pt x="210" y="40"/>
                    <a:pt x="210" y="40"/>
                  </a:cubicBezTo>
                  <a:cubicBezTo>
                    <a:pt x="210" y="40"/>
                    <a:pt x="210" y="40"/>
                    <a:pt x="210" y="40"/>
                  </a:cubicBezTo>
                  <a:cubicBezTo>
                    <a:pt x="211" y="41"/>
                    <a:pt x="213" y="43"/>
                    <a:pt x="214" y="44"/>
                  </a:cubicBezTo>
                  <a:cubicBezTo>
                    <a:pt x="214" y="44"/>
                    <a:pt x="214" y="44"/>
                    <a:pt x="214" y="44"/>
                  </a:cubicBezTo>
                  <a:lnTo>
                    <a:pt x="213" y="45"/>
                  </a:lnTo>
                  <a:close/>
                  <a:moveTo>
                    <a:pt x="209" y="40"/>
                  </a:moveTo>
                  <a:cubicBezTo>
                    <a:pt x="211" y="42"/>
                    <a:pt x="212" y="43"/>
                    <a:pt x="213" y="45"/>
                  </a:cubicBezTo>
                  <a:cubicBezTo>
                    <a:pt x="214" y="44"/>
                    <a:pt x="214" y="44"/>
                    <a:pt x="214" y="44"/>
                  </a:cubicBezTo>
                  <a:cubicBezTo>
                    <a:pt x="213" y="43"/>
                    <a:pt x="211" y="41"/>
                    <a:pt x="210" y="40"/>
                  </a:cubicBezTo>
                  <a:lnTo>
                    <a:pt x="209" y="40"/>
                  </a:lnTo>
                  <a:close/>
                  <a:moveTo>
                    <a:pt x="15" y="179"/>
                  </a:moveTo>
                  <a:cubicBezTo>
                    <a:pt x="14" y="180"/>
                    <a:pt x="14" y="180"/>
                    <a:pt x="14" y="180"/>
                  </a:cubicBezTo>
                  <a:cubicBezTo>
                    <a:pt x="14" y="179"/>
                    <a:pt x="14" y="179"/>
                    <a:pt x="14" y="179"/>
                  </a:cubicBezTo>
                  <a:cubicBezTo>
                    <a:pt x="13" y="178"/>
                    <a:pt x="12" y="176"/>
                    <a:pt x="11" y="174"/>
                  </a:cubicBezTo>
                  <a:cubicBezTo>
                    <a:pt x="11" y="174"/>
                    <a:pt x="11" y="174"/>
                    <a:pt x="11" y="174"/>
                  </a:cubicBezTo>
                  <a:cubicBezTo>
                    <a:pt x="12" y="173"/>
                    <a:pt x="12" y="173"/>
                    <a:pt x="12" y="173"/>
                  </a:cubicBezTo>
                  <a:cubicBezTo>
                    <a:pt x="12" y="174"/>
                    <a:pt x="12" y="174"/>
                    <a:pt x="12" y="174"/>
                  </a:cubicBezTo>
                  <a:cubicBezTo>
                    <a:pt x="13" y="175"/>
                    <a:pt x="14" y="177"/>
                    <a:pt x="15" y="179"/>
                  </a:cubicBezTo>
                  <a:close/>
                  <a:moveTo>
                    <a:pt x="14" y="179"/>
                  </a:moveTo>
                  <a:cubicBezTo>
                    <a:pt x="15" y="179"/>
                    <a:pt x="15" y="179"/>
                    <a:pt x="15" y="179"/>
                  </a:cubicBezTo>
                  <a:cubicBezTo>
                    <a:pt x="14" y="177"/>
                    <a:pt x="13" y="176"/>
                    <a:pt x="12" y="174"/>
                  </a:cubicBezTo>
                  <a:cubicBezTo>
                    <a:pt x="12" y="174"/>
                    <a:pt x="12" y="174"/>
                    <a:pt x="12" y="174"/>
                  </a:cubicBezTo>
                  <a:cubicBezTo>
                    <a:pt x="12" y="176"/>
                    <a:pt x="13" y="178"/>
                    <a:pt x="14" y="179"/>
                  </a:cubicBezTo>
                  <a:close/>
                  <a:moveTo>
                    <a:pt x="207" y="39"/>
                  </a:moveTo>
                  <a:cubicBezTo>
                    <a:pt x="207" y="39"/>
                    <a:pt x="207" y="39"/>
                    <a:pt x="207" y="39"/>
                  </a:cubicBezTo>
                  <a:cubicBezTo>
                    <a:pt x="206" y="37"/>
                    <a:pt x="205" y="36"/>
                    <a:pt x="203" y="35"/>
                  </a:cubicBezTo>
                  <a:cubicBezTo>
                    <a:pt x="203" y="34"/>
                    <a:pt x="203" y="34"/>
                    <a:pt x="203" y="34"/>
                  </a:cubicBezTo>
                  <a:cubicBezTo>
                    <a:pt x="204" y="33"/>
                    <a:pt x="204" y="33"/>
                    <a:pt x="204" y="33"/>
                  </a:cubicBezTo>
                  <a:cubicBezTo>
                    <a:pt x="204" y="34"/>
                    <a:pt x="204" y="34"/>
                    <a:pt x="204" y="34"/>
                  </a:cubicBezTo>
                  <a:cubicBezTo>
                    <a:pt x="205" y="34"/>
                    <a:pt x="206" y="35"/>
                    <a:pt x="207" y="36"/>
                  </a:cubicBezTo>
                  <a:cubicBezTo>
                    <a:pt x="207" y="37"/>
                    <a:pt x="208" y="37"/>
                    <a:pt x="208" y="38"/>
                  </a:cubicBezTo>
                  <a:cubicBezTo>
                    <a:pt x="208" y="38"/>
                    <a:pt x="208" y="38"/>
                    <a:pt x="208" y="38"/>
                  </a:cubicBezTo>
                  <a:lnTo>
                    <a:pt x="207" y="39"/>
                  </a:lnTo>
                  <a:close/>
                  <a:moveTo>
                    <a:pt x="203" y="34"/>
                  </a:moveTo>
                  <a:cubicBezTo>
                    <a:pt x="205" y="36"/>
                    <a:pt x="206" y="37"/>
                    <a:pt x="208" y="38"/>
                  </a:cubicBezTo>
                  <a:cubicBezTo>
                    <a:pt x="208" y="38"/>
                    <a:pt x="208" y="38"/>
                    <a:pt x="208" y="38"/>
                  </a:cubicBezTo>
                  <a:cubicBezTo>
                    <a:pt x="208" y="37"/>
                    <a:pt x="207" y="37"/>
                    <a:pt x="207" y="36"/>
                  </a:cubicBezTo>
                  <a:cubicBezTo>
                    <a:pt x="206" y="36"/>
                    <a:pt x="205" y="35"/>
                    <a:pt x="204" y="34"/>
                  </a:cubicBezTo>
                  <a:lnTo>
                    <a:pt x="203" y="34"/>
                  </a:lnTo>
                  <a:close/>
                  <a:moveTo>
                    <a:pt x="12" y="171"/>
                  </a:moveTo>
                  <a:cubicBezTo>
                    <a:pt x="10" y="172"/>
                    <a:pt x="10" y="172"/>
                    <a:pt x="10" y="172"/>
                  </a:cubicBezTo>
                  <a:cubicBezTo>
                    <a:pt x="10" y="172"/>
                    <a:pt x="10" y="172"/>
                    <a:pt x="10" y="172"/>
                  </a:cubicBezTo>
                  <a:cubicBezTo>
                    <a:pt x="9" y="170"/>
                    <a:pt x="9" y="168"/>
                    <a:pt x="8" y="166"/>
                  </a:cubicBezTo>
                  <a:cubicBezTo>
                    <a:pt x="8" y="166"/>
                    <a:pt x="8" y="166"/>
                    <a:pt x="8" y="166"/>
                  </a:cubicBezTo>
                  <a:cubicBezTo>
                    <a:pt x="9" y="166"/>
                    <a:pt x="9" y="166"/>
                    <a:pt x="9" y="166"/>
                  </a:cubicBezTo>
                  <a:cubicBezTo>
                    <a:pt x="9" y="166"/>
                    <a:pt x="9" y="166"/>
                    <a:pt x="9" y="166"/>
                  </a:cubicBezTo>
                  <a:cubicBezTo>
                    <a:pt x="10" y="168"/>
                    <a:pt x="11" y="170"/>
                    <a:pt x="11" y="171"/>
                  </a:cubicBezTo>
                  <a:lnTo>
                    <a:pt x="12" y="171"/>
                  </a:lnTo>
                  <a:close/>
                  <a:moveTo>
                    <a:pt x="10" y="172"/>
                  </a:moveTo>
                  <a:cubicBezTo>
                    <a:pt x="11" y="171"/>
                    <a:pt x="11" y="171"/>
                    <a:pt x="11" y="171"/>
                  </a:cubicBezTo>
                  <a:cubicBezTo>
                    <a:pt x="10" y="170"/>
                    <a:pt x="10" y="168"/>
                    <a:pt x="9" y="166"/>
                  </a:cubicBezTo>
                  <a:cubicBezTo>
                    <a:pt x="8" y="166"/>
                    <a:pt x="8" y="166"/>
                    <a:pt x="8" y="166"/>
                  </a:cubicBezTo>
                  <a:cubicBezTo>
                    <a:pt x="9" y="168"/>
                    <a:pt x="10" y="170"/>
                    <a:pt x="10" y="172"/>
                  </a:cubicBezTo>
                  <a:close/>
                  <a:moveTo>
                    <a:pt x="201" y="33"/>
                  </a:moveTo>
                  <a:cubicBezTo>
                    <a:pt x="201" y="33"/>
                    <a:pt x="201" y="33"/>
                    <a:pt x="201" y="33"/>
                  </a:cubicBezTo>
                  <a:cubicBezTo>
                    <a:pt x="200" y="32"/>
                    <a:pt x="198" y="30"/>
                    <a:pt x="197" y="29"/>
                  </a:cubicBezTo>
                  <a:cubicBezTo>
                    <a:pt x="197" y="29"/>
                    <a:pt x="197" y="29"/>
                    <a:pt x="197" y="29"/>
                  </a:cubicBezTo>
                  <a:cubicBezTo>
                    <a:pt x="198" y="28"/>
                    <a:pt x="198" y="28"/>
                    <a:pt x="198" y="28"/>
                  </a:cubicBezTo>
                  <a:cubicBezTo>
                    <a:pt x="198" y="28"/>
                    <a:pt x="198" y="28"/>
                    <a:pt x="198" y="28"/>
                  </a:cubicBezTo>
                  <a:cubicBezTo>
                    <a:pt x="199" y="29"/>
                    <a:pt x="201" y="30"/>
                    <a:pt x="202" y="32"/>
                  </a:cubicBezTo>
                  <a:cubicBezTo>
                    <a:pt x="202" y="32"/>
                    <a:pt x="202" y="32"/>
                    <a:pt x="202" y="32"/>
                  </a:cubicBezTo>
                  <a:lnTo>
                    <a:pt x="201" y="33"/>
                  </a:lnTo>
                  <a:close/>
                  <a:moveTo>
                    <a:pt x="197" y="29"/>
                  </a:moveTo>
                  <a:cubicBezTo>
                    <a:pt x="199" y="30"/>
                    <a:pt x="200" y="31"/>
                    <a:pt x="201" y="33"/>
                  </a:cubicBezTo>
                  <a:cubicBezTo>
                    <a:pt x="202" y="32"/>
                    <a:pt x="202" y="32"/>
                    <a:pt x="202" y="32"/>
                  </a:cubicBezTo>
                  <a:cubicBezTo>
                    <a:pt x="200" y="31"/>
                    <a:pt x="199" y="29"/>
                    <a:pt x="198" y="28"/>
                  </a:cubicBezTo>
                  <a:lnTo>
                    <a:pt x="197" y="29"/>
                  </a:lnTo>
                  <a:close/>
                  <a:moveTo>
                    <a:pt x="8" y="164"/>
                  </a:moveTo>
                  <a:cubicBezTo>
                    <a:pt x="7" y="164"/>
                    <a:pt x="7" y="164"/>
                    <a:pt x="7" y="164"/>
                  </a:cubicBezTo>
                  <a:cubicBezTo>
                    <a:pt x="7" y="164"/>
                    <a:pt x="7" y="164"/>
                    <a:pt x="7" y="164"/>
                  </a:cubicBezTo>
                  <a:cubicBezTo>
                    <a:pt x="6" y="162"/>
                    <a:pt x="6" y="160"/>
                    <a:pt x="5" y="158"/>
                  </a:cubicBezTo>
                  <a:cubicBezTo>
                    <a:pt x="5" y="158"/>
                    <a:pt x="5" y="158"/>
                    <a:pt x="5" y="158"/>
                  </a:cubicBezTo>
                  <a:cubicBezTo>
                    <a:pt x="6" y="158"/>
                    <a:pt x="6" y="158"/>
                    <a:pt x="6" y="158"/>
                  </a:cubicBezTo>
                  <a:cubicBezTo>
                    <a:pt x="6" y="158"/>
                    <a:pt x="6" y="158"/>
                    <a:pt x="6" y="158"/>
                  </a:cubicBezTo>
                  <a:cubicBezTo>
                    <a:pt x="7" y="160"/>
                    <a:pt x="8" y="162"/>
                    <a:pt x="8" y="163"/>
                  </a:cubicBezTo>
                  <a:lnTo>
                    <a:pt x="8" y="164"/>
                  </a:lnTo>
                  <a:close/>
                  <a:moveTo>
                    <a:pt x="7" y="164"/>
                  </a:moveTo>
                  <a:cubicBezTo>
                    <a:pt x="8" y="163"/>
                    <a:pt x="8" y="163"/>
                    <a:pt x="8" y="163"/>
                  </a:cubicBezTo>
                  <a:cubicBezTo>
                    <a:pt x="7" y="162"/>
                    <a:pt x="7" y="160"/>
                    <a:pt x="6" y="158"/>
                  </a:cubicBezTo>
                  <a:cubicBezTo>
                    <a:pt x="5" y="158"/>
                    <a:pt x="5" y="158"/>
                    <a:pt x="5" y="158"/>
                  </a:cubicBezTo>
                  <a:cubicBezTo>
                    <a:pt x="6" y="160"/>
                    <a:pt x="7" y="162"/>
                    <a:pt x="7" y="164"/>
                  </a:cubicBezTo>
                  <a:close/>
                  <a:moveTo>
                    <a:pt x="195" y="27"/>
                  </a:moveTo>
                  <a:cubicBezTo>
                    <a:pt x="195" y="27"/>
                    <a:pt x="195" y="27"/>
                    <a:pt x="195" y="27"/>
                  </a:cubicBezTo>
                  <a:cubicBezTo>
                    <a:pt x="193" y="26"/>
                    <a:pt x="192" y="25"/>
                    <a:pt x="190" y="24"/>
                  </a:cubicBezTo>
                  <a:cubicBezTo>
                    <a:pt x="190" y="24"/>
                    <a:pt x="190" y="24"/>
                    <a:pt x="190" y="24"/>
                  </a:cubicBezTo>
                  <a:cubicBezTo>
                    <a:pt x="191" y="23"/>
                    <a:pt x="191" y="23"/>
                    <a:pt x="191" y="23"/>
                  </a:cubicBezTo>
                  <a:cubicBezTo>
                    <a:pt x="191" y="23"/>
                    <a:pt x="191" y="23"/>
                    <a:pt x="191" y="23"/>
                  </a:cubicBezTo>
                  <a:cubicBezTo>
                    <a:pt x="193" y="24"/>
                    <a:pt x="194" y="25"/>
                    <a:pt x="196" y="26"/>
                  </a:cubicBezTo>
                  <a:cubicBezTo>
                    <a:pt x="196" y="26"/>
                    <a:pt x="196" y="26"/>
                    <a:pt x="196" y="26"/>
                  </a:cubicBezTo>
                  <a:lnTo>
                    <a:pt x="195" y="27"/>
                  </a:lnTo>
                  <a:close/>
                  <a:moveTo>
                    <a:pt x="190" y="24"/>
                  </a:moveTo>
                  <a:cubicBezTo>
                    <a:pt x="192" y="25"/>
                    <a:pt x="193" y="26"/>
                    <a:pt x="195" y="27"/>
                  </a:cubicBezTo>
                  <a:cubicBezTo>
                    <a:pt x="195" y="26"/>
                    <a:pt x="195" y="26"/>
                    <a:pt x="195" y="26"/>
                  </a:cubicBezTo>
                  <a:cubicBezTo>
                    <a:pt x="194" y="25"/>
                    <a:pt x="192" y="24"/>
                    <a:pt x="191" y="23"/>
                  </a:cubicBezTo>
                  <a:lnTo>
                    <a:pt x="190" y="24"/>
                  </a:lnTo>
                  <a:close/>
                  <a:moveTo>
                    <a:pt x="6" y="156"/>
                  </a:moveTo>
                  <a:cubicBezTo>
                    <a:pt x="4" y="156"/>
                    <a:pt x="4" y="156"/>
                    <a:pt x="4" y="156"/>
                  </a:cubicBezTo>
                  <a:cubicBezTo>
                    <a:pt x="4" y="156"/>
                    <a:pt x="4" y="156"/>
                    <a:pt x="4" y="156"/>
                  </a:cubicBezTo>
                  <a:cubicBezTo>
                    <a:pt x="4" y="154"/>
                    <a:pt x="3" y="152"/>
                    <a:pt x="3" y="150"/>
                  </a:cubicBezTo>
                  <a:cubicBezTo>
                    <a:pt x="3" y="150"/>
                    <a:pt x="3" y="150"/>
                    <a:pt x="3" y="150"/>
                  </a:cubicBezTo>
                  <a:cubicBezTo>
                    <a:pt x="4" y="150"/>
                    <a:pt x="4" y="150"/>
                    <a:pt x="4" y="150"/>
                  </a:cubicBezTo>
                  <a:cubicBezTo>
                    <a:pt x="4" y="150"/>
                    <a:pt x="4" y="150"/>
                    <a:pt x="4" y="150"/>
                  </a:cubicBezTo>
                  <a:cubicBezTo>
                    <a:pt x="5" y="152"/>
                    <a:pt x="5" y="154"/>
                    <a:pt x="6" y="155"/>
                  </a:cubicBezTo>
                  <a:lnTo>
                    <a:pt x="6" y="156"/>
                  </a:lnTo>
                  <a:close/>
                  <a:moveTo>
                    <a:pt x="5" y="156"/>
                  </a:moveTo>
                  <a:cubicBezTo>
                    <a:pt x="5" y="155"/>
                    <a:pt x="5" y="155"/>
                    <a:pt x="5" y="155"/>
                  </a:cubicBezTo>
                  <a:cubicBezTo>
                    <a:pt x="5" y="154"/>
                    <a:pt x="4" y="152"/>
                    <a:pt x="4" y="150"/>
                  </a:cubicBezTo>
                  <a:cubicBezTo>
                    <a:pt x="3" y="150"/>
                    <a:pt x="3" y="150"/>
                    <a:pt x="3" y="150"/>
                  </a:cubicBezTo>
                  <a:cubicBezTo>
                    <a:pt x="4" y="152"/>
                    <a:pt x="4" y="154"/>
                    <a:pt x="5" y="156"/>
                  </a:cubicBezTo>
                  <a:close/>
                  <a:moveTo>
                    <a:pt x="188" y="22"/>
                  </a:moveTo>
                  <a:cubicBezTo>
                    <a:pt x="188" y="22"/>
                    <a:pt x="188" y="22"/>
                    <a:pt x="188" y="22"/>
                  </a:cubicBezTo>
                  <a:cubicBezTo>
                    <a:pt x="186" y="21"/>
                    <a:pt x="185" y="20"/>
                    <a:pt x="183" y="19"/>
                  </a:cubicBezTo>
                  <a:cubicBezTo>
                    <a:pt x="183" y="19"/>
                    <a:pt x="183" y="19"/>
                    <a:pt x="183" y="19"/>
                  </a:cubicBezTo>
                  <a:cubicBezTo>
                    <a:pt x="184" y="18"/>
                    <a:pt x="184" y="18"/>
                    <a:pt x="184" y="18"/>
                  </a:cubicBezTo>
                  <a:cubicBezTo>
                    <a:pt x="184" y="18"/>
                    <a:pt x="184" y="18"/>
                    <a:pt x="184" y="18"/>
                  </a:cubicBezTo>
                  <a:cubicBezTo>
                    <a:pt x="185" y="19"/>
                    <a:pt x="187" y="20"/>
                    <a:pt x="189" y="21"/>
                  </a:cubicBezTo>
                  <a:cubicBezTo>
                    <a:pt x="189" y="21"/>
                    <a:pt x="189" y="21"/>
                    <a:pt x="189" y="21"/>
                  </a:cubicBezTo>
                  <a:lnTo>
                    <a:pt x="188" y="22"/>
                  </a:lnTo>
                  <a:close/>
                  <a:moveTo>
                    <a:pt x="183" y="19"/>
                  </a:moveTo>
                  <a:cubicBezTo>
                    <a:pt x="185" y="20"/>
                    <a:pt x="186" y="21"/>
                    <a:pt x="188" y="22"/>
                  </a:cubicBezTo>
                  <a:cubicBezTo>
                    <a:pt x="188" y="21"/>
                    <a:pt x="188" y="21"/>
                    <a:pt x="188" y="21"/>
                  </a:cubicBezTo>
                  <a:cubicBezTo>
                    <a:pt x="187" y="20"/>
                    <a:pt x="185" y="19"/>
                    <a:pt x="184" y="18"/>
                  </a:cubicBezTo>
                  <a:lnTo>
                    <a:pt x="183" y="19"/>
                  </a:lnTo>
                  <a:close/>
                  <a:moveTo>
                    <a:pt x="4" y="147"/>
                  </a:moveTo>
                  <a:cubicBezTo>
                    <a:pt x="2" y="148"/>
                    <a:pt x="2" y="148"/>
                    <a:pt x="2" y="148"/>
                  </a:cubicBezTo>
                  <a:cubicBezTo>
                    <a:pt x="2" y="148"/>
                    <a:pt x="2" y="148"/>
                    <a:pt x="2" y="148"/>
                  </a:cubicBezTo>
                  <a:cubicBezTo>
                    <a:pt x="2" y="146"/>
                    <a:pt x="1" y="144"/>
                    <a:pt x="1" y="142"/>
                  </a:cubicBezTo>
                  <a:cubicBezTo>
                    <a:pt x="1" y="141"/>
                    <a:pt x="1" y="141"/>
                    <a:pt x="1" y="141"/>
                  </a:cubicBezTo>
                  <a:cubicBezTo>
                    <a:pt x="2" y="141"/>
                    <a:pt x="2" y="141"/>
                    <a:pt x="2" y="141"/>
                  </a:cubicBezTo>
                  <a:cubicBezTo>
                    <a:pt x="2" y="141"/>
                    <a:pt x="2" y="141"/>
                    <a:pt x="2" y="141"/>
                  </a:cubicBezTo>
                  <a:cubicBezTo>
                    <a:pt x="3" y="143"/>
                    <a:pt x="3" y="145"/>
                    <a:pt x="4" y="147"/>
                  </a:cubicBezTo>
                  <a:close/>
                  <a:moveTo>
                    <a:pt x="3" y="147"/>
                  </a:moveTo>
                  <a:cubicBezTo>
                    <a:pt x="3" y="147"/>
                    <a:pt x="3" y="147"/>
                    <a:pt x="3" y="147"/>
                  </a:cubicBezTo>
                  <a:cubicBezTo>
                    <a:pt x="3" y="145"/>
                    <a:pt x="2" y="143"/>
                    <a:pt x="2" y="142"/>
                  </a:cubicBezTo>
                  <a:cubicBezTo>
                    <a:pt x="1" y="142"/>
                    <a:pt x="1" y="142"/>
                    <a:pt x="1" y="142"/>
                  </a:cubicBezTo>
                  <a:cubicBezTo>
                    <a:pt x="2" y="144"/>
                    <a:pt x="2" y="146"/>
                    <a:pt x="3" y="147"/>
                  </a:cubicBezTo>
                  <a:close/>
                  <a:moveTo>
                    <a:pt x="181" y="18"/>
                  </a:moveTo>
                  <a:cubicBezTo>
                    <a:pt x="181" y="18"/>
                    <a:pt x="181" y="18"/>
                    <a:pt x="181" y="18"/>
                  </a:cubicBezTo>
                  <a:cubicBezTo>
                    <a:pt x="179" y="17"/>
                    <a:pt x="177" y="16"/>
                    <a:pt x="176" y="15"/>
                  </a:cubicBezTo>
                  <a:cubicBezTo>
                    <a:pt x="175" y="15"/>
                    <a:pt x="175" y="15"/>
                    <a:pt x="175" y="15"/>
                  </a:cubicBezTo>
                  <a:cubicBezTo>
                    <a:pt x="176" y="14"/>
                    <a:pt x="176" y="14"/>
                    <a:pt x="176" y="14"/>
                  </a:cubicBezTo>
                  <a:cubicBezTo>
                    <a:pt x="176" y="14"/>
                    <a:pt x="176" y="14"/>
                    <a:pt x="176" y="14"/>
                  </a:cubicBezTo>
                  <a:cubicBezTo>
                    <a:pt x="178" y="15"/>
                    <a:pt x="180" y="16"/>
                    <a:pt x="181" y="17"/>
                  </a:cubicBezTo>
                  <a:cubicBezTo>
                    <a:pt x="182" y="17"/>
                    <a:pt x="182" y="17"/>
                    <a:pt x="182" y="17"/>
                  </a:cubicBezTo>
                  <a:lnTo>
                    <a:pt x="181" y="18"/>
                  </a:lnTo>
                  <a:close/>
                  <a:moveTo>
                    <a:pt x="176" y="15"/>
                  </a:moveTo>
                  <a:cubicBezTo>
                    <a:pt x="178" y="16"/>
                    <a:pt x="179" y="17"/>
                    <a:pt x="181" y="18"/>
                  </a:cubicBezTo>
                  <a:cubicBezTo>
                    <a:pt x="181" y="17"/>
                    <a:pt x="181" y="17"/>
                    <a:pt x="181" y="17"/>
                  </a:cubicBezTo>
                  <a:cubicBezTo>
                    <a:pt x="180" y="16"/>
                    <a:pt x="178" y="15"/>
                    <a:pt x="176" y="14"/>
                  </a:cubicBezTo>
                  <a:lnTo>
                    <a:pt x="176" y="15"/>
                  </a:lnTo>
                  <a:close/>
                  <a:moveTo>
                    <a:pt x="2" y="139"/>
                  </a:moveTo>
                  <a:cubicBezTo>
                    <a:pt x="1" y="139"/>
                    <a:pt x="1" y="139"/>
                    <a:pt x="1" y="139"/>
                  </a:cubicBezTo>
                  <a:cubicBezTo>
                    <a:pt x="1" y="139"/>
                    <a:pt x="1" y="139"/>
                    <a:pt x="1" y="139"/>
                  </a:cubicBezTo>
                  <a:cubicBezTo>
                    <a:pt x="0" y="137"/>
                    <a:pt x="0" y="135"/>
                    <a:pt x="0" y="133"/>
                  </a:cubicBezTo>
                  <a:cubicBezTo>
                    <a:pt x="0" y="133"/>
                    <a:pt x="0" y="133"/>
                    <a:pt x="0" y="133"/>
                  </a:cubicBezTo>
                  <a:cubicBezTo>
                    <a:pt x="1" y="133"/>
                    <a:pt x="1" y="133"/>
                    <a:pt x="1" y="133"/>
                  </a:cubicBezTo>
                  <a:cubicBezTo>
                    <a:pt x="1" y="133"/>
                    <a:pt x="1" y="133"/>
                    <a:pt x="1" y="133"/>
                  </a:cubicBezTo>
                  <a:cubicBezTo>
                    <a:pt x="1" y="135"/>
                    <a:pt x="2" y="137"/>
                    <a:pt x="2" y="139"/>
                  </a:cubicBezTo>
                  <a:close/>
                  <a:moveTo>
                    <a:pt x="1" y="139"/>
                  </a:moveTo>
                  <a:cubicBezTo>
                    <a:pt x="2" y="139"/>
                    <a:pt x="2" y="139"/>
                    <a:pt x="2" y="139"/>
                  </a:cubicBezTo>
                  <a:cubicBezTo>
                    <a:pt x="1" y="137"/>
                    <a:pt x="1" y="135"/>
                    <a:pt x="1" y="133"/>
                  </a:cubicBezTo>
                  <a:cubicBezTo>
                    <a:pt x="0" y="133"/>
                    <a:pt x="0" y="133"/>
                    <a:pt x="0" y="133"/>
                  </a:cubicBezTo>
                  <a:cubicBezTo>
                    <a:pt x="1" y="135"/>
                    <a:pt x="1" y="137"/>
                    <a:pt x="1" y="139"/>
                  </a:cubicBezTo>
                  <a:close/>
                  <a:moveTo>
                    <a:pt x="174" y="14"/>
                  </a:moveTo>
                  <a:cubicBezTo>
                    <a:pt x="173" y="14"/>
                    <a:pt x="173" y="14"/>
                    <a:pt x="173" y="14"/>
                  </a:cubicBezTo>
                  <a:cubicBezTo>
                    <a:pt x="172" y="13"/>
                    <a:pt x="170" y="12"/>
                    <a:pt x="168" y="11"/>
                  </a:cubicBezTo>
                  <a:cubicBezTo>
                    <a:pt x="168" y="11"/>
                    <a:pt x="168" y="11"/>
                    <a:pt x="168" y="11"/>
                  </a:cubicBezTo>
                  <a:cubicBezTo>
                    <a:pt x="168" y="10"/>
                    <a:pt x="168" y="10"/>
                    <a:pt x="168" y="10"/>
                  </a:cubicBezTo>
                  <a:cubicBezTo>
                    <a:pt x="168" y="10"/>
                    <a:pt x="168" y="10"/>
                    <a:pt x="168" y="10"/>
                  </a:cubicBezTo>
                  <a:cubicBezTo>
                    <a:pt x="170" y="11"/>
                    <a:pt x="172" y="12"/>
                    <a:pt x="174" y="13"/>
                  </a:cubicBezTo>
                  <a:cubicBezTo>
                    <a:pt x="174" y="13"/>
                    <a:pt x="174" y="13"/>
                    <a:pt x="174" y="13"/>
                  </a:cubicBezTo>
                  <a:lnTo>
                    <a:pt x="174" y="14"/>
                  </a:lnTo>
                  <a:close/>
                  <a:moveTo>
                    <a:pt x="168" y="11"/>
                  </a:moveTo>
                  <a:cubicBezTo>
                    <a:pt x="170" y="12"/>
                    <a:pt x="172" y="13"/>
                    <a:pt x="173" y="14"/>
                  </a:cubicBezTo>
                  <a:cubicBezTo>
                    <a:pt x="174" y="13"/>
                    <a:pt x="174" y="13"/>
                    <a:pt x="174" y="13"/>
                  </a:cubicBezTo>
                  <a:cubicBezTo>
                    <a:pt x="172" y="12"/>
                    <a:pt x="170" y="11"/>
                    <a:pt x="168" y="11"/>
                  </a:cubicBezTo>
                  <a:close/>
                  <a:moveTo>
                    <a:pt x="1" y="131"/>
                  </a:moveTo>
                  <a:cubicBezTo>
                    <a:pt x="0" y="131"/>
                    <a:pt x="0" y="131"/>
                    <a:pt x="0" y="131"/>
                  </a:cubicBezTo>
                  <a:cubicBezTo>
                    <a:pt x="0" y="131"/>
                    <a:pt x="0" y="131"/>
                    <a:pt x="0" y="131"/>
                  </a:cubicBezTo>
                  <a:cubicBezTo>
                    <a:pt x="0" y="129"/>
                    <a:pt x="0" y="127"/>
                    <a:pt x="0" y="125"/>
                  </a:cubicBezTo>
                  <a:cubicBezTo>
                    <a:pt x="0" y="124"/>
                    <a:pt x="0" y="124"/>
                    <a:pt x="0" y="124"/>
                  </a:cubicBezTo>
                  <a:cubicBezTo>
                    <a:pt x="1" y="124"/>
                    <a:pt x="1" y="124"/>
                    <a:pt x="1" y="124"/>
                  </a:cubicBezTo>
                  <a:cubicBezTo>
                    <a:pt x="1" y="125"/>
                    <a:pt x="1" y="125"/>
                    <a:pt x="1" y="125"/>
                  </a:cubicBezTo>
                  <a:cubicBezTo>
                    <a:pt x="1" y="127"/>
                    <a:pt x="1" y="129"/>
                    <a:pt x="1" y="131"/>
                  </a:cubicBezTo>
                  <a:close/>
                  <a:moveTo>
                    <a:pt x="0" y="130"/>
                  </a:moveTo>
                  <a:cubicBezTo>
                    <a:pt x="1" y="130"/>
                    <a:pt x="1" y="130"/>
                    <a:pt x="1" y="130"/>
                  </a:cubicBezTo>
                  <a:cubicBezTo>
                    <a:pt x="1" y="128"/>
                    <a:pt x="1" y="127"/>
                    <a:pt x="1" y="125"/>
                  </a:cubicBezTo>
                  <a:cubicBezTo>
                    <a:pt x="0" y="125"/>
                    <a:pt x="0" y="125"/>
                    <a:pt x="0" y="125"/>
                  </a:cubicBezTo>
                  <a:cubicBezTo>
                    <a:pt x="0" y="127"/>
                    <a:pt x="0" y="129"/>
                    <a:pt x="0" y="130"/>
                  </a:cubicBezTo>
                  <a:close/>
                  <a:moveTo>
                    <a:pt x="166" y="10"/>
                  </a:moveTo>
                  <a:cubicBezTo>
                    <a:pt x="166" y="10"/>
                    <a:pt x="166" y="10"/>
                    <a:pt x="166" y="10"/>
                  </a:cubicBezTo>
                  <a:cubicBezTo>
                    <a:pt x="164" y="10"/>
                    <a:pt x="162" y="9"/>
                    <a:pt x="160" y="8"/>
                  </a:cubicBezTo>
                  <a:cubicBezTo>
                    <a:pt x="160" y="8"/>
                    <a:pt x="160" y="8"/>
                    <a:pt x="160" y="8"/>
                  </a:cubicBezTo>
                  <a:cubicBezTo>
                    <a:pt x="160" y="7"/>
                    <a:pt x="160" y="7"/>
                    <a:pt x="160" y="7"/>
                  </a:cubicBezTo>
                  <a:cubicBezTo>
                    <a:pt x="160" y="7"/>
                    <a:pt x="160" y="7"/>
                    <a:pt x="160" y="7"/>
                  </a:cubicBezTo>
                  <a:cubicBezTo>
                    <a:pt x="162" y="8"/>
                    <a:pt x="164" y="8"/>
                    <a:pt x="166" y="9"/>
                  </a:cubicBezTo>
                  <a:cubicBezTo>
                    <a:pt x="166" y="9"/>
                    <a:pt x="166" y="9"/>
                    <a:pt x="166" y="9"/>
                  </a:cubicBezTo>
                  <a:lnTo>
                    <a:pt x="166" y="10"/>
                  </a:lnTo>
                  <a:close/>
                  <a:moveTo>
                    <a:pt x="160" y="8"/>
                  </a:moveTo>
                  <a:cubicBezTo>
                    <a:pt x="162" y="9"/>
                    <a:pt x="164" y="9"/>
                    <a:pt x="166" y="10"/>
                  </a:cubicBezTo>
                  <a:cubicBezTo>
                    <a:pt x="166" y="9"/>
                    <a:pt x="166" y="9"/>
                    <a:pt x="166" y="9"/>
                  </a:cubicBezTo>
                  <a:cubicBezTo>
                    <a:pt x="164" y="9"/>
                    <a:pt x="162" y="8"/>
                    <a:pt x="160" y="7"/>
                  </a:cubicBezTo>
                  <a:lnTo>
                    <a:pt x="160" y="8"/>
                  </a:lnTo>
                  <a:close/>
                  <a:moveTo>
                    <a:pt x="1" y="122"/>
                  </a:moveTo>
                  <a:cubicBezTo>
                    <a:pt x="0" y="122"/>
                    <a:pt x="0" y="122"/>
                    <a:pt x="0" y="122"/>
                  </a:cubicBezTo>
                  <a:cubicBezTo>
                    <a:pt x="0" y="122"/>
                    <a:pt x="0" y="122"/>
                    <a:pt x="0" y="122"/>
                  </a:cubicBezTo>
                  <a:cubicBezTo>
                    <a:pt x="0" y="120"/>
                    <a:pt x="0" y="118"/>
                    <a:pt x="0" y="116"/>
                  </a:cubicBezTo>
                  <a:cubicBezTo>
                    <a:pt x="0" y="116"/>
                    <a:pt x="0" y="116"/>
                    <a:pt x="0" y="116"/>
                  </a:cubicBezTo>
                  <a:cubicBezTo>
                    <a:pt x="1" y="116"/>
                    <a:pt x="1" y="116"/>
                    <a:pt x="1" y="116"/>
                  </a:cubicBezTo>
                  <a:cubicBezTo>
                    <a:pt x="1" y="116"/>
                    <a:pt x="1" y="116"/>
                    <a:pt x="1" y="116"/>
                  </a:cubicBezTo>
                  <a:cubicBezTo>
                    <a:pt x="1" y="118"/>
                    <a:pt x="1" y="120"/>
                    <a:pt x="1" y="122"/>
                  </a:cubicBezTo>
                  <a:close/>
                  <a:moveTo>
                    <a:pt x="0" y="122"/>
                  </a:moveTo>
                  <a:cubicBezTo>
                    <a:pt x="1" y="122"/>
                    <a:pt x="1" y="122"/>
                    <a:pt x="1" y="122"/>
                  </a:cubicBezTo>
                  <a:cubicBezTo>
                    <a:pt x="1" y="120"/>
                    <a:pt x="1" y="118"/>
                    <a:pt x="1" y="116"/>
                  </a:cubicBezTo>
                  <a:cubicBezTo>
                    <a:pt x="0" y="116"/>
                    <a:pt x="0" y="116"/>
                    <a:pt x="0" y="116"/>
                  </a:cubicBezTo>
                  <a:cubicBezTo>
                    <a:pt x="0" y="118"/>
                    <a:pt x="0" y="120"/>
                    <a:pt x="0" y="122"/>
                  </a:cubicBezTo>
                  <a:close/>
                  <a:moveTo>
                    <a:pt x="158" y="8"/>
                  </a:moveTo>
                  <a:cubicBezTo>
                    <a:pt x="158" y="8"/>
                    <a:pt x="158" y="8"/>
                    <a:pt x="158" y="8"/>
                  </a:cubicBezTo>
                  <a:cubicBezTo>
                    <a:pt x="156" y="7"/>
                    <a:pt x="154" y="6"/>
                    <a:pt x="152" y="6"/>
                  </a:cubicBezTo>
                  <a:cubicBezTo>
                    <a:pt x="152" y="6"/>
                    <a:pt x="152" y="6"/>
                    <a:pt x="152" y="6"/>
                  </a:cubicBezTo>
                  <a:cubicBezTo>
                    <a:pt x="152" y="5"/>
                    <a:pt x="152" y="5"/>
                    <a:pt x="152" y="5"/>
                  </a:cubicBezTo>
                  <a:cubicBezTo>
                    <a:pt x="152" y="5"/>
                    <a:pt x="152" y="5"/>
                    <a:pt x="152" y="5"/>
                  </a:cubicBezTo>
                  <a:cubicBezTo>
                    <a:pt x="154" y="5"/>
                    <a:pt x="156" y="6"/>
                    <a:pt x="158" y="6"/>
                  </a:cubicBezTo>
                  <a:cubicBezTo>
                    <a:pt x="158" y="6"/>
                    <a:pt x="158" y="6"/>
                    <a:pt x="158" y="6"/>
                  </a:cubicBezTo>
                  <a:lnTo>
                    <a:pt x="158" y="8"/>
                  </a:lnTo>
                  <a:close/>
                  <a:moveTo>
                    <a:pt x="152" y="6"/>
                  </a:moveTo>
                  <a:cubicBezTo>
                    <a:pt x="154" y="6"/>
                    <a:pt x="156" y="7"/>
                    <a:pt x="158" y="7"/>
                  </a:cubicBezTo>
                  <a:cubicBezTo>
                    <a:pt x="158" y="7"/>
                    <a:pt x="158" y="7"/>
                    <a:pt x="158" y="7"/>
                  </a:cubicBezTo>
                  <a:cubicBezTo>
                    <a:pt x="156" y="6"/>
                    <a:pt x="154" y="5"/>
                    <a:pt x="152" y="5"/>
                  </a:cubicBezTo>
                  <a:lnTo>
                    <a:pt x="152" y="6"/>
                  </a:lnTo>
                  <a:close/>
                  <a:moveTo>
                    <a:pt x="1" y="114"/>
                  </a:moveTo>
                  <a:cubicBezTo>
                    <a:pt x="0" y="114"/>
                    <a:pt x="0" y="114"/>
                    <a:pt x="0" y="114"/>
                  </a:cubicBezTo>
                  <a:cubicBezTo>
                    <a:pt x="0" y="113"/>
                    <a:pt x="0" y="113"/>
                    <a:pt x="0" y="113"/>
                  </a:cubicBezTo>
                  <a:cubicBezTo>
                    <a:pt x="0" y="111"/>
                    <a:pt x="0" y="109"/>
                    <a:pt x="0" y="107"/>
                  </a:cubicBezTo>
                  <a:cubicBezTo>
                    <a:pt x="0" y="107"/>
                    <a:pt x="0" y="107"/>
                    <a:pt x="0" y="107"/>
                  </a:cubicBezTo>
                  <a:cubicBezTo>
                    <a:pt x="2" y="107"/>
                    <a:pt x="2" y="107"/>
                    <a:pt x="2" y="107"/>
                  </a:cubicBezTo>
                  <a:cubicBezTo>
                    <a:pt x="2" y="108"/>
                    <a:pt x="2" y="108"/>
                    <a:pt x="2" y="108"/>
                  </a:cubicBezTo>
                  <a:cubicBezTo>
                    <a:pt x="1" y="110"/>
                    <a:pt x="1" y="112"/>
                    <a:pt x="1" y="114"/>
                  </a:cubicBezTo>
                  <a:close/>
                  <a:moveTo>
                    <a:pt x="0" y="113"/>
                  </a:moveTo>
                  <a:cubicBezTo>
                    <a:pt x="1" y="113"/>
                    <a:pt x="1" y="113"/>
                    <a:pt x="1" y="113"/>
                  </a:cubicBezTo>
                  <a:cubicBezTo>
                    <a:pt x="1" y="112"/>
                    <a:pt x="1" y="110"/>
                    <a:pt x="1" y="108"/>
                  </a:cubicBezTo>
                  <a:cubicBezTo>
                    <a:pt x="1" y="108"/>
                    <a:pt x="1" y="108"/>
                    <a:pt x="1" y="108"/>
                  </a:cubicBezTo>
                  <a:cubicBezTo>
                    <a:pt x="0" y="110"/>
                    <a:pt x="0" y="111"/>
                    <a:pt x="0" y="113"/>
                  </a:cubicBezTo>
                  <a:close/>
                  <a:moveTo>
                    <a:pt x="150" y="5"/>
                  </a:moveTo>
                  <a:cubicBezTo>
                    <a:pt x="149" y="5"/>
                    <a:pt x="149" y="5"/>
                    <a:pt x="149" y="5"/>
                  </a:cubicBezTo>
                  <a:cubicBezTo>
                    <a:pt x="148" y="5"/>
                    <a:pt x="146" y="4"/>
                    <a:pt x="144" y="4"/>
                  </a:cubicBezTo>
                  <a:cubicBezTo>
                    <a:pt x="144" y="4"/>
                    <a:pt x="144" y="4"/>
                    <a:pt x="144" y="4"/>
                  </a:cubicBezTo>
                  <a:cubicBezTo>
                    <a:pt x="144" y="3"/>
                    <a:pt x="144" y="3"/>
                    <a:pt x="144" y="3"/>
                  </a:cubicBezTo>
                  <a:cubicBezTo>
                    <a:pt x="144" y="3"/>
                    <a:pt x="144" y="3"/>
                    <a:pt x="144" y="3"/>
                  </a:cubicBezTo>
                  <a:cubicBezTo>
                    <a:pt x="146" y="3"/>
                    <a:pt x="148" y="4"/>
                    <a:pt x="150" y="4"/>
                  </a:cubicBezTo>
                  <a:cubicBezTo>
                    <a:pt x="150" y="4"/>
                    <a:pt x="150" y="4"/>
                    <a:pt x="150" y="4"/>
                  </a:cubicBezTo>
                  <a:lnTo>
                    <a:pt x="150" y="5"/>
                  </a:lnTo>
                  <a:close/>
                  <a:moveTo>
                    <a:pt x="144" y="4"/>
                  </a:moveTo>
                  <a:cubicBezTo>
                    <a:pt x="146" y="4"/>
                    <a:pt x="148" y="4"/>
                    <a:pt x="149" y="5"/>
                  </a:cubicBezTo>
                  <a:cubicBezTo>
                    <a:pt x="150" y="4"/>
                    <a:pt x="150" y="4"/>
                    <a:pt x="150" y="4"/>
                  </a:cubicBezTo>
                  <a:cubicBezTo>
                    <a:pt x="148" y="4"/>
                    <a:pt x="146" y="3"/>
                    <a:pt x="144" y="3"/>
                  </a:cubicBezTo>
                  <a:lnTo>
                    <a:pt x="144" y="4"/>
                  </a:lnTo>
                  <a:close/>
                  <a:moveTo>
                    <a:pt x="2" y="105"/>
                  </a:moveTo>
                  <a:cubicBezTo>
                    <a:pt x="1" y="105"/>
                    <a:pt x="1" y="105"/>
                    <a:pt x="1" y="105"/>
                  </a:cubicBezTo>
                  <a:cubicBezTo>
                    <a:pt x="1" y="105"/>
                    <a:pt x="1" y="105"/>
                    <a:pt x="1" y="105"/>
                  </a:cubicBezTo>
                  <a:cubicBezTo>
                    <a:pt x="1" y="103"/>
                    <a:pt x="1" y="101"/>
                    <a:pt x="2" y="99"/>
                  </a:cubicBezTo>
                  <a:cubicBezTo>
                    <a:pt x="2" y="99"/>
                    <a:pt x="2" y="99"/>
                    <a:pt x="2" y="99"/>
                  </a:cubicBezTo>
                  <a:cubicBezTo>
                    <a:pt x="3" y="99"/>
                    <a:pt x="3" y="99"/>
                    <a:pt x="3" y="99"/>
                  </a:cubicBezTo>
                  <a:cubicBezTo>
                    <a:pt x="3" y="99"/>
                    <a:pt x="3" y="99"/>
                    <a:pt x="3" y="99"/>
                  </a:cubicBezTo>
                  <a:cubicBezTo>
                    <a:pt x="3" y="101"/>
                    <a:pt x="2" y="103"/>
                    <a:pt x="2" y="105"/>
                  </a:cubicBezTo>
                  <a:close/>
                  <a:moveTo>
                    <a:pt x="1" y="105"/>
                  </a:moveTo>
                  <a:cubicBezTo>
                    <a:pt x="2" y="105"/>
                    <a:pt x="2" y="105"/>
                    <a:pt x="2" y="105"/>
                  </a:cubicBezTo>
                  <a:cubicBezTo>
                    <a:pt x="2" y="103"/>
                    <a:pt x="2" y="101"/>
                    <a:pt x="3" y="99"/>
                  </a:cubicBezTo>
                  <a:cubicBezTo>
                    <a:pt x="2" y="99"/>
                    <a:pt x="2" y="99"/>
                    <a:pt x="2" y="99"/>
                  </a:cubicBezTo>
                  <a:cubicBezTo>
                    <a:pt x="2" y="101"/>
                    <a:pt x="1" y="103"/>
                    <a:pt x="1" y="105"/>
                  </a:cubicBezTo>
                  <a:close/>
                  <a:moveTo>
                    <a:pt x="141" y="4"/>
                  </a:moveTo>
                  <a:cubicBezTo>
                    <a:pt x="141" y="4"/>
                    <a:pt x="141" y="4"/>
                    <a:pt x="141" y="4"/>
                  </a:cubicBezTo>
                  <a:cubicBezTo>
                    <a:pt x="139" y="3"/>
                    <a:pt x="137" y="3"/>
                    <a:pt x="135" y="3"/>
                  </a:cubicBezTo>
                  <a:cubicBezTo>
                    <a:pt x="135" y="3"/>
                    <a:pt x="135" y="3"/>
                    <a:pt x="135" y="3"/>
                  </a:cubicBezTo>
                  <a:cubicBezTo>
                    <a:pt x="135" y="1"/>
                    <a:pt x="135" y="1"/>
                    <a:pt x="135" y="1"/>
                  </a:cubicBezTo>
                  <a:cubicBezTo>
                    <a:pt x="135" y="1"/>
                    <a:pt x="135" y="1"/>
                    <a:pt x="135" y="1"/>
                  </a:cubicBezTo>
                  <a:cubicBezTo>
                    <a:pt x="137" y="2"/>
                    <a:pt x="139" y="2"/>
                    <a:pt x="141" y="2"/>
                  </a:cubicBezTo>
                  <a:cubicBezTo>
                    <a:pt x="142" y="2"/>
                    <a:pt x="142" y="2"/>
                    <a:pt x="142" y="2"/>
                  </a:cubicBezTo>
                  <a:lnTo>
                    <a:pt x="141" y="4"/>
                  </a:lnTo>
                  <a:close/>
                  <a:moveTo>
                    <a:pt x="135" y="2"/>
                  </a:moveTo>
                  <a:cubicBezTo>
                    <a:pt x="137" y="3"/>
                    <a:pt x="139" y="3"/>
                    <a:pt x="141" y="3"/>
                  </a:cubicBezTo>
                  <a:cubicBezTo>
                    <a:pt x="141" y="2"/>
                    <a:pt x="141" y="2"/>
                    <a:pt x="141" y="2"/>
                  </a:cubicBezTo>
                  <a:cubicBezTo>
                    <a:pt x="139" y="2"/>
                    <a:pt x="137" y="2"/>
                    <a:pt x="136" y="2"/>
                  </a:cubicBezTo>
                  <a:lnTo>
                    <a:pt x="135" y="2"/>
                  </a:lnTo>
                  <a:close/>
                  <a:moveTo>
                    <a:pt x="3" y="97"/>
                  </a:moveTo>
                  <a:cubicBezTo>
                    <a:pt x="2" y="97"/>
                    <a:pt x="2" y="97"/>
                    <a:pt x="2" y="97"/>
                  </a:cubicBezTo>
                  <a:cubicBezTo>
                    <a:pt x="2" y="97"/>
                    <a:pt x="2" y="97"/>
                    <a:pt x="2" y="97"/>
                  </a:cubicBezTo>
                  <a:cubicBezTo>
                    <a:pt x="3" y="95"/>
                    <a:pt x="3" y="93"/>
                    <a:pt x="4" y="91"/>
                  </a:cubicBezTo>
                  <a:cubicBezTo>
                    <a:pt x="4" y="91"/>
                    <a:pt x="4" y="91"/>
                    <a:pt x="4" y="91"/>
                  </a:cubicBezTo>
                  <a:cubicBezTo>
                    <a:pt x="5" y="91"/>
                    <a:pt x="5" y="91"/>
                    <a:pt x="5" y="91"/>
                  </a:cubicBezTo>
                  <a:cubicBezTo>
                    <a:pt x="5" y="91"/>
                    <a:pt x="5" y="91"/>
                    <a:pt x="5" y="91"/>
                  </a:cubicBezTo>
                  <a:cubicBezTo>
                    <a:pt x="4" y="93"/>
                    <a:pt x="4" y="95"/>
                    <a:pt x="3" y="97"/>
                  </a:cubicBezTo>
                  <a:close/>
                  <a:moveTo>
                    <a:pt x="2" y="96"/>
                  </a:moveTo>
                  <a:cubicBezTo>
                    <a:pt x="3" y="97"/>
                    <a:pt x="3" y="97"/>
                    <a:pt x="3" y="97"/>
                  </a:cubicBezTo>
                  <a:cubicBezTo>
                    <a:pt x="4" y="95"/>
                    <a:pt x="4" y="93"/>
                    <a:pt x="4" y="91"/>
                  </a:cubicBezTo>
                  <a:cubicBezTo>
                    <a:pt x="4" y="91"/>
                    <a:pt x="4" y="91"/>
                    <a:pt x="4" y="91"/>
                  </a:cubicBezTo>
                  <a:cubicBezTo>
                    <a:pt x="3" y="93"/>
                    <a:pt x="3" y="95"/>
                    <a:pt x="2" y="96"/>
                  </a:cubicBezTo>
                  <a:close/>
                  <a:moveTo>
                    <a:pt x="133" y="2"/>
                  </a:moveTo>
                  <a:cubicBezTo>
                    <a:pt x="133" y="2"/>
                    <a:pt x="133" y="2"/>
                    <a:pt x="133" y="2"/>
                  </a:cubicBezTo>
                  <a:cubicBezTo>
                    <a:pt x="131" y="2"/>
                    <a:pt x="129" y="2"/>
                    <a:pt x="127" y="2"/>
                  </a:cubicBezTo>
                  <a:cubicBezTo>
                    <a:pt x="127" y="2"/>
                    <a:pt x="127" y="2"/>
                    <a:pt x="127" y="2"/>
                  </a:cubicBezTo>
                  <a:cubicBezTo>
                    <a:pt x="127" y="1"/>
                    <a:pt x="127" y="1"/>
                    <a:pt x="127" y="1"/>
                  </a:cubicBezTo>
                  <a:cubicBezTo>
                    <a:pt x="127" y="1"/>
                    <a:pt x="127" y="1"/>
                    <a:pt x="127" y="1"/>
                  </a:cubicBezTo>
                  <a:cubicBezTo>
                    <a:pt x="129" y="1"/>
                    <a:pt x="131" y="1"/>
                    <a:pt x="133" y="1"/>
                  </a:cubicBezTo>
                  <a:cubicBezTo>
                    <a:pt x="133" y="1"/>
                    <a:pt x="133" y="1"/>
                    <a:pt x="133" y="1"/>
                  </a:cubicBezTo>
                  <a:lnTo>
                    <a:pt x="133" y="2"/>
                  </a:lnTo>
                  <a:close/>
                  <a:moveTo>
                    <a:pt x="127" y="2"/>
                  </a:moveTo>
                  <a:cubicBezTo>
                    <a:pt x="129" y="2"/>
                    <a:pt x="131" y="2"/>
                    <a:pt x="133" y="2"/>
                  </a:cubicBezTo>
                  <a:cubicBezTo>
                    <a:pt x="133" y="1"/>
                    <a:pt x="133" y="1"/>
                    <a:pt x="133" y="1"/>
                  </a:cubicBezTo>
                  <a:cubicBezTo>
                    <a:pt x="131" y="1"/>
                    <a:pt x="129" y="1"/>
                    <a:pt x="127" y="1"/>
                  </a:cubicBezTo>
                  <a:lnTo>
                    <a:pt x="127" y="2"/>
                  </a:lnTo>
                  <a:close/>
                  <a:moveTo>
                    <a:pt x="5" y="89"/>
                  </a:moveTo>
                  <a:cubicBezTo>
                    <a:pt x="4" y="88"/>
                    <a:pt x="4" y="88"/>
                    <a:pt x="4" y="88"/>
                  </a:cubicBezTo>
                  <a:cubicBezTo>
                    <a:pt x="4" y="88"/>
                    <a:pt x="4" y="88"/>
                    <a:pt x="4" y="88"/>
                  </a:cubicBezTo>
                  <a:cubicBezTo>
                    <a:pt x="5" y="86"/>
                    <a:pt x="5" y="84"/>
                    <a:pt x="6" y="82"/>
                  </a:cubicBezTo>
                  <a:cubicBezTo>
                    <a:pt x="6" y="82"/>
                    <a:pt x="6" y="82"/>
                    <a:pt x="6" y="82"/>
                  </a:cubicBezTo>
                  <a:cubicBezTo>
                    <a:pt x="7" y="83"/>
                    <a:pt x="7" y="83"/>
                    <a:pt x="7" y="83"/>
                  </a:cubicBezTo>
                  <a:cubicBezTo>
                    <a:pt x="7" y="83"/>
                    <a:pt x="7" y="83"/>
                    <a:pt x="7" y="83"/>
                  </a:cubicBezTo>
                  <a:cubicBezTo>
                    <a:pt x="7" y="85"/>
                    <a:pt x="6" y="87"/>
                    <a:pt x="5" y="89"/>
                  </a:cubicBezTo>
                  <a:close/>
                  <a:moveTo>
                    <a:pt x="5" y="88"/>
                  </a:moveTo>
                  <a:cubicBezTo>
                    <a:pt x="5" y="88"/>
                    <a:pt x="5" y="88"/>
                    <a:pt x="5" y="88"/>
                  </a:cubicBezTo>
                  <a:cubicBezTo>
                    <a:pt x="6" y="87"/>
                    <a:pt x="6" y="85"/>
                    <a:pt x="7" y="83"/>
                  </a:cubicBezTo>
                  <a:cubicBezTo>
                    <a:pt x="6" y="83"/>
                    <a:pt x="6" y="83"/>
                    <a:pt x="6" y="83"/>
                  </a:cubicBezTo>
                  <a:cubicBezTo>
                    <a:pt x="6" y="84"/>
                    <a:pt x="5" y="86"/>
                    <a:pt x="5" y="88"/>
                  </a:cubicBezTo>
                  <a:close/>
                  <a:moveTo>
                    <a:pt x="124" y="2"/>
                  </a:moveTo>
                  <a:cubicBezTo>
                    <a:pt x="124" y="2"/>
                    <a:pt x="124" y="2"/>
                    <a:pt x="124" y="2"/>
                  </a:cubicBezTo>
                  <a:cubicBezTo>
                    <a:pt x="122" y="2"/>
                    <a:pt x="120" y="2"/>
                    <a:pt x="118" y="2"/>
                  </a:cubicBezTo>
                  <a:cubicBezTo>
                    <a:pt x="118" y="2"/>
                    <a:pt x="118" y="2"/>
                    <a:pt x="118" y="2"/>
                  </a:cubicBezTo>
                  <a:cubicBezTo>
                    <a:pt x="118" y="1"/>
                    <a:pt x="118" y="1"/>
                    <a:pt x="118" y="1"/>
                  </a:cubicBezTo>
                  <a:cubicBezTo>
                    <a:pt x="118" y="1"/>
                    <a:pt x="118" y="1"/>
                    <a:pt x="118" y="1"/>
                  </a:cubicBezTo>
                  <a:cubicBezTo>
                    <a:pt x="120" y="0"/>
                    <a:pt x="122" y="0"/>
                    <a:pt x="124" y="1"/>
                  </a:cubicBezTo>
                  <a:cubicBezTo>
                    <a:pt x="125" y="1"/>
                    <a:pt x="125" y="1"/>
                    <a:pt x="125" y="1"/>
                  </a:cubicBezTo>
                  <a:lnTo>
                    <a:pt x="124" y="2"/>
                  </a:lnTo>
                  <a:close/>
                  <a:moveTo>
                    <a:pt x="118" y="2"/>
                  </a:moveTo>
                  <a:cubicBezTo>
                    <a:pt x="120" y="1"/>
                    <a:pt x="122" y="1"/>
                    <a:pt x="124" y="2"/>
                  </a:cubicBezTo>
                  <a:cubicBezTo>
                    <a:pt x="124" y="1"/>
                    <a:pt x="124" y="1"/>
                    <a:pt x="124" y="1"/>
                  </a:cubicBezTo>
                  <a:cubicBezTo>
                    <a:pt x="122" y="1"/>
                    <a:pt x="120" y="1"/>
                    <a:pt x="118" y="1"/>
                  </a:cubicBezTo>
                  <a:lnTo>
                    <a:pt x="118" y="2"/>
                  </a:lnTo>
                  <a:close/>
                  <a:moveTo>
                    <a:pt x="8" y="81"/>
                  </a:moveTo>
                  <a:cubicBezTo>
                    <a:pt x="7" y="80"/>
                    <a:pt x="7" y="80"/>
                    <a:pt x="7" y="80"/>
                  </a:cubicBezTo>
                  <a:cubicBezTo>
                    <a:pt x="7" y="80"/>
                    <a:pt x="7" y="80"/>
                    <a:pt x="7" y="80"/>
                  </a:cubicBezTo>
                  <a:cubicBezTo>
                    <a:pt x="8" y="78"/>
                    <a:pt x="8" y="76"/>
                    <a:pt x="9" y="74"/>
                  </a:cubicBezTo>
                  <a:cubicBezTo>
                    <a:pt x="9" y="74"/>
                    <a:pt x="9" y="74"/>
                    <a:pt x="9" y="74"/>
                  </a:cubicBezTo>
                  <a:cubicBezTo>
                    <a:pt x="10" y="75"/>
                    <a:pt x="10" y="75"/>
                    <a:pt x="10" y="75"/>
                  </a:cubicBezTo>
                  <a:cubicBezTo>
                    <a:pt x="10" y="75"/>
                    <a:pt x="10" y="75"/>
                    <a:pt x="10" y="75"/>
                  </a:cubicBezTo>
                  <a:cubicBezTo>
                    <a:pt x="10" y="77"/>
                    <a:pt x="9" y="79"/>
                    <a:pt x="8" y="81"/>
                  </a:cubicBezTo>
                  <a:close/>
                  <a:moveTo>
                    <a:pt x="7" y="80"/>
                  </a:moveTo>
                  <a:cubicBezTo>
                    <a:pt x="8" y="80"/>
                    <a:pt x="8" y="80"/>
                    <a:pt x="8" y="80"/>
                  </a:cubicBezTo>
                  <a:cubicBezTo>
                    <a:pt x="9" y="78"/>
                    <a:pt x="9" y="77"/>
                    <a:pt x="10" y="75"/>
                  </a:cubicBezTo>
                  <a:cubicBezTo>
                    <a:pt x="9" y="75"/>
                    <a:pt x="9" y="75"/>
                    <a:pt x="9" y="75"/>
                  </a:cubicBezTo>
                  <a:cubicBezTo>
                    <a:pt x="9" y="76"/>
                    <a:pt x="8" y="78"/>
                    <a:pt x="7" y="80"/>
                  </a:cubicBezTo>
                  <a:close/>
                  <a:moveTo>
                    <a:pt x="116" y="2"/>
                  </a:moveTo>
                  <a:cubicBezTo>
                    <a:pt x="116" y="2"/>
                    <a:pt x="116" y="2"/>
                    <a:pt x="116" y="2"/>
                  </a:cubicBezTo>
                  <a:cubicBezTo>
                    <a:pt x="114" y="2"/>
                    <a:pt x="112" y="2"/>
                    <a:pt x="110" y="2"/>
                  </a:cubicBezTo>
                  <a:cubicBezTo>
                    <a:pt x="110" y="2"/>
                    <a:pt x="110" y="2"/>
                    <a:pt x="110" y="2"/>
                  </a:cubicBezTo>
                  <a:cubicBezTo>
                    <a:pt x="110" y="1"/>
                    <a:pt x="110" y="1"/>
                    <a:pt x="110" y="1"/>
                  </a:cubicBezTo>
                  <a:cubicBezTo>
                    <a:pt x="110" y="1"/>
                    <a:pt x="110" y="1"/>
                    <a:pt x="110" y="1"/>
                  </a:cubicBezTo>
                  <a:cubicBezTo>
                    <a:pt x="112" y="1"/>
                    <a:pt x="114" y="1"/>
                    <a:pt x="116" y="1"/>
                  </a:cubicBezTo>
                  <a:cubicBezTo>
                    <a:pt x="116" y="1"/>
                    <a:pt x="116" y="1"/>
                    <a:pt x="116" y="1"/>
                  </a:cubicBezTo>
                  <a:lnTo>
                    <a:pt x="116" y="2"/>
                  </a:lnTo>
                  <a:close/>
                  <a:moveTo>
                    <a:pt x="110" y="2"/>
                  </a:moveTo>
                  <a:cubicBezTo>
                    <a:pt x="112" y="2"/>
                    <a:pt x="114" y="2"/>
                    <a:pt x="116" y="2"/>
                  </a:cubicBezTo>
                  <a:cubicBezTo>
                    <a:pt x="116" y="1"/>
                    <a:pt x="116" y="1"/>
                    <a:pt x="116" y="1"/>
                  </a:cubicBezTo>
                  <a:cubicBezTo>
                    <a:pt x="114" y="1"/>
                    <a:pt x="112" y="1"/>
                    <a:pt x="110" y="1"/>
                  </a:cubicBezTo>
                  <a:lnTo>
                    <a:pt x="110" y="2"/>
                  </a:lnTo>
                  <a:close/>
                  <a:moveTo>
                    <a:pt x="11" y="73"/>
                  </a:moveTo>
                  <a:cubicBezTo>
                    <a:pt x="10" y="72"/>
                    <a:pt x="10" y="72"/>
                    <a:pt x="10" y="72"/>
                  </a:cubicBezTo>
                  <a:cubicBezTo>
                    <a:pt x="10" y="72"/>
                    <a:pt x="10" y="72"/>
                    <a:pt x="10" y="72"/>
                  </a:cubicBezTo>
                  <a:cubicBezTo>
                    <a:pt x="11" y="70"/>
                    <a:pt x="12" y="69"/>
                    <a:pt x="13" y="67"/>
                  </a:cubicBezTo>
                  <a:cubicBezTo>
                    <a:pt x="13" y="67"/>
                    <a:pt x="13" y="67"/>
                    <a:pt x="13" y="67"/>
                  </a:cubicBezTo>
                  <a:cubicBezTo>
                    <a:pt x="14" y="67"/>
                    <a:pt x="14" y="67"/>
                    <a:pt x="14" y="67"/>
                  </a:cubicBezTo>
                  <a:cubicBezTo>
                    <a:pt x="14" y="67"/>
                    <a:pt x="14" y="67"/>
                    <a:pt x="14" y="67"/>
                  </a:cubicBezTo>
                  <a:cubicBezTo>
                    <a:pt x="13" y="69"/>
                    <a:pt x="12" y="71"/>
                    <a:pt x="11" y="73"/>
                  </a:cubicBezTo>
                  <a:close/>
                  <a:moveTo>
                    <a:pt x="10" y="72"/>
                  </a:moveTo>
                  <a:cubicBezTo>
                    <a:pt x="11" y="72"/>
                    <a:pt x="11" y="72"/>
                    <a:pt x="11" y="72"/>
                  </a:cubicBezTo>
                  <a:cubicBezTo>
                    <a:pt x="12" y="71"/>
                    <a:pt x="13" y="69"/>
                    <a:pt x="14" y="67"/>
                  </a:cubicBezTo>
                  <a:cubicBezTo>
                    <a:pt x="13" y="67"/>
                    <a:pt x="13" y="67"/>
                    <a:pt x="13" y="67"/>
                  </a:cubicBezTo>
                  <a:cubicBezTo>
                    <a:pt x="12" y="69"/>
                    <a:pt x="11" y="70"/>
                    <a:pt x="10" y="72"/>
                  </a:cubicBezTo>
                  <a:close/>
                  <a:moveTo>
                    <a:pt x="108" y="2"/>
                  </a:moveTo>
                  <a:cubicBezTo>
                    <a:pt x="107" y="3"/>
                    <a:pt x="107" y="3"/>
                    <a:pt x="107" y="3"/>
                  </a:cubicBezTo>
                  <a:cubicBezTo>
                    <a:pt x="106" y="3"/>
                    <a:pt x="104" y="3"/>
                    <a:pt x="101" y="3"/>
                  </a:cubicBezTo>
                  <a:cubicBezTo>
                    <a:pt x="101" y="3"/>
                    <a:pt x="101" y="3"/>
                    <a:pt x="101" y="3"/>
                  </a:cubicBezTo>
                  <a:cubicBezTo>
                    <a:pt x="101" y="2"/>
                    <a:pt x="101" y="2"/>
                    <a:pt x="101" y="2"/>
                  </a:cubicBezTo>
                  <a:cubicBezTo>
                    <a:pt x="101" y="2"/>
                    <a:pt x="101" y="2"/>
                    <a:pt x="101" y="2"/>
                  </a:cubicBezTo>
                  <a:cubicBezTo>
                    <a:pt x="103" y="2"/>
                    <a:pt x="105" y="1"/>
                    <a:pt x="107" y="1"/>
                  </a:cubicBezTo>
                  <a:cubicBezTo>
                    <a:pt x="107" y="1"/>
                    <a:pt x="107" y="1"/>
                    <a:pt x="107" y="1"/>
                  </a:cubicBezTo>
                  <a:lnTo>
                    <a:pt x="108" y="2"/>
                  </a:lnTo>
                  <a:close/>
                  <a:moveTo>
                    <a:pt x="102" y="3"/>
                  </a:moveTo>
                  <a:cubicBezTo>
                    <a:pt x="104" y="3"/>
                    <a:pt x="105" y="2"/>
                    <a:pt x="107" y="2"/>
                  </a:cubicBezTo>
                  <a:cubicBezTo>
                    <a:pt x="107" y="2"/>
                    <a:pt x="107" y="2"/>
                    <a:pt x="107" y="2"/>
                  </a:cubicBezTo>
                  <a:cubicBezTo>
                    <a:pt x="105" y="2"/>
                    <a:pt x="103" y="2"/>
                    <a:pt x="101" y="2"/>
                  </a:cubicBezTo>
                  <a:lnTo>
                    <a:pt x="102" y="3"/>
                  </a:lnTo>
                  <a:close/>
                  <a:moveTo>
                    <a:pt x="15" y="65"/>
                  </a:moveTo>
                  <a:cubicBezTo>
                    <a:pt x="14" y="65"/>
                    <a:pt x="14" y="65"/>
                    <a:pt x="14" y="65"/>
                  </a:cubicBezTo>
                  <a:cubicBezTo>
                    <a:pt x="14" y="64"/>
                    <a:pt x="14" y="64"/>
                    <a:pt x="14" y="64"/>
                  </a:cubicBezTo>
                  <a:cubicBezTo>
                    <a:pt x="15" y="63"/>
                    <a:pt x="16" y="61"/>
                    <a:pt x="17" y="59"/>
                  </a:cubicBezTo>
                  <a:cubicBezTo>
                    <a:pt x="17" y="59"/>
                    <a:pt x="17" y="59"/>
                    <a:pt x="17" y="59"/>
                  </a:cubicBezTo>
                  <a:cubicBezTo>
                    <a:pt x="18" y="60"/>
                    <a:pt x="18" y="60"/>
                    <a:pt x="18" y="60"/>
                  </a:cubicBezTo>
                  <a:cubicBezTo>
                    <a:pt x="18" y="60"/>
                    <a:pt x="18" y="60"/>
                    <a:pt x="18" y="60"/>
                  </a:cubicBezTo>
                  <a:cubicBezTo>
                    <a:pt x="17" y="62"/>
                    <a:pt x="16" y="63"/>
                    <a:pt x="15" y="65"/>
                  </a:cubicBezTo>
                  <a:close/>
                  <a:moveTo>
                    <a:pt x="14" y="64"/>
                  </a:moveTo>
                  <a:cubicBezTo>
                    <a:pt x="15" y="65"/>
                    <a:pt x="15" y="65"/>
                    <a:pt x="15" y="65"/>
                  </a:cubicBezTo>
                  <a:cubicBezTo>
                    <a:pt x="16" y="63"/>
                    <a:pt x="17" y="61"/>
                    <a:pt x="18" y="60"/>
                  </a:cubicBezTo>
                  <a:cubicBezTo>
                    <a:pt x="17" y="59"/>
                    <a:pt x="17" y="59"/>
                    <a:pt x="17" y="59"/>
                  </a:cubicBezTo>
                  <a:cubicBezTo>
                    <a:pt x="16" y="61"/>
                    <a:pt x="15" y="63"/>
                    <a:pt x="14" y="64"/>
                  </a:cubicBezTo>
                  <a:close/>
                  <a:moveTo>
                    <a:pt x="99" y="4"/>
                  </a:moveTo>
                  <a:cubicBezTo>
                    <a:pt x="99" y="4"/>
                    <a:pt x="99" y="4"/>
                    <a:pt x="99" y="4"/>
                  </a:cubicBezTo>
                  <a:cubicBezTo>
                    <a:pt x="97" y="4"/>
                    <a:pt x="95" y="5"/>
                    <a:pt x="93" y="5"/>
                  </a:cubicBezTo>
                  <a:cubicBezTo>
                    <a:pt x="93" y="5"/>
                    <a:pt x="93" y="5"/>
                    <a:pt x="93" y="5"/>
                  </a:cubicBezTo>
                  <a:cubicBezTo>
                    <a:pt x="93" y="4"/>
                    <a:pt x="93" y="4"/>
                    <a:pt x="93" y="4"/>
                  </a:cubicBezTo>
                  <a:cubicBezTo>
                    <a:pt x="93" y="4"/>
                    <a:pt x="93" y="4"/>
                    <a:pt x="93" y="4"/>
                  </a:cubicBezTo>
                  <a:cubicBezTo>
                    <a:pt x="95" y="3"/>
                    <a:pt x="97" y="3"/>
                    <a:pt x="99" y="2"/>
                  </a:cubicBezTo>
                  <a:cubicBezTo>
                    <a:pt x="99" y="2"/>
                    <a:pt x="99" y="2"/>
                    <a:pt x="99" y="2"/>
                  </a:cubicBezTo>
                  <a:lnTo>
                    <a:pt x="99" y="4"/>
                  </a:lnTo>
                  <a:close/>
                  <a:moveTo>
                    <a:pt x="93" y="5"/>
                  </a:moveTo>
                  <a:cubicBezTo>
                    <a:pt x="95" y="4"/>
                    <a:pt x="97" y="4"/>
                    <a:pt x="99" y="3"/>
                  </a:cubicBezTo>
                  <a:cubicBezTo>
                    <a:pt x="99" y="3"/>
                    <a:pt x="99" y="3"/>
                    <a:pt x="99" y="3"/>
                  </a:cubicBezTo>
                  <a:cubicBezTo>
                    <a:pt x="97" y="3"/>
                    <a:pt x="95" y="4"/>
                    <a:pt x="93" y="4"/>
                  </a:cubicBezTo>
                  <a:lnTo>
                    <a:pt x="93" y="5"/>
                  </a:lnTo>
                  <a:close/>
                  <a:moveTo>
                    <a:pt x="19" y="58"/>
                  </a:moveTo>
                  <a:cubicBezTo>
                    <a:pt x="18" y="57"/>
                    <a:pt x="18" y="57"/>
                    <a:pt x="18" y="57"/>
                  </a:cubicBezTo>
                  <a:cubicBezTo>
                    <a:pt x="18" y="57"/>
                    <a:pt x="18" y="57"/>
                    <a:pt x="18" y="57"/>
                  </a:cubicBezTo>
                  <a:cubicBezTo>
                    <a:pt x="19" y="55"/>
                    <a:pt x="20" y="54"/>
                    <a:pt x="22" y="52"/>
                  </a:cubicBezTo>
                  <a:cubicBezTo>
                    <a:pt x="22" y="52"/>
                    <a:pt x="22" y="52"/>
                    <a:pt x="22" y="52"/>
                  </a:cubicBezTo>
                  <a:cubicBezTo>
                    <a:pt x="23" y="53"/>
                    <a:pt x="23" y="53"/>
                    <a:pt x="23" y="53"/>
                  </a:cubicBezTo>
                  <a:cubicBezTo>
                    <a:pt x="23" y="53"/>
                    <a:pt x="23" y="53"/>
                    <a:pt x="23" y="53"/>
                  </a:cubicBezTo>
                  <a:cubicBezTo>
                    <a:pt x="21" y="54"/>
                    <a:pt x="20" y="56"/>
                    <a:pt x="19" y="58"/>
                  </a:cubicBezTo>
                  <a:close/>
                  <a:moveTo>
                    <a:pt x="19" y="57"/>
                  </a:moveTo>
                  <a:cubicBezTo>
                    <a:pt x="19" y="57"/>
                    <a:pt x="19" y="57"/>
                    <a:pt x="19" y="57"/>
                  </a:cubicBezTo>
                  <a:cubicBezTo>
                    <a:pt x="20" y="56"/>
                    <a:pt x="21" y="54"/>
                    <a:pt x="22" y="53"/>
                  </a:cubicBezTo>
                  <a:cubicBezTo>
                    <a:pt x="22" y="52"/>
                    <a:pt x="22" y="52"/>
                    <a:pt x="22" y="52"/>
                  </a:cubicBezTo>
                  <a:cubicBezTo>
                    <a:pt x="21" y="54"/>
                    <a:pt x="20" y="55"/>
                    <a:pt x="19" y="57"/>
                  </a:cubicBezTo>
                  <a:close/>
                  <a:moveTo>
                    <a:pt x="91" y="6"/>
                  </a:moveTo>
                  <a:cubicBezTo>
                    <a:pt x="91" y="6"/>
                    <a:pt x="91" y="6"/>
                    <a:pt x="91" y="6"/>
                  </a:cubicBezTo>
                  <a:cubicBezTo>
                    <a:pt x="89" y="6"/>
                    <a:pt x="87" y="7"/>
                    <a:pt x="85" y="7"/>
                  </a:cubicBezTo>
                  <a:cubicBezTo>
                    <a:pt x="85" y="7"/>
                    <a:pt x="85" y="7"/>
                    <a:pt x="85" y="7"/>
                  </a:cubicBezTo>
                  <a:cubicBezTo>
                    <a:pt x="85" y="6"/>
                    <a:pt x="85" y="6"/>
                    <a:pt x="85" y="6"/>
                  </a:cubicBezTo>
                  <a:cubicBezTo>
                    <a:pt x="85" y="6"/>
                    <a:pt x="85" y="6"/>
                    <a:pt x="85" y="6"/>
                  </a:cubicBezTo>
                  <a:cubicBezTo>
                    <a:pt x="87" y="5"/>
                    <a:pt x="89" y="5"/>
                    <a:pt x="90" y="4"/>
                  </a:cubicBezTo>
                  <a:cubicBezTo>
                    <a:pt x="91" y="4"/>
                    <a:pt x="91" y="4"/>
                    <a:pt x="91" y="4"/>
                  </a:cubicBezTo>
                  <a:lnTo>
                    <a:pt x="91" y="6"/>
                  </a:lnTo>
                  <a:close/>
                  <a:moveTo>
                    <a:pt x="85" y="7"/>
                  </a:moveTo>
                  <a:cubicBezTo>
                    <a:pt x="87" y="6"/>
                    <a:pt x="89" y="6"/>
                    <a:pt x="91" y="5"/>
                  </a:cubicBezTo>
                  <a:cubicBezTo>
                    <a:pt x="90" y="5"/>
                    <a:pt x="90" y="5"/>
                    <a:pt x="90" y="5"/>
                  </a:cubicBezTo>
                  <a:cubicBezTo>
                    <a:pt x="89" y="5"/>
                    <a:pt x="87" y="6"/>
                    <a:pt x="85" y="6"/>
                  </a:cubicBezTo>
                  <a:lnTo>
                    <a:pt x="85" y="7"/>
                  </a:lnTo>
                  <a:close/>
                  <a:moveTo>
                    <a:pt x="24" y="51"/>
                  </a:moveTo>
                  <a:cubicBezTo>
                    <a:pt x="23" y="50"/>
                    <a:pt x="23" y="50"/>
                    <a:pt x="23" y="50"/>
                  </a:cubicBezTo>
                  <a:cubicBezTo>
                    <a:pt x="23" y="50"/>
                    <a:pt x="23" y="50"/>
                    <a:pt x="23" y="50"/>
                  </a:cubicBezTo>
                  <a:cubicBezTo>
                    <a:pt x="24" y="48"/>
                    <a:pt x="25" y="47"/>
                    <a:pt x="27" y="45"/>
                  </a:cubicBezTo>
                  <a:cubicBezTo>
                    <a:pt x="27" y="45"/>
                    <a:pt x="27" y="45"/>
                    <a:pt x="27" y="45"/>
                  </a:cubicBezTo>
                  <a:cubicBezTo>
                    <a:pt x="28" y="46"/>
                    <a:pt x="28" y="46"/>
                    <a:pt x="28" y="46"/>
                  </a:cubicBezTo>
                  <a:cubicBezTo>
                    <a:pt x="28" y="46"/>
                    <a:pt x="28" y="46"/>
                    <a:pt x="28" y="46"/>
                  </a:cubicBezTo>
                  <a:cubicBezTo>
                    <a:pt x="26" y="48"/>
                    <a:pt x="25" y="49"/>
                    <a:pt x="24" y="51"/>
                  </a:cubicBezTo>
                  <a:close/>
                  <a:moveTo>
                    <a:pt x="23" y="50"/>
                  </a:moveTo>
                  <a:cubicBezTo>
                    <a:pt x="24" y="50"/>
                    <a:pt x="24" y="50"/>
                    <a:pt x="24" y="50"/>
                  </a:cubicBezTo>
                  <a:cubicBezTo>
                    <a:pt x="25" y="49"/>
                    <a:pt x="26" y="47"/>
                    <a:pt x="27" y="46"/>
                  </a:cubicBezTo>
                  <a:cubicBezTo>
                    <a:pt x="27" y="45"/>
                    <a:pt x="27" y="45"/>
                    <a:pt x="27" y="45"/>
                  </a:cubicBezTo>
                  <a:cubicBezTo>
                    <a:pt x="26" y="47"/>
                    <a:pt x="24" y="49"/>
                    <a:pt x="23" y="50"/>
                  </a:cubicBezTo>
                  <a:close/>
                  <a:moveTo>
                    <a:pt x="83" y="8"/>
                  </a:moveTo>
                  <a:cubicBezTo>
                    <a:pt x="83" y="8"/>
                    <a:pt x="83" y="8"/>
                    <a:pt x="83" y="8"/>
                  </a:cubicBezTo>
                  <a:cubicBezTo>
                    <a:pt x="81" y="9"/>
                    <a:pt x="79" y="9"/>
                    <a:pt x="77" y="10"/>
                  </a:cubicBezTo>
                  <a:cubicBezTo>
                    <a:pt x="77" y="10"/>
                    <a:pt x="77" y="10"/>
                    <a:pt x="77" y="10"/>
                  </a:cubicBezTo>
                  <a:cubicBezTo>
                    <a:pt x="76" y="9"/>
                    <a:pt x="76" y="9"/>
                    <a:pt x="76" y="9"/>
                  </a:cubicBezTo>
                  <a:cubicBezTo>
                    <a:pt x="77" y="9"/>
                    <a:pt x="77" y="9"/>
                    <a:pt x="77" y="9"/>
                  </a:cubicBezTo>
                  <a:cubicBezTo>
                    <a:pt x="79" y="8"/>
                    <a:pt x="80" y="7"/>
                    <a:pt x="82" y="7"/>
                  </a:cubicBezTo>
                  <a:cubicBezTo>
                    <a:pt x="82" y="7"/>
                    <a:pt x="82" y="7"/>
                    <a:pt x="82" y="7"/>
                  </a:cubicBezTo>
                  <a:lnTo>
                    <a:pt x="83" y="8"/>
                  </a:lnTo>
                  <a:close/>
                  <a:moveTo>
                    <a:pt x="77" y="10"/>
                  </a:moveTo>
                  <a:cubicBezTo>
                    <a:pt x="79" y="9"/>
                    <a:pt x="81" y="8"/>
                    <a:pt x="82" y="8"/>
                  </a:cubicBezTo>
                  <a:cubicBezTo>
                    <a:pt x="82" y="7"/>
                    <a:pt x="82" y="7"/>
                    <a:pt x="82" y="7"/>
                  </a:cubicBezTo>
                  <a:cubicBezTo>
                    <a:pt x="80" y="8"/>
                    <a:pt x="79" y="8"/>
                    <a:pt x="77" y="9"/>
                  </a:cubicBezTo>
                  <a:lnTo>
                    <a:pt x="77" y="10"/>
                  </a:lnTo>
                  <a:close/>
                  <a:moveTo>
                    <a:pt x="29" y="44"/>
                  </a:moveTo>
                  <a:cubicBezTo>
                    <a:pt x="28" y="43"/>
                    <a:pt x="28" y="43"/>
                    <a:pt x="28" y="43"/>
                  </a:cubicBezTo>
                  <a:cubicBezTo>
                    <a:pt x="28" y="43"/>
                    <a:pt x="28" y="43"/>
                    <a:pt x="28" y="43"/>
                  </a:cubicBezTo>
                  <a:cubicBezTo>
                    <a:pt x="30" y="42"/>
                    <a:pt x="31" y="40"/>
                    <a:pt x="32" y="39"/>
                  </a:cubicBezTo>
                  <a:cubicBezTo>
                    <a:pt x="32" y="39"/>
                    <a:pt x="32" y="39"/>
                    <a:pt x="32" y="39"/>
                  </a:cubicBezTo>
                  <a:cubicBezTo>
                    <a:pt x="33" y="40"/>
                    <a:pt x="33" y="40"/>
                    <a:pt x="33" y="40"/>
                  </a:cubicBezTo>
                  <a:cubicBezTo>
                    <a:pt x="33" y="40"/>
                    <a:pt x="33" y="40"/>
                    <a:pt x="33" y="40"/>
                  </a:cubicBezTo>
                  <a:cubicBezTo>
                    <a:pt x="32" y="41"/>
                    <a:pt x="31" y="43"/>
                    <a:pt x="29" y="44"/>
                  </a:cubicBezTo>
                  <a:close/>
                  <a:moveTo>
                    <a:pt x="29" y="43"/>
                  </a:moveTo>
                  <a:cubicBezTo>
                    <a:pt x="29" y="44"/>
                    <a:pt x="29" y="44"/>
                    <a:pt x="29" y="44"/>
                  </a:cubicBezTo>
                  <a:cubicBezTo>
                    <a:pt x="30" y="42"/>
                    <a:pt x="32" y="41"/>
                    <a:pt x="33" y="40"/>
                  </a:cubicBezTo>
                  <a:cubicBezTo>
                    <a:pt x="32" y="39"/>
                    <a:pt x="32" y="39"/>
                    <a:pt x="32" y="39"/>
                  </a:cubicBezTo>
                  <a:cubicBezTo>
                    <a:pt x="31" y="40"/>
                    <a:pt x="30" y="42"/>
                    <a:pt x="29" y="43"/>
                  </a:cubicBezTo>
                  <a:close/>
                  <a:moveTo>
                    <a:pt x="75" y="11"/>
                  </a:moveTo>
                  <a:cubicBezTo>
                    <a:pt x="75" y="11"/>
                    <a:pt x="75" y="11"/>
                    <a:pt x="75" y="11"/>
                  </a:cubicBezTo>
                  <a:cubicBezTo>
                    <a:pt x="73" y="12"/>
                    <a:pt x="71" y="12"/>
                    <a:pt x="69" y="13"/>
                  </a:cubicBezTo>
                  <a:cubicBezTo>
                    <a:pt x="69" y="13"/>
                    <a:pt x="69" y="13"/>
                    <a:pt x="69" y="13"/>
                  </a:cubicBezTo>
                  <a:cubicBezTo>
                    <a:pt x="69" y="12"/>
                    <a:pt x="69" y="12"/>
                    <a:pt x="69" y="12"/>
                  </a:cubicBezTo>
                  <a:cubicBezTo>
                    <a:pt x="69" y="12"/>
                    <a:pt x="69" y="12"/>
                    <a:pt x="69" y="12"/>
                  </a:cubicBezTo>
                  <a:cubicBezTo>
                    <a:pt x="71" y="11"/>
                    <a:pt x="72" y="11"/>
                    <a:pt x="74" y="10"/>
                  </a:cubicBezTo>
                  <a:cubicBezTo>
                    <a:pt x="74" y="10"/>
                    <a:pt x="74" y="10"/>
                    <a:pt x="74" y="10"/>
                  </a:cubicBezTo>
                  <a:lnTo>
                    <a:pt x="75" y="11"/>
                  </a:lnTo>
                  <a:close/>
                  <a:moveTo>
                    <a:pt x="69" y="13"/>
                  </a:moveTo>
                  <a:cubicBezTo>
                    <a:pt x="71" y="12"/>
                    <a:pt x="73" y="11"/>
                    <a:pt x="75" y="11"/>
                  </a:cubicBezTo>
                  <a:cubicBezTo>
                    <a:pt x="74" y="10"/>
                    <a:pt x="74" y="10"/>
                    <a:pt x="74" y="10"/>
                  </a:cubicBezTo>
                  <a:cubicBezTo>
                    <a:pt x="72" y="11"/>
                    <a:pt x="71" y="12"/>
                    <a:pt x="69" y="12"/>
                  </a:cubicBezTo>
                  <a:lnTo>
                    <a:pt x="69" y="13"/>
                  </a:lnTo>
                  <a:close/>
                  <a:moveTo>
                    <a:pt x="35" y="38"/>
                  </a:moveTo>
                  <a:cubicBezTo>
                    <a:pt x="34" y="37"/>
                    <a:pt x="34" y="37"/>
                    <a:pt x="34" y="37"/>
                  </a:cubicBezTo>
                  <a:cubicBezTo>
                    <a:pt x="34" y="37"/>
                    <a:pt x="34" y="37"/>
                    <a:pt x="34" y="37"/>
                  </a:cubicBezTo>
                  <a:cubicBezTo>
                    <a:pt x="35" y="37"/>
                    <a:pt x="35" y="36"/>
                    <a:pt x="35" y="36"/>
                  </a:cubicBezTo>
                  <a:cubicBezTo>
                    <a:pt x="36" y="35"/>
                    <a:pt x="37" y="34"/>
                    <a:pt x="38" y="33"/>
                  </a:cubicBezTo>
                  <a:cubicBezTo>
                    <a:pt x="39" y="33"/>
                    <a:pt x="39" y="33"/>
                    <a:pt x="39" y="33"/>
                  </a:cubicBezTo>
                  <a:cubicBezTo>
                    <a:pt x="39" y="34"/>
                    <a:pt x="39" y="34"/>
                    <a:pt x="39" y="34"/>
                  </a:cubicBezTo>
                  <a:cubicBezTo>
                    <a:pt x="39" y="34"/>
                    <a:pt x="39" y="34"/>
                    <a:pt x="39" y="34"/>
                  </a:cubicBezTo>
                  <a:cubicBezTo>
                    <a:pt x="38" y="35"/>
                    <a:pt x="37" y="36"/>
                    <a:pt x="36" y="37"/>
                  </a:cubicBezTo>
                  <a:cubicBezTo>
                    <a:pt x="36" y="37"/>
                    <a:pt x="35" y="37"/>
                    <a:pt x="35" y="38"/>
                  </a:cubicBezTo>
                  <a:close/>
                  <a:moveTo>
                    <a:pt x="34" y="37"/>
                  </a:moveTo>
                  <a:cubicBezTo>
                    <a:pt x="35" y="38"/>
                    <a:pt x="35" y="38"/>
                    <a:pt x="35" y="38"/>
                  </a:cubicBezTo>
                  <a:cubicBezTo>
                    <a:pt x="36" y="36"/>
                    <a:pt x="36" y="36"/>
                    <a:pt x="36" y="36"/>
                  </a:cubicBezTo>
                  <a:cubicBezTo>
                    <a:pt x="37" y="35"/>
                    <a:pt x="38" y="35"/>
                    <a:pt x="39" y="34"/>
                  </a:cubicBezTo>
                  <a:cubicBezTo>
                    <a:pt x="39" y="33"/>
                    <a:pt x="39" y="33"/>
                    <a:pt x="39" y="33"/>
                  </a:cubicBezTo>
                  <a:cubicBezTo>
                    <a:pt x="38" y="34"/>
                    <a:pt x="36" y="35"/>
                    <a:pt x="35" y="36"/>
                  </a:cubicBezTo>
                  <a:cubicBezTo>
                    <a:pt x="35" y="36"/>
                    <a:pt x="35" y="37"/>
                    <a:pt x="34" y="37"/>
                  </a:cubicBezTo>
                  <a:close/>
                  <a:moveTo>
                    <a:pt x="67" y="14"/>
                  </a:moveTo>
                  <a:cubicBezTo>
                    <a:pt x="67" y="14"/>
                    <a:pt x="67" y="14"/>
                    <a:pt x="67" y="14"/>
                  </a:cubicBezTo>
                  <a:cubicBezTo>
                    <a:pt x="65" y="15"/>
                    <a:pt x="64" y="16"/>
                    <a:pt x="62" y="17"/>
                  </a:cubicBezTo>
                  <a:cubicBezTo>
                    <a:pt x="62" y="17"/>
                    <a:pt x="62" y="17"/>
                    <a:pt x="62" y="17"/>
                  </a:cubicBezTo>
                  <a:cubicBezTo>
                    <a:pt x="61" y="16"/>
                    <a:pt x="61" y="16"/>
                    <a:pt x="61" y="16"/>
                  </a:cubicBezTo>
                  <a:cubicBezTo>
                    <a:pt x="61" y="16"/>
                    <a:pt x="61" y="16"/>
                    <a:pt x="61" y="16"/>
                  </a:cubicBezTo>
                  <a:cubicBezTo>
                    <a:pt x="63" y="15"/>
                    <a:pt x="65" y="14"/>
                    <a:pt x="66" y="13"/>
                  </a:cubicBezTo>
                  <a:cubicBezTo>
                    <a:pt x="67" y="13"/>
                    <a:pt x="67" y="13"/>
                    <a:pt x="67" y="13"/>
                  </a:cubicBezTo>
                  <a:lnTo>
                    <a:pt x="67" y="14"/>
                  </a:lnTo>
                  <a:close/>
                  <a:moveTo>
                    <a:pt x="62" y="17"/>
                  </a:moveTo>
                  <a:cubicBezTo>
                    <a:pt x="63" y="16"/>
                    <a:pt x="65" y="15"/>
                    <a:pt x="67" y="14"/>
                  </a:cubicBezTo>
                  <a:cubicBezTo>
                    <a:pt x="66" y="14"/>
                    <a:pt x="66" y="14"/>
                    <a:pt x="66" y="14"/>
                  </a:cubicBezTo>
                  <a:cubicBezTo>
                    <a:pt x="65" y="14"/>
                    <a:pt x="63" y="15"/>
                    <a:pt x="61" y="16"/>
                  </a:cubicBezTo>
                  <a:lnTo>
                    <a:pt x="62" y="17"/>
                  </a:lnTo>
                  <a:close/>
                  <a:moveTo>
                    <a:pt x="41" y="32"/>
                  </a:moveTo>
                  <a:cubicBezTo>
                    <a:pt x="40" y="31"/>
                    <a:pt x="40" y="31"/>
                    <a:pt x="40" y="31"/>
                  </a:cubicBezTo>
                  <a:cubicBezTo>
                    <a:pt x="40" y="31"/>
                    <a:pt x="40" y="31"/>
                    <a:pt x="40" y="31"/>
                  </a:cubicBezTo>
                  <a:cubicBezTo>
                    <a:pt x="42" y="30"/>
                    <a:pt x="43" y="28"/>
                    <a:pt x="45" y="27"/>
                  </a:cubicBezTo>
                  <a:cubicBezTo>
                    <a:pt x="45" y="27"/>
                    <a:pt x="45" y="27"/>
                    <a:pt x="45" y="27"/>
                  </a:cubicBezTo>
                  <a:cubicBezTo>
                    <a:pt x="46" y="28"/>
                    <a:pt x="46" y="28"/>
                    <a:pt x="46" y="28"/>
                  </a:cubicBezTo>
                  <a:cubicBezTo>
                    <a:pt x="46" y="28"/>
                    <a:pt x="46" y="28"/>
                    <a:pt x="46" y="28"/>
                  </a:cubicBezTo>
                  <a:cubicBezTo>
                    <a:pt x="44" y="29"/>
                    <a:pt x="43" y="31"/>
                    <a:pt x="41" y="32"/>
                  </a:cubicBezTo>
                  <a:close/>
                  <a:moveTo>
                    <a:pt x="41" y="31"/>
                  </a:moveTo>
                  <a:cubicBezTo>
                    <a:pt x="41" y="32"/>
                    <a:pt x="41" y="32"/>
                    <a:pt x="41" y="32"/>
                  </a:cubicBezTo>
                  <a:cubicBezTo>
                    <a:pt x="43" y="30"/>
                    <a:pt x="44" y="29"/>
                    <a:pt x="45" y="28"/>
                  </a:cubicBezTo>
                  <a:cubicBezTo>
                    <a:pt x="45" y="27"/>
                    <a:pt x="45" y="27"/>
                    <a:pt x="45" y="27"/>
                  </a:cubicBezTo>
                  <a:cubicBezTo>
                    <a:pt x="43" y="29"/>
                    <a:pt x="42" y="30"/>
                    <a:pt x="41" y="31"/>
                  </a:cubicBezTo>
                  <a:close/>
                  <a:moveTo>
                    <a:pt x="60" y="18"/>
                  </a:moveTo>
                  <a:cubicBezTo>
                    <a:pt x="60" y="18"/>
                    <a:pt x="60" y="18"/>
                    <a:pt x="60" y="18"/>
                  </a:cubicBezTo>
                  <a:cubicBezTo>
                    <a:pt x="58" y="19"/>
                    <a:pt x="56" y="21"/>
                    <a:pt x="55" y="22"/>
                  </a:cubicBezTo>
                  <a:cubicBezTo>
                    <a:pt x="54" y="22"/>
                    <a:pt x="54" y="22"/>
                    <a:pt x="54" y="22"/>
                  </a:cubicBezTo>
                  <a:cubicBezTo>
                    <a:pt x="54" y="21"/>
                    <a:pt x="54" y="21"/>
                    <a:pt x="54" y="21"/>
                  </a:cubicBezTo>
                  <a:cubicBezTo>
                    <a:pt x="54" y="21"/>
                    <a:pt x="54" y="21"/>
                    <a:pt x="54" y="21"/>
                  </a:cubicBezTo>
                  <a:cubicBezTo>
                    <a:pt x="56" y="19"/>
                    <a:pt x="57" y="18"/>
                    <a:pt x="59" y="17"/>
                  </a:cubicBezTo>
                  <a:cubicBezTo>
                    <a:pt x="59" y="17"/>
                    <a:pt x="59" y="17"/>
                    <a:pt x="59" y="17"/>
                  </a:cubicBezTo>
                  <a:lnTo>
                    <a:pt x="60" y="18"/>
                  </a:lnTo>
                  <a:close/>
                  <a:moveTo>
                    <a:pt x="55" y="21"/>
                  </a:moveTo>
                  <a:cubicBezTo>
                    <a:pt x="56" y="20"/>
                    <a:pt x="58" y="19"/>
                    <a:pt x="59" y="18"/>
                  </a:cubicBezTo>
                  <a:cubicBezTo>
                    <a:pt x="59" y="18"/>
                    <a:pt x="59" y="18"/>
                    <a:pt x="59" y="18"/>
                  </a:cubicBezTo>
                  <a:cubicBezTo>
                    <a:pt x="57" y="19"/>
                    <a:pt x="56" y="20"/>
                    <a:pt x="54" y="21"/>
                  </a:cubicBezTo>
                  <a:lnTo>
                    <a:pt x="55" y="21"/>
                  </a:lnTo>
                  <a:close/>
                  <a:moveTo>
                    <a:pt x="48" y="27"/>
                  </a:moveTo>
                  <a:cubicBezTo>
                    <a:pt x="47" y="26"/>
                    <a:pt x="47" y="26"/>
                    <a:pt x="47" y="26"/>
                  </a:cubicBezTo>
                  <a:cubicBezTo>
                    <a:pt x="47" y="26"/>
                    <a:pt x="47" y="26"/>
                    <a:pt x="47" y="26"/>
                  </a:cubicBezTo>
                  <a:cubicBezTo>
                    <a:pt x="49" y="24"/>
                    <a:pt x="50" y="23"/>
                    <a:pt x="52" y="22"/>
                  </a:cubicBezTo>
                  <a:cubicBezTo>
                    <a:pt x="52" y="22"/>
                    <a:pt x="52" y="22"/>
                    <a:pt x="52" y="22"/>
                  </a:cubicBezTo>
                  <a:cubicBezTo>
                    <a:pt x="53" y="23"/>
                    <a:pt x="53" y="23"/>
                    <a:pt x="53" y="23"/>
                  </a:cubicBezTo>
                  <a:cubicBezTo>
                    <a:pt x="53" y="23"/>
                    <a:pt x="53" y="23"/>
                    <a:pt x="53" y="23"/>
                  </a:cubicBezTo>
                  <a:cubicBezTo>
                    <a:pt x="51" y="24"/>
                    <a:pt x="49" y="25"/>
                    <a:pt x="48" y="27"/>
                  </a:cubicBezTo>
                  <a:close/>
                  <a:moveTo>
                    <a:pt x="47" y="26"/>
                  </a:moveTo>
                  <a:cubicBezTo>
                    <a:pt x="48" y="26"/>
                    <a:pt x="48" y="26"/>
                    <a:pt x="48" y="26"/>
                  </a:cubicBezTo>
                  <a:cubicBezTo>
                    <a:pt x="49" y="25"/>
                    <a:pt x="51" y="24"/>
                    <a:pt x="52" y="23"/>
                  </a:cubicBezTo>
                  <a:cubicBezTo>
                    <a:pt x="52" y="22"/>
                    <a:pt x="52" y="22"/>
                    <a:pt x="52" y="22"/>
                  </a:cubicBezTo>
                  <a:cubicBezTo>
                    <a:pt x="50" y="23"/>
                    <a:pt x="49" y="25"/>
                    <a:pt x="47"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6" name="Freeform 125">
              <a:extLst>
                <a:ext uri="{FF2B5EF4-FFF2-40B4-BE49-F238E27FC236}">
                  <a16:creationId xmlns:a16="http://schemas.microsoft.com/office/drawing/2014/main" xmlns="" id="{5AF94E19-F154-4C38-B686-EF8CDC6D88A5}"/>
                </a:ext>
              </a:extLst>
            </p:cNvPr>
            <p:cNvSpPr>
              <a:spLocks noEditPoints="1"/>
            </p:cNvSpPr>
            <p:nvPr/>
          </p:nvSpPr>
          <p:spPr bwMode="auto">
            <a:xfrm>
              <a:off x="3880702" y="4047744"/>
              <a:ext cx="535598" cy="538525"/>
            </a:xfrm>
            <a:custGeom>
              <a:avLst/>
              <a:gdLst>
                <a:gd name="T0" fmla="*/ 190 w 232"/>
                <a:gd name="T1" fmla="*/ 206 h 233"/>
                <a:gd name="T2" fmla="*/ 176 w 232"/>
                <a:gd name="T3" fmla="*/ 215 h 233"/>
                <a:gd name="T4" fmla="*/ 164 w 232"/>
                <a:gd name="T5" fmla="*/ 223 h 233"/>
                <a:gd name="T6" fmla="*/ 197 w 232"/>
                <a:gd name="T7" fmla="*/ 199 h 233"/>
                <a:gd name="T8" fmla="*/ 157 w 232"/>
                <a:gd name="T9" fmla="*/ 225 h 233"/>
                <a:gd name="T10" fmla="*/ 148 w 232"/>
                <a:gd name="T11" fmla="*/ 227 h 233"/>
                <a:gd name="T12" fmla="*/ 208 w 232"/>
                <a:gd name="T13" fmla="*/ 187 h 233"/>
                <a:gd name="T14" fmla="*/ 212 w 232"/>
                <a:gd name="T15" fmla="*/ 180 h 233"/>
                <a:gd name="T16" fmla="*/ 138 w 232"/>
                <a:gd name="T17" fmla="*/ 230 h 233"/>
                <a:gd name="T18" fmla="*/ 219 w 232"/>
                <a:gd name="T19" fmla="*/ 168 h 233"/>
                <a:gd name="T20" fmla="*/ 222 w 232"/>
                <a:gd name="T21" fmla="*/ 160 h 233"/>
                <a:gd name="T22" fmla="*/ 122 w 232"/>
                <a:gd name="T23" fmla="*/ 233 h 233"/>
                <a:gd name="T24" fmla="*/ 108 w 232"/>
                <a:gd name="T25" fmla="*/ 233 h 233"/>
                <a:gd name="T26" fmla="*/ 227 w 232"/>
                <a:gd name="T27" fmla="*/ 150 h 233"/>
                <a:gd name="T28" fmla="*/ 100 w 232"/>
                <a:gd name="T29" fmla="*/ 231 h 233"/>
                <a:gd name="T30" fmla="*/ 92 w 232"/>
                <a:gd name="T31" fmla="*/ 229 h 233"/>
                <a:gd name="T32" fmla="*/ 230 w 232"/>
                <a:gd name="T33" fmla="*/ 134 h 233"/>
                <a:gd name="T34" fmla="*/ 230 w 232"/>
                <a:gd name="T35" fmla="*/ 126 h 233"/>
                <a:gd name="T36" fmla="*/ 82 w 232"/>
                <a:gd name="T37" fmla="*/ 228 h 233"/>
                <a:gd name="T38" fmla="*/ 74 w 232"/>
                <a:gd name="T39" fmla="*/ 225 h 233"/>
                <a:gd name="T40" fmla="*/ 231 w 232"/>
                <a:gd name="T41" fmla="*/ 104 h 233"/>
                <a:gd name="T42" fmla="*/ 67 w 232"/>
                <a:gd name="T43" fmla="*/ 221 h 233"/>
                <a:gd name="T44" fmla="*/ 54 w 232"/>
                <a:gd name="T45" fmla="*/ 215 h 233"/>
                <a:gd name="T46" fmla="*/ 229 w 232"/>
                <a:gd name="T47" fmla="*/ 94 h 233"/>
                <a:gd name="T48" fmla="*/ 228 w 232"/>
                <a:gd name="T49" fmla="*/ 86 h 233"/>
                <a:gd name="T50" fmla="*/ 46 w 232"/>
                <a:gd name="T51" fmla="*/ 208 h 233"/>
                <a:gd name="T52" fmla="*/ 224 w 232"/>
                <a:gd name="T53" fmla="*/ 78 h 233"/>
                <a:gd name="T54" fmla="*/ 219 w 232"/>
                <a:gd name="T55" fmla="*/ 65 h 233"/>
                <a:gd name="T56" fmla="*/ 33 w 232"/>
                <a:gd name="T57" fmla="*/ 198 h 233"/>
                <a:gd name="T58" fmla="*/ 24 w 232"/>
                <a:gd name="T59" fmla="*/ 188 h 233"/>
                <a:gd name="T60" fmla="*/ 214 w 232"/>
                <a:gd name="T61" fmla="*/ 56 h 233"/>
                <a:gd name="T62" fmla="*/ 210 w 232"/>
                <a:gd name="T63" fmla="*/ 49 h 233"/>
                <a:gd name="T64" fmla="*/ 16 w 232"/>
                <a:gd name="T65" fmla="*/ 174 h 233"/>
                <a:gd name="T66" fmla="*/ 201 w 232"/>
                <a:gd name="T67" fmla="*/ 38 h 233"/>
                <a:gd name="T68" fmla="*/ 196 w 232"/>
                <a:gd name="T69" fmla="*/ 32 h 233"/>
                <a:gd name="T70" fmla="*/ 11 w 232"/>
                <a:gd name="T71" fmla="*/ 164 h 233"/>
                <a:gd name="T72" fmla="*/ 189 w 232"/>
                <a:gd name="T73" fmla="*/ 28 h 233"/>
                <a:gd name="T74" fmla="*/ 183 w 232"/>
                <a:gd name="T75" fmla="*/ 22 h 233"/>
                <a:gd name="T76" fmla="*/ 4 w 232"/>
                <a:gd name="T77" fmla="*/ 144 h 233"/>
                <a:gd name="T78" fmla="*/ 1 w 232"/>
                <a:gd name="T79" fmla="*/ 136 h 233"/>
                <a:gd name="T80" fmla="*/ 169 w 232"/>
                <a:gd name="T81" fmla="*/ 14 h 233"/>
                <a:gd name="T82" fmla="*/ 161 w 232"/>
                <a:gd name="T83" fmla="*/ 11 h 233"/>
                <a:gd name="T84" fmla="*/ 1 w 232"/>
                <a:gd name="T85" fmla="*/ 125 h 233"/>
                <a:gd name="T86" fmla="*/ 154 w 232"/>
                <a:gd name="T87" fmla="*/ 8 h 233"/>
                <a:gd name="T88" fmla="*/ 146 w 232"/>
                <a:gd name="T89" fmla="*/ 4 h 233"/>
                <a:gd name="T90" fmla="*/ 1 w 232"/>
                <a:gd name="T91" fmla="*/ 103 h 233"/>
                <a:gd name="T92" fmla="*/ 2 w 232"/>
                <a:gd name="T93" fmla="*/ 95 h 233"/>
                <a:gd name="T94" fmla="*/ 130 w 232"/>
                <a:gd name="T95" fmla="*/ 2 h 233"/>
                <a:gd name="T96" fmla="*/ 122 w 232"/>
                <a:gd name="T97" fmla="*/ 2 h 233"/>
                <a:gd name="T98" fmla="*/ 5 w 232"/>
                <a:gd name="T99" fmla="*/ 85 h 233"/>
                <a:gd name="T100" fmla="*/ 8 w 232"/>
                <a:gd name="T101" fmla="*/ 77 h 233"/>
                <a:gd name="T102" fmla="*/ 111 w 232"/>
                <a:gd name="T103" fmla="*/ 1 h 233"/>
                <a:gd name="T104" fmla="*/ 12 w 232"/>
                <a:gd name="T105" fmla="*/ 64 h 233"/>
                <a:gd name="T106" fmla="*/ 16 w 232"/>
                <a:gd name="T107" fmla="*/ 57 h 233"/>
                <a:gd name="T108" fmla="*/ 89 w 232"/>
                <a:gd name="T109" fmla="*/ 4 h 233"/>
                <a:gd name="T110" fmla="*/ 82 w 232"/>
                <a:gd name="T111" fmla="*/ 7 h 233"/>
                <a:gd name="T112" fmla="*/ 23 w 232"/>
                <a:gd name="T113" fmla="*/ 49 h 233"/>
                <a:gd name="T114" fmla="*/ 28 w 232"/>
                <a:gd name="T115" fmla="*/ 42 h 233"/>
                <a:gd name="T116" fmla="*/ 71 w 232"/>
                <a:gd name="T117" fmla="*/ 9 h 233"/>
                <a:gd name="T118" fmla="*/ 33 w 232"/>
                <a:gd name="T119" fmla="*/ 36 h 233"/>
                <a:gd name="T120" fmla="*/ 59 w 232"/>
                <a:gd name="T121" fmla="*/ 16 h 233"/>
                <a:gd name="T122" fmla="*/ 52 w 232"/>
                <a:gd name="T123" fmla="*/ 20 h 233"/>
                <a:gd name="T124" fmla="*/ 50 w 232"/>
                <a:gd name="T125" fmla="*/ 2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233">
                  <a:moveTo>
                    <a:pt x="183" y="211"/>
                  </a:moveTo>
                  <a:cubicBezTo>
                    <a:pt x="183" y="212"/>
                    <a:pt x="183" y="212"/>
                    <a:pt x="183" y="212"/>
                  </a:cubicBezTo>
                  <a:cubicBezTo>
                    <a:pt x="182" y="213"/>
                    <a:pt x="180" y="214"/>
                    <a:pt x="178" y="215"/>
                  </a:cubicBezTo>
                  <a:cubicBezTo>
                    <a:pt x="178" y="215"/>
                    <a:pt x="178" y="215"/>
                    <a:pt x="178" y="215"/>
                  </a:cubicBezTo>
                  <a:cubicBezTo>
                    <a:pt x="178" y="214"/>
                    <a:pt x="178" y="214"/>
                    <a:pt x="178" y="214"/>
                  </a:cubicBezTo>
                  <a:cubicBezTo>
                    <a:pt x="178" y="214"/>
                    <a:pt x="178" y="214"/>
                    <a:pt x="178" y="214"/>
                  </a:cubicBezTo>
                  <a:cubicBezTo>
                    <a:pt x="179" y="213"/>
                    <a:pt x="181" y="212"/>
                    <a:pt x="183" y="210"/>
                  </a:cubicBezTo>
                  <a:cubicBezTo>
                    <a:pt x="183" y="210"/>
                    <a:pt x="183" y="210"/>
                    <a:pt x="183" y="210"/>
                  </a:cubicBezTo>
                  <a:lnTo>
                    <a:pt x="183" y="211"/>
                  </a:lnTo>
                  <a:close/>
                  <a:moveTo>
                    <a:pt x="178" y="214"/>
                  </a:moveTo>
                  <a:cubicBezTo>
                    <a:pt x="180" y="213"/>
                    <a:pt x="181" y="212"/>
                    <a:pt x="183" y="211"/>
                  </a:cubicBezTo>
                  <a:cubicBezTo>
                    <a:pt x="183" y="211"/>
                    <a:pt x="183" y="211"/>
                    <a:pt x="183" y="211"/>
                  </a:cubicBezTo>
                  <a:cubicBezTo>
                    <a:pt x="181" y="212"/>
                    <a:pt x="180" y="213"/>
                    <a:pt x="178" y="214"/>
                  </a:cubicBezTo>
                  <a:close/>
                  <a:moveTo>
                    <a:pt x="185" y="210"/>
                  </a:moveTo>
                  <a:cubicBezTo>
                    <a:pt x="184" y="209"/>
                    <a:pt x="184" y="209"/>
                    <a:pt x="184" y="209"/>
                  </a:cubicBezTo>
                  <a:cubicBezTo>
                    <a:pt x="184" y="209"/>
                    <a:pt x="184" y="209"/>
                    <a:pt x="184" y="209"/>
                  </a:cubicBezTo>
                  <a:cubicBezTo>
                    <a:pt x="186" y="208"/>
                    <a:pt x="187" y="207"/>
                    <a:pt x="189" y="206"/>
                  </a:cubicBezTo>
                  <a:cubicBezTo>
                    <a:pt x="189" y="205"/>
                    <a:pt x="189" y="205"/>
                    <a:pt x="189" y="205"/>
                  </a:cubicBezTo>
                  <a:cubicBezTo>
                    <a:pt x="190" y="206"/>
                    <a:pt x="190" y="206"/>
                    <a:pt x="190" y="206"/>
                  </a:cubicBezTo>
                  <a:cubicBezTo>
                    <a:pt x="190" y="207"/>
                    <a:pt x="190" y="207"/>
                    <a:pt x="190" y="207"/>
                  </a:cubicBezTo>
                  <a:cubicBezTo>
                    <a:pt x="188" y="208"/>
                    <a:pt x="187" y="209"/>
                    <a:pt x="185" y="210"/>
                  </a:cubicBezTo>
                  <a:close/>
                  <a:moveTo>
                    <a:pt x="185" y="209"/>
                  </a:moveTo>
                  <a:cubicBezTo>
                    <a:pt x="185" y="210"/>
                    <a:pt x="185" y="210"/>
                    <a:pt x="185" y="210"/>
                  </a:cubicBezTo>
                  <a:cubicBezTo>
                    <a:pt x="187" y="209"/>
                    <a:pt x="188" y="208"/>
                    <a:pt x="189" y="206"/>
                  </a:cubicBezTo>
                  <a:cubicBezTo>
                    <a:pt x="189" y="206"/>
                    <a:pt x="189" y="206"/>
                    <a:pt x="189" y="206"/>
                  </a:cubicBezTo>
                  <a:cubicBezTo>
                    <a:pt x="188" y="207"/>
                    <a:pt x="186" y="208"/>
                    <a:pt x="185" y="209"/>
                  </a:cubicBezTo>
                  <a:close/>
                  <a:moveTo>
                    <a:pt x="177" y="216"/>
                  </a:moveTo>
                  <a:cubicBezTo>
                    <a:pt x="176" y="216"/>
                    <a:pt x="176" y="216"/>
                    <a:pt x="176" y="216"/>
                  </a:cubicBezTo>
                  <a:cubicBezTo>
                    <a:pt x="175" y="217"/>
                    <a:pt x="173" y="218"/>
                    <a:pt x="171" y="219"/>
                  </a:cubicBezTo>
                  <a:cubicBezTo>
                    <a:pt x="171" y="219"/>
                    <a:pt x="171" y="219"/>
                    <a:pt x="171" y="219"/>
                  </a:cubicBezTo>
                  <a:cubicBezTo>
                    <a:pt x="171" y="218"/>
                    <a:pt x="171" y="218"/>
                    <a:pt x="171" y="218"/>
                  </a:cubicBezTo>
                  <a:cubicBezTo>
                    <a:pt x="171" y="218"/>
                    <a:pt x="171" y="218"/>
                    <a:pt x="171" y="218"/>
                  </a:cubicBezTo>
                  <a:cubicBezTo>
                    <a:pt x="172" y="217"/>
                    <a:pt x="174" y="216"/>
                    <a:pt x="176" y="215"/>
                  </a:cubicBezTo>
                  <a:cubicBezTo>
                    <a:pt x="176" y="215"/>
                    <a:pt x="176" y="215"/>
                    <a:pt x="176" y="215"/>
                  </a:cubicBezTo>
                  <a:lnTo>
                    <a:pt x="177" y="216"/>
                  </a:lnTo>
                  <a:close/>
                  <a:moveTo>
                    <a:pt x="171" y="219"/>
                  </a:moveTo>
                  <a:cubicBezTo>
                    <a:pt x="173" y="218"/>
                    <a:pt x="175" y="217"/>
                    <a:pt x="176" y="216"/>
                  </a:cubicBezTo>
                  <a:cubicBezTo>
                    <a:pt x="176" y="215"/>
                    <a:pt x="176" y="215"/>
                    <a:pt x="176" y="215"/>
                  </a:cubicBezTo>
                  <a:cubicBezTo>
                    <a:pt x="174" y="216"/>
                    <a:pt x="173" y="217"/>
                    <a:pt x="171" y="218"/>
                  </a:cubicBezTo>
                  <a:lnTo>
                    <a:pt x="171" y="219"/>
                  </a:lnTo>
                  <a:close/>
                  <a:moveTo>
                    <a:pt x="191" y="205"/>
                  </a:moveTo>
                  <a:cubicBezTo>
                    <a:pt x="191" y="204"/>
                    <a:pt x="191" y="204"/>
                    <a:pt x="191" y="204"/>
                  </a:cubicBezTo>
                  <a:cubicBezTo>
                    <a:pt x="191" y="204"/>
                    <a:pt x="191" y="204"/>
                    <a:pt x="191" y="204"/>
                  </a:cubicBezTo>
                  <a:cubicBezTo>
                    <a:pt x="192" y="203"/>
                    <a:pt x="194" y="201"/>
                    <a:pt x="195" y="200"/>
                  </a:cubicBezTo>
                  <a:cubicBezTo>
                    <a:pt x="195" y="200"/>
                    <a:pt x="195" y="200"/>
                    <a:pt x="195" y="200"/>
                  </a:cubicBezTo>
                  <a:cubicBezTo>
                    <a:pt x="196" y="201"/>
                    <a:pt x="196" y="201"/>
                    <a:pt x="196" y="201"/>
                  </a:cubicBezTo>
                  <a:cubicBezTo>
                    <a:pt x="196" y="201"/>
                    <a:pt x="196" y="201"/>
                    <a:pt x="196" y="201"/>
                  </a:cubicBezTo>
                  <a:cubicBezTo>
                    <a:pt x="195" y="202"/>
                    <a:pt x="193" y="204"/>
                    <a:pt x="192" y="205"/>
                  </a:cubicBezTo>
                  <a:lnTo>
                    <a:pt x="191" y="205"/>
                  </a:lnTo>
                  <a:close/>
                  <a:moveTo>
                    <a:pt x="191" y="204"/>
                  </a:moveTo>
                  <a:cubicBezTo>
                    <a:pt x="192" y="205"/>
                    <a:pt x="192" y="205"/>
                    <a:pt x="192" y="205"/>
                  </a:cubicBezTo>
                  <a:cubicBezTo>
                    <a:pt x="193" y="203"/>
                    <a:pt x="194" y="202"/>
                    <a:pt x="196" y="201"/>
                  </a:cubicBezTo>
                  <a:cubicBezTo>
                    <a:pt x="195" y="200"/>
                    <a:pt x="195" y="200"/>
                    <a:pt x="195" y="200"/>
                  </a:cubicBezTo>
                  <a:cubicBezTo>
                    <a:pt x="194" y="202"/>
                    <a:pt x="192" y="203"/>
                    <a:pt x="191" y="204"/>
                  </a:cubicBezTo>
                  <a:close/>
                  <a:moveTo>
                    <a:pt x="169" y="220"/>
                  </a:moveTo>
                  <a:cubicBezTo>
                    <a:pt x="169" y="220"/>
                    <a:pt x="169" y="220"/>
                    <a:pt x="169" y="220"/>
                  </a:cubicBezTo>
                  <a:cubicBezTo>
                    <a:pt x="168" y="221"/>
                    <a:pt x="166" y="222"/>
                    <a:pt x="164" y="223"/>
                  </a:cubicBezTo>
                  <a:cubicBezTo>
                    <a:pt x="164" y="223"/>
                    <a:pt x="164" y="223"/>
                    <a:pt x="164" y="223"/>
                  </a:cubicBezTo>
                  <a:cubicBezTo>
                    <a:pt x="163" y="222"/>
                    <a:pt x="163" y="222"/>
                    <a:pt x="163" y="222"/>
                  </a:cubicBezTo>
                  <a:cubicBezTo>
                    <a:pt x="164" y="221"/>
                    <a:pt x="164" y="221"/>
                    <a:pt x="164" y="221"/>
                  </a:cubicBezTo>
                  <a:cubicBezTo>
                    <a:pt x="165" y="221"/>
                    <a:pt x="167" y="220"/>
                    <a:pt x="169" y="219"/>
                  </a:cubicBezTo>
                  <a:cubicBezTo>
                    <a:pt x="169" y="219"/>
                    <a:pt x="169" y="219"/>
                    <a:pt x="169" y="219"/>
                  </a:cubicBezTo>
                  <a:lnTo>
                    <a:pt x="169" y="220"/>
                  </a:lnTo>
                  <a:close/>
                  <a:moveTo>
                    <a:pt x="164" y="222"/>
                  </a:moveTo>
                  <a:cubicBezTo>
                    <a:pt x="166" y="222"/>
                    <a:pt x="167" y="221"/>
                    <a:pt x="169" y="220"/>
                  </a:cubicBezTo>
                  <a:cubicBezTo>
                    <a:pt x="169" y="219"/>
                    <a:pt x="169" y="219"/>
                    <a:pt x="169" y="219"/>
                  </a:cubicBezTo>
                  <a:cubicBezTo>
                    <a:pt x="167" y="220"/>
                    <a:pt x="165" y="221"/>
                    <a:pt x="164" y="222"/>
                  </a:cubicBezTo>
                  <a:close/>
                  <a:moveTo>
                    <a:pt x="198" y="199"/>
                  </a:moveTo>
                  <a:cubicBezTo>
                    <a:pt x="197" y="199"/>
                    <a:pt x="197" y="199"/>
                    <a:pt x="197" y="199"/>
                  </a:cubicBezTo>
                  <a:cubicBezTo>
                    <a:pt x="197" y="198"/>
                    <a:pt x="197" y="198"/>
                    <a:pt x="197" y="198"/>
                  </a:cubicBezTo>
                  <a:cubicBezTo>
                    <a:pt x="198" y="197"/>
                    <a:pt x="200" y="196"/>
                    <a:pt x="201" y="194"/>
                  </a:cubicBezTo>
                  <a:cubicBezTo>
                    <a:pt x="201" y="194"/>
                    <a:pt x="201" y="194"/>
                    <a:pt x="201" y="194"/>
                  </a:cubicBezTo>
                  <a:cubicBezTo>
                    <a:pt x="202" y="195"/>
                    <a:pt x="202" y="195"/>
                    <a:pt x="202" y="195"/>
                  </a:cubicBezTo>
                  <a:cubicBezTo>
                    <a:pt x="202" y="195"/>
                    <a:pt x="202" y="195"/>
                    <a:pt x="202" y="195"/>
                  </a:cubicBezTo>
                  <a:cubicBezTo>
                    <a:pt x="201" y="196"/>
                    <a:pt x="199" y="198"/>
                    <a:pt x="198" y="199"/>
                  </a:cubicBezTo>
                  <a:close/>
                  <a:moveTo>
                    <a:pt x="197" y="199"/>
                  </a:moveTo>
                  <a:cubicBezTo>
                    <a:pt x="198" y="199"/>
                    <a:pt x="198" y="199"/>
                    <a:pt x="198" y="199"/>
                  </a:cubicBezTo>
                  <a:cubicBezTo>
                    <a:pt x="198" y="199"/>
                    <a:pt x="198" y="199"/>
                    <a:pt x="198" y="199"/>
                  </a:cubicBezTo>
                  <a:cubicBezTo>
                    <a:pt x="199" y="198"/>
                    <a:pt x="200" y="196"/>
                    <a:pt x="201" y="195"/>
                  </a:cubicBezTo>
                  <a:cubicBezTo>
                    <a:pt x="201" y="195"/>
                    <a:pt x="201" y="195"/>
                    <a:pt x="201" y="195"/>
                  </a:cubicBezTo>
                  <a:cubicBezTo>
                    <a:pt x="200" y="196"/>
                    <a:pt x="198" y="197"/>
                    <a:pt x="197" y="199"/>
                  </a:cubicBezTo>
                  <a:close/>
                  <a:moveTo>
                    <a:pt x="162" y="224"/>
                  </a:moveTo>
                  <a:cubicBezTo>
                    <a:pt x="162" y="224"/>
                    <a:pt x="162" y="224"/>
                    <a:pt x="162" y="224"/>
                  </a:cubicBezTo>
                  <a:cubicBezTo>
                    <a:pt x="160" y="224"/>
                    <a:pt x="158" y="225"/>
                    <a:pt x="156" y="226"/>
                  </a:cubicBezTo>
                  <a:cubicBezTo>
                    <a:pt x="156" y="226"/>
                    <a:pt x="156" y="226"/>
                    <a:pt x="156" y="226"/>
                  </a:cubicBezTo>
                  <a:cubicBezTo>
                    <a:pt x="156" y="225"/>
                    <a:pt x="156" y="225"/>
                    <a:pt x="156" y="225"/>
                  </a:cubicBezTo>
                  <a:cubicBezTo>
                    <a:pt x="156" y="225"/>
                    <a:pt x="156" y="225"/>
                    <a:pt x="156" y="225"/>
                  </a:cubicBezTo>
                  <a:cubicBezTo>
                    <a:pt x="158" y="224"/>
                    <a:pt x="160" y="223"/>
                    <a:pt x="161" y="222"/>
                  </a:cubicBezTo>
                  <a:cubicBezTo>
                    <a:pt x="161" y="222"/>
                    <a:pt x="161" y="222"/>
                    <a:pt x="161" y="222"/>
                  </a:cubicBezTo>
                  <a:lnTo>
                    <a:pt x="162" y="224"/>
                  </a:lnTo>
                  <a:close/>
                  <a:moveTo>
                    <a:pt x="157" y="225"/>
                  </a:moveTo>
                  <a:cubicBezTo>
                    <a:pt x="158" y="225"/>
                    <a:pt x="160" y="224"/>
                    <a:pt x="162" y="223"/>
                  </a:cubicBezTo>
                  <a:cubicBezTo>
                    <a:pt x="161" y="223"/>
                    <a:pt x="161" y="223"/>
                    <a:pt x="161" y="223"/>
                  </a:cubicBezTo>
                  <a:cubicBezTo>
                    <a:pt x="160" y="223"/>
                    <a:pt x="158" y="224"/>
                    <a:pt x="156" y="225"/>
                  </a:cubicBezTo>
                  <a:lnTo>
                    <a:pt x="157" y="225"/>
                  </a:lnTo>
                  <a:close/>
                  <a:moveTo>
                    <a:pt x="203" y="193"/>
                  </a:moveTo>
                  <a:cubicBezTo>
                    <a:pt x="202" y="193"/>
                    <a:pt x="202" y="193"/>
                    <a:pt x="202" y="193"/>
                  </a:cubicBezTo>
                  <a:cubicBezTo>
                    <a:pt x="202" y="192"/>
                    <a:pt x="202" y="192"/>
                    <a:pt x="202" y="192"/>
                  </a:cubicBezTo>
                  <a:cubicBezTo>
                    <a:pt x="204" y="191"/>
                    <a:pt x="205" y="190"/>
                    <a:pt x="206" y="188"/>
                  </a:cubicBezTo>
                  <a:cubicBezTo>
                    <a:pt x="206" y="188"/>
                    <a:pt x="206" y="188"/>
                    <a:pt x="206" y="188"/>
                  </a:cubicBezTo>
                  <a:cubicBezTo>
                    <a:pt x="207" y="189"/>
                    <a:pt x="207" y="189"/>
                    <a:pt x="207" y="189"/>
                  </a:cubicBezTo>
                  <a:cubicBezTo>
                    <a:pt x="207" y="189"/>
                    <a:pt x="207" y="189"/>
                    <a:pt x="207" y="189"/>
                  </a:cubicBezTo>
                  <a:cubicBezTo>
                    <a:pt x="206" y="190"/>
                    <a:pt x="205" y="192"/>
                    <a:pt x="203" y="193"/>
                  </a:cubicBezTo>
                  <a:close/>
                  <a:moveTo>
                    <a:pt x="203" y="193"/>
                  </a:moveTo>
                  <a:cubicBezTo>
                    <a:pt x="203" y="193"/>
                    <a:pt x="203" y="193"/>
                    <a:pt x="203" y="193"/>
                  </a:cubicBezTo>
                  <a:cubicBezTo>
                    <a:pt x="204" y="192"/>
                    <a:pt x="206" y="190"/>
                    <a:pt x="207" y="189"/>
                  </a:cubicBezTo>
                  <a:cubicBezTo>
                    <a:pt x="206" y="188"/>
                    <a:pt x="206" y="188"/>
                    <a:pt x="206" y="188"/>
                  </a:cubicBezTo>
                  <a:cubicBezTo>
                    <a:pt x="205" y="190"/>
                    <a:pt x="204" y="191"/>
                    <a:pt x="203" y="193"/>
                  </a:cubicBezTo>
                  <a:close/>
                  <a:moveTo>
                    <a:pt x="154" y="226"/>
                  </a:moveTo>
                  <a:cubicBezTo>
                    <a:pt x="154" y="227"/>
                    <a:pt x="154" y="227"/>
                    <a:pt x="154" y="227"/>
                  </a:cubicBezTo>
                  <a:cubicBezTo>
                    <a:pt x="152" y="227"/>
                    <a:pt x="151" y="228"/>
                    <a:pt x="149" y="228"/>
                  </a:cubicBezTo>
                  <a:cubicBezTo>
                    <a:pt x="149" y="228"/>
                    <a:pt x="149" y="228"/>
                    <a:pt x="149" y="228"/>
                  </a:cubicBezTo>
                  <a:cubicBezTo>
                    <a:pt x="148" y="227"/>
                    <a:pt x="148" y="227"/>
                    <a:pt x="148" y="227"/>
                  </a:cubicBezTo>
                  <a:cubicBezTo>
                    <a:pt x="148" y="227"/>
                    <a:pt x="148" y="227"/>
                    <a:pt x="148" y="227"/>
                  </a:cubicBezTo>
                  <a:cubicBezTo>
                    <a:pt x="150" y="227"/>
                    <a:pt x="152" y="226"/>
                    <a:pt x="154" y="225"/>
                  </a:cubicBezTo>
                  <a:cubicBezTo>
                    <a:pt x="154" y="225"/>
                    <a:pt x="154" y="225"/>
                    <a:pt x="154" y="225"/>
                  </a:cubicBezTo>
                  <a:lnTo>
                    <a:pt x="154" y="226"/>
                  </a:lnTo>
                  <a:close/>
                  <a:moveTo>
                    <a:pt x="149" y="228"/>
                  </a:moveTo>
                  <a:cubicBezTo>
                    <a:pt x="151" y="227"/>
                    <a:pt x="152" y="227"/>
                    <a:pt x="154" y="226"/>
                  </a:cubicBezTo>
                  <a:cubicBezTo>
                    <a:pt x="154" y="226"/>
                    <a:pt x="154" y="226"/>
                    <a:pt x="154" y="226"/>
                  </a:cubicBezTo>
                  <a:cubicBezTo>
                    <a:pt x="152" y="226"/>
                    <a:pt x="150" y="227"/>
                    <a:pt x="149" y="227"/>
                  </a:cubicBezTo>
                  <a:lnTo>
                    <a:pt x="149" y="228"/>
                  </a:lnTo>
                  <a:close/>
                  <a:moveTo>
                    <a:pt x="208" y="187"/>
                  </a:moveTo>
                  <a:cubicBezTo>
                    <a:pt x="208" y="186"/>
                    <a:pt x="208" y="186"/>
                    <a:pt x="208" y="186"/>
                  </a:cubicBezTo>
                  <a:cubicBezTo>
                    <a:pt x="208" y="186"/>
                    <a:pt x="208" y="186"/>
                    <a:pt x="208" y="186"/>
                  </a:cubicBezTo>
                  <a:cubicBezTo>
                    <a:pt x="209" y="185"/>
                    <a:pt x="210" y="183"/>
                    <a:pt x="211" y="181"/>
                  </a:cubicBezTo>
                  <a:cubicBezTo>
                    <a:pt x="211" y="181"/>
                    <a:pt x="211" y="181"/>
                    <a:pt x="211" y="181"/>
                  </a:cubicBezTo>
                  <a:cubicBezTo>
                    <a:pt x="212" y="182"/>
                    <a:pt x="212" y="182"/>
                    <a:pt x="212" y="182"/>
                  </a:cubicBezTo>
                  <a:cubicBezTo>
                    <a:pt x="212" y="182"/>
                    <a:pt x="212" y="182"/>
                    <a:pt x="212" y="182"/>
                  </a:cubicBezTo>
                  <a:cubicBezTo>
                    <a:pt x="211" y="184"/>
                    <a:pt x="210" y="185"/>
                    <a:pt x="209" y="187"/>
                  </a:cubicBezTo>
                  <a:lnTo>
                    <a:pt x="208" y="187"/>
                  </a:lnTo>
                  <a:close/>
                  <a:moveTo>
                    <a:pt x="208" y="186"/>
                  </a:moveTo>
                  <a:cubicBezTo>
                    <a:pt x="208" y="187"/>
                    <a:pt x="208" y="187"/>
                    <a:pt x="208" y="187"/>
                  </a:cubicBezTo>
                  <a:cubicBezTo>
                    <a:pt x="210" y="185"/>
                    <a:pt x="211" y="184"/>
                    <a:pt x="212" y="182"/>
                  </a:cubicBezTo>
                  <a:cubicBezTo>
                    <a:pt x="211" y="182"/>
                    <a:pt x="211" y="182"/>
                    <a:pt x="211" y="182"/>
                  </a:cubicBezTo>
                  <a:cubicBezTo>
                    <a:pt x="210" y="183"/>
                    <a:pt x="209" y="185"/>
                    <a:pt x="208" y="186"/>
                  </a:cubicBezTo>
                  <a:close/>
                  <a:moveTo>
                    <a:pt x="147" y="229"/>
                  </a:moveTo>
                  <a:cubicBezTo>
                    <a:pt x="146" y="229"/>
                    <a:pt x="146" y="229"/>
                    <a:pt x="146" y="229"/>
                  </a:cubicBezTo>
                  <a:cubicBezTo>
                    <a:pt x="145" y="229"/>
                    <a:pt x="143" y="230"/>
                    <a:pt x="141" y="230"/>
                  </a:cubicBezTo>
                  <a:cubicBezTo>
                    <a:pt x="141" y="230"/>
                    <a:pt x="141" y="230"/>
                    <a:pt x="141" y="230"/>
                  </a:cubicBezTo>
                  <a:cubicBezTo>
                    <a:pt x="140" y="229"/>
                    <a:pt x="140" y="229"/>
                    <a:pt x="140" y="229"/>
                  </a:cubicBezTo>
                  <a:cubicBezTo>
                    <a:pt x="141" y="229"/>
                    <a:pt x="141" y="229"/>
                    <a:pt x="141" y="229"/>
                  </a:cubicBezTo>
                  <a:cubicBezTo>
                    <a:pt x="142" y="229"/>
                    <a:pt x="144" y="228"/>
                    <a:pt x="146" y="228"/>
                  </a:cubicBezTo>
                  <a:cubicBezTo>
                    <a:pt x="146" y="228"/>
                    <a:pt x="146" y="228"/>
                    <a:pt x="146" y="228"/>
                  </a:cubicBezTo>
                  <a:lnTo>
                    <a:pt x="147" y="229"/>
                  </a:lnTo>
                  <a:close/>
                  <a:moveTo>
                    <a:pt x="141" y="230"/>
                  </a:moveTo>
                  <a:cubicBezTo>
                    <a:pt x="143" y="230"/>
                    <a:pt x="144" y="229"/>
                    <a:pt x="146" y="229"/>
                  </a:cubicBezTo>
                  <a:cubicBezTo>
                    <a:pt x="146" y="228"/>
                    <a:pt x="146" y="228"/>
                    <a:pt x="146" y="228"/>
                  </a:cubicBezTo>
                  <a:cubicBezTo>
                    <a:pt x="144" y="229"/>
                    <a:pt x="143" y="229"/>
                    <a:pt x="141" y="229"/>
                  </a:cubicBezTo>
                  <a:lnTo>
                    <a:pt x="141" y="230"/>
                  </a:lnTo>
                  <a:close/>
                  <a:moveTo>
                    <a:pt x="213" y="180"/>
                  </a:moveTo>
                  <a:cubicBezTo>
                    <a:pt x="212" y="180"/>
                    <a:pt x="212" y="180"/>
                    <a:pt x="212" y="180"/>
                  </a:cubicBezTo>
                  <a:cubicBezTo>
                    <a:pt x="212" y="179"/>
                    <a:pt x="212" y="179"/>
                    <a:pt x="212" y="179"/>
                  </a:cubicBezTo>
                  <a:cubicBezTo>
                    <a:pt x="213" y="178"/>
                    <a:pt x="214" y="176"/>
                    <a:pt x="215" y="175"/>
                  </a:cubicBezTo>
                  <a:cubicBezTo>
                    <a:pt x="215" y="174"/>
                    <a:pt x="215" y="174"/>
                    <a:pt x="215" y="174"/>
                  </a:cubicBezTo>
                  <a:cubicBezTo>
                    <a:pt x="216" y="175"/>
                    <a:pt x="216" y="175"/>
                    <a:pt x="216" y="175"/>
                  </a:cubicBezTo>
                  <a:cubicBezTo>
                    <a:pt x="216" y="175"/>
                    <a:pt x="216" y="175"/>
                    <a:pt x="216" y="175"/>
                  </a:cubicBezTo>
                  <a:cubicBezTo>
                    <a:pt x="215" y="177"/>
                    <a:pt x="214" y="179"/>
                    <a:pt x="213" y="180"/>
                  </a:cubicBezTo>
                  <a:close/>
                  <a:moveTo>
                    <a:pt x="213" y="180"/>
                  </a:moveTo>
                  <a:cubicBezTo>
                    <a:pt x="213" y="180"/>
                    <a:pt x="213" y="180"/>
                    <a:pt x="213" y="180"/>
                  </a:cubicBezTo>
                  <a:cubicBezTo>
                    <a:pt x="214" y="178"/>
                    <a:pt x="215" y="177"/>
                    <a:pt x="216" y="175"/>
                  </a:cubicBezTo>
                  <a:cubicBezTo>
                    <a:pt x="215" y="175"/>
                    <a:pt x="215" y="175"/>
                    <a:pt x="215" y="175"/>
                  </a:cubicBezTo>
                  <a:cubicBezTo>
                    <a:pt x="215" y="176"/>
                    <a:pt x="214" y="178"/>
                    <a:pt x="213" y="180"/>
                  </a:cubicBezTo>
                  <a:close/>
                  <a:moveTo>
                    <a:pt x="139" y="231"/>
                  </a:moveTo>
                  <a:cubicBezTo>
                    <a:pt x="138" y="231"/>
                    <a:pt x="138" y="231"/>
                    <a:pt x="138" y="231"/>
                  </a:cubicBezTo>
                  <a:cubicBezTo>
                    <a:pt x="137" y="231"/>
                    <a:pt x="135" y="232"/>
                    <a:pt x="133" y="232"/>
                  </a:cubicBezTo>
                  <a:cubicBezTo>
                    <a:pt x="133" y="232"/>
                    <a:pt x="133" y="232"/>
                    <a:pt x="133" y="232"/>
                  </a:cubicBezTo>
                  <a:cubicBezTo>
                    <a:pt x="132" y="231"/>
                    <a:pt x="132" y="231"/>
                    <a:pt x="132" y="231"/>
                  </a:cubicBezTo>
                  <a:cubicBezTo>
                    <a:pt x="133" y="231"/>
                    <a:pt x="133" y="231"/>
                    <a:pt x="133" y="231"/>
                  </a:cubicBezTo>
                  <a:cubicBezTo>
                    <a:pt x="134" y="230"/>
                    <a:pt x="136" y="230"/>
                    <a:pt x="138" y="230"/>
                  </a:cubicBezTo>
                  <a:cubicBezTo>
                    <a:pt x="138" y="230"/>
                    <a:pt x="138" y="230"/>
                    <a:pt x="138" y="230"/>
                  </a:cubicBezTo>
                  <a:lnTo>
                    <a:pt x="139" y="231"/>
                  </a:lnTo>
                  <a:close/>
                  <a:moveTo>
                    <a:pt x="133" y="232"/>
                  </a:moveTo>
                  <a:cubicBezTo>
                    <a:pt x="135" y="231"/>
                    <a:pt x="136" y="231"/>
                    <a:pt x="138" y="231"/>
                  </a:cubicBezTo>
                  <a:cubicBezTo>
                    <a:pt x="138" y="230"/>
                    <a:pt x="138" y="230"/>
                    <a:pt x="138" y="230"/>
                  </a:cubicBezTo>
                  <a:cubicBezTo>
                    <a:pt x="136" y="230"/>
                    <a:pt x="134" y="231"/>
                    <a:pt x="133" y="231"/>
                  </a:cubicBezTo>
                  <a:lnTo>
                    <a:pt x="133" y="232"/>
                  </a:lnTo>
                  <a:close/>
                  <a:moveTo>
                    <a:pt x="217" y="173"/>
                  </a:moveTo>
                  <a:cubicBezTo>
                    <a:pt x="216" y="173"/>
                    <a:pt x="216" y="173"/>
                    <a:pt x="216" y="173"/>
                  </a:cubicBezTo>
                  <a:cubicBezTo>
                    <a:pt x="216" y="173"/>
                    <a:pt x="216" y="173"/>
                    <a:pt x="216" y="173"/>
                  </a:cubicBezTo>
                  <a:cubicBezTo>
                    <a:pt x="217" y="171"/>
                    <a:pt x="218" y="169"/>
                    <a:pt x="219" y="167"/>
                  </a:cubicBezTo>
                  <a:cubicBezTo>
                    <a:pt x="219" y="167"/>
                    <a:pt x="219" y="167"/>
                    <a:pt x="219" y="167"/>
                  </a:cubicBezTo>
                  <a:cubicBezTo>
                    <a:pt x="220" y="168"/>
                    <a:pt x="220" y="168"/>
                    <a:pt x="220" y="168"/>
                  </a:cubicBezTo>
                  <a:cubicBezTo>
                    <a:pt x="220" y="168"/>
                    <a:pt x="220" y="168"/>
                    <a:pt x="220" y="168"/>
                  </a:cubicBezTo>
                  <a:cubicBezTo>
                    <a:pt x="219" y="170"/>
                    <a:pt x="218" y="171"/>
                    <a:pt x="218" y="173"/>
                  </a:cubicBezTo>
                  <a:lnTo>
                    <a:pt x="217" y="173"/>
                  </a:lnTo>
                  <a:close/>
                  <a:moveTo>
                    <a:pt x="217" y="173"/>
                  </a:moveTo>
                  <a:cubicBezTo>
                    <a:pt x="217" y="173"/>
                    <a:pt x="217" y="173"/>
                    <a:pt x="217" y="173"/>
                  </a:cubicBezTo>
                  <a:cubicBezTo>
                    <a:pt x="218" y="171"/>
                    <a:pt x="219" y="170"/>
                    <a:pt x="220" y="168"/>
                  </a:cubicBezTo>
                  <a:cubicBezTo>
                    <a:pt x="219" y="168"/>
                    <a:pt x="219" y="168"/>
                    <a:pt x="219" y="168"/>
                  </a:cubicBezTo>
                  <a:cubicBezTo>
                    <a:pt x="218" y="169"/>
                    <a:pt x="218" y="171"/>
                    <a:pt x="217" y="173"/>
                  </a:cubicBezTo>
                  <a:close/>
                  <a:moveTo>
                    <a:pt x="130" y="232"/>
                  </a:moveTo>
                  <a:cubicBezTo>
                    <a:pt x="130" y="232"/>
                    <a:pt x="130" y="232"/>
                    <a:pt x="130" y="232"/>
                  </a:cubicBezTo>
                  <a:cubicBezTo>
                    <a:pt x="128" y="232"/>
                    <a:pt x="127" y="233"/>
                    <a:pt x="125" y="233"/>
                  </a:cubicBezTo>
                  <a:cubicBezTo>
                    <a:pt x="124" y="233"/>
                    <a:pt x="124" y="233"/>
                    <a:pt x="124" y="233"/>
                  </a:cubicBezTo>
                  <a:cubicBezTo>
                    <a:pt x="124" y="231"/>
                    <a:pt x="124" y="231"/>
                    <a:pt x="124" y="231"/>
                  </a:cubicBezTo>
                  <a:cubicBezTo>
                    <a:pt x="124" y="231"/>
                    <a:pt x="124" y="231"/>
                    <a:pt x="124" y="231"/>
                  </a:cubicBezTo>
                  <a:cubicBezTo>
                    <a:pt x="126" y="231"/>
                    <a:pt x="128" y="231"/>
                    <a:pt x="130" y="231"/>
                  </a:cubicBezTo>
                  <a:cubicBezTo>
                    <a:pt x="130" y="231"/>
                    <a:pt x="130" y="231"/>
                    <a:pt x="130" y="231"/>
                  </a:cubicBezTo>
                  <a:lnTo>
                    <a:pt x="130" y="232"/>
                  </a:lnTo>
                  <a:close/>
                  <a:moveTo>
                    <a:pt x="125" y="232"/>
                  </a:moveTo>
                  <a:cubicBezTo>
                    <a:pt x="127" y="232"/>
                    <a:pt x="128" y="232"/>
                    <a:pt x="130" y="232"/>
                  </a:cubicBezTo>
                  <a:cubicBezTo>
                    <a:pt x="130" y="231"/>
                    <a:pt x="130" y="231"/>
                    <a:pt x="130" y="231"/>
                  </a:cubicBezTo>
                  <a:cubicBezTo>
                    <a:pt x="128" y="231"/>
                    <a:pt x="126" y="232"/>
                    <a:pt x="125" y="232"/>
                  </a:cubicBezTo>
                  <a:close/>
                  <a:moveTo>
                    <a:pt x="221" y="166"/>
                  </a:moveTo>
                  <a:cubicBezTo>
                    <a:pt x="220" y="165"/>
                    <a:pt x="220" y="165"/>
                    <a:pt x="220" y="165"/>
                  </a:cubicBezTo>
                  <a:cubicBezTo>
                    <a:pt x="220" y="165"/>
                    <a:pt x="220" y="165"/>
                    <a:pt x="220" y="165"/>
                  </a:cubicBezTo>
                  <a:cubicBezTo>
                    <a:pt x="221" y="164"/>
                    <a:pt x="222" y="162"/>
                    <a:pt x="222" y="160"/>
                  </a:cubicBezTo>
                  <a:cubicBezTo>
                    <a:pt x="222" y="160"/>
                    <a:pt x="222" y="160"/>
                    <a:pt x="222" y="160"/>
                  </a:cubicBezTo>
                  <a:cubicBezTo>
                    <a:pt x="224" y="160"/>
                    <a:pt x="224" y="160"/>
                    <a:pt x="224" y="160"/>
                  </a:cubicBezTo>
                  <a:cubicBezTo>
                    <a:pt x="224" y="160"/>
                    <a:pt x="224" y="160"/>
                    <a:pt x="224" y="160"/>
                  </a:cubicBezTo>
                  <a:cubicBezTo>
                    <a:pt x="223" y="162"/>
                    <a:pt x="222" y="164"/>
                    <a:pt x="221" y="166"/>
                  </a:cubicBezTo>
                  <a:close/>
                  <a:moveTo>
                    <a:pt x="220" y="165"/>
                  </a:moveTo>
                  <a:cubicBezTo>
                    <a:pt x="221" y="166"/>
                    <a:pt x="221" y="166"/>
                    <a:pt x="221" y="166"/>
                  </a:cubicBezTo>
                  <a:cubicBezTo>
                    <a:pt x="222" y="164"/>
                    <a:pt x="223" y="162"/>
                    <a:pt x="223" y="161"/>
                  </a:cubicBezTo>
                  <a:cubicBezTo>
                    <a:pt x="223" y="160"/>
                    <a:pt x="223" y="160"/>
                    <a:pt x="223" y="160"/>
                  </a:cubicBezTo>
                  <a:cubicBezTo>
                    <a:pt x="222" y="162"/>
                    <a:pt x="221" y="164"/>
                    <a:pt x="220" y="165"/>
                  </a:cubicBezTo>
                  <a:close/>
                  <a:moveTo>
                    <a:pt x="122" y="233"/>
                  </a:moveTo>
                  <a:cubicBezTo>
                    <a:pt x="122" y="233"/>
                    <a:pt x="122" y="233"/>
                    <a:pt x="122" y="233"/>
                  </a:cubicBezTo>
                  <a:cubicBezTo>
                    <a:pt x="120" y="233"/>
                    <a:pt x="118" y="233"/>
                    <a:pt x="116" y="233"/>
                  </a:cubicBezTo>
                  <a:cubicBezTo>
                    <a:pt x="116" y="233"/>
                    <a:pt x="116" y="233"/>
                    <a:pt x="116" y="233"/>
                  </a:cubicBezTo>
                  <a:cubicBezTo>
                    <a:pt x="116" y="232"/>
                    <a:pt x="116" y="232"/>
                    <a:pt x="116" y="232"/>
                  </a:cubicBezTo>
                  <a:cubicBezTo>
                    <a:pt x="116" y="232"/>
                    <a:pt x="116" y="232"/>
                    <a:pt x="116" y="232"/>
                  </a:cubicBezTo>
                  <a:cubicBezTo>
                    <a:pt x="118" y="232"/>
                    <a:pt x="120" y="232"/>
                    <a:pt x="122" y="232"/>
                  </a:cubicBezTo>
                  <a:cubicBezTo>
                    <a:pt x="122" y="232"/>
                    <a:pt x="122" y="232"/>
                    <a:pt x="122" y="232"/>
                  </a:cubicBezTo>
                  <a:lnTo>
                    <a:pt x="122" y="233"/>
                  </a:lnTo>
                  <a:close/>
                  <a:moveTo>
                    <a:pt x="117" y="233"/>
                  </a:moveTo>
                  <a:cubicBezTo>
                    <a:pt x="118" y="233"/>
                    <a:pt x="120" y="233"/>
                    <a:pt x="122" y="233"/>
                  </a:cubicBezTo>
                  <a:cubicBezTo>
                    <a:pt x="122" y="232"/>
                    <a:pt x="122" y="232"/>
                    <a:pt x="122" y="232"/>
                  </a:cubicBezTo>
                  <a:cubicBezTo>
                    <a:pt x="120" y="232"/>
                    <a:pt x="118" y="232"/>
                    <a:pt x="117" y="232"/>
                  </a:cubicBezTo>
                  <a:lnTo>
                    <a:pt x="117" y="233"/>
                  </a:lnTo>
                  <a:close/>
                  <a:moveTo>
                    <a:pt x="224" y="158"/>
                  </a:moveTo>
                  <a:cubicBezTo>
                    <a:pt x="223" y="158"/>
                    <a:pt x="223" y="158"/>
                    <a:pt x="223" y="158"/>
                  </a:cubicBezTo>
                  <a:cubicBezTo>
                    <a:pt x="223" y="158"/>
                    <a:pt x="223" y="158"/>
                    <a:pt x="223" y="158"/>
                  </a:cubicBezTo>
                  <a:cubicBezTo>
                    <a:pt x="224" y="156"/>
                    <a:pt x="225" y="154"/>
                    <a:pt x="225" y="152"/>
                  </a:cubicBezTo>
                  <a:cubicBezTo>
                    <a:pt x="225" y="152"/>
                    <a:pt x="225" y="152"/>
                    <a:pt x="225" y="152"/>
                  </a:cubicBezTo>
                  <a:cubicBezTo>
                    <a:pt x="226" y="153"/>
                    <a:pt x="226" y="153"/>
                    <a:pt x="226" y="153"/>
                  </a:cubicBezTo>
                  <a:cubicBezTo>
                    <a:pt x="226" y="153"/>
                    <a:pt x="226" y="153"/>
                    <a:pt x="226" y="153"/>
                  </a:cubicBezTo>
                  <a:cubicBezTo>
                    <a:pt x="226" y="155"/>
                    <a:pt x="225" y="156"/>
                    <a:pt x="224" y="158"/>
                  </a:cubicBezTo>
                  <a:close/>
                  <a:moveTo>
                    <a:pt x="224" y="158"/>
                  </a:moveTo>
                  <a:cubicBezTo>
                    <a:pt x="224" y="158"/>
                    <a:pt x="224" y="158"/>
                    <a:pt x="224" y="158"/>
                  </a:cubicBezTo>
                  <a:cubicBezTo>
                    <a:pt x="225" y="156"/>
                    <a:pt x="226" y="155"/>
                    <a:pt x="226" y="153"/>
                  </a:cubicBezTo>
                  <a:cubicBezTo>
                    <a:pt x="225" y="153"/>
                    <a:pt x="225" y="153"/>
                    <a:pt x="225" y="153"/>
                  </a:cubicBezTo>
                  <a:cubicBezTo>
                    <a:pt x="225" y="154"/>
                    <a:pt x="224" y="156"/>
                    <a:pt x="224" y="158"/>
                  </a:cubicBezTo>
                  <a:close/>
                  <a:moveTo>
                    <a:pt x="114" y="233"/>
                  </a:moveTo>
                  <a:cubicBezTo>
                    <a:pt x="114" y="233"/>
                    <a:pt x="114" y="233"/>
                    <a:pt x="114" y="233"/>
                  </a:cubicBezTo>
                  <a:cubicBezTo>
                    <a:pt x="112" y="233"/>
                    <a:pt x="110" y="233"/>
                    <a:pt x="108" y="233"/>
                  </a:cubicBezTo>
                  <a:cubicBezTo>
                    <a:pt x="108" y="233"/>
                    <a:pt x="108" y="233"/>
                    <a:pt x="108" y="233"/>
                  </a:cubicBezTo>
                  <a:cubicBezTo>
                    <a:pt x="108" y="232"/>
                    <a:pt x="108" y="232"/>
                    <a:pt x="108" y="232"/>
                  </a:cubicBezTo>
                  <a:cubicBezTo>
                    <a:pt x="108" y="232"/>
                    <a:pt x="108" y="232"/>
                    <a:pt x="108" y="232"/>
                  </a:cubicBezTo>
                  <a:cubicBezTo>
                    <a:pt x="110" y="232"/>
                    <a:pt x="112" y="232"/>
                    <a:pt x="114" y="232"/>
                  </a:cubicBezTo>
                  <a:cubicBezTo>
                    <a:pt x="114" y="232"/>
                    <a:pt x="114" y="232"/>
                    <a:pt x="114" y="232"/>
                  </a:cubicBezTo>
                  <a:lnTo>
                    <a:pt x="114" y="233"/>
                  </a:lnTo>
                  <a:close/>
                  <a:moveTo>
                    <a:pt x="108" y="233"/>
                  </a:moveTo>
                  <a:cubicBezTo>
                    <a:pt x="110" y="233"/>
                    <a:pt x="112" y="233"/>
                    <a:pt x="114" y="233"/>
                  </a:cubicBezTo>
                  <a:cubicBezTo>
                    <a:pt x="114" y="232"/>
                    <a:pt x="114" y="232"/>
                    <a:pt x="114" y="232"/>
                  </a:cubicBezTo>
                  <a:cubicBezTo>
                    <a:pt x="112" y="232"/>
                    <a:pt x="110" y="232"/>
                    <a:pt x="108" y="232"/>
                  </a:cubicBezTo>
                  <a:lnTo>
                    <a:pt x="108" y="233"/>
                  </a:lnTo>
                  <a:close/>
                  <a:moveTo>
                    <a:pt x="227" y="151"/>
                  </a:moveTo>
                  <a:cubicBezTo>
                    <a:pt x="226" y="150"/>
                    <a:pt x="226" y="150"/>
                    <a:pt x="226" y="150"/>
                  </a:cubicBezTo>
                  <a:cubicBezTo>
                    <a:pt x="226" y="150"/>
                    <a:pt x="226" y="150"/>
                    <a:pt x="226" y="150"/>
                  </a:cubicBezTo>
                  <a:cubicBezTo>
                    <a:pt x="226" y="148"/>
                    <a:pt x="227" y="146"/>
                    <a:pt x="227" y="145"/>
                  </a:cubicBezTo>
                  <a:cubicBezTo>
                    <a:pt x="227" y="144"/>
                    <a:pt x="227" y="144"/>
                    <a:pt x="227" y="144"/>
                  </a:cubicBezTo>
                  <a:cubicBezTo>
                    <a:pt x="229" y="145"/>
                    <a:pt x="229" y="145"/>
                    <a:pt x="229" y="145"/>
                  </a:cubicBezTo>
                  <a:cubicBezTo>
                    <a:pt x="229" y="145"/>
                    <a:pt x="229" y="145"/>
                    <a:pt x="229" y="145"/>
                  </a:cubicBezTo>
                  <a:cubicBezTo>
                    <a:pt x="228" y="147"/>
                    <a:pt x="228" y="149"/>
                    <a:pt x="227" y="150"/>
                  </a:cubicBezTo>
                  <a:lnTo>
                    <a:pt x="227" y="151"/>
                  </a:lnTo>
                  <a:close/>
                  <a:moveTo>
                    <a:pt x="226" y="150"/>
                  </a:moveTo>
                  <a:cubicBezTo>
                    <a:pt x="227" y="150"/>
                    <a:pt x="227" y="150"/>
                    <a:pt x="227" y="150"/>
                  </a:cubicBezTo>
                  <a:cubicBezTo>
                    <a:pt x="227" y="148"/>
                    <a:pt x="228" y="147"/>
                    <a:pt x="228" y="145"/>
                  </a:cubicBezTo>
                  <a:cubicBezTo>
                    <a:pt x="228" y="145"/>
                    <a:pt x="228" y="145"/>
                    <a:pt x="228" y="145"/>
                  </a:cubicBezTo>
                  <a:cubicBezTo>
                    <a:pt x="227" y="147"/>
                    <a:pt x="227" y="148"/>
                    <a:pt x="226" y="150"/>
                  </a:cubicBezTo>
                  <a:close/>
                  <a:moveTo>
                    <a:pt x="106" y="233"/>
                  </a:moveTo>
                  <a:cubicBezTo>
                    <a:pt x="106" y="233"/>
                    <a:pt x="106" y="233"/>
                    <a:pt x="106" y="233"/>
                  </a:cubicBezTo>
                  <a:cubicBezTo>
                    <a:pt x="104" y="232"/>
                    <a:pt x="102" y="232"/>
                    <a:pt x="100" y="232"/>
                  </a:cubicBezTo>
                  <a:cubicBezTo>
                    <a:pt x="100" y="232"/>
                    <a:pt x="100" y="232"/>
                    <a:pt x="100" y="232"/>
                  </a:cubicBezTo>
                  <a:cubicBezTo>
                    <a:pt x="100" y="231"/>
                    <a:pt x="100" y="231"/>
                    <a:pt x="100" y="231"/>
                  </a:cubicBezTo>
                  <a:cubicBezTo>
                    <a:pt x="100" y="231"/>
                    <a:pt x="100" y="231"/>
                    <a:pt x="100" y="231"/>
                  </a:cubicBezTo>
                  <a:cubicBezTo>
                    <a:pt x="102" y="231"/>
                    <a:pt x="104" y="231"/>
                    <a:pt x="106" y="231"/>
                  </a:cubicBezTo>
                  <a:cubicBezTo>
                    <a:pt x="106" y="231"/>
                    <a:pt x="106" y="231"/>
                    <a:pt x="106" y="231"/>
                  </a:cubicBezTo>
                  <a:lnTo>
                    <a:pt x="106" y="233"/>
                  </a:lnTo>
                  <a:close/>
                  <a:moveTo>
                    <a:pt x="100" y="232"/>
                  </a:moveTo>
                  <a:cubicBezTo>
                    <a:pt x="102" y="232"/>
                    <a:pt x="104" y="232"/>
                    <a:pt x="106" y="232"/>
                  </a:cubicBezTo>
                  <a:cubicBezTo>
                    <a:pt x="106" y="232"/>
                    <a:pt x="106" y="232"/>
                    <a:pt x="106" y="232"/>
                  </a:cubicBezTo>
                  <a:cubicBezTo>
                    <a:pt x="104" y="231"/>
                    <a:pt x="102" y="231"/>
                    <a:pt x="100" y="231"/>
                  </a:cubicBezTo>
                  <a:lnTo>
                    <a:pt x="100" y="232"/>
                  </a:lnTo>
                  <a:close/>
                  <a:moveTo>
                    <a:pt x="229" y="143"/>
                  </a:moveTo>
                  <a:cubicBezTo>
                    <a:pt x="228" y="142"/>
                    <a:pt x="228" y="142"/>
                    <a:pt x="228" y="142"/>
                  </a:cubicBezTo>
                  <a:cubicBezTo>
                    <a:pt x="228" y="142"/>
                    <a:pt x="228" y="142"/>
                    <a:pt x="228" y="142"/>
                  </a:cubicBezTo>
                  <a:cubicBezTo>
                    <a:pt x="228" y="140"/>
                    <a:pt x="229" y="138"/>
                    <a:pt x="229" y="137"/>
                  </a:cubicBezTo>
                  <a:cubicBezTo>
                    <a:pt x="229" y="136"/>
                    <a:pt x="229" y="136"/>
                    <a:pt x="229" y="136"/>
                  </a:cubicBezTo>
                  <a:cubicBezTo>
                    <a:pt x="230" y="137"/>
                    <a:pt x="230" y="137"/>
                    <a:pt x="230" y="137"/>
                  </a:cubicBezTo>
                  <a:cubicBezTo>
                    <a:pt x="230" y="137"/>
                    <a:pt x="230" y="137"/>
                    <a:pt x="230" y="137"/>
                  </a:cubicBezTo>
                  <a:cubicBezTo>
                    <a:pt x="230" y="139"/>
                    <a:pt x="230" y="141"/>
                    <a:pt x="229" y="143"/>
                  </a:cubicBezTo>
                  <a:close/>
                  <a:moveTo>
                    <a:pt x="228" y="142"/>
                  </a:moveTo>
                  <a:cubicBezTo>
                    <a:pt x="229" y="142"/>
                    <a:pt x="229" y="142"/>
                    <a:pt x="229" y="142"/>
                  </a:cubicBezTo>
                  <a:cubicBezTo>
                    <a:pt x="229" y="141"/>
                    <a:pt x="230" y="139"/>
                    <a:pt x="230" y="137"/>
                  </a:cubicBezTo>
                  <a:cubicBezTo>
                    <a:pt x="229" y="137"/>
                    <a:pt x="229" y="137"/>
                    <a:pt x="229" y="137"/>
                  </a:cubicBezTo>
                  <a:cubicBezTo>
                    <a:pt x="229" y="139"/>
                    <a:pt x="229" y="140"/>
                    <a:pt x="228" y="142"/>
                  </a:cubicBezTo>
                  <a:close/>
                  <a:moveTo>
                    <a:pt x="98" y="232"/>
                  </a:moveTo>
                  <a:cubicBezTo>
                    <a:pt x="98" y="232"/>
                    <a:pt x="98" y="232"/>
                    <a:pt x="98" y="232"/>
                  </a:cubicBezTo>
                  <a:cubicBezTo>
                    <a:pt x="96" y="231"/>
                    <a:pt x="94" y="231"/>
                    <a:pt x="92" y="231"/>
                  </a:cubicBezTo>
                  <a:cubicBezTo>
                    <a:pt x="92" y="231"/>
                    <a:pt x="92" y="231"/>
                    <a:pt x="92" y="231"/>
                  </a:cubicBezTo>
                  <a:cubicBezTo>
                    <a:pt x="92" y="229"/>
                    <a:pt x="92" y="229"/>
                    <a:pt x="92" y="229"/>
                  </a:cubicBezTo>
                  <a:cubicBezTo>
                    <a:pt x="92" y="229"/>
                    <a:pt x="92" y="229"/>
                    <a:pt x="92" y="229"/>
                  </a:cubicBezTo>
                  <a:cubicBezTo>
                    <a:pt x="94" y="230"/>
                    <a:pt x="96" y="230"/>
                    <a:pt x="98" y="230"/>
                  </a:cubicBezTo>
                  <a:cubicBezTo>
                    <a:pt x="98" y="230"/>
                    <a:pt x="98" y="230"/>
                    <a:pt x="98" y="230"/>
                  </a:cubicBezTo>
                  <a:lnTo>
                    <a:pt x="98" y="232"/>
                  </a:lnTo>
                  <a:close/>
                  <a:moveTo>
                    <a:pt x="92" y="230"/>
                  </a:moveTo>
                  <a:cubicBezTo>
                    <a:pt x="94" y="231"/>
                    <a:pt x="96" y="231"/>
                    <a:pt x="98" y="231"/>
                  </a:cubicBezTo>
                  <a:cubicBezTo>
                    <a:pt x="98" y="231"/>
                    <a:pt x="98" y="231"/>
                    <a:pt x="98" y="231"/>
                  </a:cubicBezTo>
                  <a:cubicBezTo>
                    <a:pt x="96" y="230"/>
                    <a:pt x="94" y="230"/>
                    <a:pt x="92" y="230"/>
                  </a:cubicBezTo>
                  <a:close/>
                  <a:moveTo>
                    <a:pt x="231" y="135"/>
                  </a:moveTo>
                  <a:cubicBezTo>
                    <a:pt x="229" y="134"/>
                    <a:pt x="229" y="134"/>
                    <a:pt x="229" y="134"/>
                  </a:cubicBezTo>
                  <a:cubicBezTo>
                    <a:pt x="230" y="134"/>
                    <a:pt x="230" y="134"/>
                    <a:pt x="230" y="134"/>
                  </a:cubicBezTo>
                  <a:cubicBezTo>
                    <a:pt x="230" y="132"/>
                    <a:pt x="230" y="130"/>
                    <a:pt x="230" y="129"/>
                  </a:cubicBezTo>
                  <a:cubicBezTo>
                    <a:pt x="230" y="128"/>
                    <a:pt x="230" y="128"/>
                    <a:pt x="230" y="128"/>
                  </a:cubicBezTo>
                  <a:cubicBezTo>
                    <a:pt x="231" y="129"/>
                    <a:pt x="231" y="129"/>
                    <a:pt x="231" y="129"/>
                  </a:cubicBezTo>
                  <a:cubicBezTo>
                    <a:pt x="231" y="129"/>
                    <a:pt x="231" y="129"/>
                    <a:pt x="231" y="129"/>
                  </a:cubicBezTo>
                  <a:cubicBezTo>
                    <a:pt x="231" y="131"/>
                    <a:pt x="231" y="133"/>
                    <a:pt x="231" y="134"/>
                  </a:cubicBezTo>
                  <a:lnTo>
                    <a:pt x="231" y="135"/>
                  </a:lnTo>
                  <a:close/>
                  <a:moveTo>
                    <a:pt x="230" y="134"/>
                  </a:moveTo>
                  <a:cubicBezTo>
                    <a:pt x="230" y="134"/>
                    <a:pt x="230" y="134"/>
                    <a:pt x="230" y="134"/>
                  </a:cubicBezTo>
                  <a:cubicBezTo>
                    <a:pt x="231" y="132"/>
                    <a:pt x="231" y="131"/>
                    <a:pt x="231" y="129"/>
                  </a:cubicBezTo>
                  <a:cubicBezTo>
                    <a:pt x="230" y="129"/>
                    <a:pt x="230" y="129"/>
                    <a:pt x="230" y="129"/>
                  </a:cubicBezTo>
                  <a:cubicBezTo>
                    <a:pt x="230" y="131"/>
                    <a:pt x="230" y="132"/>
                    <a:pt x="230" y="134"/>
                  </a:cubicBezTo>
                  <a:close/>
                  <a:moveTo>
                    <a:pt x="90" y="230"/>
                  </a:moveTo>
                  <a:cubicBezTo>
                    <a:pt x="90" y="230"/>
                    <a:pt x="90" y="230"/>
                    <a:pt x="90" y="230"/>
                  </a:cubicBezTo>
                  <a:cubicBezTo>
                    <a:pt x="88" y="230"/>
                    <a:pt x="86" y="229"/>
                    <a:pt x="84" y="229"/>
                  </a:cubicBezTo>
                  <a:cubicBezTo>
                    <a:pt x="84" y="229"/>
                    <a:pt x="84" y="229"/>
                    <a:pt x="84" y="229"/>
                  </a:cubicBezTo>
                  <a:cubicBezTo>
                    <a:pt x="84" y="227"/>
                    <a:pt x="84" y="227"/>
                    <a:pt x="84" y="227"/>
                  </a:cubicBezTo>
                  <a:cubicBezTo>
                    <a:pt x="84" y="227"/>
                    <a:pt x="84" y="227"/>
                    <a:pt x="84" y="227"/>
                  </a:cubicBezTo>
                  <a:cubicBezTo>
                    <a:pt x="86" y="228"/>
                    <a:pt x="88" y="228"/>
                    <a:pt x="90" y="229"/>
                  </a:cubicBezTo>
                  <a:cubicBezTo>
                    <a:pt x="90" y="229"/>
                    <a:pt x="90" y="229"/>
                    <a:pt x="90" y="229"/>
                  </a:cubicBezTo>
                  <a:lnTo>
                    <a:pt x="90" y="230"/>
                  </a:lnTo>
                  <a:close/>
                  <a:moveTo>
                    <a:pt x="84" y="228"/>
                  </a:moveTo>
                  <a:cubicBezTo>
                    <a:pt x="86" y="229"/>
                    <a:pt x="88" y="229"/>
                    <a:pt x="89" y="230"/>
                  </a:cubicBezTo>
                  <a:cubicBezTo>
                    <a:pt x="90" y="229"/>
                    <a:pt x="90" y="229"/>
                    <a:pt x="90" y="229"/>
                  </a:cubicBezTo>
                  <a:cubicBezTo>
                    <a:pt x="88" y="229"/>
                    <a:pt x="86" y="228"/>
                    <a:pt x="84" y="228"/>
                  </a:cubicBezTo>
                  <a:close/>
                  <a:moveTo>
                    <a:pt x="232" y="126"/>
                  </a:moveTo>
                  <a:cubicBezTo>
                    <a:pt x="230" y="126"/>
                    <a:pt x="230" y="126"/>
                    <a:pt x="230" y="126"/>
                  </a:cubicBezTo>
                  <a:cubicBezTo>
                    <a:pt x="230" y="126"/>
                    <a:pt x="230" y="126"/>
                    <a:pt x="230" y="126"/>
                  </a:cubicBezTo>
                  <a:cubicBezTo>
                    <a:pt x="231" y="124"/>
                    <a:pt x="231" y="122"/>
                    <a:pt x="231" y="120"/>
                  </a:cubicBezTo>
                  <a:cubicBezTo>
                    <a:pt x="231" y="120"/>
                    <a:pt x="231" y="120"/>
                    <a:pt x="231" y="120"/>
                  </a:cubicBezTo>
                  <a:cubicBezTo>
                    <a:pt x="232" y="120"/>
                    <a:pt x="232" y="120"/>
                    <a:pt x="232" y="120"/>
                  </a:cubicBezTo>
                  <a:cubicBezTo>
                    <a:pt x="232" y="121"/>
                    <a:pt x="232" y="121"/>
                    <a:pt x="232" y="121"/>
                  </a:cubicBezTo>
                  <a:cubicBezTo>
                    <a:pt x="232" y="123"/>
                    <a:pt x="232" y="124"/>
                    <a:pt x="232" y="126"/>
                  </a:cubicBezTo>
                  <a:close/>
                  <a:moveTo>
                    <a:pt x="231" y="126"/>
                  </a:moveTo>
                  <a:cubicBezTo>
                    <a:pt x="231" y="126"/>
                    <a:pt x="231" y="126"/>
                    <a:pt x="231" y="126"/>
                  </a:cubicBezTo>
                  <a:cubicBezTo>
                    <a:pt x="232" y="124"/>
                    <a:pt x="232" y="123"/>
                    <a:pt x="232" y="121"/>
                  </a:cubicBezTo>
                  <a:cubicBezTo>
                    <a:pt x="231" y="121"/>
                    <a:pt x="231" y="121"/>
                    <a:pt x="231" y="121"/>
                  </a:cubicBezTo>
                  <a:cubicBezTo>
                    <a:pt x="231" y="122"/>
                    <a:pt x="231" y="124"/>
                    <a:pt x="231" y="126"/>
                  </a:cubicBezTo>
                  <a:close/>
                  <a:moveTo>
                    <a:pt x="82" y="228"/>
                  </a:moveTo>
                  <a:cubicBezTo>
                    <a:pt x="82" y="228"/>
                    <a:pt x="82" y="228"/>
                    <a:pt x="82" y="228"/>
                  </a:cubicBezTo>
                  <a:cubicBezTo>
                    <a:pt x="80" y="227"/>
                    <a:pt x="78" y="227"/>
                    <a:pt x="76" y="226"/>
                  </a:cubicBezTo>
                  <a:cubicBezTo>
                    <a:pt x="76" y="226"/>
                    <a:pt x="76" y="226"/>
                    <a:pt x="76" y="226"/>
                  </a:cubicBezTo>
                  <a:cubicBezTo>
                    <a:pt x="76" y="225"/>
                    <a:pt x="76" y="225"/>
                    <a:pt x="76" y="225"/>
                  </a:cubicBezTo>
                  <a:cubicBezTo>
                    <a:pt x="77" y="225"/>
                    <a:pt x="77" y="225"/>
                    <a:pt x="77" y="225"/>
                  </a:cubicBezTo>
                  <a:cubicBezTo>
                    <a:pt x="78" y="226"/>
                    <a:pt x="80" y="226"/>
                    <a:pt x="82" y="227"/>
                  </a:cubicBezTo>
                  <a:cubicBezTo>
                    <a:pt x="82" y="227"/>
                    <a:pt x="82" y="227"/>
                    <a:pt x="82" y="227"/>
                  </a:cubicBezTo>
                  <a:lnTo>
                    <a:pt x="82" y="228"/>
                  </a:lnTo>
                  <a:close/>
                  <a:moveTo>
                    <a:pt x="76" y="226"/>
                  </a:moveTo>
                  <a:cubicBezTo>
                    <a:pt x="78" y="227"/>
                    <a:pt x="80" y="227"/>
                    <a:pt x="82" y="228"/>
                  </a:cubicBezTo>
                  <a:cubicBezTo>
                    <a:pt x="82" y="227"/>
                    <a:pt x="82" y="227"/>
                    <a:pt x="82" y="227"/>
                  </a:cubicBezTo>
                  <a:cubicBezTo>
                    <a:pt x="80" y="226"/>
                    <a:pt x="78" y="226"/>
                    <a:pt x="77" y="225"/>
                  </a:cubicBezTo>
                  <a:lnTo>
                    <a:pt x="76" y="226"/>
                  </a:lnTo>
                  <a:close/>
                  <a:moveTo>
                    <a:pt x="232" y="118"/>
                  </a:moveTo>
                  <a:cubicBezTo>
                    <a:pt x="231" y="118"/>
                    <a:pt x="231" y="118"/>
                    <a:pt x="231" y="118"/>
                  </a:cubicBezTo>
                  <a:cubicBezTo>
                    <a:pt x="231" y="118"/>
                    <a:pt x="231" y="118"/>
                    <a:pt x="231" y="118"/>
                  </a:cubicBezTo>
                  <a:cubicBezTo>
                    <a:pt x="231" y="116"/>
                    <a:pt x="231" y="114"/>
                    <a:pt x="231" y="112"/>
                  </a:cubicBezTo>
                  <a:cubicBezTo>
                    <a:pt x="231" y="112"/>
                    <a:pt x="231" y="112"/>
                    <a:pt x="231" y="112"/>
                  </a:cubicBezTo>
                  <a:cubicBezTo>
                    <a:pt x="232" y="112"/>
                    <a:pt x="232" y="112"/>
                    <a:pt x="232" y="112"/>
                  </a:cubicBezTo>
                  <a:cubicBezTo>
                    <a:pt x="232" y="112"/>
                    <a:pt x="232" y="112"/>
                    <a:pt x="232" y="112"/>
                  </a:cubicBezTo>
                  <a:cubicBezTo>
                    <a:pt x="232" y="114"/>
                    <a:pt x="232" y="116"/>
                    <a:pt x="232" y="118"/>
                  </a:cubicBezTo>
                  <a:close/>
                  <a:moveTo>
                    <a:pt x="231" y="118"/>
                  </a:moveTo>
                  <a:cubicBezTo>
                    <a:pt x="232" y="118"/>
                    <a:pt x="232" y="118"/>
                    <a:pt x="232" y="118"/>
                  </a:cubicBezTo>
                  <a:cubicBezTo>
                    <a:pt x="232" y="116"/>
                    <a:pt x="232" y="114"/>
                    <a:pt x="232" y="112"/>
                  </a:cubicBezTo>
                  <a:cubicBezTo>
                    <a:pt x="231" y="112"/>
                    <a:pt x="231" y="112"/>
                    <a:pt x="231" y="112"/>
                  </a:cubicBezTo>
                  <a:cubicBezTo>
                    <a:pt x="231" y="114"/>
                    <a:pt x="231" y="116"/>
                    <a:pt x="231" y="118"/>
                  </a:cubicBezTo>
                  <a:close/>
                  <a:moveTo>
                    <a:pt x="74" y="225"/>
                  </a:moveTo>
                  <a:cubicBezTo>
                    <a:pt x="74" y="225"/>
                    <a:pt x="74" y="225"/>
                    <a:pt x="74" y="225"/>
                  </a:cubicBezTo>
                  <a:cubicBezTo>
                    <a:pt x="72" y="225"/>
                    <a:pt x="70" y="224"/>
                    <a:pt x="68" y="223"/>
                  </a:cubicBezTo>
                  <a:cubicBezTo>
                    <a:pt x="68" y="223"/>
                    <a:pt x="68" y="223"/>
                    <a:pt x="68" y="223"/>
                  </a:cubicBezTo>
                  <a:cubicBezTo>
                    <a:pt x="69" y="222"/>
                    <a:pt x="69" y="222"/>
                    <a:pt x="69" y="222"/>
                  </a:cubicBezTo>
                  <a:cubicBezTo>
                    <a:pt x="69" y="222"/>
                    <a:pt x="69" y="222"/>
                    <a:pt x="69" y="222"/>
                  </a:cubicBezTo>
                  <a:cubicBezTo>
                    <a:pt x="71" y="223"/>
                    <a:pt x="72" y="223"/>
                    <a:pt x="74" y="224"/>
                  </a:cubicBezTo>
                  <a:cubicBezTo>
                    <a:pt x="74" y="224"/>
                    <a:pt x="74" y="224"/>
                    <a:pt x="74" y="224"/>
                  </a:cubicBezTo>
                  <a:lnTo>
                    <a:pt x="74" y="225"/>
                  </a:lnTo>
                  <a:close/>
                  <a:moveTo>
                    <a:pt x="69" y="223"/>
                  </a:moveTo>
                  <a:cubicBezTo>
                    <a:pt x="70" y="224"/>
                    <a:pt x="72" y="224"/>
                    <a:pt x="74" y="225"/>
                  </a:cubicBezTo>
                  <a:cubicBezTo>
                    <a:pt x="74" y="224"/>
                    <a:pt x="74" y="224"/>
                    <a:pt x="74" y="224"/>
                  </a:cubicBezTo>
                  <a:cubicBezTo>
                    <a:pt x="72" y="224"/>
                    <a:pt x="71" y="223"/>
                    <a:pt x="69" y="222"/>
                  </a:cubicBezTo>
                  <a:lnTo>
                    <a:pt x="69" y="223"/>
                  </a:lnTo>
                  <a:close/>
                  <a:moveTo>
                    <a:pt x="232" y="110"/>
                  </a:moveTo>
                  <a:cubicBezTo>
                    <a:pt x="231" y="110"/>
                    <a:pt x="231" y="110"/>
                    <a:pt x="231" y="110"/>
                  </a:cubicBezTo>
                  <a:cubicBezTo>
                    <a:pt x="231" y="110"/>
                    <a:pt x="231" y="110"/>
                    <a:pt x="231" y="110"/>
                  </a:cubicBezTo>
                  <a:cubicBezTo>
                    <a:pt x="231" y="108"/>
                    <a:pt x="230" y="106"/>
                    <a:pt x="230" y="104"/>
                  </a:cubicBezTo>
                  <a:cubicBezTo>
                    <a:pt x="230" y="104"/>
                    <a:pt x="230" y="104"/>
                    <a:pt x="230" y="104"/>
                  </a:cubicBezTo>
                  <a:cubicBezTo>
                    <a:pt x="231" y="104"/>
                    <a:pt x="231" y="104"/>
                    <a:pt x="231" y="104"/>
                  </a:cubicBezTo>
                  <a:cubicBezTo>
                    <a:pt x="231" y="104"/>
                    <a:pt x="231" y="104"/>
                    <a:pt x="231" y="104"/>
                  </a:cubicBezTo>
                  <a:cubicBezTo>
                    <a:pt x="232" y="106"/>
                    <a:pt x="232" y="108"/>
                    <a:pt x="232" y="110"/>
                  </a:cubicBezTo>
                  <a:close/>
                  <a:moveTo>
                    <a:pt x="231" y="110"/>
                  </a:moveTo>
                  <a:cubicBezTo>
                    <a:pt x="232" y="110"/>
                    <a:pt x="232" y="110"/>
                    <a:pt x="232" y="110"/>
                  </a:cubicBezTo>
                  <a:cubicBezTo>
                    <a:pt x="231" y="108"/>
                    <a:pt x="231" y="106"/>
                    <a:pt x="231" y="104"/>
                  </a:cubicBezTo>
                  <a:cubicBezTo>
                    <a:pt x="230" y="104"/>
                    <a:pt x="230" y="104"/>
                    <a:pt x="230" y="104"/>
                  </a:cubicBezTo>
                  <a:cubicBezTo>
                    <a:pt x="231" y="106"/>
                    <a:pt x="231" y="108"/>
                    <a:pt x="231" y="110"/>
                  </a:cubicBezTo>
                  <a:close/>
                  <a:moveTo>
                    <a:pt x="66" y="222"/>
                  </a:moveTo>
                  <a:cubicBezTo>
                    <a:pt x="66" y="222"/>
                    <a:pt x="66" y="222"/>
                    <a:pt x="66" y="222"/>
                  </a:cubicBezTo>
                  <a:cubicBezTo>
                    <a:pt x="65" y="221"/>
                    <a:pt x="63" y="220"/>
                    <a:pt x="61" y="219"/>
                  </a:cubicBezTo>
                  <a:cubicBezTo>
                    <a:pt x="61" y="219"/>
                    <a:pt x="61" y="219"/>
                    <a:pt x="61" y="219"/>
                  </a:cubicBezTo>
                  <a:cubicBezTo>
                    <a:pt x="62" y="218"/>
                    <a:pt x="62" y="218"/>
                    <a:pt x="62" y="218"/>
                  </a:cubicBezTo>
                  <a:cubicBezTo>
                    <a:pt x="62" y="218"/>
                    <a:pt x="62" y="218"/>
                    <a:pt x="62" y="218"/>
                  </a:cubicBezTo>
                  <a:cubicBezTo>
                    <a:pt x="63" y="219"/>
                    <a:pt x="65" y="220"/>
                    <a:pt x="67" y="221"/>
                  </a:cubicBezTo>
                  <a:cubicBezTo>
                    <a:pt x="67" y="221"/>
                    <a:pt x="67" y="221"/>
                    <a:pt x="67" y="221"/>
                  </a:cubicBezTo>
                  <a:lnTo>
                    <a:pt x="66" y="222"/>
                  </a:lnTo>
                  <a:close/>
                  <a:moveTo>
                    <a:pt x="61" y="219"/>
                  </a:moveTo>
                  <a:cubicBezTo>
                    <a:pt x="63" y="220"/>
                    <a:pt x="65" y="221"/>
                    <a:pt x="66" y="222"/>
                  </a:cubicBezTo>
                  <a:cubicBezTo>
                    <a:pt x="67" y="221"/>
                    <a:pt x="67" y="221"/>
                    <a:pt x="67" y="221"/>
                  </a:cubicBezTo>
                  <a:cubicBezTo>
                    <a:pt x="65" y="220"/>
                    <a:pt x="63" y="219"/>
                    <a:pt x="62" y="219"/>
                  </a:cubicBezTo>
                  <a:lnTo>
                    <a:pt x="61" y="219"/>
                  </a:lnTo>
                  <a:close/>
                  <a:moveTo>
                    <a:pt x="231" y="102"/>
                  </a:moveTo>
                  <a:cubicBezTo>
                    <a:pt x="230" y="102"/>
                    <a:pt x="230" y="102"/>
                    <a:pt x="230" y="102"/>
                  </a:cubicBezTo>
                  <a:cubicBezTo>
                    <a:pt x="230" y="102"/>
                    <a:pt x="230" y="102"/>
                    <a:pt x="230" y="102"/>
                  </a:cubicBezTo>
                  <a:cubicBezTo>
                    <a:pt x="230" y="100"/>
                    <a:pt x="229" y="98"/>
                    <a:pt x="229" y="96"/>
                  </a:cubicBezTo>
                  <a:cubicBezTo>
                    <a:pt x="229" y="96"/>
                    <a:pt x="229" y="96"/>
                    <a:pt x="229" y="96"/>
                  </a:cubicBezTo>
                  <a:cubicBezTo>
                    <a:pt x="230" y="96"/>
                    <a:pt x="230" y="96"/>
                    <a:pt x="230" y="96"/>
                  </a:cubicBezTo>
                  <a:cubicBezTo>
                    <a:pt x="230" y="96"/>
                    <a:pt x="230" y="96"/>
                    <a:pt x="230" y="96"/>
                  </a:cubicBezTo>
                  <a:cubicBezTo>
                    <a:pt x="231" y="98"/>
                    <a:pt x="231" y="100"/>
                    <a:pt x="231" y="102"/>
                  </a:cubicBezTo>
                  <a:close/>
                  <a:moveTo>
                    <a:pt x="230" y="102"/>
                  </a:moveTo>
                  <a:cubicBezTo>
                    <a:pt x="231" y="102"/>
                    <a:pt x="231" y="102"/>
                    <a:pt x="231" y="102"/>
                  </a:cubicBezTo>
                  <a:cubicBezTo>
                    <a:pt x="231" y="100"/>
                    <a:pt x="230" y="98"/>
                    <a:pt x="230" y="96"/>
                  </a:cubicBezTo>
                  <a:cubicBezTo>
                    <a:pt x="229" y="96"/>
                    <a:pt x="229" y="96"/>
                    <a:pt x="229" y="96"/>
                  </a:cubicBezTo>
                  <a:cubicBezTo>
                    <a:pt x="230" y="98"/>
                    <a:pt x="230" y="100"/>
                    <a:pt x="230" y="102"/>
                  </a:cubicBezTo>
                  <a:close/>
                  <a:moveTo>
                    <a:pt x="59" y="218"/>
                  </a:moveTo>
                  <a:cubicBezTo>
                    <a:pt x="59" y="218"/>
                    <a:pt x="59" y="218"/>
                    <a:pt x="59" y="218"/>
                  </a:cubicBezTo>
                  <a:cubicBezTo>
                    <a:pt x="57" y="217"/>
                    <a:pt x="56" y="216"/>
                    <a:pt x="54" y="215"/>
                  </a:cubicBezTo>
                  <a:cubicBezTo>
                    <a:pt x="54" y="215"/>
                    <a:pt x="54" y="215"/>
                    <a:pt x="54" y="215"/>
                  </a:cubicBezTo>
                  <a:cubicBezTo>
                    <a:pt x="55" y="214"/>
                    <a:pt x="55" y="214"/>
                    <a:pt x="55" y="214"/>
                  </a:cubicBezTo>
                  <a:cubicBezTo>
                    <a:pt x="55" y="214"/>
                    <a:pt x="55" y="214"/>
                    <a:pt x="55" y="214"/>
                  </a:cubicBezTo>
                  <a:cubicBezTo>
                    <a:pt x="56" y="215"/>
                    <a:pt x="58" y="216"/>
                    <a:pt x="60" y="217"/>
                  </a:cubicBezTo>
                  <a:cubicBezTo>
                    <a:pt x="60" y="217"/>
                    <a:pt x="60" y="217"/>
                    <a:pt x="60" y="217"/>
                  </a:cubicBezTo>
                  <a:lnTo>
                    <a:pt x="59" y="218"/>
                  </a:lnTo>
                  <a:close/>
                  <a:moveTo>
                    <a:pt x="54" y="215"/>
                  </a:moveTo>
                  <a:cubicBezTo>
                    <a:pt x="56" y="216"/>
                    <a:pt x="57" y="217"/>
                    <a:pt x="59" y="218"/>
                  </a:cubicBezTo>
                  <a:cubicBezTo>
                    <a:pt x="59" y="217"/>
                    <a:pt x="59" y="217"/>
                    <a:pt x="59" y="217"/>
                  </a:cubicBezTo>
                  <a:cubicBezTo>
                    <a:pt x="58" y="216"/>
                    <a:pt x="56" y="215"/>
                    <a:pt x="55" y="215"/>
                  </a:cubicBezTo>
                  <a:lnTo>
                    <a:pt x="54" y="215"/>
                  </a:lnTo>
                  <a:close/>
                  <a:moveTo>
                    <a:pt x="230" y="94"/>
                  </a:moveTo>
                  <a:cubicBezTo>
                    <a:pt x="229" y="94"/>
                    <a:pt x="229" y="94"/>
                    <a:pt x="229" y="94"/>
                  </a:cubicBezTo>
                  <a:cubicBezTo>
                    <a:pt x="229" y="94"/>
                    <a:pt x="229" y="94"/>
                    <a:pt x="229" y="94"/>
                  </a:cubicBezTo>
                  <a:cubicBezTo>
                    <a:pt x="228" y="92"/>
                    <a:pt x="228" y="90"/>
                    <a:pt x="227" y="88"/>
                  </a:cubicBezTo>
                  <a:cubicBezTo>
                    <a:pt x="227" y="88"/>
                    <a:pt x="227" y="88"/>
                    <a:pt x="227" y="88"/>
                  </a:cubicBezTo>
                  <a:cubicBezTo>
                    <a:pt x="228" y="88"/>
                    <a:pt x="228" y="88"/>
                    <a:pt x="228" y="88"/>
                  </a:cubicBezTo>
                  <a:cubicBezTo>
                    <a:pt x="228" y="88"/>
                    <a:pt x="228" y="88"/>
                    <a:pt x="228" y="88"/>
                  </a:cubicBezTo>
                  <a:cubicBezTo>
                    <a:pt x="229" y="90"/>
                    <a:pt x="229" y="92"/>
                    <a:pt x="230" y="94"/>
                  </a:cubicBezTo>
                  <a:close/>
                  <a:moveTo>
                    <a:pt x="229" y="94"/>
                  </a:moveTo>
                  <a:cubicBezTo>
                    <a:pt x="229" y="94"/>
                    <a:pt x="229" y="94"/>
                    <a:pt x="229" y="94"/>
                  </a:cubicBezTo>
                  <a:cubicBezTo>
                    <a:pt x="229" y="92"/>
                    <a:pt x="229" y="90"/>
                    <a:pt x="228" y="88"/>
                  </a:cubicBezTo>
                  <a:cubicBezTo>
                    <a:pt x="228" y="88"/>
                    <a:pt x="228" y="88"/>
                    <a:pt x="228" y="88"/>
                  </a:cubicBezTo>
                  <a:cubicBezTo>
                    <a:pt x="228" y="90"/>
                    <a:pt x="228" y="92"/>
                    <a:pt x="229" y="94"/>
                  </a:cubicBezTo>
                  <a:close/>
                  <a:moveTo>
                    <a:pt x="52" y="214"/>
                  </a:moveTo>
                  <a:cubicBezTo>
                    <a:pt x="52" y="214"/>
                    <a:pt x="52" y="214"/>
                    <a:pt x="52" y="214"/>
                  </a:cubicBezTo>
                  <a:cubicBezTo>
                    <a:pt x="50" y="213"/>
                    <a:pt x="49" y="212"/>
                    <a:pt x="47" y="211"/>
                  </a:cubicBezTo>
                  <a:cubicBezTo>
                    <a:pt x="47" y="211"/>
                    <a:pt x="47" y="211"/>
                    <a:pt x="47" y="211"/>
                  </a:cubicBezTo>
                  <a:cubicBezTo>
                    <a:pt x="48" y="210"/>
                    <a:pt x="48" y="210"/>
                    <a:pt x="48" y="210"/>
                  </a:cubicBezTo>
                  <a:cubicBezTo>
                    <a:pt x="48" y="210"/>
                    <a:pt x="48" y="210"/>
                    <a:pt x="48" y="210"/>
                  </a:cubicBezTo>
                  <a:cubicBezTo>
                    <a:pt x="49" y="211"/>
                    <a:pt x="51" y="212"/>
                    <a:pt x="53" y="213"/>
                  </a:cubicBezTo>
                  <a:cubicBezTo>
                    <a:pt x="53" y="213"/>
                    <a:pt x="53" y="213"/>
                    <a:pt x="53" y="213"/>
                  </a:cubicBezTo>
                  <a:lnTo>
                    <a:pt x="52" y="214"/>
                  </a:lnTo>
                  <a:close/>
                  <a:moveTo>
                    <a:pt x="47" y="211"/>
                  </a:moveTo>
                  <a:cubicBezTo>
                    <a:pt x="49" y="212"/>
                    <a:pt x="50" y="213"/>
                    <a:pt x="52" y="214"/>
                  </a:cubicBezTo>
                  <a:cubicBezTo>
                    <a:pt x="52" y="213"/>
                    <a:pt x="52" y="213"/>
                    <a:pt x="52" y="213"/>
                  </a:cubicBezTo>
                  <a:cubicBezTo>
                    <a:pt x="51" y="212"/>
                    <a:pt x="49" y="211"/>
                    <a:pt x="48" y="210"/>
                  </a:cubicBezTo>
                  <a:lnTo>
                    <a:pt x="47" y="211"/>
                  </a:lnTo>
                  <a:close/>
                  <a:moveTo>
                    <a:pt x="228" y="86"/>
                  </a:moveTo>
                  <a:cubicBezTo>
                    <a:pt x="227" y="86"/>
                    <a:pt x="227" y="86"/>
                    <a:pt x="227" y="86"/>
                  </a:cubicBezTo>
                  <a:cubicBezTo>
                    <a:pt x="227" y="86"/>
                    <a:pt x="227" y="86"/>
                    <a:pt x="227" y="86"/>
                  </a:cubicBezTo>
                  <a:cubicBezTo>
                    <a:pt x="226" y="84"/>
                    <a:pt x="226" y="82"/>
                    <a:pt x="225" y="81"/>
                  </a:cubicBezTo>
                  <a:cubicBezTo>
                    <a:pt x="225" y="80"/>
                    <a:pt x="225" y="80"/>
                    <a:pt x="225" y="80"/>
                  </a:cubicBezTo>
                  <a:cubicBezTo>
                    <a:pt x="226" y="80"/>
                    <a:pt x="226" y="80"/>
                    <a:pt x="226" y="80"/>
                  </a:cubicBezTo>
                  <a:cubicBezTo>
                    <a:pt x="226" y="80"/>
                    <a:pt x="226" y="80"/>
                    <a:pt x="226" y="80"/>
                  </a:cubicBezTo>
                  <a:cubicBezTo>
                    <a:pt x="227" y="82"/>
                    <a:pt x="227" y="84"/>
                    <a:pt x="228" y="86"/>
                  </a:cubicBezTo>
                  <a:close/>
                  <a:moveTo>
                    <a:pt x="227" y="86"/>
                  </a:moveTo>
                  <a:cubicBezTo>
                    <a:pt x="228" y="86"/>
                    <a:pt x="228" y="86"/>
                    <a:pt x="228" y="86"/>
                  </a:cubicBezTo>
                  <a:cubicBezTo>
                    <a:pt x="227" y="84"/>
                    <a:pt x="227" y="82"/>
                    <a:pt x="226" y="80"/>
                  </a:cubicBezTo>
                  <a:cubicBezTo>
                    <a:pt x="225" y="81"/>
                    <a:pt x="225" y="81"/>
                    <a:pt x="225" y="81"/>
                  </a:cubicBezTo>
                  <a:cubicBezTo>
                    <a:pt x="226" y="82"/>
                    <a:pt x="226" y="84"/>
                    <a:pt x="227" y="86"/>
                  </a:cubicBezTo>
                  <a:close/>
                  <a:moveTo>
                    <a:pt x="45" y="209"/>
                  </a:moveTo>
                  <a:cubicBezTo>
                    <a:pt x="45" y="209"/>
                    <a:pt x="45" y="209"/>
                    <a:pt x="45" y="209"/>
                  </a:cubicBezTo>
                  <a:cubicBezTo>
                    <a:pt x="44" y="208"/>
                    <a:pt x="42" y="207"/>
                    <a:pt x="41" y="206"/>
                  </a:cubicBezTo>
                  <a:cubicBezTo>
                    <a:pt x="41" y="206"/>
                    <a:pt x="41" y="206"/>
                    <a:pt x="41" y="206"/>
                  </a:cubicBezTo>
                  <a:cubicBezTo>
                    <a:pt x="41" y="205"/>
                    <a:pt x="41" y="205"/>
                    <a:pt x="41" y="205"/>
                  </a:cubicBezTo>
                  <a:cubicBezTo>
                    <a:pt x="42" y="205"/>
                    <a:pt x="42" y="205"/>
                    <a:pt x="42" y="205"/>
                  </a:cubicBezTo>
                  <a:cubicBezTo>
                    <a:pt x="43" y="206"/>
                    <a:pt x="45" y="207"/>
                    <a:pt x="46" y="208"/>
                  </a:cubicBezTo>
                  <a:cubicBezTo>
                    <a:pt x="46" y="208"/>
                    <a:pt x="46" y="208"/>
                    <a:pt x="46" y="208"/>
                  </a:cubicBezTo>
                  <a:lnTo>
                    <a:pt x="45" y="209"/>
                  </a:lnTo>
                  <a:close/>
                  <a:moveTo>
                    <a:pt x="41" y="205"/>
                  </a:moveTo>
                  <a:cubicBezTo>
                    <a:pt x="42" y="207"/>
                    <a:pt x="44" y="208"/>
                    <a:pt x="45" y="209"/>
                  </a:cubicBezTo>
                  <a:cubicBezTo>
                    <a:pt x="46" y="208"/>
                    <a:pt x="46" y="208"/>
                    <a:pt x="46" y="208"/>
                  </a:cubicBezTo>
                  <a:cubicBezTo>
                    <a:pt x="44" y="207"/>
                    <a:pt x="43" y="206"/>
                    <a:pt x="41" y="205"/>
                  </a:cubicBezTo>
                  <a:close/>
                  <a:moveTo>
                    <a:pt x="225" y="78"/>
                  </a:moveTo>
                  <a:cubicBezTo>
                    <a:pt x="224" y="78"/>
                    <a:pt x="224" y="78"/>
                    <a:pt x="224" y="78"/>
                  </a:cubicBezTo>
                  <a:cubicBezTo>
                    <a:pt x="224" y="78"/>
                    <a:pt x="224" y="78"/>
                    <a:pt x="224" y="78"/>
                  </a:cubicBezTo>
                  <a:cubicBezTo>
                    <a:pt x="224" y="76"/>
                    <a:pt x="223" y="75"/>
                    <a:pt x="222" y="73"/>
                  </a:cubicBezTo>
                  <a:cubicBezTo>
                    <a:pt x="222" y="73"/>
                    <a:pt x="222" y="73"/>
                    <a:pt x="222" y="73"/>
                  </a:cubicBezTo>
                  <a:cubicBezTo>
                    <a:pt x="223" y="72"/>
                    <a:pt x="223" y="72"/>
                    <a:pt x="223" y="72"/>
                  </a:cubicBezTo>
                  <a:cubicBezTo>
                    <a:pt x="223" y="72"/>
                    <a:pt x="223" y="72"/>
                    <a:pt x="223" y="72"/>
                  </a:cubicBezTo>
                  <a:cubicBezTo>
                    <a:pt x="224" y="74"/>
                    <a:pt x="225" y="76"/>
                    <a:pt x="225" y="78"/>
                  </a:cubicBezTo>
                  <a:close/>
                  <a:moveTo>
                    <a:pt x="224" y="78"/>
                  </a:moveTo>
                  <a:cubicBezTo>
                    <a:pt x="225" y="78"/>
                    <a:pt x="225" y="78"/>
                    <a:pt x="225" y="78"/>
                  </a:cubicBezTo>
                  <a:cubicBezTo>
                    <a:pt x="224" y="76"/>
                    <a:pt x="224" y="74"/>
                    <a:pt x="223" y="73"/>
                  </a:cubicBezTo>
                  <a:cubicBezTo>
                    <a:pt x="222" y="73"/>
                    <a:pt x="222" y="73"/>
                    <a:pt x="222" y="73"/>
                  </a:cubicBezTo>
                  <a:cubicBezTo>
                    <a:pt x="223" y="75"/>
                    <a:pt x="224" y="76"/>
                    <a:pt x="224" y="78"/>
                  </a:cubicBezTo>
                  <a:close/>
                  <a:moveTo>
                    <a:pt x="39" y="204"/>
                  </a:moveTo>
                  <a:cubicBezTo>
                    <a:pt x="39" y="204"/>
                    <a:pt x="39" y="204"/>
                    <a:pt x="39" y="204"/>
                  </a:cubicBezTo>
                  <a:cubicBezTo>
                    <a:pt x="38" y="203"/>
                    <a:pt x="36" y="201"/>
                    <a:pt x="35" y="200"/>
                  </a:cubicBezTo>
                  <a:cubicBezTo>
                    <a:pt x="35" y="200"/>
                    <a:pt x="35" y="200"/>
                    <a:pt x="35" y="200"/>
                  </a:cubicBezTo>
                  <a:cubicBezTo>
                    <a:pt x="35" y="199"/>
                    <a:pt x="35" y="199"/>
                    <a:pt x="35" y="199"/>
                  </a:cubicBezTo>
                  <a:cubicBezTo>
                    <a:pt x="36" y="199"/>
                    <a:pt x="36" y="199"/>
                    <a:pt x="36" y="199"/>
                  </a:cubicBezTo>
                  <a:cubicBezTo>
                    <a:pt x="37" y="201"/>
                    <a:pt x="38" y="202"/>
                    <a:pt x="40" y="203"/>
                  </a:cubicBezTo>
                  <a:cubicBezTo>
                    <a:pt x="40" y="203"/>
                    <a:pt x="40" y="203"/>
                    <a:pt x="40" y="203"/>
                  </a:cubicBezTo>
                  <a:lnTo>
                    <a:pt x="39" y="204"/>
                  </a:lnTo>
                  <a:close/>
                  <a:moveTo>
                    <a:pt x="35" y="200"/>
                  </a:moveTo>
                  <a:cubicBezTo>
                    <a:pt x="36" y="201"/>
                    <a:pt x="38" y="203"/>
                    <a:pt x="39" y="204"/>
                  </a:cubicBezTo>
                  <a:cubicBezTo>
                    <a:pt x="39" y="203"/>
                    <a:pt x="39" y="203"/>
                    <a:pt x="39" y="203"/>
                  </a:cubicBezTo>
                  <a:cubicBezTo>
                    <a:pt x="38" y="202"/>
                    <a:pt x="37" y="201"/>
                    <a:pt x="35" y="199"/>
                  </a:cubicBezTo>
                  <a:lnTo>
                    <a:pt x="35" y="200"/>
                  </a:lnTo>
                  <a:close/>
                  <a:moveTo>
                    <a:pt x="222" y="70"/>
                  </a:moveTo>
                  <a:cubicBezTo>
                    <a:pt x="221" y="71"/>
                    <a:pt x="221" y="71"/>
                    <a:pt x="221" y="71"/>
                  </a:cubicBezTo>
                  <a:cubicBezTo>
                    <a:pt x="221" y="71"/>
                    <a:pt x="221" y="71"/>
                    <a:pt x="221" y="71"/>
                  </a:cubicBezTo>
                  <a:cubicBezTo>
                    <a:pt x="220" y="69"/>
                    <a:pt x="220" y="67"/>
                    <a:pt x="219" y="66"/>
                  </a:cubicBezTo>
                  <a:cubicBezTo>
                    <a:pt x="219" y="65"/>
                    <a:pt x="219" y="65"/>
                    <a:pt x="219" y="65"/>
                  </a:cubicBezTo>
                  <a:cubicBezTo>
                    <a:pt x="220" y="65"/>
                    <a:pt x="220" y="65"/>
                    <a:pt x="220" y="65"/>
                  </a:cubicBezTo>
                  <a:cubicBezTo>
                    <a:pt x="220" y="65"/>
                    <a:pt x="220" y="65"/>
                    <a:pt x="220" y="65"/>
                  </a:cubicBezTo>
                  <a:cubicBezTo>
                    <a:pt x="221" y="67"/>
                    <a:pt x="222" y="68"/>
                    <a:pt x="222" y="70"/>
                  </a:cubicBezTo>
                  <a:close/>
                  <a:moveTo>
                    <a:pt x="221" y="70"/>
                  </a:moveTo>
                  <a:cubicBezTo>
                    <a:pt x="222" y="70"/>
                    <a:pt x="222" y="70"/>
                    <a:pt x="222" y="70"/>
                  </a:cubicBezTo>
                  <a:cubicBezTo>
                    <a:pt x="221" y="69"/>
                    <a:pt x="221" y="67"/>
                    <a:pt x="220" y="65"/>
                  </a:cubicBezTo>
                  <a:cubicBezTo>
                    <a:pt x="219" y="66"/>
                    <a:pt x="219" y="66"/>
                    <a:pt x="219" y="66"/>
                  </a:cubicBezTo>
                  <a:cubicBezTo>
                    <a:pt x="220" y="67"/>
                    <a:pt x="221" y="69"/>
                    <a:pt x="221" y="70"/>
                  </a:cubicBezTo>
                  <a:close/>
                  <a:moveTo>
                    <a:pt x="33" y="198"/>
                  </a:moveTo>
                  <a:cubicBezTo>
                    <a:pt x="33" y="198"/>
                    <a:pt x="33" y="198"/>
                    <a:pt x="33" y="198"/>
                  </a:cubicBezTo>
                  <a:cubicBezTo>
                    <a:pt x="32" y="197"/>
                    <a:pt x="30" y="196"/>
                    <a:pt x="29" y="194"/>
                  </a:cubicBezTo>
                  <a:cubicBezTo>
                    <a:pt x="29" y="194"/>
                    <a:pt x="29" y="194"/>
                    <a:pt x="29" y="194"/>
                  </a:cubicBezTo>
                  <a:cubicBezTo>
                    <a:pt x="30" y="193"/>
                    <a:pt x="30" y="193"/>
                    <a:pt x="30" y="193"/>
                  </a:cubicBezTo>
                  <a:cubicBezTo>
                    <a:pt x="30" y="193"/>
                    <a:pt x="30" y="193"/>
                    <a:pt x="30" y="193"/>
                  </a:cubicBezTo>
                  <a:cubicBezTo>
                    <a:pt x="31" y="195"/>
                    <a:pt x="33" y="196"/>
                    <a:pt x="34" y="198"/>
                  </a:cubicBezTo>
                  <a:cubicBezTo>
                    <a:pt x="34" y="198"/>
                    <a:pt x="34" y="198"/>
                    <a:pt x="34" y="198"/>
                  </a:cubicBezTo>
                  <a:lnTo>
                    <a:pt x="33" y="198"/>
                  </a:lnTo>
                  <a:close/>
                  <a:moveTo>
                    <a:pt x="29" y="194"/>
                  </a:moveTo>
                  <a:cubicBezTo>
                    <a:pt x="31" y="195"/>
                    <a:pt x="32" y="197"/>
                    <a:pt x="33" y="198"/>
                  </a:cubicBezTo>
                  <a:cubicBezTo>
                    <a:pt x="34" y="198"/>
                    <a:pt x="34" y="198"/>
                    <a:pt x="34" y="198"/>
                  </a:cubicBezTo>
                  <a:cubicBezTo>
                    <a:pt x="32" y="196"/>
                    <a:pt x="31" y="195"/>
                    <a:pt x="30" y="194"/>
                  </a:cubicBezTo>
                  <a:lnTo>
                    <a:pt x="29" y="194"/>
                  </a:lnTo>
                  <a:close/>
                  <a:moveTo>
                    <a:pt x="219" y="63"/>
                  </a:moveTo>
                  <a:cubicBezTo>
                    <a:pt x="218" y="64"/>
                    <a:pt x="218" y="64"/>
                    <a:pt x="218" y="64"/>
                  </a:cubicBezTo>
                  <a:cubicBezTo>
                    <a:pt x="218" y="63"/>
                    <a:pt x="218" y="63"/>
                    <a:pt x="218" y="63"/>
                  </a:cubicBezTo>
                  <a:cubicBezTo>
                    <a:pt x="217" y="62"/>
                    <a:pt x="216" y="60"/>
                    <a:pt x="215" y="58"/>
                  </a:cubicBezTo>
                  <a:cubicBezTo>
                    <a:pt x="215" y="58"/>
                    <a:pt x="215" y="58"/>
                    <a:pt x="215" y="58"/>
                  </a:cubicBezTo>
                  <a:cubicBezTo>
                    <a:pt x="216" y="58"/>
                    <a:pt x="216" y="58"/>
                    <a:pt x="216" y="58"/>
                  </a:cubicBezTo>
                  <a:cubicBezTo>
                    <a:pt x="216" y="58"/>
                    <a:pt x="216" y="58"/>
                    <a:pt x="216" y="58"/>
                  </a:cubicBezTo>
                  <a:cubicBezTo>
                    <a:pt x="217" y="59"/>
                    <a:pt x="218" y="61"/>
                    <a:pt x="219" y="63"/>
                  </a:cubicBezTo>
                  <a:close/>
                  <a:moveTo>
                    <a:pt x="218" y="63"/>
                  </a:moveTo>
                  <a:cubicBezTo>
                    <a:pt x="219" y="63"/>
                    <a:pt x="219" y="63"/>
                    <a:pt x="219" y="63"/>
                  </a:cubicBezTo>
                  <a:cubicBezTo>
                    <a:pt x="218" y="61"/>
                    <a:pt x="217" y="60"/>
                    <a:pt x="216" y="58"/>
                  </a:cubicBezTo>
                  <a:cubicBezTo>
                    <a:pt x="215" y="58"/>
                    <a:pt x="215" y="58"/>
                    <a:pt x="215" y="58"/>
                  </a:cubicBezTo>
                  <a:cubicBezTo>
                    <a:pt x="216" y="60"/>
                    <a:pt x="217" y="62"/>
                    <a:pt x="218" y="63"/>
                  </a:cubicBezTo>
                  <a:close/>
                  <a:moveTo>
                    <a:pt x="28" y="192"/>
                  </a:moveTo>
                  <a:cubicBezTo>
                    <a:pt x="27" y="192"/>
                    <a:pt x="27" y="192"/>
                    <a:pt x="27" y="192"/>
                  </a:cubicBezTo>
                  <a:cubicBezTo>
                    <a:pt x="26" y="191"/>
                    <a:pt x="25" y="189"/>
                    <a:pt x="24" y="188"/>
                  </a:cubicBezTo>
                  <a:cubicBezTo>
                    <a:pt x="24" y="188"/>
                    <a:pt x="24" y="188"/>
                    <a:pt x="24" y="188"/>
                  </a:cubicBezTo>
                  <a:cubicBezTo>
                    <a:pt x="25" y="187"/>
                    <a:pt x="25" y="187"/>
                    <a:pt x="25" y="187"/>
                  </a:cubicBezTo>
                  <a:cubicBezTo>
                    <a:pt x="25" y="187"/>
                    <a:pt x="25" y="187"/>
                    <a:pt x="25" y="187"/>
                  </a:cubicBezTo>
                  <a:cubicBezTo>
                    <a:pt x="26" y="189"/>
                    <a:pt x="27" y="190"/>
                    <a:pt x="28" y="192"/>
                  </a:cubicBezTo>
                  <a:cubicBezTo>
                    <a:pt x="28" y="192"/>
                    <a:pt x="28" y="192"/>
                    <a:pt x="28" y="192"/>
                  </a:cubicBezTo>
                  <a:close/>
                  <a:moveTo>
                    <a:pt x="24" y="188"/>
                  </a:moveTo>
                  <a:cubicBezTo>
                    <a:pt x="25" y="189"/>
                    <a:pt x="26" y="191"/>
                    <a:pt x="28" y="192"/>
                  </a:cubicBezTo>
                  <a:cubicBezTo>
                    <a:pt x="28" y="192"/>
                    <a:pt x="28" y="192"/>
                    <a:pt x="28" y="192"/>
                  </a:cubicBezTo>
                  <a:cubicBezTo>
                    <a:pt x="27" y="190"/>
                    <a:pt x="26" y="189"/>
                    <a:pt x="25" y="187"/>
                  </a:cubicBezTo>
                  <a:lnTo>
                    <a:pt x="24" y="188"/>
                  </a:lnTo>
                  <a:close/>
                  <a:moveTo>
                    <a:pt x="215" y="56"/>
                  </a:moveTo>
                  <a:cubicBezTo>
                    <a:pt x="214" y="56"/>
                    <a:pt x="214" y="56"/>
                    <a:pt x="214" y="56"/>
                  </a:cubicBezTo>
                  <a:cubicBezTo>
                    <a:pt x="214" y="56"/>
                    <a:pt x="214" y="56"/>
                    <a:pt x="214" y="56"/>
                  </a:cubicBezTo>
                  <a:cubicBezTo>
                    <a:pt x="213" y="55"/>
                    <a:pt x="212" y="53"/>
                    <a:pt x="211" y="52"/>
                  </a:cubicBezTo>
                  <a:cubicBezTo>
                    <a:pt x="211" y="51"/>
                    <a:pt x="211" y="51"/>
                    <a:pt x="211" y="51"/>
                  </a:cubicBezTo>
                  <a:cubicBezTo>
                    <a:pt x="212" y="51"/>
                    <a:pt x="212" y="51"/>
                    <a:pt x="212" y="51"/>
                  </a:cubicBezTo>
                  <a:cubicBezTo>
                    <a:pt x="212" y="51"/>
                    <a:pt x="212" y="51"/>
                    <a:pt x="212" y="51"/>
                  </a:cubicBezTo>
                  <a:cubicBezTo>
                    <a:pt x="213" y="52"/>
                    <a:pt x="214" y="54"/>
                    <a:pt x="215" y="56"/>
                  </a:cubicBezTo>
                  <a:close/>
                  <a:moveTo>
                    <a:pt x="214" y="56"/>
                  </a:moveTo>
                  <a:cubicBezTo>
                    <a:pt x="214" y="56"/>
                    <a:pt x="214" y="56"/>
                    <a:pt x="214" y="56"/>
                  </a:cubicBezTo>
                  <a:cubicBezTo>
                    <a:pt x="213" y="54"/>
                    <a:pt x="212" y="53"/>
                    <a:pt x="211" y="51"/>
                  </a:cubicBezTo>
                  <a:cubicBezTo>
                    <a:pt x="211" y="52"/>
                    <a:pt x="211" y="52"/>
                    <a:pt x="211" y="52"/>
                  </a:cubicBezTo>
                  <a:cubicBezTo>
                    <a:pt x="212" y="53"/>
                    <a:pt x="213" y="55"/>
                    <a:pt x="214" y="56"/>
                  </a:cubicBezTo>
                  <a:close/>
                  <a:moveTo>
                    <a:pt x="22" y="186"/>
                  </a:moveTo>
                  <a:cubicBezTo>
                    <a:pt x="22" y="186"/>
                    <a:pt x="22" y="186"/>
                    <a:pt x="22" y="186"/>
                  </a:cubicBezTo>
                  <a:cubicBezTo>
                    <a:pt x="21" y="184"/>
                    <a:pt x="20" y="183"/>
                    <a:pt x="19" y="181"/>
                  </a:cubicBezTo>
                  <a:cubicBezTo>
                    <a:pt x="19" y="181"/>
                    <a:pt x="19" y="181"/>
                    <a:pt x="19" y="181"/>
                  </a:cubicBezTo>
                  <a:cubicBezTo>
                    <a:pt x="20" y="180"/>
                    <a:pt x="20" y="180"/>
                    <a:pt x="20" y="180"/>
                  </a:cubicBezTo>
                  <a:cubicBezTo>
                    <a:pt x="20" y="181"/>
                    <a:pt x="20" y="181"/>
                    <a:pt x="20" y="181"/>
                  </a:cubicBezTo>
                  <a:cubicBezTo>
                    <a:pt x="21" y="182"/>
                    <a:pt x="22" y="184"/>
                    <a:pt x="23" y="185"/>
                  </a:cubicBezTo>
                  <a:cubicBezTo>
                    <a:pt x="23" y="185"/>
                    <a:pt x="23" y="185"/>
                    <a:pt x="23" y="185"/>
                  </a:cubicBezTo>
                  <a:lnTo>
                    <a:pt x="22" y="186"/>
                  </a:lnTo>
                  <a:close/>
                  <a:moveTo>
                    <a:pt x="19" y="181"/>
                  </a:moveTo>
                  <a:cubicBezTo>
                    <a:pt x="20" y="183"/>
                    <a:pt x="21" y="184"/>
                    <a:pt x="22" y="186"/>
                  </a:cubicBezTo>
                  <a:cubicBezTo>
                    <a:pt x="23" y="185"/>
                    <a:pt x="23" y="185"/>
                    <a:pt x="23" y="185"/>
                  </a:cubicBezTo>
                  <a:cubicBezTo>
                    <a:pt x="22" y="184"/>
                    <a:pt x="21" y="182"/>
                    <a:pt x="20" y="181"/>
                  </a:cubicBezTo>
                  <a:lnTo>
                    <a:pt x="19" y="181"/>
                  </a:lnTo>
                  <a:close/>
                  <a:moveTo>
                    <a:pt x="210" y="49"/>
                  </a:moveTo>
                  <a:cubicBezTo>
                    <a:pt x="209" y="50"/>
                    <a:pt x="209" y="50"/>
                    <a:pt x="209" y="50"/>
                  </a:cubicBezTo>
                  <a:cubicBezTo>
                    <a:pt x="209" y="50"/>
                    <a:pt x="209" y="50"/>
                    <a:pt x="209" y="50"/>
                  </a:cubicBezTo>
                  <a:cubicBezTo>
                    <a:pt x="208" y="48"/>
                    <a:pt x="207" y="47"/>
                    <a:pt x="206" y="45"/>
                  </a:cubicBezTo>
                  <a:cubicBezTo>
                    <a:pt x="206" y="45"/>
                    <a:pt x="206" y="45"/>
                    <a:pt x="206" y="45"/>
                  </a:cubicBezTo>
                  <a:cubicBezTo>
                    <a:pt x="207" y="44"/>
                    <a:pt x="207" y="44"/>
                    <a:pt x="207" y="44"/>
                  </a:cubicBezTo>
                  <a:cubicBezTo>
                    <a:pt x="207" y="44"/>
                    <a:pt x="207" y="44"/>
                    <a:pt x="207" y="44"/>
                  </a:cubicBezTo>
                  <a:cubicBezTo>
                    <a:pt x="208" y="46"/>
                    <a:pt x="209" y="47"/>
                    <a:pt x="210" y="49"/>
                  </a:cubicBezTo>
                  <a:close/>
                  <a:moveTo>
                    <a:pt x="209" y="49"/>
                  </a:moveTo>
                  <a:cubicBezTo>
                    <a:pt x="210" y="49"/>
                    <a:pt x="210" y="49"/>
                    <a:pt x="210" y="49"/>
                  </a:cubicBezTo>
                  <a:cubicBezTo>
                    <a:pt x="209" y="47"/>
                    <a:pt x="208" y="46"/>
                    <a:pt x="207" y="45"/>
                  </a:cubicBezTo>
                  <a:cubicBezTo>
                    <a:pt x="206" y="45"/>
                    <a:pt x="206" y="45"/>
                    <a:pt x="206" y="45"/>
                  </a:cubicBezTo>
                  <a:cubicBezTo>
                    <a:pt x="207" y="46"/>
                    <a:pt x="208" y="48"/>
                    <a:pt x="209" y="49"/>
                  </a:cubicBezTo>
                  <a:close/>
                  <a:moveTo>
                    <a:pt x="19" y="179"/>
                  </a:moveTo>
                  <a:cubicBezTo>
                    <a:pt x="18" y="179"/>
                    <a:pt x="18" y="179"/>
                    <a:pt x="18" y="179"/>
                  </a:cubicBezTo>
                  <a:cubicBezTo>
                    <a:pt x="18" y="179"/>
                    <a:pt x="18" y="179"/>
                    <a:pt x="18" y="179"/>
                  </a:cubicBezTo>
                  <a:cubicBezTo>
                    <a:pt x="17" y="178"/>
                    <a:pt x="16" y="176"/>
                    <a:pt x="15" y="174"/>
                  </a:cubicBezTo>
                  <a:cubicBezTo>
                    <a:pt x="15" y="174"/>
                    <a:pt x="15" y="174"/>
                    <a:pt x="15" y="174"/>
                  </a:cubicBezTo>
                  <a:cubicBezTo>
                    <a:pt x="16" y="173"/>
                    <a:pt x="16" y="173"/>
                    <a:pt x="16" y="173"/>
                  </a:cubicBezTo>
                  <a:cubicBezTo>
                    <a:pt x="16" y="174"/>
                    <a:pt x="16" y="174"/>
                    <a:pt x="16" y="174"/>
                  </a:cubicBezTo>
                  <a:cubicBezTo>
                    <a:pt x="17" y="175"/>
                    <a:pt x="18" y="177"/>
                    <a:pt x="19" y="179"/>
                  </a:cubicBezTo>
                  <a:close/>
                  <a:moveTo>
                    <a:pt x="18" y="179"/>
                  </a:moveTo>
                  <a:cubicBezTo>
                    <a:pt x="18" y="179"/>
                    <a:pt x="18" y="179"/>
                    <a:pt x="18" y="179"/>
                  </a:cubicBezTo>
                  <a:cubicBezTo>
                    <a:pt x="17" y="177"/>
                    <a:pt x="16" y="175"/>
                    <a:pt x="16" y="174"/>
                  </a:cubicBezTo>
                  <a:cubicBezTo>
                    <a:pt x="15" y="174"/>
                    <a:pt x="15" y="174"/>
                    <a:pt x="15" y="174"/>
                  </a:cubicBezTo>
                  <a:cubicBezTo>
                    <a:pt x="16" y="176"/>
                    <a:pt x="17" y="177"/>
                    <a:pt x="18" y="179"/>
                  </a:cubicBezTo>
                  <a:close/>
                  <a:moveTo>
                    <a:pt x="204" y="43"/>
                  </a:moveTo>
                  <a:cubicBezTo>
                    <a:pt x="204" y="43"/>
                    <a:pt x="204" y="43"/>
                    <a:pt x="204" y="43"/>
                  </a:cubicBezTo>
                  <a:cubicBezTo>
                    <a:pt x="203" y="42"/>
                    <a:pt x="202" y="40"/>
                    <a:pt x="200" y="39"/>
                  </a:cubicBezTo>
                  <a:cubicBezTo>
                    <a:pt x="200" y="39"/>
                    <a:pt x="200" y="39"/>
                    <a:pt x="200" y="39"/>
                  </a:cubicBezTo>
                  <a:cubicBezTo>
                    <a:pt x="201" y="38"/>
                    <a:pt x="201" y="38"/>
                    <a:pt x="201" y="38"/>
                  </a:cubicBezTo>
                  <a:cubicBezTo>
                    <a:pt x="201" y="38"/>
                    <a:pt x="201" y="38"/>
                    <a:pt x="201" y="38"/>
                  </a:cubicBezTo>
                  <a:cubicBezTo>
                    <a:pt x="203" y="40"/>
                    <a:pt x="204" y="41"/>
                    <a:pt x="205" y="42"/>
                  </a:cubicBezTo>
                  <a:cubicBezTo>
                    <a:pt x="205" y="43"/>
                    <a:pt x="205" y="43"/>
                    <a:pt x="205" y="43"/>
                  </a:cubicBezTo>
                  <a:lnTo>
                    <a:pt x="204" y="43"/>
                  </a:lnTo>
                  <a:close/>
                  <a:moveTo>
                    <a:pt x="201" y="39"/>
                  </a:moveTo>
                  <a:cubicBezTo>
                    <a:pt x="202" y="40"/>
                    <a:pt x="203" y="41"/>
                    <a:pt x="204" y="43"/>
                  </a:cubicBezTo>
                  <a:cubicBezTo>
                    <a:pt x="205" y="42"/>
                    <a:pt x="205" y="42"/>
                    <a:pt x="205" y="42"/>
                  </a:cubicBezTo>
                  <a:cubicBezTo>
                    <a:pt x="204" y="41"/>
                    <a:pt x="203" y="40"/>
                    <a:pt x="201" y="38"/>
                  </a:cubicBezTo>
                  <a:lnTo>
                    <a:pt x="201" y="39"/>
                  </a:lnTo>
                  <a:close/>
                  <a:moveTo>
                    <a:pt x="15" y="172"/>
                  </a:moveTo>
                  <a:cubicBezTo>
                    <a:pt x="14" y="172"/>
                    <a:pt x="14" y="172"/>
                    <a:pt x="14" y="172"/>
                  </a:cubicBezTo>
                  <a:cubicBezTo>
                    <a:pt x="13" y="172"/>
                    <a:pt x="13" y="172"/>
                    <a:pt x="13" y="172"/>
                  </a:cubicBezTo>
                  <a:cubicBezTo>
                    <a:pt x="13" y="170"/>
                    <a:pt x="12" y="169"/>
                    <a:pt x="11" y="167"/>
                  </a:cubicBezTo>
                  <a:cubicBezTo>
                    <a:pt x="11" y="167"/>
                    <a:pt x="11" y="167"/>
                    <a:pt x="11" y="167"/>
                  </a:cubicBezTo>
                  <a:cubicBezTo>
                    <a:pt x="12" y="166"/>
                    <a:pt x="12" y="166"/>
                    <a:pt x="12" y="166"/>
                  </a:cubicBezTo>
                  <a:cubicBezTo>
                    <a:pt x="12" y="166"/>
                    <a:pt x="12" y="166"/>
                    <a:pt x="12" y="166"/>
                  </a:cubicBezTo>
                  <a:cubicBezTo>
                    <a:pt x="13" y="168"/>
                    <a:pt x="14" y="170"/>
                    <a:pt x="15" y="172"/>
                  </a:cubicBezTo>
                  <a:close/>
                  <a:moveTo>
                    <a:pt x="14" y="172"/>
                  </a:moveTo>
                  <a:cubicBezTo>
                    <a:pt x="14" y="172"/>
                    <a:pt x="14" y="172"/>
                    <a:pt x="14" y="172"/>
                  </a:cubicBezTo>
                  <a:cubicBezTo>
                    <a:pt x="13" y="170"/>
                    <a:pt x="13" y="168"/>
                    <a:pt x="12" y="167"/>
                  </a:cubicBezTo>
                  <a:cubicBezTo>
                    <a:pt x="11" y="167"/>
                    <a:pt x="11" y="167"/>
                    <a:pt x="11" y="167"/>
                  </a:cubicBezTo>
                  <a:cubicBezTo>
                    <a:pt x="12" y="169"/>
                    <a:pt x="13" y="170"/>
                    <a:pt x="14" y="172"/>
                  </a:cubicBezTo>
                  <a:close/>
                  <a:moveTo>
                    <a:pt x="199" y="37"/>
                  </a:moveTo>
                  <a:cubicBezTo>
                    <a:pt x="199" y="37"/>
                    <a:pt x="199" y="37"/>
                    <a:pt x="199" y="37"/>
                  </a:cubicBezTo>
                  <a:cubicBezTo>
                    <a:pt x="198" y="36"/>
                    <a:pt x="196" y="34"/>
                    <a:pt x="195" y="33"/>
                  </a:cubicBezTo>
                  <a:cubicBezTo>
                    <a:pt x="195" y="33"/>
                    <a:pt x="195" y="33"/>
                    <a:pt x="195" y="33"/>
                  </a:cubicBezTo>
                  <a:cubicBezTo>
                    <a:pt x="196" y="32"/>
                    <a:pt x="196" y="32"/>
                    <a:pt x="196" y="32"/>
                  </a:cubicBezTo>
                  <a:cubicBezTo>
                    <a:pt x="196" y="32"/>
                    <a:pt x="196" y="32"/>
                    <a:pt x="196" y="32"/>
                  </a:cubicBezTo>
                  <a:cubicBezTo>
                    <a:pt x="196" y="33"/>
                    <a:pt x="197" y="34"/>
                    <a:pt x="198" y="35"/>
                  </a:cubicBezTo>
                  <a:cubicBezTo>
                    <a:pt x="199" y="35"/>
                    <a:pt x="199" y="36"/>
                    <a:pt x="200" y="36"/>
                  </a:cubicBezTo>
                  <a:cubicBezTo>
                    <a:pt x="200" y="36"/>
                    <a:pt x="200" y="36"/>
                    <a:pt x="200" y="36"/>
                  </a:cubicBezTo>
                  <a:lnTo>
                    <a:pt x="199" y="37"/>
                  </a:lnTo>
                  <a:close/>
                  <a:moveTo>
                    <a:pt x="195" y="33"/>
                  </a:moveTo>
                  <a:cubicBezTo>
                    <a:pt x="196" y="34"/>
                    <a:pt x="198" y="36"/>
                    <a:pt x="199" y="37"/>
                  </a:cubicBezTo>
                  <a:cubicBezTo>
                    <a:pt x="199" y="36"/>
                    <a:pt x="199" y="36"/>
                    <a:pt x="199" y="36"/>
                  </a:cubicBezTo>
                  <a:cubicBezTo>
                    <a:pt x="199" y="36"/>
                    <a:pt x="199" y="35"/>
                    <a:pt x="198" y="35"/>
                  </a:cubicBezTo>
                  <a:cubicBezTo>
                    <a:pt x="197" y="34"/>
                    <a:pt x="196" y="33"/>
                    <a:pt x="196" y="33"/>
                  </a:cubicBezTo>
                  <a:lnTo>
                    <a:pt x="195" y="33"/>
                  </a:lnTo>
                  <a:close/>
                  <a:moveTo>
                    <a:pt x="11" y="164"/>
                  </a:moveTo>
                  <a:cubicBezTo>
                    <a:pt x="10" y="165"/>
                    <a:pt x="10" y="165"/>
                    <a:pt x="10" y="165"/>
                  </a:cubicBezTo>
                  <a:cubicBezTo>
                    <a:pt x="10" y="165"/>
                    <a:pt x="10" y="165"/>
                    <a:pt x="10" y="165"/>
                  </a:cubicBezTo>
                  <a:cubicBezTo>
                    <a:pt x="9" y="163"/>
                    <a:pt x="8" y="161"/>
                    <a:pt x="8" y="159"/>
                  </a:cubicBezTo>
                  <a:cubicBezTo>
                    <a:pt x="8" y="159"/>
                    <a:pt x="8" y="159"/>
                    <a:pt x="8" y="159"/>
                  </a:cubicBezTo>
                  <a:cubicBezTo>
                    <a:pt x="9" y="159"/>
                    <a:pt x="9" y="159"/>
                    <a:pt x="9" y="159"/>
                  </a:cubicBezTo>
                  <a:cubicBezTo>
                    <a:pt x="9" y="159"/>
                    <a:pt x="9" y="159"/>
                    <a:pt x="9" y="159"/>
                  </a:cubicBezTo>
                  <a:cubicBezTo>
                    <a:pt x="9" y="161"/>
                    <a:pt x="10" y="163"/>
                    <a:pt x="11" y="164"/>
                  </a:cubicBezTo>
                  <a:close/>
                  <a:moveTo>
                    <a:pt x="10" y="165"/>
                  </a:moveTo>
                  <a:cubicBezTo>
                    <a:pt x="11" y="164"/>
                    <a:pt x="11" y="164"/>
                    <a:pt x="11" y="164"/>
                  </a:cubicBezTo>
                  <a:cubicBezTo>
                    <a:pt x="10" y="163"/>
                    <a:pt x="9" y="161"/>
                    <a:pt x="9" y="159"/>
                  </a:cubicBezTo>
                  <a:cubicBezTo>
                    <a:pt x="8" y="159"/>
                    <a:pt x="8" y="159"/>
                    <a:pt x="8" y="159"/>
                  </a:cubicBezTo>
                  <a:cubicBezTo>
                    <a:pt x="9" y="161"/>
                    <a:pt x="9" y="163"/>
                    <a:pt x="10" y="165"/>
                  </a:cubicBezTo>
                  <a:close/>
                  <a:moveTo>
                    <a:pt x="193" y="32"/>
                  </a:moveTo>
                  <a:cubicBezTo>
                    <a:pt x="193" y="31"/>
                    <a:pt x="193" y="31"/>
                    <a:pt x="193" y="31"/>
                  </a:cubicBezTo>
                  <a:cubicBezTo>
                    <a:pt x="192" y="30"/>
                    <a:pt x="190" y="29"/>
                    <a:pt x="189" y="28"/>
                  </a:cubicBezTo>
                  <a:cubicBezTo>
                    <a:pt x="189" y="28"/>
                    <a:pt x="189" y="28"/>
                    <a:pt x="189" y="28"/>
                  </a:cubicBezTo>
                  <a:cubicBezTo>
                    <a:pt x="189" y="27"/>
                    <a:pt x="189" y="27"/>
                    <a:pt x="189" y="27"/>
                  </a:cubicBezTo>
                  <a:cubicBezTo>
                    <a:pt x="189" y="27"/>
                    <a:pt x="189" y="27"/>
                    <a:pt x="189" y="27"/>
                  </a:cubicBezTo>
                  <a:cubicBezTo>
                    <a:pt x="191" y="28"/>
                    <a:pt x="192" y="29"/>
                    <a:pt x="194" y="31"/>
                  </a:cubicBezTo>
                  <a:cubicBezTo>
                    <a:pt x="194" y="31"/>
                    <a:pt x="194" y="31"/>
                    <a:pt x="194" y="31"/>
                  </a:cubicBezTo>
                  <a:lnTo>
                    <a:pt x="193" y="32"/>
                  </a:lnTo>
                  <a:close/>
                  <a:moveTo>
                    <a:pt x="189" y="28"/>
                  </a:moveTo>
                  <a:cubicBezTo>
                    <a:pt x="190" y="29"/>
                    <a:pt x="192" y="30"/>
                    <a:pt x="193" y="31"/>
                  </a:cubicBezTo>
                  <a:cubicBezTo>
                    <a:pt x="194" y="31"/>
                    <a:pt x="194" y="31"/>
                    <a:pt x="194" y="31"/>
                  </a:cubicBezTo>
                  <a:cubicBezTo>
                    <a:pt x="192" y="29"/>
                    <a:pt x="191" y="28"/>
                    <a:pt x="189" y="27"/>
                  </a:cubicBezTo>
                  <a:lnTo>
                    <a:pt x="189" y="28"/>
                  </a:lnTo>
                  <a:close/>
                  <a:moveTo>
                    <a:pt x="8" y="157"/>
                  </a:moveTo>
                  <a:cubicBezTo>
                    <a:pt x="7" y="157"/>
                    <a:pt x="7" y="157"/>
                    <a:pt x="7" y="157"/>
                  </a:cubicBezTo>
                  <a:cubicBezTo>
                    <a:pt x="7" y="157"/>
                    <a:pt x="7" y="157"/>
                    <a:pt x="7" y="157"/>
                  </a:cubicBezTo>
                  <a:cubicBezTo>
                    <a:pt x="6" y="155"/>
                    <a:pt x="5" y="153"/>
                    <a:pt x="5" y="152"/>
                  </a:cubicBezTo>
                  <a:cubicBezTo>
                    <a:pt x="5" y="152"/>
                    <a:pt x="5" y="152"/>
                    <a:pt x="5" y="152"/>
                  </a:cubicBezTo>
                  <a:cubicBezTo>
                    <a:pt x="6" y="151"/>
                    <a:pt x="6" y="151"/>
                    <a:pt x="6" y="151"/>
                  </a:cubicBezTo>
                  <a:cubicBezTo>
                    <a:pt x="6" y="151"/>
                    <a:pt x="6" y="151"/>
                    <a:pt x="6" y="151"/>
                  </a:cubicBezTo>
                  <a:cubicBezTo>
                    <a:pt x="7" y="153"/>
                    <a:pt x="7" y="155"/>
                    <a:pt x="8" y="157"/>
                  </a:cubicBezTo>
                  <a:close/>
                  <a:moveTo>
                    <a:pt x="7" y="157"/>
                  </a:moveTo>
                  <a:cubicBezTo>
                    <a:pt x="8" y="157"/>
                    <a:pt x="8" y="157"/>
                    <a:pt x="8" y="157"/>
                  </a:cubicBezTo>
                  <a:cubicBezTo>
                    <a:pt x="7" y="155"/>
                    <a:pt x="6" y="153"/>
                    <a:pt x="6" y="152"/>
                  </a:cubicBezTo>
                  <a:cubicBezTo>
                    <a:pt x="5" y="152"/>
                    <a:pt x="5" y="152"/>
                    <a:pt x="5" y="152"/>
                  </a:cubicBezTo>
                  <a:cubicBezTo>
                    <a:pt x="6" y="153"/>
                    <a:pt x="6" y="155"/>
                    <a:pt x="7" y="157"/>
                  </a:cubicBezTo>
                  <a:close/>
                  <a:moveTo>
                    <a:pt x="187" y="26"/>
                  </a:moveTo>
                  <a:cubicBezTo>
                    <a:pt x="187" y="26"/>
                    <a:pt x="187" y="26"/>
                    <a:pt x="187" y="26"/>
                  </a:cubicBezTo>
                  <a:cubicBezTo>
                    <a:pt x="185" y="25"/>
                    <a:pt x="184" y="24"/>
                    <a:pt x="182" y="23"/>
                  </a:cubicBezTo>
                  <a:cubicBezTo>
                    <a:pt x="182" y="23"/>
                    <a:pt x="182" y="23"/>
                    <a:pt x="182" y="23"/>
                  </a:cubicBezTo>
                  <a:cubicBezTo>
                    <a:pt x="183" y="22"/>
                    <a:pt x="183" y="22"/>
                    <a:pt x="183" y="22"/>
                  </a:cubicBezTo>
                  <a:cubicBezTo>
                    <a:pt x="183" y="22"/>
                    <a:pt x="183" y="22"/>
                    <a:pt x="183" y="22"/>
                  </a:cubicBezTo>
                  <a:cubicBezTo>
                    <a:pt x="185" y="23"/>
                    <a:pt x="186" y="24"/>
                    <a:pt x="188" y="25"/>
                  </a:cubicBezTo>
                  <a:cubicBezTo>
                    <a:pt x="188" y="25"/>
                    <a:pt x="188" y="25"/>
                    <a:pt x="188" y="25"/>
                  </a:cubicBezTo>
                  <a:lnTo>
                    <a:pt x="187" y="26"/>
                  </a:lnTo>
                  <a:close/>
                  <a:moveTo>
                    <a:pt x="182" y="23"/>
                  </a:moveTo>
                  <a:cubicBezTo>
                    <a:pt x="184" y="24"/>
                    <a:pt x="185" y="25"/>
                    <a:pt x="187" y="26"/>
                  </a:cubicBezTo>
                  <a:cubicBezTo>
                    <a:pt x="187" y="25"/>
                    <a:pt x="187" y="25"/>
                    <a:pt x="187" y="25"/>
                  </a:cubicBezTo>
                  <a:cubicBezTo>
                    <a:pt x="186" y="24"/>
                    <a:pt x="184" y="23"/>
                    <a:pt x="183" y="22"/>
                  </a:cubicBezTo>
                  <a:lnTo>
                    <a:pt x="182" y="23"/>
                  </a:lnTo>
                  <a:close/>
                  <a:moveTo>
                    <a:pt x="5" y="149"/>
                  </a:moveTo>
                  <a:cubicBezTo>
                    <a:pt x="4" y="150"/>
                    <a:pt x="4" y="150"/>
                    <a:pt x="4" y="150"/>
                  </a:cubicBezTo>
                  <a:cubicBezTo>
                    <a:pt x="4" y="149"/>
                    <a:pt x="4" y="149"/>
                    <a:pt x="4" y="149"/>
                  </a:cubicBezTo>
                  <a:cubicBezTo>
                    <a:pt x="4" y="148"/>
                    <a:pt x="3" y="146"/>
                    <a:pt x="3" y="144"/>
                  </a:cubicBezTo>
                  <a:cubicBezTo>
                    <a:pt x="3" y="144"/>
                    <a:pt x="3" y="144"/>
                    <a:pt x="3" y="144"/>
                  </a:cubicBezTo>
                  <a:cubicBezTo>
                    <a:pt x="4" y="143"/>
                    <a:pt x="4" y="143"/>
                    <a:pt x="4" y="143"/>
                  </a:cubicBezTo>
                  <a:cubicBezTo>
                    <a:pt x="4" y="144"/>
                    <a:pt x="4" y="144"/>
                    <a:pt x="4" y="144"/>
                  </a:cubicBezTo>
                  <a:cubicBezTo>
                    <a:pt x="4" y="145"/>
                    <a:pt x="5" y="147"/>
                    <a:pt x="5" y="149"/>
                  </a:cubicBezTo>
                  <a:close/>
                  <a:moveTo>
                    <a:pt x="4" y="149"/>
                  </a:moveTo>
                  <a:cubicBezTo>
                    <a:pt x="5" y="149"/>
                    <a:pt x="5" y="149"/>
                    <a:pt x="5" y="149"/>
                  </a:cubicBezTo>
                  <a:cubicBezTo>
                    <a:pt x="5" y="147"/>
                    <a:pt x="4" y="146"/>
                    <a:pt x="4" y="144"/>
                  </a:cubicBezTo>
                  <a:cubicBezTo>
                    <a:pt x="3" y="144"/>
                    <a:pt x="3" y="144"/>
                    <a:pt x="3" y="144"/>
                  </a:cubicBezTo>
                  <a:cubicBezTo>
                    <a:pt x="3" y="146"/>
                    <a:pt x="4" y="147"/>
                    <a:pt x="4" y="149"/>
                  </a:cubicBezTo>
                  <a:close/>
                  <a:moveTo>
                    <a:pt x="180" y="22"/>
                  </a:moveTo>
                  <a:cubicBezTo>
                    <a:pt x="180" y="21"/>
                    <a:pt x="180" y="21"/>
                    <a:pt x="180" y="21"/>
                  </a:cubicBezTo>
                  <a:cubicBezTo>
                    <a:pt x="179" y="20"/>
                    <a:pt x="177" y="19"/>
                    <a:pt x="175" y="18"/>
                  </a:cubicBezTo>
                  <a:cubicBezTo>
                    <a:pt x="175" y="18"/>
                    <a:pt x="175" y="18"/>
                    <a:pt x="175" y="18"/>
                  </a:cubicBezTo>
                  <a:cubicBezTo>
                    <a:pt x="176" y="17"/>
                    <a:pt x="176" y="17"/>
                    <a:pt x="176" y="17"/>
                  </a:cubicBezTo>
                  <a:cubicBezTo>
                    <a:pt x="176" y="17"/>
                    <a:pt x="176" y="17"/>
                    <a:pt x="176" y="17"/>
                  </a:cubicBezTo>
                  <a:cubicBezTo>
                    <a:pt x="178" y="18"/>
                    <a:pt x="179" y="19"/>
                    <a:pt x="181" y="20"/>
                  </a:cubicBezTo>
                  <a:cubicBezTo>
                    <a:pt x="181" y="21"/>
                    <a:pt x="181" y="21"/>
                    <a:pt x="181" y="21"/>
                  </a:cubicBezTo>
                  <a:lnTo>
                    <a:pt x="180" y="22"/>
                  </a:lnTo>
                  <a:close/>
                  <a:moveTo>
                    <a:pt x="176" y="18"/>
                  </a:moveTo>
                  <a:cubicBezTo>
                    <a:pt x="177" y="19"/>
                    <a:pt x="179" y="20"/>
                    <a:pt x="180" y="21"/>
                  </a:cubicBezTo>
                  <a:cubicBezTo>
                    <a:pt x="181" y="21"/>
                    <a:pt x="181" y="21"/>
                    <a:pt x="181" y="21"/>
                  </a:cubicBezTo>
                  <a:cubicBezTo>
                    <a:pt x="179" y="20"/>
                    <a:pt x="178" y="19"/>
                    <a:pt x="176" y="18"/>
                  </a:cubicBezTo>
                  <a:close/>
                  <a:moveTo>
                    <a:pt x="3" y="141"/>
                  </a:moveTo>
                  <a:cubicBezTo>
                    <a:pt x="2" y="142"/>
                    <a:pt x="2" y="142"/>
                    <a:pt x="2" y="142"/>
                  </a:cubicBezTo>
                  <a:cubicBezTo>
                    <a:pt x="2" y="141"/>
                    <a:pt x="2" y="141"/>
                    <a:pt x="2" y="141"/>
                  </a:cubicBezTo>
                  <a:cubicBezTo>
                    <a:pt x="2" y="140"/>
                    <a:pt x="1" y="138"/>
                    <a:pt x="1" y="136"/>
                  </a:cubicBezTo>
                  <a:cubicBezTo>
                    <a:pt x="1" y="136"/>
                    <a:pt x="1" y="136"/>
                    <a:pt x="1" y="136"/>
                  </a:cubicBezTo>
                  <a:cubicBezTo>
                    <a:pt x="2" y="135"/>
                    <a:pt x="2" y="135"/>
                    <a:pt x="2" y="135"/>
                  </a:cubicBezTo>
                  <a:cubicBezTo>
                    <a:pt x="2" y="136"/>
                    <a:pt x="2" y="136"/>
                    <a:pt x="2" y="136"/>
                  </a:cubicBezTo>
                  <a:cubicBezTo>
                    <a:pt x="3" y="137"/>
                    <a:pt x="3" y="139"/>
                    <a:pt x="3" y="141"/>
                  </a:cubicBezTo>
                  <a:close/>
                  <a:moveTo>
                    <a:pt x="2" y="141"/>
                  </a:moveTo>
                  <a:cubicBezTo>
                    <a:pt x="3" y="141"/>
                    <a:pt x="3" y="141"/>
                    <a:pt x="3" y="141"/>
                  </a:cubicBezTo>
                  <a:cubicBezTo>
                    <a:pt x="3" y="139"/>
                    <a:pt x="2" y="138"/>
                    <a:pt x="2" y="136"/>
                  </a:cubicBezTo>
                  <a:cubicBezTo>
                    <a:pt x="1" y="136"/>
                    <a:pt x="1" y="136"/>
                    <a:pt x="1" y="136"/>
                  </a:cubicBezTo>
                  <a:cubicBezTo>
                    <a:pt x="2" y="138"/>
                    <a:pt x="2" y="140"/>
                    <a:pt x="2" y="141"/>
                  </a:cubicBezTo>
                  <a:close/>
                  <a:moveTo>
                    <a:pt x="173" y="17"/>
                  </a:moveTo>
                  <a:cubicBezTo>
                    <a:pt x="173" y="17"/>
                    <a:pt x="173" y="17"/>
                    <a:pt x="173" y="17"/>
                  </a:cubicBezTo>
                  <a:cubicBezTo>
                    <a:pt x="172" y="16"/>
                    <a:pt x="170" y="15"/>
                    <a:pt x="168" y="14"/>
                  </a:cubicBezTo>
                  <a:cubicBezTo>
                    <a:pt x="168" y="14"/>
                    <a:pt x="168" y="14"/>
                    <a:pt x="168" y="14"/>
                  </a:cubicBezTo>
                  <a:cubicBezTo>
                    <a:pt x="169" y="13"/>
                    <a:pt x="169" y="13"/>
                    <a:pt x="169" y="13"/>
                  </a:cubicBezTo>
                  <a:cubicBezTo>
                    <a:pt x="169" y="13"/>
                    <a:pt x="169" y="13"/>
                    <a:pt x="169" y="13"/>
                  </a:cubicBezTo>
                  <a:cubicBezTo>
                    <a:pt x="171" y="14"/>
                    <a:pt x="172" y="15"/>
                    <a:pt x="174" y="16"/>
                  </a:cubicBezTo>
                  <a:cubicBezTo>
                    <a:pt x="174" y="16"/>
                    <a:pt x="174" y="16"/>
                    <a:pt x="174" y="16"/>
                  </a:cubicBezTo>
                  <a:lnTo>
                    <a:pt x="173" y="17"/>
                  </a:lnTo>
                  <a:close/>
                  <a:moveTo>
                    <a:pt x="169" y="14"/>
                  </a:moveTo>
                  <a:cubicBezTo>
                    <a:pt x="170" y="15"/>
                    <a:pt x="172" y="16"/>
                    <a:pt x="173" y="17"/>
                  </a:cubicBezTo>
                  <a:cubicBezTo>
                    <a:pt x="174" y="16"/>
                    <a:pt x="174" y="16"/>
                    <a:pt x="174" y="16"/>
                  </a:cubicBezTo>
                  <a:cubicBezTo>
                    <a:pt x="172" y="15"/>
                    <a:pt x="171" y="14"/>
                    <a:pt x="169" y="14"/>
                  </a:cubicBezTo>
                  <a:close/>
                  <a:moveTo>
                    <a:pt x="2" y="133"/>
                  </a:moveTo>
                  <a:cubicBezTo>
                    <a:pt x="1" y="134"/>
                    <a:pt x="1" y="134"/>
                    <a:pt x="1" y="134"/>
                  </a:cubicBezTo>
                  <a:cubicBezTo>
                    <a:pt x="1" y="133"/>
                    <a:pt x="1" y="133"/>
                    <a:pt x="1" y="133"/>
                  </a:cubicBezTo>
                  <a:cubicBezTo>
                    <a:pt x="0" y="131"/>
                    <a:pt x="0" y="130"/>
                    <a:pt x="0" y="128"/>
                  </a:cubicBezTo>
                  <a:cubicBezTo>
                    <a:pt x="0" y="128"/>
                    <a:pt x="0" y="128"/>
                    <a:pt x="0" y="128"/>
                  </a:cubicBezTo>
                  <a:cubicBezTo>
                    <a:pt x="1" y="127"/>
                    <a:pt x="1" y="127"/>
                    <a:pt x="1" y="127"/>
                  </a:cubicBezTo>
                  <a:cubicBezTo>
                    <a:pt x="1" y="128"/>
                    <a:pt x="1" y="128"/>
                    <a:pt x="1" y="128"/>
                  </a:cubicBezTo>
                  <a:cubicBezTo>
                    <a:pt x="1" y="129"/>
                    <a:pt x="2" y="131"/>
                    <a:pt x="2" y="133"/>
                  </a:cubicBezTo>
                  <a:close/>
                  <a:moveTo>
                    <a:pt x="1" y="133"/>
                  </a:moveTo>
                  <a:cubicBezTo>
                    <a:pt x="2" y="133"/>
                    <a:pt x="2" y="133"/>
                    <a:pt x="2" y="133"/>
                  </a:cubicBezTo>
                  <a:cubicBezTo>
                    <a:pt x="1" y="131"/>
                    <a:pt x="1" y="130"/>
                    <a:pt x="1" y="128"/>
                  </a:cubicBezTo>
                  <a:cubicBezTo>
                    <a:pt x="0" y="128"/>
                    <a:pt x="0" y="128"/>
                    <a:pt x="0" y="128"/>
                  </a:cubicBezTo>
                  <a:cubicBezTo>
                    <a:pt x="0" y="130"/>
                    <a:pt x="1" y="131"/>
                    <a:pt x="1" y="133"/>
                  </a:cubicBezTo>
                  <a:close/>
                  <a:moveTo>
                    <a:pt x="166" y="13"/>
                  </a:moveTo>
                  <a:cubicBezTo>
                    <a:pt x="166" y="13"/>
                    <a:pt x="166" y="13"/>
                    <a:pt x="166" y="13"/>
                  </a:cubicBezTo>
                  <a:cubicBezTo>
                    <a:pt x="164" y="12"/>
                    <a:pt x="163" y="12"/>
                    <a:pt x="161" y="11"/>
                  </a:cubicBezTo>
                  <a:cubicBezTo>
                    <a:pt x="161" y="11"/>
                    <a:pt x="161" y="11"/>
                    <a:pt x="161" y="11"/>
                  </a:cubicBezTo>
                  <a:cubicBezTo>
                    <a:pt x="161" y="10"/>
                    <a:pt x="161" y="10"/>
                    <a:pt x="161" y="10"/>
                  </a:cubicBezTo>
                  <a:cubicBezTo>
                    <a:pt x="161" y="10"/>
                    <a:pt x="161" y="10"/>
                    <a:pt x="161" y="10"/>
                  </a:cubicBezTo>
                  <a:cubicBezTo>
                    <a:pt x="163" y="11"/>
                    <a:pt x="165" y="11"/>
                    <a:pt x="167" y="12"/>
                  </a:cubicBezTo>
                  <a:cubicBezTo>
                    <a:pt x="167" y="12"/>
                    <a:pt x="167" y="12"/>
                    <a:pt x="167" y="12"/>
                  </a:cubicBezTo>
                  <a:lnTo>
                    <a:pt x="166" y="13"/>
                  </a:lnTo>
                  <a:close/>
                  <a:moveTo>
                    <a:pt x="161" y="11"/>
                  </a:moveTo>
                  <a:cubicBezTo>
                    <a:pt x="163" y="11"/>
                    <a:pt x="165" y="12"/>
                    <a:pt x="166" y="13"/>
                  </a:cubicBezTo>
                  <a:cubicBezTo>
                    <a:pt x="167" y="12"/>
                    <a:pt x="167" y="12"/>
                    <a:pt x="167" y="12"/>
                  </a:cubicBezTo>
                  <a:cubicBezTo>
                    <a:pt x="165" y="12"/>
                    <a:pt x="163" y="11"/>
                    <a:pt x="161" y="10"/>
                  </a:cubicBezTo>
                  <a:lnTo>
                    <a:pt x="161" y="11"/>
                  </a:lnTo>
                  <a:close/>
                  <a:moveTo>
                    <a:pt x="1" y="125"/>
                  </a:moveTo>
                  <a:cubicBezTo>
                    <a:pt x="0" y="125"/>
                    <a:pt x="0" y="125"/>
                    <a:pt x="0" y="125"/>
                  </a:cubicBezTo>
                  <a:cubicBezTo>
                    <a:pt x="0" y="125"/>
                    <a:pt x="0" y="125"/>
                    <a:pt x="0" y="125"/>
                  </a:cubicBezTo>
                  <a:cubicBezTo>
                    <a:pt x="0" y="123"/>
                    <a:pt x="0" y="121"/>
                    <a:pt x="0" y="119"/>
                  </a:cubicBezTo>
                  <a:cubicBezTo>
                    <a:pt x="0" y="119"/>
                    <a:pt x="0" y="119"/>
                    <a:pt x="0" y="119"/>
                  </a:cubicBezTo>
                  <a:cubicBezTo>
                    <a:pt x="1" y="119"/>
                    <a:pt x="1" y="119"/>
                    <a:pt x="1" y="119"/>
                  </a:cubicBezTo>
                  <a:cubicBezTo>
                    <a:pt x="1" y="119"/>
                    <a:pt x="1" y="119"/>
                    <a:pt x="1" y="119"/>
                  </a:cubicBezTo>
                  <a:cubicBezTo>
                    <a:pt x="1" y="121"/>
                    <a:pt x="1" y="123"/>
                    <a:pt x="1" y="125"/>
                  </a:cubicBezTo>
                  <a:close/>
                  <a:moveTo>
                    <a:pt x="0" y="125"/>
                  </a:moveTo>
                  <a:cubicBezTo>
                    <a:pt x="1" y="125"/>
                    <a:pt x="1" y="125"/>
                    <a:pt x="1" y="125"/>
                  </a:cubicBezTo>
                  <a:cubicBezTo>
                    <a:pt x="1" y="123"/>
                    <a:pt x="1" y="121"/>
                    <a:pt x="1" y="120"/>
                  </a:cubicBezTo>
                  <a:cubicBezTo>
                    <a:pt x="0" y="120"/>
                    <a:pt x="0" y="120"/>
                    <a:pt x="0" y="120"/>
                  </a:cubicBezTo>
                  <a:cubicBezTo>
                    <a:pt x="0" y="121"/>
                    <a:pt x="0" y="123"/>
                    <a:pt x="0" y="125"/>
                  </a:cubicBezTo>
                  <a:close/>
                  <a:moveTo>
                    <a:pt x="159" y="10"/>
                  </a:moveTo>
                  <a:cubicBezTo>
                    <a:pt x="159" y="10"/>
                    <a:pt x="159" y="10"/>
                    <a:pt x="159" y="10"/>
                  </a:cubicBezTo>
                  <a:cubicBezTo>
                    <a:pt x="157" y="9"/>
                    <a:pt x="155" y="9"/>
                    <a:pt x="153" y="8"/>
                  </a:cubicBezTo>
                  <a:cubicBezTo>
                    <a:pt x="153" y="8"/>
                    <a:pt x="153" y="8"/>
                    <a:pt x="153" y="8"/>
                  </a:cubicBezTo>
                  <a:cubicBezTo>
                    <a:pt x="154" y="7"/>
                    <a:pt x="154" y="7"/>
                    <a:pt x="154" y="7"/>
                  </a:cubicBezTo>
                  <a:cubicBezTo>
                    <a:pt x="154" y="7"/>
                    <a:pt x="154" y="7"/>
                    <a:pt x="154" y="7"/>
                  </a:cubicBezTo>
                  <a:cubicBezTo>
                    <a:pt x="156" y="7"/>
                    <a:pt x="157" y="8"/>
                    <a:pt x="159" y="9"/>
                  </a:cubicBezTo>
                  <a:cubicBezTo>
                    <a:pt x="159" y="9"/>
                    <a:pt x="159" y="9"/>
                    <a:pt x="159" y="9"/>
                  </a:cubicBezTo>
                  <a:lnTo>
                    <a:pt x="159" y="10"/>
                  </a:lnTo>
                  <a:close/>
                  <a:moveTo>
                    <a:pt x="154" y="8"/>
                  </a:moveTo>
                  <a:cubicBezTo>
                    <a:pt x="155" y="8"/>
                    <a:pt x="157" y="9"/>
                    <a:pt x="159" y="10"/>
                  </a:cubicBezTo>
                  <a:cubicBezTo>
                    <a:pt x="159" y="9"/>
                    <a:pt x="159" y="9"/>
                    <a:pt x="159" y="9"/>
                  </a:cubicBezTo>
                  <a:cubicBezTo>
                    <a:pt x="157" y="8"/>
                    <a:pt x="156" y="8"/>
                    <a:pt x="154" y="7"/>
                  </a:cubicBezTo>
                  <a:lnTo>
                    <a:pt x="154" y="8"/>
                  </a:lnTo>
                  <a:close/>
                  <a:moveTo>
                    <a:pt x="1" y="117"/>
                  </a:moveTo>
                  <a:cubicBezTo>
                    <a:pt x="0" y="117"/>
                    <a:pt x="0" y="117"/>
                    <a:pt x="0" y="117"/>
                  </a:cubicBezTo>
                  <a:cubicBezTo>
                    <a:pt x="0" y="117"/>
                    <a:pt x="0" y="117"/>
                    <a:pt x="0" y="117"/>
                  </a:cubicBezTo>
                  <a:cubicBezTo>
                    <a:pt x="0" y="115"/>
                    <a:pt x="0" y="113"/>
                    <a:pt x="0" y="111"/>
                  </a:cubicBezTo>
                  <a:cubicBezTo>
                    <a:pt x="0" y="111"/>
                    <a:pt x="0" y="111"/>
                    <a:pt x="0" y="111"/>
                  </a:cubicBezTo>
                  <a:cubicBezTo>
                    <a:pt x="1" y="111"/>
                    <a:pt x="1" y="111"/>
                    <a:pt x="1" y="111"/>
                  </a:cubicBezTo>
                  <a:cubicBezTo>
                    <a:pt x="1" y="111"/>
                    <a:pt x="1" y="111"/>
                    <a:pt x="1" y="111"/>
                  </a:cubicBezTo>
                  <a:cubicBezTo>
                    <a:pt x="1" y="113"/>
                    <a:pt x="1" y="115"/>
                    <a:pt x="1" y="117"/>
                  </a:cubicBezTo>
                  <a:close/>
                  <a:moveTo>
                    <a:pt x="0" y="117"/>
                  </a:moveTo>
                  <a:cubicBezTo>
                    <a:pt x="0" y="117"/>
                    <a:pt x="0" y="117"/>
                    <a:pt x="0" y="117"/>
                  </a:cubicBezTo>
                  <a:cubicBezTo>
                    <a:pt x="0" y="115"/>
                    <a:pt x="1" y="113"/>
                    <a:pt x="1" y="111"/>
                  </a:cubicBezTo>
                  <a:cubicBezTo>
                    <a:pt x="0" y="111"/>
                    <a:pt x="0" y="111"/>
                    <a:pt x="0" y="111"/>
                  </a:cubicBezTo>
                  <a:cubicBezTo>
                    <a:pt x="0" y="113"/>
                    <a:pt x="0" y="115"/>
                    <a:pt x="0" y="117"/>
                  </a:cubicBezTo>
                  <a:close/>
                  <a:moveTo>
                    <a:pt x="151" y="7"/>
                  </a:moveTo>
                  <a:cubicBezTo>
                    <a:pt x="151" y="7"/>
                    <a:pt x="151" y="7"/>
                    <a:pt x="151" y="7"/>
                  </a:cubicBezTo>
                  <a:cubicBezTo>
                    <a:pt x="149" y="7"/>
                    <a:pt x="147" y="6"/>
                    <a:pt x="146" y="6"/>
                  </a:cubicBezTo>
                  <a:cubicBezTo>
                    <a:pt x="145" y="6"/>
                    <a:pt x="145" y="6"/>
                    <a:pt x="145" y="6"/>
                  </a:cubicBezTo>
                  <a:cubicBezTo>
                    <a:pt x="146" y="4"/>
                    <a:pt x="146" y="4"/>
                    <a:pt x="146" y="4"/>
                  </a:cubicBezTo>
                  <a:cubicBezTo>
                    <a:pt x="146" y="4"/>
                    <a:pt x="146" y="4"/>
                    <a:pt x="146" y="4"/>
                  </a:cubicBezTo>
                  <a:cubicBezTo>
                    <a:pt x="148" y="5"/>
                    <a:pt x="150" y="6"/>
                    <a:pt x="151" y="6"/>
                  </a:cubicBezTo>
                  <a:cubicBezTo>
                    <a:pt x="152" y="6"/>
                    <a:pt x="152" y="6"/>
                    <a:pt x="152" y="6"/>
                  </a:cubicBezTo>
                  <a:lnTo>
                    <a:pt x="151" y="7"/>
                  </a:lnTo>
                  <a:close/>
                  <a:moveTo>
                    <a:pt x="146" y="5"/>
                  </a:moveTo>
                  <a:cubicBezTo>
                    <a:pt x="148" y="6"/>
                    <a:pt x="149" y="6"/>
                    <a:pt x="151" y="7"/>
                  </a:cubicBezTo>
                  <a:cubicBezTo>
                    <a:pt x="151" y="6"/>
                    <a:pt x="151" y="6"/>
                    <a:pt x="151" y="6"/>
                  </a:cubicBezTo>
                  <a:cubicBezTo>
                    <a:pt x="150" y="6"/>
                    <a:pt x="148" y="5"/>
                    <a:pt x="146" y="5"/>
                  </a:cubicBezTo>
                  <a:close/>
                  <a:moveTo>
                    <a:pt x="1" y="109"/>
                  </a:moveTo>
                  <a:cubicBezTo>
                    <a:pt x="0" y="109"/>
                    <a:pt x="0" y="109"/>
                    <a:pt x="0" y="109"/>
                  </a:cubicBezTo>
                  <a:cubicBezTo>
                    <a:pt x="0" y="109"/>
                    <a:pt x="0" y="109"/>
                    <a:pt x="0" y="109"/>
                  </a:cubicBezTo>
                  <a:cubicBezTo>
                    <a:pt x="0" y="107"/>
                    <a:pt x="0" y="105"/>
                    <a:pt x="0" y="103"/>
                  </a:cubicBezTo>
                  <a:cubicBezTo>
                    <a:pt x="0" y="103"/>
                    <a:pt x="0" y="103"/>
                    <a:pt x="0" y="103"/>
                  </a:cubicBezTo>
                  <a:cubicBezTo>
                    <a:pt x="2" y="103"/>
                    <a:pt x="2" y="103"/>
                    <a:pt x="2" y="103"/>
                  </a:cubicBezTo>
                  <a:cubicBezTo>
                    <a:pt x="2" y="103"/>
                    <a:pt x="2" y="103"/>
                    <a:pt x="2" y="103"/>
                  </a:cubicBezTo>
                  <a:cubicBezTo>
                    <a:pt x="1" y="105"/>
                    <a:pt x="1" y="107"/>
                    <a:pt x="1" y="109"/>
                  </a:cubicBezTo>
                  <a:close/>
                  <a:moveTo>
                    <a:pt x="0" y="109"/>
                  </a:moveTo>
                  <a:cubicBezTo>
                    <a:pt x="1" y="109"/>
                    <a:pt x="1" y="109"/>
                    <a:pt x="1" y="109"/>
                  </a:cubicBezTo>
                  <a:cubicBezTo>
                    <a:pt x="1" y="107"/>
                    <a:pt x="1" y="105"/>
                    <a:pt x="1" y="103"/>
                  </a:cubicBezTo>
                  <a:cubicBezTo>
                    <a:pt x="1" y="103"/>
                    <a:pt x="1" y="103"/>
                    <a:pt x="1" y="103"/>
                  </a:cubicBezTo>
                  <a:cubicBezTo>
                    <a:pt x="0" y="105"/>
                    <a:pt x="0" y="107"/>
                    <a:pt x="0" y="109"/>
                  </a:cubicBezTo>
                  <a:close/>
                  <a:moveTo>
                    <a:pt x="143" y="5"/>
                  </a:moveTo>
                  <a:cubicBezTo>
                    <a:pt x="143" y="5"/>
                    <a:pt x="143" y="5"/>
                    <a:pt x="143" y="5"/>
                  </a:cubicBezTo>
                  <a:cubicBezTo>
                    <a:pt x="141" y="5"/>
                    <a:pt x="140" y="4"/>
                    <a:pt x="138" y="4"/>
                  </a:cubicBezTo>
                  <a:cubicBezTo>
                    <a:pt x="138" y="4"/>
                    <a:pt x="138" y="4"/>
                    <a:pt x="138" y="4"/>
                  </a:cubicBezTo>
                  <a:cubicBezTo>
                    <a:pt x="138" y="3"/>
                    <a:pt x="138" y="3"/>
                    <a:pt x="138" y="3"/>
                  </a:cubicBezTo>
                  <a:cubicBezTo>
                    <a:pt x="138" y="3"/>
                    <a:pt x="138" y="3"/>
                    <a:pt x="138" y="3"/>
                  </a:cubicBezTo>
                  <a:cubicBezTo>
                    <a:pt x="140" y="3"/>
                    <a:pt x="142" y="3"/>
                    <a:pt x="144" y="4"/>
                  </a:cubicBezTo>
                  <a:cubicBezTo>
                    <a:pt x="144" y="4"/>
                    <a:pt x="144" y="4"/>
                    <a:pt x="144" y="4"/>
                  </a:cubicBezTo>
                  <a:lnTo>
                    <a:pt x="143" y="5"/>
                  </a:lnTo>
                  <a:close/>
                  <a:moveTo>
                    <a:pt x="138" y="4"/>
                  </a:moveTo>
                  <a:cubicBezTo>
                    <a:pt x="140" y="4"/>
                    <a:pt x="141" y="4"/>
                    <a:pt x="143" y="5"/>
                  </a:cubicBezTo>
                  <a:cubicBezTo>
                    <a:pt x="143" y="4"/>
                    <a:pt x="143" y="4"/>
                    <a:pt x="143" y="4"/>
                  </a:cubicBezTo>
                  <a:cubicBezTo>
                    <a:pt x="142" y="4"/>
                    <a:pt x="140" y="3"/>
                    <a:pt x="138" y="3"/>
                  </a:cubicBezTo>
                  <a:lnTo>
                    <a:pt x="138" y="4"/>
                  </a:lnTo>
                  <a:close/>
                  <a:moveTo>
                    <a:pt x="2" y="101"/>
                  </a:moveTo>
                  <a:cubicBezTo>
                    <a:pt x="1" y="101"/>
                    <a:pt x="1" y="101"/>
                    <a:pt x="1" y="101"/>
                  </a:cubicBezTo>
                  <a:cubicBezTo>
                    <a:pt x="1" y="101"/>
                    <a:pt x="1" y="101"/>
                    <a:pt x="1" y="101"/>
                  </a:cubicBezTo>
                  <a:cubicBezTo>
                    <a:pt x="1" y="99"/>
                    <a:pt x="1" y="97"/>
                    <a:pt x="2" y="95"/>
                  </a:cubicBezTo>
                  <a:cubicBezTo>
                    <a:pt x="2" y="95"/>
                    <a:pt x="2" y="95"/>
                    <a:pt x="2" y="95"/>
                  </a:cubicBezTo>
                  <a:cubicBezTo>
                    <a:pt x="3" y="95"/>
                    <a:pt x="3" y="95"/>
                    <a:pt x="3" y="95"/>
                  </a:cubicBezTo>
                  <a:cubicBezTo>
                    <a:pt x="3" y="95"/>
                    <a:pt x="3" y="95"/>
                    <a:pt x="3" y="95"/>
                  </a:cubicBezTo>
                  <a:cubicBezTo>
                    <a:pt x="2" y="97"/>
                    <a:pt x="2" y="99"/>
                    <a:pt x="2" y="101"/>
                  </a:cubicBezTo>
                  <a:close/>
                  <a:moveTo>
                    <a:pt x="1" y="101"/>
                  </a:moveTo>
                  <a:cubicBezTo>
                    <a:pt x="2" y="101"/>
                    <a:pt x="2" y="101"/>
                    <a:pt x="2" y="101"/>
                  </a:cubicBezTo>
                  <a:cubicBezTo>
                    <a:pt x="2" y="99"/>
                    <a:pt x="2" y="97"/>
                    <a:pt x="2" y="95"/>
                  </a:cubicBezTo>
                  <a:cubicBezTo>
                    <a:pt x="2" y="95"/>
                    <a:pt x="2" y="95"/>
                    <a:pt x="2" y="95"/>
                  </a:cubicBezTo>
                  <a:cubicBezTo>
                    <a:pt x="1" y="97"/>
                    <a:pt x="1" y="99"/>
                    <a:pt x="1" y="101"/>
                  </a:cubicBezTo>
                  <a:close/>
                  <a:moveTo>
                    <a:pt x="135" y="3"/>
                  </a:moveTo>
                  <a:cubicBezTo>
                    <a:pt x="135" y="3"/>
                    <a:pt x="135" y="3"/>
                    <a:pt x="135" y="3"/>
                  </a:cubicBezTo>
                  <a:cubicBezTo>
                    <a:pt x="134" y="3"/>
                    <a:pt x="132" y="3"/>
                    <a:pt x="130" y="3"/>
                  </a:cubicBezTo>
                  <a:cubicBezTo>
                    <a:pt x="130" y="3"/>
                    <a:pt x="130" y="3"/>
                    <a:pt x="130" y="3"/>
                  </a:cubicBezTo>
                  <a:cubicBezTo>
                    <a:pt x="130" y="1"/>
                    <a:pt x="130" y="1"/>
                    <a:pt x="130" y="1"/>
                  </a:cubicBezTo>
                  <a:cubicBezTo>
                    <a:pt x="130" y="1"/>
                    <a:pt x="130" y="1"/>
                    <a:pt x="130" y="1"/>
                  </a:cubicBezTo>
                  <a:cubicBezTo>
                    <a:pt x="132" y="2"/>
                    <a:pt x="134" y="2"/>
                    <a:pt x="136" y="2"/>
                  </a:cubicBezTo>
                  <a:cubicBezTo>
                    <a:pt x="136" y="2"/>
                    <a:pt x="136" y="2"/>
                    <a:pt x="136" y="2"/>
                  </a:cubicBezTo>
                  <a:lnTo>
                    <a:pt x="135" y="3"/>
                  </a:lnTo>
                  <a:close/>
                  <a:moveTo>
                    <a:pt x="130" y="2"/>
                  </a:moveTo>
                  <a:cubicBezTo>
                    <a:pt x="132" y="3"/>
                    <a:pt x="134" y="3"/>
                    <a:pt x="135" y="3"/>
                  </a:cubicBezTo>
                  <a:cubicBezTo>
                    <a:pt x="135" y="2"/>
                    <a:pt x="135" y="2"/>
                    <a:pt x="135" y="2"/>
                  </a:cubicBezTo>
                  <a:cubicBezTo>
                    <a:pt x="134" y="2"/>
                    <a:pt x="132" y="2"/>
                    <a:pt x="130" y="2"/>
                  </a:cubicBezTo>
                  <a:close/>
                  <a:moveTo>
                    <a:pt x="3" y="93"/>
                  </a:moveTo>
                  <a:cubicBezTo>
                    <a:pt x="2" y="93"/>
                    <a:pt x="2" y="93"/>
                    <a:pt x="2" y="93"/>
                  </a:cubicBezTo>
                  <a:cubicBezTo>
                    <a:pt x="2" y="93"/>
                    <a:pt x="2" y="93"/>
                    <a:pt x="2" y="93"/>
                  </a:cubicBezTo>
                  <a:cubicBezTo>
                    <a:pt x="2" y="91"/>
                    <a:pt x="3" y="89"/>
                    <a:pt x="3" y="87"/>
                  </a:cubicBezTo>
                  <a:cubicBezTo>
                    <a:pt x="3" y="87"/>
                    <a:pt x="3" y="87"/>
                    <a:pt x="3" y="87"/>
                  </a:cubicBezTo>
                  <a:cubicBezTo>
                    <a:pt x="5" y="87"/>
                    <a:pt x="5" y="87"/>
                    <a:pt x="5" y="87"/>
                  </a:cubicBezTo>
                  <a:cubicBezTo>
                    <a:pt x="5" y="87"/>
                    <a:pt x="5" y="87"/>
                    <a:pt x="5" y="87"/>
                  </a:cubicBezTo>
                  <a:cubicBezTo>
                    <a:pt x="4" y="89"/>
                    <a:pt x="4" y="91"/>
                    <a:pt x="3" y="93"/>
                  </a:cubicBezTo>
                  <a:close/>
                  <a:moveTo>
                    <a:pt x="2" y="93"/>
                  </a:moveTo>
                  <a:cubicBezTo>
                    <a:pt x="3" y="93"/>
                    <a:pt x="3" y="93"/>
                    <a:pt x="3" y="93"/>
                  </a:cubicBezTo>
                  <a:cubicBezTo>
                    <a:pt x="3" y="91"/>
                    <a:pt x="4" y="89"/>
                    <a:pt x="4" y="87"/>
                  </a:cubicBezTo>
                  <a:cubicBezTo>
                    <a:pt x="4" y="87"/>
                    <a:pt x="4" y="87"/>
                    <a:pt x="4" y="87"/>
                  </a:cubicBezTo>
                  <a:cubicBezTo>
                    <a:pt x="3" y="89"/>
                    <a:pt x="3" y="91"/>
                    <a:pt x="2" y="93"/>
                  </a:cubicBezTo>
                  <a:close/>
                  <a:moveTo>
                    <a:pt x="127" y="2"/>
                  </a:moveTo>
                  <a:cubicBezTo>
                    <a:pt x="127" y="2"/>
                    <a:pt x="127" y="2"/>
                    <a:pt x="127" y="2"/>
                  </a:cubicBezTo>
                  <a:cubicBezTo>
                    <a:pt x="125" y="2"/>
                    <a:pt x="123" y="2"/>
                    <a:pt x="122" y="2"/>
                  </a:cubicBezTo>
                  <a:cubicBezTo>
                    <a:pt x="121" y="2"/>
                    <a:pt x="121" y="2"/>
                    <a:pt x="121" y="2"/>
                  </a:cubicBezTo>
                  <a:cubicBezTo>
                    <a:pt x="121" y="1"/>
                    <a:pt x="121" y="1"/>
                    <a:pt x="121" y="1"/>
                  </a:cubicBezTo>
                  <a:cubicBezTo>
                    <a:pt x="122" y="1"/>
                    <a:pt x="122" y="1"/>
                    <a:pt x="122" y="1"/>
                  </a:cubicBezTo>
                  <a:cubicBezTo>
                    <a:pt x="124" y="1"/>
                    <a:pt x="126" y="1"/>
                    <a:pt x="127" y="1"/>
                  </a:cubicBezTo>
                  <a:cubicBezTo>
                    <a:pt x="128" y="1"/>
                    <a:pt x="128" y="1"/>
                    <a:pt x="128" y="1"/>
                  </a:cubicBezTo>
                  <a:lnTo>
                    <a:pt x="127" y="2"/>
                  </a:lnTo>
                  <a:close/>
                  <a:moveTo>
                    <a:pt x="122" y="2"/>
                  </a:moveTo>
                  <a:cubicBezTo>
                    <a:pt x="124" y="2"/>
                    <a:pt x="125" y="2"/>
                    <a:pt x="127" y="2"/>
                  </a:cubicBezTo>
                  <a:cubicBezTo>
                    <a:pt x="127" y="1"/>
                    <a:pt x="127" y="1"/>
                    <a:pt x="127" y="1"/>
                  </a:cubicBezTo>
                  <a:cubicBezTo>
                    <a:pt x="125" y="1"/>
                    <a:pt x="124" y="1"/>
                    <a:pt x="122" y="1"/>
                  </a:cubicBezTo>
                  <a:lnTo>
                    <a:pt x="122" y="2"/>
                  </a:lnTo>
                  <a:close/>
                  <a:moveTo>
                    <a:pt x="5" y="85"/>
                  </a:moveTo>
                  <a:cubicBezTo>
                    <a:pt x="4" y="85"/>
                    <a:pt x="4" y="85"/>
                    <a:pt x="4" y="85"/>
                  </a:cubicBezTo>
                  <a:cubicBezTo>
                    <a:pt x="4" y="85"/>
                    <a:pt x="4" y="85"/>
                    <a:pt x="4" y="85"/>
                  </a:cubicBezTo>
                  <a:cubicBezTo>
                    <a:pt x="5" y="83"/>
                    <a:pt x="5" y="81"/>
                    <a:pt x="6" y="79"/>
                  </a:cubicBezTo>
                  <a:cubicBezTo>
                    <a:pt x="6" y="79"/>
                    <a:pt x="6" y="79"/>
                    <a:pt x="6" y="79"/>
                  </a:cubicBezTo>
                  <a:cubicBezTo>
                    <a:pt x="7" y="79"/>
                    <a:pt x="7" y="79"/>
                    <a:pt x="7" y="79"/>
                  </a:cubicBezTo>
                  <a:cubicBezTo>
                    <a:pt x="7" y="79"/>
                    <a:pt x="7" y="79"/>
                    <a:pt x="7" y="79"/>
                  </a:cubicBezTo>
                  <a:cubicBezTo>
                    <a:pt x="6" y="81"/>
                    <a:pt x="6" y="83"/>
                    <a:pt x="5" y="85"/>
                  </a:cubicBezTo>
                  <a:close/>
                  <a:moveTo>
                    <a:pt x="4" y="85"/>
                  </a:moveTo>
                  <a:cubicBezTo>
                    <a:pt x="5" y="85"/>
                    <a:pt x="5" y="85"/>
                    <a:pt x="5" y="85"/>
                  </a:cubicBezTo>
                  <a:cubicBezTo>
                    <a:pt x="5" y="83"/>
                    <a:pt x="6" y="81"/>
                    <a:pt x="7" y="80"/>
                  </a:cubicBezTo>
                  <a:cubicBezTo>
                    <a:pt x="6" y="79"/>
                    <a:pt x="6" y="79"/>
                    <a:pt x="6" y="79"/>
                  </a:cubicBezTo>
                  <a:cubicBezTo>
                    <a:pt x="5" y="81"/>
                    <a:pt x="5" y="83"/>
                    <a:pt x="4" y="85"/>
                  </a:cubicBezTo>
                  <a:close/>
                  <a:moveTo>
                    <a:pt x="119" y="2"/>
                  </a:moveTo>
                  <a:cubicBezTo>
                    <a:pt x="119" y="2"/>
                    <a:pt x="119" y="2"/>
                    <a:pt x="119" y="2"/>
                  </a:cubicBezTo>
                  <a:cubicBezTo>
                    <a:pt x="117" y="2"/>
                    <a:pt x="115" y="2"/>
                    <a:pt x="113" y="2"/>
                  </a:cubicBezTo>
                  <a:cubicBezTo>
                    <a:pt x="113" y="2"/>
                    <a:pt x="113" y="2"/>
                    <a:pt x="113" y="2"/>
                  </a:cubicBezTo>
                  <a:cubicBezTo>
                    <a:pt x="113" y="1"/>
                    <a:pt x="113" y="1"/>
                    <a:pt x="113" y="1"/>
                  </a:cubicBezTo>
                  <a:cubicBezTo>
                    <a:pt x="113" y="1"/>
                    <a:pt x="113" y="1"/>
                    <a:pt x="113" y="1"/>
                  </a:cubicBezTo>
                  <a:cubicBezTo>
                    <a:pt x="115" y="0"/>
                    <a:pt x="117" y="0"/>
                    <a:pt x="119" y="1"/>
                  </a:cubicBezTo>
                  <a:cubicBezTo>
                    <a:pt x="119" y="1"/>
                    <a:pt x="119" y="1"/>
                    <a:pt x="119" y="1"/>
                  </a:cubicBezTo>
                  <a:lnTo>
                    <a:pt x="119" y="2"/>
                  </a:lnTo>
                  <a:close/>
                  <a:moveTo>
                    <a:pt x="114" y="1"/>
                  </a:moveTo>
                  <a:cubicBezTo>
                    <a:pt x="115" y="1"/>
                    <a:pt x="117" y="1"/>
                    <a:pt x="119" y="1"/>
                  </a:cubicBezTo>
                  <a:cubicBezTo>
                    <a:pt x="119" y="1"/>
                    <a:pt x="119" y="1"/>
                    <a:pt x="119" y="1"/>
                  </a:cubicBezTo>
                  <a:cubicBezTo>
                    <a:pt x="117" y="1"/>
                    <a:pt x="115" y="1"/>
                    <a:pt x="114" y="1"/>
                  </a:cubicBezTo>
                  <a:close/>
                  <a:moveTo>
                    <a:pt x="8" y="77"/>
                  </a:moveTo>
                  <a:cubicBezTo>
                    <a:pt x="7" y="77"/>
                    <a:pt x="7" y="77"/>
                    <a:pt x="7" y="77"/>
                  </a:cubicBezTo>
                  <a:cubicBezTo>
                    <a:pt x="7" y="77"/>
                    <a:pt x="7" y="77"/>
                    <a:pt x="7" y="77"/>
                  </a:cubicBezTo>
                  <a:cubicBezTo>
                    <a:pt x="7" y="75"/>
                    <a:pt x="8" y="73"/>
                    <a:pt x="9" y="71"/>
                  </a:cubicBezTo>
                  <a:cubicBezTo>
                    <a:pt x="9" y="71"/>
                    <a:pt x="9" y="71"/>
                    <a:pt x="9" y="71"/>
                  </a:cubicBezTo>
                  <a:cubicBezTo>
                    <a:pt x="10" y="72"/>
                    <a:pt x="10" y="72"/>
                    <a:pt x="10" y="72"/>
                  </a:cubicBezTo>
                  <a:cubicBezTo>
                    <a:pt x="10" y="72"/>
                    <a:pt x="10" y="72"/>
                    <a:pt x="10" y="72"/>
                  </a:cubicBezTo>
                  <a:cubicBezTo>
                    <a:pt x="9" y="74"/>
                    <a:pt x="8" y="75"/>
                    <a:pt x="8" y="77"/>
                  </a:cubicBezTo>
                  <a:close/>
                  <a:moveTo>
                    <a:pt x="7" y="77"/>
                  </a:moveTo>
                  <a:cubicBezTo>
                    <a:pt x="8" y="77"/>
                    <a:pt x="8" y="77"/>
                    <a:pt x="8" y="77"/>
                  </a:cubicBezTo>
                  <a:cubicBezTo>
                    <a:pt x="8" y="75"/>
                    <a:pt x="9" y="74"/>
                    <a:pt x="10" y="72"/>
                  </a:cubicBezTo>
                  <a:cubicBezTo>
                    <a:pt x="9" y="72"/>
                    <a:pt x="9" y="72"/>
                    <a:pt x="9" y="72"/>
                  </a:cubicBezTo>
                  <a:cubicBezTo>
                    <a:pt x="8" y="73"/>
                    <a:pt x="8" y="75"/>
                    <a:pt x="7" y="77"/>
                  </a:cubicBezTo>
                  <a:close/>
                  <a:moveTo>
                    <a:pt x="111" y="2"/>
                  </a:moveTo>
                  <a:cubicBezTo>
                    <a:pt x="111" y="2"/>
                    <a:pt x="111" y="2"/>
                    <a:pt x="111" y="2"/>
                  </a:cubicBezTo>
                  <a:cubicBezTo>
                    <a:pt x="109" y="2"/>
                    <a:pt x="107" y="2"/>
                    <a:pt x="105" y="2"/>
                  </a:cubicBezTo>
                  <a:cubicBezTo>
                    <a:pt x="105" y="2"/>
                    <a:pt x="105" y="2"/>
                    <a:pt x="105" y="2"/>
                  </a:cubicBezTo>
                  <a:cubicBezTo>
                    <a:pt x="105" y="1"/>
                    <a:pt x="105" y="1"/>
                    <a:pt x="105" y="1"/>
                  </a:cubicBezTo>
                  <a:cubicBezTo>
                    <a:pt x="105" y="1"/>
                    <a:pt x="105" y="1"/>
                    <a:pt x="105" y="1"/>
                  </a:cubicBezTo>
                  <a:cubicBezTo>
                    <a:pt x="107" y="1"/>
                    <a:pt x="109" y="1"/>
                    <a:pt x="111" y="1"/>
                  </a:cubicBezTo>
                  <a:cubicBezTo>
                    <a:pt x="111" y="1"/>
                    <a:pt x="111" y="1"/>
                    <a:pt x="111" y="1"/>
                  </a:cubicBezTo>
                  <a:lnTo>
                    <a:pt x="111" y="2"/>
                  </a:lnTo>
                  <a:close/>
                  <a:moveTo>
                    <a:pt x="105" y="2"/>
                  </a:moveTo>
                  <a:cubicBezTo>
                    <a:pt x="107" y="2"/>
                    <a:pt x="109" y="2"/>
                    <a:pt x="111" y="2"/>
                  </a:cubicBezTo>
                  <a:cubicBezTo>
                    <a:pt x="111" y="1"/>
                    <a:pt x="111" y="1"/>
                    <a:pt x="111" y="1"/>
                  </a:cubicBezTo>
                  <a:cubicBezTo>
                    <a:pt x="109" y="1"/>
                    <a:pt x="107" y="1"/>
                    <a:pt x="105" y="1"/>
                  </a:cubicBezTo>
                  <a:lnTo>
                    <a:pt x="105" y="2"/>
                  </a:lnTo>
                  <a:close/>
                  <a:moveTo>
                    <a:pt x="11" y="70"/>
                  </a:moveTo>
                  <a:cubicBezTo>
                    <a:pt x="10" y="69"/>
                    <a:pt x="10" y="69"/>
                    <a:pt x="10" y="69"/>
                  </a:cubicBezTo>
                  <a:cubicBezTo>
                    <a:pt x="10" y="69"/>
                    <a:pt x="10" y="69"/>
                    <a:pt x="10" y="69"/>
                  </a:cubicBezTo>
                  <a:cubicBezTo>
                    <a:pt x="10" y="67"/>
                    <a:pt x="11" y="66"/>
                    <a:pt x="12" y="64"/>
                  </a:cubicBezTo>
                  <a:cubicBezTo>
                    <a:pt x="12" y="64"/>
                    <a:pt x="12" y="64"/>
                    <a:pt x="12" y="64"/>
                  </a:cubicBezTo>
                  <a:cubicBezTo>
                    <a:pt x="13" y="64"/>
                    <a:pt x="13" y="64"/>
                    <a:pt x="13" y="64"/>
                  </a:cubicBezTo>
                  <a:cubicBezTo>
                    <a:pt x="13" y="64"/>
                    <a:pt x="13" y="64"/>
                    <a:pt x="13" y="64"/>
                  </a:cubicBezTo>
                  <a:cubicBezTo>
                    <a:pt x="12" y="66"/>
                    <a:pt x="12" y="68"/>
                    <a:pt x="11" y="70"/>
                  </a:cubicBezTo>
                  <a:close/>
                  <a:moveTo>
                    <a:pt x="10" y="69"/>
                  </a:moveTo>
                  <a:cubicBezTo>
                    <a:pt x="11" y="69"/>
                    <a:pt x="11" y="69"/>
                    <a:pt x="11" y="69"/>
                  </a:cubicBezTo>
                  <a:cubicBezTo>
                    <a:pt x="11" y="68"/>
                    <a:pt x="12" y="66"/>
                    <a:pt x="13" y="64"/>
                  </a:cubicBezTo>
                  <a:cubicBezTo>
                    <a:pt x="12" y="64"/>
                    <a:pt x="12" y="64"/>
                    <a:pt x="12" y="64"/>
                  </a:cubicBezTo>
                  <a:cubicBezTo>
                    <a:pt x="12" y="66"/>
                    <a:pt x="11" y="68"/>
                    <a:pt x="10" y="69"/>
                  </a:cubicBezTo>
                  <a:close/>
                  <a:moveTo>
                    <a:pt x="103" y="2"/>
                  </a:moveTo>
                  <a:cubicBezTo>
                    <a:pt x="103" y="2"/>
                    <a:pt x="103" y="2"/>
                    <a:pt x="103" y="2"/>
                  </a:cubicBezTo>
                  <a:cubicBezTo>
                    <a:pt x="101" y="3"/>
                    <a:pt x="99" y="3"/>
                    <a:pt x="97" y="3"/>
                  </a:cubicBezTo>
                  <a:cubicBezTo>
                    <a:pt x="97" y="3"/>
                    <a:pt x="97" y="3"/>
                    <a:pt x="97" y="3"/>
                  </a:cubicBezTo>
                  <a:cubicBezTo>
                    <a:pt x="97" y="2"/>
                    <a:pt x="97" y="2"/>
                    <a:pt x="97" y="2"/>
                  </a:cubicBezTo>
                  <a:cubicBezTo>
                    <a:pt x="97" y="2"/>
                    <a:pt x="97" y="2"/>
                    <a:pt x="97" y="2"/>
                  </a:cubicBezTo>
                  <a:cubicBezTo>
                    <a:pt x="99" y="2"/>
                    <a:pt x="101" y="1"/>
                    <a:pt x="103" y="1"/>
                  </a:cubicBezTo>
                  <a:cubicBezTo>
                    <a:pt x="103" y="1"/>
                    <a:pt x="103" y="1"/>
                    <a:pt x="103" y="1"/>
                  </a:cubicBezTo>
                  <a:lnTo>
                    <a:pt x="103" y="2"/>
                  </a:lnTo>
                  <a:close/>
                  <a:moveTo>
                    <a:pt x="97" y="3"/>
                  </a:moveTo>
                  <a:cubicBezTo>
                    <a:pt x="99" y="3"/>
                    <a:pt x="101" y="2"/>
                    <a:pt x="103" y="2"/>
                  </a:cubicBezTo>
                  <a:cubicBezTo>
                    <a:pt x="103" y="1"/>
                    <a:pt x="103" y="1"/>
                    <a:pt x="103" y="1"/>
                  </a:cubicBezTo>
                  <a:cubicBezTo>
                    <a:pt x="101" y="2"/>
                    <a:pt x="99" y="2"/>
                    <a:pt x="97" y="2"/>
                  </a:cubicBezTo>
                  <a:lnTo>
                    <a:pt x="97" y="3"/>
                  </a:lnTo>
                  <a:close/>
                  <a:moveTo>
                    <a:pt x="14" y="62"/>
                  </a:moveTo>
                  <a:cubicBezTo>
                    <a:pt x="13" y="62"/>
                    <a:pt x="13" y="62"/>
                    <a:pt x="13" y="62"/>
                  </a:cubicBezTo>
                  <a:cubicBezTo>
                    <a:pt x="13" y="62"/>
                    <a:pt x="13" y="62"/>
                    <a:pt x="13" y="62"/>
                  </a:cubicBezTo>
                  <a:cubicBezTo>
                    <a:pt x="14" y="60"/>
                    <a:pt x="15" y="58"/>
                    <a:pt x="16" y="57"/>
                  </a:cubicBezTo>
                  <a:cubicBezTo>
                    <a:pt x="16" y="57"/>
                    <a:pt x="16" y="57"/>
                    <a:pt x="16" y="57"/>
                  </a:cubicBezTo>
                  <a:cubicBezTo>
                    <a:pt x="17" y="57"/>
                    <a:pt x="17" y="57"/>
                    <a:pt x="17" y="57"/>
                  </a:cubicBezTo>
                  <a:cubicBezTo>
                    <a:pt x="17" y="57"/>
                    <a:pt x="17" y="57"/>
                    <a:pt x="17" y="57"/>
                  </a:cubicBezTo>
                  <a:cubicBezTo>
                    <a:pt x="16" y="59"/>
                    <a:pt x="15" y="61"/>
                    <a:pt x="14" y="62"/>
                  </a:cubicBezTo>
                  <a:close/>
                  <a:moveTo>
                    <a:pt x="14" y="62"/>
                  </a:moveTo>
                  <a:cubicBezTo>
                    <a:pt x="14" y="62"/>
                    <a:pt x="14" y="62"/>
                    <a:pt x="14" y="62"/>
                  </a:cubicBezTo>
                  <a:cubicBezTo>
                    <a:pt x="15" y="61"/>
                    <a:pt x="16" y="59"/>
                    <a:pt x="17" y="57"/>
                  </a:cubicBezTo>
                  <a:cubicBezTo>
                    <a:pt x="16" y="57"/>
                    <a:pt x="16" y="57"/>
                    <a:pt x="16" y="57"/>
                  </a:cubicBezTo>
                  <a:cubicBezTo>
                    <a:pt x="15" y="59"/>
                    <a:pt x="14" y="60"/>
                    <a:pt x="14" y="62"/>
                  </a:cubicBezTo>
                  <a:close/>
                  <a:moveTo>
                    <a:pt x="95" y="4"/>
                  </a:moveTo>
                  <a:cubicBezTo>
                    <a:pt x="95" y="4"/>
                    <a:pt x="95" y="4"/>
                    <a:pt x="95" y="4"/>
                  </a:cubicBezTo>
                  <a:cubicBezTo>
                    <a:pt x="93" y="4"/>
                    <a:pt x="91" y="4"/>
                    <a:pt x="89" y="5"/>
                  </a:cubicBezTo>
                  <a:cubicBezTo>
                    <a:pt x="89" y="5"/>
                    <a:pt x="89" y="5"/>
                    <a:pt x="89" y="5"/>
                  </a:cubicBezTo>
                  <a:cubicBezTo>
                    <a:pt x="89" y="4"/>
                    <a:pt x="89" y="4"/>
                    <a:pt x="89" y="4"/>
                  </a:cubicBezTo>
                  <a:cubicBezTo>
                    <a:pt x="89" y="4"/>
                    <a:pt x="89" y="4"/>
                    <a:pt x="89" y="4"/>
                  </a:cubicBezTo>
                  <a:cubicBezTo>
                    <a:pt x="91" y="3"/>
                    <a:pt x="93" y="3"/>
                    <a:pt x="95" y="2"/>
                  </a:cubicBezTo>
                  <a:cubicBezTo>
                    <a:pt x="95" y="2"/>
                    <a:pt x="95" y="2"/>
                    <a:pt x="95" y="2"/>
                  </a:cubicBezTo>
                  <a:lnTo>
                    <a:pt x="95" y="4"/>
                  </a:lnTo>
                  <a:close/>
                  <a:moveTo>
                    <a:pt x="89" y="4"/>
                  </a:moveTo>
                  <a:cubicBezTo>
                    <a:pt x="91" y="4"/>
                    <a:pt x="93" y="4"/>
                    <a:pt x="95" y="3"/>
                  </a:cubicBezTo>
                  <a:cubicBezTo>
                    <a:pt x="95" y="3"/>
                    <a:pt x="95" y="3"/>
                    <a:pt x="95" y="3"/>
                  </a:cubicBezTo>
                  <a:cubicBezTo>
                    <a:pt x="93" y="3"/>
                    <a:pt x="91" y="3"/>
                    <a:pt x="89" y="4"/>
                  </a:cubicBezTo>
                  <a:close/>
                  <a:moveTo>
                    <a:pt x="18" y="55"/>
                  </a:moveTo>
                  <a:cubicBezTo>
                    <a:pt x="17" y="55"/>
                    <a:pt x="17" y="55"/>
                    <a:pt x="17" y="55"/>
                  </a:cubicBezTo>
                  <a:cubicBezTo>
                    <a:pt x="17" y="55"/>
                    <a:pt x="17" y="55"/>
                    <a:pt x="17" y="55"/>
                  </a:cubicBezTo>
                  <a:cubicBezTo>
                    <a:pt x="18" y="53"/>
                    <a:pt x="20" y="52"/>
                    <a:pt x="21" y="50"/>
                  </a:cubicBezTo>
                  <a:cubicBezTo>
                    <a:pt x="21" y="50"/>
                    <a:pt x="21" y="50"/>
                    <a:pt x="21" y="50"/>
                  </a:cubicBezTo>
                  <a:cubicBezTo>
                    <a:pt x="22" y="50"/>
                    <a:pt x="22" y="50"/>
                    <a:pt x="22" y="50"/>
                  </a:cubicBezTo>
                  <a:cubicBezTo>
                    <a:pt x="22" y="51"/>
                    <a:pt x="22" y="51"/>
                    <a:pt x="22" y="51"/>
                  </a:cubicBezTo>
                  <a:cubicBezTo>
                    <a:pt x="21" y="52"/>
                    <a:pt x="19" y="54"/>
                    <a:pt x="18" y="55"/>
                  </a:cubicBezTo>
                  <a:close/>
                  <a:moveTo>
                    <a:pt x="18" y="55"/>
                  </a:moveTo>
                  <a:cubicBezTo>
                    <a:pt x="18" y="55"/>
                    <a:pt x="18" y="55"/>
                    <a:pt x="18" y="55"/>
                  </a:cubicBezTo>
                  <a:cubicBezTo>
                    <a:pt x="19" y="54"/>
                    <a:pt x="20" y="52"/>
                    <a:pt x="21" y="51"/>
                  </a:cubicBezTo>
                  <a:cubicBezTo>
                    <a:pt x="21" y="50"/>
                    <a:pt x="21" y="50"/>
                    <a:pt x="21" y="50"/>
                  </a:cubicBezTo>
                  <a:cubicBezTo>
                    <a:pt x="20" y="52"/>
                    <a:pt x="19" y="53"/>
                    <a:pt x="18" y="55"/>
                  </a:cubicBezTo>
                  <a:close/>
                  <a:moveTo>
                    <a:pt x="87" y="5"/>
                  </a:moveTo>
                  <a:cubicBezTo>
                    <a:pt x="87" y="5"/>
                    <a:pt x="87" y="5"/>
                    <a:pt x="87" y="5"/>
                  </a:cubicBezTo>
                  <a:cubicBezTo>
                    <a:pt x="85" y="6"/>
                    <a:pt x="83" y="6"/>
                    <a:pt x="82" y="7"/>
                  </a:cubicBezTo>
                  <a:cubicBezTo>
                    <a:pt x="81" y="7"/>
                    <a:pt x="81" y="7"/>
                    <a:pt x="81" y="7"/>
                  </a:cubicBezTo>
                  <a:cubicBezTo>
                    <a:pt x="81" y="6"/>
                    <a:pt x="81" y="6"/>
                    <a:pt x="81" y="6"/>
                  </a:cubicBezTo>
                  <a:cubicBezTo>
                    <a:pt x="81" y="6"/>
                    <a:pt x="81" y="6"/>
                    <a:pt x="81" y="6"/>
                  </a:cubicBezTo>
                  <a:cubicBezTo>
                    <a:pt x="83" y="5"/>
                    <a:pt x="85" y="5"/>
                    <a:pt x="87" y="4"/>
                  </a:cubicBezTo>
                  <a:cubicBezTo>
                    <a:pt x="87" y="4"/>
                    <a:pt x="87" y="4"/>
                    <a:pt x="87" y="4"/>
                  </a:cubicBezTo>
                  <a:lnTo>
                    <a:pt x="87" y="5"/>
                  </a:lnTo>
                  <a:close/>
                  <a:moveTo>
                    <a:pt x="82" y="7"/>
                  </a:moveTo>
                  <a:cubicBezTo>
                    <a:pt x="83" y="6"/>
                    <a:pt x="85" y="6"/>
                    <a:pt x="87" y="5"/>
                  </a:cubicBezTo>
                  <a:cubicBezTo>
                    <a:pt x="87" y="4"/>
                    <a:pt x="87" y="4"/>
                    <a:pt x="87" y="4"/>
                  </a:cubicBezTo>
                  <a:cubicBezTo>
                    <a:pt x="85" y="5"/>
                    <a:pt x="83" y="5"/>
                    <a:pt x="81" y="6"/>
                  </a:cubicBezTo>
                  <a:lnTo>
                    <a:pt x="82" y="7"/>
                  </a:lnTo>
                  <a:close/>
                  <a:moveTo>
                    <a:pt x="23" y="49"/>
                  </a:moveTo>
                  <a:cubicBezTo>
                    <a:pt x="22" y="48"/>
                    <a:pt x="22" y="48"/>
                    <a:pt x="22" y="48"/>
                  </a:cubicBezTo>
                  <a:cubicBezTo>
                    <a:pt x="22" y="48"/>
                    <a:pt x="22" y="48"/>
                    <a:pt x="22" y="48"/>
                  </a:cubicBezTo>
                  <a:cubicBezTo>
                    <a:pt x="23" y="46"/>
                    <a:pt x="24" y="45"/>
                    <a:pt x="26" y="43"/>
                  </a:cubicBezTo>
                  <a:cubicBezTo>
                    <a:pt x="26" y="43"/>
                    <a:pt x="26" y="43"/>
                    <a:pt x="26" y="43"/>
                  </a:cubicBezTo>
                  <a:cubicBezTo>
                    <a:pt x="27" y="44"/>
                    <a:pt x="27" y="44"/>
                    <a:pt x="27" y="44"/>
                  </a:cubicBezTo>
                  <a:cubicBezTo>
                    <a:pt x="27" y="44"/>
                    <a:pt x="27" y="44"/>
                    <a:pt x="27" y="44"/>
                  </a:cubicBezTo>
                  <a:cubicBezTo>
                    <a:pt x="25" y="46"/>
                    <a:pt x="24" y="47"/>
                    <a:pt x="23" y="49"/>
                  </a:cubicBezTo>
                  <a:close/>
                  <a:moveTo>
                    <a:pt x="22" y="48"/>
                  </a:moveTo>
                  <a:cubicBezTo>
                    <a:pt x="23" y="48"/>
                    <a:pt x="23" y="48"/>
                    <a:pt x="23" y="48"/>
                  </a:cubicBezTo>
                  <a:cubicBezTo>
                    <a:pt x="24" y="47"/>
                    <a:pt x="25" y="46"/>
                    <a:pt x="26" y="44"/>
                  </a:cubicBezTo>
                  <a:cubicBezTo>
                    <a:pt x="26" y="44"/>
                    <a:pt x="26" y="44"/>
                    <a:pt x="26" y="44"/>
                  </a:cubicBezTo>
                  <a:cubicBezTo>
                    <a:pt x="25" y="45"/>
                    <a:pt x="23" y="47"/>
                    <a:pt x="22" y="48"/>
                  </a:cubicBezTo>
                  <a:close/>
                  <a:moveTo>
                    <a:pt x="79" y="8"/>
                  </a:moveTo>
                  <a:cubicBezTo>
                    <a:pt x="79" y="8"/>
                    <a:pt x="79" y="8"/>
                    <a:pt x="79" y="8"/>
                  </a:cubicBezTo>
                  <a:cubicBezTo>
                    <a:pt x="78" y="8"/>
                    <a:pt x="76" y="9"/>
                    <a:pt x="74" y="10"/>
                  </a:cubicBezTo>
                  <a:cubicBezTo>
                    <a:pt x="74" y="10"/>
                    <a:pt x="74" y="10"/>
                    <a:pt x="74" y="10"/>
                  </a:cubicBezTo>
                  <a:cubicBezTo>
                    <a:pt x="73" y="9"/>
                    <a:pt x="73" y="9"/>
                    <a:pt x="73" y="9"/>
                  </a:cubicBezTo>
                  <a:cubicBezTo>
                    <a:pt x="73" y="8"/>
                    <a:pt x="73" y="8"/>
                    <a:pt x="73" y="8"/>
                  </a:cubicBezTo>
                  <a:cubicBezTo>
                    <a:pt x="75" y="8"/>
                    <a:pt x="77" y="7"/>
                    <a:pt x="79" y="6"/>
                  </a:cubicBezTo>
                  <a:cubicBezTo>
                    <a:pt x="79" y="6"/>
                    <a:pt x="79" y="6"/>
                    <a:pt x="79" y="6"/>
                  </a:cubicBezTo>
                  <a:lnTo>
                    <a:pt x="79" y="8"/>
                  </a:lnTo>
                  <a:close/>
                  <a:moveTo>
                    <a:pt x="74" y="9"/>
                  </a:moveTo>
                  <a:cubicBezTo>
                    <a:pt x="76" y="9"/>
                    <a:pt x="77" y="8"/>
                    <a:pt x="79" y="7"/>
                  </a:cubicBezTo>
                  <a:cubicBezTo>
                    <a:pt x="79" y="7"/>
                    <a:pt x="79" y="7"/>
                    <a:pt x="79" y="7"/>
                  </a:cubicBezTo>
                  <a:cubicBezTo>
                    <a:pt x="77" y="7"/>
                    <a:pt x="75" y="8"/>
                    <a:pt x="74" y="9"/>
                  </a:cubicBezTo>
                  <a:close/>
                  <a:moveTo>
                    <a:pt x="28" y="42"/>
                  </a:moveTo>
                  <a:cubicBezTo>
                    <a:pt x="27" y="42"/>
                    <a:pt x="27" y="42"/>
                    <a:pt x="27" y="42"/>
                  </a:cubicBezTo>
                  <a:cubicBezTo>
                    <a:pt x="27" y="41"/>
                    <a:pt x="27" y="41"/>
                    <a:pt x="27" y="41"/>
                  </a:cubicBezTo>
                  <a:cubicBezTo>
                    <a:pt x="28" y="40"/>
                    <a:pt x="30" y="39"/>
                    <a:pt x="31" y="37"/>
                  </a:cubicBezTo>
                  <a:cubicBezTo>
                    <a:pt x="31" y="37"/>
                    <a:pt x="31" y="37"/>
                    <a:pt x="31" y="37"/>
                  </a:cubicBezTo>
                  <a:cubicBezTo>
                    <a:pt x="32" y="38"/>
                    <a:pt x="32" y="38"/>
                    <a:pt x="32" y="38"/>
                  </a:cubicBezTo>
                  <a:cubicBezTo>
                    <a:pt x="32" y="38"/>
                    <a:pt x="32" y="38"/>
                    <a:pt x="32" y="38"/>
                  </a:cubicBezTo>
                  <a:cubicBezTo>
                    <a:pt x="31" y="39"/>
                    <a:pt x="29" y="41"/>
                    <a:pt x="28" y="42"/>
                  </a:cubicBezTo>
                  <a:close/>
                  <a:moveTo>
                    <a:pt x="27" y="42"/>
                  </a:moveTo>
                  <a:cubicBezTo>
                    <a:pt x="28" y="42"/>
                    <a:pt x="28" y="42"/>
                    <a:pt x="28" y="42"/>
                  </a:cubicBezTo>
                  <a:cubicBezTo>
                    <a:pt x="29" y="41"/>
                    <a:pt x="30" y="39"/>
                    <a:pt x="32" y="38"/>
                  </a:cubicBezTo>
                  <a:cubicBezTo>
                    <a:pt x="31" y="37"/>
                    <a:pt x="31" y="37"/>
                    <a:pt x="31" y="37"/>
                  </a:cubicBezTo>
                  <a:cubicBezTo>
                    <a:pt x="30" y="39"/>
                    <a:pt x="29" y="40"/>
                    <a:pt x="27" y="42"/>
                  </a:cubicBezTo>
                  <a:close/>
                  <a:moveTo>
                    <a:pt x="72" y="10"/>
                  </a:moveTo>
                  <a:cubicBezTo>
                    <a:pt x="72" y="10"/>
                    <a:pt x="72" y="10"/>
                    <a:pt x="72" y="10"/>
                  </a:cubicBezTo>
                  <a:cubicBezTo>
                    <a:pt x="70" y="11"/>
                    <a:pt x="68" y="12"/>
                    <a:pt x="66" y="13"/>
                  </a:cubicBezTo>
                  <a:cubicBezTo>
                    <a:pt x="66" y="13"/>
                    <a:pt x="66" y="13"/>
                    <a:pt x="66" y="13"/>
                  </a:cubicBezTo>
                  <a:cubicBezTo>
                    <a:pt x="66" y="12"/>
                    <a:pt x="66" y="12"/>
                    <a:pt x="66" y="12"/>
                  </a:cubicBezTo>
                  <a:cubicBezTo>
                    <a:pt x="66" y="12"/>
                    <a:pt x="66" y="12"/>
                    <a:pt x="66" y="12"/>
                  </a:cubicBezTo>
                  <a:cubicBezTo>
                    <a:pt x="68" y="11"/>
                    <a:pt x="69" y="10"/>
                    <a:pt x="71" y="9"/>
                  </a:cubicBezTo>
                  <a:cubicBezTo>
                    <a:pt x="71" y="9"/>
                    <a:pt x="71" y="9"/>
                    <a:pt x="71" y="9"/>
                  </a:cubicBezTo>
                  <a:lnTo>
                    <a:pt x="72" y="10"/>
                  </a:lnTo>
                  <a:close/>
                  <a:moveTo>
                    <a:pt x="66" y="13"/>
                  </a:moveTo>
                  <a:cubicBezTo>
                    <a:pt x="68" y="12"/>
                    <a:pt x="70" y="11"/>
                    <a:pt x="71" y="10"/>
                  </a:cubicBezTo>
                  <a:cubicBezTo>
                    <a:pt x="71" y="10"/>
                    <a:pt x="71" y="10"/>
                    <a:pt x="71" y="10"/>
                  </a:cubicBezTo>
                  <a:cubicBezTo>
                    <a:pt x="69" y="10"/>
                    <a:pt x="68" y="11"/>
                    <a:pt x="66" y="12"/>
                  </a:cubicBezTo>
                  <a:lnTo>
                    <a:pt x="66" y="13"/>
                  </a:lnTo>
                  <a:close/>
                  <a:moveTo>
                    <a:pt x="33" y="36"/>
                  </a:moveTo>
                  <a:cubicBezTo>
                    <a:pt x="33" y="36"/>
                    <a:pt x="33" y="36"/>
                    <a:pt x="33" y="36"/>
                  </a:cubicBezTo>
                  <a:cubicBezTo>
                    <a:pt x="33" y="35"/>
                    <a:pt x="33" y="35"/>
                    <a:pt x="33" y="35"/>
                  </a:cubicBezTo>
                  <a:cubicBezTo>
                    <a:pt x="33" y="35"/>
                    <a:pt x="33" y="35"/>
                    <a:pt x="34" y="34"/>
                  </a:cubicBezTo>
                  <a:cubicBezTo>
                    <a:pt x="35" y="33"/>
                    <a:pt x="36" y="32"/>
                    <a:pt x="37" y="31"/>
                  </a:cubicBezTo>
                  <a:cubicBezTo>
                    <a:pt x="37" y="31"/>
                    <a:pt x="37" y="31"/>
                    <a:pt x="37" y="31"/>
                  </a:cubicBezTo>
                  <a:cubicBezTo>
                    <a:pt x="38" y="32"/>
                    <a:pt x="38" y="32"/>
                    <a:pt x="38" y="32"/>
                  </a:cubicBezTo>
                  <a:cubicBezTo>
                    <a:pt x="38" y="32"/>
                    <a:pt x="38" y="32"/>
                    <a:pt x="38" y="32"/>
                  </a:cubicBezTo>
                  <a:cubicBezTo>
                    <a:pt x="37" y="33"/>
                    <a:pt x="36" y="34"/>
                    <a:pt x="35" y="35"/>
                  </a:cubicBezTo>
                  <a:cubicBezTo>
                    <a:pt x="34" y="36"/>
                    <a:pt x="34" y="36"/>
                    <a:pt x="34" y="36"/>
                  </a:cubicBezTo>
                  <a:lnTo>
                    <a:pt x="33" y="36"/>
                  </a:lnTo>
                  <a:close/>
                  <a:moveTo>
                    <a:pt x="33" y="36"/>
                  </a:moveTo>
                  <a:cubicBezTo>
                    <a:pt x="33" y="36"/>
                    <a:pt x="33" y="36"/>
                    <a:pt x="33" y="36"/>
                  </a:cubicBezTo>
                  <a:cubicBezTo>
                    <a:pt x="34" y="35"/>
                    <a:pt x="34" y="35"/>
                    <a:pt x="34" y="35"/>
                  </a:cubicBezTo>
                  <a:cubicBezTo>
                    <a:pt x="35" y="34"/>
                    <a:pt x="36" y="33"/>
                    <a:pt x="37" y="32"/>
                  </a:cubicBezTo>
                  <a:cubicBezTo>
                    <a:pt x="37" y="32"/>
                    <a:pt x="37" y="32"/>
                    <a:pt x="37" y="32"/>
                  </a:cubicBezTo>
                  <a:cubicBezTo>
                    <a:pt x="36" y="33"/>
                    <a:pt x="35" y="34"/>
                    <a:pt x="34" y="35"/>
                  </a:cubicBezTo>
                  <a:lnTo>
                    <a:pt x="33" y="36"/>
                  </a:lnTo>
                  <a:close/>
                  <a:moveTo>
                    <a:pt x="64" y="14"/>
                  </a:moveTo>
                  <a:cubicBezTo>
                    <a:pt x="64" y="14"/>
                    <a:pt x="64" y="14"/>
                    <a:pt x="64" y="14"/>
                  </a:cubicBezTo>
                  <a:cubicBezTo>
                    <a:pt x="63" y="15"/>
                    <a:pt x="61" y="16"/>
                    <a:pt x="59" y="17"/>
                  </a:cubicBezTo>
                  <a:cubicBezTo>
                    <a:pt x="59" y="17"/>
                    <a:pt x="59" y="17"/>
                    <a:pt x="59" y="17"/>
                  </a:cubicBezTo>
                  <a:cubicBezTo>
                    <a:pt x="59" y="16"/>
                    <a:pt x="59" y="16"/>
                    <a:pt x="59" y="16"/>
                  </a:cubicBezTo>
                  <a:cubicBezTo>
                    <a:pt x="59" y="15"/>
                    <a:pt x="59" y="15"/>
                    <a:pt x="59" y="15"/>
                  </a:cubicBezTo>
                  <a:cubicBezTo>
                    <a:pt x="60" y="15"/>
                    <a:pt x="62" y="14"/>
                    <a:pt x="64" y="13"/>
                  </a:cubicBezTo>
                  <a:cubicBezTo>
                    <a:pt x="64" y="13"/>
                    <a:pt x="64" y="13"/>
                    <a:pt x="64" y="13"/>
                  </a:cubicBezTo>
                  <a:lnTo>
                    <a:pt x="64" y="14"/>
                  </a:lnTo>
                  <a:close/>
                  <a:moveTo>
                    <a:pt x="59" y="16"/>
                  </a:moveTo>
                  <a:cubicBezTo>
                    <a:pt x="61" y="15"/>
                    <a:pt x="62" y="15"/>
                    <a:pt x="64" y="14"/>
                  </a:cubicBezTo>
                  <a:cubicBezTo>
                    <a:pt x="64" y="13"/>
                    <a:pt x="64" y="13"/>
                    <a:pt x="64" y="13"/>
                  </a:cubicBezTo>
                  <a:cubicBezTo>
                    <a:pt x="62" y="14"/>
                    <a:pt x="60" y="15"/>
                    <a:pt x="59" y="16"/>
                  </a:cubicBezTo>
                  <a:close/>
                  <a:moveTo>
                    <a:pt x="39" y="31"/>
                  </a:moveTo>
                  <a:cubicBezTo>
                    <a:pt x="39" y="30"/>
                    <a:pt x="39" y="30"/>
                    <a:pt x="39" y="30"/>
                  </a:cubicBezTo>
                  <a:cubicBezTo>
                    <a:pt x="39" y="30"/>
                    <a:pt x="39" y="30"/>
                    <a:pt x="39" y="30"/>
                  </a:cubicBezTo>
                  <a:cubicBezTo>
                    <a:pt x="40" y="29"/>
                    <a:pt x="42" y="27"/>
                    <a:pt x="43" y="26"/>
                  </a:cubicBezTo>
                  <a:cubicBezTo>
                    <a:pt x="43" y="26"/>
                    <a:pt x="43" y="26"/>
                    <a:pt x="43" y="26"/>
                  </a:cubicBezTo>
                  <a:cubicBezTo>
                    <a:pt x="44" y="27"/>
                    <a:pt x="44" y="27"/>
                    <a:pt x="44" y="27"/>
                  </a:cubicBezTo>
                  <a:cubicBezTo>
                    <a:pt x="44" y="27"/>
                    <a:pt x="44" y="27"/>
                    <a:pt x="44" y="27"/>
                  </a:cubicBezTo>
                  <a:cubicBezTo>
                    <a:pt x="42" y="28"/>
                    <a:pt x="41" y="29"/>
                    <a:pt x="39" y="31"/>
                  </a:cubicBezTo>
                  <a:close/>
                  <a:moveTo>
                    <a:pt x="39" y="30"/>
                  </a:moveTo>
                  <a:cubicBezTo>
                    <a:pt x="39" y="30"/>
                    <a:pt x="39" y="30"/>
                    <a:pt x="39" y="30"/>
                  </a:cubicBezTo>
                  <a:cubicBezTo>
                    <a:pt x="41" y="29"/>
                    <a:pt x="42" y="28"/>
                    <a:pt x="44" y="27"/>
                  </a:cubicBezTo>
                  <a:cubicBezTo>
                    <a:pt x="43" y="26"/>
                    <a:pt x="43" y="26"/>
                    <a:pt x="43" y="26"/>
                  </a:cubicBezTo>
                  <a:cubicBezTo>
                    <a:pt x="42" y="28"/>
                    <a:pt x="40" y="29"/>
                    <a:pt x="39" y="30"/>
                  </a:cubicBezTo>
                  <a:close/>
                  <a:moveTo>
                    <a:pt x="57" y="18"/>
                  </a:moveTo>
                  <a:cubicBezTo>
                    <a:pt x="57" y="18"/>
                    <a:pt x="57" y="18"/>
                    <a:pt x="57" y="18"/>
                  </a:cubicBezTo>
                  <a:cubicBezTo>
                    <a:pt x="56" y="19"/>
                    <a:pt x="54" y="20"/>
                    <a:pt x="52" y="21"/>
                  </a:cubicBezTo>
                  <a:cubicBezTo>
                    <a:pt x="52" y="21"/>
                    <a:pt x="52" y="21"/>
                    <a:pt x="52" y="21"/>
                  </a:cubicBezTo>
                  <a:cubicBezTo>
                    <a:pt x="52" y="20"/>
                    <a:pt x="52" y="20"/>
                    <a:pt x="52" y="20"/>
                  </a:cubicBezTo>
                  <a:cubicBezTo>
                    <a:pt x="52" y="20"/>
                    <a:pt x="52" y="20"/>
                    <a:pt x="52" y="20"/>
                  </a:cubicBezTo>
                  <a:cubicBezTo>
                    <a:pt x="53" y="19"/>
                    <a:pt x="55" y="18"/>
                    <a:pt x="57" y="17"/>
                  </a:cubicBezTo>
                  <a:cubicBezTo>
                    <a:pt x="57" y="17"/>
                    <a:pt x="57" y="17"/>
                    <a:pt x="57" y="17"/>
                  </a:cubicBezTo>
                  <a:lnTo>
                    <a:pt x="57" y="18"/>
                  </a:lnTo>
                  <a:close/>
                  <a:moveTo>
                    <a:pt x="52" y="21"/>
                  </a:moveTo>
                  <a:cubicBezTo>
                    <a:pt x="54" y="19"/>
                    <a:pt x="55" y="18"/>
                    <a:pt x="57" y="18"/>
                  </a:cubicBezTo>
                  <a:cubicBezTo>
                    <a:pt x="57" y="17"/>
                    <a:pt x="57" y="17"/>
                    <a:pt x="57" y="17"/>
                  </a:cubicBezTo>
                  <a:cubicBezTo>
                    <a:pt x="55" y="18"/>
                    <a:pt x="53" y="19"/>
                    <a:pt x="52" y="20"/>
                  </a:cubicBezTo>
                  <a:lnTo>
                    <a:pt x="52" y="21"/>
                  </a:lnTo>
                  <a:close/>
                  <a:moveTo>
                    <a:pt x="46" y="26"/>
                  </a:moveTo>
                  <a:cubicBezTo>
                    <a:pt x="45" y="25"/>
                    <a:pt x="45" y="25"/>
                    <a:pt x="45" y="25"/>
                  </a:cubicBezTo>
                  <a:cubicBezTo>
                    <a:pt x="45" y="25"/>
                    <a:pt x="45" y="25"/>
                    <a:pt x="45" y="25"/>
                  </a:cubicBezTo>
                  <a:cubicBezTo>
                    <a:pt x="46" y="23"/>
                    <a:pt x="48" y="22"/>
                    <a:pt x="50" y="21"/>
                  </a:cubicBezTo>
                  <a:cubicBezTo>
                    <a:pt x="50" y="21"/>
                    <a:pt x="50" y="21"/>
                    <a:pt x="50" y="21"/>
                  </a:cubicBezTo>
                  <a:cubicBezTo>
                    <a:pt x="50" y="22"/>
                    <a:pt x="50" y="22"/>
                    <a:pt x="50" y="22"/>
                  </a:cubicBezTo>
                  <a:cubicBezTo>
                    <a:pt x="50" y="22"/>
                    <a:pt x="50" y="22"/>
                    <a:pt x="50" y="22"/>
                  </a:cubicBezTo>
                  <a:cubicBezTo>
                    <a:pt x="49" y="23"/>
                    <a:pt x="47" y="24"/>
                    <a:pt x="46" y="26"/>
                  </a:cubicBezTo>
                  <a:close/>
                  <a:moveTo>
                    <a:pt x="45" y="25"/>
                  </a:moveTo>
                  <a:cubicBezTo>
                    <a:pt x="46" y="25"/>
                    <a:pt x="46" y="25"/>
                    <a:pt x="46" y="25"/>
                  </a:cubicBezTo>
                  <a:cubicBezTo>
                    <a:pt x="47" y="24"/>
                    <a:pt x="49" y="23"/>
                    <a:pt x="50" y="22"/>
                  </a:cubicBezTo>
                  <a:cubicBezTo>
                    <a:pt x="50" y="21"/>
                    <a:pt x="50" y="21"/>
                    <a:pt x="50" y="21"/>
                  </a:cubicBezTo>
                  <a:cubicBezTo>
                    <a:pt x="48" y="22"/>
                    <a:pt x="47" y="24"/>
                    <a:pt x="45"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7" name="Freeform 126">
              <a:extLst>
                <a:ext uri="{FF2B5EF4-FFF2-40B4-BE49-F238E27FC236}">
                  <a16:creationId xmlns:a16="http://schemas.microsoft.com/office/drawing/2014/main" xmlns="" id="{A60F65DC-51AE-42D7-A968-4C3A83B4F905}"/>
                </a:ext>
              </a:extLst>
            </p:cNvPr>
            <p:cNvSpPr>
              <a:spLocks/>
            </p:cNvSpPr>
            <p:nvPr/>
          </p:nvSpPr>
          <p:spPr bwMode="auto">
            <a:xfrm>
              <a:off x="3926555" y="4562854"/>
              <a:ext cx="212678" cy="89754"/>
            </a:xfrm>
            <a:custGeom>
              <a:avLst/>
              <a:gdLst>
                <a:gd name="T0" fmla="*/ 92 w 92"/>
                <a:gd name="T1" fmla="*/ 39 h 39"/>
                <a:gd name="T2" fmla="*/ 92 w 92"/>
                <a:gd name="T3" fmla="*/ 36 h 39"/>
                <a:gd name="T4" fmla="*/ 2 w 92"/>
                <a:gd name="T5" fmla="*/ 0 h 39"/>
                <a:gd name="T6" fmla="*/ 0 w 92"/>
                <a:gd name="T7" fmla="*/ 3 h 39"/>
                <a:gd name="T8" fmla="*/ 92 w 92"/>
                <a:gd name="T9" fmla="*/ 39 h 39"/>
              </a:gdLst>
              <a:ahLst/>
              <a:cxnLst>
                <a:cxn ang="0">
                  <a:pos x="T0" y="T1"/>
                </a:cxn>
                <a:cxn ang="0">
                  <a:pos x="T2" y="T3"/>
                </a:cxn>
                <a:cxn ang="0">
                  <a:pos x="T4" y="T5"/>
                </a:cxn>
                <a:cxn ang="0">
                  <a:pos x="T6" y="T7"/>
                </a:cxn>
                <a:cxn ang="0">
                  <a:pos x="T8" y="T9"/>
                </a:cxn>
              </a:cxnLst>
              <a:rect l="0" t="0" r="r" b="b"/>
              <a:pathLst>
                <a:path w="92" h="39">
                  <a:moveTo>
                    <a:pt x="92" y="39"/>
                  </a:moveTo>
                  <a:cubicBezTo>
                    <a:pt x="92" y="36"/>
                    <a:pt x="92" y="36"/>
                    <a:pt x="92" y="36"/>
                  </a:cubicBezTo>
                  <a:cubicBezTo>
                    <a:pt x="58" y="35"/>
                    <a:pt x="26" y="22"/>
                    <a:pt x="2" y="0"/>
                  </a:cubicBezTo>
                  <a:cubicBezTo>
                    <a:pt x="0" y="3"/>
                    <a:pt x="0" y="3"/>
                    <a:pt x="0" y="3"/>
                  </a:cubicBezTo>
                  <a:cubicBezTo>
                    <a:pt x="25" y="25"/>
                    <a:pt x="57" y="38"/>
                    <a:pt x="9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8" name="Freeform 127">
              <a:extLst>
                <a:ext uri="{FF2B5EF4-FFF2-40B4-BE49-F238E27FC236}">
                  <a16:creationId xmlns:a16="http://schemas.microsoft.com/office/drawing/2014/main" xmlns="" id="{91583552-DC35-4446-9553-D4CD5838A02A}"/>
                </a:ext>
              </a:extLst>
            </p:cNvPr>
            <p:cNvSpPr>
              <a:spLocks/>
            </p:cNvSpPr>
            <p:nvPr/>
          </p:nvSpPr>
          <p:spPr bwMode="auto">
            <a:xfrm>
              <a:off x="4157769" y="4643828"/>
              <a:ext cx="29268" cy="8780"/>
            </a:xfrm>
            <a:custGeom>
              <a:avLst/>
              <a:gdLst>
                <a:gd name="T0" fmla="*/ 13 w 13"/>
                <a:gd name="T1" fmla="*/ 0 h 4"/>
                <a:gd name="T2" fmla="*/ 0 w 13"/>
                <a:gd name="T3" fmla="*/ 1 h 4"/>
                <a:gd name="T4" fmla="*/ 0 w 13"/>
                <a:gd name="T5" fmla="*/ 4 h 4"/>
                <a:gd name="T6" fmla="*/ 13 w 13"/>
                <a:gd name="T7" fmla="*/ 3 h 4"/>
                <a:gd name="T8" fmla="*/ 13 w 13"/>
                <a:gd name="T9" fmla="*/ 0 h 4"/>
              </a:gdLst>
              <a:ahLst/>
              <a:cxnLst>
                <a:cxn ang="0">
                  <a:pos x="T0" y="T1"/>
                </a:cxn>
                <a:cxn ang="0">
                  <a:pos x="T2" y="T3"/>
                </a:cxn>
                <a:cxn ang="0">
                  <a:pos x="T4" y="T5"/>
                </a:cxn>
                <a:cxn ang="0">
                  <a:pos x="T6" y="T7"/>
                </a:cxn>
                <a:cxn ang="0">
                  <a:pos x="T8" y="T9"/>
                </a:cxn>
              </a:cxnLst>
              <a:rect l="0" t="0" r="r" b="b"/>
              <a:pathLst>
                <a:path w="13" h="4">
                  <a:moveTo>
                    <a:pt x="13" y="0"/>
                  </a:moveTo>
                  <a:cubicBezTo>
                    <a:pt x="9" y="0"/>
                    <a:pt x="4" y="1"/>
                    <a:pt x="0" y="1"/>
                  </a:cubicBezTo>
                  <a:cubicBezTo>
                    <a:pt x="0" y="4"/>
                    <a:pt x="0" y="4"/>
                    <a:pt x="0" y="4"/>
                  </a:cubicBezTo>
                  <a:cubicBezTo>
                    <a:pt x="4" y="4"/>
                    <a:pt x="9" y="4"/>
                    <a:pt x="13" y="3"/>
                  </a:cubicBez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9" name="Freeform 128">
              <a:extLst>
                <a:ext uri="{FF2B5EF4-FFF2-40B4-BE49-F238E27FC236}">
                  <a16:creationId xmlns:a16="http://schemas.microsoft.com/office/drawing/2014/main" xmlns="" id="{3554C5D3-5340-4C56-B9E7-F9C4819955E4}"/>
                </a:ext>
              </a:extLst>
            </p:cNvPr>
            <p:cNvSpPr>
              <a:spLocks/>
            </p:cNvSpPr>
            <p:nvPr/>
          </p:nvSpPr>
          <p:spPr bwMode="auto">
            <a:xfrm>
              <a:off x="4224109" y="4557976"/>
              <a:ext cx="150241" cy="85852"/>
            </a:xfrm>
            <a:custGeom>
              <a:avLst/>
              <a:gdLst>
                <a:gd name="T0" fmla="*/ 1 w 65"/>
                <a:gd name="T1" fmla="*/ 37 h 37"/>
                <a:gd name="T2" fmla="*/ 65 w 65"/>
                <a:gd name="T3" fmla="*/ 3 h 37"/>
                <a:gd name="T4" fmla="*/ 63 w 65"/>
                <a:gd name="T5" fmla="*/ 0 h 37"/>
                <a:gd name="T6" fmla="*/ 0 w 65"/>
                <a:gd name="T7" fmla="*/ 34 h 37"/>
                <a:gd name="T8" fmla="*/ 1 w 65"/>
                <a:gd name="T9" fmla="*/ 37 h 37"/>
              </a:gdLst>
              <a:ahLst/>
              <a:cxnLst>
                <a:cxn ang="0">
                  <a:pos x="T0" y="T1"/>
                </a:cxn>
                <a:cxn ang="0">
                  <a:pos x="T2" y="T3"/>
                </a:cxn>
                <a:cxn ang="0">
                  <a:pos x="T4" y="T5"/>
                </a:cxn>
                <a:cxn ang="0">
                  <a:pos x="T6" y="T7"/>
                </a:cxn>
                <a:cxn ang="0">
                  <a:pos x="T8" y="T9"/>
                </a:cxn>
              </a:cxnLst>
              <a:rect l="0" t="0" r="r" b="b"/>
              <a:pathLst>
                <a:path w="65" h="37">
                  <a:moveTo>
                    <a:pt x="1" y="37"/>
                  </a:moveTo>
                  <a:cubicBezTo>
                    <a:pt x="25" y="31"/>
                    <a:pt x="47" y="19"/>
                    <a:pt x="65" y="3"/>
                  </a:cubicBezTo>
                  <a:cubicBezTo>
                    <a:pt x="63" y="0"/>
                    <a:pt x="63" y="0"/>
                    <a:pt x="63" y="0"/>
                  </a:cubicBezTo>
                  <a:cubicBezTo>
                    <a:pt x="45" y="16"/>
                    <a:pt x="24" y="28"/>
                    <a:pt x="0" y="34"/>
                  </a:cubicBezTo>
                  <a:lnTo>
                    <a:pt x="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20" name="Freeform 129">
              <a:extLst>
                <a:ext uri="{FF2B5EF4-FFF2-40B4-BE49-F238E27FC236}">
                  <a16:creationId xmlns:a16="http://schemas.microsoft.com/office/drawing/2014/main" xmlns="" id="{325A2B90-6186-4F57-8663-6A811D998BCD}"/>
                </a:ext>
              </a:extLst>
            </p:cNvPr>
            <p:cNvSpPr>
              <a:spLocks/>
            </p:cNvSpPr>
            <p:nvPr/>
          </p:nvSpPr>
          <p:spPr bwMode="auto">
            <a:xfrm>
              <a:off x="4196793" y="4638950"/>
              <a:ext cx="20487" cy="9756"/>
            </a:xfrm>
            <a:custGeom>
              <a:avLst/>
              <a:gdLst>
                <a:gd name="T0" fmla="*/ 8 w 9"/>
                <a:gd name="T1" fmla="*/ 0 h 4"/>
                <a:gd name="T2" fmla="*/ 0 w 9"/>
                <a:gd name="T3" fmla="*/ 1 h 4"/>
                <a:gd name="T4" fmla="*/ 0 w 9"/>
                <a:gd name="T5" fmla="*/ 4 h 4"/>
                <a:gd name="T6" fmla="*/ 9 w 9"/>
                <a:gd name="T7" fmla="*/ 3 h 4"/>
                <a:gd name="T8" fmla="*/ 8 w 9"/>
                <a:gd name="T9" fmla="*/ 0 h 4"/>
              </a:gdLst>
              <a:ahLst/>
              <a:cxnLst>
                <a:cxn ang="0">
                  <a:pos x="T0" y="T1"/>
                </a:cxn>
                <a:cxn ang="0">
                  <a:pos x="T2" y="T3"/>
                </a:cxn>
                <a:cxn ang="0">
                  <a:pos x="T4" y="T5"/>
                </a:cxn>
                <a:cxn ang="0">
                  <a:pos x="T6" y="T7"/>
                </a:cxn>
                <a:cxn ang="0">
                  <a:pos x="T8" y="T9"/>
                </a:cxn>
              </a:cxnLst>
              <a:rect l="0" t="0" r="r" b="b"/>
              <a:pathLst>
                <a:path w="9" h="4">
                  <a:moveTo>
                    <a:pt x="8" y="0"/>
                  </a:moveTo>
                  <a:cubicBezTo>
                    <a:pt x="5" y="0"/>
                    <a:pt x="3" y="1"/>
                    <a:pt x="0" y="1"/>
                  </a:cubicBezTo>
                  <a:cubicBezTo>
                    <a:pt x="0" y="4"/>
                    <a:pt x="0" y="4"/>
                    <a:pt x="0" y="4"/>
                  </a:cubicBezTo>
                  <a:cubicBezTo>
                    <a:pt x="3" y="4"/>
                    <a:pt x="6" y="4"/>
                    <a:pt x="9" y="3"/>
                  </a:cubicBez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21" name="Freeform 130">
              <a:extLst>
                <a:ext uri="{FF2B5EF4-FFF2-40B4-BE49-F238E27FC236}">
                  <a16:creationId xmlns:a16="http://schemas.microsoft.com/office/drawing/2014/main" xmlns="" id="{717B2F55-52A1-4C03-8579-A8A123B470BC}"/>
                </a:ext>
              </a:extLst>
            </p:cNvPr>
            <p:cNvSpPr>
              <a:spLocks/>
            </p:cNvSpPr>
            <p:nvPr/>
          </p:nvSpPr>
          <p:spPr bwMode="auto">
            <a:xfrm>
              <a:off x="4381179" y="4332615"/>
              <a:ext cx="106339" cy="218532"/>
            </a:xfrm>
            <a:custGeom>
              <a:avLst/>
              <a:gdLst>
                <a:gd name="T0" fmla="*/ 46 w 46"/>
                <a:gd name="T1" fmla="*/ 4 h 95"/>
                <a:gd name="T2" fmla="*/ 42 w 46"/>
                <a:gd name="T3" fmla="*/ 0 h 95"/>
                <a:gd name="T4" fmla="*/ 38 w 46"/>
                <a:gd name="T5" fmla="*/ 4 h 95"/>
                <a:gd name="T6" fmla="*/ 40 w 46"/>
                <a:gd name="T7" fmla="*/ 7 h 95"/>
                <a:gd name="T8" fmla="*/ 0 w 46"/>
                <a:gd name="T9" fmla="*/ 93 h 95"/>
                <a:gd name="T10" fmla="*/ 3 w 46"/>
                <a:gd name="T11" fmla="*/ 95 h 95"/>
                <a:gd name="T12" fmla="*/ 43 w 46"/>
                <a:gd name="T13" fmla="*/ 8 h 95"/>
                <a:gd name="T14" fmla="*/ 46 w 46"/>
                <a:gd name="T15" fmla="*/ 4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95">
                  <a:moveTo>
                    <a:pt x="46" y="4"/>
                  </a:moveTo>
                  <a:cubicBezTo>
                    <a:pt x="46" y="2"/>
                    <a:pt x="44" y="0"/>
                    <a:pt x="42" y="0"/>
                  </a:cubicBezTo>
                  <a:cubicBezTo>
                    <a:pt x="40" y="0"/>
                    <a:pt x="38" y="2"/>
                    <a:pt x="38" y="4"/>
                  </a:cubicBezTo>
                  <a:cubicBezTo>
                    <a:pt x="38" y="5"/>
                    <a:pt x="39" y="7"/>
                    <a:pt x="40" y="7"/>
                  </a:cubicBezTo>
                  <a:cubicBezTo>
                    <a:pt x="37" y="40"/>
                    <a:pt x="22" y="70"/>
                    <a:pt x="0" y="93"/>
                  </a:cubicBezTo>
                  <a:cubicBezTo>
                    <a:pt x="3" y="95"/>
                    <a:pt x="3" y="95"/>
                    <a:pt x="3" y="95"/>
                  </a:cubicBezTo>
                  <a:cubicBezTo>
                    <a:pt x="25" y="72"/>
                    <a:pt x="40" y="42"/>
                    <a:pt x="43" y="8"/>
                  </a:cubicBezTo>
                  <a:cubicBezTo>
                    <a:pt x="45" y="7"/>
                    <a:pt x="46" y="6"/>
                    <a:pt x="4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22" name="Freeform 131">
              <a:extLst>
                <a:ext uri="{FF2B5EF4-FFF2-40B4-BE49-F238E27FC236}">
                  <a16:creationId xmlns:a16="http://schemas.microsoft.com/office/drawing/2014/main" xmlns="" id="{0850409F-4B34-4B30-B345-A7FA68A8B04D}"/>
                </a:ext>
              </a:extLst>
            </p:cNvPr>
            <p:cNvSpPr>
              <a:spLocks/>
            </p:cNvSpPr>
            <p:nvPr/>
          </p:nvSpPr>
          <p:spPr bwMode="auto">
            <a:xfrm>
              <a:off x="3811435" y="3979453"/>
              <a:ext cx="357065" cy="578524"/>
            </a:xfrm>
            <a:custGeom>
              <a:avLst/>
              <a:gdLst>
                <a:gd name="T0" fmla="*/ 151 w 155"/>
                <a:gd name="T1" fmla="*/ 0 h 251"/>
                <a:gd name="T2" fmla="*/ 148 w 155"/>
                <a:gd name="T3" fmla="*/ 1 h 251"/>
                <a:gd name="T4" fmla="*/ 146 w 155"/>
                <a:gd name="T5" fmla="*/ 1 h 251"/>
                <a:gd name="T6" fmla="*/ 0 w 155"/>
                <a:gd name="T7" fmla="*/ 147 h 251"/>
                <a:gd name="T8" fmla="*/ 44 w 155"/>
                <a:gd name="T9" fmla="*/ 251 h 251"/>
                <a:gd name="T10" fmla="*/ 47 w 155"/>
                <a:gd name="T11" fmla="*/ 248 h 251"/>
                <a:gd name="T12" fmla="*/ 4 w 155"/>
                <a:gd name="T13" fmla="*/ 147 h 251"/>
                <a:gd name="T14" fmla="*/ 146 w 155"/>
                <a:gd name="T15" fmla="*/ 5 h 251"/>
                <a:gd name="T16" fmla="*/ 147 w 155"/>
                <a:gd name="T17" fmla="*/ 5 h 251"/>
                <a:gd name="T18" fmla="*/ 151 w 155"/>
                <a:gd name="T19" fmla="*/ 8 h 251"/>
                <a:gd name="T20" fmla="*/ 155 w 155"/>
                <a:gd name="T21" fmla="*/ 4 h 251"/>
                <a:gd name="T22" fmla="*/ 151 w 155"/>
                <a:gd name="T23" fmla="*/ 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5" h="251">
                  <a:moveTo>
                    <a:pt x="151" y="0"/>
                  </a:moveTo>
                  <a:cubicBezTo>
                    <a:pt x="150" y="0"/>
                    <a:pt x="149" y="0"/>
                    <a:pt x="148" y="1"/>
                  </a:cubicBezTo>
                  <a:cubicBezTo>
                    <a:pt x="147" y="1"/>
                    <a:pt x="146" y="1"/>
                    <a:pt x="146" y="1"/>
                  </a:cubicBezTo>
                  <a:cubicBezTo>
                    <a:pt x="66" y="1"/>
                    <a:pt x="0" y="67"/>
                    <a:pt x="0" y="147"/>
                  </a:cubicBezTo>
                  <a:cubicBezTo>
                    <a:pt x="0" y="187"/>
                    <a:pt x="17" y="224"/>
                    <a:pt x="44" y="251"/>
                  </a:cubicBezTo>
                  <a:cubicBezTo>
                    <a:pt x="47" y="248"/>
                    <a:pt x="47" y="248"/>
                    <a:pt x="47" y="248"/>
                  </a:cubicBezTo>
                  <a:cubicBezTo>
                    <a:pt x="20" y="222"/>
                    <a:pt x="4" y="186"/>
                    <a:pt x="4" y="147"/>
                  </a:cubicBezTo>
                  <a:cubicBezTo>
                    <a:pt x="4" y="68"/>
                    <a:pt x="68" y="5"/>
                    <a:pt x="146" y="5"/>
                  </a:cubicBezTo>
                  <a:cubicBezTo>
                    <a:pt x="146" y="5"/>
                    <a:pt x="147" y="5"/>
                    <a:pt x="147" y="5"/>
                  </a:cubicBezTo>
                  <a:cubicBezTo>
                    <a:pt x="148" y="7"/>
                    <a:pt x="149" y="8"/>
                    <a:pt x="151" y="8"/>
                  </a:cubicBezTo>
                  <a:cubicBezTo>
                    <a:pt x="153" y="8"/>
                    <a:pt x="155" y="6"/>
                    <a:pt x="155" y="4"/>
                  </a:cubicBezTo>
                  <a:cubicBezTo>
                    <a:pt x="155" y="2"/>
                    <a:pt x="153" y="0"/>
                    <a:pt x="1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23" name="Freeform 13">
            <a:extLst>
              <a:ext uri="{FF2B5EF4-FFF2-40B4-BE49-F238E27FC236}">
                <a16:creationId xmlns:a16="http://schemas.microsoft.com/office/drawing/2014/main" xmlns="" id="{DC846818-1F39-4D38-87A2-7F0A16B2C58F}"/>
              </a:ext>
            </a:extLst>
          </p:cNvPr>
          <p:cNvSpPr>
            <a:spLocks noEditPoints="1" noChangeArrowheads="1"/>
          </p:cNvSpPr>
          <p:nvPr/>
        </p:nvSpPr>
        <p:spPr bwMode="auto">
          <a:xfrm>
            <a:off x="2669389" y="2486776"/>
            <a:ext cx="1128031" cy="1130081"/>
          </a:xfrm>
          <a:custGeom>
            <a:avLst/>
            <a:gdLst>
              <a:gd name="T0" fmla="*/ 2702 w 3719"/>
              <a:gd name="T1" fmla="*/ 1860 h 3719"/>
              <a:gd name="T2" fmla="*/ 1860 w 3719"/>
              <a:gd name="T3" fmla="*/ 2702 h 3719"/>
              <a:gd name="T4" fmla="*/ 1017 w 3719"/>
              <a:gd name="T5" fmla="*/ 1860 h 3719"/>
              <a:gd name="T6" fmla="*/ 1860 w 3719"/>
              <a:gd name="T7" fmla="*/ 1017 h 3719"/>
              <a:gd name="T8" fmla="*/ 2155 w 3719"/>
              <a:gd name="T9" fmla="*/ 1071 h 3719"/>
              <a:gd name="T10" fmla="*/ 2397 w 3719"/>
              <a:gd name="T11" fmla="*/ 829 h 3719"/>
              <a:gd name="T12" fmla="*/ 1860 w 3719"/>
              <a:gd name="T13" fmla="*/ 697 h 3719"/>
              <a:gd name="T14" fmla="*/ 697 w 3719"/>
              <a:gd name="T15" fmla="*/ 1860 h 3719"/>
              <a:gd name="T16" fmla="*/ 1860 w 3719"/>
              <a:gd name="T17" fmla="*/ 3022 h 3719"/>
              <a:gd name="T18" fmla="*/ 3022 w 3719"/>
              <a:gd name="T19" fmla="*/ 1860 h 3719"/>
              <a:gd name="T20" fmla="*/ 2889 w 3719"/>
              <a:gd name="T21" fmla="*/ 1322 h 3719"/>
              <a:gd name="T22" fmla="*/ 2649 w 3719"/>
              <a:gd name="T23" fmla="*/ 1564 h 3719"/>
              <a:gd name="T24" fmla="*/ 2702 w 3719"/>
              <a:gd name="T25" fmla="*/ 1860 h 3719"/>
              <a:gd name="T26" fmla="*/ 1860 w 3719"/>
              <a:gd name="T27" fmla="*/ 1337 h 3719"/>
              <a:gd name="T28" fmla="*/ 1337 w 3719"/>
              <a:gd name="T29" fmla="*/ 1860 h 3719"/>
              <a:gd name="T30" fmla="*/ 1860 w 3719"/>
              <a:gd name="T31" fmla="*/ 2383 h 3719"/>
              <a:gd name="T32" fmla="*/ 2383 w 3719"/>
              <a:gd name="T33" fmla="*/ 1860 h 3719"/>
              <a:gd name="T34" fmla="*/ 2302 w 3719"/>
              <a:gd name="T35" fmla="*/ 1581 h 3719"/>
              <a:gd name="T36" fmla="*/ 2897 w 3719"/>
              <a:gd name="T37" fmla="*/ 986 h 3719"/>
              <a:gd name="T38" fmla="*/ 3226 w 3719"/>
              <a:gd name="T39" fmla="*/ 986 h 3719"/>
              <a:gd name="T40" fmla="*/ 3719 w 3719"/>
              <a:gd name="T41" fmla="*/ 493 h 3719"/>
              <a:gd name="T42" fmla="*/ 3243 w 3719"/>
              <a:gd name="T43" fmla="*/ 476 h 3719"/>
              <a:gd name="T44" fmla="*/ 3226 w 3719"/>
              <a:gd name="T45" fmla="*/ 0 h 3719"/>
              <a:gd name="T46" fmla="*/ 2733 w 3719"/>
              <a:gd name="T47" fmla="*/ 493 h 3719"/>
              <a:gd name="T48" fmla="*/ 2733 w 3719"/>
              <a:gd name="T49" fmla="*/ 822 h 3719"/>
              <a:gd name="T50" fmla="*/ 2138 w 3719"/>
              <a:gd name="T51" fmla="*/ 1417 h 3719"/>
              <a:gd name="T52" fmla="*/ 1860 w 3719"/>
              <a:gd name="T53" fmla="*/ 1337 h 3719"/>
              <a:gd name="T54" fmla="*/ 3228 w 3719"/>
              <a:gd name="T55" fmla="*/ 1219 h 3719"/>
              <a:gd name="T56" fmla="*/ 3371 w 3719"/>
              <a:gd name="T57" fmla="*/ 1860 h 3719"/>
              <a:gd name="T58" fmla="*/ 1860 w 3719"/>
              <a:gd name="T59" fmla="*/ 3371 h 3719"/>
              <a:gd name="T60" fmla="*/ 349 w 3719"/>
              <a:gd name="T61" fmla="*/ 1860 h 3719"/>
              <a:gd name="T62" fmla="*/ 1860 w 3719"/>
              <a:gd name="T63" fmla="*/ 349 h 3719"/>
              <a:gd name="T64" fmla="*/ 2500 w 3719"/>
              <a:gd name="T65" fmla="*/ 491 h 3719"/>
              <a:gd name="T66" fmla="*/ 2568 w 3719"/>
              <a:gd name="T67" fmla="*/ 329 h 3719"/>
              <a:gd name="T68" fmla="*/ 2697 w 3719"/>
              <a:gd name="T69" fmla="*/ 200 h 3719"/>
              <a:gd name="T70" fmla="*/ 1860 w 3719"/>
              <a:gd name="T71" fmla="*/ 0 h 3719"/>
              <a:gd name="T72" fmla="*/ 0 w 3719"/>
              <a:gd name="T73" fmla="*/ 1860 h 3719"/>
              <a:gd name="T74" fmla="*/ 1860 w 3719"/>
              <a:gd name="T75" fmla="*/ 3719 h 3719"/>
              <a:gd name="T76" fmla="*/ 3719 w 3719"/>
              <a:gd name="T77" fmla="*/ 1860 h 3719"/>
              <a:gd name="T78" fmla="*/ 3520 w 3719"/>
              <a:gd name="T79" fmla="*/ 1022 h 3719"/>
              <a:gd name="T80" fmla="*/ 3390 w 3719"/>
              <a:gd name="T81" fmla="*/ 1151 h 3719"/>
              <a:gd name="T82" fmla="*/ 3228 w 3719"/>
              <a:gd name="T83" fmla="*/ 1219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719" h="3719">
                <a:moveTo>
                  <a:pt x="2702" y="1860"/>
                </a:moveTo>
                <a:cubicBezTo>
                  <a:pt x="2702" y="2324"/>
                  <a:pt x="2324" y="2702"/>
                  <a:pt x="1860" y="2702"/>
                </a:cubicBezTo>
                <a:cubicBezTo>
                  <a:pt x="1395" y="2702"/>
                  <a:pt x="1017" y="2324"/>
                  <a:pt x="1017" y="1860"/>
                </a:cubicBezTo>
                <a:cubicBezTo>
                  <a:pt x="1017" y="1395"/>
                  <a:pt x="1395" y="1017"/>
                  <a:pt x="1860" y="1017"/>
                </a:cubicBezTo>
                <a:cubicBezTo>
                  <a:pt x="1964" y="1017"/>
                  <a:pt x="2063" y="1036"/>
                  <a:pt x="2155" y="1071"/>
                </a:cubicBezTo>
                <a:lnTo>
                  <a:pt x="2397" y="829"/>
                </a:lnTo>
                <a:cubicBezTo>
                  <a:pt x="2236" y="745"/>
                  <a:pt x="2054" y="697"/>
                  <a:pt x="1860" y="697"/>
                </a:cubicBezTo>
                <a:cubicBezTo>
                  <a:pt x="1218" y="697"/>
                  <a:pt x="697" y="1218"/>
                  <a:pt x="697" y="1860"/>
                </a:cubicBezTo>
                <a:cubicBezTo>
                  <a:pt x="697" y="2501"/>
                  <a:pt x="1218" y="3022"/>
                  <a:pt x="1860" y="3022"/>
                </a:cubicBezTo>
                <a:cubicBezTo>
                  <a:pt x="2501" y="3022"/>
                  <a:pt x="3022" y="2501"/>
                  <a:pt x="3022" y="1860"/>
                </a:cubicBezTo>
                <a:cubicBezTo>
                  <a:pt x="3022" y="1666"/>
                  <a:pt x="2974" y="1483"/>
                  <a:pt x="2889" y="1322"/>
                </a:cubicBezTo>
                <a:lnTo>
                  <a:pt x="2649" y="1564"/>
                </a:lnTo>
                <a:cubicBezTo>
                  <a:pt x="2683" y="1656"/>
                  <a:pt x="2702" y="1756"/>
                  <a:pt x="2702" y="1860"/>
                </a:cubicBezTo>
                <a:close/>
                <a:moveTo>
                  <a:pt x="1860" y="1337"/>
                </a:moveTo>
                <a:cubicBezTo>
                  <a:pt x="1571" y="1337"/>
                  <a:pt x="1337" y="1571"/>
                  <a:pt x="1337" y="1860"/>
                </a:cubicBezTo>
                <a:cubicBezTo>
                  <a:pt x="1337" y="2148"/>
                  <a:pt x="1571" y="2383"/>
                  <a:pt x="1860" y="2383"/>
                </a:cubicBezTo>
                <a:cubicBezTo>
                  <a:pt x="2148" y="2383"/>
                  <a:pt x="2383" y="2148"/>
                  <a:pt x="2383" y="1860"/>
                </a:cubicBezTo>
                <a:cubicBezTo>
                  <a:pt x="2383" y="1757"/>
                  <a:pt x="2353" y="1662"/>
                  <a:pt x="2302" y="1581"/>
                </a:cubicBezTo>
                <a:lnTo>
                  <a:pt x="2897" y="986"/>
                </a:lnTo>
                <a:lnTo>
                  <a:pt x="3226" y="986"/>
                </a:lnTo>
                <a:lnTo>
                  <a:pt x="3719" y="493"/>
                </a:lnTo>
                <a:lnTo>
                  <a:pt x="3243" y="476"/>
                </a:lnTo>
                <a:lnTo>
                  <a:pt x="3226" y="0"/>
                </a:lnTo>
                <a:lnTo>
                  <a:pt x="2733" y="493"/>
                </a:lnTo>
                <a:lnTo>
                  <a:pt x="2733" y="822"/>
                </a:lnTo>
                <a:lnTo>
                  <a:pt x="2138" y="1417"/>
                </a:lnTo>
                <a:cubicBezTo>
                  <a:pt x="2057" y="1366"/>
                  <a:pt x="1962" y="1337"/>
                  <a:pt x="1860" y="1337"/>
                </a:cubicBezTo>
                <a:close/>
                <a:moveTo>
                  <a:pt x="3228" y="1219"/>
                </a:moveTo>
                <a:cubicBezTo>
                  <a:pt x="3319" y="1414"/>
                  <a:pt x="3371" y="1630"/>
                  <a:pt x="3371" y="1860"/>
                </a:cubicBezTo>
                <a:cubicBezTo>
                  <a:pt x="3371" y="2693"/>
                  <a:pt x="2693" y="3371"/>
                  <a:pt x="1860" y="3371"/>
                </a:cubicBezTo>
                <a:cubicBezTo>
                  <a:pt x="1026" y="3371"/>
                  <a:pt x="349" y="2693"/>
                  <a:pt x="349" y="1860"/>
                </a:cubicBezTo>
                <a:cubicBezTo>
                  <a:pt x="349" y="1026"/>
                  <a:pt x="1026" y="349"/>
                  <a:pt x="1860" y="349"/>
                </a:cubicBezTo>
                <a:cubicBezTo>
                  <a:pt x="2089" y="349"/>
                  <a:pt x="2306" y="400"/>
                  <a:pt x="2500" y="491"/>
                </a:cubicBezTo>
                <a:cubicBezTo>
                  <a:pt x="2501" y="430"/>
                  <a:pt x="2525" y="372"/>
                  <a:pt x="2568" y="329"/>
                </a:cubicBezTo>
                <a:lnTo>
                  <a:pt x="2697" y="200"/>
                </a:lnTo>
                <a:cubicBezTo>
                  <a:pt x="2446" y="72"/>
                  <a:pt x="2161" y="0"/>
                  <a:pt x="1860" y="0"/>
                </a:cubicBezTo>
                <a:cubicBezTo>
                  <a:pt x="832" y="0"/>
                  <a:pt x="0" y="832"/>
                  <a:pt x="0" y="1860"/>
                </a:cubicBezTo>
                <a:cubicBezTo>
                  <a:pt x="0" y="2887"/>
                  <a:pt x="832" y="3719"/>
                  <a:pt x="1860" y="3719"/>
                </a:cubicBezTo>
                <a:cubicBezTo>
                  <a:pt x="2887" y="3719"/>
                  <a:pt x="3719" y="2887"/>
                  <a:pt x="3719" y="1860"/>
                </a:cubicBezTo>
                <a:cubicBezTo>
                  <a:pt x="3719" y="1558"/>
                  <a:pt x="3647" y="1273"/>
                  <a:pt x="3520" y="1022"/>
                </a:cubicBezTo>
                <a:lnTo>
                  <a:pt x="3390" y="1151"/>
                </a:lnTo>
                <a:cubicBezTo>
                  <a:pt x="3347" y="1194"/>
                  <a:pt x="3289" y="1219"/>
                  <a:pt x="3228" y="1219"/>
                </a:cubicBezTo>
                <a:close/>
              </a:path>
            </a:pathLst>
          </a:custGeom>
          <a:solidFill>
            <a:schemeClr val="bg1"/>
          </a:solidFill>
          <a:ln>
            <a:noFill/>
          </a:ln>
        </p:spPr>
        <p:txBody>
          <a:bodyPr/>
          <a:lstStyle/>
          <a:p>
            <a:endParaRPr lang="zh-CN" altLang="en-US">
              <a:solidFill>
                <a:srgbClr val="45D8FF"/>
              </a:solidFill>
              <a:latin typeface="微软雅黑" panose="020B0503020204020204" pitchFamily="34" charset="-122"/>
              <a:ea typeface="微软雅黑" panose="020B0503020204020204" pitchFamily="34" charset="-122"/>
            </a:endParaRPr>
          </a:p>
        </p:txBody>
      </p:sp>
      <p:sp>
        <p:nvSpPr>
          <p:cNvPr id="24" name="矩形 62">
            <a:extLst>
              <a:ext uri="{FF2B5EF4-FFF2-40B4-BE49-F238E27FC236}">
                <a16:creationId xmlns:a16="http://schemas.microsoft.com/office/drawing/2014/main" xmlns="" id="{408FE3CB-9F13-4FFC-946D-8985022F2E53}"/>
              </a:ext>
            </a:extLst>
          </p:cNvPr>
          <p:cNvSpPr>
            <a:spLocks noChangeArrowheads="1"/>
          </p:cNvSpPr>
          <p:nvPr/>
        </p:nvSpPr>
        <p:spPr bwMode="auto">
          <a:xfrm>
            <a:off x="2273108" y="3644562"/>
            <a:ext cx="20716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3600" b="1" dirty="0">
                <a:solidFill>
                  <a:schemeClr val="bg1">
                    <a:lumMod val="95000"/>
                  </a:schemeClr>
                </a:solidFill>
                <a:latin typeface="微软雅黑" panose="020B0503020204020204" pitchFamily="34" charset="-122"/>
                <a:ea typeface="微软雅黑" panose="020B0503020204020204" pitchFamily="34" charset="-122"/>
              </a:rPr>
              <a:t>区块链</a:t>
            </a:r>
          </a:p>
        </p:txBody>
      </p:sp>
      <p:sp>
        <p:nvSpPr>
          <p:cNvPr id="25" name="矩形 24">
            <a:extLst>
              <a:ext uri="{FF2B5EF4-FFF2-40B4-BE49-F238E27FC236}">
                <a16:creationId xmlns:a16="http://schemas.microsoft.com/office/drawing/2014/main" xmlns="" id="{6E2D2D32-6A44-40A3-8D5C-010DEEAA9EA9}"/>
              </a:ext>
            </a:extLst>
          </p:cNvPr>
          <p:cNvSpPr/>
          <p:nvPr/>
        </p:nvSpPr>
        <p:spPr>
          <a:xfrm>
            <a:off x="6467448" y="1154822"/>
            <a:ext cx="3933370" cy="1677511"/>
          </a:xfrm>
          <a:prstGeom prst="rect">
            <a:avLst/>
          </a:prstGeom>
        </p:spPr>
        <p:txBody>
          <a:bodyPr wrap="square">
            <a:spAutoFit/>
          </a:bodyPr>
          <a:lstStyle/>
          <a:p>
            <a:pPr lvl="0">
              <a:lnSpc>
                <a:spcPct val="200000"/>
              </a:lnSpc>
            </a:pPr>
            <a:r>
              <a:rPr lang="zh-CN" altLang="en-US" kern="100" dirty="0">
                <a:solidFill>
                  <a:schemeClr val="bg1">
                    <a:lumMod val="95000"/>
                  </a:schemeClr>
                </a:solidFill>
                <a:cs typeface="+mn-ea"/>
                <a:sym typeface="+mn-lt"/>
              </a:rPr>
              <a:t>任何人都可以参与到区块链网络，每一台设备都能作为一个节点，每个节点都允许获得一份完整的数据库拷贝。</a:t>
            </a:r>
          </a:p>
        </p:txBody>
      </p:sp>
      <p:sp>
        <p:nvSpPr>
          <p:cNvPr id="26" name="矩形 25">
            <a:extLst>
              <a:ext uri="{FF2B5EF4-FFF2-40B4-BE49-F238E27FC236}">
                <a16:creationId xmlns:a16="http://schemas.microsoft.com/office/drawing/2014/main" xmlns="" id="{08DFA5ED-92F2-45A7-897E-A391C0672C53}"/>
              </a:ext>
            </a:extLst>
          </p:cNvPr>
          <p:cNvSpPr/>
          <p:nvPr/>
        </p:nvSpPr>
        <p:spPr>
          <a:xfrm>
            <a:off x="6467448" y="3743970"/>
            <a:ext cx="3933370" cy="1677511"/>
          </a:xfrm>
          <a:prstGeom prst="rect">
            <a:avLst/>
          </a:prstGeom>
        </p:spPr>
        <p:txBody>
          <a:bodyPr wrap="square">
            <a:spAutoFit/>
          </a:bodyPr>
          <a:lstStyle/>
          <a:p>
            <a:pPr lvl="0">
              <a:lnSpc>
                <a:spcPct val="200000"/>
              </a:lnSpc>
            </a:pPr>
            <a:r>
              <a:rPr lang="zh-CN" altLang="en-US" kern="100" dirty="0">
                <a:solidFill>
                  <a:schemeClr val="bg1">
                    <a:lumMod val="95000"/>
                  </a:schemeClr>
                </a:solidFill>
                <a:cs typeface="+mn-ea"/>
                <a:sym typeface="+mn-lt"/>
              </a:rPr>
              <a:t>任何人都可以参与到区块链网络，每一台设备都能作为一个节点，每个节点都允许获得一份完整的数据库拷贝。</a:t>
            </a:r>
          </a:p>
        </p:txBody>
      </p:sp>
      <p:sp>
        <p:nvSpPr>
          <p:cNvPr id="27" name="菱形 26">
            <a:extLst>
              <a:ext uri="{FF2B5EF4-FFF2-40B4-BE49-F238E27FC236}">
                <a16:creationId xmlns:a16="http://schemas.microsoft.com/office/drawing/2014/main" xmlns="" id="{2E443335-F2B5-468C-A584-D0CB56D39DBF}"/>
              </a:ext>
            </a:extLst>
          </p:cNvPr>
          <p:cNvSpPr/>
          <p:nvPr/>
        </p:nvSpPr>
        <p:spPr>
          <a:xfrm>
            <a:off x="6135124" y="1445460"/>
            <a:ext cx="332324" cy="29364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菱形 27">
            <a:extLst>
              <a:ext uri="{FF2B5EF4-FFF2-40B4-BE49-F238E27FC236}">
                <a16:creationId xmlns:a16="http://schemas.microsoft.com/office/drawing/2014/main" xmlns="" id="{89265A30-1F31-4B7D-9742-7F89D40065F4}"/>
              </a:ext>
            </a:extLst>
          </p:cNvPr>
          <p:cNvSpPr/>
          <p:nvPr/>
        </p:nvSpPr>
        <p:spPr>
          <a:xfrm>
            <a:off x="6135124" y="4034771"/>
            <a:ext cx="332324" cy="293642"/>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42605116"/>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accel="50000" decel="50000" fill="hold" nodeType="withEffect">
                                  <p:stCondLst>
                                    <p:cond delay="1000"/>
                                  </p:stCondLst>
                                  <p:childTnLst>
                                    <p:animMotion origin="layout" path="M 3.125E-6 0.17014 L 3.125E-6 2.59259E-6 " pathEditMode="relative" rAng="0" ptsTypes="AA">
                                      <p:cBhvr>
                                        <p:cTn id="9" dur="1000" fill="hold"/>
                                        <p:tgtEl>
                                          <p:spTgt spid="4"/>
                                        </p:tgtEl>
                                        <p:attrNameLst>
                                          <p:attrName>ppt_x</p:attrName>
                                          <p:attrName>ppt_y</p:attrName>
                                        </p:attrNameLst>
                                      </p:cBhvr>
                                      <p:rCtr x="0" y="-8519"/>
                                    </p:animMotion>
                                  </p:childTnLst>
                                </p:cTn>
                              </p:par>
                              <p:par>
                                <p:cTn id="10" presetID="8" presetClass="emph" presetSubtype="0" repeatCount="indefinite" fill="hold" nodeType="withEffect">
                                  <p:stCondLst>
                                    <p:cond delay="1000"/>
                                  </p:stCondLst>
                                  <p:childTnLst>
                                    <p:animRot by="21600000">
                                      <p:cBhvr>
                                        <p:cTn id="11" dur="5000" fill="hold"/>
                                        <p:tgtEl>
                                          <p:spTgt spid="4"/>
                                        </p:tgtEl>
                                        <p:attrNameLst>
                                          <p:attrName>r</p:attrName>
                                        </p:attrNameLst>
                                      </p:cBhvr>
                                    </p:animRot>
                                  </p:childTnLst>
                                </p:cTn>
                              </p:par>
                              <p:par>
                                <p:cTn id="12" presetID="6" presetClass="entr" presetSubtype="32" fill="hold" grpId="0" nodeType="withEffect">
                                  <p:stCondLst>
                                    <p:cond delay="2000"/>
                                  </p:stCondLst>
                                  <p:childTnLst>
                                    <p:set>
                                      <p:cBhvr>
                                        <p:cTn id="13" dur="1" fill="hold">
                                          <p:stCondLst>
                                            <p:cond delay="0"/>
                                          </p:stCondLst>
                                        </p:cTn>
                                        <p:tgtEl>
                                          <p:spTgt spid="23"/>
                                        </p:tgtEl>
                                        <p:attrNameLst>
                                          <p:attrName>style.visibility</p:attrName>
                                        </p:attrNameLst>
                                      </p:cBhvr>
                                      <p:to>
                                        <p:strVal val="visible"/>
                                      </p:to>
                                    </p:set>
                                    <p:animEffect transition="in" filter="circle(out)">
                                      <p:cBhvr>
                                        <p:cTn id="14" dur="1000"/>
                                        <p:tgtEl>
                                          <p:spTgt spid="23"/>
                                        </p:tgtEl>
                                      </p:cBhvr>
                                    </p:animEffect>
                                  </p:childTnLst>
                                </p:cTn>
                              </p:par>
                            </p:childTnLst>
                          </p:cTn>
                        </p:par>
                        <p:par>
                          <p:cTn id="15" fill="hold">
                            <p:stCondLst>
                              <p:cond delay="6000"/>
                            </p:stCondLst>
                            <p:childTnLst>
                              <p:par>
                                <p:cTn id="16" presetID="2" presetClass="entr" presetSubtype="8" fill="hold" grpId="0" nodeType="afterEffect">
                                  <p:stCondLst>
                                    <p:cond delay="0"/>
                                  </p:stCondLst>
                                  <p:iterate type="lt">
                                    <p:tmPct val="10000"/>
                                  </p:iterate>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ppt_x</p:attrName>
                                        </p:attrNameLst>
                                      </p:cBhvr>
                                      <p:tavLst>
                                        <p:tav tm="0">
                                          <p:val>
                                            <p:strVal val="0-#ppt_w/2"/>
                                          </p:val>
                                        </p:tav>
                                        <p:tav tm="100000">
                                          <p:val>
                                            <p:strVal val="#ppt_x"/>
                                          </p:val>
                                        </p:tav>
                                      </p:tavLst>
                                    </p:anim>
                                    <p:anim calcmode="lin" valueType="num">
                                      <p:cBhvr>
                                        <p:cTn id="19" dur="500" fill="hold"/>
                                        <p:tgtEl>
                                          <p:spTgt spid="24"/>
                                        </p:tgtEl>
                                        <p:attrNameLst>
                                          <p:attrName>ppt_y</p:attrName>
                                        </p:attrNameLst>
                                      </p:cBhvr>
                                      <p:tavLst>
                                        <p:tav tm="0">
                                          <p:val>
                                            <p:strVal val="#ppt_y"/>
                                          </p:val>
                                        </p:tav>
                                        <p:tav tm="100000">
                                          <p:val>
                                            <p:strVal val="#ppt_y"/>
                                          </p:val>
                                        </p:tav>
                                      </p:tavLst>
                                    </p:anim>
                                  </p:childTnLst>
                                </p:cTn>
                              </p:par>
                              <p:par>
                                <p:cTn id="20" presetID="26" presetClass="emph" presetSubtype="0" fill="hold" grpId="1" nodeType="withEffect">
                                  <p:stCondLst>
                                    <p:cond delay="2100"/>
                                  </p:stCondLst>
                                  <p:iterate type="lt">
                                    <p:tmPct val="10000"/>
                                  </p:iterate>
                                  <p:childTnLst>
                                    <p:animEffect transition="out" filter="fade">
                                      <p:cBhvr>
                                        <p:cTn id="21" dur="500" tmFilter="0, 0; .2, .5; .8, .5; 1, 0"/>
                                        <p:tgtEl>
                                          <p:spTgt spid="24"/>
                                        </p:tgtEl>
                                      </p:cBhvr>
                                    </p:animEffect>
                                    <p:animScale>
                                      <p:cBhvr>
                                        <p:cTn id="22" dur="250" autoRev="1" fill="hold"/>
                                        <p:tgtEl>
                                          <p:spTgt spid="24"/>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4" grpId="1"/>
      <p:bldP spid="25" grpId="0"/>
      <p:bldP spid="26" grpId="0"/>
      <p:bldP spid="27" grpId="0" animBg="1"/>
      <p:bldP spid="2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8C85FEA8-D72E-4AD7-A655-823725A732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049" y="1323127"/>
            <a:ext cx="1315451" cy="1306036"/>
          </a:xfrm>
          <a:prstGeom prst="rect">
            <a:avLst/>
          </a:prstGeom>
        </p:spPr>
      </p:pic>
      <p:pic>
        <p:nvPicPr>
          <p:cNvPr id="3" name="图片 2">
            <a:extLst>
              <a:ext uri="{FF2B5EF4-FFF2-40B4-BE49-F238E27FC236}">
                <a16:creationId xmlns:a16="http://schemas.microsoft.com/office/drawing/2014/main" xmlns="" id="{DF3E5242-AE22-4B4F-B749-FB149EE7D2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049" y="4177483"/>
            <a:ext cx="1315451" cy="1306036"/>
          </a:xfrm>
          <a:prstGeom prst="rect">
            <a:avLst/>
          </a:prstGeom>
        </p:spPr>
      </p:pic>
      <p:sp>
        <p:nvSpPr>
          <p:cNvPr id="5" name="矩形 4">
            <a:extLst>
              <a:ext uri="{FF2B5EF4-FFF2-40B4-BE49-F238E27FC236}">
                <a16:creationId xmlns:a16="http://schemas.microsoft.com/office/drawing/2014/main" xmlns="" id="{7219A20A-D3A8-499C-8CCC-02B56EABFAB6}"/>
              </a:ext>
            </a:extLst>
          </p:cNvPr>
          <p:cNvSpPr/>
          <p:nvPr/>
        </p:nvSpPr>
        <p:spPr>
          <a:xfrm>
            <a:off x="2565400" y="1137389"/>
            <a:ext cx="8953500" cy="1677511"/>
          </a:xfrm>
          <a:prstGeom prst="rect">
            <a:avLst/>
          </a:prstGeom>
        </p:spPr>
        <p:txBody>
          <a:bodyPr wrap="square">
            <a:spAutoFit/>
          </a:bodyPr>
          <a:lstStyle/>
          <a:p>
            <a:pPr lvl="0">
              <a:lnSpc>
                <a:spcPct val="200000"/>
              </a:lnSpc>
            </a:pPr>
            <a:r>
              <a:rPr lang="zh-CN" altLang="en-US" kern="100" dirty="0">
                <a:solidFill>
                  <a:schemeClr val="bg1">
                    <a:lumMod val="95000"/>
                  </a:schemeClr>
                </a:solidFill>
                <a:cs typeface="+mn-ea"/>
                <a:sym typeface="+mn-lt"/>
              </a:rPr>
              <a:t>任何人都可以参与到区块链网络，每一台设备都能作为一个节点，每个节点都允许获得一份完整的数据库拷贝。节点间基于一套共识机制，通过竞争计算共同维护整个区块链。任一节点失效，其余节点仍能正常工作。</a:t>
            </a:r>
          </a:p>
        </p:txBody>
      </p:sp>
      <p:sp>
        <p:nvSpPr>
          <p:cNvPr id="6" name="矩形 5">
            <a:extLst>
              <a:ext uri="{FF2B5EF4-FFF2-40B4-BE49-F238E27FC236}">
                <a16:creationId xmlns:a16="http://schemas.microsoft.com/office/drawing/2014/main" xmlns="" id="{674E76D8-4F58-43AB-B68F-62E54E472292}"/>
              </a:ext>
            </a:extLst>
          </p:cNvPr>
          <p:cNvSpPr/>
          <p:nvPr/>
        </p:nvSpPr>
        <p:spPr>
          <a:xfrm>
            <a:off x="2565400" y="3991745"/>
            <a:ext cx="8953500" cy="1677511"/>
          </a:xfrm>
          <a:prstGeom prst="rect">
            <a:avLst/>
          </a:prstGeom>
        </p:spPr>
        <p:txBody>
          <a:bodyPr wrap="square">
            <a:spAutoFit/>
          </a:bodyPr>
          <a:lstStyle/>
          <a:p>
            <a:pPr lvl="0">
              <a:lnSpc>
                <a:spcPct val="200000"/>
              </a:lnSpc>
            </a:pPr>
            <a:r>
              <a:rPr lang="zh-CN" altLang="en-US" kern="100" dirty="0">
                <a:solidFill>
                  <a:schemeClr val="bg1">
                    <a:lumMod val="95000"/>
                  </a:schemeClr>
                </a:solidFill>
                <a:cs typeface="+mn-ea"/>
                <a:sym typeface="+mn-lt"/>
              </a:rPr>
              <a:t>任何人都可以参与到区块链网络，每一台设备都能作为一个节点，每个节点都允许获得一份完整的数据库拷贝。节点间基于一套共识机制，通过竞争计算共同维护整个区块链。任一节点失效，其余节点仍能正常工作。</a:t>
            </a:r>
          </a:p>
        </p:txBody>
      </p:sp>
    </p:spTree>
    <p:extLst>
      <p:ext uri="{BB962C8B-B14F-4D97-AF65-F5344CB8AC3E}">
        <p14:creationId xmlns:p14="http://schemas.microsoft.com/office/powerpoint/2010/main" val="2290621329"/>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ADECB60-9586-4BF1-9A16-B66CDFD43BF4}"/>
              </a:ext>
            </a:extLst>
          </p:cNvPr>
          <p:cNvGrpSpPr/>
          <p:nvPr/>
        </p:nvGrpSpPr>
        <p:grpSpPr>
          <a:xfrm>
            <a:off x="721360" y="977900"/>
            <a:ext cx="2933700" cy="4914900"/>
            <a:chOff x="1028700" y="1054100"/>
            <a:chExt cx="3556000" cy="4953000"/>
          </a:xfrm>
        </p:grpSpPr>
        <p:sp>
          <p:nvSpPr>
            <p:cNvPr id="2" name="矩形: 折角 1">
              <a:extLst>
                <a:ext uri="{FF2B5EF4-FFF2-40B4-BE49-F238E27FC236}">
                  <a16:creationId xmlns:a16="http://schemas.microsoft.com/office/drawing/2014/main" xmlns="" id="{27990E71-A30B-486D-B29F-8867F17832EB}"/>
                </a:ext>
              </a:extLst>
            </p:cNvPr>
            <p:cNvSpPr/>
            <p:nvPr/>
          </p:nvSpPr>
          <p:spPr>
            <a:xfrm>
              <a:off x="1028700" y="1054100"/>
              <a:ext cx="3352800" cy="4749800"/>
            </a:xfrm>
            <a:prstGeom prst="foldedCorne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折角 2">
              <a:extLst>
                <a:ext uri="{FF2B5EF4-FFF2-40B4-BE49-F238E27FC236}">
                  <a16:creationId xmlns:a16="http://schemas.microsoft.com/office/drawing/2014/main" xmlns="" id="{30BBB903-0D71-474D-B1EA-9C2B7EE07008}"/>
                </a:ext>
              </a:extLst>
            </p:cNvPr>
            <p:cNvSpPr/>
            <p:nvPr/>
          </p:nvSpPr>
          <p:spPr>
            <a:xfrm>
              <a:off x="1231900" y="1257300"/>
              <a:ext cx="3352800" cy="4749800"/>
            </a:xfrm>
            <a:prstGeom prst="foldedCorne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a:extLst>
              <a:ext uri="{FF2B5EF4-FFF2-40B4-BE49-F238E27FC236}">
                <a16:creationId xmlns:a16="http://schemas.microsoft.com/office/drawing/2014/main" xmlns="" id="{4DB9C782-919F-4314-982B-DBA2D4233DDD}"/>
              </a:ext>
            </a:extLst>
          </p:cNvPr>
          <p:cNvGrpSpPr/>
          <p:nvPr/>
        </p:nvGrpSpPr>
        <p:grpSpPr>
          <a:xfrm>
            <a:off x="4660900" y="977900"/>
            <a:ext cx="2933700" cy="4914900"/>
            <a:chOff x="1028700" y="1054100"/>
            <a:chExt cx="3556000" cy="4953000"/>
          </a:xfrm>
        </p:grpSpPr>
        <p:sp>
          <p:nvSpPr>
            <p:cNvPr id="6" name="矩形: 折角 5">
              <a:extLst>
                <a:ext uri="{FF2B5EF4-FFF2-40B4-BE49-F238E27FC236}">
                  <a16:creationId xmlns:a16="http://schemas.microsoft.com/office/drawing/2014/main" xmlns="" id="{925FF8CF-8554-4FC7-818E-696B7160E29C}"/>
                </a:ext>
              </a:extLst>
            </p:cNvPr>
            <p:cNvSpPr/>
            <p:nvPr/>
          </p:nvSpPr>
          <p:spPr>
            <a:xfrm>
              <a:off x="1028700" y="1054100"/>
              <a:ext cx="3352800" cy="4749800"/>
            </a:xfrm>
            <a:prstGeom prst="foldedCorne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折角 6">
              <a:extLst>
                <a:ext uri="{FF2B5EF4-FFF2-40B4-BE49-F238E27FC236}">
                  <a16:creationId xmlns:a16="http://schemas.microsoft.com/office/drawing/2014/main" xmlns="" id="{EF37AAE7-6A76-4752-98B0-4D13697FEEFF}"/>
                </a:ext>
              </a:extLst>
            </p:cNvPr>
            <p:cNvSpPr/>
            <p:nvPr/>
          </p:nvSpPr>
          <p:spPr>
            <a:xfrm>
              <a:off x="1231900" y="1257300"/>
              <a:ext cx="3352800" cy="4749800"/>
            </a:xfrm>
            <a:prstGeom prst="foldedCorne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xmlns="" id="{5C19D00F-5CAA-4C16-B890-D5D249AADB28}"/>
              </a:ext>
            </a:extLst>
          </p:cNvPr>
          <p:cNvGrpSpPr/>
          <p:nvPr/>
        </p:nvGrpSpPr>
        <p:grpSpPr>
          <a:xfrm>
            <a:off x="8600440" y="977900"/>
            <a:ext cx="2933700" cy="4914900"/>
            <a:chOff x="1028700" y="1054100"/>
            <a:chExt cx="3556000" cy="4953000"/>
          </a:xfrm>
        </p:grpSpPr>
        <p:sp>
          <p:nvSpPr>
            <p:cNvPr id="9" name="矩形: 折角 8">
              <a:extLst>
                <a:ext uri="{FF2B5EF4-FFF2-40B4-BE49-F238E27FC236}">
                  <a16:creationId xmlns:a16="http://schemas.microsoft.com/office/drawing/2014/main" xmlns="" id="{06BD243A-D5EE-4B06-BDBF-E0617E5BF08F}"/>
                </a:ext>
              </a:extLst>
            </p:cNvPr>
            <p:cNvSpPr/>
            <p:nvPr/>
          </p:nvSpPr>
          <p:spPr>
            <a:xfrm>
              <a:off x="1028700" y="1054100"/>
              <a:ext cx="3352800" cy="4749800"/>
            </a:xfrm>
            <a:prstGeom prst="foldedCorne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折角 9">
              <a:extLst>
                <a:ext uri="{FF2B5EF4-FFF2-40B4-BE49-F238E27FC236}">
                  <a16:creationId xmlns:a16="http://schemas.microsoft.com/office/drawing/2014/main" xmlns="" id="{E47E3941-2450-452F-9BB8-E2D4A72DD717}"/>
                </a:ext>
              </a:extLst>
            </p:cNvPr>
            <p:cNvSpPr/>
            <p:nvPr/>
          </p:nvSpPr>
          <p:spPr>
            <a:xfrm>
              <a:off x="1231900" y="1257300"/>
              <a:ext cx="3352800" cy="4749800"/>
            </a:xfrm>
            <a:prstGeom prst="foldedCorne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a:extLst>
              <a:ext uri="{FF2B5EF4-FFF2-40B4-BE49-F238E27FC236}">
                <a16:creationId xmlns:a16="http://schemas.microsoft.com/office/drawing/2014/main" xmlns="" id="{3B61802D-6AE8-405D-9EA2-03E576130438}"/>
              </a:ext>
            </a:extLst>
          </p:cNvPr>
          <p:cNvSpPr txBox="1"/>
          <p:nvPr/>
        </p:nvSpPr>
        <p:spPr>
          <a:xfrm>
            <a:off x="947092" y="1179537"/>
            <a:ext cx="2564083" cy="4440767"/>
          </a:xfrm>
          <a:prstGeom prst="rect">
            <a:avLst/>
          </a:prstGeom>
          <a:noFill/>
        </p:spPr>
        <p:txBody>
          <a:bodyPr wrap="square" lIns="91440" tIns="45720" rIns="91440" bIns="45720" rtlCol="0">
            <a:spAutoFit/>
          </a:bodyPr>
          <a:lstStyle/>
          <a:p>
            <a:pPr>
              <a:lnSpc>
                <a:spcPct val="200000"/>
              </a:lnSpc>
            </a:pPr>
            <a:r>
              <a:rPr lang="zh-CN" altLang="en-US" dirty="0">
                <a:solidFill>
                  <a:schemeClr val="bg1"/>
                </a:solidFill>
                <a:latin typeface="Microsoft YaHei Light" charset="-122"/>
                <a:ea typeface="Microsoft YaHei Light" charset="-122"/>
                <a:cs typeface="Microsoft YaHei Light" charset="-122"/>
              </a:rPr>
              <a:t>区块的信息进行修改。这种共识机制既可以作为认定的手段</a:t>
            </a:r>
            <a:r>
              <a:rPr lang="en-US" altLang="zh-CN" dirty="0">
                <a:solidFill>
                  <a:schemeClr val="bg1"/>
                </a:solidFill>
                <a:latin typeface="Microsoft YaHei Light" charset="-122"/>
                <a:ea typeface="Microsoft YaHei Light" charset="-122"/>
                <a:cs typeface="Microsoft YaHei Light" charset="-122"/>
              </a:rPr>
              <a:t>,</a:t>
            </a:r>
            <a:r>
              <a:rPr lang="zh-CN" altLang="en-US" dirty="0">
                <a:solidFill>
                  <a:schemeClr val="bg1"/>
                </a:solidFill>
                <a:latin typeface="Microsoft YaHei Light" charset="-122"/>
                <a:ea typeface="Microsoft YaHei Light" charset="-122"/>
                <a:cs typeface="Microsoft YaHei Light" charset="-122"/>
              </a:rPr>
              <a:t>又可以避免虚假交易和信息篡改就是所有记账节点之间如何区域达成共识</a:t>
            </a:r>
            <a:r>
              <a:rPr lang="en-US" altLang="zh-CN" dirty="0">
                <a:solidFill>
                  <a:schemeClr val="bg1"/>
                </a:solidFill>
                <a:latin typeface="Microsoft YaHei Light" charset="-122"/>
                <a:ea typeface="Microsoft YaHei Light" charset="-122"/>
                <a:cs typeface="Microsoft YaHei Light" charset="-122"/>
              </a:rPr>
              <a:t>,</a:t>
            </a:r>
            <a:r>
              <a:rPr lang="zh-CN" altLang="en-US" dirty="0">
                <a:solidFill>
                  <a:schemeClr val="bg1"/>
                </a:solidFill>
                <a:latin typeface="Microsoft YaHei Light" charset="-122"/>
                <a:ea typeface="Microsoft YaHei Light" charset="-122"/>
                <a:cs typeface="Microsoft YaHei Light" charset="-122"/>
              </a:rPr>
              <a:t>来选择和认定记录的真实性和有效性。</a:t>
            </a:r>
          </a:p>
        </p:txBody>
      </p:sp>
      <p:sp>
        <p:nvSpPr>
          <p:cNvPr id="12" name="文本框 11">
            <a:extLst>
              <a:ext uri="{FF2B5EF4-FFF2-40B4-BE49-F238E27FC236}">
                <a16:creationId xmlns:a16="http://schemas.microsoft.com/office/drawing/2014/main" xmlns="" id="{60FE5942-F3BD-4159-BEB9-67C919EE96BC}"/>
              </a:ext>
            </a:extLst>
          </p:cNvPr>
          <p:cNvSpPr txBox="1"/>
          <p:nvPr/>
        </p:nvSpPr>
        <p:spPr>
          <a:xfrm>
            <a:off x="5055906" y="1391146"/>
            <a:ext cx="2027743" cy="3886770"/>
          </a:xfrm>
          <a:prstGeom prst="rect">
            <a:avLst/>
          </a:prstGeom>
          <a:noFill/>
        </p:spPr>
        <p:txBody>
          <a:bodyPr wrap="square" lIns="91440" tIns="45720" rIns="91440" bIns="45720" rtlCol="0">
            <a:spAutoFit/>
          </a:bodyPr>
          <a:lstStyle/>
          <a:p>
            <a:pPr>
              <a:lnSpc>
                <a:spcPct val="200000"/>
              </a:lnSpc>
            </a:pPr>
            <a:r>
              <a:rPr lang="zh-CN" altLang="en-US" dirty="0">
                <a:solidFill>
                  <a:schemeClr val="bg1"/>
                </a:solidFill>
                <a:latin typeface="Microsoft YaHei Light" charset="-122"/>
                <a:ea typeface="Microsoft YaHei Light" charset="-122"/>
                <a:cs typeface="Microsoft YaHei Light" charset="-122"/>
              </a:rPr>
              <a:t>主要基于区块链系统里可信的不可篡改的数据 </a:t>
            </a:r>
            <a:r>
              <a:rPr lang="en-US" altLang="zh-CN" dirty="0">
                <a:solidFill>
                  <a:schemeClr val="bg1"/>
                </a:solidFill>
                <a:latin typeface="Microsoft YaHei Light" charset="-122"/>
                <a:ea typeface="Microsoft YaHei Light" charset="-122"/>
                <a:cs typeface="Microsoft YaHei Light" charset="-122"/>
              </a:rPr>
              <a:t>, </a:t>
            </a:r>
            <a:r>
              <a:rPr lang="zh-CN" altLang="en-US" dirty="0">
                <a:solidFill>
                  <a:schemeClr val="bg1"/>
                </a:solidFill>
                <a:latin typeface="Microsoft YaHei Light" charset="-122"/>
                <a:ea typeface="Microsoft YaHei Light" charset="-122"/>
                <a:cs typeface="Microsoft YaHei Light" charset="-122"/>
              </a:rPr>
              <a:t>自动地执行一些预先定义好的规则和条款，如新区块的自动记录。便捷快速只能。</a:t>
            </a:r>
          </a:p>
        </p:txBody>
      </p:sp>
      <p:sp>
        <p:nvSpPr>
          <p:cNvPr id="13" name="文本框 12">
            <a:extLst>
              <a:ext uri="{FF2B5EF4-FFF2-40B4-BE49-F238E27FC236}">
                <a16:creationId xmlns:a16="http://schemas.microsoft.com/office/drawing/2014/main" xmlns="" id="{D46B22F9-B13B-404E-A767-54A06E5E39CA}"/>
              </a:ext>
            </a:extLst>
          </p:cNvPr>
          <p:cNvSpPr txBox="1"/>
          <p:nvPr/>
        </p:nvSpPr>
        <p:spPr>
          <a:xfrm>
            <a:off x="8820909" y="1329803"/>
            <a:ext cx="2507491" cy="4198393"/>
          </a:xfrm>
          <a:prstGeom prst="rect">
            <a:avLst/>
          </a:prstGeom>
          <a:noFill/>
        </p:spPr>
        <p:txBody>
          <a:bodyPr wrap="square" lIns="91440" tIns="45720" rIns="91440" bIns="45720" rtlCol="0">
            <a:spAutoFit/>
          </a:bodyPr>
          <a:lstStyle/>
          <a:p>
            <a:pPr>
              <a:lnSpc>
                <a:spcPct val="150000"/>
              </a:lnSpc>
            </a:pPr>
            <a:r>
              <a:rPr lang="zh-CN" altLang="en-US" dirty="0">
                <a:solidFill>
                  <a:schemeClr val="bg1"/>
                </a:solidFill>
                <a:latin typeface="Microsoft YaHei Light" charset="-122"/>
                <a:ea typeface="Microsoft YaHei Light" charset="-122"/>
                <a:cs typeface="Microsoft YaHei Light" charset="-122"/>
              </a:rPr>
              <a:t>即在加密和解密的过程中使用一个“密钥对”，“密钥对”中的两个密钥具有非对称的特点，即在信息发送过程中，发送方通过一把密钥将信息加密，接收方在收到信息后，只有通过配对的另一把密钥才能对信息进行解密。</a:t>
            </a:r>
          </a:p>
        </p:txBody>
      </p:sp>
    </p:spTree>
    <p:extLst>
      <p:ext uri="{BB962C8B-B14F-4D97-AF65-F5344CB8AC3E}">
        <p14:creationId xmlns:p14="http://schemas.microsoft.com/office/powerpoint/2010/main" val="3205241245"/>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ppt_x"/>
                                          </p:val>
                                        </p:tav>
                                        <p:tav tm="100000">
                                          <p:val>
                                            <p:strVal val="#ppt_x"/>
                                          </p:val>
                                        </p:tav>
                                      </p:tavLst>
                                    </p:anim>
                                    <p:anim calcmode="lin" valueType="num">
                                      <p:cBhvr additive="base">
                                        <p:cTn id="33" dur="500" fill="hold"/>
                                        <p:tgtEl>
                                          <p:spTgt spid="5"/>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1A110CDC-4975-4B45-A554-ECF456F14B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0719" y="2396183"/>
            <a:ext cx="2271270" cy="2255014"/>
          </a:xfrm>
          <a:prstGeom prst="rect">
            <a:avLst/>
          </a:prstGeom>
        </p:spPr>
      </p:pic>
      <p:cxnSp>
        <p:nvCxnSpPr>
          <p:cNvPr id="4" name="直接箭头连接符 3">
            <a:extLst>
              <a:ext uri="{FF2B5EF4-FFF2-40B4-BE49-F238E27FC236}">
                <a16:creationId xmlns:a16="http://schemas.microsoft.com/office/drawing/2014/main" xmlns="" id="{CCA53C2E-21B4-4584-B9A6-9827A3F2B10E}"/>
              </a:ext>
            </a:extLst>
          </p:cNvPr>
          <p:cNvCxnSpPr>
            <a:cxnSpLocks/>
          </p:cNvCxnSpPr>
          <p:nvPr/>
        </p:nvCxnSpPr>
        <p:spPr>
          <a:xfrm>
            <a:off x="1339848" y="3429000"/>
            <a:ext cx="9798052" cy="0"/>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直接箭头连接符 5">
            <a:extLst>
              <a:ext uri="{FF2B5EF4-FFF2-40B4-BE49-F238E27FC236}">
                <a16:creationId xmlns:a16="http://schemas.microsoft.com/office/drawing/2014/main" xmlns="" id="{5CB2AB9A-E357-46EF-864B-7A2C35E2DEFD}"/>
              </a:ext>
            </a:extLst>
          </p:cNvPr>
          <p:cNvCxnSpPr>
            <a:cxnSpLocks/>
          </p:cNvCxnSpPr>
          <p:nvPr/>
        </p:nvCxnSpPr>
        <p:spPr>
          <a:xfrm flipV="1">
            <a:off x="6095998" y="378250"/>
            <a:ext cx="0" cy="6101499"/>
          </a:xfrm>
          <a:prstGeom prst="straightConnector1">
            <a:avLst/>
          </a:prstGeom>
          <a:ln>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xmlns="" id="{166085C5-950B-4B85-A5C7-EC66F2FBC49A}"/>
              </a:ext>
            </a:extLst>
          </p:cNvPr>
          <p:cNvSpPr txBox="1"/>
          <p:nvPr/>
        </p:nvSpPr>
        <p:spPr>
          <a:xfrm>
            <a:off x="1271305" y="765059"/>
            <a:ext cx="4824692" cy="1670778"/>
          </a:xfrm>
          <a:prstGeom prst="rect">
            <a:avLst/>
          </a:prstGeom>
          <a:noFill/>
        </p:spPr>
        <p:txBody>
          <a:bodyPr wrap="square" lIns="91440" tIns="45720" rIns="91440" bIns="45720" rtlCol="0">
            <a:spAutoFit/>
          </a:bodyPr>
          <a:lstStyle/>
          <a:p>
            <a:pPr>
              <a:lnSpc>
                <a:spcPct val="200000"/>
              </a:lnSpc>
            </a:pPr>
            <a:r>
              <a:rPr lang="zh-CN" altLang="en-US" dirty="0">
                <a:solidFill>
                  <a:schemeClr val="bg1"/>
                </a:solidFill>
                <a:latin typeface="Microsoft YaHei Light" charset="-122"/>
                <a:ea typeface="Microsoft YaHei Light" charset="-122"/>
                <a:cs typeface="Microsoft YaHei Light" charset="-122"/>
              </a:rPr>
              <a:t>主要基于区块链系统里可信的不可篡改的数据 </a:t>
            </a:r>
            <a:r>
              <a:rPr lang="en-US" altLang="zh-CN" dirty="0">
                <a:solidFill>
                  <a:schemeClr val="bg1"/>
                </a:solidFill>
                <a:latin typeface="Microsoft YaHei Light" charset="-122"/>
                <a:ea typeface="Microsoft YaHei Light" charset="-122"/>
                <a:cs typeface="Microsoft YaHei Light" charset="-122"/>
              </a:rPr>
              <a:t>, </a:t>
            </a:r>
            <a:r>
              <a:rPr lang="zh-CN" altLang="en-US" dirty="0">
                <a:solidFill>
                  <a:schemeClr val="bg1"/>
                </a:solidFill>
                <a:latin typeface="Microsoft YaHei Light" charset="-122"/>
                <a:ea typeface="Microsoft YaHei Light" charset="-122"/>
                <a:cs typeface="Microsoft YaHei Light" charset="-122"/>
              </a:rPr>
              <a:t>自动地执行一些预先定义好的规则和条款，如新区块的自动记录。便捷快速只能。</a:t>
            </a:r>
          </a:p>
        </p:txBody>
      </p:sp>
      <p:sp>
        <p:nvSpPr>
          <p:cNvPr id="12" name="文本框 11">
            <a:extLst>
              <a:ext uri="{FF2B5EF4-FFF2-40B4-BE49-F238E27FC236}">
                <a16:creationId xmlns:a16="http://schemas.microsoft.com/office/drawing/2014/main" xmlns="" id="{D10F28C8-6D6C-4859-8988-FC858DF88FA0}"/>
              </a:ext>
            </a:extLst>
          </p:cNvPr>
          <p:cNvSpPr txBox="1"/>
          <p:nvPr/>
        </p:nvSpPr>
        <p:spPr>
          <a:xfrm>
            <a:off x="1157005" y="4412460"/>
            <a:ext cx="4824692" cy="1670778"/>
          </a:xfrm>
          <a:prstGeom prst="rect">
            <a:avLst/>
          </a:prstGeom>
          <a:noFill/>
        </p:spPr>
        <p:txBody>
          <a:bodyPr wrap="square" lIns="91440" tIns="45720" rIns="91440" bIns="45720" rtlCol="0">
            <a:spAutoFit/>
          </a:bodyPr>
          <a:lstStyle/>
          <a:p>
            <a:pPr>
              <a:lnSpc>
                <a:spcPct val="200000"/>
              </a:lnSpc>
            </a:pPr>
            <a:r>
              <a:rPr lang="zh-CN" altLang="en-US" dirty="0">
                <a:solidFill>
                  <a:schemeClr val="bg1"/>
                </a:solidFill>
                <a:latin typeface="Microsoft YaHei Light" charset="-122"/>
                <a:ea typeface="Microsoft YaHei Light" charset="-122"/>
                <a:cs typeface="Microsoft YaHei Light" charset="-122"/>
              </a:rPr>
              <a:t>主要基于区块链系统里可信的不可篡改的数据 </a:t>
            </a:r>
            <a:r>
              <a:rPr lang="en-US" altLang="zh-CN" dirty="0">
                <a:solidFill>
                  <a:schemeClr val="bg1"/>
                </a:solidFill>
                <a:latin typeface="Microsoft YaHei Light" charset="-122"/>
                <a:ea typeface="Microsoft YaHei Light" charset="-122"/>
                <a:cs typeface="Microsoft YaHei Light" charset="-122"/>
              </a:rPr>
              <a:t>, </a:t>
            </a:r>
            <a:r>
              <a:rPr lang="zh-CN" altLang="en-US" dirty="0">
                <a:solidFill>
                  <a:schemeClr val="bg1"/>
                </a:solidFill>
                <a:latin typeface="Microsoft YaHei Light" charset="-122"/>
                <a:ea typeface="Microsoft YaHei Light" charset="-122"/>
                <a:cs typeface="Microsoft YaHei Light" charset="-122"/>
              </a:rPr>
              <a:t>自动地执行一些预先定义好的规则和条款，如新区块的自动记录。便捷快速只能。</a:t>
            </a:r>
          </a:p>
        </p:txBody>
      </p:sp>
      <p:sp>
        <p:nvSpPr>
          <p:cNvPr id="13" name="文本框 12">
            <a:extLst>
              <a:ext uri="{FF2B5EF4-FFF2-40B4-BE49-F238E27FC236}">
                <a16:creationId xmlns:a16="http://schemas.microsoft.com/office/drawing/2014/main" xmlns="" id="{11D22E3D-978F-4DDD-9AE2-C36B7B921ACB}"/>
              </a:ext>
            </a:extLst>
          </p:cNvPr>
          <p:cNvSpPr txBox="1"/>
          <p:nvPr/>
        </p:nvSpPr>
        <p:spPr>
          <a:xfrm>
            <a:off x="6324598" y="765059"/>
            <a:ext cx="4824692" cy="1670778"/>
          </a:xfrm>
          <a:prstGeom prst="rect">
            <a:avLst/>
          </a:prstGeom>
          <a:noFill/>
        </p:spPr>
        <p:txBody>
          <a:bodyPr wrap="square" lIns="91440" tIns="45720" rIns="91440" bIns="45720" rtlCol="0">
            <a:spAutoFit/>
          </a:bodyPr>
          <a:lstStyle/>
          <a:p>
            <a:pPr>
              <a:lnSpc>
                <a:spcPct val="200000"/>
              </a:lnSpc>
            </a:pPr>
            <a:r>
              <a:rPr lang="zh-CN" altLang="en-US" dirty="0">
                <a:solidFill>
                  <a:schemeClr val="bg1"/>
                </a:solidFill>
                <a:latin typeface="Microsoft YaHei Light" charset="-122"/>
                <a:ea typeface="Microsoft YaHei Light" charset="-122"/>
                <a:cs typeface="Microsoft YaHei Light" charset="-122"/>
              </a:rPr>
              <a:t>主要基于区块链系统里可信的不可篡改的数据 </a:t>
            </a:r>
            <a:r>
              <a:rPr lang="en-US" altLang="zh-CN" dirty="0">
                <a:solidFill>
                  <a:schemeClr val="bg1"/>
                </a:solidFill>
                <a:latin typeface="Microsoft YaHei Light" charset="-122"/>
                <a:ea typeface="Microsoft YaHei Light" charset="-122"/>
                <a:cs typeface="Microsoft YaHei Light" charset="-122"/>
              </a:rPr>
              <a:t>, </a:t>
            </a:r>
            <a:r>
              <a:rPr lang="zh-CN" altLang="en-US" dirty="0">
                <a:solidFill>
                  <a:schemeClr val="bg1"/>
                </a:solidFill>
                <a:latin typeface="Microsoft YaHei Light" charset="-122"/>
                <a:ea typeface="Microsoft YaHei Light" charset="-122"/>
                <a:cs typeface="Microsoft YaHei Light" charset="-122"/>
              </a:rPr>
              <a:t>自动地执行一些预先定义好的规则和条款，如新区块的自动记录。便捷快速只能。</a:t>
            </a:r>
          </a:p>
        </p:txBody>
      </p:sp>
      <p:sp>
        <p:nvSpPr>
          <p:cNvPr id="14" name="文本框 13">
            <a:extLst>
              <a:ext uri="{FF2B5EF4-FFF2-40B4-BE49-F238E27FC236}">
                <a16:creationId xmlns:a16="http://schemas.microsoft.com/office/drawing/2014/main" xmlns="" id="{6364D4B3-0586-40F8-B034-2A8A1694C2D3}"/>
              </a:ext>
            </a:extLst>
          </p:cNvPr>
          <p:cNvSpPr txBox="1"/>
          <p:nvPr/>
        </p:nvSpPr>
        <p:spPr>
          <a:xfrm>
            <a:off x="6210298" y="4412460"/>
            <a:ext cx="4824692" cy="1670778"/>
          </a:xfrm>
          <a:prstGeom prst="rect">
            <a:avLst/>
          </a:prstGeom>
          <a:noFill/>
        </p:spPr>
        <p:txBody>
          <a:bodyPr wrap="square" lIns="91440" tIns="45720" rIns="91440" bIns="45720" rtlCol="0">
            <a:spAutoFit/>
          </a:bodyPr>
          <a:lstStyle/>
          <a:p>
            <a:pPr>
              <a:lnSpc>
                <a:spcPct val="200000"/>
              </a:lnSpc>
            </a:pPr>
            <a:r>
              <a:rPr lang="zh-CN" altLang="en-US" dirty="0">
                <a:solidFill>
                  <a:schemeClr val="bg1"/>
                </a:solidFill>
                <a:latin typeface="Microsoft YaHei Light" charset="-122"/>
                <a:ea typeface="Microsoft YaHei Light" charset="-122"/>
                <a:cs typeface="Microsoft YaHei Light" charset="-122"/>
              </a:rPr>
              <a:t>主要基于区块链系统里可信的不可篡改的数据 </a:t>
            </a:r>
            <a:r>
              <a:rPr lang="en-US" altLang="zh-CN" dirty="0">
                <a:solidFill>
                  <a:schemeClr val="bg1"/>
                </a:solidFill>
                <a:latin typeface="Microsoft YaHei Light" charset="-122"/>
                <a:ea typeface="Microsoft YaHei Light" charset="-122"/>
                <a:cs typeface="Microsoft YaHei Light" charset="-122"/>
              </a:rPr>
              <a:t>, </a:t>
            </a:r>
            <a:r>
              <a:rPr lang="zh-CN" altLang="en-US" dirty="0">
                <a:solidFill>
                  <a:schemeClr val="bg1"/>
                </a:solidFill>
                <a:latin typeface="Microsoft YaHei Light" charset="-122"/>
                <a:ea typeface="Microsoft YaHei Light" charset="-122"/>
                <a:cs typeface="Microsoft YaHei Light" charset="-122"/>
              </a:rPr>
              <a:t>自动地执行一些预先定义好的规则和条款，如新区块的自动记录。便捷快速只能。</a:t>
            </a:r>
          </a:p>
        </p:txBody>
      </p:sp>
    </p:spTree>
    <p:extLst>
      <p:ext uri="{BB962C8B-B14F-4D97-AF65-F5344CB8AC3E}">
        <p14:creationId xmlns:p14="http://schemas.microsoft.com/office/powerpoint/2010/main" val="2741068767"/>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par>
                                <p:cTn id="43" presetID="22" presetClass="entr" presetSubtype="4" fill="hold"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down)">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95AB86D-D06A-4DF3-BC3E-B562EEDB0C44}"/>
              </a:ext>
            </a:extLst>
          </p:cNvPr>
          <p:cNvPicPr>
            <a:picLocks noChangeAspect="1"/>
          </p:cNvPicPr>
          <p:nvPr/>
        </p:nvPicPr>
        <p:blipFill rotWithShape="1">
          <a:blip r:embed="rId3">
            <a:extLst>
              <a:ext uri="{28A0092B-C50C-407E-A947-70E740481C1C}">
                <a14:useLocalDpi xmlns:a14="http://schemas.microsoft.com/office/drawing/2010/main" val="0"/>
              </a:ext>
            </a:extLst>
          </a:blip>
          <a:srcRect l="26932"/>
          <a:stretch/>
        </p:blipFill>
        <p:spPr>
          <a:xfrm flipH="1">
            <a:off x="0" y="283"/>
            <a:ext cx="12192000" cy="6857433"/>
          </a:xfrm>
          <a:prstGeom prst="rect">
            <a:avLst/>
          </a:prstGeom>
        </p:spPr>
      </p:pic>
      <p:sp>
        <p:nvSpPr>
          <p:cNvPr id="5" name="文本框 4">
            <a:extLst>
              <a:ext uri="{FF2B5EF4-FFF2-40B4-BE49-F238E27FC236}">
                <a16:creationId xmlns:a16="http://schemas.microsoft.com/office/drawing/2014/main" xmlns="" id="{3D24E140-043C-4D29-B655-46FEA4A1FD2F}"/>
              </a:ext>
            </a:extLst>
          </p:cNvPr>
          <p:cNvSpPr txBox="1"/>
          <p:nvPr/>
        </p:nvSpPr>
        <p:spPr>
          <a:xfrm>
            <a:off x="1563763" y="2231082"/>
            <a:ext cx="2292282" cy="2215991"/>
          </a:xfrm>
          <a:prstGeom prst="rect">
            <a:avLst/>
          </a:prstGeom>
          <a:noFill/>
        </p:spPr>
        <p:txBody>
          <a:bodyPr wrap="square" rtlCol="0">
            <a:spAutoFit/>
          </a:bodyPr>
          <a:lstStyle/>
          <a:p>
            <a:pPr algn="r"/>
            <a:r>
              <a:rPr lang="en-US" altLang="zh-CN" sz="13800" b="1" dirty="0">
                <a:solidFill>
                  <a:schemeClr val="bg1"/>
                </a:solidFill>
                <a:effectLst>
                  <a:outerShdw blurRad="38100" dist="38100" dir="2700000" algn="tl">
                    <a:srgbClr val="000000">
                      <a:alpha val="43137"/>
                    </a:srgbClr>
                  </a:outerShdw>
                </a:effectLst>
              </a:rPr>
              <a:t>04</a:t>
            </a:r>
          </a:p>
        </p:txBody>
      </p:sp>
      <p:sp>
        <p:nvSpPr>
          <p:cNvPr id="6" name="文本框 5">
            <a:extLst>
              <a:ext uri="{FF2B5EF4-FFF2-40B4-BE49-F238E27FC236}">
                <a16:creationId xmlns:a16="http://schemas.microsoft.com/office/drawing/2014/main" xmlns="" id="{FD980304-22E6-4CEC-9F24-C7FDE78E49FF}"/>
              </a:ext>
            </a:extLst>
          </p:cNvPr>
          <p:cNvSpPr txBox="1"/>
          <p:nvPr/>
        </p:nvSpPr>
        <p:spPr>
          <a:xfrm>
            <a:off x="4154245" y="2536904"/>
            <a:ext cx="4596055" cy="1107996"/>
          </a:xfrm>
          <a:prstGeom prst="rect">
            <a:avLst/>
          </a:prstGeom>
          <a:noFill/>
        </p:spPr>
        <p:txBody>
          <a:bodyPr wrap="square" rtlCol="0">
            <a:spAutoFit/>
          </a:bodyPr>
          <a:lstStyle/>
          <a:p>
            <a:r>
              <a:rPr lang="zh-CN" altLang="en-US"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区块链简介</a:t>
            </a:r>
            <a:endParaRPr lang="en-US" altLang="zh-CN" sz="6600" b="1" dirty="0">
              <a:solidFill>
                <a:schemeClr val="bg1"/>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7" name="矩形 6">
            <a:extLst>
              <a:ext uri="{FF2B5EF4-FFF2-40B4-BE49-F238E27FC236}">
                <a16:creationId xmlns:a16="http://schemas.microsoft.com/office/drawing/2014/main" xmlns="" id="{BC6D9D55-579E-479B-9C02-D5426E46835B}"/>
              </a:ext>
            </a:extLst>
          </p:cNvPr>
          <p:cNvSpPr/>
          <p:nvPr/>
        </p:nvSpPr>
        <p:spPr>
          <a:xfrm>
            <a:off x="4281562" y="3644900"/>
            <a:ext cx="3948038" cy="670761"/>
          </a:xfrm>
          <a:prstGeom prst="rect">
            <a:avLst/>
          </a:prstGeom>
        </p:spPr>
        <p:txBody>
          <a:bodyPr wrap="square">
            <a:spAutoFit/>
          </a:bodyPr>
          <a:lstStyle/>
          <a:p>
            <a:pPr>
              <a:lnSpc>
                <a:spcPct val="150000"/>
              </a:lnSpc>
            </a:pPr>
            <a:r>
              <a:rPr lang="en-US" altLang="zh-CN" sz="2800" dirty="0">
                <a:solidFill>
                  <a:schemeClr val="bg1"/>
                </a:solidFill>
              </a:rPr>
              <a:t>Block chain introduction</a:t>
            </a:r>
            <a:endParaRPr lang="zh-CN" altLang="en-US" sz="2800" spc="300" dirty="0">
              <a:solidFill>
                <a:schemeClr val="bg1"/>
              </a:solidFill>
              <a:latin typeface="微软雅黑" panose="020B0503020204020204" charset="-122"/>
              <a:ea typeface="微软雅黑" panose="020B0503020204020204" charset="-122"/>
              <a:cs typeface="+mn-ea"/>
              <a:sym typeface="+mn-lt"/>
            </a:endParaRPr>
          </a:p>
        </p:txBody>
      </p:sp>
    </p:spTree>
    <p:extLst>
      <p:ext uri="{BB962C8B-B14F-4D97-AF65-F5344CB8AC3E}">
        <p14:creationId xmlns:p14="http://schemas.microsoft.com/office/powerpoint/2010/main" val="1413513"/>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childTnLst>
                          </p:cTn>
                        </p:par>
                        <p:par>
                          <p:cTn id="18" fill="hold">
                            <p:stCondLst>
                              <p:cond delay="12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39">
            <a:extLst>
              <a:ext uri="{FF2B5EF4-FFF2-40B4-BE49-F238E27FC236}">
                <a16:creationId xmlns:a16="http://schemas.microsoft.com/office/drawing/2014/main" xmlns="" id="{E503E852-6FE8-4F5C-83F9-249F13C9283C}"/>
              </a:ext>
            </a:extLst>
          </p:cNvPr>
          <p:cNvSpPr>
            <a:spLocks noChangeAspect="1"/>
          </p:cNvSpPr>
          <p:nvPr/>
        </p:nvSpPr>
        <p:spPr>
          <a:xfrm>
            <a:off x="972066" y="3748411"/>
            <a:ext cx="5176630" cy="1694337"/>
          </a:xfrm>
          <a:custGeom>
            <a:avLst/>
            <a:gdLst>
              <a:gd name="connsiteX0" fmla="*/ 999243 w 5176630"/>
              <a:gd name="connsiteY0" fmla="*/ 0 h 2548338"/>
              <a:gd name="connsiteX1" fmla="*/ 1866900 w 5176630"/>
              <a:gd name="connsiteY1" fmla="*/ 0 h 2548338"/>
              <a:gd name="connsiteX2" fmla="*/ 2316348 w 5176630"/>
              <a:gd name="connsiteY2" fmla="*/ 0 h 2548338"/>
              <a:gd name="connsiteX3" fmla="*/ 2565930 w 5176630"/>
              <a:gd name="connsiteY3" fmla="*/ 0 h 2548338"/>
              <a:gd name="connsiteX4" fmla="*/ 2610700 w 5176630"/>
              <a:gd name="connsiteY4" fmla="*/ 0 h 2548338"/>
              <a:gd name="connsiteX5" fmla="*/ 2860282 w 5176630"/>
              <a:gd name="connsiteY5" fmla="*/ 0 h 2548338"/>
              <a:gd name="connsiteX6" fmla="*/ 3309730 w 5176630"/>
              <a:gd name="connsiteY6" fmla="*/ 0 h 2548338"/>
              <a:gd name="connsiteX7" fmla="*/ 4177387 w 5176630"/>
              <a:gd name="connsiteY7" fmla="*/ 0 h 2548338"/>
              <a:gd name="connsiteX8" fmla="*/ 4177387 w 5176630"/>
              <a:gd name="connsiteY8" fmla="*/ 1042 h 2548338"/>
              <a:gd name="connsiteX9" fmla="*/ 4326636 w 5176630"/>
              <a:gd name="connsiteY9" fmla="*/ 1042 h 2548338"/>
              <a:gd name="connsiteX10" fmla="*/ 4470026 w 5176630"/>
              <a:gd name="connsiteY10" fmla="*/ 38550 h 2548338"/>
              <a:gd name="connsiteX11" fmla="*/ 4569051 w 5176630"/>
              <a:gd name="connsiteY11" fmla="*/ 137527 h 2548338"/>
              <a:gd name="connsiteX12" fmla="*/ 5137436 w 5176630"/>
              <a:gd name="connsiteY12" fmla="*/ 1131441 h 2548338"/>
              <a:gd name="connsiteX13" fmla="*/ 5176630 w 5176630"/>
              <a:gd name="connsiteY13" fmla="*/ 1274171 h 2548338"/>
              <a:gd name="connsiteX14" fmla="*/ 5136401 w 5176630"/>
              <a:gd name="connsiteY14" fmla="*/ 1417945 h 2548338"/>
              <a:gd name="connsiteX15" fmla="*/ 4569051 w 5176630"/>
              <a:gd name="connsiteY15" fmla="*/ 2411860 h 2548338"/>
              <a:gd name="connsiteX16" fmla="*/ 4470026 w 5176630"/>
              <a:gd name="connsiteY16" fmla="*/ 2510835 h 2548338"/>
              <a:gd name="connsiteX17" fmla="*/ 4328699 w 5176630"/>
              <a:gd name="connsiteY17" fmla="*/ 2547297 h 2548338"/>
              <a:gd name="connsiteX18" fmla="*/ 4177387 w 5176630"/>
              <a:gd name="connsiteY18" fmla="*/ 2547297 h 2548338"/>
              <a:gd name="connsiteX19" fmla="*/ 4177387 w 5176630"/>
              <a:gd name="connsiteY19" fmla="*/ 2548338 h 2548338"/>
              <a:gd name="connsiteX20" fmla="*/ 3309730 w 5176630"/>
              <a:gd name="connsiteY20" fmla="*/ 2548338 h 2548338"/>
              <a:gd name="connsiteX21" fmla="*/ 2860282 w 5176630"/>
              <a:gd name="connsiteY21" fmla="*/ 2548338 h 2548338"/>
              <a:gd name="connsiteX22" fmla="*/ 2610700 w 5176630"/>
              <a:gd name="connsiteY22" fmla="*/ 2548338 h 2548338"/>
              <a:gd name="connsiteX23" fmla="*/ 2565930 w 5176630"/>
              <a:gd name="connsiteY23" fmla="*/ 2548338 h 2548338"/>
              <a:gd name="connsiteX24" fmla="*/ 2316348 w 5176630"/>
              <a:gd name="connsiteY24" fmla="*/ 2548338 h 2548338"/>
              <a:gd name="connsiteX25" fmla="*/ 1866900 w 5176630"/>
              <a:gd name="connsiteY25" fmla="*/ 2548338 h 2548338"/>
              <a:gd name="connsiteX26" fmla="*/ 999243 w 5176630"/>
              <a:gd name="connsiteY26" fmla="*/ 2548338 h 2548338"/>
              <a:gd name="connsiteX27" fmla="*/ 999243 w 5176630"/>
              <a:gd name="connsiteY27" fmla="*/ 2547297 h 2548338"/>
              <a:gd name="connsiteX28" fmla="*/ 847931 w 5176630"/>
              <a:gd name="connsiteY28" fmla="*/ 2547297 h 2548338"/>
              <a:gd name="connsiteX29" fmla="*/ 706604 w 5176630"/>
              <a:gd name="connsiteY29" fmla="*/ 2510835 h 2548338"/>
              <a:gd name="connsiteX30" fmla="*/ 607579 w 5176630"/>
              <a:gd name="connsiteY30" fmla="*/ 2411860 h 2548338"/>
              <a:gd name="connsiteX31" fmla="*/ 40229 w 5176630"/>
              <a:gd name="connsiteY31" fmla="*/ 1417945 h 2548338"/>
              <a:gd name="connsiteX32" fmla="*/ 0 w 5176630"/>
              <a:gd name="connsiteY32" fmla="*/ 1274171 h 2548338"/>
              <a:gd name="connsiteX33" fmla="*/ 39194 w 5176630"/>
              <a:gd name="connsiteY33" fmla="*/ 1131441 h 2548338"/>
              <a:gd name="connsiteX34" fmla="*/ 607579 w 5176630"/>
              <a:gd name="connsiteY34" fmla="*/ 137527 h 2548338"/>
              <a:gd name="connsiteX35" fmla="*/ 706604 w 5176630"/>
              <a:gd name="connsiteY35" fmla="*/ 38550 h 2548338"/>
              <a:gd name="connsiteX36" fmla="*/ 849994 w 5176630"/>
              <a:gd name="connsiteY36" fmla="*/ 1042 h 2548338"/>
              <a:gd name="connsiteX37" fmla="*/ 999243 w 5176630"/>
              <a:gd name="connsiteY37" fmla="*/ 1042 h 254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176630" h="2548338">
                <a:moveTo>
                  <a:pt x="999243" y="0"/>
                </a:moveTo>
                <a:lnTo>
                  <a:pt x="1866900" y="0"/>
                </a:lnTo>
                <a:lnTo>
                  <a:pt x="2316348" y="0"/>
                </a:lnTo>
                <a:lnTo>
                  <a:pt x="2565930" y="0"/>
                </a:lnTo>
                <a:lnTo>
                  <a:pt x="2610700" y="0"/>
                </a:lnTo>
                <a:lnTo>
                  <a:pt x="2860282" y="0"/>
                </a:lnTo>
                <a:lnTo>
                  <a:pt x="3309730" y="0"/>
                </a:lnTo>
                <a:lnTo>
                  <a:pt x="4177387" y="0"/>
                </a:lnTo>
                <a:lnTo>
                  <a:pt x="4177387" y="1042"/>
                </a:lnTo>
                <a:lnTo>
                  <a:pt x="4326636" y="1042"/>
                </a:lnTo>
                <a:cubicBezTo>
                  <a:pt x="4375120" y="0"/>
                  <a:pt x="4424636" y="11461"/>
                  <a:pt x="4470026" y="38550"/>
                </a:cubicBezTo>
                <a:cubicBezTo>
                  <a:pt x="4512314" y="62513"/>
                  <a:pt x="4546358" y="96893"/>
                  <a:pt x="4569051" y="137527"/>
                </a:cubicBezTo>
                <a:lnTo>
                  <a:pt x="5137436" y="1131441"/>
                </a:lnTo>
                <a:cubicBezTo>
                  <a:pt x="5162189" y="1173113"/>
                  <a:pt x="5176630" y="1222078"/>
                  <a:pt x="5176630" y="1274171"/>
                </a:cubicBezTo>
                <a:cubicBezTo>
                  <a:pt x="5176630" y="1327307"/>
                  <a:pt x="5162189" y="1376272"/>
                  <a:pt x="5136401" y="1417945"/>
                </a:cubicBezTo>
                <a:lnTo>
                  <a:pt x="4569051" y="2411860"/>
                </a:lnTo>
                <a:cubicBezTo>
                  <a:pt x="4545328" y="2451450"/>
                  <a:pt x="4512314" y="2485831"/>
                  <a:pt x="4470026" y="2510835"/>
                </a:cubicBezTo>
                <a:cubicBezTo>
                  <a:pt x="4425666" y="2536877"/>
                  <a:pt x="4377185" y="2548338"/>
                  <a:pt x="4328699" y="2547297"/>
                </a:cubicBezTo>
                <a:lnTo>
                  <a:pt x="4177387" y="2547297"/>
                </a:lnTo>
                <a:lnTo>
                  <a:pt x="4177387" y="2548338"/>
                </a:lnTo>
                <a:lnTo>
                  <a:pt x="3309730" y="2548338"/>
                </a:lnTo>
                <a:lnTo>
                  <a:pt x="2860282" y="2548338"/>
                </a:lnTo>
                <a:lnTo>
                  <a:pt x="2610700" y="2548338"/>
                </a:lnTo>
                <a:lnTo>
                  <a:pt x="2565930" y="2548338"/>
                </a:lnTo>
                <a:lnTo>
                  <a:pt x="2316348" y="2548338"/>
                </a:lnTo>
                <a:lnTo>
                  <a:pt x="1866900" y="2548338"/>
                </a:lnTo>
                <a:lnTo>
                  <a:pt x="999243" y="2548338"/>
                </a:lnTo>
                <a:lnTo>
                  <a:pt x="999243" y="2547297"/>
                </a:lnTo>
                <a:lnTo>
                  <a:pt x="847931" y="2547297"/>
                </a:lnTo>
                <a:cubicBezTo>
                  <a:pt x="799445" y="2548338"/>
                  <a:pt x="750964" y="2536877"/>
                  <a:pt x="706604" y="2510835"/>
                </a:cubicBezTo>
                <a:cubicBezTo>
                  <a:pt x="664316" y="2485831"/>
                  <a:pt x="631302" y="2451450"/>
                  <a:pt x="607579" y="2411860"/>
                </a:cubicBezTo>
                <a:lnTo>
                  <a:pt x="40229" y="1417945"/>
                </a:lnTo>
                <a:cubicBezTo>
                  <a:pt x="14441" y="1376272"/>
                  <a:pt x="0" y="1327307"/>
                  <a:pt x="0" y="1274171"/>
                </a:cubicBezTo>
                <a:cubicBezTo>
                  <a:pt x="0" y="1222078"/>
                  <a:pt x="14441" y="1173113"/>
                  <a:pt x="39194" y="1131441"/>
                </a:cubicBezTo>
                <a:lnTo>
                  <a:pt x="607579" y="137527"/>
                </a:lnTo>
                <a:cubicBezTo>
                  <a:pt x="630272" y="96893"/>
                  <a:pt x="664316" y="62513"/>
                  <a:pt x="706604" y="38550"/>
                </a:cubicBezTo>
                <a:cubicBezTo>
                  <a:pt x="751994" y="11461"/>
                  <a:pt x="801510" y="0"/>
                  <a:pt x="849994" y="1042"/>
                </a:cubicBezTo>
                <a:lnTo>
                  <a:pt x="999243" y="1042"/>
                </a:lnTo>
                <a:close/>
              </a:path>
            </a:pathLst>
          </a:custGeom>
          <a:noFill/>
          <a:ln w="19050" cap="flat" cmpd="sng" algn="ctr">
            <a:solidFill>
              <a:schemeClr val="bg1"/>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微软雅黑 Light"/>
              <a:cs typeface="+mn-cs"/>
            </a:endParaRPr>
          </a:p>
        </p:txBody>
      </p:sp>
      <p:sp>
        <p:nvSpPr>
          <p:cNvPr id="3" name="TextBox 29">
            <a:extLst>
              <a:ext uri="{FF2B5EF4-FFF2-40B4-BE49-F238E27FC236}">
                <a16:creationId xmlns:a16="http://schemas.microsoft.com/office/drawing/2014/main" xmlns="" id="{82F4192F-1E0A-4EC0-9E09-661E6242E436}"/>
              </a:ext>
            </a:extLst>
          </p:cNvPr>
          <p:cNvSpPr txBox="1"/>
          <p:nvPr/>
        </p:nvSpPr>
        <p:spPr>
          <a:xfrm>
            <a:off x="1721511" y="2132694"/>
            <a:ext cx="4277891" cy="931409"/>
          </a:xfrm>
          <a:prstGeom prst="rect">
            <a:avLst/>
          </a:prstGeom>
          <a:noFill/>
        </p:spPr>
        <p:txBody>
          <a:bodyPr wrap="square" lIns="0" tIns="0" rIns="0" bIns="0" rtlCol="0">
            <a:spAutoFit/>
          </a:bodyPr>
          <a:lstStyle/>
          <a:p>
            <a:pPr>
              <a:lnSpc>
                <a:spcPct val="150000"/>
              </a:lnSpc>
            </a:pPr>
            <a:r>
              <a:rPr lang="zh-CN" altLang="en-US" sz="1400" dirty="0">
                <a:solidFill>
                  <a:schemeClr val="bg1"/>
                </a:solidFill>
                <a:latin typeface="Microsoft YaHei Light" charset="-122"/>
                <a:ea typeface="Microsoft YaHei Light" charset="-122"/>
                <a:cs typeface="Microsoft YaHei Light" charset="-122"/>
              </a:rPr>
              <a:t>主要基于区块链系统里可信的不可篡改的数据 </a:t>
            </a:r>
            <a:r>
              <a:rPr lang="en-US" altLang="zh-CN" sz="1400" dirty="0">
                <a:solidFill>
                  <a:schemeClr val="bg1"/>
                </a:solidFill>
                <a:latin typeface="Microsoft YaHei Light" charset="-122"/>
                <a:ea typeface="Microsoft YaHei Light" charset="-122"/>
                <a:cs typeface="Microsoft YaHei Light" charset="-122"/>
              </a:rPr>
              <a:t>, </a:t>
            </a:r>
            <a:r>
              <a:rPr lang="zh-CN" altLang="en-US" sz="1400" dirty="0">
                <a:solidFill>
                  <a:schemeClr val="bg1"/>
                </a:solidFill>
                <a:latin typeface="Microsoft YaHei Light" charset="-122"/>
                <a:ea typeface="Microsoft YaHei Light" charset="-122"/>
                <a:cs typeface="Microsoft YaHei Light" charset="-122"/>
              </a:rPr>
              <a:t>自动地执行一些预先定义好的规则和条款，如新区块的自动记录。便捷快速只能。</a:t>
            </a:r>
          </a:p>
        </p:txBody>
      </p:sp>
      <p:sp>
        <p:nvSpPr>
          <p:cNvPr id="4" name="任意多边形 38">
            <a:extLst>
              <a:ext uri="{FF2B5EF4-FFF2-40B4-BE49-F238E27FC236}">
                <a16:creationId xmlns:a16="http://schemas.microsoft.com/office/drawing/2014/main" xmlns="" id="{53E58866-D555-44F2-A618-294FE72C07C1}"/>
              </a:ext>
            </a:extLst>
          </p:cNvPr>
          <p:cNvSpPr>
            <a:spLocks noChangeAspect="1"/>
          </p:cNvSpPr>
          <p:nvPr/>
        </p:nvSpPr>
        <p:spPr>
          <a:xfrm>
            <a:off x="1104890" y="1543556"/>
            <a:ext cx="5176630" cy="1694337"/>
          </a:xfrm>
          <a:custGeom>
            <a:avLst/>
            <a:gdLst>
              <a:gd name="connsiteX0" fmla="*/ 999243 w 5176630"/>
              <a:gd name="connsiteY0" fmla="*/ 0 h 2548338"/>
              <a:gd name="connsiteX1" fmla="*/ 1866900 w 5176630"/>
              <a:gd name="connsiteY1" fmla="*/ 0 h 2548338"/>
              <a:gd name="connsiteX2" fmla="*/ 2316348 w 5176630"/>
              <a:gd name="connsiteY2" fmla="*/ 0 h 2548338"/>
              <a:gd name="connsiteX3" fmla="*/ 2565930 w 5176630"/>
              <a:gd name="connsiteY3" fmla="*/ 0 h 2548338"/>
              <a:gd name="connsiteX4" fmla="*/ 2610700 w 5176630"/>
              <a:gd name="connsiteY4" fmla="*/ 0 h 2548338"/>
              <a:gd name="connsiteX5" fmla="*/ 2860282 w 5176630"/>
              <a:gd name="connsiteY5" fmla="*/ 0 h 2548338"/>
              <a:gd name="connsiteX6" fmla="*/ 3309730 w 5176630"/>
              <a:gd name="connsiteY6" fmla="*/ 0 h 2548338"/>
              <a:gd name="connsiteX7" fmla="*/ 4177387 w 5176630"/>
              <a:gd name="connsiteY7" fmla="*/ 0 h 2548338"/>
              <a:gd name="connsiteX8" fmla="*/ 4177387 w 5176630"/>
              <a:gd name="connsiteY8" fmla="*/ 1042 h 2548338"/>
              <a:gd name="connsiteX9" fmla="*/ 4326636 w 5176630"/>
              <a:gd name="connsiteY9" fmla="*/ 1042 h 2548338"/>
              <a:gd name="connsiteX10" fmla="*/ 4470026 w 5176630"/>
              <a:gd name="connsiteY10" fmla="*/ 38550 h 2548338"/>
              <a:gd name="connsiteX11" fmla="*/ 4569051 w 5176630"/>
              <a:gd name="connsiteY11" fmla="*/ 137527 h 2548338"/>
              <a:gd name="connsiteX12" fmla="*/ 5137436 w 5176630"/>
              <a:gd name="connsiteY12" fmla="*/ 1131441 h 2548338"/>
              <a:gd name="connsiteX13" fmla="*/ 5176630 w 5176630"/>
              <a:gd name="connsiteY13" fmla="*/ 1274171 h 2548338"/>
              <a:gd name="connsiteX14" fmla="*/ 5136401 w 5176630"/>
              <a:gd name="connsiteY14" fmla="*/ 1417945 h 2548338"/>
              <a:gd name="connsiteX15" fmla="*/ 4569051 w 5176630"/>
              <a:gd name="connsiteY15" fmla="*/ 2411860 h 2548338"/>
              <a:gd name="connsiteX16" fmla="*/ 4470026 w 5176630"/>
              <a:gd name="connsiteY16" fmla="*/ 2510835 h 2548338"/>
              <a:gd name="connsiteX17" fmla="*/ 4328699 w 5176630"/>
              <a:gd name="connsiteY17" fmla="*/ 2547297 h 2548338"/>
              <a:gd name="connsiteX18" fmla="*/ 4177387 w 5176630"/>
              <a:gd name="connsiteY18" fmla="*/ 2547297 h 2548338"/>
              <a:gd name="connsiteX19" fmla="*/ 4177387 w 5176630"/>
              <a:gd name="connsiteY19" fmla="*/ 2548338 h 2548338"/>
              <a:gd name="connsiteX20" fmla="*/ 3309730 w 5176630"/>
              <a:gd name="connsiteY20" fmla="*/ 2548338 h 2548338"/>
              <a:gd name="connsiteX21" fmla="*/ 2860282 w 5176630"/>
              <a:gd name="connsiteY21" fmla="*/ 2548338 h 2548338"/>
              <a:gd name="connsiteX22" fmla="*/ 2610700 w 5176630"/>
              <a:gd name="connsiteY22" fmla="*/ 2548338 h 2548338"/>
              <a:gd name="connsiteX23" fmla="*/ 2565930 w 5176630"/>
              <a:gd name="connsiteY23" fmla="*/ 2548338 h 2548338"/>
              <a:gd name="connsiteX24" fmla="*/ 2316348 w 5176630"/>
              <a:gd name="connsiteY24" fmla="*/ 2548338 h 2548338"/>
              <a:gd name="connsiteX25" fmla="*/ 1866900 w 5176630"/>
              <a:gd name="connsiteY25" fmla="*/ 2548338 h 2548338"/>
              <a:gd name="connsiteX26" fmla="*/ 999243 w 5176630"/>
              <a:gd name="connsiteY26" fmla="*/ 2548338 h 2548338"/>
              <a:gd name="connsiteX27" fmla="*/ 999243 w 5176630"/>
              <a:gd name="connsiteY27" fmla="*/ 2547297 h 2548338"/>
              <a:gd name="connsiteX28" fmla="*/ 847931 w 5176630"/>
              <a:gd name="connsiteY28" fmla="*/ 2547297 h 2548338"/>
              <a:gd name="connsiteX29" fmla="*/ 706604 w 5176630"/>
              <a:gd name="connsiteY29" fmla="*/ 2510835 h 2548338"/>
              <a:gd name="connsiteX30" fmla="*/ 607579 w 5176630"/>
              <a:gd name="connsiteY30" fmla="*/ 2411860 h 2548338"/>
              <a:gd name="connsiteX31" fmla="*/ 40229 w 5176630"/>
              <a:gd name="connsiteY31" fmla="*/ 1417945 h 2548338"/>
              <a:gd name="connsiteX32" fmla="*/ 0 w 5176630"/>
              <a:gd name="connsiteY32" fmla="*/ 1274171 h 2548338"/>
              <a:gd name="connsiteX33" fmla="*/ 39194 w 5176630"/>
              <a:gd name="connsiteY33" fmla="*/ 1131441 h 2548338"/>
              <a:gd name="connsiteX34" fmla="*/ 607579 w 5176630"/>
              <a:gd name="connsiteY34" fmla="*/ 137527 h 2548338"/>
              <a:gd name="connsiteX35" fmla="*/ 706604 w 5176630"/>
              <a:gd name="connsiteY35" fmla="*/ 38550 h 2548338"/>
              <a:gd name="connsiteX36" fmla="*/ 849994 w 5176630"/>
              <a:gd name="connsiteY36" fmla="*/ 1042 h 2548338"/>
              <a:gd name="connsiteX37" fmla="*/ 999243 w 5176630"/>
              <a:gd name="connsiteY37" fmla="*/ 1042 h 254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176630" h="2548338">
                <a:moveTo>
                  <a:pt x="999243" y="0"/>
                </a:moveTo>
                <a:lnTo>
                  <a:pt x="1866900" y="0"/>
                </a:lnTo>
                <a:lnTo>
                  <a:pt x="2316348" y="0"/>
                </a:lnTo>
                <a:lnTo>
                  <a:pt x="2565930" y="0"/>
                </a:lnTo>
                <a:lnTo>
                  <a:pt x="2610700" y="0"/>
                </a:lnTo>
                <a:lnTo>
                  <a:pt x="2860282" y="0"/>
                </a:lnTo>
                <a:lnTo>
                  <a:pt x="3309730" y="0"/>
                </a:lnTo>
                <a:lnTo>
                  <a:pt x="4177387" y="0"/>
                </a:lnTo>
                <a:lnTo>
                  <a:pt x="4177387" y="1042"/>
                </a:lnTo>
                <a:lnTo>
                  <a:pt x="4326636" y="1042"/>
                </a:lnTo>
                <a:cubicBezTo>
                  <a:pt x="4375120" y="0"/>
                  <a:pt x="4424636" y="11461"/>
                  <a:pt x="4470026" y="38550"/>
                </a:cubicBezTo>
                <a:cubicBezTo>
                  <a:pt x="4512314" y="62513"/>
                  <a:pt x="4546358" y="96893"/>
                  <a:pt x="4569051" y="137527"/>
                </a:cubicBezTo>
                <a:lnTo>
                  <a:pt x="5137436" y="1131441"/>
                </a:lnTo>
                <a:cubicBezTo>
                  <a:pt x="5162189" y="1173113"/>
                  <a:pt x="5176630" y="1222078"/>
                  <a:pt x="5176630" y="1274171"/>
                </a:cubicBezTo>
                <a:cubicBezTo>
                  <a:pt x="5176630" y="1327307"/>
                  <a:pt x="5162189" y="1376272"/>
                  <a:pt x="5136401" y="1417945"/>
                </a:cubicBezTo>
                <a:lnTo>
                  <a:pt x="4569051" y="2411860"/>
                </a:lnTo>
                <a:cubicBezTo>
                  <a:pt x="4545328" y="2451450"/>
                  <a:pt x="4512314" y="2485831"/>
                  <a:pt x="4470026" y="2510835"/>
                </a:cubicBezTo>
                <a:cubicBezTo>
                  <a:pt x="4425666" y="2536877"/>
                  <a:pt x="4377185" y="2548338"/>
                  <a:pt x="4328699" y="2547297"/>
                </a:cubicBezTo>
                <a:lnTo>
                  <a:pt x="4177387" y="2547297"/>
                </a:lnTo>
                <a:lnTo>
                  <a:pt x="4177387" y="2548338"/>
                </a:lnTo>
                <a:lnTo>
                  <a:pt x="3309730" y="2548338"/>
                </a:lnTo>
                <a:lnTo>
                  <a:pt x="2860282" y="2548338"/>
                </a:lnTo>
                <a:lnTo>
                  <a:pt x="2610700" y="2548338"/>
                </a:lnTo>
                <a:lnTo>
                  <a:pt x="2565930" y="2548338"/>
                </a:lnTo>
                <a:lnTo>
                  <a:pt x="2316348" y="2548338"/>
                </a:lnTo>
                <a:lnTo>
                  <a:pt x="1866900" y="2548338"/>
                </a:lnTo>
                <a:lnTo>
                  <a:pt x="999243" y="2548338"/>
                </a:lnTo>
                <a:lnTo>
                  <a:pt x="999243" y="2547297"/>
                </a:lnTo>
                <a:lnTo>
                  <a:pt x="847931" y="2547297"/>
                </a:lnTo>
                <a:cubicBezTo>
                  <a:pt x="799445" y="2548338"/>
                  <a:pt x="750964" y="2536877"/>
                  <a:pt x="706604" y="2510835"/>
                </a:cubicBezTo>
                <a:cubicBezTo>
                  <a:pt x="664316" y="2485831"/>
                  <a:pt x="631302" y="2451450"/>
                  <a:pt x="607579" y="2411860"/>
                </a:cubicBezTo>
                <a:lnTo>
                  <a:pt x="40229" y="1417945"/>
                </a:lnTo>
                <a:cubicBezTo>
                  <a:pt x="14441" y="1376272"/>
                  <a:pt x="0" y="1327307"/>
                  <a:pt x="0" y="1274171"/>
                </a:cubicBezTo>
                <a:cubicBezTo>
                  <a:pt x="0" y="1222078"/>
                  <a:pt x="14441" y="1173113"/>
                  <a:pt x="39194" y="1131441"/>
                </a:cubicBezTo>
                <a:lnTo>
                  <a:pt x="607579" y="137527"/>
                </a:lnTo>
                <a:cubicBezTo>
                  <a:pt x="630272" y="96893"/>
                  <a:pt x="664316" y="62513"/>
                  <a:pt x="706604" y="38550"/>
                </a:cubicBezTo>
                <a:cubicBezTo>
                  <a:pt x="751994" y="11461"/>
                  <a:pt x="801510" y="0"/>
                  <a:pt x="849994" y="1042"/>
                </a:cubicBezTo>
                <a:lnTo>
                  <a:pt x="999243" y="1042"/>
                </a:lnTo>
                <a:close/>
              </a:path>
            </a:pathLst>
          </a:custGeom>
          <a:noFill/>
          <a:ln w="19050" cap="flat" cmpd="sng" algn="ctr">
            <a:solidFill>
              <a:schemeClr val="bg1"/>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微软雅黑 Light"/>
              <a:cs typeface="+mn-cs"/>
            </a:endParaRPr>
          </a:p>
        </p:txBody>
      </p:sp>
      <p:sp>
        <p:nvSpPr>
          <p:cNvPr id="5" name="梯形 4">
            <a:extLst>
              <a:ext uri="{FF2B5EF4-FFF2-40B4-BE49-F238E27FC236}">
                <a16:creationId xmlns:a16="http://schemas.microsoft.com/office/drawing/2014/main" xmlns="" id="{0B758743-717D-437A-8201-52027B0C43A5}"/>
              </a:ext>
            </a:extLst>
          </p:cNvPr>
          <p:cNvSpPr/>
          <p:nvPr/>
        </p:nvSpPr>
        <p:spPr>
          <a:xfrm>
            <a:off x="1974683" y="1378942"/>
            <a:ext cx="3437044" cy="159723"/>
          </a:xfrm>
          <a:prstGeom prst="trapezoid">
            <a:avLst>
              <a:gd name="adj" fmla="val 69111"/>
            </a:avLst>
          </a:prstGeom>
          <a:solidFill>
            <a:srgbClr val="19526C"/>
          </a:solidFill>
          <a:ln w="12700" cap="flat" cmpd="sng" algn="ctr">
            <a:solidFill>
              <a:srgbClr val="19526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微软雅黑 Light"/>
              <a:cs typeface="+mn-cs"/>
            </a:endParaRPr>
          </a:p>
        </p:txBody>
      </p:sp>
      <p:sp>
        <p:nvSpPr>
          <p:cNvPr id="6" name="任意多边形 29">
            <a:extLst>
              <a:ext uri="{FF2B5EF4-FFF2-40B4-BE49-F238E27FC236}">
                <a16:creationId xmlns:a16="http://schemas.microsoft.com/office/drawing/2014/main" xmlns="" id="{6181041A-2D1A-4C09-A8D2-DD54C67951A6}"/>
              </a:ext>
            </a:extLst>
          </p:cNvPr>
          <p:cNvSpPr>
            <a:spLocks noChangeAspect="1"/>
          </p:cNvSpPr>
          <p:nvPr/>
        </p:nvSpPr>
        <p:spPr>
          <a:xfrm>
            <a:off x="2082633" y="1378942"/>
            <a:ext cx="3221144" cy="662888"/>
          </a:xfrm>
          <a:custGeom>
            <a:avLst/>
            <a:gdLst>
              <a:gd name="connsiteX0" fmla="*/ 0 w 2490601"/>
              <a:gd name="connsiteY0" fmla="*/ 0 h 462588"/>
              <a:gd name="connsiteX1" fmla="*/ 2490601 w 2490601"/>
              <a:gd name="connsiteY1" fmla="*/ 0 h 462588"/>
              <a:gd name="connsiteX2" fmla="*/ 2489665 w 2490601"/>
              <a:gd name="connsiteY2" fmla="*/ 3346 h 462588"/>
              <a:gd name="connsiteX3" fmla="*/ 2259169 w 2490601"/>
              <a:gd name="connsiteY3" fmla="*/ 407142 h 462588"/>
              <a:gd name="connsiteX4" fmla="*/ 2218938 w 2490601"/>
              <a:gd name="connsiteY4" fmla="*/ 447352 h 462588"/>
              <a:gd name="connsiteX5" fmla="*/ 2161522 w 2490601"/>
              <a:gd name="connsiteY5" fmla="*/ 462165 h 462588"/>
              <a:gd name="connsiteX6" fmla="*/ 2100049 w 2490601"/>
              <a:gd name="connsiteY6" fmla="*/ 462165 h 462588"/>
              <a:gd name="connsiteX7" fmla="*/ 2100049 w 2490601"/>
              <a:gd name="connsiteY7" fmla="*/ 462588 h 462588"/>
              <a:gd name="connsiteX8" fmla="*/ 1445367 w 2490601"/>
              <a:gd name="connsiteY8" fmla="*/ 462588 h 462588"/>
              <a:gd name="connsiteX9" fmla="*/ 1343970 w 2490601"/>
              <a:gd name="connsiteY9" fmla="*/ 462588 h 462588"/>
              <a:gd name="connsiteX10" fmla="*/ 1146632 w 2490601"/>
              <a:gd name="connsiteY10" fmla="*/ 462588 h 462588"/>
              <a:gd name="connsiteX11" fmla="*/ 1045235 w 2490601"/>
              <a:gd name="connsiteY11" fmla="*/ 462588 h 462588"/>
              <a:gd name="connsiteX12" fmla="*/ 390553 w 2490601"/>
              <a:gd name="connsiteY12" fmla="*/ 462588 h 462588"/>
              <a:gd name="connsiteX13" fmla="*/ 390553 w 2490601"/>
              <a:gd name="connsiteY13" fmla="*/ 462165 h 462588"/>
              <a:gd name="connsiteX14" fmla="*/ 329080 w 2490601"/>
              <a:gd name="connsiteY14" fmla="*/ 462165 h 462588"/>
              <a:gd name="connsiteX15" fmla="*/ 271663 w 2490601"/>
              <a:gd name="connsiteY15" fmla="*/ 447352 h 462588"/>
              <a:gd name="connsiteX16" fmla="*/ 231432 w 2490601"/>
              <a:gd name="connsiteY16" fmla="*/ 407142 h 462588"/>
              <a:gd name="connsiteX17" fmla="*/ 937 w 2490601"/>
              <a:gd name="connsiteY17" fmla="*/ 3346 h 46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90601" h="462588">
                <a:moveTo>
                  <a:pt x="0" y="0"/>
                </a:moveTo>
                <a:lnTo>
                  <a:pt x="2490601" y="0"/>
                </a:lnTo>
                <a:lnTo>
                  <a:pt x="2489665" y="3346"/>
                </a:lnTo>
                <a:lnTo>
                  <a:pt x="2259169" y="407142"/>
                </a:lnTo>
                <a:cubicBezTo>
                  <a:pt x="2249531" y="423226"/>
                  <a:pt x="2236118" y="437194"/>
                  <a:pt x="2218938" y="447352"/>
                </a:cubicBezTo>
                <a:cubicBezTo>
                  <a:pt x="2200916" y="457932"/>
                  <a:pt x="2181220" y="462588"/>
                  <a:pt x="2161522" y="462165"/>
                </a:cubicBezTo>
                <a:lnTo>
                  <a:pt x="2100049" y="462165"/>
                </a:lnTo>
                <a:lnTo>
                  <a:pt x="2100049" y="462588"/>
                </a:lnTo>
                <a:lnTo>
                  <a:pt x="1445367" y="462588"/>
                </a:lnTo>
                <a:lnTo>
                  <a:pt x="1343970" y="462588"/>
                </a:lnTo>
                <a:lnTo>
                  <a:pt x="1146632" y="462588"/>
                </a:lnTo>
                <a:lnTo>
                  <a:pt x="1045235" y="462588"/>
                </a:lnTo>
                <a:lnTo>
                  <a:pt x="390553" y="462588"/>
                </a:lnTo>
                <a:lnTo>
                  <a:pt x="390553" y="462165"/>
                </a:lnTo>
                <a:lnTo>
                  <a:pt x="329080" y="462165"/>
                </a:lnTo>
                <a:cubicBezTo>
                  <a:pt x="309381" y="462588"/>
                  <a:pt x="289685" y="457932"/>
                  <a:pt x="271663" y="447352"/>
                </a:cubicBezTo>
                <a:cubicBezTo>
                  <a:pt x="254483" y="437194"/>
                  <a:pt x="241070" y="423226"/>
                  <a:pt x="231432" y="407142"/>
                </a:cubicBezTo>
                <a:lnTo>
                  <a:pt x="937" y="3346"/>
                </a:lnTo>
                <a:close/>
              </a:path>
            </a:pathLst>
          </a:custGeom>
          <a:solidFill>
            <a:schemeClr val="bg1"/>
          </a:solidFill>
          <a:ln>
            <a:solidFill>
              <a:schemeClr val="bg1"/>
            </a:solid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801">
              <a:solidFill>
                <a:schemeClr val="lt1"/>
              </a:solidFill>
            </a:endParaRPr>
          </a:p>
        </p:txBody>
      </p:sp>
      <p:sp>
        <p:nvSpPr>
          <p:cNvPr id="7" name="TextBox 30">
            <a:extLst>
              <a:ext uri="{FF2B5EF4-FFF2-40B4-BE49-F238E27FC236}">
                <a16:creationId xmlns:a16="http://schemas.microsoft.com/office/drawing/2014/main" xmlns="" id="{02A6CE7B-BE9E-4E5A-8455-75338A5D20D6}"/>
              </a:ext>
            </a:extLst>
          </p:cNvPr>
          <p:cNvSpPr txBox="1"/>
          <p:nvPr/>
        </p:nvSpPr>
        <p:spPr>
          <a:xfrm>
            <a:off x="2761788" y="1486921"/>
            <a:ext cx="1862834" cy="430887"/>
          </a:xfrm>
          <a:prstGeom prst="rect">
            <a:avLst/>
          </a:prstGeom>
          <a:noFill/>
        </p:spPr>
        <p:txBody>
          <a:bodyPr wrap="square" lIns="0" tIns="0" rIns="0" bIns="0" rtlCol="0">
            <a:spAutoFit/>
          </a:bodyPr>
          <a:lstStyle/>
          <a:p>
            <a:pPr algn="ctr"/>
            <a:r>
              <a:rPr lang="zh-CN" altLang="en-US" sz="2800" b="1" dirty="0">
                <a:latin typeface="微软雅黑" pitchFamily="34" charset="-122"/>
                <a:ea typeface="微软雅黑" pitchFamily="34" charset="-122"/>
              </a:rPr>
              <a:t>区块链</a:t>
            </a:r>
          </a:p>
        </p:txBody>
      </p:sp>
      <p:sp>
        <p:nvSpPr>
          <p:cNvPr id="9" name="梯形 8">
            <a:extLst>
              <a:ext uri="{FF2B5EF4-FFF2-40B4-BE49-F238E27FC236}">
                <a16:creationId xmlns:a16="http://schemas.microsoft.com/office/drawing/2014/main" xmlns="" id="{E17A543B-229E-4E79-AEA3-8ED629387E79}"/>
              </a:ext>
            </a:extLst>
          </p:cNvPr>
          <p:cNvSpPr/>
          <p:nvPr/>
        </p:nvSpPr>
        <p:spPr>
          <a:xfrm>
            <a:off x="1841859" y="3583797"/>
            <a:ext cx="3437044" cy="159723"/>
          </a:xfrm>
          <a:prstGeom prst="trapezoid">
            <a:avLst>
              <a:gd name="adj" fmla="val 69111"/>
            </a:avLst>
          </a:prstGeom>
          <a:solidFill>
            <a:srgbClr val="19526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Calibri"/>
              <a:ea typeface="微软雅黑 Light"/>
              <a:cs typeface="+mn-cs"/>
            </a:endParaRPr>
          </a:p>
        </p:txBody>
      </p:sp>
      <p:sp>
        <p:nvSpPr>
          <p:cNvPr id="10" name="任意多边形 34">
            <a:extLst>
              <a:ext uri="{FF2B5EF4-FFF2-40B4-BE49-F238E27FC236}">
                <a16:creationId xmlns:a16="http://schemas.microsoft.com/office/drawing/2014/main" xmlns="" id="{DFA8BD40-3678-473E-964A-E7EC93850BE2}"/>
              </a:ext>
            </a:extLst>
          </p:cNvPr>
          <p:cNvSpPr>
            <a:spLocks noChangeAspect="1"/>
          </p:cNvSpPr>
          <p:nvPr/>
        </p:nvSpPr>
        <p:spPr>
          <a:xfrm>
            <a:off x="1949809" y="3583797"/>
            <a:ext cx="3221144" cy="662888"/>
          </a:xfrm>
          <a:custGeom>
            <a:avLst/>
            <a:gdLst>
              <a:gd name="connsiteX0" fmla="*/ 0 w 2490601"/>
              <a:gd name="connsiteY0" fmla="*/ 0 h 462588"/>
              <a:gd name="connsiteX1" fmla="*/ 2490601 w 2490601"/>
              <a:gd name="connsiteY1" fmla="*/ 0 h 462588"/>
              <a:gd name="connsiteX2" fmla="*/ 2489665 w 2490601"/>
              <a:gd name="connsiteY2" fmla="*/ 3346 h 462588"/>
              <a:gd name="connsiteX3" fmla="*/ 2259169 w 2490601"/>
              <a:gd name="connsiteY3" fmla="*/ 407142 h 462588"/>
              <a:gd name="connsiteX4" fmla="*/ 2218938 w 2490601"/>
              <a:gd name="connsiteY4" fmla="*/ 447352 h 462588"/>
              <a:gd name="connsiteX5" fmla="*/ 2161522 w 2490601"/>
              <a:gd name="connsiteY5" fmla="*/ 462165 h 462588"/>
              <a:gd name="connsiteX6" fmla="*/ 2100049 w 2490601"/>
              <a:gd name="connsiteY6" fmla="*/ 462165 h 462588"/>
              <a:gd name="connsiteX7" fmla="*/ 2100049 w 2490601"/>
              <a:gd name="connsiteY7" fmla="*/ 462588 h 462588"/>
              <a:gd name="connsiteX8" fmla="*/ 1445367 w 2490601"/>
              <a:gd name="connsiteY8" fmla="*/ 462588 h 462588"/>
              <a:gd name="connsiteX9" fmla="*/ 1343970 w 2490601"/>
              <a:gd name="connsiteY9" fmla="*/ 462588 h 462588"/>
              <a:gd name="connsiteX10" fmla="*/ 1146632 w 2490601"/>
              <a:gd name="connsiteY10" fmla="*/ 462588 h 462588"/>
              <a:gd name="connsiteX11" fmla="*/ 1045235 w 2490601"/>
              <a:gd name="connsiteY11" fmla="*/ 462588 h 462588"/>
              <a:gd name="connsiteX12" fmla="*/ 390553 w 2490601"/>
              <a:gd name="connsiteY12" fmla="*/ 462588 h 462588"/>
              <a:gd name="connsiteX13" fmla="*/ 390553 w 2490601"/>
              <a:gd name="connsiteY13" fmla="*/ 462165 h 462588"/>
              <a:gd name="connsiteX14" fmla="*/ 329080 w 2490601"/>
              <a:gd name="connsiteY14" fmla="*/ 462165 h 462588"/>
              <a:gd name="connsiteX15" fmla="*/ 271663 w 2490601"/>
              <a:gd name="connsiteY15" fmla="*/ 447352 h 462588"/>
              <a:gd name="connsiteX16" fmla="*/ 231432 w 2490601"/>
              <a:gd name="connsiteY16" fmla="*/ 407142 h 462588"/>
              <a:gd name="connsiteX17" fmla="*/ 937 w 2490601"/>
              <a:gd name="connsiteY17" fmla="*/ 3346 h 462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90601" h="462588">
                <a:moveTo>
                  <a:pt x="0" y="0"/>
                </a:moveTo>
                <a:lnTo>
                  <a:pt x="2490601" y="0"/>
                </a:lnTo>
                <a:lnTo>
                  <a:pt x="2489665" y="3346"/>
                </a:lnTo>
                <a:lnTo>
                  <a:pt x="2259169" y="407142"/>
                </a:lnTo>
                <a:cubicBezTo>
                  <a:pt x="2249531" y="423226"/>
                  <a:pt x="2236118" y="437194"/>
                  <a:pt x="2218938" y="447352"/>
                </a:cubicBezTo>
                <a:cubicBezTo>
                  <a:pt x="2200916" y="457932"/>
                  <a:pt x="2181220" y="462588"/>
                  <a:pt x="2161522" y="462165"/>
                </a:cubicBezTo>
                <a:lnTo>
                  <a:pt x="2100049" y="462165"/>
                </a:lnTo>
                <a:lnTo>
                  <a:pt x="2100049" y="462588"/>
                </a:lnTo>
                <a:lnTo>
                  <a:pt x="1445367" y="462588"/>
                </a:lnTo>
                <a:lnTo>
                  <a:pt x="1343970" y="462588"/>
                </a:lnTo>
                <a:lnTo>
                  <a:pt x="1146632" y="462588"/>
                </a:lnTo>
                <a:lnTo>
                  <a:pt x="1045235" y="462588"/>
                </a:lnTo>
                <a:lnTo>
                  <a:pt x="390553" y="462588"/>
                </a:lnTo>
                <a:lnTo>
                  <a:pt x="390553" y="462165"/>
                </a:lnTo>
                <a:lnTo>
                  <a:pt x="329080" y="462165"/>
                </a:lnTo>
                <a:cubicBezTo>
                  <a:pt x="309381" y="462588"/>
                  <a:pt x="289685" y="457932"/>
                  <a:pt x="271663" y="447352"/>
                </a:cubicBezTo>
                <a:cubicBezTo>
                  <a:pt x="254483" y="437194"/>
                  <a:pt x="241070" y="423226"/>
                  <a:pt x="231432" y="407142"/>
                </a:cubicBezTo>
                <a:lnTo>
                  <a:pt x="937" y="3346"/>
                </a:lnTo>
                <a:close/>
              </a:path>
            </a:pathLst>
          </a:custGeom>
          <a:solidFill>
            <a:schemeClr val="bg1"/>
          </a:solidFill>
          <a:ln>
            <a:solidFill>
              <a:schemeClr val="bg1"/>
            </a:solidFill>
          </a:ln>
          <a:effectLst>
            <a:outerShdw blurRad="5080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lang="zh-CN" altLang="en-US" sz="1801">
              <a:solidFill>
                <a:schemeClr val="lt1"/>
              </a:solidFill>
            </a:endParaRPr>
          </a:p>
        </p:txBody>
      </p:sp>
      <p:sp>
        <p:nvSpPr>
          <p:cNvPr id="11" name="TextBox 30">
            <a:extLst>
              <a:ext uri="{FF2B5EF4-FFF2-40B4-BE49-F238E27FC236}">
                <a16:creationId xmlns:a16="http://schemas.microsoft.com/office/drawing/2014/main" xmlns="" id="{AD3B1E34-2F6D-484A-9F9C-8E0CC08DF72D}"/>
              </a:ext>
            </a:extLst>
          </p:cNvPr>
          <p:cNvSpPr txBox="1"/>
          <p:nvPr/>
        </p:nvSpPr>
        <p:spPr>
          <a:xfrm>
            <a:off x="2628964" y="3691776"/>
            <a:ext cx="1862834" cy="430887"/>
          </a:xfrm>
          <a:prstGeom prst="rect">
            <a:avLst/>
          </a:prstGeom>
          <a:noFill/>
        </p:spPr>
        <p:txBody>
          <a:bodyPr wrap="square" lIns="0" tIns="0" rIns="0" bIns="0" rtlCol="0">
            <a:spAutoFit/>
          </a:bodyPr>
          <a:lstStyle/>
          <a:p>
            <a:pPr algn="ctr"/>
            <a:r>
              <a:rPr lang="zh-CN" altLang="en-US" sz="2800" b="1" dirty="0">
                <a:latin typeface="微软雅黑" pitchFamily="34" charset="-122"/>
                <a:ea typeface="微软雅黑" pitchFamily="34" charset="-122"/>
              </a:rPr>
              <a:t>区块链</a:t>
            </a:r>
          </a:p>
        </p:txBody>
      </p:sp>
      <p:pic>
        <p:nvPicPr>
          <p:cNvPr id="12" name="图片 11">
            <a:extLst>
              <a:ext uri="{FF2B5EF4-FFF2-40B4-BE49-F238E27FC236}">
                <a16:creationId xmlns:a16="http://schemas.microsoft.com/office/drawing/2014/main" xmlns="" id="{A4B4426E-2A86-4B00-8439-B87B612217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7851" y="1918324"/>
            <a:ext cx="4532026" cy="3021351"/>
          </a:xfrm>
          <a:prstGeom prst="snip2DiagRect">
            <a:avLst/>
          </a:prstGeom>
          <a:ln w="76200">
            <a:solidFill>
              <a:schemeClr val="bg1"/>
            </a:solidFill>
          </a:ln>
        </p:spPr>
      </p:pic>
      <p:sp>
        <p:nvSpPr>
          <p:cNvPr id="14" name="TextBox 29">
            <a:extLst>
              <a:ext uri="{FF2B5EF4-FFF2-40B4-BE49-F238E27FC236}">
                <a16:creationId xmlns:a16="http://schemas.microsoft.com/office/drawing/2014/main" xmlns="" id="{3B65E732-1F8E-4ECE-B477-5ACAAD02885D}"/>
              </a:ext>
            </a:extLst>
          </p:cNvPr>
          <p:cNvSpPr txBox="1"/>
          <p:nvPr/>
        </p:nvSpPr>
        <p:spPr>
          <a:xfrm>
            <a:off x="1554259" y="4354664"/>
            <a:ext cx="4277891" cy="931409"/>
          </a:xfrm>
          <a:prstGeom prst="rect">
            <a:avLst/>
          </a:prstGeom>
          <a:noFill/>
        </p:spPr>
        <p:txBody>
          <a:bodyPr wrap="square" lIns="0" tIns="0" rIns="0" bIns="0" rtlCol="0">
            <a:spAutoFit/>
          </a:bodyPr>
          <a:lstStyle/>
          <a:p>
            <a:pPr>
              <a:lnSpc>
                <a:spcPct val="150000"/>
              </a:lnSpc>
            </a:pPr>
            <a:r>
              <a:rPr lang="zh-CN" altLang="en-US" sz="1400" dirty="0">
                <a:solidFill>
                  <a:schemeClr val="bg1"/>
                </a:solidFill>
                <a:latin typeface="Microsoft YaHei Light" charset="-122"/>
                <a:ea typeface="Microsoft YaHei Light" charset="-122"/>
                <a:cs typeface="Microsoft YaHei Light" charset="-122"/>
              </a:rPr>
              <a:t>主要基于区块链系统里可信的不可篡改的数据 </a:t>
            </a:r>
            <a:r>
              <a:rPr lang="en-US" altLang="zh-CN" sz="1400" dirty="0">
                <a:solidFill>
                  <a:schemeClr val="bg1"/>
                </a:solidFill>
                <a:latin typeface="Microsoft YaHei Light" charset="-122"/>
                <a:ea typeface="Microsoft YaHei Light" charset="-122"/>
                <a:cs typeface="Microsoft YaHei Light" charset="-122"/>
              </a:rPr>
              <a:t>, </a:t>
            </a:r>
            <a:r>
              <a:rPr lang="zh-CN" altLang="en-US" sz="1400" dirty="0">
                <a:solidFill>
                  <a:schemeClr val="bg1"/>
                </a:solidFill>
                <a:latin typeface="Microsoft YaHei Light" charset="-122"/>
                <a:ea typeface="Microsoft YaHei Light" charset="-122"/>
                <a:cs typeface="Microsoft YaHei Light" charset="-122"/>
              </a:rPr>
              <a:t>自动地执行一些预先定义好的规则和条款，如新区块的自动记录。便捷快速只能。</a:t>
            </a:r>
          </a:p>
        </p:txBody>
      </p:sp>
    </p:spTree>
    <p:extLst>
      <p:ext uri="{BB962C8B-B14F-4D97-AF65-F5344CB8AC3E}">
        <p14:creationId xmlns:p14="http://schemas.microsoft.com/office/powerpoint/2010/main" val="2010745155"/>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12" presetClass="entr" presetSubtype="4" fill="hold" grpId="0" nodeType="withEffect">
                                  <p:stCondLst>
                                    <p:cond delay="0"/>
                                  </p:stCondLst>
                                  <p:iterate type="lt">
                                    <p:tmPct val="4000"/>
                                  </p:iterate>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p:tgtEl>
                                          <p:spTgt spid="3"/>
                                        </p:tgtEl>
                                        <p:attrNameLst>
                                          <p:attrName>ppt_y</p:attrName>
                                        </p:attrNameLst>
                                      </p:cBhvr>
                                      <p:tavLst>
                                        <p:tav tm="0">
                                          <p:val>
                                            <p:strVal val="#ppt_y+#ppt_h*1.125000"/>
                                          </p:val>
                                        </p:tav>
                                        <p:tav tm="100000">
                                          <p:val>
                                            <p:strVal val="#ppt_y"/>
                                          </p:val>
                                        </p:tav>
                                      </p:tavLst>
                                    </p:anim>
                                    <p:animEffect transition="in" filter="wipe(up)">
                                      <p:cBhvr>
                                        <p:cTn id="23" dur="500"/>
                                        <p:tgtEl>
                                          <p:spTgt spid="3"/>
                                        </p:tgtEl>
                                      </p:cBhvr>
                                    </p:animEffect>
                                  </p:childTnLst>
                                </p:cTn>
                              </p:par>
                            </p:childTnLst>
                          </p:cTn>
                        </p:par>
                        <p:par>
                          <p:cTn id="24" fill="hold">
                            <p:stCondLst>
                              <p:cond delay="3120"/>
                            </p:stCondLst>
                            <p:childTnLst>
                              <p:par>
                                <p:cTn id="25" presetID="16" presetClass="entr" presetSubtype="21"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inVertical)">
                                      <p:cBhvr>
                                        <p:cTn id="27" dur="500"/>
                                        <p:tgtEl>
                                          <p:spTgt spid="2"/>
                                        </p:tgtEl>
                                      </p:cBhvr>
                                    </p:animEffect>
                                  </p:childTnLst>
                                </p:cTn>
                              </p:par>
                            </p:childTnLst>
                          </p:cTn>
                        </p:par>
                        <p:par>
                          <p:cTn id="28" fill="hold">
                            <p:stCondLst>
                              <p:cond delay="3620"/>
                            </p:stCondLst>
                            <p:childTnLst>
                              <p:par>
                                <p:cTn id="29" presetID="2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par>
                          <p:cTn id="32" fill="hold">
                            <p:stCondLst>
                              <p:cond delay="4120"/>
                            </p:stCondLst>
                            <p:childTnLst>
                              <p:par>
                                <p:cTn id="33" presetID="2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500"/>
                                        <p:tgtEl>
                                          <p:spTgt spid="10"/>
                                        </p:tgtEl>
                                      </p:cBhvr>
                                    </p:animEffect>
                                  </p:childTnLst>
                                </p:cTn>
                              </p:par>
                            </p:childTnLst>
                          </p:cTn>
                        </p:par>
                        <p:par>
                          <p:cTn id="36" fill="hold">
                            <p:stCondLst>
                              <p:cond delay="4620"/>
                            </p:stCondLst>
                            <p:childTnLst>
                              <p:par>
                                <p:cTn id="37" presetID="16" presetClass="entr" presetSubtype="2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inVertical)">
                                      <p:cBhvr>
                                        <p:cTn id="39" dur="5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checkerboard(across)">
                                      <p:cBhvr>
                                        <p:cTn id="44" dur="500"/>
                                        <p:tgtEl>
                                          <p:spTgt spid="12"/>
                                        </p:tgtEl>
                                      </p:cBhvr>
                                    </p:animEffect>
                                  </p:childTnLst>
                                </p:cTn>
                              </p:par>
                              <p:par>
                                <p:cTn id="45" presetID="12" presetClass="entr" presetSubtype="4" fill="hold" grpId="0" nodeType="withEffect">
                                  <p:stCondLst>
                                    <p:cond delay="0"/>
                                  </p:stCondLst>
                                  <p:iterate type="lt">
                                    <p:tmPct val="4000"/>
                                  </p:iterate>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p:tgtEl>
                                          <p:spTgt spid="14"/>
                                        </p:tgtEl>
                                        <p:attrNameLst>
                                          <p:attrName>ppt_y</p:attrName>
                                        </p:attrNameLst>
                                      </p:cBhvr>
                                      <p:tavLst>
                                        <p:tav tm="0">
                                          <p:val>
                                            <p:strVal val="#ppt_y+#ppt_h*1.125000"/>
                                          </p:val>
                                        </p:tav>
                                        <p:tav tm="100000">
                                          <p:val>
                                            <p:strVal val="#ppt_y"/>
                                          </p:val>
                                        </p:tav>
                                      </p:tavLst>
                                    </p:anim>
                                    <p:animEffect transition="in" filter="wipe(up)">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p:bldP spid="9" grpId="0" animBg="1"/>
      <p:bldP spid="10" grpId="0" animBg="1"/>
      <p:bldP spid="11"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7">
            <a:extLst>
              <a:ext uri="{FF2B5EF4-FFF2-40B4-BE49-F238E27FC236}">
                <a16:creationId xmlns:a16="http://schemas.microsoft.com/office/drawing/2014/main" xmlns="" id="{7D541EC2-8071-45FB-8E06-F79B480ABAAE}"/>
              </a:ext>
            </a:extLst>
          </p:cNvPr>
          <p:cNvSpPr/>
          <p:nvPr/>
        </p:nvSpPr>
        <p:spPr>
          <a:xfrm>
            <a:off x="1482193" y="920015"/>
            <a:ext cx="4156603" cy="1403076"/>
          </a:xfrm>
          <a:prstGeom prst="rect">
            <a:avLst/>
          </a:prstGeom>
        </p:spPr>
        <p:txBody>
          <a:bodyPr wrap="square" lIns="0" tIns="0" rIns="0" bIns="0">
            <a:spAutoFit/>
          </a:bodyPr>
          <a:lstStyle/>
          <a:p>
            <a:pPr>
              <a:lnSpc>
                <a:spcPct val="200000"/>
              </a:lnSpc>
            </a:pPr>
            <a:r>
              <a:rPr lang="zh-CN" altLang="en-US" sz="1600" dirty="0">
                <a:solidFill>
                  <a:schemeClr val="bg1"/>
                </a:solidFill>
                <a:latin typeface="Microsoft YaHei Light" charset="-122"/>
                <a:ea typeface="Microsoft YaHei Light" charset="-122"/>
                <a:cs typeface="Microsoft YaHei Light" charset="-122"/>
              </a:rPr>
              <a:t>主要基于区块链系统里可信的不可篡改的数据 </a:t>
            </a:r>
            <a:r>
              <a:rPr lang="en-US" altLang="zh-CN" sz="1600" dirty="0">
                <a:solidFill>
                  <a:schemeClr val="bg1"/>
                </a:solidFill>
                <a:latin typeface="Microsoft YaHei Light" charset="-122"/>
                <a:ea typeface="Microsoft YaHei Light" charset="-122"/>
                <a:cs typeface="Microsoft YaHei Light" charset="-122"/>
              </a:rPr>
              <a:t>, </a:t>
            </a:r>
            <a:r>
              <a:rPr lang="zh-CN" altLang="en-US" sz="1600" dirty="0">
                <a:solidFill>
                  <a:schemeClr val="bg1"/>
                </a:solidFill>
                <a:latin typeface="Microsoft YaHei Light" charset="-122"/>
                <a:ea typeface="Microsoft YaHei Light" charset="-122"/>
                <a:cs typeface="Microsoft YaHei Light" charset="-122"/>
              </a:rPr>
              <a:t>自动地执行一些预先定义好的规则和条款，如新区块的自动记录。便捷快速只能。</a:t>
            </a:r>
          </a:p>
        </p:txBody>
      </p:sp>
      <p:sp>
        <p:nvSpPr>
          <p:cNvPr id="4" name="Rectangle 47">
            <a:extLst>
              <a:ext uri="{FF2B5EF4-FFF2-40B4-BE49-F238E27FC236}">
                <a16:creationId xmlns:a16="http://schemas.microsoft.com/office/drawing/2014/main" xmlns="" id="{D054217F-7049-4DFC-80F1-794CD3580359}"/>
              </a:ext>
            </a:extLst>
          </p:cNvPr>
          <p:cNvSpPr/>
          <p:nvPr/>
        </p:nvSpPr>
        <p:spPr>
          <a:xfrm>
            <a:off x="1482193" y="3788405"/>
            <a:ext cx="4156595" cy="1403076"/>
          </a:xfrm>
          <a:prstGeom prst="rect">
            <a:avLst/>
          </a:prstGeom>
        </p:spPr>
        <p:txBody>
          <a:bodyPr wrap="square" lIns="0" tIns="0" rIns="0" bIns="0">
            <a:spAutoFit/>
          </a:bodyPr>
          <a:lstStyle/>
          <a:p>
            <a:pPr>
              <a:lnSpc>
                <a:spcPct val="200000"/>
              </a:lnSpc>
            </a:pPr>
            <a:r>
              <a:rPr lang="zh-CN" altLang="en-US" sz="1600" dirty="0">
                <a:solidFill>
                  <a:schemeClr val="bg1"/>
                </a:solidFill>
                <a:latin typeface="Microsoft YaHei Light" charset="-122"/>
                <a:ea typeface="Microsoft YaHei Light" charset="-122"/>
                <a:cs typeface="Microsoft YaHei Light" charset="-122"/>
              </a:rPr>
              <a:t>主要基于区块链系统里可信的不可篡改的数据 </a:t>
            </a:r>
            <a:r>
              <a:rPr lang="en-US" altLang="zh-CN" sz="1600" dirty="0">
                <a:solidFill>
                  <a:schemeClr val="bg1"/>
                </a:solidFill>
                <a:latin typeface="Microsoft YaHei Light" charset="-122"/>
                <a:ea typeface="Microsoft YaHei Light" charset="-122"/>
                <a:cs typeface="Microsoft YaHei Light" charset="-122"/>
              </a:rPr>
              <a:t>, </a:t>
            </a:r>
            <a:r>
              <a:rPr lang="zh-CN" altLang="en-US" sz="1600" dirty="0">
                <a:solidFill>
                  <a:schemeClr val="bg1"/>
                </a:solidFill>
                <a:latin typeface="Microsoft YaHei Light" charset="-122"/>
                <a:ea typeface="Microsoft YaHei Light" charset="-122"/>
                <a:cs typeface="Microsoft YaHei Light" charset="-122"/>
              </a:rPr>
              <a:t>自动地执行一些预先定义好的规则和条款，如新区块的自动记录。便捷快速只能。</a:t>
            </a:r>
          </a:p>
        </p:txBody>
      </p:sp>
      <p:sp>
        <p:nvSpPr>
          <p:cNvPr id="8" name="Rectangle 47">
            <a:extLst>
              <a:ext uri="{FF2B5EF4-FFF2-40B4-BE49-F238E27FC236}">
                <a16:creationId xmlns:a16="http://schemas.microsoft.com/office/drawing/2014/main" xmlns="" id="{D759D42F-B2B2-46B3-8525-F988E07A696E}"/>
              </a:ext>
            </a:extLst>
          </p:cNvPr>
          <p:cNvSpPr/>
          <p:nvPr/>
        </p:nvSpPr>
        <p:spPr>
          <a:xfrm>
            <a:off x="6317181" y="920015"/>
            <a:ext cx="4486807" cy="1403076"/>
          </a:xfrm>
          <a:prstGeom prst="rect">
            <a:avLst/>
          </a:prstGeom>
        </p:spPr>
        <p:txBody>
          <a:bodyPr wrap="square" lIns="0" tIns="0" rIns="0" bIns="0">
            <a:spAutoFit/>
          </a:bodyPr>
          <a:lstStyle/>
          <a:p>
            <a:pPr>
              <a:lnSpc>
                <a:spcPct val="200000"/>
              </a:lnSpc>
            </a:pPr>
            <a:r>
              <a:rPr lang="zh-CN" altLang="en-US" sz="1600" dirty="0">
                <a:solidFill>
                  <a:schemeClr val="bg1"/>
                </a:solidFill>
                <a:latin typeface="Microsoft YaHei Light" charset="-122"/>
                <a:ea typeface="Microsoft YaHei Light" charset="-122"/>
                <a:cs typeface="Microsoft YaHei Light" charset="-122"/>
              </a:rPr>
              <a:t>主要基于区块链系统里可信的不可篡改的数据 </a:t>
            </a:r>
            <a:r>
              <a:rPr lang="en-US" altLang="zh-CN" sz="1600" dirty="0">
                <a:solidFill>
                  <a:schemeClr val="bg1"/>
                </a:solidFill>
                <a:latin typeface="Microsoft YaHei Light" charset="-122"/>
                <a:ea typeface="Microsoft YaHei Light" charset="-122"/>
                <a:cs typeface="Microsoft YaHei Light" charset="-122"/>
              </a:rPr>
              <a:t>, </a:t>
            </a:r>
            <a:r>
              <a:rPr lang="zh-CN" altLang="en-US" sz="1600" dirty="0">
                <a:solidFill>
                  <a:schemeClr val="bg1"/>
                </a:solidFill>
                <a:latin typeface="Microsoft YaHei Light" charset="-122"/>
                <a:ea typeface="Microsoft YaHei Light" charset="-122"/>
                <a:cs typeface="Microsoft YaHei Light" charset="-122"/>
              </a:rPr>
              <a:t>自动地执行一些预先定义好的规则和条款，如新区块的自动记录。便捷快速只能。</a:t>
            </a:r>
          </a:p>
        </p:txBody>
      </p:sp>
      <p:sp>
        <p:nvSpPr>
          <p:cNvPr id="9" name="Rectangle 47">
            <a:extLst>
              <a:ext uri="{FF2B5EF4-FFF2-40B4-BE49-F238E27FC236}">
                <a16:creationId xmlns:a16="http://schemas.microsoft.com/office/drawing/2014/main" xmlns="" id="{9E4D1253-E611-4266-8474-BD72DF9E594F}"/>
              </a:ext>
            </a:extLst>
          </p:cNvPr>
          <p:cNvSpPr/>
          <p:nvPr/>
        </p:nvSpPr>
        <p:spPr>
          <a:xfrm>
            <a:off x="6317181" y="3788405"/>
            <a:ext cx="4486794" cy="1403076"/>
          </a:xfrm>
          <a:prstGeom prst="rect">
            <a:avLst/>
          </a:prstGeom>
        </p:spPr>
        <p:txBody>
          <a:bodyPr wrap="square" lIns="0" tIns="0" rIns="0" bIns="0">
            <a:spAutoFit/>
          </a:bodyPr>
          <a:lstStyle/>
          <a:p>
            <a:pPr>
              <a:lnSpc>
                <a:spcPct val="200000"/>
              </a:lnSpc>
            </a:pPr>
            <a:r>
              <a:rPr lang="zh-CN" altLang="en-US" sz="1600" dirty="0">
                <a:solidFill>
                  <a:schemeClr val="bg1"/>
                </a:solidFill>
                <a:latin typeface="Microsoft YaHei Light" charset="-122"/>
                <a:ea typeface="Microsoft YaHei Light" charset="-122"/>
                <a:cs typeface="Microsoft YaHei Light" charset="-122"/>
              </a:rPr>
              <a:t>主要基于区块链系统里可信的不可篡改的数据 </a:t>
            </a:r>
            <a:r>
              <a:rPr lang="en-US" altLang="zh-CN" sz="1600" dirty="0">
                <a:solidFill>
                  <a:schemeClr val="bg1"/>
                </a:solidFill>
                <a:latin typeface="Microsoft YaHei Light" charset="-122"/>
                <a:ea typeface="Microsoft YaHei Light" charset="-122"/>
                <a:cs typeface="Microsoft YaHei Light" charset="-122"/>
              </a:rPr>
              <a:t>, </a:t>
            </a:r>
            <a:r>
              <a:rPr lang="zh-CN" altLang="en-US" sz="1600" dirty="0">
                <a:solidFill>
                  <a:schemeClr val="bg1"/>
                </a:solidFill>
                <a:latin typeface="Microsoft YaHei Light" charset="-122"/>
                <a:ea typeface="Microsoft YaHei Light" charset="-122"/>
                <a:cs typeface="Microsoft YaHei Light" charset="-122"/>
              </a:rPr>
              <a:t>自动地执行一些预先定义好的规则和条款，如新区块的自动记录。便捷快速只能。</a:t>
            </a:r>
          </a:p>
        </p:txBody>
      </p:sp>
      <p:cxnSp>
        <p:nvCxnSpPr>
          <p:cNvPr id="11" name="直接连接符 10">
            <a:extLst>
              <a:ext uri="{FF2B5EF4-FFF2-40B4-BE49-F238E27FC236}">
                <a16:creationId xmlns:a16="http://schemas.microsoft.com/office/drawing/2014/main" xmlns="" id="{064FFBC2-D9DA-4081-8179-8A99E079492F}"/>
              </a:ext>
            </a:extLst>
          </p:cNvPr>
          <p:cNvCxnSpPr>
            <a:cxnSpLocks/>
          </p:cNvCxnSpPr>
          <p:nvPr/>
        </p:nvCxnSpPr>
        <p:spPr>
          <a:xfrm>
            <a:off x="5969000" y="698500"/>
            <a:ext cx="0" cy="5194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 id="{F1E2DFAA-830D-4A10-B83A-95E044652EC9}"/>
              </a:ext>
            </a:extLst>
          </p:cNvPr>
          <p:cNvCxnSpPr>
            <a:cxnSpLocks/>
          </p:cNvCxnSpPr>
          <p:nvPr/>
        </p:nvCxnSpPr>
        <p:spPr>
          <a:xfrm flipH="1">
            <a:off x="6112408" y="5892800"/>
            <a:ext cx="549539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5C6095B8-E4B0-438D-9CFA-D4CFF3067B67}"/>
              </a:ext>
            </a:extLst>
          </p:cNvPr>
          <p:cNvCxnSpPr>
            <a:cxnSpLocks/>
          </p:cNvCxnSpPr>
          <p:nvPr/>
        </p:nvCxnSpPr>
        <p:spPr>
          <a:xfrm flipH="1">
            <a:off x="803808" y="5892800"/>
            <a:ext cx="549539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7464242"/>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折角 2">
            <a:extLst>
              <a:ext uri="{FF2B5EF4-FFF2-40B4-BE49-F238E27FC236}">
                <a16:creationId xmlns:a16="http://schemas.microsoft.com/office/drawing/2014/main" xmlns="" id="{D796C842-4501-4237-BD85-EEE8BD5EF0AF}"/>
              </a:ext>
            </a:extLst>
          </p:cNvPr>
          <p:cNvSpPr/>
          <p:nvPr/>
        </p:nvSpPr>
        <p:spPr>
          <a:xfrm>
            <a:off x="1409700" y="927100"/>
            <a:ext cx="8216900" cy="2133600"/>
          </a:xfrm>
          <a:prstGeom prst="foldedCorne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箭头: 五边形 5">
            <a:extLst>
              <a:ext uri="{FF2B5EF4-FFF2-40B4-BE49-F238E27FC236}">
                <a16:creationId xmlns:a16="http://schemas.microsoft.com/office/drawing/2014/main" xmlns="" id="{754016A7-3B03-4B0A-B928-D8DB645297CB}"/>
              </a:ext>
            </a:extLst>
          </p:cNvPr>
          <p:cNvSpPr/>
          <p:nvPr/>
        </p:nvSpPr>
        <p:spPr>
          <a:xfrm>
            <a:off x="1409700" y="927100"/>
            <a:ext cx="1841500" cy="698500"/>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30">
            <a:extLst>
              <a:ext uri="{FF2B5EF4-FFF2-40B4-BE49-F238E27FC236}">
                <a16:creationId xmlns:a16="http://schemas.microsoft.com/office/drawing/2014/main" xmlns="" id="{57C5E367-EA00-4FC8-9053-7313F553E901}"/>
              </a:ext>
            </a:extLst>
          </p:cNvPr>
          <p:cNvSpPr txBox="1"/>
          <p:nvPr/>
        </p:nvSpPr>
        <p:spPr>
          <a:xfrm>
            <a:off x="1263188" y="1060906"/>
            <a:ext cx="1862834" cy="430887"/>
          </a:xfrm>
          <a:prstGeom prst="rect">
            <a:avLst/>
          </a:prstGeom>
          <a:noFill/>
        </p:spPr>
        <p:txBody>
          <a:bodyPr wrap="square" lIns="0" tIns="0" rIns="0" bIns="0" rtlCol="0">
            <a:spAutoFit/>
          </a:bodyPr>
          <a:lstStyle/>
          <a:p>
            <a:pPr algn="ctr"/>
            <a:r>
              <a:rPr lang="zh-CN" altLang="en-US" sz="2800" b="1" dirty="0">
                <a:latin typeface="微软雅黑" pitchFamily="34" charset="-122"/>
                <a:ea typeface="微软雅黑" pitchFamily="34" charset="-122"/>
              </a:rPr>
              <a:t>区块链</a:t>
            </a:r>
          </a:p>
        </p:txBody>
      </p:sp>
      <p:sp>
        <p:nvSpPr>
          <p:cNvPr id="10" name="矩形 9">
            <a:extLst>
              <a:ext uri="{FF2B5EF4-FFF2-40B4-BE49-F238E27FC236}">
                <a16:creationId xmlns:a16="http://schemas.microsoft.com/office/drawing/2014/main" xmlns="" id="{C9C631CA-DE4D-4A07-A57C-489B8D028FA2}"/>
              </a:ext>
            </a:extLst>
          </p:cNvPr>
          <p:cNvSpPr/>
          <p:nvPr/>
        </p:nvSpPr>
        <p:spPr>
          <a:xfrm>
            <a:off x="1590906" y="1566892"/>
            <a:ext cx="7854488" cy="1116331"/>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rPr>
              <a:t>从 </a:t>
            </a:r>
            <a:r>
              <a:rPr kumimoji="0" lang="en-US" altLang="zh-CN" sz="1800" b="0" i="0" u="none" strike="noStrike" kern="100" cap="none" spc="0" normalizeH="0" baseline="0" noProof="0" dirty="0">
                <a:ln>
                  <a:noFill/>
                </a:ln>
                <a:solidFill>
                  <a:prstClr val="white"/>
                </a:solidFill>
                <a:effectLst/>
                <a:uLnTx/>
                <a:uFillTx/>
                <a:latin typeface="Arial"/>
                <a:ea typeface="Microsoft YaHei"/>
                <a:cs typeface="+mn-ea"/>
                <a:sym typeface="+mn-lt"/>
              </a:rPr>
              <a:t>2008</a:t>
            </a:r>
            <a:r>
              <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rPr>
              <a:t>年的比特币开始，区块链经历了可编程货币、可编程金融与可编程社会三大应用时代，其应用范围逐步扩展到社会生活的方方面面。</a:t>
            </a:r>
          </a:p>
        </p:txBody>
      </p:sp>
      <p:sp>
        <p:nvSpPr>
          <p:cNvPr id="11" name="矩形: 折角 10">
            <a:extLst>
              <a:ext uri="{FF2B5EF4-FFF2-40B4-BE49-F238E27FC236}">
                <a16:creationId xmlns:a16="http://schemas.microsoft.com/office/drawing/2014/main" xmlns="" id="{F0E64CA1-92A1-4DB1-964A-DB5363A2A7A5}"/>
              </a:ext>
            </a:extLst>
          </p:cNvPr>
          <p:cNvSpPr/>
          <p:nvPr/>
        </p:nvSpPr>
        <p:spPr>
          <a:xfrm>
            <a:off x="2527300" y="3797301"/>
            <a:ext cx="8216900" cy="2133600"/>
          </a:xfrm>
          <a:prstGeom prst="foldedCorner">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箭头: 五边形 11">
            <a:extLst>
              <a:ext uri="{FF2B5EF4-FFF2-40B4-BE49-F238E27FC236}">
                <a16:creationId xmlns:a16="http://schemas.microsoft.com/office/drawing/2014/main" xmlns="" id="{2A128E25-AE77-4A4E-A149-0419A55A770D}"/>
              </a:ext>
            </a:extLst>
          </p:cNvPr>
          <p:cNvSpPr/>
          <p:nvPr/>
        </p:nvSpPr>
        <p:spPr>
          <a:xfrm>
            <a:off x="2527300" y="3797301"/>
            <a:ext cx="1841500" cy="698500"/>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30">
            <a:extLst>
              <a:ext uri="{FF2B5EF4-FFF2-40B4-BE49-F238E27FC236}">
                <a16:creationId xmlns:a16="http://schemas.microsoft.com/office/drawing/2014/main" xmlns="" id="{CF222A57-932D-485F-9783-912B315E3D11}"/>
              </a:ext>
            </a:extLst>
          </p:cNvPr>
          <p:cNvSpPr txBox="1"/>
          <p:nvPr/>
        </p:nvSpPr>
        <p:spPr>
          <a:xfrm>
            <a:off x="2380788" y="3931107"/>
            <a:ext cx="1862834" cy="430887"/>
          </a:xfrm>
          <a:prstGeom prst="rect">
            <a:avLst/>
          </a:prstGeom>
          <a:noFill/>
        </p:spPr>
        <p:txBody>
          <a:bodyPr wrap="square" lIns="0" tIns="0" rIns="0" bIns="0" rtlCol="0">
            <a:spAutoFit/>
          </a:bodyPr>
          <a:lstStyle/>
          <a:p>
            <a:pPr algn="ctr"/>
            <a:r>
              <a:rPr lang="zh-CN" altLang="en-US" sz="2800" b="1" dirty="0">
                <a:latin typeface="微软雅黑" pitchFamily="34" charset="-122"/>
                <a:ea typeface="微软雅黑" pitchFamily="34" charset="-122"/>
              </a:rPr>
              <a:t>区块链</a:t>
            </a:r>
          </a:p>
        </p:txBody>
      </p:sp>
      <p:sp>
        <p:nvSpPr>
          <p:cNvPr id="14" name="矩形 13">
            <a:extLst>
              <a:ext uri="{FF2B5EF4-FFF2-40B4-BE49-F238E27FC236}">
                <a16:creationId xmlns:a16="http://schemas.microsoft.com/office/drawing/2014/main" xmlns="" id="{BD0051F8-5E4C-4A9D-8437-F5B20BF197D5}"/>
              </a:ext>
            </a:extLst>
          </p:cNvPr>
          <p:cNvSpPr/>
          <p:nvPr/>
        </p:nvSpPr>
        <p:spPr>
          <a:xfrm>
            <a:off x="2708506" y="4437093"/>
            <a:ext cx="7854488" cy="1116331"/>
          </a:xfrm>
          <a:prstGeom prst="rect">
            <a:avLst/>
          </a:prstGeom>
        </p:spPr>
        <p:txBody>
          <a:bodyPr wrap="square">
            <a:spAutoFit/>
          </a:bodyPr>
          <a:lstStyle/>
          <a:p>
            <a:pPr marL="0" marR="0" lvl="0" indent="0" algn="l" defTabSz="914400" rtl="0" eaLnBrk="1" fontAlgn="auto" latinLnBrk="0" hangingPunct="1">
              <a:lnSpc>
                <a:spcPct val="200000"/>
              </a:lnSpc>
              <a:spcBef>
                <a:spcPts val="0"/>
              </a:spcBef>
              <a:spcAft>
                <a:spcPts val="0"/>
              </a:spcAft>
              <a:buClrTx/>
              <a:buSzTx/>
              <a:buFontTx/>
              <a:buNone/>
              <a:tabLst/>
              <a:defRPr/>
            </a:pPr>
            <a:r>
              <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rPr>
              <a:t>从 </a:t>
            </a:r>
            <a:r>
              <a:rPr kumimoji="0" lang="en-US" altLang="zh-CN" sz="1800" b="0" i="0" u="none" strike="noStrike" kern="100" cap="none" spc="0" normalizeH="0" baseline="0" noProof="0" dirty="0">
                <a:ln>
                  <a:noFill/>
                </a:ln>
                <a:solidFill>
                  <a:prstClr val="white"/>
                </a:solidFill>
                <a:effectLst/>
                <a:uLnTx/>
                <a:uFillTx/>
                <a:latin typeface="Arial"/>
                <a:ea typeface="Microsoft YaHei"/>
                <a:cs typeface="+mn-ea"/>
                <a:sym typeface="+mn-lt"/>
              </a:rPr>
              <a:t>2008</a:t>
            </a:r>
            <a:r>
              <a:rPr kumimoji="0" lang="zh-CN" altLang="en-US" sz="1800" b="0" i="0" u="none" strike="noStrike" kern="100" cap="none" spc="0" normalizeH="0" baseline="0" noProof="0" dirty="0">
                <a:ln>
                  <a:noFill/>
                </a:ln>
                <a:solidFill>
                  <a:prstClr val="white"/>
                </a:solidFill>
                <a:effectLst/>
                <a:uLnTx/>
                <a:uFillTx/>
                <a:latin typeface="Arial"/>
                <a:ea typeface="Microsoft YaHei"/>
                <a:cs typeface="+mn-ea"/>
                <a:sym typeface="+mn-lt"/>
              </a:rPr>
              <a:t>年的比特币开始，区块链经历了可编程货币、可编程金融与可编程社会三大应用时代，其应用范围逐步扩展到社会生活的方方面面。</a:t>
            </a:r>
          </a:p>
        </p:txBody>
      </p:sp>
    </p:spTree>
    <p:extLst>
      <p:ext uri="{BB962C8B-B14F-4D97-AF65-F5344CB8AC3E}">
        <p14:creationId xmlns:p14="http://schemas.microsoft.com/office/powerpoint/2010/main" val="499205137"/>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500"/>
                            </p:stCondLst>
                            <p:childTnLst>
                              <p:par>
                                <p:cTn id="14" presetID="16" presetClass="entr" presetSubtype="21"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10" grpId="0"/>
      <p:bldP spid="11" grpId="0" animBg="1"/>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a:extLst>
              <a:ext uri="{FF2B5EF4-FFF2-40B4-BE49-F238E27FC236}">
                <a16:creationId xmlns:a16="http://schemas.microsoft.com/office/drawing/2014/main" xmlns="" id="{0FE0799D-0E51-492F-AD1B-268749BE5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04" y="283"/>
            <a:ext cx="12190992" cy="6857433"/>
          </a:xfrm>
          <a:prstGeom prst="rect">
            <a:avLst/>
          </a:prstGeom>
        </p:spPr>
      </p:pic>
      <p:pic>
        <p:nvPicPr>
          <p:cNvPr id="7" name="图片 6">
            <a:extLst>
              <a:ext uri="{FF2B5EF4-FFF2-40B4-BE49-F238E27FC236}">
                <a16:creationId xmlns:a16="http://schemas.microsoft.com/office/drawing/2014/main" xmlns="" id="{2E681CEF-76DB-42C3-B07D-8CB9792EE01E}"/>
              </a:ext>
            </a:extLst>
          </p:cNvPr>
          <p:cNvPicPr>
            <a:picLocks noChangeAspect="1"/>
          </p:cNvPicPr>
          <p:nvPr/>
        </p:nvPicPr>
        <p:blipFill rotWithShape="1">
          <a:blip r:embed="rId4">
            <a:extLst>
              <a:ext uri="{28A0092B-C50C-407E-A947-70E740481C1C}">
                <a14:useLocalDpi xmlns:a14="http://schemas.microsoft.com/office/drawing/2010/main" val="0"/>
              </a:ext>
            </a:extLst>
          </a:blip>
          <a:srcRect t="52223" r="41770"/>
          <a:stretch/>
        </p:blipFill>
        <p:spPr>
          <a:xfrm>
            <a:off x="504" y="3581400"/>
            <a:ext cx="7098796" cy="3276316"/>
          </a:xfrm>
          <a:prstGeom prst="rect">
            <a:avLst/>
          </a:prstGeom>
        </p:spPr>
      </p:pic>
      <p:pic>
        <p:nvPicPr>
          <p:cNvPr id="9" name="图片 8">
            <a:extLst>
              <a:ext uri="{FF2B5EF4-FFF2-40B4-BE49-F238E27FC236}">
                <a16:creationId xmlns:a16="http://schemas.microsoft.com/office/drawing/2014/main" xmlns="" id="{912D5192-947F-4968-A943-CBA2D10CA170}"/>
              </a:ext>
            </a:extLst>
          </p:cNvPr>
          <p:cNvPicPr>
            <a:picLocks noChangeAspect="1"/>
          </p:cNvPicPr>
          <p:nvPr/>
        </p:nvPicPr>
        <p:blipFill rotWithShape="1">
          <a:blip r:embed="rId5">
            <a:extLst>
              <a:ext uri="{28A0092B-C50C-407E-A947-70E740481C1C}">
                <a14:useLocalDpi xmlns:a14="http://schemas.microsoft.com/office/drawing/2010/main" val="0"/>
              </a:ext>
            </a:extLst>
          </a:blip>
          <a:srcRect l="22602" t="30183" r="47917"/>
          <a:stretch/>
        </p:blipFill>
        <p:spPr>
          <a:xfrm rot="1106420">
            <a:off x="3658294" y="2449574"/>
            <a:ext cx="3111500" cy="4144756"/>
          </a:xfrm>
          <a:prstGeom prst="rect">
            <a:avLst/>
          </a:prstGeom>
        </p:spPr>
      </p:pic>
      <p:pic>
        <p:nvPicPr>
          <p:cNvPr id="11" name="图片 10">
            <a:extLst>
              <a:ext uri="{FF2B5EF4-FFF2-40B4-BE49-F238E27FC236}">
                <a16:creationId xmlns:a16="http://schemas.microsoft.com/office/drawing/2014/main" xmlns="" id="{A6ADD53D-4881-4A33-B4E7-4C39D0CF3C6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6" t="-4" r="71357" b="42781"/>
          <a:stretch/>
        </p:blipFill>
        <p:spPr>
          <a:xfrm>
            <a:off x="0" y="-5018"/>
            <a:ext cx="1888731" cy="2125918"/>
          </a:xfrm>
          <a:prstGeom prst="rect">
            <a:avLst/>
          </a:prstGeom>
        </p:spPr>
      </p:pic>
      <p:pic>
        <p:nvPicPr>
          <p:cNvPr id="14" name="图片 13">
            <a:extLst>
              <a:ext uri="{FF2B5EF4-FFF2-40B4-BE49-F238E27FC236}">
                <a16:creationId xmlns:a16="http://schemas.microsoft.com/office/drawing/2014/main" xmlns="" id="{CDBE10E9-D126-4D8D-A357-AB1A3432E154}"/>
              </a:ext>
            </a:extLst>
          </p:cNvPr>
          <p:cNvPicPr>
            <a:picLocks noChangeAspect="1"/>
          </p:cNvPicPr>
          <p:nvPr/>
        </p:nvPicPr>
        <p:blipFill rotWithShape="1">
          <a:blip r:embed="rId7">
            <a:extLst>
              <a:ext uri="{28A0092B-C50C-407E-A947-70E740481C1C}">
                <a14:useLocalDpi xmlns:a14="http://schemas.microsoft.com/office/drawing/2010/main" val="0"/>
              </a:ext>
            </a:extLst>
          </a:blip>
          <a:srcRect l="23263" t="83892"/>
          <a:stretch/>
        </p:blipFill>
        <p:spPr>
          <a:xfrm>
            <a:off x="2836506" y="5753100"/>
            <a:ext cx="9354989" cy="1104616"/>
          </a:xfrm>
          <a:prstGeom prst="rect">
            <a:avLst/>
          </a:prstGeom>
        </p:spPr>
      </p:pic>
      <p:pic>
        <p:nvPicPr>
          <p:cNvPr id="27" name="图片 26">
            <a:extLst>
              <a:ext uri="{FF2B5EF4-FFF2-40B4-BE49-F238E27FC236}">
                <a16:creationId xmlns:a16="http://schemas.microsoft.com/office/drawing/2014/main" xmlns="" id="{6930F779-399C-4F86-8553-90892327727E}"/>
              </a:ext>
            </a:extLst>
          </p:cNvPr>
          <p:cNvPicPr>
            <a:picLocks noChangeAspect="1"/>
          </p:cNvPicPr>
          <p:nvPr/>
        </p:nvPicPr>
        <p:blipFill rotWithShape="1">
          <a:blip r:embed="rId8">
            <a:extLst>
              <a:ext uri="{28A0092B-C50C-407E-A947-70E740481C1C}">
                <a14:useLocalDpi xmlns:a14="http://schemas.microsoft.com/office/drawing/2010/main" val="0"/>
              </a:ext>
            </a:extLst>
          </a:blip>
          <a:srcRect l="6772" t="27405" r="57687" b="45023"/>
          <a:stretch/>
        </p:blipFill>
        <p:spPr>
          <a:xfrm>
            <a:off x="893565" y="1257713"/>
            <a:ext cx="4332899" cy="1890704"/>
          </a:xfrm>
          <a:prstGeom prst="rect">
            <a:avLst/>
          </a:prstGeom>
        </p:spPr>
      </p:pic>
      <p:cxnSp>
        <p:nvCxnSpPr>
          <p:cNvPr id="31" name="直接连接符 30">
            <a:extLst>
              <a:ext uri="{FF2B5EF4-FFF2-40B4-BE49-F238E27FC236}">
                <a16:creationId xmlns:a16="http://schemas.microsoft.com/office/drawing/2014/main" xmlns="" id="{89F63B32-F83E-4564-98E0-1F765D0F954A}"/>
              </a:ext>
            </a:extLst>
          </p:cNvPr>
          <p:cNvCxnSpPr>
            <a:cxnSpLocks/>
          </p:cNvCxnSpPr>
          <p:nvPr/>
        </p:nvCxnSpPr>
        <p:spPr>
          <a:xfrm>
            <a:off x="5575300" y="1639511"/>
            <a:ext cx="0" cy="1890704"/>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xmlns="" id="{A3A49252-6C89-47CA-A489-6ADA8617C958}"/>
              </a:ext>
            </a:extLst>
          </p:cNvPr>
          <p:cNvSpPr txBox="1"/>
          <p:nvPr/>
        </p:nvSpPr>
        <p:spPr>
          <a:xfrm>
            <a:off x="5728958" y="1648374"/>
            <a:ext cx="5817857" cy="830997"/>
          </a:xfrm>
          <a:prstGeom prst="rect">
            <a:avLst/>
          </a:prstGeom>
          <a:noFill/>
        </p:spPr>
        <p:txBody>
          <a:bodyPr wrap="square" rtlCol="0">
            <a:spAutoFit/>
          </a:bodyPr>
          <a:lstStyle/>
          <a:p>
            <a:pPr algn="ctr"/>
            <a:r>
              <a:rPr kumimoji="1" lang="zh-CN" altLang="en-US" sz="4800" dirty="0">
                <a:solidFill>
                  <a:schemeClr val="bg1"/>
                </a:solidFill>
                <a:latin typeface="Microsoft YaHei Light" charset="-122"/>
                <a:ea typeface="Microsoft YaHei Light" charset="-122"/>
                <a:cs typeface="Microsoft YaHei Light" charset="-122"/>
              </a:rPr>
              <a:t>互联网</a:t>
            </a:r>
            <a:r>
              <a:rPr kumimoji="1" lang="en-US" altLang="zh-CN" sz="4800" dirty="0">
                <a:solidFill>
                  <a:schemeClr val="bg1"/>
                </a:solidFill>
                <a:latin typeface="Microsoft YaHei Light" charset="-122"/>
                <a:ea typeface="Microsoft YaHei Light" charset="-122"/>
                <a:cs typeface="Microsoft YaHei Light" charset="-122"/>
              </a:rPr>
              <a:t>+/</a:t>
            </a:r>
            <a:r>
              <a:rPr kumimoji="1" lang="zh-CN" altLang="en-US" sz="4800" dirty="0">
                <a:solidFill>
                  <a:schemeClr val="bg1"/>
                </a:solidFill>
                <a:latin typeface="Microsoft YaHei Light" charset="-122"/>
                <a:ea typeface="Microsoft YaHei Light" charset="-122"/>
                <a:cs typeface="Microsoft YaHei Light" charset="-122"/>
              </a:rPr>
              <a:t>商业计划书</a:t>
            </a:r>
          </a:p>
        </p:txBody>
      </p:sp>
      <p:sp>
        <p:nvSpPr>
          <p:cNvPr id="34" name="文本框 33">
            <a:extLst>
              <a:ext uri="{FF2B5EF4-FFF2-40B4-BE49-F238E27FC236}">
                <a16:creationId xmlns:a16="http://schemas.microsoft.com/office/drawing/2014/main" xmlns="" id="{B1C193FC-D4E4-4E0A-8819-4942100CECCB}"/>
              </a:ext>
            </a:extLst>
          </p:cNvPr>
          <p:cNvSpPr txBox="1"/>
          <p:nvPr/>
        </p:nvSpPr>
        <p:spPr>
          <a:xfrm>
            <a:off x="5629408" y="2782620"/>
            <a:ext cx="5817857" cy="830997"/>
          </a:xfrm>
          <a:prstGeom prst="rect">
            <a:avLst/>
          </a:prstGeom>
          <a:noFill/>
        </p:spPr>
        <p:txBody>
          <a:bodyPr wrap="square" rtlCol="0">
            <a:spAutoFit/>
          </a:bodyPr>
          <a:lstStyle/>
          <a:p>
            <a:pPr algn="ctr"/>
            <a:r>
              <a:rPr kumimoji="1" lang="zh-CN" altLang="en-US" sz="4800" dirty="0">
                <a:latin typeface="创艺"/>
                <a:ea typeface="创艺简粗黑" pitchFamily="2" charset="-122"/>
                <a:cs typeface="Microsoft YaHei Light" charset="-122"/>
              </a:rPr>
              <a:t>创新科技 共赢未来</a:t>
            </a:r>
          </a:p>
        </p:txBody>
      </p:sp>
      <p:sp>
        <p:nvSpPr>
          <p:cNvPr id="35" name="文本框 34">
            <a:extLst>
              <a:ext uri="{FF2B5EF4-FFF2-40B4-BE49-F238E27FC236}">
                <a16:creationId xmlns:a16="http://schemas.microsoft.com/office/drawing/2014/main" xmlns="" id="{FFC91665-3301-4DC2-9814-43CDAE0F2606}"/>
              </a:ext>
            </a:extLst>
          </p:cNvPr>
          <p:cNvSpPr txBox="1"/>
          <p:nvPr/>
        </p:nvSpPr>
        <p:spPr>
          <a:xfrm>
            <a:off x="5629407" y="2724000"/>
            <a:ext cx="5817857" cy="830997"/>
          </a:xfrm>
          <a:prstGeom prst="rect">
            <a:avLst/>
          </a:prstGeom>
          <a:noFill/>
        </p:spPr>
        <p:txBody>
          <a:bodyPr wrap="square" rtlCol="0">
            <a:spAutoFit/>
          </a:bodyPr>
          <a:lstStyle/>
          <a:p>
            <a:pPr algn="ctr"/>
            <a:r>
              <a:rPr kumimoji="1" lang="zh-CN" altLang="en-US" sz="4800" dirty="0">
                <a:solidFill>
                  <a:schemeClr val="bg1"/>
                </a:solidFill>
                <a:latin typeface="创艺"/>
                <a:ea typeface="创艺简粗黑" pitchFamily="2" charset="-122"/>
                <a:cs typeface="Microsoft YaHei Light" charset="-122"/>
              </a:rPr>
              <a:t>创新科技 共赢未来</a:t>
            </a:r>
          </a:p>
        </p:txBody>
      </p:sp>
      <p:grpSp>
        <p:nvGrpSpPr>
          <p:cNvPr id="3" name="组合 2">
            <a:extLst>
              <a:ext uri="{FF2B5EF4-FFF2-40B4-BE49-F238E27FC236}">
                <a16:creationId xmlns:a16="http://schemas.microsoft.com/office/drawing/2014/main" xmlns="" id="{6AED6F8A-73AD-449A-86A8-ACA1131B34CC}"/>
              </a:ext>
            </a:extLst>
          </p:cNvPr>
          <p:cNvGrpSpPr/>
          <p:nvPr/>
        </p:nvGrpSpPr>
        <p:grpSpPr>
          <a:xfrm>
            <a:off x="1252717" y="3014174"/>
            <a:ext cx="3889256" cy="947813"/>
            <a:chOff x="1120742" y="3948874"/>
            <a:chExt cx="3889256" cy="947813"/>
          </a:xfrm>
        </p:grpSpPr>
        <p:sp>
          <p:nvSpPr>
            <p:cNvPr id="2" name="文本框 1">
              <a:extLst>
                <a:ext uri="{FF2B5EF4-FFF2-40B4-BE49-F238E27FC236}">
                  <a16:creationId xmlns:a16="http://schemas.microsoft.com/office/drawing/2014/main" xmlns="" id="{00078C3A-3163-4C66-9DE2-9A07E2C34B0E}"/>
                </a:ext>
              </a:extLst>
            </p:cNvPr>
            <p:cNvSpPr txBox="1"/>
            <p:nvPr/>
          </p:nvSpPr>
          <p:spPr>
            <a:xfrm>
              <a:off x="1120742" y="4004135"/>
              <a:ext cx="3887603" cy="892552"/>
            </a:xfrm>
            <a:prstGeom prst="rect">
              <a:avLst/>
            </a:prstGeom>
            <a:noFill/>
          </p:spPr>
          <p:txBody>
            <a:bodyPr wrap="none" rtlCol="0">
              <a:spAutoFit/>
            </a:bodyPr>
            <a:lstStyle/>
            <a:p>
              <a:r>
                <a:rPr lang="en-US" altLang="zh-CN" sz="5000" b="1" dirty="0">
                  <a:latin typeface="黑体" panose="02010600030101010101" pitchFamily="2" charset="-122"/>
                  <a:ea typeface="黑体" panose="02010600030101010101" pitchFamily="2" charset="-122"/>
                </a:rPr>
                <a:t>BLOCK CHAIN</a:t>
              </a:r>
              <a:endParaRPr lang="zh-CN" altLang="en-US" sz="5000" b="1" dirty="0">
                <a:latin typeface="黑体" panose="02010600030101010101" pitchFamily="2" charset="-122"/>
                <a:ea typeface="黑体" panose="02010600030101010101" pitchFamily="2" charset="-122"/>
              </a:endParaRPr>
            </a:p>
          </p:txBody>
        </p:sp>
        <p:sp>
          <p:nvSpPr>
            <p:cNvPr id="13" name="文本框 12">
              <a:extLst>
                <a:ext uri="{FF2B5EF4-FFF2-40B4-BE49-F238E27FC236}">
                  <a16:creationId xmlns:a16="http://schemas.microsoft.com/office/drawing/2014/main" xmlns="" id="{3AA354C8-78B8-4162-891F-90FCDD477F95}"/>
                </a:ext>
              </a:extLst>
            </p:cNvPr>
            <p:cNvSpPr txBox="1"/>
            <p:nvPr/>
          </p:nvSpPr>
          <p:spPr>
            <a:xfrm>
              <a:off x="1122395" y="3948874"/>
              <a:ext cx="3887603" cy="892552"/>
            </a:xfrm>
            <a:prstGeom prst="rect">
              <a:avLst/>
            </a:prstGeom>
            <a:noFill/>
          </p:spPr>
          <p:txBody>
            <a:bodyPr wrap="none" rtlCol="0">
              <a:spAutoFit/>
            </a:bodyPr>
            <a:lstStyle/>
            <a:p>
              <a:r>
                <a:rPr lang="en-US" altLang="zh-CN" sz="5000" b="1" dirty="0">
                  <a:solidFill>
                    <a:schemeClr val="bg1"/>
                  </a:solidFill>
                  <a:latin typeface="黑体" panose="02010600030101010101" pitchFamily="2" charset="-122"/>
                  <a:ea typeface="黑体" panose="02010600030101010101" pitchFamily="2" charset="-122"/>
                </a:rPr>
                <a:t>BLOCK CHAIN</a:t>
              </a:r>
              <a:endParaRPr lang="zh-CN" altLang="en-US" sz="5000" b="1" dirty="0">
                <a:solidFill>
                  <a:schemeClr val="bg1"/>
                </a:solidFill>
                <a:latin typeface="黑体" panose="02010600030101010101" pitchFamily="2" charset="-122"/>
                <a:ea typeface="黑体" panose="02010600030101010101" pitchFamily="2" charset="-122"/>
              </a:endParaRPr>
            </a:p>
          </p:txBody>
        </p:sp>
      </p:grpSp>
    </p:spTree>
    <p:extLst>
      <p:ext uri="{BB962C8B-B14F-4D97-AF65-F5344CB8AC3E}">
        <p14:creationId xmlns:p14="http://schemas.microsoft.com/office/powerpoint/2010/main" val="3313155820"/>
      </p:ext>
    </p:extLst>
  </p:cSld>
  <p:clrMapOvr>
    <a:masterClrMapping/>
  </p:clrMapOvr>
  <mc:AlternateContent xmlns:mc="http://schemas.openxmlformats.org/markup-compatibility/2006" xmlns:p14="http://schemas.microsoft.com/office/powerpoint/2010/main">
    <mc:Choice Requires="p14">
      <p:transition spd="slow" p14:dur="3000" advClick="0" advTm="4000">
        <p:split orient="vert"/>
      </p:transition>
    </mc:Choice>
    <mc:Fallback xmlns="">
      <p:transition spd="slow" advClick="0" advTm="4000">
        <p:split orient="ver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TotalTime>
  <Words>1785</Words>
  <Application>Microsoft Office PowerPoint</Application>
  <PresentationFormat>宽屏</PresentationFormat>
  <Paragraphs>114</Paragraphs>
  <Slides>24</Slides>
  <Notes>24</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Microsoft YaHei Light</vt:lpstr>
      <vt:lpstr>新細明體</vt:lpstr>
      <vt:lpstr>创艺</vt:lpstr>
      <vt:lpstr>创艺简粗黑</vt:lpstr>
      <vt:lpstr>等线</vt:lpstr>
      <vt:lpstr>黑体</vt:lpstr>
      <vt:lpstr>宋体</vt:lpstr>
      <vt:lpstr>Microsoft YaHei</vt:lpstr>
      <vt:lpstr>Microsoft YaHei</vt:lpstr>
      <vt:lpstr>微软雅黑 Light</vt:lpstr>
      <vt:lpstr>Arial</vt:lpstr>
      <vt:lpstr>Calibri</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faith123</cp:lastModifiedBy>
  <cp:revision>99</cp:revision>
  <dcterms:created xsi:type="dcterms:W3CDTF">2018-05-11T08:17:44Z</dcterms:created>
  <dcterms:modified xsi:type="dcterms:W3CDTF">2018-06-23T02:11:34Z</dcterms:modified>
</cp:coreProperties>
</file>