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2" r:id="rId6"/>
    <p:sldId id="263" r:id="rId7"/>
    <p:sldId id="264" r:id="rId8"/>
    <p:sldId id="265" r:id="rId9"/>
    <p:sldId id="259" r:id="rId10"/>
    <p:sldId id="266" r:id="rId11"/>
    <p:sldId id="267" r:id="rId12"/>
    <p:sldId id="268" r:id="rId13"/>
    <p:sldId id="269" r:id="rId14"/>
    <p:sldId id="260" r:id="rId15"/>
    <p:sldId id="270" r:id="rId16"/>
    <p:sldId id="271" r:id="rId17"/>
    <p:sldId id="272" r:id="rId18"/>
    <p:sldId id="273" r:id="rId19"/>
    <p:sldId id="261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12" d="100"/>
          <a:sy n="112" d="100"/>
        </p:scale>
        <p:origin x="-1584" y="-65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9DB39-A73B-4DB3-9D08-81BABE3DEB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F761-B09C-4820-922B-9C66EA87E5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9DB39-A73B-4DB3-9D08-81BABE3DEB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F761-B09C-4820-922B-9C66EA87E5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9DB39-A73B-4DB3-9D08-81BABE3DEB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F761-B09C-4820-922B-9C66EA87E5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9DB39-A73B-4DB3-9D08-81BABE3DEB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F761-B09C-4820-922B-9C66EA87E5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9DB39-A73B-4DB3-9D08-81BABE3DEB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F761-B09C-4820-922B-9C66EA87E5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9DB39-A73B-4DB3-9D08-81BABE3DEB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F761-B09C-4820-922B-9C66EA87E5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9DB39-A73B-4DB3-9D08-81BABE3DEB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F761-B09C-4820-922B-9C66EA87E5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9DB39-A73B-4DB3-9D08-81BABE3DEB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F761-B09C-4820-922B-9C66EA87E5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9DB39-A73B-4DB3-9D08-81BABE3DEB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F761-B09C-4820-922B-9C66EA87E5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9DB39-A73B-4DB3-9D08-81BABE3DEB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F761-B09C-4820-922B-9C66EA87E5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9DB39-A73B-4DB3-9D08-81BABE3DEB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F761-B09C-4820-922B-9C66EA87E5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9DB39-A73B-4DB3-9D08-81BABE3DEB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6F761-B09C-4820-922B-9C66EA87E58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NULL" TargetMode="Externa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3437825"/>
            <a:ext cx="9144000" cy="17056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ABFFF"/>
              </a:solidFill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790700" y="4360236"/>
            <a:ext cx="5562600" cy="36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zh-CN" sz="1600" baseline="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  </a:t>
            </a:r>
            <a:r>
              <a:rPr lang="zh-CN" altLang="en-US" sz="1600" baseline="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适合汽车美容等</a:t>
            </a:r>
            <a:r>
              <a:rPr lang="en-US" altLang="zh-CN" sz="1600" baseline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baseline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幻灯</a:t>
            </a:r>
            <a:r>
              <a:rPr lang="zh-CN" altLang="en-US" sz="1600" baseline="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演讲  </a:t>
            </a:r>
            <a:r>
              <a:rPr lang="en-US" altLang="zh-CN" sz="1600" baseline="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endParaRPr lang="en-US" altLang="zh-CN" sz="1600" baseline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1606308" y="3775608"/>
            <a:ext cx="6085272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ctr"/>
            <a:r>
              <a:rPr lang="zh-CN" altLang="en-US" sz="3200" dirty="0" smtClean="0">
                <a:solidFill>
                  <a:srgbClr val="C00000"/>
                </a:solidFill>
              </a:rPr>
              <a:t>炫</a:t>
            </a:r>
            <a:r>
              <a:rPr lang="zh-CN" altLang="en-US" sz="3200" dirty="0">
                <a:solidFill>
                  <a:srgbClr val="C00000"/>
                </a:solidFill>
              </a:rPr>
              <a:t>酷跑车产品介绍动态</a:t>
            </a:r>
            <a:r>
              <a:rPr lang="en-US" altLang="zh-CN" sz="3200" dirty="0">
                <a:solidFill>
                  <a:srgbClr val="C00000"/>
                </a:solidFill>
              </a:rPr>
              <a:t>PPT</a:t>
            </a:r>
            <a:endParaRPr lang="en-US" altLang="zh-CN" sz="3200" dirty="0">
              <a:solidFill>
                <a:srgbClr val="C00000"/>
              </a:solidFill>
            </a:endParaRPr>
          </a:p>
        </p:txBody>
      </p:sp>
      <p:sp>
        <p:nvSpPr>
          <p:cNvPr id="8" name="TextBox 13"/>
          <p:cNvSpPr txBox="1"/>
          <p:nvPr/>
        </p:nvSpPr>
        <p:spPr>
          <a:xfrm>
            <a:off x="3955485" y="4673014"/>
            <a:ext cx="7924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2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1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dj - 劲爆流行汽车音乐俱乐部开场舞曲 dj阿容 - 2015年3月收录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st="13642.000000"/>
                </p14:media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724400" y="-153973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0">
        <p:checker/>
      </p:transition>
    </mc:Choice>
    <mc:Fallback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1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601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3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5" grpId="0" animBg="1"/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286354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48374" y="676522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endParaRPr lang="zh-CN" altLang="en-US" sz="3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4200" y="1224921"/>
            <a:ext cx="1791808" cy="442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75" dirty="0">
                <a:solidFill>
                  <a:srgbClr val="C00000"/>
                </a:solidFill>
                <a:cs typeface="+mn-ea"/>
                <a:sym typeface="+mn-lt"/>
              </a:rPr>
              <a:t>CONTENTS</a:t>
            </a:r>
            <a:endParaRPr lang="en-US" altLang="zh-CN" sz="2275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26192" y="2798239"/>
            <a:ext cx="1012247" cy="853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950" dirty="0">
                <a:solidFill>
                  <a:srgbClr val="C00000"/>
                </a:solidFill>
                <a:cs typeface="+mn-ea"/>
                <a:sym typeface="+mn-lt"/>
              </a:rPr>
              <a:t>01</a:t>
            </a:r>
            <a:endParaRPr lang="zh-CN" altLang="en-US" sz="495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23475" y="2798239"/>
            <a:ext cx="1012247" cy="853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950" dirty="0">
                <a:solidFill>
                  <a:srgbClr val="C00000"/>
                </a:solidFill>
                <a:cs typeface="+mn-ea"/>
                <a:sym typeface="+mn-lt"/>
              </a:rPr>
              <a:t>02</a:t>
            </a:r>
            <a:endParaRPr lang="zh-CN" altLang="en-US" sz="495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20758" y="2798239"/>
            <a:ext cx="1012247" cy="853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950" dirty="0">
                <a:solidFill>
                  <a:srgbClr val="C00000"/>
                </a:solidFill>
                <a:cs typeface="+mn-ea"/>
                <a:sym typeface="+mn-lt"/>
              </a:rPr>
              <a:t>03</a:t>
            </a:r>
            <a:endParaRPr lang="zh-CN" altLang="en-US" sz="495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18041" y="2798239"/>
            <a:ext cx="1012247" cy="853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950" dirty="0">
                <a:solidFill>
                  <a:srgbClr val="C00000"/>
                </a:solidFill>
                <a:cs typeface="+mn-ea"/>
                <a:sym typeface="+mn-lt"/>
              </a:rPr>
              <a:t>04</a:t>
            </a:r>
            <a:endParaRPr lang="zh-CN" altLang="en-US" sz="495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2613278" y="2863547"/>
            <a:ext cx="8835" cy="644900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842517" y="2863547"/>
            <a:ext cx="8835" cy="644900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4723822" y="2863547"/>
            <a:ext cx="8835" cy="644900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6834883" y="2863547"/>
            <a:ext cx="8835" cy="644900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8696111" y="2863547"/>
            <a:ext cx="8835" cy="6449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961756" y="3755352"/>
            <a:ext cx="1339986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16278" y="4055434"/>
            <a:ext cx="171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043839" y="3755352"/>
            <a:ext cx="1339986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798360" y="4055434"/>
            <a:ext cx="171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106216" y="3755352"/>
            <a:ext cx="1339986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860738" y="4055434"/>
            <a:ext cx="171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135753" y="3755352"/>
            <a:ext cx="1339986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890275" y="4055434"/>
            <a:ext cx="171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zh-CN" altLang="en-US" sz="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:dissolve/>
      </p:transition>
    </mc:Choice>
    <mc:Fallback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0" y="2846016"/>
            <a:ext cx="9143498" cy="1814677"/>
            <a:chOff x="170694" y="177982"/>
            <a:chExt cx="3936003" cy="781165"/>
          </a:xfrm>
        </p:grpSpPr>
        <p:sp>
          <p:nvSpPr>
            <p:cNvPr id="6" name="等腰三角形 5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8" rIns="68576" bIns="3428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8" rIns="68576" bIns="3428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rgbClr val="C00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8" rIns="68576" bIns="3428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8" rIns="68576" bIns="3428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文本框 6"/>
            <p:cNvSpPr txBox="1"/>
            <p:nvPr/>
          </p:nvSpPr>
          <p:spPr>
            <a:xfrm>
              <a:off x="650907" y="284178"/>
              <a:ext cx="569115" cy="559763"/>
            </a:xfrm>
            <a:prstGeom prst="rect">
              <a:avLst/>
            </a:prstGeom>
            <a:noFill/>
          </p:spPr>
          <p:txBody>
            <a:bodyPr wrap="square" lIns="68576" tIns="34288" rIns="68576" bIns="34288" rtlCol="0">
              <a:spAutoFit/>
            </a:bodyPr>
            <a:lstStyle/>
            <a:p>
              <a:r>
                <a:rPr lang="en-US" altLang="zh-CN" sz="80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01</a:t>
              </a:r>
              <a:endParaRPr lang="zh-CN" altLang="en-US" sz="8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</p:grpSp>
      <p:sp>
        <p:nvSpPr>
          <p:cNvPr id="11" name="TextBox 48"/>
          <p:cNvSpPr txBox="1"/>
          <p:nvPr/>
        </p:nvSpPr>
        <p:spPr>
          <a:xfrm>
            <a:off x="2977814" y="3240935"/>
            <a:ext cx="5050131" cy="623246"/>
          </a:xfrm>
          <a:prstGeom prst="rect">
            <a:avLst/>
          </a:prstGeom>
          <a:noFill/>
        </p:spPr>
        <p:txBody>
          <a:bodyPr wrap="square" lIns="68580" tIns="34289" rIns="68580" bIns="34289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点击添加您的标题</a:t>
            </a:r>
            <a:endParaRPr lang="en-GB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extBox 49"/>
          <p:cNvSpPr txBox="1"/>
          <p:nvPr/>
        </p:nvSpPr>
        <p:spPr>
          <a:xfrm>
            <a:off x="2977814" y="3892309"/>
            <a:ext cx="3075539" cy="315469"/>
          </a:xfrm>
          <a:prstGeom prst="rect">
            <a:avLst/>
          </a:prstGeom>
          <a:noFill/>
        </p:spPr>
        <p:txBody>
          <a:bodyPr wrap="square" lIns="68580" tIns="34289" rIns="68580" bIns="34289" rtlCol="0">
            <a:spAutoFit/>
          </a:bodyPr>
          <a:lstStyle/>
          <a:p>
            <a:pPr eaLnBrk="0" hangingPunct="0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点击此处添加副标题文本内容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2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  <p:bldP spid="1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245" y="275882"/>
            <a:ext cx="1275751" cy="507687"/>
          </a:xfrm>
          <a:prstGeom prst="rect">
            <a:avLst/>
          </a:prstGeom>
          <a:noFill/>
        </p:spPr>
        <p:txBody>
          <a:bodyPr wrap="square" lIns="91425" tIns="45712" rIns="91425" bIns="45712" rtlCol="0">
            <a:spAutoFit/>
          </a:bodyPr>
          <a:lstStyle/>
          <a:p>
            <a:r>
              <a:rPr lang="en-US" altLang="zh-CN" sz="2700" b="1" spc="-112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2700" b="1" spc="-112" dirty="0">
              <a:solidFill>
                <a:srgbClr val="C00000"/>
              </a:solidFill>
              <a:effectLst/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74308" y="529726"/>
            <a:ext cx="7442449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原创设计师QQ598969553            _19"/>
          <p:cNvSpPr txBox="1"/>
          <p:nvPr/>
        </p:nvSpPr>
        <p:spPr>
          <a:xfrm>
            <a:off x="70455" y="129086"/>
            <a:ext cx="2465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61735" y="1094086"/>
            <a:ext cx="8013241" cy="890669"/>
          </a:xfrm>
          <a:prstGeom prst="rect">
            <a:avLst/>
          </a:prstGeom>
        </p:spPr>
        <p:txBody>
          <a:bodyPr wrap="square" lIns="91417" tIns="45708" rIns="91417" bIns="45708">
            <a:spAutoFit/>
          </a:bodyPr>
          <a:lstStyle/>
          <a:p>
            <a:pPr defTabSz="91376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本模版所有图形线条及其相应素材均可自由编辑、改色、替换，建议您在展示时字体选择微软雅黑。单击此处添加文本，本模版所有图形线条及其相应素材均可自由编辑、改色、替换，建议您在展示时字体选择微软雅黑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640" y="2103522"/>
            <a:ext cx="4799489" cy="2412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组合 8"/>
          <p:cNvGrpSpPr/>
          <p:nvPr/>
        </p:nvGrpSpPr>
        <p:grpSpPr>
          <a:xfrm>
            <a:off x="6119693" y="2139702"/>
            <a:ext cx="414366" cy="414516"/>
            <a:chOff x="3543574" y="4265651"/>
            <a:chExt cx="414516" cy="414516"/>
          </a:xfrm>
        </p:grpSpPr>
        <p:sp>
          <p:nvSpPr>
            <p:cNvPr id="10" name="椭圆 9"/>
            <p:cNvSpPr/>
            <p:nvPr/>
          </p:nvSpPr>
          <p:spPr>
            <a:xfrm>
              <a:off x="3543574" y="4265651"/>
              <a:ext cx="414516" cy="414516"/>
            </a:xfrm>
            <a:prstGeom prst="ellipse">
              <a:avLst/>
            </a:prstGeom>
            <a:solidFill>
              <a:srgbClr val="C00000"/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0">
                <a:solidFill>
                  <a:srgbClr val="FFFFFF"/>
                </a:solidFill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3629640" y="4325788"/>
              <a:ext cx="259976" cy="261734"/>
              <a:chOff x="5042691" y="2273922"/>
              <a:chExt cx="702937" cy="707690"/>
            </a:xfrm>
            <a:solidFill>
              <a:schemeClr val="bg1"/>
            </a:solidFill>
          </p:grpSpPr>
          <p:sp>
            <p:nvSpPr>
              <p:cNvPr id="12" name="Freeform 12"/>
              <p:cNvSpPr/>
              <p:nvPr/>
            </p:nvSpPr>
            <p:spPr bwMode="auto">
              <a:xfrm>
                <a:off x="5284806" y="2789968"/>
                <a:ext cx="460822" cy="191644"/>
              </a:xfrm>
              <a:custGeom>
                <a:avLst/>
                <a:gdLst>
                  <a:gd name="T0" fmla="*/ 25 w 533"/>
                  <a:gd name="T1" fmla="*/ 165 h 222"/>
                  <a:gd name="T2" fmla="*/ 158 w 533"/>
                  <a:gd name="T3" fmla="*/ 165 h 222"/>
                  <a:gd name="T4" fmla="*/ 158 w 533"/>
                  <a:gd name="T5" fmla="*/ 108 h 222"/>
                  <a:gd name="T6" fmla="*/ 184 w 533"/>
                  <a:gd name="T7" fmla="*/ 83 h 222"/>
                  <a:gd name="T8" fmla="*/ 317 w 533"/>
                  <a:gd name="T9" fmla="*/ 83 h 222"/>
                  <a:gd name="T10" fmla="*/ 317 w 533"/>
                  <a:gd name="T11" fmla="*/ 25 h 222"/>
                  <a:gd name="T12" fmla="*/ 343 w 533"/>
                  <a:gd name="T13" fmla="*/ 0 h 222"/>
                  <a:gd name="T14" fmla="*/ 533 w 533"/>
                  <a:gd name="T15" fmla="*/ 0 h 222"/>
                  <a:gd name="T16" fmla="*/ 533 w 533"/>
                  <a:gd name="T17" fmla="*/ 32 h 222"/>
                  <a:gd name="T18" fmla="*/ 508 w 533"/>
                  <a:gd name="T19" fmla="*/ 57 h 222"/>
                  <a:gd name="T20" fmla="*/ 375 w 533"/>
                  <a:gd name="T21" fmla="*/ 57 h 222"/>
                  <a:gd name="T22" fmla="*/ 375 w 533"/>
                  <a:gd name="T23" fmla="*/ 114 h 222"/>
                  <a:gd name="T24" fmla="*/ 349 w 533"/>
                  <a:gd name="T25" fmla="*/ 140 h 222"/>
                  <a:gd name="T26" fmla="*/ 216 w 533"/>
                  <a:gd name="T27" fmla="*/ 140 h 222"/>
                  <a:gd name="T28" fmla="*/ 216 w 533"/>
                  <a:gd name="T29" fmla="*/ 197 h 222"/>
                  <a:gd name="T30" fmla="*/ 190 w 533"/>
                  <a:gd name="T31" fmla="*/ 222 h 222"/>
                  <a:gd name="T32" fmla="*/ 0 w 533"/>
                  <a:gd name="T33" fmla="*/ 222 h 222"/>
                  <a:gd name="T34" fmla="*/ 0 w 533"/>
                  <a:gd name="T35" fmla="*/ 191 h 222"/>
                  <a:gd name="T36" fmla="*/ 25 w 533"/>
                  <a:gd name="T37" fmla="*/ 165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3" h="222">
                    <a:moveTo>
                      <a:pt x="25" y="165"/>
                    </a:moveTo>
                    <a:cubicBezTo>
                      <a:pt x="158" y="165"/>
                      <a:pt x="158" y="165"/>
                      <a:pt x="158" y="165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58" y="94"/>
                      <a:pt x="170" y="83"/>
                      <a:pt x="184" y="83"/>
                    </a:cubicBezTo>
                    <a:cubicBezTo>
                      <a:pt x="317" y="83"/>
                      <a:pt x="317" y="83"/>
                      <a:pt x="317" y="83"/>
                    </a:cubicBezTo>
                    <a:cubicBezTo>
                      <a:pt x="317" y="25"/>
                      <a:pt x="317" y="25"/>
                      <a:pt x="317" y="25"/>
                    </a:cubicBezTo>
                    <a:cubicBezTo>
                      <a:pt x="317" y="11"/>
                      <a:pt x="329" y="0"/>
                      <a:pt x="343" y="0"/>
                    </a:cubicBezTo>
                    <a:cubicBezTo>
                      <a:pt x="533" y="0"/>
                      <a:pt x="533" y="0"/>
                      <a:pt x="533" y="0"/>
                    </a:cubicBezTo>
                    <a:cubicBezTo>
                      <a:pt x="533" y="32"/>
                      <a:pt x="533" y="32"/>
                      <a:pt x="533" y="32"/>
                    </a:cubicBezTo>
                    <a:cubicBezTo>
                      <a:pt x="533" y="46"/>
                      <a:pt x="522" y="57"/>
                      <a:pt x="508" y="57"/>
                    </a:cubicBezTo>
                    <a:cubicBezTo>
                      <a:pt x="375" y="57"/>
                      <a:pt x="375" y="57"/>
                      <a:pt x="375" y="57"/>
                    </a:cubicBezTo>
                    <a:cubicBezTo>
                      <a:pt x="375" y="114"/>
                      <a:pt x="375" y="114"/>
                      <a:pt x="375" y="114"/>
                    </a:cubicBezTo>
                    <a:cubicBezTo>
                      <a:pt x="375" y="128"/>
                      <a:pt x="363" y="140"/>
                      <a:pt x="349" y="140"/>
                    </a:cubicBezTo>
                    <a:cubicBezTo>
                      <a:pt x="216" y="140"/>
                      <a:pt x="216" y="140"/>
                      <a:pt x="216" y="140"/>
                    </a:cubicBezTo>
                    <a:cubicBezTo>
                      <a:pt x="216" y="197"/>
                      <a:pt x="216" y="197"/>
                      <a:pt x="216" y="197"/>
                    </a:cubicBezTo>
                    <a:cubicBezTo>
                      <a:pt x="216" y="211"/>
                      <a:pt x="204" y="222"/>
                      <a:pt x="190" y="222"/>
                    </a:cubicBezTo>
                    <a:cubicBezTo>
                      <a:pt x="0" y="222"/>
                      <a:pt x="0" y="222"/>
                      <a:pt x="0" y="222"/>
                    </a:cubicBezTo>
                    <a:cubicBezTo>
                      <a:pt x="0" y="191"/>
                      <a:pt x="0" y="191"/>
                      <a:pt x="0" y="191"/>
                    </a:cubicBezTo>
                    <a:cubicBezTo>
                      <a:pt x="0" y="177"/>
                      <a:pt x="11" y="165"/>
                      <a:pt x="25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/>
              <a:lstStyle/>
              <a:p>
                <a:pPr algn="l" defTabSz="913765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b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3" name="Freeform 13"/>
              <p:cNvSpPr>
                <a:spLocks noEditPoints="1"/>
              </p:cNvSpPr>
              <p:nvPr/>
            </p:nvSpPr>
            <p:spPr bwMode="auto">
              <a:xfrm>
                <a:off x="5042691" y="2273922"/>
                <a:ext cx="529215" cy="655759"/>
              </a:xfrm>
              <a:custGeom>
                <a:avLst/>
                <a:gdLst>
                  <a:gd name="T0" fmla="*/ 28 w 612"/>
                  <a:gd name="T1" fmla="*/ 504 h 759"/>
                  <a:gd name="T2" fmla="*/ 148 w 612"/>
                  <a:gd name="T3" fmla="*/ 514 h 759"/>
                  <a:gd name="T4" fmla="*/ 179 w 612"/>
                  <a:gd name="T5" fmla="*/ 488 h 759"/>
                  <a:gd name="T6" fmla="*/ 184 w 612"/>
                  <a:gd name="T7" fmla="*/ 423 h 759"/>
                  <a:gd name="T8" fmla="*/ 158 w 612"/>
                  <a:gd name="T9" fmla="*/ 392 h 759"/>
                  <a:gd name="T10" fmla="*/ 38 w 612"/>
                  <a:gd name="T11" fmla="*/ 381 h 759"/>
                  <a:gd name="T12" fmla="*/ 7 w 612"/>
                  <a:gd name="T13" fmla="*/ 407 h 759"/>
                  <a:gd name="T14" fmla="*/ 2 w 612"/>
                  <a:gd name="T15" fmla="*/ 473 h 759"/>
                  <a:gd name="T16" fmla="*/ 28 w 612"/>
                  <a:gd name="T17" fmla="*/ 504 h 759"/>
                  <a:gd name="T18" fmla="*/ 157 w 612"/>
                  <a:gd name="T19" fmla="*/ 669 h 759"/>
                  <a:gd name="T20" fmla="*/ 254 w 612"/>
                  <a:gd name="T21" fmla="*/ 487 h 759"/>
                  <a:gd name="T22" fmla="*/ 334 w 612"/>
                  <a:gd name="T23" fmla="*/ 512 h 759"/>
                  <a:gd name="T24" fmla="*/ 342 w 612"/>
                  <a:gd name="T25" fmla="*/ 515 h 759"/>
                  <a:gd name="T26" fmla="*/ 216 w 612"/>
                  <a:gd name="T27" fmla="*/ 722 h 759"/>
                  <a:gd name="T28" fmla="*/ 157 w 612"/>
                  <a:gd name="T29" fmla="*/ 669 h 759"/>
                  <a:gd name="T30" fmla="*/ 379 w 612"/>
                  <a:gd name="T31" fmla="*/ 7 h 759"/>
                  <a:gd name="T32" fmla="*/ 426 w 612"/>
                  <a:gd name="T33" fmla="*/ 84 h 759"/>
                  <a:gd name="T34" fmla="*/ 349 w 612"/>
                  <a:gd name="T35" fmla="*/ 150 h 759"/>
                  <a:gd name="T36" fmla="*/ 304 w 612"/>
                  <a:gd name="T37" fmla="*/ 59 h 759"/>
                  <a:gd name="T38" fmla="*/ 379 w 612"/>
                  <a:gd name="T39" fmla="*/ 7 h 759"/>
                  <a:gd name="T40" fmla="*/ 371 w 612"/>
                  <a:gd name="T41" fmla="*/ 183 h 759"/>
                  <a:gd name="T42" fmla="*/ 403 w 612"/>
                  <a:gd name="T43" fmla="*/ 199 h 759"/>
                  <a:gd name="T44" fmla="*/ 574 w 612"/>
                  <a:gd name="T45" fmla="*/ 278 h 759"/>
                  <a:gd name="T46" fmla="*/ 579 w 612"/>
                  <a:gd name="T47" fmla="*/ 341 h 759"/>
                  <a:gd name="T48" fmla="*/ 398 w 612"/>
                  <a:gd name="T49" fmla="*/ 296 h 759"/>
                  <a:gd name="T50" fmla="*/ 381 w 612"/>
                  <a:gd name="T51" fmla="*/ 385 h 759"/>
                  <a:gd name="T52" fmla="*/ 390 w 612"/>
                  <a:gd name="T53" fmla="*/ 402 h 759"/>
                  <a:gd name="T54" fmla="*/ 561 w 612"/>
                  <a:gd name="T55" fmla="*/ 593 h 759"/>
                  <a:gd name="T56" fmla="*/ 489 w 612"/>
                  <a:gd name="T57" fmla="*/ 626 h 759"/>
                  <a:gd name="T58" fmla="*/ 233 w 612"/>
                  <a:gd name="T59" fmla="*/ 447 h 759"/>
                  <a:gd name="T60" fmla="*/ 203 w 612"/>
                  <a:gd name="T61" fmla="*/ 392 h 759"/>
                  <a:gd name="T62" fmla="*/ 231 w 612"/>
                  <a:gd name="T63" fmla="*/ 239 h 759"/>
                  <a:gd name="T64" fmla="*/ 157 w 612"/>
                  <a:gd name="T65" fmla="*/ 344 h 759"/>
                  <a:gd name="T66" fmla="*/ 95 w 612"/>
                  <a:gd name="T67" fmla="*/ 332 h 759"/>
                  <a:gd name="T68" fmla="*/ 247 w 612"/>
                  <a:gd name="T69" fmla="*/ 155 h 759"/>
                  <a:gd name="T70" fmla="*/ 313 w 612"/>
                  <a:gd name="T71" fmla="*/ 163 h 759"/>
                  <a:gd name="T72" fmla="*/ 349 w 612"/>
                  <a:gd name="T73" fmla="*/ 227 h 759"/>
                  <a:gd name="T74" fmla="*/ 371 w 612"/>
                  <a:gd name="T75" fmla="*/ 183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12" h="759">
                    <a:moveTo>
                      <a:pt x="28" y="504"/>
                    </a:moveTo>
                    <a:cubicBezTo>
                      <a:pt x="148" y="514"/>
                      <a:pt x="148" y="514"/>
                      <a:pt x="148" y="514"/>
                    </a:cubicBezTo>
                    <a:cubicBezTo>
                      <a:pt x="164" y="516"/>
                      <a:pt x="177" y="504"/>
                      <a:pt x="179" y="488"/>
                    </a:cubicBezTo>
                    <a:cubicBezTo>
                      <a:pt x="184" y="423"/>
                      <a:pt x="184" y="423"/>
                      <a:pt x="184" y="423"/>
                    </a:cubicBezTo>
                    <a:cubicBezTo>
                      <a:pt x="186" y="407"/>
                      <a:pt x="174" y="393"/>
                      <a:pt x="158" y="392"/>
                    </a:cubicBezTo>
                    <a:cubicBezTo>
                      <a:pt x="38" y="381"/>
                      <a:pt x="38" y="381"/>
                      <a:pt x="38" y="381"/>
                    </a:cubicBezTo>
                    <a:cubicBezTo>
                      <a:pt x="23" y="380"/>
                      <a:pt x="9" y="392"/>
                      <a:pt x="7" y="407"/>
                    </a:cubicBezTo>
                    <a:cubicBezTo>
                      <a:pt x="2" y="473"/>
                      <a:pt x="2" y="473"/>
                      <a:pt x="2" y="473"/>
                    </a:cubicBezTo>
                    <a:cubicBezTo>
                      <a:pt x="0" y="489"/>
                      <a:pt x="12" y="503"/>
                      <a:pt x="28" y="504"/>
                    </a:cubicBezTo>
                    <a:close/>
                    <a:moveTo>
                      <a:pt x="157" y="669"/>
                    </a:moveTo>
                    <a:cubicBezTo>
                      <a:pt x="220" y="595"/>
                      <a:pt x="230" y="592"/>
                      <a:pt x="254" y="487"/>
                    </a:cubicBezTo>
                    <a:cubicBezTo>
                      <a:pt x="280" y="496"/>
                      <a:pt x="307" y="504"/>
                      <a:pt x="334" y="512"/>
                    </a:cubicBezTo>
                    <a:cubicBezTo>
                      <a:pt x="337" y="513"/>
                      <a:pt x="339" y="514"/>
                      <a:pt x="342" y="515"/>
                    </a:cubicBezTo>
                    <a:cubicBezTo>
                      <a:pt x="303" y="633"/>
                      <a:pt x="296" y="637"/>
                      <a:pt x="216" y="722"/>
                    </a:cubicBezTo>
                    <a:cubicBezTo>
                      <a:pt x="180" y="759"/>
                      <a:pt x="122" y="709"/>
                      <a:pt x="157" y="669"/>
                    </a:cubicBezTo>
                    <a:close/>
                    <a:moveTo>
                      <a:pt x="379" y="7"/>
                    </a:moveTo>
                    <a:cubicBezTo>
                      <a:pt x="413" y="15"/>
                      <a:pt x="434" y="49"/>
                      <a:pt x="426" y="84"/>
                    </a:cubicBezTo>
                    <a:cubicBezTo>
                      <a:pt x="419" y="120"/>
                      <a:pt x="383" y="157"/>
                      <a:pt x="349" y="150"/>
                    </a:cubicBezTo>
                    <a:cubicBezTo>
                      <a:pt x="315" y="143"/>
                      <a:pt x="297" y="94"/>
                      <a:pt x="304" y="59"/>
                    </a:cubicBezTo>
                    <a:cubicBezTo>
                      <a:pt x="312" y="23"/>
                      <a:pt x="345" y="0"/>
                      <a:pt x="379" y="7"/>
                    </a:cubicBezTo>
                    <a:close/>
                    <a:moveTo>
                      <a:pt x="371" y="183"/>
                    </a:moveTo>
                    <a:cubicBezTo>
                      <a:pt x="378" y="185"/>
                      <a:pt x="393" y="190"/>
                      <a:pt x="403" y="199"/>
                    </a:cubicBezTo>
                    <a:cubicBezTo>
                      <a:pt x="494" y="286"/>
                      <a:pt x="474" y="282"/>
                      <a:pt x="574" y="278"/>
                    </a:cubicBezTo>
                    <a:cubicBezTo>
                      <a:pt x="612" y="277"/>
                      <a:pt x="611" y="338"/>
                      <a:pt x="579" y="341"/>
                    </a:cubicBezTo>
                    <a:cubicBezTo>
                      <a:pt x="477" y="350"/>
                      <a:pt x="470" y="358"/>
                      <a:pt x="398" y="296"/>
                    </a:cubicBezTo>
                    <a:cubicBezTo>
                      <a:pt x="381" y="385"/>
                      <a:pt x="381" y="385"/>
                      <a:pt x="381" y="385"/>
                    </a:cubicBezTo>
                    <a:cubicBezTo>
                      <a:pt x="380" y="392"/>
                      <a:pt x="383" y="399"/>
                      <a:pt x="390" y="402"/>
                    </a:cubicBezTo>
                    <a:cubicBezTo>
                      <a:pt x="494" y="448"/>
                      <a:pt x="515" y="448"/>
                      <a:pt x="561" y="593"/>
                    </a:cubicBezTo>
                    <a:cubicBezTo>
                      <a:pt x="578" y="638"/>
                      <a:pt x="510" y="668"/>
                      <a:pt x="489" y="626"/>
                    </a:cubicBezTo>
                    <a:cubicBezTo>
                      <a:pt x="417" y="484"/>
                      <a:pt x="405" y="506"/>
                      <a:pt x="233" y="447"/>
                    </a:cubicBezTo>
                    <a:cubicBezTo>
                      <a:pt x="211" y="435"/>
                      <a:pt x="203" y="416"/>
                      <a:pt x="203" y="392"/>
                    </a:cubicBezTo>
                    <a:cubicBezTo>
                      <a:pt x="231" y="239"/>
                      <a:pt x="231" y="239"/>
                      <a:pt x="231" y="239"/>
                    </a:cubicBezTo>
                    <a:cubicBezTo>
                      <a:pt x="164" y="260"/>
                      <a:pt x="171" y="259"/>
                      <a:pt x="157" y="344"/>
                    </a:cubicBezTo>
                    <a:cubicBezTo>
                      <a:pt x="151" y="376"/>
                      <a:pt x="91" y="372"/>
                      <a:pt x="95" y="332"/>
                    </a:cubicBezTo>
                    <a:cubicBezTo>
                      <a:pt x="107" y="207"/>
                      <a:pt x="126" y="199"/>
                      <a:pt x="247" y="155"/>
                    </a:cubicBezTo>
                    <a:cubicBezTo>
                      <a:pt x="264" y="149"/>
                      <a:pt x="304" y="160"/>
                      <a:pt x="313" y="163"/>
                    </a:cubicBezTo>
                    <a:cubicBezTo>
                      <a:pt x="349" y="227"/>
                      <a:pt x="349" y="227"/>
                      <a:pt x="349" y="227"/>
                    </a:cubicBezTo>
                    <a:cubicBezTo>
                      <a:pt x="371" y="183"/>
                      <a:pt x="371" y="183"/>
                      <a:pt x="371" y="1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/>
              <a:lstStyle/>
              <a:p>
                <a:pPr algn="l" defTabSz="913765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b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6119693" y="2805306"/>
            <a:ext cx="414366" cy="414516"/>
            <a:chOff x="4102125" y="4265651"/>
            <a:chExt cx="414516" cy="414516"/>
          </a:xfrm>
        </p:grpSpPr>
        <p:sp>
          <p:nvSpPr>
            <p:cNvPr id="15" name="椭圆 14"/>
            <p:cNvSpPr/>
            <p:nvPr/>
          </p:nvSpPr>
          <p:spPr>
            <a:xfrm>
              <a:off x="4102125" y="4265651"/>
              <a:ext cx="414516" cy="414516"/>
            </a:xfrm>
            <a:prstGeom prst="ellipse">
              <a:avLst/>
            </a:prstGeom>
            <a:solidFill>
              <a:srgbClr val="C00000"/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0">
                <a:solidFill>
                  <a:srgbClr val="FFFFFF"/>
                </a:solidFill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199233" y="4358783"/>
              <a:ext cx="238761" cy="198211"/>
              <a:chOff x="3132963" y="3140191"/>
              <a:chExt cx="645573" cy="535933"/>
            </a:xfrm>
            <a:solidFill>
              <a:schemeClr val="bg1"/>
            </a:solidFill>
          </p:grpSpPr>
          <p:sp>
            <p:nvSpPr>
              <p:cNvPr id="17" name="Freeform 226"/>
              <p:cNvSpPr/>
              <p:nvPr/>
            </p:nvSpPr>
            <p:spPr bwMode="auto">
              <a:xfrm>
                <a:off x="3421629" y="3217854"/>
                <a:ext cx="356907" cy="392027"/>
              </a:xfrm>
              <a:custGeom>
                <a:avLst/>
                <a:gdLst>
                  <a:gd name="T0" fmla="*/ 0 w 529"/>
                  <a:gd name="T1" fmla="*/ 0 h 581"/>
                  <a:gd name="T2" fmla="*/ 2 w 529"/>
                  <a:gd name="T3" fmla="*/ 11 h 581"/>
                  <a:gd name="T4" fmla="*/ 25 w 529"/>
                  <a:gd name="T5" fmla="*/ 56 h 581"/>
                  <a:gd name="T6" fmla="*/ 473 w 529"/>
                  <a:gd name="T7" fmla="*/ 56 h 581"/>
                  <a:gd name="T8" fmla="*/ 473 w 529"/>
                  <a:gd name="T9" fmla="*/ 525 h 581"/>
                  <a:gd name="T10" fmla="*/ 127 w 529"/>
                  <a:gd name="T11" fmla="*/ 525 h 581"/>
                  <a:gd name="T12" fmla="*/ 127 w 529"/>
                  <a:gd name="T13" fmla="*/ 581 h 581"/>
                  <a:gd name="T14" fmla="*/ 529 w 529"/>
                  <a:gd name="T15" fmla="*/ 581 h 581"/>
                  <a:gd name="T16" fmla="*/ 529 w 529"/>
                  <a:gd name="T17" fmla="*/ 0 h 581"/>
                  <a:gd name="T18" fmla="*/ 0 w 529"/>
                  <a:gd name="T19" fmla="*/ 0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9" h="581">
                    <a:moveTo>
                      <a:pt x="0" y="0"/>
                    </a:moveTo>
                    <a:cubicBezTo>
                      <a:pt x="1" y="4"/>
                      <a:pt x="2" y="7"/>
                      <a:pt x="2" y="11"/>
                    </a:cubicBezTo>
                    <a:cubicBezTo>
                      <a:pt x="14" y="22"/>
                      <a:pt x="22" y="38"/>
                      <a:pt x="25" y="56"/>
                    </a:cubicBezTo>
                    <a:cubicBezTo>
                      <a:pt x="473" y="56"/>
                      <a:pt x="473" y="56"/>
                      <a:pt x="473" y="56"/>
                    </a:cubicBezTo>
                    <a:cubicBezTo>
                      <a:pt x="473" y="525"/>
                      <a:pt x="473" y="525"/>
                      <a:pt x="473" y="525"/>
                    </a:cubicBezTo>
                    <a:cubicBezTo>
                      <a:pt x="127" y="525"/>
                      <a:pt x="127" y="525"/>
                      <a:pt x="127" y="525"/>
                    </a:cubicBezTo>
                    <a:cubicBezTo>
                      <a:pt x="127" y="581"/>
                      <a:pt x="127" y="581"/>
                      <a:pt x="127" y="581"/>
                    </a:cubicBezTo>
                    <a:cubicBezTo>
                      <a:pt x="529" y="581"/>
                      <a:pt x="529" y="581"/>
                      <a:pt x="529" y="581"/>
                    </a:cubicBezTo>
                    <a:cubicBezTo>
                      <a:pt x="529" y="0"/>
                      <a:pt x="529" y="0"/>
                      <a:pt x="52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/>
              <a:lstStyle/>
              <a:p>
                <a:pPr algn="l" defTabSz="913765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b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8" name="Freeform 227"/>
              <p:cNvSpPr/>
              <p:nvPr/>
            </p:nvSpPr>
            <p:spPr bwMode="auto">
              <a:xfrm>
                <a:off x="3198348" y="3140191"/>
                <a:ext cx="224709" cy="247551"/>
              </a:xfrm>
              <a:custGeom>
                <a:avLst/>
                <a:gdLst>
                  <a:gd name="T0" fmla="*/ 45 w 333"/>
                  <a:gd name="T1" fmla="*/ 243 h 367"/>
                  <a:gd name="T2" fmla="*/ 170 w 333"/>
                  <a:gd name="T3" fmla="*/ 367 h 367"/>
                  <a:gd name="T4" fmla="*/ 289 w 333"/>
                  <a:gd name="T5" fmla="*/ 243 h 367"/>
                  <a:gd name="T6" fmla="*/ 326 w 333"/>
                  <a:gd name="T7" fmla="*/ 203 h 367"/>
                  <a:gd name="T8" fmla="*/ 306 w 333"/>
                  <a:gd name="T9" fmla="*/ 142 h 367"/>
                  <a:gd name="T10" fmla="*/ 166 w 333"/>
                  <a:gd name="T11" fmla="*/ 0 h 367"/>
                  <a:gd name="T12" fmla="*/ 26 w 333"/>
                  <a:gd name="T13" fmla="*/ 142 h 367"/>
                  <a:gd name="T14" fmla="*/ 7 w 333"/>
                  <a:gd name="T15" fmla="*/ 203 h 367"/>
                  <a:gd name="T16" fmla="*/ 45 w 333"/>
                  <a:gd name="T17" fmla="*/ 243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3" h="367">
                    <a:moveTo>
                      <a:pt x="45" y="243"/>
                    </a:moveTo>
                    <a:cubicBezTo>
                      <a:pt x="71" y="308"/>
                      <a:pt x="118" y="367"/>
                      <a:pt x="170" y="367"/>
                    </a:cubicBezTo>
                    <a:cubicBezTo>
                      <a:pt x="222" y="367"/>
                      <a:pt x="266" y="308"/>
                      <a:pt x="289" y="243"/>
                    </a:cubicBezTo>
                    <a:cubicBezTo>
                      <a:pt x="305" y="242"/>
                      <a:pt x="320" y="226"/>
                      <a:pt x="326" y="203"/>
                    </a:cubicBezTo>
                    <a:cubicBezTo>
                      <a:pt x="333" y="176"/>
                      <a:pt x="324" y="149"/>
                      <a:pt x="306" y="142"/>
                    </a:cubicBezTo>
                    <a:cubicBezTo>
                      <a:pt x="302" y="63"/>
                      <a:pt x="241" y="0"/>
                      <a:pt x="166" y="0"/>
                    </a:cubicBezTo>
                    <a:cubicBezTo>
                      <a:pt x="92" y="0"/>
                      <a:pt x="31" y="63"/>
                      <a:pt x="26" y="142"/>
                    </a:cubicBezTo>
                    <a:cubicBezTo>
                      <a:pt x="9" y="149"/>
                      <a:pt x="0" y="176"/>
                      <a:pt x="7" y="203"/>
                    </a:cubicBezTo>
                    <a:cubicBezTo>
                      <a:pt x="13" y="227"/>
                      <a:pt x="29" y="243"/>
                      <a:pt x="45" y="2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/>
              <a:lstStyle/>
              <a:p>
                <a:pPr algn="l" defTabSz="913765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b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9" name="Freeform 228"/>
              <p:cNvSpPr/>
              <p:nvPr/>
            </p:nvSpPr>
            <p:spPr bwMode="auto">
              <a:xfrm>
                <a:off x="3481875" y="3306367"/>
                <a:ext cx="233275" cy="180738"/>
              </a:xfrm>
              <a:custGeom>
                <a:avLst/>
                <a:gdLst>
                  <a:gd name="T0" fmla="*/ 41 w 346"/>
                  <a:gd name="T1" fmla="*/ 111 h 268"/>
                  <a:gd name="T2" fmla="*/ 0 w 346"/>
                  <a:gd name="T3" fmla="*/ 151 h 268"/>
                  <a:gd name="T4" fmla="*/ 90 w 346"/>
                  <a:gd name="T5" fmla="*/ 268 h 268"/>
                  <a:gd name="T6" fmla="*/ 254 w 346"/>
                  <a:gd name="T7" fmla="*/ 125 h 268"/>
                  <a:gd name="T8" fmla="*/ 284 w 346"/>
                  <a:gd name="T9" fmla="*/ 158 h 268"/>
                  <a:gd name="T10" fmla="*/ 346 w 346"/>
                  <a:gd name="T11" fmla="*/ 0 h 268"/>
                  <a:gd name="T12" fmla="*/ 184 w 346"/>
                  <a:gd name="T13" fmla="*/ 50 h 268"/>
                  <a:gd name="T14" fmla="*/ 218 w 346"/>
                  <a:gd name="T15" fmla="*/ 87 h 268"/>
                  <a:gd name="T16" fmla="*/ 99 w 346"/>
                  <a:gd name="T17" fmla="*/ 190 h 268"/>
                  <a:gd name="T18" fmla="*/ 41 w 346"/>
                  <a:gd name="T19" fmla="*/ 111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6" h="268">
                    <a:moveTo>
                      <a:pt x="41" y="111"/>
                    </a:moveTo>
                    <a:cubicBezTo>
                      <a:pt x="0" y="151"/>
                      <a:pt x="0" y="151"/>
                      <a:pt x="0" y="151"/>
                    </a:cubicBezTo>
                    <a:cubicBezTo>
                      <a:pt x="12" y="165"/>
                      <a:pt x="90" y="268"/>
                      <a:pt x="90" y="268"/>
                    </a:cubicBezTo>
                    <a:cubicBezTo>
                      <a:pt x="254" y="125"/>
                      <a:pt x="254" y="125"/>
                      <a:pt x="254" y="125"/>
                    </a:cubicBezTo>
                    <a:cubicBezTo>
                      <a:pt x="284" y="158"/>
                      <a:pt x="284" y="158"/>
                      <a:pt x="284" y="158"/>
                    </a:cubicBezTo>
                    <a:cubicBezTo>
                      <a:pt x="346" y="0"/>
                      <a:pt x="346" y="0"/>
                      <a:pt x="346" y="0"/>
                    </a:cubicBezTo>
                    <a:cubicBezTo>
                      <a:pt x="184" y="50"/>
                      <a:pt x="184" y="50"/>
                      <a:pt x="184" y="50"/>
                    </a:cubicBezTo>
                    <a:cubicBezTo>
                      <a:pt x="218" y="87"/>
                      <a:pt x="218" y="87"/>
                      <a:pt x="218" y="87"/>
                    </a:cubicBezTo>
                    <a:cubicBezTo>
                      <a:pt x="99" y="190"/>
                      <a:pt x="99" y="190"/>
                      <a:pt x="99" y="190"/>
                    </a:cubicBezTo>
                    <a:lnTo>
                      <a:pt x="41" y="1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/>
              <a:lstStyle/>
              <a:p>
                <a:pPr algn="l" defTabSz="913765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b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0" name="Freeform 229"/>
              <p:cNvSpPr/>
              <p:nvPr/>
            </p:nvSpPr>
            <p:spPr bwMode="auto">
              <a:xfrm>
                <a:off x="3132963" y="3377178"/>
                <a:ext cx="355480" cy="298946"/>
              </a:xfrm>
              <a:custGeom>
                <a:avLst/>
                <a:gdLst>
                  <a:gd name="T0" fmla="*/ 407 w 527"/>
                  <a:gd name="T1" fmla="*/ 0 h 443"/>
                  <a:gd name="T2" fmla="*/ 294 w 527"/>
                  <a:gd name="T3" fmla="*/ 190 h 443"/>
                  <a:gd name="T4" fmla="*/ 280 w 527"/>
                  <a:gd name="T5" fmla="*/ 105 h 443"/>
                  <a:gd name="T6" fmla="*/ 295 w 527"/>
                  <a:gd name="T7" fmla="*/ 77 h 443"/>
                  <a:gd name="T8" fmla="*/ 263 w 527"/>
                  <a:gd name="T9" fmla="*/ 44 h 443"/>
                  <a:gd name="T10" fmla="*/ 230 w 527"/>
                  <a:gd name="T11" fmla="*/ 77 h 443"/>
                  <a:gd name="T12" fmla="*/ 246 w 527"/>
                  <a:gd name="T13" fmla="*/ 105 h 443"/>
                  <a:gd name="T14" fmla="*/ 232 w 527"/>
                  <a:gd name="T15" fmla="*/ 189 h 443"/>
                  <a:gd name="T16" fmla="*/ 120 w 527"/>
                  <a:gd name="T17" fmla="*/ 0 h 443"/>
                  <a:gd name="T18" fmla="*/ 2 w 527"/>
                  <a:gd name="T19" fmla="*/ 125 h 443"/>
                  <a:gd name="T20" fmla="*/ 0 w 527"/>
                  <a:gd name="T21" fmla="*/ 125 h 443"/>
                  <a:gd name="T22" fmla="*/ 0 w 527"/>
                  <a:gd name="T23" fmla="*/ 402 h 443"/>
                  <a:gd name="T24" fmla="*/ 1 w 527"/>
                  <a:gd name="T25" fmla="*/ 402 h 443"/>
                  <a:gd name="T26" fmla="*/ 263 w 527"/>
                  <a:gd name="T27" fmla="*/ 443 h 443"/>
                  <a:gd name="T28" fmla="*/ 526 w 527"/>
                  <a:gd name="T29" fmla="*/ 402 h 443"/>
                  <a:gd name="T30" fmla="*/ 527 w 527"/>
                  <a:gd name="T31" fmla="*/ 402 h 443"/>
                  <a:gd name="T32" fmla="*/ 527 w 527"/>
                  <a:gd name="T33" fmla="*/ 125 h 443"/>
                  <a:gd name="T34" fmla="*/ 525 w 527"/>
                  <a:gd name="T35" fmla="*/ 125 h 443"/>
                  <a:gd name="T36" fmla="*/ 407 w 527"/>
                  <a:gd name="T37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7" h="443">
                    <a:moveTo>
                      <a:pt x="407" y="0"/>
                    </a:moveTo>
                    <a:cubicBezTo>
                      <a:pt x="294" y="190"/>
                      <a:pt x="294" y="190"/>
                      <a:pt x="294" y="190"/>
                    </a:cubicBezTo>
                    <a:cubicBezTo>
                      <a:pt x="280" y="105"/>
                      <a:pt x="280" y="105"/>
                      <a:pt x="280" y="105"/>
                    </a:cubicBezTo>
                    <a:cubicBezTo>
                      <a:pt x="289" y="99"/>
                      <a:pt x="295" y="89"/>
                      <a:pt x="295" y="77"/>
                    </a:cubicBezTo>
                    <a:cubicBezTo>
                      <a:pt x="295" y="59"/>
                      <a:pt x="281" y="44"/>
                      <a:pt x="263" y="44"/>
                    </a:cubicBezTo>
                    <a:cubicBezTo>
                      <a:pt x="245" y="44"/>
                      <a:pt x="230" y="59"/>
                      <a:pt x="230" y="77"/>
                    </a:cubicBezTo>
                    <a:cubicBezTo>
                      <a:pt x="230" y="89"/>
                      <a:pt x="237" y="99"/>
                      <a:pt x="246" y="105"/>
                    </a:cubicBezTo>
                    <a:cubicBezTo>
                      <a:pt x="232" y="189"/>
                      <a:pt x="232" y="189"/>
                      <a:pt x="232" y="189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56" y="27"/>
                      <a:pt x="12" y="72"/>
                      <a:pt x="2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402"/>
                      <a:pt x="0" y="402"/>
                      <a:pt x="0" y="402"/>
                    </a:cubicBezTo>
                    <a:cubicBezTo>
                      <a:pt x="1" y="402"/>
                      <a:pt x="1" y="402"/>
                      <a:pt x="1" y="402"/>
                    </a:cubicBezTo>
                    <a:cubicBezTo>
                      <a:pt x="14" y="425"/>
                      <a:pt x="126" y="443"/>
                      <a:pt x="263" y="443"/>
                    </a:cubicBezTo>
                    <a:cubicBezTo>
                      <a:pt x="401" y="443"/>
                      <a:pt x="513" y="425"/>
                      <a:pt x="526" y="402"/>
                    </a:cubicBezTo>
                    <a:cubicBezTo>
                      <a:pt x="527" y="402"/>
                      <a:pt x="527" y="402"/>
                      <a:pt x="527" y="402"/>
                    </a:cubicBezTo>
                    <a:cubicBezTo>
                      <a:pt x="527" y="125"/>
                      <a:pt x="527" y="125"/>
                      <a:pt x="527" y="125"/>
                    </a:cubicBezTo>
                    <a:cubicBezTo>
                      <a:pt x="525" y="125"/>
                      <a:pt x="525" y="125"/>
                      <a:pt x="525" y="125"/>
                    </a:cubicBezTo>
                    <a:cubicBezTo>
                      <a:pt x="515" y="72"/>
                      <a:pt x="471" y="27"/>
                      <a:pt x="40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/>
              <a:lstStyle/>
              <a:p>
                <a:pPr algn="l" defTabSz="913765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b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1" name="Freeform 230"/>
              <p:cNvSpPr/>
              <p:nvPr/>
            </p:nvSpPr>
            <p:spPr bwMode="auto">
              <a:xfrm>
                <a:off x="3598655" y="3487105"/>
                <a:ext cx="54536" cy="68241"/>
              </a:xfrm>
              <a:custGeom>
                <a:avLst/>
                <a:gdLst>
                  <a:gd name="T0" fmla="*/ 0 w 81"/>
                  <a:gd name="T1" fmla="*/ 0 h 101"/>
                  <a:gd name="T2" fmla="*/ 0 w 81"/>
                  <a:gd name="T3" fmla="*/ 55 h 101"/>
                  <a:gd name="T4" fmla="*/ 40 w 81"/>
                  <a:gd name="T5" fmla="*/ 101 h 101"/>
                  <a:gd name="T6" fmla="*/ 81 w 81"/>
                  <a:gd name="T7" fmla="*/ 56 h 101"/>
                  <a:gd name="T8" fmla="*/ 81 w 81"/>
                  <a:gd name="T9" fmla="*/ 0 h 101"/>
                  <a:gd name="T10" fmla="*/ 59 w 81"/>
                  <a:gd name="T11" fmla="*/ 0 h 101"/>
                  <a:gd name="T12" fmla="*/ 59 w 81"/>
                  <a:gd name="T13" fmla="*/ 57 h 101"/>
                  <a:gd name="T14" fmla="*/ 40 w 81"/>
                  <a:gd name="T15" fmla="*/ 83 h 101"/>
                  <a:gd name="T16" fmla="*/ 22 w 81"/>
                  <a:gd name="T17" fmla="*/ 57 h 101"/>
                  <a:gd name="T18" fmla="*/ 22 w 81"/>
                  <a:gd name="T19" fmla="*/ 0 h 101"/>
                  <a:gd name="T20" fmla="*/ 0 w 81"/>
                  <a:gd name="T21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" h="101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0" y="87"/>
                      <a:pt x="15" y="101"/>
                      <a:pt x="40" y="101"/>
                    </a:cubicBezTo>
                    <a:cubicBezTo>
                      <a:pt x="65" y="101"/>
                      <a:pt x="81" y="86"/>
                      <a:pt x="81" y="56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57"/>
                      <a:pt x="59" y="57"/>
                      <a:pt x="59" y="57"/>
                    </a:cubicBezTo>
                    <a:cubicBezTo>
                      <a:pt x="59" y="75"/>
                      <a:pt x="52" y="83"/>
                      <a:pt x="40" y="83"/>
                    </a:cubicBezTo>
                    <a:cubicBezTo>
                      <a:pt x="29" y="83"/>
                      <a:pt x="22" y="74"/>
                      <a:pt x="22" y="57"/>
                    </a:cubicBezTo>
                    <a:cubicBezTo>
                      <a:pt x="22" y="0"/>
                      <a:pt x="22" y="0"/>
                      <a:pt x="2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/>
              <a:lstStyle/>
              <a:p>
                <a:pPr algn="l" defTabSz="913765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b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2" name="Freeform 231"/>
              <p:cNvSpPr>
                <a:spLocks noEditPoints="1"/>
              </p:cNvSpPr>
              <p:nvPr/>
            </p:nvSpPr>
            <p:spPr bwMode="auto">
              <a:xfrm>
                <a:off x="3666040" y="3486534"/>
                <a:ext cx="47968" cy="67384"/>
              </a:xfrm>
              <a:custGeom>
                <a:avLst/>
                <a:gdLst>
                  <a:gd name="T0" fmla="*/ 31 w 71"/>
                  <a:gd name="T1" fmla="*/ 0 h 100"/>
                  <a:gd name="T2" fmla="*/ 0 w 71"/>
                  <a:gd name="T3" fmla="*/ 2 h 100"/>
                  <a:gd name="T4" fmla="*/ 0 w 71"/>
                  <a:gd name="T5" fmla="*/ 100 h 100"/>
                  <a:gd name="T6" fmla="*/ 23 w 71"/>
                  <a:gd name="T7" fmla="*/ 100 h 100"/>
                  <a:gd name="T8" fmla="*/ 23 w 71"/>
                  <a:gd name="T9" fmla="*/ 65 h 100"/>
                  <a:gd name="T10" fmla="*/ 30 w 71"/>
                  <a:gd name="T11" fmla="*/ 65 h 100"/>
                  <a:gd name="T12" fmla="*/ 62 w 71"/>
                  <a:gd name="T13" fmla="*/ 55 h 100"/>
                  <a:gd name="T14" fmla="*/ 71 w 71"/>
                  <a:gd name="T15" fmla="*/ 31 h 100"/>
                  <a:gd name="T16" fmla="*/ 61 w 71"/>
                  <a:gd name="T17" fmla="*/ 8 h 100"/>
                  <a:gd name="T18" fmla="*/ 31 w 71"/>
                  <a:gd name="T19" fmla="*/ 0 h 100"/>
                  <a:gd name="T20" fmla="*/ 30 w 71"/>
                  <a:gd name="T21" fmla="*/ 48 h 100"/>
                  <a:gd name="T22" fmla="*/ 23 w 71"/>
                  <a:gd name="T23" fmla="*/ 47 h 100"/>
                  <a:gd name="T24" fmla="*/ 23 w 71"/>
                  <a:gd name="T25" fmla="*/ 18 h 100"/>
                  <a:gd name="T26" fmla="*/ 32 w 71"/>
                  <a:gd name="T27" fmla="*/ 17 h 100"/>
                  <a:gd name="T28" fmla="*/ 49 w 71"/>
                  <a:gd name="T29" fmla="*/ 32 h 100"/>
                  <a:gd name="T30" fmla="*/ 30 w 71"/>
                  <a:gd name="T31" fmla="*/ 48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1" h="100">
                    <a:moveTo>
                      <a:pt x="31" y="0"/>
                    </a:moveTo>
                    <a:cubicBezTo>
                      <a:pt x="17" y="0"/>
                      <a:pt x="7" y="1"/>
                      <a:pt x="0" y="2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23" y="100"/>
                      <a:pt x="23" y="100"/>
                      <a:pt x="23" y="100"/>
                    </a:cubicBezTo>
                    <a:cubicBezTo>
                      <a:pt x="23" y="65"/>
                      <a:pt x="23" y="65"/>
                      <a:pt x="23" y="65"/>
                    </a:cubicBezTo>
                    <a:cubicBezTo>
                      <a:pt x="25" y="65"/>
                      <a:pt x="27" y="65"/>
                      <a:pt x="30" y="65"/>
                    </a:cubicBezTo>
                    <a:cubicBezTo>
                      <a:pt x="43" y="65"/>
                      <a:pt x="55" y="62"/>
                      <a:pt x="62" y="55"/>
                    </a:cubicBezTo>
                    <a:cubicBezTo>
                      <a:pt x="68" y="49"/>
                      <a:pt x="71" y="41"/>
                      <a:pt x="71" y="31"/>
                    </a:cubicBezTo>
                    <a:cubicBezTo>
                      <a:pt x="71" y="22"/>
                      <a:pt x="67" y="13"/>
                      <a:pt x="61" y="8"/>
                    </a:cubicBezTo>
                    <a:cubicBezTo>
                      <a:pt x="54" y="3"/>
                      <a:pt x="44" y="0"/>
                      <a:pt x="31" y="0"/>
                    </a:cubicBezTo>
                    <a:close/>
                    <a:moveTo>
                      <a:pt x="30" y="48"/>
                    </a:moveTo>
                    <a:cubicBezTo>
                      <a:pt x="27" y="48"/>
                      <a:pt x="24" y="48"/>
                      <a:pt x="23" y="47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4" y="18"/>
                      <a:pt x="27" y="17"/>
                      <a:pt x="32" y="17"/>
                    </a:cubicBezTo>
                    <a:cubicBezTo>
                      <a:pt x="43" y="17"/>
                      <a:pt x="49" y="23"/>
                      <a:pt x="49" y="32"/>
                    </a:cubicBezTo>
                    <a:cubicBezTo>
                      <a:pt x="49" y="42"/>
                      <a:pt x="42" y="48"/>
                      <a:pt x="30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/>
              <a:lstStyle/>
              <a:p>
                <a:pPr algn="l" defTabSz="913765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b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6119693" y="4101450"/>
            <a:ext cx="414366" cy="414516"/>
            <a:chOff x="5181486" y="4265651"/>
            <a:chExt cx="414516" cy="414516"/>
          </a:xfrm>
        </p:grpSpPr>
        <p:sp>
          <p:nvSpPr>
            <p:cNvPr id="24" name="椭圆 23"/>
            <p:cNvSpPr/>
            <p:nvPr/>
          </p:nvSpPr>
          <p:spPr>
            <a:xfrm>
              <a:off x="5181486" y="4265651"/>
              <a:ext cx="414516" cy="414516"/>
            </a:xfrm>
            <a:prstGeom prst="ellipse">
              <a:avLst/>
            </a:prstGeom>
            <a:solidFill>
              <a:srgbClr val="C00000"/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0">
                <a:solidFill>
                  <a:srgbClr val="FFFFFF"/>
                </a:solidFill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5287222" y="4375239"/>
              <a:ext cx="253419" cy="172633"/>
              <a:chOff x="4895160" y="4287159"/>
              <a:chExt cx="571418" cy="389258"/>
            </a:xfrm>
            <a:solidFill>
              <a:schemeClr val="bg1"/>
            </a:solidFill>
          </p:grpSpPr>
          <p:sp>
            <p:nvSpPr>
              <p:cNvPr id="26" name="Freeform 327"/>
              <p:cNvSpPr>
                <a:spLocks noEditPoints="1"/>
              </p:cNvSpPr>
              <p:nvPr/>
            </p:nvSpPr>
            <p:spPr bwMode="auto">
              <a:xfrm>
                <a:off x="4895160" y="4287159"/>
                <a:ext cx="438051" cy="389258"/>
              </a:xfrm>
              <a:custGeom>
                <a:avLst/>
                <a:gdLst>
                  <a:gd name="T0" fmla="*/ 166 w 171"/>
                  <a:gd name="T1" fmla="*/ 0 h 152"/>
                  <a:gd name="T2" fmla="*/ 5 w 171"/>
                  <a:gd name="T3" fmla="*/ 0 h 152"/>
                  <a:gd name="T4" fmla="*/ 0 w 171"/>
                  <a:gd name="T5" fmla="*/ 5 h 152"/>
                  <a:gd name="T6" fmla="*/ 0 w 171"/>
                  <a:gd name="T7" fmla="*/ 146 h 152"/>
                  <a:gd name="T8" fmla="*/ 5 w 171"/>
                  <a:gd name="T9" fmla="*/ 152 h 152"/>
                  <a:gd name="T10" fmla="*/ 166 w 171"/>
                  <a:gd name="T11" fmla="*/ 152 h 152"/>
                  <a:gd name="T12" fmla="*/ 171 w 171"/>
                  <a:gd name="T13" fmla="*/ 146 h 152"/>
                  <a:gd name="T14" fmla="*/ 171 w 171"/>
                  <a:gd name="T15" fmla="*/ 5 h 152"/>
                  <a:gd name="T16" fmla="*/ 166 w 171"/>
                  <a:gd name="T17" fmla="*/ 0 h 152"/>
                  <a:gd name="T18" fmla="*/ 132 w 171"/>
                  <a:gd name="T19" fmla="*/ 12 h 152"/>
                  <a:gd name="T20" fmla="*/ 139 w 171"/>
                  <a:gd name="T21" fmla="*/ 19 h 152"/>
                  <a:gd name="T22" fmla="*/ 132 w 171"/>
                  <a:gd name="T23" fmla="*/ 26 h 152"/>
                  <a:gd name="T24" fmla="*/ 124 w 171"/>
                  <a:gd name="T25" fmla="*/ 19 h 152"/>
                  <a:gd name="T26" fmla="*/ 132 w 171"/>
                  <a:gd name="T27" fmla="*/ 12 h 152"/>
                  <a:gd name="T28" fmla="*/ 110 w 171"/>
                  <a:gd name="T29" fmla="*/ 12 h 152"/>
                  <a:gd name="T30" fmla="*/ 118 w 171"/>
                  <a:gd name="T31" fmla="*/ 19 h 152"/>
                  <a:gd name="T32" fmla="*/ 110 w 171"/>
                  <a:gd name="T33" fmla="*/ 26 h 152"/>
                  <a:gd name="T34" fmla="*/ 103 w 171"/>
                  <a:gd name="T35" fmla="*/ 19 h 152"/>
                  <a:gd name="T36" fmla="*/ 110 w 171"/>
                  <a:gd name="T37" fmla="*/ 12 h 152"/>
                  <a:gd name="T38" fmla="*/ 160 w 171"/>
                  <a:gd name="T39" fmla="*/ 141 h 152"/>
                  <a:gd name="T40" fmla="*/ 11 w 171"/>
                  <a:gd name="T41" fmla="*/ 141 h 152"/>
                  <a:gd name="T42" fmla="*/ 11 w 171"/>
                  <a:gd name="T43" fmla="*/ 38 h 152"/>
                  <a:gd name="T44" fmla="*/ 160 w 171"/>
                  <a:gd name="T45" fmla="*/ 38 h 152"/>
                  <a:gd name="T46" fmla="*/ 160 w 171"/>
                  <a:gd name="T47" fmla="*/ 141 h 152"/>
                  <a:gd name="T48" fmla="*/ 153 w 171"/>
                  <a:gd name="T49" fmla="*/ 26 h 152"/>
                  <a:gd name="T50" fmla="*/ 146 w 171"/>
                  <a:gd name="T51" fmla="*/ 19 h 152"/>
                  <a:gd name="T52" fmla="*/ 153 w 171"/>
                  <a:gd name="T53" fmla="*/ 12 h 152"/>
                  <a:gd name="T54" fmla="*/ 160 w 171"/>
                  <a:gd name="T55" fmla="*/ 19 h 152"/>
                  <a:gd name="T56" fmla="*/ 153 w 171"/>
                  <a:gd name="T57" fmla="*/ 2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1" h="152">
                    <a:moveTo>
                      <a:pt x="16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9"/>
                      <a:pt x="2" y="152"/>
                      <a:pt x="5" y="152"/>
                    </a:cubicBezTo>
                    <a:cubicBezTo>
                      <a:pt x="166" y="152"/>
                      <a:pt x="166" y="152"/>
                      <a:pt x="166" y="152"/>
                    </a:cubicBezTo>
                    <a:cubicBezTo>
                      <a:pt x="169" y="152"/>
                      <a:pt x="171" y="149"/>
                      <a:pt x="171" y="146"/>
                    </a:cubicBezTo>
                    <a:cubicBezTo>
                      <a:pt x="171" y="5"/>
                      <a:pt x="171" y="5"/>
                      <a:pt x="171" y="5"/>
                    </a:cubicBezTo>
                    <a:cubicBezTo>
                      <a:pt x="171" y="2"/>
                      <a:pt x="169" y="0"/>
                      <a:pt x="166" y="0"/>
                    </a:cubicBezTo>
                    <a:close/>
                    <a:moveTo>
                      <a:pt x="132" y="12"/>
                    </a:moveTo>
                    <a:cubicBezTo>
                      <a:pt x="136" y="12"/>
                      <a:pt x="139" y="15"/>
                      <a:pt x="139" y="19"/>
                    </a:cubicBezTo>
                    <a:cubicBezTo>
                      <a:pt x="139" y="23"/>
                      <a:pt x="136" y="26"/>
                      <a:pt x="132" y="26"/>
                    </a:cubicBezTo>
                    <a:cubicBezTo>
                      <a:pt x="128" y="26"/>
                      <a:pt x="124" y="23"/>
                      <a:pt x="124" y="19"/>
                    </a:cubicBezTo>
                    <a:cubicBezTo>
                      <a:pt x="124" y="15"/>
                      <a:pt x="128" y="12"/>
                      <a:pt x="132" y="12"/>
                    </a:cubicBezTo>
                    <a:close/>
                    <a:moveTo>
                      <a:pt x="110" y="12"/>
                    </a:moveTo>
                    <a:cubicBezTo>
                      <a:pt x="114" y="12"/>
                      <a:pt x="118" y="15"/>
                      <a:pt x="118" y="19"/>
                    </a:cubicBezTo>
                    <a:cubicBezTo>
                      <a:pt x="118" y="23"/>
                      <a:pt x="114" y="26"/>
                      <a:pt x="110" y="26"/>
                    </a:cubicBezTo>
                    <a:cubicBezTo>
                      <a:pt x="106" y="26"/>
                      <a:pt x="103" y="23"/>
                      <a:pt x="103" y="19"/>
                    </a:cubicBezTo>
                    <a:cubicBezTo>
                      <a:pt x="103" y="15"/>
                      <a:pt x="106" y="12"/>
                      <a:pt x="110" y="12"/>
                    </a:cubicBezTo>
                    <a:close/>
                    <a:moveTo>
                      <a:pt x="160" y="141"/>
                    </a:moveTo>
                    <a:cubicBezTo>
                      <a:pt x="11" y="141"/>
                      <a:pt x="11" y="141"/>
                      <a:pt x="11" y="141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60" y="38"/>
                      <a:pt x="160" y="38"/>
                      <a:pt x="160" y="38"/>
                    </a:cubicBezTo>
                    <a:lnTo>
                      <a:pt x="160" y="141"/>
                    </a:lnTo>
                    <a:close/>
                    <a:moveTo>
                      <a:pt x="153" y="26"/>
                    </a:moveTo>
                    <a:cubicBezTo>
                      <a:pt x="149" y="26"/>
                      <a:pt x="146" y="23"/>
                      <a:pt x="146" y="19"/>
                    </a:cubicBezTo>
                    <a:cubicBezTo>
                      <a:pt x="146" y="15"/>
                      <a:pt x="149" y="12"/>
                      <a:pt x="153" y="12"/>
                    </a:cubicBezTo>
                    <a:cubicBezTo>
                      <a:pt x="157" y="12"/>
                      <a:pt x="160" y="15"/>
                      <a:pt x="160" y="19"/>
                    </a:cubicBezTo>
                    <a:cubicBezTo>
                      <a:pt x="160" y="23"/>
                      <a:pt x="157" y="26"/>
                      <a:pt x="15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/>
              <a:lstStyle/>
              <a:p>
                <a:pPr algn="l" defTabSz="913765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b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7" name="Rectangle 328"/>
              <p:cNvSpPr>
                <a:spLocks noChangeArrowheads="1"/>
              </p:cNvSpPr>
              <p:nvPr/>
            </p:nvSpPr>
            <p:spPr bwMode="auto">
              <a:xfrm>
                <a:off x="4953712" y="4417273"/>
                <a:ext cx="315527" cy="5963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/>
              <a:lstStyle/>
              <a:p>
                <a:pPr algn="l" defTabSz="913765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b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8" name="Rectangle 329"/>
              <p:cNvSpPr>
                <a:spLocks noChangeArrowheads="1"/>
              </p:cNvSpPr>
              <p:nvPr/>
            </p:nvSpPr>
            <p:spPr bwMode="auto">
              <a:xfrm>
                <a:off x="4953712" y="4501847"/>
                <a:ext cx="99754" cy="10517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/>
              <a:lstStyle/>
              <a:p>
                <a:pPr algn="l" defTabSz="913765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b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9" name="Rectangle 330"/>
              <p:cNvSpPr>
                <a:spLocks noChangeArrowheads="1"/>
              </p:cNvSpPr>
              <p:nvPr/>
            </p:nvSpPr>
            <p:spPr bwMode="auto">
              <a:xfrm>
                <a:off x="5071899" y="4505100"/>
                <a:ext cx="107344" cy="130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/>
              <a:lstStyle/>
              <a:p>
                <a:pPr algn="l" defTabSz="913765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b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0" name="Rectangle 331"/>
              <p:cNvSpPr>
                <a:spLocks noChangeArrowheads="1"/>
              </p:cNvSpPr>
              <p:nvPr/>
            </p:nvSpPr>
            <p:spPr bwMode="auto">
              <a:xfrm>
                <a:off x="5071899" y="4548471"/>
                <a:ext cx="107344" cy="130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/>
              <a:lstStyle/>
              <a:p>
                <a:pPr algn="l" defTabSz="913765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b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1" name="Rectangle 332"/>
              <p:cNvSpPr>
                <a:spLocks noChangeArrowheads="1"/>
              </p:cNvSpPr>
              <p:nvPr/>
            </p:nvSpPr>
            <p:spPr bwMode="auto">
              <a:xfrm>
                <a:off x="5071899" y="4589674"/>
                <a:ext cx="107344" cy="151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/>
              <a:lstStyle/>
              <a:p>
                <a:pPr algn="l" defTabSz="913765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b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2" name="Freeform 333"/>
              <p:cNvSpPr/>
              <p:nvPr/>
            </p:nvSpPr>
            <p:spPr bwMode="auto">
              <a:xfrm>
                <a:off x="5225867" y="4569073"/>
                <a:ext cx="40119" cy="41203"/>
              </a:xfrm>
              <a:custGeom>
                <a:avLst/>
                <a:gdLst>
                  <a:gd name="T0" fmla="*/ 11 w 37"/>
                  <a:gd name="T1" fmla="*/ 0 h 38"/>
                  <a:gd name="T2" fmla="*/ 11 w 37"/>
                  <a:gd name="T3" fmla="*/ 2 h 38"/>
                  <a:gd name="T4" fmla="*/ 0 w 37"/>
                  <a:gd name="T5" fmla="*/ 38 h 38"/>
                  <a:gd name="T6" fmla="*/ 35 w 37"/>
                  <a:gd name="T7" fmla="*/ 26 h 38"/>
                  <a:gd name="T8" fmla="*/ 37 w 37"/>
                  <a:gd name="T9" fmla="*/ 26 h 38"/>
                  <a:gd name="T10" fmla="*/ 11 w 37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38">
                    <a:moveTo>
                      <a:pt x="11" y="0"/>
                    </a:moveTo>
                    <a:lnTo>
                      <a:pt x="11" y="2"/>
                    </a:lnTo>
                    <a:lnTo>
                      <a:pt x="0" y="38"/>
                    </a:lnTo>
                    <a:lnTo>
                      <a:pt x="35" y="26"/>
                    </a:lnTo>
                    <a:lnTo>
                      <a:pt x="37" y="26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/>
              <a:lstStyle/>
              <a:p>
                <a:pPr algn="l" defTabSz="913765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b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3" name="Freeform 334"/>
              <p:cNvSpPr/>
              <p:nvPr/>
            </p:nvSpPr>
            <p:spPr bwMode="auto">
              <a:xfrm>
                <a:off x="5389594" y="4366311"/>
                <a:ext cx="76984" cy="79153"/>
              </a:xfrm>
              <a:custGeom>
                <a:avLst/>
                <a:gdLst>
                  <a:gd name="T0" fmla="*/ 23 w 30"/>
                  <a:gd name="T1" fmla="*/ 31 h 31"/>
                  <a:gd name="T2" fmla="*/ 28 w 30"/>
                  <a:gd name="T3" fmla="*/ 25 h 31"/>
                  <a:gd name="T4" fmla="*/ 28 w 30"/>
                  <a:gd name="T5" fmla="*/ 18 h 31"/>
                  <a:gd name="T6" fmla="*/ 13 w 30"/>
                  <a:gd name="T7" fmla="*/ 2 h 31"/>
                  <a:gd name="T8" fmla="*/ 6 w 30"/>
                  <a:gd name="T9" fmla="*/ 2 h 31"/>
                  <a:gd name="T10" fmla="*/ 0 w 30"/>
                  <a:gd name="T11" fmla="*/ 8 h 31"/>
                  <a:gd name="T12" fmla="*/ 23 w 30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1">
                    <a:moveTo>
                      <a:pt x="23" y="31"/>
                    </a:moveTo>
                    <a:cubicBezTo>
                      <a:pt x="28" y="25"/>
                      <a:pt x="28" y="25"/>
                      <a:pt x="28" y="25"/>
                    </a:cubicBezTo>
                    <a:cubicBezTo>
                      <a:pt x="30" y="23"/>
                      <a:pt x="30" y="20"/>
                      <a:pt x="28" y="18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0"/>
                      <a:pt x="8" y="0"/>
                      <a:pt x="6" y="2"/>
                    </a:cubicBezTo>
                    <a:cubicBezTo>
                      <a:pt x="0" y="8"/>
                      <a:pt x="0" y="8"/>
                      <a:pt x="0" y="8"/>
                    </a:cubicBezTo>
                    <a:lnTo>
                      <a:pt x="23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/>
              <a:lstStyle/>
              <a:p>
                <a:pPr algn="l" defTabSz="913765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b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4" name="Freeform 335"/>
              <p:cNvSpPr/>
              <p:nvPr/>
            </p:nvSpPr>
            <p:spPr bwMode="auto">
              <a:xfrm>
                <a:off x="5258396" y="4394503"/>
                <a:ext cx="182160" cy="182160"/>
              </a:xfrm>
              <a:custGeom>
                <a:avLst/>
                <a:gdLst>
                  <a:gd name="T0" fmla="*/ 49 w 71"/>
                  <a:gd name="T1" fmla="*/ 0 h 71"/>
                  <a:gd name="T2" fmla="*/ 48 w 71"/>
                  <a:gd name="T3" fmla="*/ 0 h 71"/>
                  <a:gd name="T4" fmla="*/ 2 w 71"/>
                  <a:gd name="T5" fmla="*/ 47 h 71"/>
                  <a:gd name="T6" fmla="*/ 2 w 71"/>
                  <a:gd name="T7" fmla="*/ 54 h 71"/>
                  <a:gd name="T8" fmla="*/ 2 w 71"/>
                  <a:gd name="T9" fmla="*/ 55 h 71"/>
                  <a:gd name="T10" fmla="*/ 8 w 71"/>
                  <a:gd name="T11" fmla="*/ 56 h 71"/>
                  <a:gd name="T12" fmla="*/ 9 w 71"/>
                  <a:gd name="T13" fmla="*/ 62 h 71"/>
                  <a:gd name="T14" fmla="*/ 9 w 71"/>
                  <a:gd name="T15" fmla="*/ 62 h 71"/>
                  <a:gd name="T16" fmla="*/ 15 w 71"/>
                  <a:gd name="T17" fmla="*/ 63 h 71"/>
                  <a:gd name="T18" fmla="*/ 16 w 71"/>
                  <a:gd name="T19" fmla="*/ 69 h 71"/>
                  <a:gd name="T20" fmla="*/ 17 w 71"/>
                  <a:gd name="T21" fmla="*/ 69 h 71"/>
                  <a:gd name="T22" fmla="*/ 24 w 71"/>
                  <a:gd name="T23" fmla="*/ 69 h 71"/>
                  <a:gd name="T24" fmla="*/ 71 w 71"/>
                  <a:gd name="T25" fmla="*/ 23 h 71"/>
                  <a:gd name="T26" fmla="*/ 71 w 71"/>
                  <a:gd name="T27" fmla="*/ 22 h 71"/>
                  <a:gd name="T28" fmla="*/ 49 w 71"/>
                  <a:gd name="T2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1" h="71">
                    <a:moveTo>
                      <a:pt x="49" y="0"/>
                    </a:moveTo>
                    <a:cubicBezTo>
                      <a:pt x="49" y="0"/>
                      <a:pt x="48" y="0"/>
                      <a:pt x="48" y="0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9"/>
                      <a:pt x="0" y="52"/>
                      <a:pt x="2" y="54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4" y="56"/>
                      <a:pt x="6" y="57"/>
                      <a:pt x="8" y="56"/>
                    </a:cubicBezTo>
                    <a:cubicBezTo>
                      <a:pt x="7" y="58"/>
                      <a:pt x="7" y="60"/>
                      <a:pt x="9" y="62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11" y="64"/>
                      <a:pt x="13" y="64"/>
                      <a:pt x="15" y="63"/>
                    </a:cubicBezTo>
                    <a:cubicBezTo>
                      <a:pt x="14" y="65"/>
                      <a:pt x="15" y="67"/>
                      <a:pt x="16" y="69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9" y="71"/>
                      <a:pt x="22" y="71"/>
                      <a:pt x="24" y="69"/>
                    </a:cubicBez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23"/>
                      <a:pt x="71" y="22"/>
                      <a:pt x="71" y="22"/>
                    </a:cubicBezTo>
                    <a:lnTo>
                      <a:pt x="4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/>
              <a:lstStyle/>
              <a:p>
                <a:pPr algn="l" defTabSz="913765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b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119693" y="3453378"/>
            <a:ext cx="414366" cy="414516"/>
            <a:chOff x="4626437" y="4265651"/>
            <a:chExt cx="414516" cy="414516"/>
          </a:xfrm>
        </p:grpSpPr>
        <p:sp>
          <p:nvSpPr>
            <p:cNvPr id="36" name="椭圆 35"/>
            <p:cNvSpPr/>
            <p:nvPr/>
          </p:nvSpPr>
          <p:spPr>
            <a:xfrm>
              <a:off x="4626437" y="4265651"/>
              <a:ext cx="414516" cy="414516"/>
            </a:xfrm>
            <a:prstGeom prst="ellipse">
              <a:avLst/>
            </a:prstGeom>
            <a:solidFill>
              <a:srgbClr val="C00000"/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0">
                <a:solidFill>
                  <a:prstClr val="white"/>
                </a:solidFill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710891" y="4356960"/>
              <a:ext cx="232896" cy="199705"/>
              <a:chOff x="3546346" y="2339026"/>
              <a:chExt cx="897787" cy="769842"/>
            </a:xfrm>
            <a:solidFill>
              <a:schemeClr val="bg1"/>
            </a:solidFill>
          </p:grpSpPr>
          <p:sp>
            <p:nvSpPr>
              <p:cNvPr id="38" name="Rectangle 227"/>
              <p:cNvSpPr>
                <a:spLocks noChangeArrowheads="1"/>
              </p:cNvSpPr>
              <p:nvPr/>
            </p:nvSpPr>
            <p:spPr bwMode="auto">
              <a:xfrm>
                <a:off x="3561526" y="3077423"/>
                <a:ext cx="882607" cy="3144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/>
              <a:lstStyle/>
              <a:p>
                <a:pPr algn="l" defTabSz="913765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b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9" name="Freeform 228"/>
              <p:cNvSpPr/>
              <p:nvPr/>
            </p:nvSpPr>
            <p:spPr bwMode="auto">
              <a:xfrm>
                <a:off x="3617909" y="2844302"/>
                <a:ext cx="125777" cy="210351"/>
              </a:xfrm>
              <a:custGeom>
                <a:avLst/>
                <a:gdLst>
                  <a:gd name="T0" fmla="*/ 6 w 49"/>
                  <a:gd name="T1" fmla="*/ 82 h 82"/>
                  <a:gd name="T2" fmla="*/ 43 w 49"/>
                  <a:gd name="T3" fmla="*/ 82 h 82"/>
                  <a:gd name="T4" fmla="*/ 49 w 49"/>
                  <a:gd name="T5" fmla="*/ 76 h 82"/>
                  <a:gd name="T6" fmla="*/ 49 w 49"/>
                  <a:gd name="T7" fmla="*/ 0 h 82"/>
                  <a:gd name="T8" fmla="*/ 0 w 49"/>
                  <a:gd name="T9" fmla="*/ 49 h 82"/>
                  <a:gd name="T10" fmla="*/ 0 w 49"/>
                  <a:gd name="T11" fmla="*/ 76 h 82"/>
                  <a:gd name="T12" fmla="*/ 6 w 49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82">
                    <a:moveTo>
                      <a:pt x="6" y="82"/>
                    </a:moveTo>
                    <a:cubicBezTo>
                      <a:pt x="43" y="82"/>
                      <a:pt x="43" y="82"/>
                      <a:pt x="43" y="82"/>
                    </a:cubicBezTo>
                    <a:cubicBezTo>
                      <a:pt x="46" y="82"/>
                      <a:pt x="49" y="79"/>
                      <a:pt x="49" y="76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9"/>
                      <a:pt x="3" y="82"/>
                      <a:pt x="6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/>
              <a:lstStyle/>
              <a:p>
                <a:pPr algn="l" defTabSz="913765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b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0" name="Freeform 229"/>
              <p:cNvSpPr/>
              <p:nvPr/>
            </p:nvSpPr>
            <p:spPr bwMode="auto">
              <a:xfrm>
                <a:off x="3779467" y="2682744"/>
                <a:ext cx="122524" cy="371910"/>
              </a:xfrm>
              <a:custGeom>
                <a:avLst/>
                <a:gdLst>
                  <a:gd name="T0" fmla="*/ 5 w 48"/>
                  <a:gd name="T1" fmla="*/ 145 h 145"/>
                  <a:gd name="T2" fmla="*/ 43 w 48"/>
                  <a:gd name="T3" fmla="*/ 145 h 145"/>
                  <a:gd name="T4" fmla="*/ 48 w 48"/>
                  <a:gd name="T5" fmla="*/ 139 h 145"/>
                  <a:gd name="T6" fmla="*/ 48 w 48"/>
                  <a:gd name="T7" fmla="*/ 0 h 145"/>
                  <a:gd name="T8" fmla="*/ 0 w 48"/>
                  <a:gd name="T9" fmla="*/ 49 h 145"/>
                  <a:gd name="T10" fmla="*/ 0 w 48"/>
                  <a:gd name="T11" fmla="*/ 139 h 145"/>
                  <a:gd name="T12" fmla="*/ 5 w 48"/>
                  <a:gd name="T13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45">
                    <a:moveTo>
                      <a:pt x="5" y="145"/>
                    </a:moveTo>
                    <a:cubicBezTo>
                      <a:pt x="43" y="145"/>
                      <a:pt x="43" y="145"/>
                      <a:pt x="43" y="145"/>
                    </a:cubicBezTo>
                    <a:cubicBezTo>
                      <a:pt x="46" y="145"/>
                      <a:pt x="48" y="142"/>
                      <a:pt x="48" y="139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0" y="142"/>
                      <a:pt x="2" y="145"/>
                      <a:pt x="5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/>
              <a:lstStyle/>
              <a:p>
                <a:pPr algn="l" defTabSz="913765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b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1" name="Freeform 230"/>
              <p:cNvSpPr/>
              <p:nvPr/>
            </p:nvSpPr>
            <p:spPr bwMode="auto">
              <a:xfrm>
                <a:off x="3938857" y="2713104"/>
                <a:ext cx="124693" cy="341550"/>
              </a:xfrm>
              <a:custGeom>
                <a:avLst/>
                <a:gdLst>
                  <a:gd name="T0" fmla="*/ 22 w 49"/>
                  <a:gd name="T1" fmla="*/ 22 h 133"/>
                  <a:gd name="T2" fmla="*/ 0 w 49"/>
                  <a:gd name="T3" fmla="*/ 0 h 133"/>
                  <a:gd name="T4" fmla="*/ 0 w 49"/>
                  <a:gd name="T5" fmla="*/ 127 h 133"/>
                  <a:gd name="T6" fmla="*/ 6 w 49"/>
                  <a:gd name="T7" fmla="*/ 133 h 133"/>
                  <a:gd name="T8" fmla="*/ 43 w 49"/>
                  <a:gd name="T9" fmla="*/ 133 h 133"/>
                  <a:gd name="T10" fmla="*/ 49 w 49"/>
                  <a:gd name="T11" fmla="*/ 127 h 133"/>
                  <a:gd name="T12" fmla="*/ 49 w 49"/>
                  <a:gd name="T13" fmla="*/ 26 h 133"/>
                  <a:gd name="T14" fmla="*/ 38 w 49"/>
                  <a:gd name="T15" fmla="*/ 29 h 133"/>
                  <a:gd name="T16" fmla="*/ 22 w 49"/>
                  <a:gd name="T17" fmla="*/ 22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133">
                    <a:moveTo>
                      <a:pt x="22" y="2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0" y="130"/>
                      <a:pt x="3" y="133"/>
                      <a:pt x="6" y="133"/>
                    </a:cubicBezTo>
                    <a:cubicBezTo>
                      <a:pt x="43" y="133"/>
                      <a:pt x="43" y="133"/>
                      <a:pt x="43" y="133"/>
                    </a:cubicBezTo>
                    <a:cubicBezTo>
                      <a:pt x="46" y="133"/>
                      <a:pt x="49" y="130"/>
                      <a:pt x="49" y="127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6" y="28"/>
                      <a:pt x="42" y="29"/>
                      <a:pt x="38" y="29"/>
                    </a:cubicBezTo>
                    <a:cubicBezTo>
                      <a:pt x="32" y="29"/>
                      <a:pt x="27" y="26"/>
                      <a:pt x="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/>
              <a:lstStyle/>
              <a:p>
                <a:pPr algn="l" defTabSz="913765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b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2" name="Freeform 231"/>
              <p:cNvSpPr/>
              <p:nvPr/>
            </p:nvSpPr>
            <p:spPr bwMode="auto">
              <a:xfrm>
                <a:off x="4100415" y="2624193"/>
                <a:ext cx="122524" cy="430461"/>
              </a:xfrm>
              <a:custGeom>
                <a:avLst/>
                <a:gdLst>
                  <a:gd name="T0" fmla="*/ 5 w 48"/>
                  <a:gd name="T1" fmla="*/ 168 h 168"/>
                  <a:gd name="T2" fmla="*/ 43 w 48"/>
                  <a:gd name="T3" fmla="*/ 168 h 168"/>
                  <a:gd name="T4" fmla="*/ 48 w 48"/>
                  <a:gd name="T5" fmla="*/ 162 h 168"/>
                  <a:gd name="T6" fmla="*/ 48 w 48"/>
                  <a:gd name="T7" fmla="*/ 0 h 168"/>
                  <a:gd name="T8" fmla="*/ 0 w 48"/>
                  <a:gd name="T9" fmla="*/ 48 h 168"/>
                  <a:gd name="T10" fmla="*/ 0 w 48"/>
                  <a:gd name="T11" fmla="*/ 162 h 168"/>
                  <a:gd name="T12" fmla="*/ 5 w 48"/>
                  <a:gd name="T13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68">
                    <a:moveTo>
                      <a:pt x="5" y="168"/>
                    </a:moveTo>
                    <a:cubicBezTo>
                      <a:pt x="43" y="168"/>
                      <a:pt x="43" y="168"/>
                      <a:pt x="43" y="168"/>
                    </a:cubicBezTo>
                    <a:cubicBezTo>
                      <a:pt x="46" y="168"/>
                      <a:pt x="48" y="165"/>
                      <a:pt x="48" y="162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5"/>
                      <a:pt x="2" y="168"/>
                      <a:pt x="5" y="1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/>
              <a:lstStyle/>
              <a:p>
                <a:pPr algn="l" defTabSz="913765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b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3" name="Freeform 232"/>
              <p:cNvSpPr/>
              <p:nvPr/>
            </p:nvSpPr>
            <p:spPr bwMode="auto">
              <a:xfrm>
                <a:off x="4258721" y="2513596"/>
                <a:ext cx="125777" cy="541058"/>
              </a:xfrm>
              <a:custGeom>
                <a:avLst/>
                <a:gdLst>
                  <a:gd name="T0" fmla="*/ 29 w 49"/>
                  <a:gd name="T1" fmla="*/ 0 h 211"/>
                  <a:gd name="T2" fmla="*/ 0 w 49"/>
                  <a:gd name="T3" fmla="*/ 29 h 211"/>
                  <a:gd name="T4" fmla="*/ 0 w 49"/>
                  <a:gd name="T5" fmla="*/ 205 h 211"/>
                  <a:gd name="T6" fmla="*/ 6 w 49"/>
                  <a:gd name="T7" fmla="*/ 211 h 211"/>
                  <a:gd name="T8" fmla="*/ 43 w 49"/>
                  <a:gd name="T9" fmla="*/ 211 h 211"/>
                  <a:gd name="T10" fmla="*/ 49 w 49"/>
                  <a:gd name="T11" fmla="*/ 205 h 211"/>
                  <a:gd name="T12" fmla="*/ 49 w 49"/>
                  <a:gd name="T13" fmla="*/ 22 h 211"/>
                  <a:gd name="T14" fmla="*/ 29 w 49"/>
                  <a:gd name="T15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211">
                    <a:moveTo>
                      <a:pt x="29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205"/>
                      <a:pt x="0" y="205"/>
                      <a:pt x="0" y="205"/>
                    </a:cubicBezTo>
                    <a:cubicBezTo>
                      <a:pt x="0" y="208"/>
                      <a:pt x="3" y="211"/>
                      <a:pt x="6" y="211"/>
                    </a:cubicBezTo>
                    <a:cubicBezTo>
                      <a:pt x="43" y="211"/>
                      <a:pt x="43" y="211"/>
                      <a:pt x="43" y="211"/>
                    </a:cubicBezTo>
                    <a:cubicBezTo>
                      <a:pt x="46" y="211"/>
                      <a:pt x="49" y="208"/>
                      <a:pt x="49" y="205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38" y="21"/>
                      <a:pt x="29" y="12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/>
              <a:lstStyle/>
              <a:p>
                <a:pPr algn="l" defTabSz="913765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b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4" name="Freeform 233"/>
              <p:cNvSpPr/>
              <p:nvPr/>
            </p:nvSpPr>
            <p:spPr bwMode="auto">
              <a:xfrm>
                <a:off x="3546346" y="2339026"/>
                <a:ext cx="871764" cy="610452"/>
              </a:xfrm>
              <a:custGeom>
                <a:avLst/>
                <a:gdLst>
                  <a:gd name="T0" fmla="*/ 20 w 340"/>
                  <a:gd name="T1" fmla="*/ 234 h 238"/>
                  <a:gd name="T2" fmla="*/ 140 w 340"/>
                  <a:gd name="T3" fmla="*/ 113 h 238"/>
                  <a:gd name="T4" fmla="*/ 183 w 340"/>
                  <a:gd name="T5" fmla="*/ 156 h 238"/>
                  <a:gd name="T6" fmla="*/ 199 w 340"/>
                  <a:gd name="T7" fmla="*/ 156 h 238"/>
                  <a:gd name="T8" fmla="*/ 318 w 340"/>
                  <a:gd name="T9" fmla="*/ 37 h 238"/>
                  <a:gd name="T10" fmla="*/ 318 w 340"/>
                  <a:gd name="T11" fmla="*/ 64 h 238"/>
                  <a:gd name="T12" fmla="*/ 329 w 340"/>
                  <a:gd name="T13" fmla="*/ 75 h 238"/>
                  <a:gd name="T14" fmla="*/ 340 w 340"/>
                  <a:gd name="T15" fmla="*/ 64 h 238"/>
                  <a:gd name="T16" fmla="*/ 340 w 340"/>
                  <a:gd name="T17" fmla="*/ 11 h 238"/>
                  <a:gd name="T18" fmla="*/ 337 w 340"/>
                  <a:gd name="T19" fmla="*/ 3 h 238"/>
                  <a:gd name="T20" fmla="*/ 329 w 340"/>
                  <a:gd name="T21" fmla="*/ 0 h 238"/>
                  <a:gd name="T22" fmla="*/ 276 w 340"/>
                  <a:gd name="T23" fmla="*/ 0 h 238"/>
                  <a:gd name="T24" fmla="*/ 265 w 340"/>
                  <a:gd name="T25" fmla="*/ 11 h 238"/>
                  <a:gd name="T26" fmla="*/ 276 w 340"/>
                  <a:gd name="T27" fmla="*/ 22 h 238"/>
                  <a:gd name="T28" fmla="*/ 302 w 340"/>
                  <a:gd name="T29" fmla="*/ 22 h 238"/>
                  <a:gd name="T30" fmla="*/ 191 w 340"/>
                  <a:gd name="T31" fmla="*/ 133 h 238"/>
                  <a:gd name="T32" fmla="*/ 148 w 340"/>
                  <a:gd name="T33" fmla="*/ 90 h 238"/>
                  <a:gd name="T34" fmla="*/ 133 w 340"/>
                  <a:gd name="T35" fmla="*/ 90 h 238"/>
                  <a:gd name="T36" fmla="*/ 4 w 340"/>
                  <a:gd name="T37" fmla="*/ 219 h 238"/>
                  <a:gd name="T38" fmla="*/ 4 w 340"/>
                  <a:gd name="T39" fmla="*/ 234 h 238"/>
                  <a:gd name="T40" fmla="*/ 20 w 340"/>
                  <a:gd name="T41" fmla="*/ 234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40" h="238">
                    <a:moveTo>
                      <a:pt x="20" y="234"/>
                    </a:moveTo>
                    <a:cubicBezTo>
                      <a:pt x="140" y="113"/>
                      <a:pt x="140" y="113"/>
                      <a:pt x="140" y="113"/>
                    </a:cubicBezTo>
                    <a:cubicBezTo>
                      <a:pt x="183" y="156"/>
                      <a:pt x="183" y="156"/>
                      <a:pt x="183" y="156"/>
                    </a:cubicBezTo>
                    <a:cubicBezTo>
                      <a:pt x="188" y="160"/>
                      <a:pt x="195" y="160"/>
                      <a:pt x="199" y="156"/>
                    </a:cubicBezTo>
                    <a:cubicBezTo>
                      <a:pt x="318" y="37"/>
                      <a:pt x="318" y="37"/>
                      <a:pt x="318" y="37"/>
                    </a:cubicBezTo>
                    <a:cubicBezTo>
                      <a:pt x="318" y="64"/>
                      <a:pt x="318" y="64"/>
                      <a:pt x="318" y="64"/>
                    </a:cubicBezTo>
                    <a:cubicBezTo>
                      <a:pt x="318" y="70"/>
                      <a:pt x="323" y="75"/>
                      <a:pt x="329" y="75"/>
                    </a:cubicBezTo>
                    <a:cubicBezTo>
                      <a:pt x="335" y="75"/>
                      <a:pt x="340" y="70"/>
                      <a:pt x="340" y="64"/>
                    </a:cubicBezTo>
                    <a:cubicBezTo>
                      <a:pt x="340" y="11"/>
                      <a:pt x="340" y="11"/>
                      <a:pt x="340" y="11"/>
                    </a:cubicBezTo>
                    <a:cubicBezTo>
                      <a:pt x="340" y="8"/>
                      <a:pt x="339" y="5"/>
                      <a:pt x="337" y="3"/>
                    </a:cubicBezTo>
                    <a:cubicBezTo>
                      <a:pt x="335" y="1"/>
                      <a:pt x="332" y="0"/>
                      <a:pt x="329" y="0"/>
                    </a:cubicBezTo>
                    <a:cubicBezTo>
                      <a:pt x="276" y="0"/>
                      <a:pt x="276" y="0"/>
                      <a:pt x="276" y="0"/>
                    </a:cubicBezTo>
                    <a:cubicBezTo>
                      <a:pt x="270" y="0"/>
                      <a:pt x="265" y="4"/>
                      <a:pt x="265" y="11"/>
                    </a:cubicBezTo>
                    <a:cubicBezTo>
                      <a:pt x="265" y="17"/>
                      <a:pt x="270" y="22"/>
                      <a:pt x="276" y="22"/>
                    </a:cubicBezTo>
                    <a:cubicBezTo>
                      <a:pt x="302" y="22"/>
                      <a:pt x="302" y="22"/>
                      <a:pt x="302" y="22"/>
                    </a:cubicBezTo>
                    <a:cubicBezTo>
                      <a:pt x="191" y="133"/>
                      <a:pt x="191" y="133"/>
                      <a:pt x="191" y="133"/>
                    </a:cubicBezTo>
                    <a:cubicBezTo>
                      <a:pt x="148" y="90"/>
                      <a:pt x="148" y="90"/>
                      <a:pt x="148" y="90"/>
                    </a:cubicBezTo>
                    <a:cubicBezTo>
                      <a:pt x="144" y="86"/>
                      <a:pt x="137" y="86"/>
                      <a:pt x="133" y="90"/>
                    </a:cubicBezTo>
                    <a:cubicBezTo>
                      <a:pt x="4" y="219"/>
                      <a:pt x="4" y="219"/>
                      <a:pt x="4" y="219"/>
                    </a:cubicBezTo>
                    <a:cubicBezTo>
                      <a:pt x="0" y="223"/>
                      <a:pt x="0" y="230"/>
                      <a:pt x="4" y="234"/>
                    </a:cubicBezTo>
                    <a:cubicBezTo>
                      <a:pt x="8" y="238"/>
                      <a:pt x="15" y="238"/>
                      <a:pt x="20" y="2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/>
              <a:lstStyle/>
              <a:p>
                <a:pPr algn="l" defTabSz="913765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b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45" name="Content Placeholder 2"/>
          <p:cNvSpPr txBox="1"/>
          <p:nvPr/>
        </p:nvSpPr>
        <p:spPr>
          <a:xfrm>
            <a:off x="6700310" y="2126184"/>
            <a:ext cx="1974666" cy="432048"/>
          </a:xfrm>
          <a:prstGeom prst="rect">
            <a:avLst/>
          </a:prstGeom>
        </p:spPr>
        <p:txBody>
          <a:bodyPr vert="horz" lIns="91417" tIns="45708" rIns="91417" bIns="4570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buClr>
                <a:srgbClr val="002161">
                  <a:lumMod val="75000"/>
                </a:srgbClr>
              </a:buClr>
            </a:pPr>
            <a:r>
              <a:rPr lang="zh-CN" altLang="en-US" sz="1125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单击添加文本单击添加文本单击添加文本单击添加文本</a:t>
            </a:r>
            <a:endParaRPr lang="en-US" altLang="zh-CN" sz="1125" b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Content Placeholder 2"/>
          <p:cNvSpPr txBox="1"/>
          <p:nvPr/>
        </p:nvSpPr>
        <p:spPr>
          <a:xfrm>
            <a:off x="6700310" y="2763776"/>
            <a:ext cx="1974666" cy="432048"/>
          </a:xfrm>
          <a:prstGeom prst="rect">
            <a:avLst/>
          </a:prstGeom>
        </p:spPr>
        <p:txBody>
          <a:bodyPr vert="horz" lIns="91417" tIns="45708" rIns="91417" bIns="4570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buClr>
                <a:srgbClr val="002161">
                  <a:lumMod val="75000"/>
                </a:srgbClr>
              </a:buClr>
            </a:pPr>
            <a:r>
              <a:rPr lang="zh-CN" altLang="en-US" sz="1125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单击添加文本单击添加文本单击添加文本单击添加文本</a:t>
            </a:r>
            <a:endParaRPr lang="en-US" altLang="zh-CN" sz="1125" b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Content Placeholder 2"/>
          <p:cNvSpPr txBox="1"/>
          <p:nvPr/>
        </p:nvSpPr>
        <p:spPr>
          <a:xfrm>
            <a:off x="6700310" y="3439860"/>
            <a:ext cx="1974666" cy="432048"/>
          </a:xfrm>
          <a:prstGeom prst="rect">
            <a:avLst/>
          </a:prstGeom>
        </p:spPr>
        <p:txBody>
          <a:bodyPr vert="horz" lIns="91417" tIns="45708" rIns="91417" bIns="4570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buClr>
                <a:srgbClr val="002161">
                  <a:lumMod val="75000"/>
                </a:srgbClr>
              </a:buClr>
            </a:pPr>
            <a:r>
              <a:rPr lang="zh-CN" altLang="en-US" sz="1125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单击添加文本单击添加文本单击添加文本单击添加文本</a:t>
            </a:r>
            <a:endParaRPr lang="en-US" altLang="zh-CN" sz="1125" b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Content Placeholder 2"/>
          <p:cNvSpPr txBox="1"/>
          <p:nvPr/>
        </p:nvSpPr>
        <p:spPr>
          <a:xfrm>
            <a:off x="6700310" y="4083921"/>
            <a:ext cx="1974666" cy="432048"/>
          </a:xfrm>
          <a:prstGeom prst="rect">
            <a:avLst/>
          </a:prstGeom>
        </p:spPr>
        <p:txBody>
          <a:bodyPr vert="horz" lIns="91417" tIns="45708" rIns="91417" bIns="4570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buClr>
                <a:srgbClr val="002161">
                  <a:lumMod val="75000"/>
                </a:srgbClr>
              </a:buClr>
            </a:pPr>
            <a:r>
              <a:rPr lang="zh-CN" altLang="en-US" sz="1125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单击添加文本单击添加文本单击添加文本单击添加文本</a:t>
            </a:r>
            <a:endParaRPr lang="en-US" altLang="zh-CN" sz="1125" b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67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17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67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45" grpId="0"/>
      <p:bldP spid="46" grpId="0"/>
      <p:bldP spid="47" grpId="0"/>
      <p:bldP spid="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245" y="275882"/>
            <a:ext cx="1275751" cy="507687"/>
          </a:xfrm>
          <a:prstGeom prst="rect">
            <a:avLst/>
          </a:prstGeom>
          <a:noFill/>
        </p:spPr>
        <p:txBody>
          <a:bodyPr wrap="square" lIns="91425" tIns="45712" rIns="91425" bIns="45712" rtlCol="0">
            <a:spAutoFit/>
          </a:bodyPr>
          <a:lstStyle/>
          <a:p>
            <a:r>
              <a:rPr lang="en-US" altLang="zh-CN" sz="2700" b="1" spc="-112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2700" b="1" spc="-112" dirty="0">
              <a:solidFill>
                <a:srgbClr val="C00000"/>
              </a:solidFill>
              <a:effectLst/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74308" y="529726"/>
            <a:ext cx="7442449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原创设计师QQ598969553            _19"/>
          <p:cNvSpPr txBox="1"/>
          <p:nvPr/>
        </p:nvSpPr>
        <p:spPr>
          <a:xfrm>
            <a:off x="70455" y="129086"/>
            <a:ext cx="2465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900488" y="1248162"/>
            <a:ext cx="7343025" cy="1395596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endParaRPr lang="zh-CN" altLang="en-US" b="0">
              <a:solidFill>
                <a:prstClr val="white"/>
              </a:solidFill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1197846" y="1491631"/>
            <a:ext cx="6748309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91376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写内容</a:t>
            </a:r>
            <a:r>
              <a:rPr lang="en-US" altLang="zh-CN" sz="1200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200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点击输入本栏的具体文字，简明扼要的说明分项内容，此为概念图解，请根据您的具体内容酌情修改。写内容</a:t>
            </a:r>
            <a:r>
              <a:rPr lang="en-US" altLang="zh-CN" sz="1200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200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点击输入本栏的具体文字，简明扼要的说明分项内容，此为概念图解，请根据您的具体内容酌情修改。写内容</a:t>
            </a:r>
            <a:r>
              <a:rPr lang="en-US" altLang="zh-CN" sz="1200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200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b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93"/>
          <p:cNvSpPr/>
          <p:nvPr/>
        </p:nvSpPr>
        <p:spPr>
          <a:xfrm>
            <a:off x="862835" y="1203599"/>
            <a:ext cx="287928" cy="288032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endParaRPr lang="zh-CN" altLang="en-US" b="0">
              <a:solidFill>
                <a:prstClr val="white"/>
              </a:solidFill>
            </a:endParaRPr>
          </a:p>
        </p:txBody>
      </p:sp>
      <p:sp>
        <p:nvSpPr>
          <p:cNvPr id="10" name="矩形 93"/>
          <p:cNvSpPr/>
          <p:nvPr/>
        </p:nvSpPr>
        <p:spPr>
          <a:xfrm rot="10800000">
            <a:off x="7995234" y="2400103"/>
            <a:ext cx="287928" cy="288032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endParaRPr lang="zh-CN" altLang="en-US" b="0">
              <a:solidFill>
                <a:prstClr val="white"/>
              </a:solidFill>
            </a:endParaRPr>
          </a:p>
        </p:txBody>
      </p:sp>
      <p:sp>
        <p:nvSpPr>
          <p:cNvPr id="11" name="Freeform 5"/>
          <p:cNvSpPr/>
          <p:nvPr/>
        </p:nvSpPr>
        <p:spPr bwMode="auto">
          <a:xfrm>
            <a:off x="3005545" y="3003801"/>
            <a:ext cx="1467458" cy="132355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C00000"/>
          </a:solidFill>
          <a:ln w="63500" cap="flat">
            <a:solidFill>
              <a:schemeClr val="bg1"/>
            </a:solidFill>
            <a:prstDash val="solid"/>
            <a:miter lim="800000"/>
          </a:ln>
          <a:effectLst>
            <a:outerShdw blurRad="127000" dist="63500" dir="66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17" tIns="45708" rIns="91417" bIns="45708" numCol="1" anchor="t" anchorCtr="0" compatLnSpc="1"/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endParaRPr lang="zh-CN" altLang="en-US" b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3238420" y="3385905"/>
            <a:ext cx="96868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prstClr val="white"/>
                </a:solidFill>
              </a:rPr>
              <a:t>添加</a:t>
            </a:r>
            <a:endParaRPr lang="en-US" altLang="zh-CN" sz="1800" dirty="0">
              <a:solidFill>
                <a:prstClr val="white"/>
              </a:solidFill>
            </a:endParaRPr>
          </a:p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prstClr val="white"/>
                </a:solidFill>
              </a:rPr>
              <a:t>关键字</a:t>
            </a:r>
            <a:endParaRPr lang="zh-CN" altLang="en-US" sz="1800" dirty="0">
              <a:solidFill>
                <a:prstClr val="white"/>
              </a:solidFill>
            </a:endParaRPr>
          </a:p>
        </p:txBody>
      </p:sp>
      <p:sp>
        <p:nvSpPr>
          <p:cNvPr id="13" name="Freeform 5"/>
          <p:cNvSpPr/>
          <p:nvPr/>
        </p:nvSpPr>
        <p:spPr bwMode="auto">
          <a:xfrm>
            <a:off x="1412070" y="3003801"/>
            <a:ext cx="1467458" cy="132355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C00000"/>
          </a:solidFill>
          <a:ln w="63500" cap="flat">
            <a:solidFill>
              <a:schemeClr val="bg1"/>
            </a:solidFill>
            <a:prstDash val="solid"/>
            <a:miter lim="800000"/>
          </a:ln>
          <a:effectLst>
            <a:outerShdw blurRad="127000" dist="63500" dir="66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17" tIns="45708" rIns="91417" bIns="45708" numCol="1" anchor="t" anchorCtr="0" compatLnSpc="1"/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endParaRPr lang="zh-CN" altLang="en-US" b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4" name="Freeform 5"/>
          <p:cNvSpPr/>
          <p:nvPr/>
        </p:nvSpPr>
        <p:spPr bwMode="auto">
          <a:xfrm>
            <a:off x="4599022" y="3003801"/>
            <a:ext cx="1467458" cy="132355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C00000"/>
          </a:solidFill>
          <a:ln w="63500" cap="flat">
            <a:solidFill>
              <a:schemeClr val="bg1"/>
            </a:solidFill>
            <a:prstDash val="solid"/>
            <a:miter lim="800000"/>
          </a:ln>
          <a:effectLst>
            <a:outerShdw blurRad="127000" dist="63500" dir="66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17" tIns="45708" rIns="91417" bIns="45708" numCol="1" anchor="t" anchorCtr="0" compatLnSpc="1"/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endParaRPr lang="zh-CN" altLang="en-US" b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5" name="Freeform 5"/>
          <p:cNvSpPr/>
          <p:nvPr/>
        </p:nvSpPr>
        <p:spPr bwMode="auto">
          <a:xfrm>
            <a:off x="6192497" y="3003801"/>
            <a:ext cx="1467458" cy="132355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C00000"/>
          </a:solidFill>
          <a:ln w="63500" cap="flat">
            <a:solidFill>
              <a:schemeClr val="bg1"/>
            </a:solidFill>
            <a:prstDash val="solid"/>
            <a:miter lim="800000"/>
          </a:ln>
          <a:effectLst>
            <a:outerShdw blurRad="127000" dist="63500" dir="66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17" tIns="45708" rIns="91417" bIns="45708" numCol="1" anchor="t" anchorCtr="0" compatLnSpc="1"/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endParaRPr lang="zh-CN" altLang="en-US" b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6" name="TextBox 11"/>
          <p:cNvSpPr txBox="1"/>
          <p:nvPr/>
        </p:nvSpPr>
        <p:spPr>
          <a:xfrm>
            <a:off x="1661453" y="3385905"/>
            <a:ext cx="96868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prstClr val="white"/>
                </a:solidFill>
              </a:rPr>
              <a:t>添加</a:t>
            </a:r>
            <a:endParaRPr lang="en-US" altLang="zh-CN" sz="1800" dirty="0">
              <a:solidFill>
                <a:prstClr val="white"/>
              </a:solidFill>
            </a:endParaRPr>
          </a:p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prstClr val="white"/>
                </a:solidFill>
              </a:rPr>
              <a:t>关键字</a:t>
            </a:r>
            <a:endParaRPr lang="zh-CN" altLang="en-US" sz="1800" dirty="0">
              <a:solidFill>
                <a:prstClr val="white"/>
              </a:solidFill>
            </a:endParaRPr>
          </a:p>
        </p:txBody>
      </p:sp>
      <p:sp>
        <p:nvSpPr>
          <p:cNvPr id="17" name="TextBox 12"/>
          <p:cNvSpPr txBox="1"/>
          <p:nvPr/>
        </p:nvSpPr>
        <p:spPr>
          <a:xfrm>
            <a:off x="4848405" y="3385905"/>
            <a:ext cx="96868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prstClr val="white"/>
                </a:solidFill>
              </a:rPr>
              <a:t>添加</a:t>
            </a:r>
            <a:endParaRPr lang="en-US" altLang="zh-CN" sz="1800" dirty="0">
              <a:solidFill>
                <a:prstClr val="white"/>
              </a:solidFill>
            </a:endParaRPr>
          </a:p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prstClr val="white"/>
                </a:solidFill>
              </a:rPr>
              <a:t>关键字</a:t>
            </a:r>
            <a:endParaRPr lang="zh-CN" altLang="en-US" sz="1800" dirty="0">
              <a:solidFill>
                <a:prstClr val="white"/>
              </a:solidFill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6441881" y="3385905"/>
            <a:ext cx="96868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prstClr val="white"/>
                </a:solidFill>
              </a:rPr>
              <a:t>添加</a:t>
            </a:r>
            <a:endParaRPr lang="en-US" altLang="zh-CN" sz="1800" dirty="0">
              <a:solidFill>
                <a:prstClr val="white"/>
              </a:solidFill>
            </a:endParaRPr>
          </a:p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800" dirty="0">
                <a:solidFill>
                  <a:prstClr val="white"/>
                </a:solidFill>
              </a:rPr>
              <a:t>关键字</a:t>
            </a:r>
            <a:endParaRPr lang="zh-CN" altLang="en-US" sz="180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5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5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3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9" grpId="0" animBg="1"/>
      <p:bldP spid="10" grpId="0" animBg="1"/>
      <p:bldP spid="11" grpId="0" animBg="1"/>
      <p:bldP spid="12" grpId="0"/>
      <p:bldP spid="13" grpId="0" animBg="1"/>
      <p:bldP spid="14" grpId="0" animBg="1"/>
      <p:bldP spid="15" grpId="0" animBg="1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245" y="275882"/>
            <a:ext cx="1275751" cy="507687"/>
          </a:xfrm>
          <a:prstGeom prst="rect">
            <a:avLst/>
          </a:prstGeom>
          <a:noFill/>
        </p:spPr>
        <p:txBody>
          <a:bodyPr wrap="square" lIns="91425" tIns="45712" rIns="91425" bIns="45712" rtlCol="0">
            <a:spAutoFit/>
          </a:bodyPr>
          <a:lstStyle/>
          <a:p>
            <a:r>
              <a:rPr lang="en-US" altLang="zh-CN" sz="2700" b="1" spc="-112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2700" b="1" spc="-112" dirty="0">
              <a:solidFill>
                <a:srgbClr val="C00000"/>
              </a:solidFill>
              <a:effectLst/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74308" y="529726"/>
            <a:ext cx="7442449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原创设计师QQ598969553            _19"/>
          <p:cNvSpPr txBox="1"/>
          <p:nvPr/>
        </p:nvSpPr>
        <p:spPr>
          <a:xfrm>
            <a:off x="70455" y="129086"/>
            <a:ext cx="2465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738090" y="1027613"/>
            <a:ext cx="3905478" cy="937598"/>
            <a:chOff x="903371" y="249943"/>
            <a:chExt cx="2831223" cy="679699"/>
          </a:xfrm>
        </p:grpSpPr>
        <p:sp>
          <p:nvSpPr>
            <p:cNvPr id="8" name="任意多边形 7"/>
            <p:cNvSpPr/>
            <p:nvPr/>
          </p:nvSpPr>
          <p:spPr bwMode="auto">
            <a:xfrm>
              <a:off x="903371" y="249943"/>
              <a:ext cx="2831223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solidFill>
              <a:srgbClr val="C00000"/>
            </a:solidFill>
            <a:ln w="19050">
              <a:gradFill flip="none" rotWithShape="1">
                <a:gsLst>
                  <a:gs pos="100000">
                    <a:srgbClr val="FFFFFF">
                      <a:lumMod val="75000"/>
                    </a:srgbClr>
                  </a:gs>
                  <a:gs pos="0">
                    <a:srgbClr val="FFFFFF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4" tIns="34282" rIns="68564" bIns="34282" numCol="1" anchor="t" anchorCtr="0" compatLnSpc="1"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0" ker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" name="任意多边形 8"/>
            <p:cNvSpPr/>
            <p:nvPr/>
          </p:nvSpPr>
          <p:spPr bwMode="auto">
            <a:xfrm>
              <a:off x="1010779" y="325868"/>
              <a:ext cx="2628449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 w="19050">
              <a:gradFill flip="none" rotWithShape="1">
                <a:gsLst>
                  <a:gs pos="0">
                    <a:srgbClr val="FFFFFF">
                      <a:lumMod val="75000"/>
                    </a:srgbClr>
                  </a:gs>
                  <a:gs pos="100000">
                    <a:srgbClr val="FFFFFF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68564" tIns="34282" rIns="68564" bIns="34282" numCol="1" anchor="t" anchorCtr="0" compatLnSpc="1"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0" kern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 rot="16200000">
            <a:off x="1839546" y="768617"/>
            <a:ext cx="1343158" cy="1515479"/>
            <a:chOff x="8439634" y="3544648"/>
            <a:chExt cx="1611146" cy="1817848"/>
          </a:xfrm>
        </p:grpSpPr>
        <p:sp>
          <p:nvSpPr>
            <p:cNvPr id="11" name="Freeform 5"/>
            <p:cNvSpPr/>
            <p:nvPr/>
          </p:nvSpPr>
          <p:spPr bwMode="auto">
            <a:xfrm rot="5400000">
              <a:off x="8336283" y="3647999"/>
              <a:ext cx="1817848" cy="16111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C00000"/>
            </a:solidFill>
            <a:ln w="19050">
              <a:gradFill flip="none" rotWithShape="1">
                <a:gsLst>
                  <a:gs pos="100000">
                    <a:srgbClr val="FFFFFF">
                      <a:lumMod val="75000"/>
                    </a:srgbClr>
                  </a:gs>
                  <a:gs pos="0">
                    <a:srgbClr val="FFFFFF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4" tIns="34282" rIns="68564" bIns="34282" numCol="1" anchor="t" anchorCtr="0" compatLnSpc="1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0" ker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Freeform 5"/>
            <p:cNvSpPr/>
            <p:nvPr/>
          </p:nvSpPr>
          <p:spPr bwMode="auto">
            <a:xfrm rot="5400000">
              <a:off x="8582835" y="3866516"/>
              <a:ext cx="1324744" cy="1174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 w="15875">
              <a:gradFill flip="none" rotWithShape="1">
                <a:gsLst>
                  <a:gs pos="0">
                    <a:srgbClr val="FFFFFF">
                      <a:lumMod val="65000"/>
                    </a:srgbClr>
                  </a:gs>
                  <a:gs pos="100000">
                    <a:srgbClr val="FFFFFF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68564" tIns="34282" rIns="68564" bIns="34282" numCol="1" anchor="t" anchorCtr="0" compatLnSpc="1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0" ker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045201" y="2391753"/>
            <a:ext cx="3905478" cy="937598"/>
            <a:chOff x="903371" y="249943"/>
            <a:chExt cx="2831223" cy="679699"/>
          </a:xfrm>
        </p:grpSpPr>
        <p:sp>
          <p:nvSpPr>
            <p:cNvPr id="14" name="任意多边形 13"/>
            <p:cNvSpPr/>
            <p:nvPr/>
          </p:nvSpPr>
          <p:spPr bwMode="auto">
            <a:xfrm>
              <a:off x="903371" y="249943"/>
              <a:ext cx="2831223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solidFill>
              <a:srgbClr val="C00000"/>
            </a:solidFill>
            <a:ln w="19050">
              <a:gradFill flip="none" rotWithShape="1">
                <a:gsLst>
                  <a:gs pos="100000">
                    <a:srgbClr val="FFFFFF">
                      <a:lumMod val="75000"/>
                    </a:srgbClr>
                  </a:gs>
                  <a:gs pos="0">
                    <a:srgbClr val="FFFFFF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4" tIns="34282" rIns="68564" bIns="34282" numCol="1" anchor="t" anchorCtr="0" compatLnSpc="1"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0" ker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5" name="任意多边形 14"/>
            <p:cNvSpPr/>
            <p:nvPr/>
          </p:nvSpPr>
          <p:spPr bwMode="auto">
            <a:xfrm>
              <a:off x="1010779" y="325868"/>
              <a:ext cx="2628449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 w="19050">
              <a:gradFill flip="none" rotWithShape="1">
                <a:gsLst>
                  <a:gs pos="0">
                    <a:srgbClr val="FFFFFF">
                      <a:lumMod val="75000"/>
                    </a:srgbClr>
                  </a:gs>
                  <a:gs pos="100000">
                    <a:srgbClr val="FFFFFF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68564" tIns="34282" rIns="68564" bIns="34282" numCol="1" anchor="t" anchorCtr="0" compatLnSpc="1"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0" kern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738090" y="3637888"/>
            <a:ext cx="3905478" cy="937598"/>
            <a:chOff x="903371" y="249943"/>
            <a:chExt cx="2831223" cy="679699"/>
          </a:xfrm>
        </p:grpSpPr>
        <p:sp>
          <p:nvSpPr>
            <p:cNvPr id="17" name="任意多边形 16"/>
            <p:cNvSpPr/>
            <p:nvPr/>
          </p:nvSpPr>
          <p:spPr bwMode="auto">
            <a:xfrm>
              <a:off x="903371" y="249943"/>
              <a:ext cx="2831223" cy="679699"/>
            </a:xfrm>
            <a:custGeom>
              <a:avLst/>
              <a:gdLst>
                <a:gd name="connsiteX0" fmla="*/ 352810 w 4452260"/>
                <a:gd name="connsiteY0" fmla="*/ 0 h 1068867"/>
                <a:gd name="connsiteX1" fmla="*/ 636768 w 4452260"/>
                <a:gd name="connsiteY1" fmla="*/ 0 h 1068867"/>
                <a:gd name="connsiteX2" fmla="*/ 647700 w 4452260"/>
                <a:gd name="connsiteY2" fmla="*/ 0 h 1068867"/>
                <a:gd name="connsiteX3" fmla="*/ 724065 w 4452260"/>
                <a:gd name="connsiteY3" fmla="*/ 0 h 1068867"/>
                <a:gd name="connsiteX4" fmla="*/ 782584 w 4452260"/>
                <a:gd name="connsiteY4" fmla="*/ 0 h 1068867"/>
                <a:gd name="connsiteX5" fmla="*/ 799455 w 4452260"/>
                <a:gd name="connsiteY5" fmla="*/ 0 h 1068867"/>
                <a:gd name="connsiteX6" fmla="*/ 809825 w 4452260"/>
                <a:gd name="connsiteY6" fmla="*/ 0 h 1068867"/>
                <a:gd name="connsiteX7" fmla="*/ 818078 w 4452260"/>
                <a:gd name="connsiteY7" fmla="*/ 0 h 1068867"/>
                <a:gd name="connsiteX8" fmla="*/ 843980 w 4452260"/>
                <a:gd name="connsiteY8" fmla="*/ 0 h 1068867"/>
                <a:gd name="connsiteX9" fmla="*/ 931658 w 4452260"/>
                <a:gd name="connsiteY9" fmla="*/ 0 h 1068867"/>
                <a:gd name="connsiteX10" fmla="*/ 961580 w 4452260"/>
                <a:gd name="connsiteY10" fmla="*/ 0 h 1068867"/>
                <a:gd name="connsiteX11" fmla="*/ 1000055 w 4452260"/>
                <a:gd name="connsiteY11" fmla="*/ 0 h 1068867"/>
                <a:gd name="connsiteX12" fmla="*/ 1040537 w 4452260"/>
                <a:gd name="connsiteY12" fmla="*/ 0 h 1068867"/>
                <a:gd name="connsiteX13" fmla="*/ 1051453 w 4452260"/>
                <a:gd name="connsiteY13" fmla="*/ 0 h 1068867"/>
                <a:gd name="connsiteX14" fmla="*/ 1083414 w 4452260"/>
                <a:gd name="connsiteY14" fmla="*/ 0 h 1068867"/>
                <a:gd name="connsiteX15" fmla="*/ 1112969 w 4452260"/>
                <a:gd name="connsiteY15" fmla="*/ 0 h 1068867"/>
                <a:gd name="connsiteX16" fmla="*/ 1138871 w 4452260"/>
                <a:gd name="connsiteY16" fmla="*/ 0 h 1068867"/>
                <a:gd name="connsiteX17" fmla="*/ 1170224 w 4452260"/>
                <a:gd name="connsiteY17" fmla="*/ 0 h 1068867"/>
                <a:gd name="connsiteX18" fmla="*/ 1170711 w 4452260"/>
                <a:gd name="connsiteY18" fmla="*/ 0 h 1068867"/>
                <a:gd name="connsiteX19" fmla="*/ 1202662 w 4452260"/>
                <a:gd name="connsiteY19" fmla="*/ 0 h 1068867"/>
                <a:gd name="connsiteX20" fmla="*/ 1240037 w 4452260"/>
                <a:gd name="connsiteY20" fmla="*/ 0 h 1068867"/>
                <a:gd name="connsiteX21" fmla="*/ 1290626 w 4452260"/>
                <a:gd name="connsiteY21" fmla="*/ 0 h 1068867"/>
                <a:gd name="connsiteX22" fmla="*/ 1324496 w 4452260"/>
                <a:gd name="connsiteY22" fmla="*/ 0 h 1068867"/>
                <a:gd name="connsiteX23" fmla="*/ 1332348 w 4452260"/>
                <a:gd name="connsiteY23" fmla="*/ 0 h 1068867"/>
                <a:gd name="connsiteX24" fmla="*/ 1335428 w 4452260"/>
                <a:gd name="connsiteY24" fmla="*/ 0 h 1068867"/>
                <a:gd name="connsiteX25" fmla="*/ 1411793 w 4452260"/>
                <a:gd name="connsiteY25" fmla="*/ 0 h 1068867"/>
                <a:gd name="connsiteX26" fmla="*/ 1454182 w 4452260"/>
                <a:gd name="connsiteY26" fmla="*/ 0 h 1068867"/>
                <a:gd name="connsiteX27" fmla="*/ 1470312 w 4452260"/>
                <a:gd name="connsiteY27" fmla="*/ 0 h 1068867"/>
                <a:gd name="connsiteX28" fmla="*/ 1487183 w 4452260"/>
                <a:gd name="connsiteY28" fmla="*/ 0 h 1068867"/>
                <a:gd name="connsiteX29" fmla="*/ 1497552 w 4452260"/>
                <a:gd name="connsiteY29" fmla="*/ 0 h 1068867"/>
                <a:gd name="connsiteX30" fmla="*/ 1505806 w 4452260"/>
                <a:gd name="connsiteY30" fmla="*/ 0 h 1068867"/>
                <a:gd name="connsiteX31" fmla="*/ 1528471 w 4452260"/>
                <a:gd name="connsiteY31" fmla="*/ 0 h 1068867"/>
                <a:gd name="connsiteX32" fmla="*/ 1531708 w 4452260"/>
                <a:gd name="connsiteY32" fmla="*/ 0 h 1068867"/>
                <a:gd name="connsiteX33" fmla="*/ 1540992 w 4452260"/>
                <a:gd name="connsiteY33" fmla="*/ 0 h 1068867"/>
                <a:gd name="connsiteX34" fmla="*/ 1541479 w 4452260"/>
                <a:gd name="connsiteY34" fmla="*/ 0 h 1068867"/>
                <a:gd name="connsiteX35" fmla="*/ 1599998 w 4452260"/>
                <a:gd name="connsiteY35" fmla="*/ 0 h 1068867"/>
                <a:gd name="connsiteX36" fmla="*/ 1619386 w 4452260"/>
                <a:gd name="connsiteY36" fmla="*/ 0 h 1068867"/>
                <a:gd name="connsiteX37" fmla="*/ 1635492 w 4452260"/>
                <a:gd name="connsiteY37" fmla="*/ 0 h 1068867"/>
                <a:gd name="connsiteX38" fmla="*/ 1649308 w 4452260"/>
                <a:gd name="connsiteY38" fmla="*/ 0 h 1068867"/>
                <a:gd name="connsiteX39" fmla="*/ 1653720 w 4452260"/>
                <a:gd name="connsiteY39" fmla="*/ 0 h 1068867"/>
                <a:gd name="connsiteX40" fmla="*/ 1661394 w 4452260"/>
                <a:gd name="connsiteY40" fmla="*/ 0 h 1068867"/>
                <a:gd name="connsiteX41" fmla="*/ 1687782 w 4452260"/>
                <a:gd name="connsiteY41" fmla="*/ 0 h 1068867"/>
                <a:gd name="connsiteX42" fmla="*/ 1703116 w 4452260"/>
                <a:gd name="connsiteY42" fmla="*/ 0 h 1068867"/>
                <a:gd name="connsiteX43" fmla="*/ 1739181 w 4452260"/>
                <a:gd name="connsiteY43" fmla="*/ 0 h 1068867"/>
                <a:gd name="connsiteX44" fmla="*/ 1771141 w 4452260"/>
                <a:gd name="connsiteY44" fmla="*/ 0 h 1068867"/>
                <a:gd name="connsiteX45" fmla="*/ 1800697 w 4452260"/>
                <a:gd name="connsiteY45" fmla="*/ 0 h 1068867"/>
                <a:gd name="connsiteX46" fmla="*/ 1811727 w 4452260"/>
                <a:gd name="connsiteY46" fmla="*/ 0 h 1068867"/>
                <a:gd name="connsiteX47" fmla="*/ 1823361 w 4452260"/>
                <a:gd name="connsiteY47" fmla="*/ 0 h 1068867"/>
                <a:gd name="connsiteX48" fmla="*/ 1826599 w 4452260"/>
                <a:gd name="connsiteY48" fmla="*/ 0 h 1068867"/>
                <a:gd name="connsiteX49" fmla="*/ 1857951 w 4452260"/>
                <a:gd name="connsiteY49" fmla="*/ 0 h 1068867"/>
                <a:gd name="connsiteX50" fmla="*/ 1858439 w 4452260"/>
                <a:gd name="connsiteY50" fmla="*/ 0 h 1068867"/>
                <a:gd name="connsiteX51" fmla="*/ 1859676 w 4452260"/>
                <a:gd name="connsiteY51" fmla="*/ 0 h 1068867"/>
                <a:gd name="connsiteX52" fmla="*/ 1893346 w 4452260"/>
                <a:gd name="connsiteY52" fmla="*/ 0 h 1068867"/>
                <a:gd name="connsiteX53" fmla="*/ 1927765 w 4452260"/>
                <a:gd name="connsiteY53" fmla="*/ 0 h 1068867"/>
                <a:gd name="connsiteX54" fmla="*/ 1963365 w 4452260"/>
                <a:gd name="connsiteY54" fmla="*/ 0 h 1068867"/>
                <a:gd name="connsiteX55" fmla="*/ 1978354 w 4452260"/>
                <a:gd name="connsiteY55" fmla="*/ 0 h 1068867"/>
                <a:gd name="connsiteX56" fmla="*/ 1991032 w 4452260"/>
                <a:gd name="connsiteY56" fmla="*/ 0 h 1068867"/>
                <a:gd name="connsiteX57" fmla="*/ 2020076 w 4452260"/>
                <a:gd name="connsiteY57" fmla="*/ 0 h 1068867"/>
                <a:gd name="connsiteX58" fmla="*/ 2021800 w 4452260"/>
                <a:gd name="connsiteY58" fmla="*/ 0 h 1068867"/>
                <a:gd name="connsiteX59" fmla="*/ 2027021 w 4452260"/>
                <a:gd name="connsiteY59" fmla="*/ 0 h 1068867"/>
                <a:gd name="connsiteX60" fmla="*/ 2032162 w 4452260"/>
                <a:gd name="connsiteY60" fmla="*/ 0 h 1068867"/>
                <a:gd name="connsiteX61" fmla="*/ 2141909 w 4452260"/>
                <a:gd name="connsiteY61" fmla="*/ 0 h 1068867"/>
                <a:gd name="connsiteX62" fmla="*/ 2143633 w 4452260"/>
                <a:gd name="connsiteY62" fmla="*/ 0 h 1068867"/>
                <a:gd name="connsiteX63" fmla="*/ 2178359 w 4452260"/>
                <a:gd name="connsiteY63" fmla="*/ 0 h 1068867"/>
                <a:gd name="connsiteX64" fmla="*/ 2228719 w 4452260"/>
                <a:gd name="connsiteY64" fmla="*/ 0 h 1068867"/>
                <a:gd name="connsiteX65" fmla="*/ 2229207 w 4452260"/>
                <a:gd name="connsiteY65" fmla="*/ 0 h 1068867"/>
                <a:gd name="connsiteX66" fmla="*/ 2230931 w 4452260"/>
                <a:gd name="connsiteY66" fmla="*/ 0 h 1068867"/>
                <a:gd name="connsiteX67" fmla="*/ 2287725 w 4452260"/>
                <a:gd name="connsiteY67" fmla="*/ 0 h 1068867"/>
                <a:gd name="connsiteX68" fmla="*/ 2289450 w 4452260"/>
                <a:gd name="connsiteY68" fmla="*/ 0 h 1068867"/>
                <a:gd name="connsiteX69" fmla="*/ 2323220 w 4452260"/>
                <a:gd name="connsiteY69" fmla="*/ 0 h 1068867"/>
                <a:gd name="connsiteX70" fmla="*/ 2324944 w 4452260"/>
                <a:gd name="connsiteY70" fmla="*/ 0 h 1068867"/>
                <a:gd name="connsiteX71" fmla="*/ 2340483 w 4452260"/>
                <a:gd name="connsiteY71" fmla="*/ 0 h 1068867"/>
                <a:gd name="connsiteX72" fmla="*/ 2341447 w 4452260"/>
                <a:gd name="connsiteY72" fmla="*/ 0 h 1068867"/>
                <a:gd name="connsiteX73" fmla="*/ 2343172 w 4452260"/>
                <a:gd name="connsiteY73" fmla="*/ 0 h 1068867"/>
                <a:gd name="connsiteX74" fmla="*/ 2349122 w 4452260"/>
                <a:gd name="connsiteY74" fmla="*/ 0 h 1068867"/>
                <a:gd name="connsiteX75" fmla="*/ 2350846 w 4452260"/>
                <a:gd name="connsiteY75" fmla="*/ 0 h 1068867"/>
                <a:gd name="connsiteX76" fmla="*/ 2390844 w 4452260"/>
                <a:gd name="connsiteY76" fmla="*/ 0 h 1068867"/>
                <a:gd name="connsiteX77" fmla="*/ 2462317 w 4452260"/>
                <a:gd name="connsiteY77" fmla="*/ 0 h 1068867"/>
                <a:gd name="connsiteX78" fmla="*/ 2499455 w 4452260"/>
                <a:gd name="connsiteY78" fmla="*/ 0 h 1068867"/>
                <a:gd name="connsiteX79" fmla="*/ 2530713 w 4452260"/>
                <a:gd name="connsiteY79" fmla="*/ 0 h 1068867"/>
                <a:gd name="connsiteX80" fmla="*/ 2547403 w 4452260"/>
                <a:gd name="connsiteY80" fmla="*/ 0 h 1068867"/>
                <a:gd name="connsiteX81" fmla="*/ 2549127 w 4452260"/>
                <a:gd name="connsiteY81" fmla="*/ 0 h 1068867"/>
                <a:gd name="connsiteX82" fmla="*/ 2581074 w 4452260"/>
                <a:gd name="connsiteY82" fmla="*/ 0 h 1068867"/>
                <a:gd name="connsiteX83" fmla="*/ 2582112 w 4452260"/>
                <a:gd name="connsiteY83" fmla="*/ 0 h 1068867"/>
                <a:gd name="connsiteX84" fmla="*/ 2669530 w 4452260"/>
                <a:gd name="connsiteY84" fmla="*/ 0 h 1068867"/>
                <a:gd name="connsiteX85" fmla="*/ 2678759 w 4452260"/>
                <a:gd name="connsiteY85" fmla="*/ 0 h 1068867"/>
                <a:gd name="connsiteX86" fmla="*/ 2709527 w 4452260"/>
                <a:gd name="connsiteY86" fmla="*/ 0 h 1068867"/>
                <a:gd name="connsiteX87" fmla="*/ 2711252 w 4452260"/>
                <a:gd name="connsiteY87" fmla="*/ 0 h 1068867"/>
                <a:gd name="connsiteX88" fmla="*/ 2714748 w 4452260"/>
                <a:gd name="connsiteY88" fmla="*/ 0 h 1068867"/>
                <a:gd name="connsiteX89" fmla="*/ 2719890 w 4452260"/>
                <a:gd name="connsiteY89" fmla="*/ 0 h 1068867"/>
                <a:gd name="connsiteX90" fmla="*/ 2831360 w 4452260"/>
                <a:gd name="connsiteY90" fmla="*/ 0 h 1068867"/>
                <a:gd name="connsiteX91" fmla="*/ 2833086 w 4452260"/>
                <a:gd name="connsiteY91" fmla="*/ 0 h 1068867"/>
                <a:gd name="connsiteX92" fmla="*/ 2866087 w 4452260"/>
                <a:gd name="connsiteY92" fmla="*/ 0 h 1068867"/>
                <a:gd name="connsiteX93" fmla="*/ 2918659 w 4452260"/>
                <a:gd name="connsiteY93" fmla="*/ 0 h 1068867"/>
                <a:gd name="connsiteX94" fmla="*/ 2919896 w 4452260"/>
                <a:gd name="connsiteY94" fmla="*/ 0 h 1068867"/>
                <a:gd name="connsiteX95" fmla="*/ 2920383 w 4452260"/>
                <a:gd name="connsiteY95" fmla="*/ 0 h 1068867"/>
                <a:gd name="connsiteX96" fmla="*/ 2977177 w 4452260"/>
                <a:gd name="connsiteY96" fmla="*/ 0 h 1068867"/>
                <a:gd name="connsiteX97" fmla="*/ 2978902 w 4452260"/>
                <a:gd name="connsiteY97" fmla="*/ 0 h 1068867"/>
                <a:gd name="connsiteX98" fmla="*/ 3012671 w 4452260"/>
                <a:gd name="connsiteY98" fmla="*/ 0 h 1068867"/>
                <a:gd name="connsiteX99" fmla="*/ 3014397 w 4452260"/>
                <a:gd name="connsiteY99" fmla="*/ 0 h 1068867"/>
                <a:gd name="connsiteX100" fmla="*/ 3028211 w 4452260"/>
                <a:gd name="connsiteY100" fmla="*/ 0 h 1068867"/>
                <a:gd name="connsiteX101" fmla="*/ 3030899 w 4452260"/>
                <a:gd name="connsiteY101" fmla="*/ 0 h 1068867"/>
                <a:gd name="connsiteX102" fmla="*/ 3032624 w 4452260"/>
                <a:gd name="connsiteY102" fmla="*/ 0 h 1068867"/>
                <a:gd name="connsiteX103" fmla="*/ 3038573 w 4452260"/>
                <a:gd name="connsiteY103" fmla="*/ 0 h 1068867"/>
                <a:gd name="connsiteX104" fmla="*/ 3040298 w 4452260"/>
                <a:gd name="connsiteY104" fmla="*/ 0 h 1068867"/>
                <a:gd name="connsiteX105" fmla="*/ 3082021 w 4452260"/>
                <a:gd name="connsiteY105" fmla="*/ 0 h 1068867"/>
                <a:gd name="connsiteX106" fmla="*/ 3150044 w 4452260"/>
                <a:gd name="connsiteY106" fmla="*/ 0 h 1068867"/>
                <a:gd name="connsiteX107" fmla="*/ 3218441 w 4452260"/>
                <a:gd name="connsiteY107" fmla="*/ 0 h 1068867"/>
                <a:gd name="connsiteX108" fmla="*/ 3236855 w 4452260"/>
                <a:gd name="connsiteY108" fmla="*/ 0 h 1068867"/>
                <a:gd name="connsiteX109" fmla="*/ 3269839 w 4452260"/>
                <a:gd name="connsiteY109" fmla="*/ 0 h 1068867"/>
                <a:gd name="connsiteX110" fmla="*/ 3272250 w 4452260"/>
                <a:gd name="connsiteY110" fmla="*/ 0 h 1068867"/>
                <a:gd name="connsiteX111" fmla="*/ 3320378 w 4452260"/>
                <a:gd name="connsiteY111" fmla="*/ 0 h 1068867"/>
                <a:gd name="connsiteX112" fmla="*/ 3346330 w 4452260"/>
                <a:gd name="connsiteY112" fmla="*/ 0 h 1068867"/>
                <a:gd name="connsiteX113" fmla="*/ 3357257 w 4452260"/>
                <a:gd name="connsiteY113" fmla="*/ 0 h 1068867"/>
                <a:gd name="connsiteX114" fmla="*/ 3369936 w 4452260"/>
                <a:gd name="connsiteY114" fmla="*/ 0 h 1068867"/>
                <a:gd name="connsiteX115" fmla="*/ 3398980 w 4452260"/>
                <a:gd name="connsiteY115" fmla="*/ 0 h 1068867"/>
                <a:gd name="connsiteX116" fmla="*/ 3405925 w 4452260"/>
                <a:gd name="connsiteY116" fmla="*/ 0 h 1068867"/>
                <a:gd name="connsiteX117" fmla="*/ 3411066 w 4452260"/>
                <a:gd name="connsiteY117" fmla="*/ 0 h 1068867"/>
                <a:gd name="connsiteX118" fmla="*/ 3520813 w 4452260"/>
                <a:gd name="connsiteY118" fmla="*/ 0 h 1068867"/>
                <a:gd name="connsiteX119" fmla="*/ 3607623 w 4452260"/>
                <a:gd name="connsiteY119" fmla="*/ 0 h 1068867"/>
                <a:gd name="connsiteX120" fmla="*/ 3608111 w 4452260"/>
                <a:gd name="connsiteY120" fmla="*/ 0 h 1068867"/>
                <a:gd name="connsiteX121" fmla="*/ 3666629 w 4452260"/>
                <a:gd name="connsiteY121" fmla="*/ 0 h 1068867"/>
                <a:gd name="connsiteX122" fmla="*/ 3702124 w 4452260"/>
                <a:gd name="connsiteY122" fmla="*/ 0 h 1068867"/>
                <a:gd name="connsiteX123" fmla="*/ 3720351 w 4452260"/>
                <a:gd name="connsiteY123" fmla="*/ 0 h 1068867"/>
                <a:gd name="connsiteX124" fmla="*/ 3728025 w 4452260"/>
                <a:gd name="connsiteY124" fmla="*/ 0 h 1068867"/>
                <a:gd name="connsiteX125" fmla="*/ 3769748 w 4452260"/>
                <a:gd name="connsiteY125" fmla="*/ 0 h 1068867"/>
                <a:gd name="connsiteX126" fmla="*/ 4098793 w 4452260"/>
                <a:gd name="connsiteY126" fmla="*/ 0 h 1068867"/>
                <a:gd name="connsiteX127" fmla="*/ 4193519 w 4452260"/>
                <a:gd name="connsiteY127" fmla="*/ 54408 h 1068867"/>
                <a:gd name="connsiteX128" fmla="*/ 4439104 w 4452260"/>
                <a:gd name="connsiteY128" fmla="*/ 480025 h 1068867"/>
                <a:gd name="connsiteX129" fmla="*/ 4439104 w 4452260"/>
                <a:gd name="connsiteY129" fmla="*/ 588843 h 1068867"/>
                <a:gd name="connsiteX130" fmla="*/ 4193519 w 4452260"/>
                <a:gd name="connsiteY130" fmla="*/ 1014459 h 1068867"/>
                <a:gd name="connsiteX131" fmla="*/ 4098793 w 4452260"/>
                <a:gd name="connsiteY131" fmla="*/ 1068867 h 1068867"/>
                <a:gd name="connsiteX132" fmla="*/ 3728025 w 4452260"/>
                <a:gd name="connsiteY132" fmla="*/ 1068867 h 1068867"/>
                <a:gd name="connsiteX133" fmla="*/ 3607623 w 4452260"/>
                <a:gd name="connsiteY133" fmla="*/ 1068867 h 1068867"/>
                <a:gd name="connsiteX134" fmla="*/ 3411066 w 4452260"/>
                <a:gd name="connsiteY134" fmla="*/ 1068867 h 1068867"/>
                <a:gd name="connsiteX135" fmla="*/ 3357257 w 4452260"/>
                <a:gd name="connsiteY135" fmla="*/ 1068867 h 1068867"/>
                <a:gd name="connsiteX136" fmla="*/ 3236855 w 4452260"/>
                <a:gd name="connsiteY136" fmla="*/ 1068867 h 1068867"/>
                <a:gd name="connsiteX137" fmla="*/ 3040298 w 4452260"/>
                <a:gd name="connsiteY137" fmla="*/ 1068867 h 1068867"/>
                <a:gd name="connsiteX138" fmla="*/ 3038573 w 4452260"/>
                <a:gd name="connsiteY138" fmla="*/ 1068867 h 1068867"/>
                <a:gd name="connsiteX139" fmla="*/ 2919896 w 4452260"/>
                <a:gd name="connsiteY139" fmla="*/ 1068867 h 1068867"/>
                <a:gd name="connsiteX140" fmla="*/ 2866087 w 4452260"/>
                <a:gd name="connsiteY140" fmla="*/ 1068867 h 1068867"/>
                <a:gd name="connsiteX141" fmla="*/ 2719890 w 4452260"/>
                <a:gd name="connsiteY141" fmla="*/ 1068867 h 1068867"/>
                <a:gd name="connsiteX142" fmla="*/ 2669530 w 4452260"/>
                <a:gd name="connsiteY142" fmla="*/ 1068867 h 1068867"/>
                <a:gd name="connsiteX143" fmla="*/ 2549127 w 4452260"/>
                <a:gd name="connsiteY143" fmla="*/ 1068867 h 1068867"/>
                <a:gd name="connsiteX144" fmla="*/ 2547403 w 4452260"/>
                <a:gd name="connsiteY144" fmla="*/ 1068867 h 1068867"/>
                <a:gd name="connsiteX145" fmla="*/ 2350846 w 4452260"/>
                <a:gd name="connsiteY145" fmla="*/ 1068867 h 1068867"/>
                <a:gd name="connsiteX146" fmla="*/ 2349122 w 4452260"/>
                <a:gd name="connsiteY146" fmla="*/ 1068867 h 1068867"/>
                <a:gd name="connsiteX147" fmla="*/ 2228719 w 4452260"/>
                <a:gd name="connsiteY147" fmla="*/ 1068867 h 1068867"/>
                <a:gd name="connsiteX148" fmla="*/ 2178359 w 4452260"/>
                <a:gd name="connsiteY148" fmla="*/ 1068867 h 1068867"/>
                <a:gd name="connsiteX149" fmla="*/ 2032162 w 4452260"/>
                <a:gd name="connsiteY149" fmla="*/ 1068867 h 1068867"/>
                <a:gd name="connsiteX150" fmla="*/ 1978354 w 4452260"/>
                <a:gd name="connsiteY150" fmla="*/ 1068867 h 1068867"/>
                <a:gd name="connsiteX151" fmla="*/ 1859676 w 4452260"/>
                <a:gd name="connsiteY151" fmla="*/ 1068867 h 1068867"/>
                <a:gd name="connsiteX152" fmla="*/ 1857951 w 4452260"/>
                <a:gd name="connsiteY152" fmla="*/ 1068867 h 1068867"/>
                <a:gd name="connsiteX153" fmla="*/ 1826599 w 4452260"/>
                <a:gd name="connsiteY153" fmla="*/ 1068867 h 1068867"/>
                <a:gd name="connsiteX154" fmla="*/ 1661394 w 4452260"/>
                <a:gd name="connsiteY154" fmla="*/ 1068867 h 1068867"/>
                <a:gd name="connsiteX155" fmla="*/ 1540992 w 4452260"/>
                <a:gd name="connsiteY155" fmla="*/ 1068867 h 1068867"/>
                <a:gd name="connsiteX156" fmla="*/ 1531708 w 4452260"/>
                <a:gd name="connsiteY156" fmla="*/ 1068867 h 1068867"/>
                <a:gd name="connsiteX157" fmla="*/ 1487183 w 4452260"/>
                <a:gd name="connsiteY157" fmla="*/ 1068867 h 1068867"/>
                <a:gd name="connsiteX158" fmla="*/ 1335428 w 4452260"/>
                <a:gd name="connsiteY158" fmla="*/ 1068867 h 1068867"/>
                <a:gd name="connsiteX159" fmla="*/ 1290626 w 4452260"/>
                <a:gd name="connsiteY159" fmla="*/ 1068867 h 1068867"/>
                <a:gd name="connsiteX160" fmla="*/ 1170224 w 4452260"/>
                <a:gd name="connsiteY160" fmla="*/ 1068867 h 1068867"/>
                <a:gd name="connsiteX161" fmla="*/ 1138871 w 4452260"/>
                <a:gd name="connsiteY161" fmla="*/ 1068867 h 1068867"/>
                <a:gd name="connsiteX162" fmla="*/ 1040537 w 4452260"/>
                <a:gd name="connsiteY162" fmla="*/ 1068867 h 1068867"/>
                <a:gd name="connsiteX163" fmla="*/ 843980 w 4452260"/>
                <a:gd name="connsiteY163" fmla="*/ 1068867 h 1068867"/>
                <a:gd name="connsiteX164" fmla="*/ 799455 w 4452260"/>
                <a:gd name="connsiteY164" fmla="*/ 1068867 h 1068867"/>
                <a:gd name="connsiteX165" fmla="*/ 647700 w 4452260"/>
                <a:gd name="connsiteY165" fmla="*/ 1068867 h 1068867"/>
                <a:gd name="connsiteX166" fmla="*/ 352810 w 4452260"/>
                <a:gd name="connsiteY166" fmla="*/ 1068867 h 1068867"/>
                <a:gd name="connsiteX167" fmla="*/ 258084 w 4452260"/>
                <a:gd name="connsiteY167" fmla="*/ 1014459 h 1068867"/>
                <a:gd name="connsiteX168" fmla="*/ 12498 w 4452260"/>
                <a:gd name="connsiteY168" fmla="*/ 588843 h 1068867"/>
                <a:gd name="connsiteX169" fmla="*/ 12498 w 4452260"/>
                <a:gd name="connsiteY169" fmla="*/ 480025 h 1068867"/>
                <a:gd name="connsiteX170" fmla="*/ 258084 w 4452260"/>
                <a:gd name="connsiteY170" fmla="*/ 54408 h 1068867"/>
                <a:gd name="connsiteX171" fmla="*/ 352810 w 4452260"/>
                <a:gd name="connsiteY171" fmla="*/ 0 h 106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4452260" h="1068867">
                  <a:moveTo>
                    <a:pt x="352810" y="0"/>
                  </a:moveTo>
                  <a:cubicBezTo>
                    <a:pt x="475602" y="0"/>
                    <a:pt x="567696" y="0"/>
                    <a:pt x="636768" y="0"/>
                  </a:cubicBezTo>
                  <a:lnTo>
                    <a:pt x="647700" y="0"/>
                  </a:lnTo>
                  <a:lnTo>
                    <a:pt x="724065" y="0"/>
                  </a:lnTo>
                  <a:cubicBezTo>
                    <a:pt x="748048" y="0"/>
                    <a:pt x="767235" y="0"/>
                    <a:pt x="782584" y="0"/>
                  </a:cubicBezTo>
                  <a:lnTo>
                    <a:pt x="799455" y="0"/>
                  </a:lnTo>
                  <a:lnTo>
                    <a:pt x="809825" y="0"/>
                  </a:lnTo>
                  <a:lnTo>
                    <a:pt x="818078" y="0"/>
                  </a:lnTo>
                  <a:cubicBezTo>
                    <a:pt x="843980" y="0"/>
                    <a:pt x="843980" y="0"/>
                    <a:pt x="843980" y="0"/>
                  </a:cubicBezTo>
                  <a:lnTo>
                    <a:pt x="931658" y="0"/>
                  </a:lnTo>
                  <a:lnTo>
                    <a:pt x="961580" y="0"/>
                  </a:lnTo>
                  <a:lnTo>
                    <a:pt x="1000055" y="0"/>
                  </a:lnTo>
                  <a:lnTo>
                    <a:pt x="1040537" y="0"/>
                  </a:lnTo>
                  <a:lnTo>
                    <a:pt x="1051453" y="0"/>
                  </a:lnTo>
                  <a:lnTo>
                    <a:pt x="1083414" y="0"/>
                  </a:lnTo>
                  <a:lnTo>
                    <a:pt x="1112969" y="0"/>
                  </a:lnTo>
                  <a:cubicBezTo>
                    <a:pt x="1138871" y="0"/>
                    <a:pt x="1138871" y="0"/>
                    <a:pt x="1138871" y="0"/>
                  </a:cubicBezTo>
                  <a:lnTo>
                    <a:pt x="1170224" y="0"/>
                  </a:lnTo>
                  <a:lnTo>
                    <a:pt x="1170711" y="0"/>
                  </a:lnTo>
                  <a:lnTo>
                    <a:pt x="1202662" y="0"/>
                  </a:lnTo>
                  <a:lnTo>
                    <a:pt x="1240037" y="0"/>
                  </a:lnTo>
                  <a:cubicBezTo>
                    <a:pt x="1290626" y="0"/>
                    <a:pt x="1290626" y="0"/>
                    <a:pt x="1290626" y="0"/>
                  </a:cubicBezTo>
                  <a:lnTo>
                    <a:pt x="1324496" y="0"/>
                  </a:lnTo>
                  <a:lnTo>
                    <a:pt x="1332348" y="0"/>
                  </a:lnTo>
                  <a:lnTo>
                    <a:pt x="1335428" y="0"/>
                  </a:lnTo>
                  <a:lnTo>
                    <a:pt x="1411793" y="0"/>
                  </a:lnTo>
                  <a:lnTo>
                    <a:pt x="1454182" y="0"/>
                  </a:lnTo>
                  <a:lnTo>
                    <a:pt x="1470312" y="0"/>
                  </a:lnTo>
                  <a:lnTo>
                    <a:pt x="1487183" y="0"/>
                  </a:lnTo>
                  <a:lnTo>
                    <a:pt x="1497552" y="0"/>
                  </a:lnTo>
                  <a:lnTo>
                    <a:pt x="1505806" y="0"/>
                  </a:lnTo>
                  <a:lnTo>
                    <a:pt x="1528471" y="0"/>
                  </a:lnTo>
                  <a:lnTo>
                    <a:pt x="1531708" y="0"/>
                  </a:lnTo>
                  <a:lnTo>
                    <a:pt x="1540992" y="0"/>
                  </a:lnTo>
                  <a:lnTo>
                    <a:pt x="1541479" y="0"/>
                  </a:lnTo>
                  <a:lnTo>
                    <a:pt x="1599998" y="0"/>
                  </a:lnTo>
                  <a:lnTo>
                    <a:pt x="1619386" y="0"/>
                  </a:lnTo>
                  <a:lnTo>
                    <a:pt x="1635492" y="0"/>
                  </a:lnTo>
                  <a:lnTo>
                    <a:pt x="1649308" y="0"/>
                  </a:lnTo>
                  <a:lnTo>
                    <a:pt x="1653720" y="0"/>
                  </a:lnTo>
                  <a:lnTo>
                    <a:pt x="1661394" y="0"/>
                  </a:lnTo>
                  <a:lnTo>
                    <a:pt x="1687782" y="0"/>
                  </a:lnTo>
                  <a:lnTo>
                    <a:pt x="1703116" y="0"/>
                  </a:lnTo>
                  <a:lnTo>
                    <a:pt x="1739181" y="0"/>
                  </a:lnTo>
                  <a:lnTo>
                    <a:pt x="1771141" y="0"/>
                  </a:lnTo>
                  <a:lnTo>
                    <a:pt x="1800697" y="0"/>
                  </a:lnTo>
                  <a:lnTo>
                    <a:pt x="1811727" y="0"/>
                  </a:lnTo>
                  <a:lnTo>
                    <a:pt x="1823361" y="0"/>
                  </a:lnTo>
                  <a:lnTo>
                    <a:pt x="1826599" y="0"/>
                  </a:lnTo>
                  <a:lnTo>
                    <a:pt x="1857951" y="0"/>
                  </a:lnTo>
                  <a:lnTo>
                    <a:pt x="1858439" y="0"/>
                  </a:lnTo>
                  <a:lnTo>
                    <a:pt x="1859676" y="0"/>
                  </a:lnTo>
                  <a:lnTo>
                    <a:pt x="1893346" y="0"/>
                  </a:lnTo>
                  <a:lnTo>
                    <a:pt x="1927765" y="0"/>
                  </a:lnTo>
                  <a:lnTo>
                    <a:pt x="1963365" y="0"/>
                  </a:lnTo>
                  <a:lnTo>
                    <a:pt x="1978354" y="0"/>
                  </a:lnTo>
                  <a:lnTo>
                    <a:pt x="1991032" y="0"/>
                  </a:lnTo>
                  <a:lnTo>
                    <a:pt x="2020076" y="0"/>
                  </a:lnTo>
                  <a:lnTo>
                    <a:pt x="2021800" y="0"/>
                  </a:lnTo>
                  <a:lnTo>
                    <a:pt x="2027021" y="0"/>
                  </a:lnTo>
                  <a:cubicBezTo>
                    <a:pt x="2032162" y="0"/>
                    <a:pt x="2032162" y="0"/>
                    <a:pt x="2032162" y="0"/>
                  </a:cubicBezTo>
                  <a:lnTo>
                    <a:pt x="2141909" y="0"/>
                  </a:lnTo>
                  <a:lnTo>
                    <a:pt x="2143633" y="0"/>
                  </a:lnTo>
                  <a:lnTo>
                    <a:pt x="2178359" y="0"/>
                  </a:lnTo>
                  <a:lnTo>
                    <a:pt x="2228719" y="0"/>
                  </a:lnTo>
                  <a:lnTo>
                    <a:pt x="2229207" y="0"/>
                  </a:lnTo>
                  <a:lnTo>
                    <a:pt x="2230931" y="0"/>
                  </a:lnTo>
                  <a:lnTo>
                    <a:pt x="2287725" y="0"/>
                  </a:lnTo>
                  <a:lnTo>
                    <a:pt x="2289450" y="0"/>
                  </a:lnTo>
                  <a:lnTo>
                    <a:pt x="2323220" y="0"/>
                  </a:lnTo>
                  <a:lnTo>
                    <a:pt x="2324944" y="0"/>
                  </a:lnTo>
                  <a:lnTo>
                    <a:pt x="2340483" y="0"/>
                  </a:lnTo>
                  <a:lnTo>
                    <a:pt x="2341447" y="0"/>
                  </a:lnTo>
                  <a:lnTo>
                    <a:pt x="2343172" y="0"/>
                  </a:lnTo>
                  <a:lnTo>
                    <a:pt x="2349122" y="0"/>
                  </a:lnTo>
                  <a:lnTo>
                    <a:pt x="2350846" y="0"/>
                  </a:lnTo>
                  <a:lnTo>
                    <a:pt x="2390844" y="0"/>
                  </a:lnTo>
                  <a:lnTo>
                    <a:pt x="2462317" y="0"/>
                  </a:lnTo>
                  <a:lnTo>
                    <a:pt x="2499455" y="0"/>
                  </a:lnTo>
                  <a:lnTo>
                    <a:pt x="2530713" y="0"/>
                  </a:lnTo>
                  <a:lnTo>
                    <a:pt x="2547403" y="0"/>
                  </a:lnTo>
                  <a:lnTo>
                    <a:pt x="2549127" y="0"/>
                  </a:lnTo>
                  <a:lnTo>
                    <a:pt x="2581074" y="0"/>
                  </a:lnTo>
                  <a:lnTo>
                    <a:pt x="2582112" y="0"/>
                  </a:lnTo>
                  <a:cubicBezTo>
                    <a:pt x="2669530" y="0"/>
                    <a:pt x="2669530" y="0"/>
                    <a:pt x="2669530" y="0"/>
                  </a:cubicBezTo>
                  <a:lnTo>
                    <a:pt x="2678759" y="0"/>
                  </a:lnTo>
                  <a:lnTo>
                    <a:pt x="2709527" y="0"/>
                  </a:lnTo>
                  <a:lnTo>
                    <a:pt x="2711252" y="0"/>
                  </a:lnTo>
                  <a:lnTo>
                    <a:pt x="2714748" y="0"/>
                  </a:lnTo>
                  <a:lnTo>
                    <a:pt x="2719890" y="0"/>
                  </a:lnTo>
                  <a:lnTo>
                    <a:pt x="2831360" y="0"/>
                  </a:lnTo>
                  <a:lnTo>
                    <a:pt x="2833086" y="0"/>
                  </a:lnTo>
                  <a:lnTo>
                    <a:pt x="2866087" y="0"/>
                  </a:lnTo>
                  <a:lnTo>
                    <a:pt x="2918659" y="0"/>
                  </a:lnTo>
                  <a:lnTo>
                    <a:pt x="2919896" y="0"/>
                  </a:lnTo>
                  <a:lnTo>
                    <a:pt x="2920383" y="0"/>
                  </a:lnTo>
                  <a:lnTo>
                    <a:pt x="2977177" y="0"/>
                  </a:lnTo>
                  <a:lnTo>
                    <a:pt x="2978902" y="0"/>
                  </a:lnTo>
                  <a:lnTo>
                    <a:pt x="3012671" y="0"/>
                  </a:lnTo>
                  <a:lnTo>
                    <a:pt x="3014397" y="0"/>
                  </a:lnTo>
                  <a:lnTo>
                    <a:pt x="3028211" y="0"/>
                  </a:lnTo>
                  <a:lnTo>
                    <a:pt x="3030899" y="0"/>
                  </a:lnTo>
                  <a:lnTo>
                    <a:pt x="3032624" y="0"/>
                  </a:lnTo>
                  <a:lnTo>
                    <a:pt x="3038573" y="0"/>
                  </a:lnTo>
                  <a:lnTo>
                    <a:pt x="3040298" y="0"/>
                  </a:lnTo>
                  <a:lnTo>
                    <a:pt x="3082021" y="0"/>
                  </a:lnTo>
                  <a:lnTo>
                    <a:pt x="3150044" y="0"/>
                  </a:lnTo>
                  <a:lnTo>
                    <a:pt x="3218441" y="0"/>
                  </a:lnTo>
                  <a:lnTo>
                    <a:pt x="3236855" y="0"/>
                  </a:lnTo>
                  <a:lnTo>
                    <a:pt x="3269839" y="0"/>
                  </a:lnTo>
                  <a:lnTo>
                    <a:pt x="3272250" y="0"/>
                  </a:lnTo>
                  <a:lnTo>
                    <a:pt x="3320378" y="0"/>
                  </a:lnTo>
                  <a:lnTo>
                    <a:pt x="3346330" y="0"/>
                  </a:lnTo>
                  <a:lnTo>
                    <a:pt x="3357257" y="0"/>
                  </a:lnTo>
                  <a:lnTo>
                    <a:pt x="3369936" y="0"/>
                  </a:lnTo>
                  <a:lnTo>
                    <a:pt x="3398980" y="0"/>
                  </a:lnTo>
                  <a:lnTo>
                    <a:pt x="3405925" y="0"/>
                  </a:lnTo>
                  <a:cubicBezTo>
                    <a:pt x="3411066" y="0"/>
                    <a:pt x="3411066" y="0"/>
                    <a:pt x="3411066" y="0"/>
                  </a:cubicBezTo>
                  <a:lnTo>
                    <a:pt x="3520813" y="0"/>
                  </a:lnTo>
                  <a:lnTo>
                    <a:pt x="3607623" y="0"/>
                  </a:lnTo>
                  <a:lnTo>
                    <a:pt x="3608111" y="0"/>
                  </a:lnTo>
                  <a:lnTo>
                    <a:pt x="3666629" y="0"/>
                  </a:lnTo>
                  <a:lnTo>
                    <a:pt x="3702124" y="0"/>
                  </a:lnTo>
                  <a:lnTo>
                    <a:pt x="3720351" y="0"/>
                  </a:lnTo>
                  <a:lnTo>
                    <a:pt x="3728025" y="0"/>
                  </a:lnTo>
                  <a:lnTo>
                    <a:pt x="3769748" y="0"/>
                  </a:lnTo>
                  <a:cubicBezTo>
                    <a:pt x="4098793" y="0"/>
                    <a:pt x="4098793" y="0"/>
                    <a:pt x="4098793" y="0"/>
                  </a:cubicBezTo>
                  <a:cubicBezTo>
                    <a:pt x="4133877" y="0"/>
                    <a:pt x="4175977" y="24572"/>
                    <a:pt x="4193519" y="54408"/>
                  </a:cubicBezTo>
                  <a:cubicBezTo>
                    <a:pt x="4439104" y="480025"/>
                    <a:pt x="4439104" y="480025"/>
                    <a:pt x="4439104" y="480025"/>
                  </a:cubicBezTo>
                  <a:cubicBezTo>
                    <a:pt x="4456646" y="509862"/>
                    <a:pt x="4456646" y="559005"/>
                    <a:pt x="4439104" y="588843"/>
                  </a:cubicBezTo>
                  <a:cubicBezTo>
                    <a:pt x="4193519" y="1014459"/>
                    <a:pt x="4193519" y="1014459"/>
                    <a:pt x="4193519" y="1014459"/>
                  </a:cubicBezTo>
                  <a:cubicBezTo>
                    <a:pt x="4175977" y="1044295"/>
                    <a:pt x="4133877" y="1068867"/>
                    <a:pt x="4098793" y="1068867"/>
                  </a:cubicBezTo>
                  <a:lnTo>
                    <a:pt x="3728025" y="1068867"/>
                  </a:lnTo>
                  <a:lnTo>
                    <a:pt x="3607623" y="1068867"/>
                  </a:lnTo>
                  <a:lnTo>
                    <a:pt x="3411066" y="1068867"/>
                  </a:lnTo>
                  <a:lnTo>
                    <a:pt x="3357257" y="1068867"/>
                  </a:lnTo>
                  <a:lnTo>
                    <a:pt x="3236855" y="1068867"/>
                  </a:lnTo>
                  <a:lnTo>
                    <a:pt x="3040298" y="1068867"/>
                  </a:lnTo>
                  <a:lnTo>
                    <a:pt x="3038573" y="1068867"/>
                  </a:lnTo>
                  <a:lnTo>
                    <a:pt x="2919896" y="1068867"/>
                  </a:lnTo>
                  <a:lnTo>
                    <a:pt x="2866087" y="1068867"/>
                  </a:lnTo>
                  <a:lnTo>
                    <a:pt x="2719890" y="1068867"/>
                  </a:lnTo>
                  <a:lnTo>
                    <a:pt x="2669530" y="1068867"/>
                  </a:lnTo>
                  <a:lnTo>
                    <a:pt x="2549127" y="1068867"/>
                  </a:lnTo>
                  <a:lnTo>
                    <a:pt x="2547403" y="1068867"/>
                  </a:lnTo>
                  <a:lnTo>
                    <a:pt x="2350846" y="1068867"/>
                  </a:lnTo>
                  <a:lnTo>
                    <a:pt x="2349122" y="1068867"/>
                  </a:lnTo>
                  <a:lnTo>
                    <a:pt x="2228719" y="1068867"/>
                  </a:lnTo>
                  <a:lnTo>
                    <a:pt x="2178359" y="1068867"/>
                  </a:lnTo>
                  <a:lnTo>
                    <a:pt x="2032162" y="1068867"/>
                  </a:lnTo>
                  <a:lnTo>
                    <a:pt x="1978354" y="1068867"/>
                  </a:lnTo>
                  <a:lnTo>
                    <a:pt x="1859676" y="1068867"/>
                  </a:lnTo>
                  <a:lnTo>
                    <a:pt x="1857951" y="1068867"/>
                  </a:lnTo>
                  <a:lnTo>
                    <a:pt x="1826599" y="1068867"/>
                  </a:lnTo>
                  <a:lnTo>
                    <a:pt x="1661394" y="1068867"/>
                  </a:lnTo>
                  <a:lnTo>
                    <a:pt x="1540992" y="1068867"/>
                  </a:lnTo>
                  <a:lnTo>
                    <a:pt x="1531708" y="1068867"/>
                  </a:lnTo>
                  <a:lnTo>
                    <a:pt x="1487183" y="1068867"/>
                  </a:lnTo>
                  <a:lnTo>
                    <a:pt x="1335428" y="1068867"/>
                  </a:lnTo>
                  <a:lnTo>
                    <a:pt x="1290626" y="1068867"/>
                  </a:lnTo>
                  <a:lnTo>
                    <a:pt x="1170224" y="1068867"/>
                  </a:lnTo>
                  <a:lnTo>
                    <a:pt x="1138871" y="1068867"/>
                  </a:lnTo>
                  <a:lnTo>
                    <a:pt x="1040537" y="1068867"/>
                  </a:lnTo>
                  <a:lnTo>
                    <a:pt x="843980" y="1068867"/>
                  </a:lnTo>
                  <a:lnTo>
                    <a:pt x="799455" y="1068867"/>
                  </a:lnTo>
                  <a:lnTo>
                    <a:pt x="647700" y="1068867"/>
                  </a:lnTo>
                  <a:lnTo>
                    <a:pt x="352810" y="1068867"/>
                  </a:lnTo>
                  <a:cubicBezTo>
                    <a:pt x="318603" y="1068867"/>
                    <a:pt x="275626" y="1044295"/>
                    <a:pt x="258084" y="1014459"/>
                  </a:cubicBezTo>
                  <a:cubicBezTo>
                    <a:pt x="12498" y="588843"/>
                    <a:pt x="12498" y="588843"/>
                    <a:pt x="12498" y="588843"/>
                  </a:cubicBezTo>
                  <a:cubicBezTo>
                    <a:pt x="-4166" y="559005"/>
                    <a:pt x="-4166" y="509862"/>
                    <a:pt x="12498" y="480025"/>
                  </a:cubicBezTo>
                  <a:cubicBezTo>
                    <a:pt x="258084" y="54408"/>
                    <a:pt x="258084" y="54408"/>
                    <a:pt x="258084" y="54408"/>
                  </a:cubicBezTo>
                  <a:cubicBezTo>
                    <a:pt x="275626" y="24572"/>
                    <a:pt x="318603" y="0"/>
                    <a:pt x="352810" y="0"/>
                  </a:cubicBezTo>
                  <a:close/>
                </a:path>
              </a:pathLst>
            </a:custGeom>
            <a:solidFill>
              <a:srgbClr val="C00000"/>
            </a:solidFill>
            <a:ln w="19050">
              <a:gradFill flip="none" rotWithShape="1">
                <a:gsLst>
                  <a:gs pos="100000">
                    <a:srgbClr val="FFFFFF">
                      <a:lumMod val="75000"/>
                    </a:srgbClr>
                  </a:gs>
                  <a:gs pos="0">
                    <a:srgbClr val="FFFFFF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4" tIns="34282" rIns="68564" bIns="34282" numCol="1" anchor="t" anchorCtr="0" compatLnSpc="1"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0" ker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8" name="任意多边形 17"/>
            <p:cNvSpPr/>
            <p:nvPr/>
          </p:nvSpPr>
          <p:spPr bwMode="auto">
            <a:xfrm>
              <a:off x="1010779" y="325868"/>
              <a:ext cx="2628449" cy="527848"/>
            </a:xfrm>
            <a:custGeom>
              <a:avLst/>
              <a:gdLst>
                <a:gd name="connsiteX0" fmla="*/ 305125 w 4603109"/>
                <a:gd name="connsiteY0" fmla="*/ 0 h 924402"/>
                <a:gd name="connsiteX1" fmla="*/ 432894 w 4603109"/>
                <a:gd name="connsiteY1" fmla="*/ 0 h 924402"/>
                <a:gd name="connsiteX2" fmla="*/ 445336 w 4603109"/>
                <a:gd name="connsiteY2" fmla="*/ 0 h 924402"/>
                <a:gd name="connsiteX3" fmla="*/ 550703 w 4603109"/>
                <a:gd name="connsiteY3" fmla="*/ 0 h 924402"/>
                <a:gd name="connsiteX4" fmla="*/ 560158 w 4603109"/>
                <a:gd name="connsiteY4" fmla="*/ 0 h 924402"/>
                <a:gd name="connsiteX5" fmla="*/ 573105 w 4603109"/>
                <a:gd name="connsiteY5" fmla="*/ 0 h 924402"/>
                <a:gd name="connsiteX6" fmla="*/ 626202 w 4603109"/>
                <a:gd name="connsiteY6" fmla="*/ 0 h 924402"/>
                <a:gd name="connsiteX7" fmla="*/ 676811 w 4603109"/>
                <a:gd name="connsiteY7" fmla="*/ 0 h 924402"/>
                <a:gd name="connsiteX8" fmla="*/ 678472 w 4603109"/>
                <a:gd name="connsiteY8" fmla="*/ 0 h 924402"/>
                <a:gd name="connsiteX9" fmla="*/ 687927 w 4603109"/>
                <a:gd name="connsiteY9" fmla="*/ 0 h 924402"/>
                <a:gd name="connsiteX10" fmla="*/ 691402 w 4603109"/>
                <a:gd name="connsiteY10" fmla="*/ 0 h 924402"/>
                <a:gd name="connsiteX11" fmla="*/ 700371 w 4603109"/>
                <a:gd name="connsiteY11" fmla="*/ 0 h 924402"/>
                <a:gd name="connsiteX12" fmla="*/ 707508 w 4603109"/>
                <a:gd name="connsiteY12" fmla="*/ 0 h 924402"/>
                <a:gd name="connsiteX13" fmla="*/ 729909 w 4603109"/>
                <a:gd name="connsiteY13" fmla="*/ 0 h 924402"/>
                <a:gd name="connsiteX14" fmla="*/ 753971 w 4603109"/>
                <a:gd name="connsiteY14" fmla="*/ 0 h 924402"/>
                <a:gd name="connsiteX15" fmla="*/ 804580 w 4603109"/>
                <a:gd name="connsiteY15" fmla="*/ 0 h 924402"/>
                <a:gd name="connsiteX16" fmla="*/ 805737 w 4603109"/>
                <a:gd name="connsiteY16" fmla="*/ 0 h 924402"/>
                <a:gd name="connsiteX17" fmla="*/ 819171 w 4603109"/>
                <a:gd name="connsiteY17" fmla="*/ 0 h 924402"/>
                <a:gd name="connsiteX18" fmla="*/ 828140 w 4603109"/>
                <a:gd name="connsiteY18" fmla="*/ 0 h 924402"/>
                <a:gd name="connsiteX19" fmla="*/ 831615 w 4603109"/>
                <a:gd name="connsiteY19" fmla="*/ 0 h 924402"/>
                <a:gd name="connsiteX20" fmla="*/ 835277 w 4603109"/>
                <a:gd name="connsiteY20" fmla="*/ 0 h 924402"/>
                <a:gd name="connsiteX21" fmla="*/ 857678 w 4603109"/>
                <a:gd name="connsiteY21" fmla="*/ 0 h 924402"/>
                <a:gd name="connsiteX22" fmla="*/ 864889 w 4603109"/>
                <a:gd name="connsiteY22" fmla="*/ 0 h 924402"/>
                <a:gd name="connsiteX23" fmla="*/ 899900 w 4603109"/>
                <a:gd name="connsiteY23" fmla="*/ 0 h 924402"/>
                <a:gd name="connsiteX24" fmla="*/ 909341 w 4603109"/>
                <a:gd name="connsiteY24" fmla="*/ 0 h 924402"/>
                <a:gd name="connsiteX25" fmla="*/ 929965 w 4603109"/>
                <a:gd name="connsiteY25" fmla="*/ 0 h 924402"/>
                <a:gd name="connsiteX26" fmla="*/ 933506 w 4603109"/>
                <a:gd name="connsiteY26" fmla="*/ 0 h 924402"/>
                <a:gd name="connsiteX27" fmla="*/ 936982 w 4603109"/>
                <a:gd name="connsiteY27" fmla="*/ 0 h 924402"/>
                <a:gd name="connsiteX28" fmla="*/ 959384 w 4603109"/>
                <a:gd name="connsiteY28" fmla="*/ 0 h 924402"/>
                <a:gd name="connsiteX29" fmla="*/ 962542 w 4603109"/>
                <a:gd name="connsiteY29" fmla="*/ 0 h 924402"/>
                <a:gd name="connsiteX30" fmla="*/ 984943 w 4603109"/>
                <a:gd name="connsiteY30" fmla="*/ 0 h 924402"/>
                <a:gd name="connsiteX31" fmla="*/ 992658 w 4603109"/>
                <a:gd name="connsiteY31" fmla="*/ 0 h 924402"/>
                <a:gd name="connsiteX32" fmla="*/ 1012059 w 4603109"/>
                <a:gd name="connsiteY32" fmla="*/ 0 h 924402"/>
                <a:gd name="connsiteX33" fmla="*/ 1012480 w 4603109"/>
                <a:gd name="connsiteY33" fmla="*/ 0 h 924402"/>
                <a:gd name="connsiteX34" fmla="*/ 1027669 w 4603109"/>
                <a:gd name="connsiteY34" fmla="*/ 0 h 924402"/>
                <a:gd name="connsiteX35" fmla="*/ 1037110 w 4603109"/>
                <a:gd name="connsiteY35" fmla="*/ 0 h 924402"/>
                <a:gd name="connsiteX36" fmla="*/ 1040112 w 4603109"/>
                <a:gd name="connsiteY36" fmla="*/ 0 h 924402"/>
                <a:gd name="connsiteX37" fmla="*/ 1057734 w 4603109"/>
                <a:gd name="connsiteY37" fmla="*/ 0 h 924402"/>
                <a:gd name="connsiteX38" fmla="*/ 1064751 w 4603109"/>
                <a:gd name="connsiteY38" fmla="*/ 0 h 924402"/>
                <a:gd name="connsiteX39" fmla="*/ 1070177 w 4603109"/>
                <a:gd name="connsiteY39" fmla="*/ 0 h 924402"/>
                <a:gd name="connsiteX40" fmla="*/ 1072436 w 4603109"/>
                <a:gd name="connsiteY40" fmla="*/ 0 h 924402"/>
                <a:gd name="connsiteX41" fmla="*/ 1090311 w 4603109"/>
                <a:gd name="connsiteY41" fmla="*/ 0 h 924402"/>
                <a:gd name="connsiteX42" fmla="*/ 1110718 w 4603109"/>
                <a:gd name="connsiteY42" fmla="*/ 0 h 924402"/>
                <a:gd name="connsiteX43" fmla="*/ 1112712 w 4603109"/>
                <a:gd name="connsiteY43" fmla="*/ 0 h 924402"/>
                <a:gd name="connsiteX44" fmla="*/ 1116187 w 4603109"/>
                <a:gd name="connsiteY44" fmla="*/ 0 h 924402"/>
                <a:gd name="connsiteX45" fmla="*/ 1139828 w 4603109"/>
                <a:gd name="connsiteY45" fmla="*/ 0 h 924402"/>
                <a:gd name="connsiteX46" fmla="*/ 1140249 w 4603109"/>
                <a:gd name="connsiteY46" fmla="*/ 0 h 924402"/>
                <a:gd name="connsiteX47" fmla="*/ 1145480 w 4603109"/>
                <a:gd name="connsiteY47" fmla="*/ 0 h 924402"/>
                <a:gd name="connsiteX48" fmla="*/ 1152270 w 4603109"/>
                <a:gd name="connsiteY48" fmla="*/ 0 h 924402"/>
                <a:gd name="connsiteX49" fmla="*/ 1154934 w 4603109"/>
                <a:gd name="connsiteY49" fmla="*/ 0 h 924402"/>
                <a:gd name="connsiteX50" fmla="*/ 1167881 w 4603109"/>
                <a:gd name="connsiteY50" fmla="*/ 0 h 924402"/>
                <a:gd name="connsiteX51" fmla="*/ 1175544 w 4603109"/>
                <a:gd name="connsiteY51" fmla="*/ 0 h 924402"/>
                <a:gd name="connsiteX52" fmla="*/ 1184998 w 4603109"/>
                <a:gd name="connsiteY52" fmla="*/ 0 h 924402"/>
                <a:gd name="connsiteX53" fmla="*/ 1197946 w 4603109"/>
                <a:gd name="connsiteY53" fmla="*/ 0 h 924402"/>
                <a:gd name="connsiteX54" fmla="*/ 1200205 w 4603109"/>
                <a:gd name="connsiteY54" fmla="*/ 0 h 924402"/>
                <a:gd name="connsiteX55" fmla="*/ 1220978 w 4603109"/>
                <a:gd name="connsiteY55" fmla="*/ 0 h 924402"/>
                <a:gd name="connsiteX56" fmla="*/ 1238487 w 4603109"/>
                <a:gd name="connsiteY56" fmla="*/ 0 h 924402"/>
                <a:gd name="connsiteX57" fmla="*/ 1243956 w 4603109"/>
                <a:gd name="connsiteY57" fmla="*/ 0 h 924402"/>
                <a:gd name="connsiteX58" fmla="*/ 1251042 w 4603109"/>
                <a:gd name="connsiteY58" fmla="*/ 0 h 924402"/>
                <a:gd name="connsiteX59" fmla="*/ 1257637 w 4603109"/>
                <a:gd name="connsiteY59" fmla="*/ 0 h 924402"/>
                <a:gd name="connsiteX60" fmla="*/ 1271587 w 4603109"/>
                <a:gd name="connsiteY60" fmla="*/ 0 h 924402"/>
                <a:gd name="connsiteX61" fmla="*/ 1273249 w 4603109"/>
                <a:gd name="connsiteY61" fmla="*/ 0 h 924402"/>
                <a:gd name="connsiteX62" fmla="*/ 1280039 w 4603109"/>
                <a:gd name="connsiteY62" fmla="*/ 0 h 924402"/>
                <a:gd name="connsiteX63" fmla="*/ 1282703 w 4603109"/>
                <a:gd name="connsiteY63" fmla="*/ 0 h 924402"/>
                <a:gd name="connsiteX64" fmla="*/ 1286178 w 4603109"/>
                <a:gd name="connsiteY64" fmla="*/ 0 h 924402"/>
                <a:gd name="connsiteX65" fmla="*/ 1295146 w 4603109"/>
                <a:gd name="connsiteY65" fmla="*/ 0 h 924402"/>
                <a:gd name="connsiteX66" fmla="*/ 1301651 w 4603109"/>
                <a:gd name="connsiteY66" fmla="*/ 0 h 924402"/>
                <a:gd name="connsiteX67" fmla="*/ 1302284 w 4603109"/>
                <a:gd name="connsiteY67" fmla="*/ 0 h 924402"/>
                <a:gd name="connsiteX68" fmla="*/ 1303313 w 4603109"/>
                <a:gd name="connsiteY68" fmla="*/ 0 h 924402"/>
                <a:gd name="connsiteX69" fmla="*/ 1312767 w 4603109"/>
                <a:gd name="connsiteY69" fmla="*/ 0 h 924402"/>
                <a:gd name="connsiteX70" fmla="*/ 1316242 w 4603109"/>
                <a:gd name="connsiteY70" fmla="*/ 0 h 924402"/>
                <a:gd name="connsiteX71" fmla="*/ 1321886 w 4603109"/>
                <a:gd name="connsiteY71" fmla="*/ 0 h 924402"/>
                <a:gd name="connsiteX72" fmla="*/ 1324685 w 4603109"/>
                <a:gd name="connsiteY72" fmla="*/ 0 h 924402"/>
                <a:gd name="connsiteX73" fmla="*/ 1325211 w 4603109"/>
                <a:gd name="connsiteY73" fmla="*/ 0 h 924402"/>
                <a:gd name="connsiteX74" fmla="*/ 1332348 w 4603109"/>
                <a:gd name="connsiteY74" fmla="*/ 0 h 924402"/>
                <a:gd name="connsiteX75" fmla="*/ 1332714 w 4603109"/>
                <a:gd name="connsiteY75" fmla="*/ 0 h 924402"/>
                <a:gd name="connsiteX76" fmla="*/ 1333135 w 4603109"/>
                <a:gd name="connsiteY76" fmla="*/ 0 h 924402"/>
                <a:gd name="connsiteX77" fmla="*/ 1348747 w 4603109"/>
                <a:gd name="connsiteY77" fmla="*/ 0 h 924402"/>
                <a:gd name="connsiteX78" fmla="*/ 1354749 w 4603109"/>
                <a:gd name="connsiteY78" fmla="*/ 0 h 924402"/>
                <a:gd name="connsiteX79" fmla="*/ 1378811 w 4603109"/>
                <a:gd name="connsiteY79" fmla="*/ 0 h 924402"/>
                <a:gd name="connsiteX80" fmla="*/ 1383745 w 4603109"/>
                <a:gd name="connsiteY80" fmla="*/ 0 h 924402"/>
                <a:gd name="connsiteX81" fmla="*/ 1385406 w 4603109"/>
                <a:gd name="connsiteY81" fmla="*/ 0 h 924402"/>
                <a:gd name="connsiteX82" fmla="*/ 1399356 w 4603109"/>
                <a:gd name="connsiteY82" fmla="*/ 0 h 924402"/>
                <a:gd name="connsiteX83" fmla="*/ 1400513 w 4603109"/>
                <a:gd name="connsiteY83" fmla="*/ 0 h 924402"/>
                <a:gd name="connsiteX84" fmla="*/ 1413947 w 4603109"/>
                <a:gd name="connsiteY84" fmla="*/ 0 h 924402"/>
                <a:gd name="connsiteX85" fmla="*/ 1414442 w 4603109"/>
                <a:gd name="connsiteY85" fmla="*/ 0 h 924402"/>
                <a:gd name="connsiteX86" fmla="*/ 1422915 w 4603109"/>
                <a:gd name="connsiteY86" fmla="*/ 0 h 924402"/>
                <a:gd name="connsiteX87" fmla="*/ 1426390 w 4603109"/>
                <a:gd name="connsiteY87" fmla="*/ 0 h 924402"/>
                <a:gd name="connsiteX88" fmla="*/ 1429420 w 4603109"/>
                <a:gd name="connsiteY88" fmla="*/ 0 h 924402"/>
                <a:gd name="connsiteX89" fmla="*/ 1430053 w 4603109"/>
                <a:gd name="connsiteY89" fmla="*/ 0 h 924402"/>
                <a:gd name="connsiteX90" fmla="*/ 1430206 w 4603109"/>
                <a:gd name="connsiteY90" fmla="*/ 0 h 924402"/>
                <a:gd name="connsiteX91" fmla="*/ 1430577 w 4603109"/>
                <a:gd name="connsiteY91" fmla="*/ 0 h 924402"/>
                <a:gd name="connsiteX92" fmla="*/ 1436843 w 4603109"/>
                <a:gd name="connsiteY92" fmla="*/ 0 h 924402"/>
                <a:gd name="connsiteX93" fmla="*/ 1444011 w 4603109"/>
                <a:gd name="connsiteY93" fmla="*/ 0 h 924402"/>
                <a:gd name="connsiteX94" fmla="*/ 1449655 w 4603109"/>
                <a:gd name="connsiteY94" fmla="*/ 0 h 924402"/>
                <a:gd name="connsiteX95" fmla="*/ 1452454 w 4603109"/>
                <a:gd name="connsiteY95" fmla="*/ 0 h 924402"/>
                <a:gd name="connsiteX96" fmla="*/ 1452980 w 4603109"/>
                <a:gd name="connsiteY96" fmla="*/ 0 h 924402"/>
                <a:gd name="connsiteX97" fmla="*/ 1456455 w 4603109"/>
                <a:gd name="connsiteY97" fmla="*/ 0 h 924402"/>
                <a:gd name="connsiteX98" fmla="*/ 1459664 w 4603109"/>
                <a:gd name="connsiteY98" fmla="*/ 0 h 924402"/>
                <a:gd name="connsiteX99" fmla="*/ 1460117 w 4603109"/>
                <a:gd name="connsiteY99" fmla="*/ 0 h 924402"/>
                <a:gd name="connsiteX100" fmla="*/ 1460483 w 4603109"/>
                <a:gd name="connsiteY100" fmla="*/ 0 h 924402"/>
                <a:gd name="connsiteX101" fmla="*/ 1460904 w 4603109"/>
                <a:gd name="connsiteY101" fmla="*/ 0 h 924402"/>
                <a:gd name="connsiteX102" fmla="*/ 1472926 w 4603109"/>
                <a:gd name="connsiteY102" fmla="*/ 0 h 924402"/>
                <a:gd name="connsiteX103" fmla="*/ 1482518 w 4603109"/>
                <a:gd name="connsiteY103" fmla="*/ 0 h 924402"/>
                <a:gd name="connsiteX104" fmla="*/ 1489729 w 4603109"/>
                <a:gd name="connsiteY104" fmla="*/ 0 h 924402"/>
                <a:gd name="connsiteX105" fmla="*/ 1504116 w 4603109"/>
                <a:gd name="connsiteY105" fmla="*/ 0 h 924402"/>
                <a:gd name="connsiteX106" fmla="*/ 1511514 w 4603109"/>
                <a:gd name="connsiteY106" fmla="*/ 0 h 924402"/>
                <a:gd name="connsiteX107" fmla="*/ 1524740 w 4603109"/>
                <a:gd name="connsiteY107" fmla="*/ 0 h 924402"/>
                <a:gd name="connsiteX108" fmla="*/ 1528282 w 4603109"/>
                <a:gd name="connsiteY108" fmla="*/ 0 h 924402"/>
                <a:gd name="connsiteX109" fmla="*/ 1531757 w 4603109"/>
                <a:gd name="connsiteY109" fmla="*/ 0 h 924402"/>
                <a:gd name="connsiteX110" fmla="*/ 1534181 w 4603109"/>
                <a:gd name="connsiteY110" fmla="*/ 0 h 924402"/>
                <a:gd name="connsiteX111" fmla="*/ 1542211 w 4603109"/>
                <a:gd name="connsiteY111" fmla="*/ 0 h 924402"/>
                <a:gd name="connsiteX112" fmla="*/ 1554159 w 4603109"/>
                <a:gd name="connsiteY112" fmla="*/ 0 h 924402"/>
                <a:gd name="connsiteX113" fmla="*/ 1557318 w 4603109"/>
                <a:gd name="connsiteY113" fmla="*/ 0 h 924402"/>
                <a:gd name="connsiteX114" fmla="*/ 1557975 w 4603109"/>
                <a:gd name="connsiteY114" fmla="*/ 0 h 924402"/>
                <a:gd name="connsiteX115" fmla="*/ 1558346 w 4603109"/>
                <a:gd name="connsiteY115" fmla="*/ 0 h 924402"/>
                <a:gd name="connsiteX116" fmla="*/ 1561822 w 4603109"/>
                <a:gd name="connsiteY116" fmla="*/ 0 h 924402"/>
                <a:gd name="connsiteX117" fmla="*/ 1564612 w 4603109"/>
                <a:gd name="connsiteY117" fmla="*/ 0 h 924402"/>
                <a:gd name="connsiteX118" fmla="*/ 1566857 w 4603109"/>
                <a:gd name="connsiteY118" fmla="*/ 0 h 924402"/>
                <a:gd name="connsiteX119" fmla="*/ 1576919 w 4603109"/>
                <a:gd name="connsiteY119" fmla="*/ 0 h 924402"/>
                <a:gd name="connsiteX120" fmla="*/ 1579719 w 4603109"/>
                <a:gd name="connsiteY120" fmla="*/ 0 h 924402"/>
                <a:gd name="connsiteX121" fmla="*/ 1584224 w 4603109"/>
                <a:gd name="connsiteY121" fmla="*/ 0 h 924402"/>
                <a:gd name="connsiteX122" fmla="*/ 1587382 w 4603109"/>
                <a:gd name="connsiteY122" fmla="*/ 0 h 924402"/>
                <a:gd name="connsiteX123" fmla="*/ 1587433 w 4603109"/>
                <a:gd name="connsiteY123" fmla="*/ 0 h 924402"/>
                <a:gd name="connsiteX124" fmla="*/ 1600695 w 4603109"/>
                <a:gd name="connsiteY124" fmla="*/ 0 h 924402"/>
                <a:gd name="connsiteX125" fmla="*/ 1606834 w 4603109"/>
                <a:gd name="connsiteY125" fmla="*/ 0 h 924402"/>
                <a:gd name="connsiteX126" fmla="*/ 1607256 w 4603109"/>
                <a:gd name="connsiteY126" fmla="*/ 0 h 924402"/>
                <a:gd name="connsiteX127" fmla="*/ 1608325 w 4603109"/>
                <a:gd name="connsiteY127" fmla="*/ 0 h 924402"/>
                <a:gd name="connsiteX128" fmla="*/ 1609783 w 4603109"/>
                <a:gd name="connsiteY128" fmla="*/ 0 h 924402"/>
                <a:gd name="connsiteX129" fmla="*/ 1617498 w 4603109"/>
                <a:gd name="connsiteY129" fmla="*/ 0 h 924402"/>
                <a:gd name="connsiteX130" fmla="*/ 1631885 w 4603109"/>
                <a:gd name="connsiteY130" fmla="*/ 0 h 924402"/>
                <a:gd name="connsiteX131" fmla="*/ 1636899 w 4603109"/>
                <a:gd name="connsiteY131" fmla="*/ 0 h 924402"/>
                <a:gd name="connsiteX132" fmla="*/ 1637320 w 4603109"/>
                <a:gd name="connsiteY132" fmla="*/ 0 h 924402"/>
                <a:gd name="connsiteX133" fmla="*/ 1637445 w 4603109"/>
                <a:gd name="connsiteY133" fmla="*/ 0 h 924402"/>
                <a:gd name="connsiteX134" fmla="*/ 1652509 w 4603109"/>
                <a:gd name="connsiteY134" fmla="*/ 0 h 924402"/>
                <a:gd name="connsiteX135" fmla="*/ 1659526 w 4603109"/>
                <a:gd name="connsiteY135" fmla="*/ 0 h 924402"/>
                <a:gd name="connsiteX136" fmla="*/ 1661950 w 4603109"/>
                <a:gd name="connsiteY136" fmla="*/ 0 h 924402"/>
                <a:gd name="connsiteX137" fmla="*/ 1664952 w 4603109"/>
                <a:gd name="connsiteY137" fmla="*/ 0 h 924402"/>
                <a:gd name="connsiteX138" fmla="*/ 1667212 w 4603109"/>
                <a:gd name="connsiteY138" fmla="*/ 0 h 924402"/>
                <a:gd name="connsiteX139" fmla="*/ 1685087 w 4603109"/>
                <a:gd name="connsiteY139" fmla="*/ 0 h 924402"/>
                <a:gd name="connsiteX140" fmla="*/ 1689591 w 4603109"/>
                <a:gd name="connsiteY140" fmla="*/ 0 h 924402"/>
                <a:gd name="connsiteX141" fmla="*/ 1694626 w 4603109"/>
                <a:gd name="connsiteY141" fmla="*/ 0 h 924402"/>
                <a:gd name="connsiteX142" fmla="*/ 1697276 w 4603109"/>
                <a:gd name="connsiteY142" fmla="*/ 0 h 924402"/>
                <a:gd name="connsiteX143" fmla="*/ 1698000 w 4603109"/>
                <a:gd name="connsiteY143" fmla="*/ 0 h 924402"/>
                <a:gd name="connsiteX144" fmla="*/ 1704688 w 4603109"/>
                <a:gd name="connsiteY144" fmla="*/ 0 h 924402"/>
                <a:gd name="connsiteX145" fmla="*/ 1707488 w 4603109"/>
                <a:gd name="connsiteY145" fmla="*/ 0 h 924402"/>
                <a:gd name="connsiteX146" fmla="*/ 1710963 w 4603109"/>
                <a:gd name="connsiteY146" fmla="*/ 0 h 924402"/>
                <a:gd name="connsiteX147" fmla="*/ 1715151 w 4603109"/>
                <a:gd name="connsiteY147" fmla="*/ 0 h 924402"/>
                <a:gd name="connsiteX148" fmla="*/ 1721928 w 4603109"/>
                <a:gd name="connsiteY148" fmla="*/ 0 h 924402"/>
                <a:gd name="connsiteX149" fmla="*/ 1734603 w 4603109"/>
                <a:gd name="connsiteY149" fmla="*/ 0 h 924402"/>
                <a:gd name="connsiteX150" fmla="*/ 1735025 w 4603109"/>
                <a:gd name="connsiteY150" fmla="*/ 0 h 924402"/>
                <a:gd name="connsiteX151" fmla="*/ 1735558 w 4603109"/>
                <a:gd name="connsiteY151" fmla="*/ 0 h 924402"/>
                <a:gd name="connsiteX152" fmla="*/ 1736094 w 4603109"/>
                <a:gd name="connsiteY152" fmla="*/ 0 h 924402"/>
                <a:gd name="connsiteX153" fmla="*/ 1737552 w 4603109"/>
                <a:gd name="connsiteY153" fmla="*/ 0 h 924402"/>
                <a:gd name="connsiteX154" fmla="*/ 1741027 w 4603109"/>
                <a:gd name="connsiteY154" fmla="*/ 0 h 924402"/>
                <a:gd name="connsiteX155" fmla="*/ 1747046 w 4603109"/>
                <a:gd name="connsiteY155" fmla="*/ 0 h 924402"/>
                <a:gd name="connsiteX156" fmla="*/ 1748537 w 4603109"/>
                <a:gd name="connsiteY156" fmla="*/ 0 h 924402"/>
                <a:gd name="connsiteX157" fmla="*/ 1753052 w 4603109"/>
                <a:gd name="connsiteY157" fmla="*/ 0 h 924402"/>
                <a:gd name="connsiteX158" fmla="*/ 1757499 w 4603109"/>
                <a:gd name="connsiteY158" fmla="*/ 0 h 924402"/>
                <a:gd name="connsiteX159" fmla="*/ 1764668 w 4603109"/>
                <a:gd name="connsiteY159" fmla="*/ 0 h 924402"/>
                <a:gd name="connsiteX160" fmla="*/ 1765089 w 4603109"/>
                <a:gd name="connsiteY160" fmla="*/ 0 h 924402"/>
                <a:gd name="connsiteX161" fmla="*/ 1765214 w 4603109"/>
                <a:gd name="connsiteY161" fmla="*/ 0 h 924402"/>
                <a:gd name="connsiteX162" fmla="*/ 1770320 w 4603109"/>
                <a:gd name="connsiteY162" fmla="*/ 0 h 924402"/>
                <a:gd name="connsiteX163" fmla="*/ 1777110 w 4603109"/>
                <a:gd name="connsiteY163" fmla="*/ 0 h 924402"/>
                <a:gd name="connsiteX164" fmla="*/ 1779774 w 4603109"/>
                <a:gd name="connsiteY164" fmla="*/ 0 h 924402"/>
                <a:gd name="connsiteX165" fmla="*/ 1792721 w 4603109"/>
                <a:gd name="connsiteY165" fmla="*/ 0 h 924402"/>
                <a:gd name="connsiteX166" fmla="*/ 1794981 w 4603109"/>
                <a:gd name="connsiteY166" fmla="*/ 0 h 924402"/>
                <a:gd name="connsiteX167" fmla="*/ 1825045 w 4603109"/>
                <a:gd name="connsiteY167" fmla="*/ 0 h 924402"/>
                <a:gd name="connsiteX168" fmla="*/ 1825769 w 4603109"/>
                <a:gd name="connsiteY168" fmla="*/ 0 h 924402"/>
                <a:gd name="connsiteX169" fmla="*/ 1838732 w 4603109"/>
                <a:gd name="connsiteY169" fmla="*/ 0 h 924402"/>
                <a:gd name="connsiteX170" fmla="*/ 1845818 w 4603109"/>
                <a:gd name="connsiteY170" fmla="*/ 0 h 924402"/>
                <a:gd name="connsiteX171" fmla="*/ 1849697 w 4603109"/>
                <a:gd name="connsiteY171" fmla="*/ 0 h 924402"/>
                <a:gd name="connsiteX172" fmla="*/ 1852412 w 4603109"/>
                <a:gd name="connsiteY172" fmla="*/ 0 h 924402"/>
                <a:gd name="connsiteX173" fmla="*/ 1853903 w 4603109"/>
                <a:gd name="connsiteY173" fmla="*/ 0 h 924402"/>
                <a:gd name="connsiteX174" fmla="*/ 1863327 w 4603109"/>
                <a:gd name="connsiteY174" fmla="*/ 0 h 924402"/>
                <a:gd name="connsiteX175" fmla="*/ 1868796 w 4603109"/>
                <a:gd name="connsiteY175" fmla="*/ 0 h 924402"/>
                <a:gd name="connsiteX176" fmla="*/ 1874815 w 4603109"/>
                <a:gd name="connsiteY176" fmla="*/ 0 h 924402"/>
                <a:gd name="connsiteX177" fmla="*/ 1876306 w 4603109"/>
                <a:gd name="connsiteY177" fmla="*/ 0 h 924402"/>
                <a:gd name="connsiteX178" fmla="*/ 1880821 w 4603109"/>
                <a:gd name="connsiteY178" fmla="*/ 0 h 924402"/>
                <a:gd name="connsiteX179" fmla="*/ 1882477 w 4603109"/>
                <a:gd name="connsiteY179" fmla="*/ 0 h 924402"/>
                <a:gd name="connsiteX180" fmla="*/ 1883936 w 4603109"/>
                <a:gd name="connsiteY180" fmla="*/ 0 h 924402"/>
                <a:gd name="connsiteX181" fmla="*/ 1885268 w 4603109"/>
                <a:gd name="connsiteY181" fmla="*/ 0 h 924402"/>
                <a:gd name="connsiteX182" fmla="*/ 1896427 w 4603109"/>
                <a:gd name="connsiteY182" fmla="*/ 0 h 924402"/>
                <a:gd name="connsiteX183" fmla="*/ 1898089 w 4603109"/>
                <a:gd name="connsiteY183" fmla="*/ 0 h 924402"/>
                <a:gd name="connsiteX184" fmla="*/ 1904879 w 4603109"/>
                <a:gd name="connsiteY184" fmla="*/ 0 h 924402"/>
                <a:gd name="connsiteX185" fmla="*/ 1907543 w 4603109"/>
                <a:gd name="connsiteY185" fmla="*/ 0 h 924402"/>
                <a:gd name="connsiteX186" fmla="*/ 1911018 w 4603109"/>
                <a:gd name="connsiteY186" fmla="*/ 0 h 924402"/>
                <a:gd name="connsiteX187" fmla="*/ 1919986 w 4603109"/>
                <a:gd name="connsiteY187" fmla="*/ 0 h 924402"/>
                <a:gd name="connsiteX188" fmla="*/ 1927124 w 4603109"/>
                <a:gd name="connsiteY188" fmla="*/ 0 h 924402"/>
                <a:gd name="connsiteX189" fmla="*/ 1927489 w 4603109"/>
                <a:gd name="connsiteY189" fmla="*/ 0 h 924402"/>
                <a:gd name="connsiteX190" fmla="*/ 1927911 w 4603109"/>
                <a:gd name="connsiteY190" fmla="*/ 0 h 924402"/>
                <a:gd name="connsiteX191" fmla="*/ 1929402 w 4603109"/>
                <a:gd name="connsiteY191" fmla="*/ 0 h 924402"/>
                <a:gd name="connsiteX192" fmla="*/ 1946726 w 4603109"/>
                <a:gd name="connsiteY192" fmla="*/ 0 h 924402"/>
                <a:gd name="connsiteX193" fmla="*/ 1949525 w 4603109"/>
                <a:gd name="connsiteY193" fmla="*/ 0 h 924402"/>
                <a:gd name="connsiteX194" fmla="*/ 1957554 w 4603109"/>
                <a:gd name="connsiteY194" fmla="*/ 0 h 924402"/>
                <a:gd name="connsiteX195" fmla="*/ 1957975 w 4603109"/>
                <a:gd name="connsiteY195" fmla="*/ 0 h 924402"/>
                <a:gd name="connsiteX196" fmla="*/ 1973587 w 4603109"/>
                <a:gd name="connsiteY196" fmla="*/ 0 h 924402"/>
                <a:gd name="connsiteX197" fmla="*/ 1978520 w 4603109"/>
                <a:gd name="connsiteY197" fmla="*/ 0 h 924402"/>
                <a:gd name="connsiteX198" fmla="*/ 1980012 w 4603109"/>
                <a:gd name="connsiteY198" fmla="*/ 0 h 924402"/>
                <a:gd name="connsiteX199" fmla="*/ 1980181 w 4603109"/>
                <a:gd name="connsiteY199" fmla="*/ 0 h 924402"/>
                <a:gd name="connsiteX200" fmla="*/ 1981672 w 4603109"/>
                <a:gd name="connsiteY200" fmla="*/ 0 h 924402"/>
                <a:gd name="connsiteX201" fmla="*/ 2008585 w 4603109"/>
                <a:gd name="connsiteY201" fmla="*/ 0 h 924402"/>
                <a:gd name="connsiteX202" fmla="*/ 2009218 w 4603109"/>
                <a:gd name="connsiteY202" fmla="*/ 0 h 924402"/>
                <a:gd name="connsiteX203" fmla="*/ 2010246 w 4603109"/>
                <a:gd name="connsiteY203" fmla="*/ 0 h 924402"/>
                <a:gd name="connsiteX204" fmla="*/ 2010709 w 4603109"/>
                <a:gd name="connsiteY204" fmla="*/ 0 h 924402"/>
                <a:gd name="connsiteX205" fmla="*/ 2011705 w 4603109"/>
                <a:gd name="connsiteY205" fmla="*/ 0 h 924402"/>
                <a:gd name="connsiteX206" fmla="*/ 2024147 w 4603109"/>
                <a:gd name="connsiteY206" fmla="*/ 0 h 924402"/>
                <a:gd name="connsiteX207" fmla="*/ 2024196 w 4603109"/>
                <a:gd name="connsiteY207" fmla="*/ 0 h 924402"/>
                <a:gd name="connsiteX208" fmla="*/ 2024981 w 4603109"/>
                <a:gd name="connsiteY208" fmla="*/ 0 h 924402"/>
                <a:gd name="connsiteX209" fmla="*/ 2025353 w 4603109"/>
                <a:gd name="connsiteY209" fmla="*/ 0 h 924402"/>
                <a:gd name="connsiteX210" fmla="*/ 2026473 w 4603109"/>
                <a:gd name="connsiteY210" fmla="*/ 0 h 924402"/>
                <a:gd name="connsiteX211" fmla="*/ 2031619 w 4603109"/>
                <a:gd name="connsiteY211" fmla="*/ 0 h 924402"/>
                <a:gd name="connsiteX212" fmla="*/ 2033110 w 4603109"/>
                <a:gd name="connsiteY212" fmla="*/ 0 h 924402"/>
                <a:gd name="connsiteX213" fmla="*/ 2038787 w 4603109"/>
                <a:gd name="connsiteY213" fmla="*/ 0 h 924402"/>
                <a:gd name="connsiteX214" fmla="*/ 2039282 w 4603109"/>
                <a:gd name="connsiteY214" fmla="*/ 0 h 924402"/>
                <a:gd name="connsiteX215" fmla="*/ 2047755 w 4603109"/>
                <a:gd name="connsiteY215" fmla="*/ 0 h 924402"/>
                <a:gd name="connsiteX216" fmla="*/ 2051230 w 4603109"/>
                <a:gd name="connsiteY216" fmla="*/ 0 h 924402"/>
                <a:gd name="connsiteX217" fmla="*/ 2054893 w 4603109"/>
                <a:gd name="connsiteY217" fmla="*/ 0 h 924402"/>
                <a:gd name="connsiteX218" fmla="*/ 2055046 w 4603109"/>
                <a:gd name="connsiteY218" fmla="*/ 0 h 924402"/>
                <a:gd name="connsiteX219" fmla="*/ 2055258 w 4603109"/>
                <a:gd name="connsiteY219" fmla="*/ 0 h 924402"/>
                <a:gd name="connsiteX220" fmla="*/ 2055680 w 4603109"/>
                <a:gd name="connsiteY220" fmla="*/ 0 h 924402"/>
                <a:gd name="connsiteX221" fmla="*/ 2057171 w 4603109"/>
                <a:gd name="connsiteY221" fmla="*/ 0 h 924402"/>
                <a:gd name="connsiteX222" fmla="*/ 2061683 w 4603109"/>
                <a:gd name="connsiteY222" fmla="*/ 0 h 924402"/>
                <a:gd name="connsiteX223" fmla="*/ 2067702 w 4603109"/>
                <a:gd name="connsiteY223" fmla="*/ 0 h 924402"/>
                <a:gd name="connsiteX224" fmla="*/ 2074495 w 4603109"/>
                <a:gd name="connsiteY224" fmla="*/ 0 h 924402"/>
                <a:gd name="connsiteX225" fmla="*/ 2077294 w 4603109"/>
                <a:gd name="connsiteY225" fmla="*/ 0 h 924402"/>
                <a:gd name="connsiteX226" fmla="*/ 2084504 w 4603109"/>
                <a:gd name="connsiteY226" fmla="*/ 0 h 924402"/>
                <a:gd name="connsiteX227" fmla="*/ 2085323 w 4603109"/>
                <a:gd name="connsiteY227" fmla="*/ 0 h 924402"/>
                <a:gd name="connsiteX228" fmla="*/ 2085744 w 4603109"/>
                <a:gd name="connsiteY228" fmla="*/ 0 h 924402"/>
                <a:gd name="connsiteX229" fmla="*/ 2097766 w 4603109"/>
                <a:gd name="connsiteY229" fmla="*/ 0 h 924402"/>
                <a:gd name="connsiteX230" fmla="*/ 2106289 w 4603109"/>
                <a:gd name="connsiteY230" fmla="*/ 0 h 924402"/>
                <a:gd name="connsiteX231" fmla="*/ 2107781 w 4603109"/>
                <a:gd name="connsiteY231" fmla="*/ 0 h 924402"/>
                <a:gd name="connsiteX232" fmla="*/ 2128956 w 4603109"/>
                <a:gd name="connsiteY232" fmla="*/ 0 h 924402"/>
                <a:gd name="connsiteX233" fmla="*/ 2129514 w 4603109"/>
                <a:gd name="connsiteY233" fmla="*/ 0 h 924402"/>
                <a:gd name="connsiteX234" fmla="*/ 2136354 w 4603109"/>
                <a:gd name="connsiteY234" fmla="*/ 0 h 924402"/>
                <a:gd name="connsiteX235" fmla="*/ 2136987 w 4603109"/>
                <a:gd name="connsiteY235" fmla="*/ 0 h 924402"/>
                <a:gd name="connsiteX236" fmla="*/ 2138478 w 4603109"/>
                <a:gd name="connsiteY236" fmla="*/ 0 h 924402"/>
                <a:gd name="connsiteX237" fmla="*/ 2151916 w 4603109"/>
                <a:gd name="connsiteY237" fmla="*/ 0 h 924402"/>
                <a:gd name="connsiteX238" fmla="*/ 2152750 w 4603109"/>
                <a:gd name="connsiteY238" fmla="*/ 0 h 924402"/>
                <a:gd name="connsiteX239" fmla="*/ 2153122 w 4603109"/>
                <a:gd name="connsiteY239" fmla="*/ 0 h 924402"/>
                <a:gd name="connsiteX240" fmla="*/ 2154242 w 4603109"/>
                <a:gd name="connsiteY240" fmla="*/ 0 h 924402"/>
                <a:gd name="connsiteX241" fmla="*/ 2156597 w 4603109"/>
                <a:gd name="connsiteY241" fmla="*/ 0 h 924402"/>
                <a:gd name="connsiteX242" fmla="*/ 2159388 w 4603109"/>
                <a:gd name="connsiteY242" fmla="*/ 0 h 924402"/>
                <a:gd name="connsiteX243" fmla="*/ 2160879 w 4603109"/>
                <a:gd name="connsiteY243" fmla="*/ 0 h 924402"/>
                <a:gd name="connsiteX244" fmla="*/ 2161633 w 4603109"/>
                <a:gd name="connsiteY244" fmla="*/ 0 h 924402"/>
                <a:gd name="connsiteX245" fmla="*/ 2167051 w 4603109"/>
                <a:gd name="connsiteY245" fmla="*/ 0 h 924402"/>
                <a:gd name="connsiteX246" fmla="*/ 2178999 w 4603109"/>
                <a:gd name="connsiteY246" fmla="*/ 0 h 924402"/>
                <a:gd name="connsiteX247" fmla="*/ 2182158 w 4603109"/>
                <a:gd name="connsiteY247" fmla="*/ 0 h 924402"/>
                <a:gd name="connsiteX248" fmla="*/ 2182815 w 4603109"/>
                <a:gd name="connsiteY248" fmla="*/ 0 h 924402"/>
                <a:gd name="connsiteX249" fmla="*/ 2188666 w 4603109"/>
                <a:gd name="connsiteY249" fmla="*/ 0 h 924402"/>
                <a:gd name="connsiteX250" fmla="*/ 2189452 w 4603109"/>
                <a:gd name="connsiteY250" fmla="*/ 0 h 924402"/>
                <a:gd name="connsiteX251" fmla="*/ 2191697 w 4603109"/>
                <a:gd name="connsiteY251" fmla="*/ 0 h 924402"/>
                <a:gd name="connsiteX252" fmla="*/ 2195471 w 4603109"/>
                <a:gd name="connsiteY252" fmla="*/ 0 h 924402"/>
                <a:gd name="connsiteX253" fmla="*/ 2201759 w 4603109"/>
                <a:gd name="connsiteY253" fmla="*/ 0 h 924402"/>
                <a:gd name="connsiteX254" fmla="*/ 2203100 w 4603109"/>
                <a:gd name="connsiteY254" fmla="*/ 0 h 924402"/>
                <a:gd name="connsiteX255" fmla="*/ 2204559 w 4603109"/>
                <a:gd name="connsiteY255" fmla="*/ 0 h 924402"/>
                <a:gd name="connsiteX256" fmla="*/ 2204591 w 4603109"/>
                <a:gd name="connsiteY256" fmla="*/ 0 h 924402"/>
                <a:gd name="connsiteX257" fmla="*/ 2212273 w 4603109"/>
                <a:gd name="connsiteY257" fmla="*/ 0 h 924402"/>
                <a:gd name="connsiteX258" fmla="*/ 2225535 w 4603109"/>
                <a:gd name="connsiteY258" fmla="*/ 0 h 924402"/>
                <a:gd name="connsiteX259" fmla="*/ 2231674 w 4603109"/>
                <a:gd name="connsiteY259" fmla="*/ 0 h 924402"/>
                <a:gd name="connsiteX260" fmla="*/ 2232096 w 4603109"/>
                <a:gd name="connsiteY260" fmla="*/ 0 h 924402"/>
                <a:gd name="connsiteX261" fmla="*/ 2232220 w 4603109"/>
                <a:gd name="connsiteY261" fmla="*/ 0 h 924402"/>
                <a:gd name="connsiteX262" fmla="*/ 2233118 w 4603109"/>
                <a:gd name="connsiteY262" fmla="*/ 0 h 924402"/>
                <a:gd name="connsiteX263" fmla="*/ 2233165 w 4603109"/>
                <a:gd name="connsiteY263" fmla="*/ 0 h 924402"/>
                <a:gd name="connsiteX264" fmla="*/ 2256725 w 4603109"/>
                <a:gd name="connsiteY264" fmla="*/ 0 h 924402"/>
                <a:gd name="connsiteX265" fmla="*/ 2257283 w 4603109"/>
                <a:gd name="connsiteY265" fmla="*/ 0 h 924402"/>
                <a:gd name="connsiteX266" fmla="*/ 2262285 w 4603109"/>
                <a:gd name="connsiteY266" fmla="*/ 0 h 924402"/>
                <a:gd name="connsiteX267" fmla="*/ 2284366 w 4603109"/>
                <a:gd name="connsiteY267" fmla="*/ 0 h 924402"/>
                <a:gd name="connsiteX268" fmla="*/ 2289402 w 4603109"/>
                <a:gd name="connsiteY268" fmla="*/ 0 h 924402"/>
                <a:gd name="connsiteX269" fmla="*/ 2292052 w 4603109"/>
                <a:gd name="connsiteY269" fmla="*/ 0 h 924402"/>
                <a:gd name="connsiteX270" fmla="*/ 2299271 w 4603109"/>
                <a:gd name="connsiteY270" fmla="*/ 0 h 924402"/>
                <a:gd name="connsiteX271" fmla="*/ 2308721 w 4603109"/>
                <a:gd name="connsiteY271" fmla="*/ 0 h 924402"/>
                <a:gd name="connsiteX272" fmla="*/ 2309927 w 4603109"/>
                <a:gd name="connsiteY272" fmla="*/ 0 h 924402"/>
                <a:gd name="connsiteX273" fmla="*/ 2316435 w 4603109"/>
                <a:gd name="connsiteY273" fmla="*/ 0 h 924402"/>
                <a:gd name="connsiteX274" fmla="*/ 2316703 w 4603109"/>
                <a:gd name="connsiteY274" fmla="*/ 0 h 924402"/>
                <a:gd name="connsiteX275" fmla="*/ 2319466 w 4603109"/>
                <a:gd name="connsiteY275" fmla="*/ 0 h 924402"/>
                <a:gd name="connsiteX276" fmla="*/ 2322840 w 4603109"/>
                <a:gd name="connsiteY276" fmla="*/ 0 h 924402"/>
                <a:gd name="connsiteX277" fmla="*/ 2329528 w 4603109"/>
                <a:gd name="connsiteY277" fmla="*/ 0 h 924402"/>
                <a:gd name="connsiteX278" fmla="*/ 2330869 w 4603109"/>
                <a:gd name="connsiteY278" fmla="*/ 0 h 924402"/>
                <a:gd name="connsiteX279" fmla="*/ 2332328 w 4603109"/>
                <a:gd name="connsiteY279" fmla="*/ 0 h 924402"/>
                <a:gd name="connsiteX280" fmla="*/ 2332360 w 4603109"/>
                <a:gd name="connsiteY280" fmla="*/ 0 h 924402"/>
                <a:gd name="connsiteX281" fmla="*/ 2335803 w 4603109"/>
                <a:gd name="connsiteY281" fmla="*/ 0 h 924402"/>
                <a:gd name="connsiteX282" fmla="*/ 2343312 w 4603109"/>
                <a:gd name="connsiteY282" fmla="*/ 0 h 924402"/>
                <a:gd name="connsiteX283" fmla="*/ 2344804 w 4603109"/>
                <a:gd name="connsiteY283" fmla="*/ 0 h 924402"/>
                <a:gd name="connsiteX284" fmla="*/ 2346768 w 4603109"/>
                <a:gd name="connsiteY284" fmla="*/ 0 h 924402"/>
                <a:gd name="connsiteX285" fmla="*/ 2347827 w 4603109"/>
                <a:gd name="connsiteY285" fmla="*/ 0 h 924402"/>
                <a:gd name="connsiteX286" fmla="*/ 2352274 w 4603109"/>
                <a:gd name="connsiteY286" fmla="*/ 0 h 924402"/>
                <a:gd name="connsiteX287" fmla="*/ 2359443 w 4603109"/>
                <a:gd name="connsiteY287" fmla="*/ 0 h 924402"/>
                <a:gd name="connsiteX288" fmla="*/ 2359865 w 4603109"/>
                <a:gd name="connsiteY288" fmla="*/ 0 h 924402"/>
                <a:gd name="connsiteX289" fmla="*/ 2359989 w 4603109"/>
                <a:gd name="connsiteY289" fmla="*/ 0 h 924402"/>
                <a:gd name="connsiteX290" fmla="*/ 2360887 w 4603109"/>
                <a:gd name="connsiteY290" fmla="*/ 0 h 924402"/>
                <a:gd name="connsiteX291" fmla="*/ 2360934 w 4603109"/>
                <a:gd name="connsiteY291" fmla="*/ 0 h 924402"/>
                <a:gd name="connsiteX292" fmla="*/ 2371886 w 4603109"/>
                <a:gd name="connsiteY292" fmla="*/ 0 h 924402"/>
                <a:gd name="connsiteX293" fmla="*/ 2373377 w 4603109"/>
                <a:gd name="connsiteY293" fmla="*/ 0 h 924402"/>
                <a:gd name="connsiteX294" fmla="*/ 2377892 w 4603109"/>
                <a:gd name="connsiteY294" fmla="*/ 0 h 924402"/>
                <a:gd name="connsiteX295" fmla="*/ 2382339 w 4603109"/>
                <a:gd name="connsiteY295" fmla="*/ 0 h 924402"/>
                <a:gd name="connsiteX296" fmla="*/ 2390054 w 4603109"/>
                <a:gd name="connsiteY296" fmla="*/ 0 h 924402"/>
                <a:gd name="connsiteX297" fmla="*/ 2419821 w 4603109"/>
                <a:gd name="connsiteY297" fmla="*/ 0 h 924402"/>
                <a:gd name="connsiteX298" fmla="*/ 2427040 w 4603109"/>
                <a:gd name="connsiteY298" fmla="*/ 0 h 924402"/>
                <a:gd name="connsiteX299" fmla="*/ 2436490 w 4603109"/>
                <a:gd name="connsiteY299" fmla="*/ 0 h 924402"/>
                <a:gd name="connsiteX300" fmla="*/ 2444472 w 4603109"/>
                <a:gd name="connsiteY300" fmla="*/ 0 h 924402"/>
                <a:gd name="connsiteX301" fmla="*/ 2448678 w 4603109"/>
                <a:gd name="connsiteY301" fmla="*/ 0 h 924402"/>
                <a:gd name="connsiteX302" fmla="*/ 2450171 w 4603109"/>
                <a:gd name="connsiteY302" fmla="*/ 0 h 924402"/>
                <a:gd name="connsiteX303" fmla="*/ 2450609 w 4603109"/>
                <a:gd name="connsiteY303" fmla="*/ 0 h 924402"/>
                <a:gd name="connsiteX304" fmla="*/ 2463572 w 4603109"/>
                <a:gd name="connsiteY304" fmla="*/ 0 h 924402"/>
                <a:gd name="connsiteX305" fmla="*/ 2471081 w 4603109"/>
                <a:gd name="connsiteY305" fmla="*/ 0 h 924402"/>
                <a:gd name="connsiteX306" fmla="*/ 2472573 w 4603109"/>
                <a:gd name="connsiteY306" fmla="*/ 0 h 924402"/>
                <a:gd name="connsiteX307" fmla="*/ 2474537 w 4603109"/>
                <a:gd name="connsiteY307" fmla="*/ 0 h 924402"/>
                <a:gd name="connsiteX308" fmla="*/ 2475596 w 4603109"/>
                <a:gd name="connsiteY308" fmla="*/ 0 h 924402"/>
                <a:gd name="connsiteX309" fmla="*/ 2477252 w 4603109"/>
                <a:gd name="connsiteY309" fmla="*/ 0 h 924402"/>
                <a:gd name="connsiteX310" fmla="*/ 2478712 w 4603109"/>
                <a:gd name="connsiteY310" fmla="*/ 0 h 924402"/>
                <a:gd name="connsiteX311" fmla="*/ 2478743 w 4603109"/>
                <a:gd name="connsiteY311" fmla="*/ 0 h 924402"/>
                <a:gd name="connsiteX312" fmla="*/ 2480043 w 4603109"/>
                <a:gd name="connsiteY312" fmla="*/ 0 h 924402"/>
                <a:gd name="connsiteX313" fmla="*/ 2499655 w 4603109"/>
                <a:gd name="connsiteY313" fmla="*/ 0 h 924402"/>
                <a:gd name="connsiteX314" fmla="*/ 2501146 w 4603109"/>
                <a:gd name="connsiteY314" fmla="*/ 0 h 924402"/>
                <a:gd name="connsiteX315" fmla="*/ 2505661 w 4603109"/>
                <a:gd name="connsiteY315" fmla="*/ 0 h 924402"/>
                <a:gd name="connsiteX316" fmla="*/ 2508776 w 4603109"/>
                <a:gd name="connsiteY316" fmla="*/ 0 h 924402"/>
                <a:gd name="connsiteX317" fmla="*/ 2510108 w 4603109"/>
                <a:gd name="connsiteY317" fmla="*/ 0 h 924402"/>
                <a:gd name="connsiteX318" fmla="*/ 2524178 w 4603109"/>
                <a:gd name="connsiteY318" fmla="*/ 0 h 924402"/>
                <a:gd name="connsiteX319" fmla="*/ 2525248 w 4603109"/>
                <a:gd name="connsiteY319" fmla="*/ 0 h 924402"/>
                <a:gd name="connsiteX320" fmla="*/ 2525669 w 4603109"/>
                <a:gd name="connsiteY320" fmla="*/ 0 h 924402"/>
                <a:gd name="connsiteX321" fmla="*/ 2552329 w 4603109"/>
                <a:gd name="connsiteY321" fmla="*/ 0 h 924402"/>
                <a:gd name="connsiteX322" fmla="*/ 2552751 w 4603109"/>
                <a:gd name="connsiteY322" fmla="*/ 0 h 924402"/>
                <a:gd name="connsiteX323" fmla="*/ 2554242 w 4603109"/>
                <a:gd name="connsiteY323" fmla="*/ 0 h 924402"/>
                <a:gd name="connsiteX324" fmla="*/ 2574787 w 4603109"/>
                <a:gd name="connsiteY324" fmla="*/ 0 h 924402"/>
                <a:gd name="connsiteX325" fmla="*/ 2576279 w 4603109"/>
                <a:gd name="connsiteY325" fmla="*/ 0 h 924402"/>
                <a:gd name="connsiteX326" fmla="*/ 2576447 w 4603109"/>
                <a:gd name="connsiteY326" fmla="*/ 0 h 924402"/>
                <a:gd name="connsiteX327" fmla="*/ 2577940 w 4603109"/>
                <a:gd name="connsiteY327" fmla="*/ 0 h 924402"/>
                <a:gd name="connsiteX328" fmla="*/ 2603360 w 4603109"/>
                <a:gd name="connsiteY328" fmla="*/ 0 h 924402"/>
                <a:gd name="connsiteX329" fmla="*/ 2604852 w 4603109"/>
                <a:gd name="connsiteY329" fmla="*/ 0 h 924402"/>
                <a:gd name="connsiteX330" fmla="*/ 2605021 w 4603109"/>
                <a:gd name="connsiteY330" fmla="*/ 0 h 924402"/>
                <a:gd name="connsiteX331" fmla="*/ 2605484 w 4603109"/>
                <a:gd name="connsiteY331" fmla="*/ 0 h 924402"/>
                <a:gd name="connsiteX332" fmla="*/ 2606481 w 4603109"/>
                <a:gd name="connsiteY332" fmla="*/ 0 h 924402"/>
                <a:gd name="connsiteX333" fmla="*/ 2606512 w 4603109"/>
                <a:gd name="connsiteY333" fmla="*/ 0 h 924402"/>
                <a:gd name="connsiteX334" fmla="*/ 2606976 w 4603109"/>
                <a:gd name="connsiteY334" fmla="*/ 0 h 924402"/>
                <a:gd name="connsiteX335" fmla="*/ 2618923 w 4603109"/>
                <a:gd name="connsiteY335" fmla="*/ 0 h 924402"/>
                <a:gd name="connsiteX336" fmla="*/ 2621248 w 4603109"/>
                <a:gd name="connsiteY336" fmla="*/ 0 h 924402"/>
                <a:gd name="connsiteX337" fmla="*/ 2622740 w 4603109"/>
                <a:gd name="connsiteY337" fmla="*/ 0 h 924402"/>
                <a:gd name="connsiteX338" fmla="*/ 2627885 w 4603109"/>
                <a:gd name="connsiteY338" fmla="*/ 0 h 924402"/>
                <a:gd name="connsiteX339" fmla="*/ 2629377 w 4603109"/>
                <a:gd name="connsiteY339" fmla="*/ 0 h 924402"/>
                <a:gd name="connsiteX340" fmla="*/ 2634058 w 4603109"/>
                <a:gd name="connsiteY340" fmla="*/ 0 h 924402"/>
                <a:gd name="connsiteX341" fmla="*/ 2635549 w 4603109"/>
                <a:gd name="connsiteY341" fmla="*/ 0 h 924402"/>
                <a:gd name="connsiteX342" fmla="*/ 2636545 w 4603109"/>
                <a:gd name="connsiteY342" fmla="*/ 0 h 924402"/>
                <a:gd name="connsiteX343" fmla="*/ 2648987 w 4603109"/>
                <a:gd name="connsiteY343" fmla="*/ 0 h 924402"/>
                <a:gd name="connsiteX344" fmla="*/ 2649821 w 4603109"/>
                <a:gd name="connsiteY344" fmla="*/ 0 h 924402"/>
                <a:gd name="connsiteX345" fmla="*/ 2651313 w 4603109"/>
                <a:gd name="connsiteY345" fmla="*/ 0 h 924402"/>
                <a:gd name="connsiteX346" fmla="*/ 2651947 w 4603109"/>
                <a:gd name="connsiteY346" fmla="*/ 0 h 924402"/>
                <a:gd name="connsiteX347" fmla="*/ 2653017 w 4603109"/>
                <a:gd name="connsiteY347" fmla="*/ 0 h 924402"/>
                <a:gd name="connsiteX348" fmla="*/ 2653438 w 4603109"/>
                <a:gd name="connsiteY348" fmla="*/ 0 h 924402"/>
                <a:gd name="connsiteX349" fmla="*/ 2656459 w 4603109"/>
                <a:gd name="connsiteY349" fmla="*/ 0 h 924402"/>
                <a:gd name="connsiteX350" fmla="*/ 2657950 w 4603109"/>
                <a:gd name="connsiteY350" fmla="*/ 0 h 924402"/>
                <a:gd name="connsiteX351" fmla="*/ 2665460 w 4603109"/>
                <a:gd name="connsiteY351" fmla="*/ 0 h 924402"/>
                <a:gd name="connsiteX352" fmla="*/ 2680098 w 4603109"/>
                <a:gd name="connsiteY352" fmla="*/ 0 h 924402"/>
                <a:gd name="connsiteX353" fmla="*/ 2680520 w 4603109"/>
                <a:gd name="connsiteY353" fmla="*/ 0 h 924402"/>
                <a:gd name="connsiteX354" fmla="*/ 2682011 w 4603109"/>
                <a:gd name="connsiteY354" fmla="*/ 0 h 924402"/>
                <a:gd name="connsiteX355" fmla="*/ 2692542 w 4603109"/>
                <a:gd name="connsiteY355" fmla="*/ 0 h 924402"/>
                <a:gd name="connsiteX356" fmla="*/ 2702556 w 4603109"/>
                <a:gd name="connsiteY356" fmla="*/ 0 h 924402"/>
                <a:gd name="connsiteX357" fmla="*/ 2704048 w 4603109"/>
                <a:gd name="connsiteY357" fmla="*/ 0 h 924402"/>
                <a:gd name="connsiteX358" fmla="*/ 2724289 w 4603109"/>
                <a:gd name="connsiteY358" fmla="*/ 0 h 924402"/>
                <a:gd name="connsiteX359" fmla="*/ 2731129 w 4603109"/>
                <a:gd name="connsiteY359" fmla="*/ 0 h 924402"/>
                <a:gd name="connsiteX360" fmla="*/ 2732621 w 4603109"/>
                <a:gd name="connsiteY360" fmla="*/ 0 h 924402"/>
                <a:gd name="connsiteX361" fmla="*/ 2733253 w 4603109"/>
                <a:gd name="connsiteY361" fmla="*/ 0 h 924402"/>
                <a:gd name="connsiteX362" fmla="*/ 2734745 w 4603109"/>
                <a:gd name="connsiteY362" fmla="*/ 0 h 924402"/>
                <a:gd name="connsiteX363" fmla="*/ 2746692 w 4603109"/>
                <a:gd name="connsiteY363" fmla="*/ 0 h 924402"/>
                <a:gd name="connsiteX364" fmla="*/ 2749017 w 4603109"/>
                <a:gd name="connsiteY364" fmla="*/ 0 h 924402"/>
                <a:gd name="connsiteX365" fmla="*/ 2750509 w 4603109"/>
                <a:gd name="connsiteY365" fmla="*/ 0 h 924402"/>
                <a:gd name="connsiteX366" fmla="*/ 2754354 w 4603109"/>
                <a:gd name="connsiteY366" fmla="*/ 0 h 924402"/>
                <a:gd name="connsiteX367" fmla="*/ 2755654 w 4603109"/>
                <a:gd name="connsiteY367" fmla="*/ 0 h 924402"/>
                <a:gd name="connsiteX368" fmla="*/ 2757146 w 4603109"/>
                <a:gd name="connsiteY368" fmla="*/ 0 h 924402"/>
                <a:gd name="connsiteX369" fmla="*/ 2761827 w 4603109"/>
                <a:gd name="connsiteY369" fmla="*/ 0 h 924402"/>
                <a:gd name="connsiteX370" fmla="*/ 2763318 w 4603109"/>
                <a:gd name="connsiteY370" fmla="*/ 0 h 924402"/>
                <a:gd name="connsiteX371" fmla="*/ 2776756 w 4603109"/>
                <a:gd name="connsiteY371" fmla="*/ 0 h 924402"/>
                <a:gd name="connsiteX372" fmla="*/ 2777590 w 4603109"/>
                <a:gd name="connsiteY372" fmla="*/ 0 h 924402"/>
                <a:gd name="connsiteX373" fmla="*/ 2779082 w 4603109"/>
                <a:gd name="connsiteY373" fmla="*/ 0 h 924402"/>
                <a:gd name="connsiteX374" fmla="*/ 2783442 w 4603109"/>
                <a:gd name="connsiteY374" fmla="*/ 0 h 924402"/>
                <a:gd name="connsiteX375" fmla="*/ 2784228 w 4603109"/>
                <a:gd name="connsiteY375" fmla="*/ 0 h 924402"/>
                <a:gd name="connsiteX376" fmla="*/ 2785719 w 4603109"/>
                <a:gd name="connsiteY376" fmla="*/ 0 h 924402"/>
                <a:gd name="connsiteX377" fmla="*/ 2786473 w 4603109"/>
                <a:gd name="connsiteY377" fmla="*/ 0 h 924402"/>
                <a:gd name="connsiteX378" fmla="*/ 2793229 w 4603109"/>
                <a:gd name="connsiteY378" fmla="*/ 0 h 924402"/>
                <a:gd name="connsiteX379" fmla="*/ 2799367 w 4603109"/>
                <a:gd name="connsiteY379" fmla="*/ 0 h 924402"/>
                <a:gd name="connsiteX380" fmla="*/ 2813506 w 4603109"/>
                <a:gd name="connsiteY380" fmla="*/ 0 h 924402"/>
                <a:gd name="connsiteX381" fmla="*/ 2820311 w 4603109"/>
                <a:gd name="connsiteY381" fmla="*/ 0 h 924402"/>
                <a:gd name="connsiteX382" fmla="*/ 2827893 w 4603109"/>
                <a:gd name="connsiteY382" fmla="*/ 0 h 924402"/>
                <a:gd name="connsiteX383" fmla="*/ 2827940 w 4603109"/>
                <a:gd name="connsiteY383" fmla="*/ 0 h 924402"/>
                <a:gd name="connsiteX384" fmla="*/ 2829431 w 4603109"/>
                <a:gd name="connsiteY384" fmla="*/ 0 h 924402"/>
                <a:gd name="connsiteX385" fmla="*/ 2829978 w 4603109"/>
                <a:gd name="connsiteY385" fmla="*/ 0 h 924402"/>
                <a:gd name="connsiteX386" fmla="*/ 2852058 w 4603109"/>
                <a:gd name="connsiteY386" fmla="*/ 0 h 924402"/>
                <a:gd name="connsiteX387" fmla="*/ 2857060 w 4603109"/>
                <a:gd name="connsiteY387" fmla="*/ 0 h 924402"/>
                <a:gd name="connsiteX388" fmla="*/ 2857958 w 4603109"/>
                <a:gd name="connsiteY388" fmla="*/ 0 h 924402"/>
                <a:gd name="connsiteX389" fmla="*/ 2871601 w 4603109"/>
                <a:gd name="connsiteY389" fmla="*/ 0 h 924402"/>
                <a:gd name="connsiteX390" fmla="*/ 2882123 w 4603109"/>
                <a:gd name="connsiteY390" fmla="*/ 0 h 924402"/>
                <a:gd name="connsiteX391" fmla="*/ 2894046 w 4603109"/>
                <a:gd name="connsiteY391" fmla="*/ 0 h 924402"/>
                <a:gd name="connsiteX392" fmla="*/ 2903496 w 4603109"/>
                <a:gd name="connsiteY392" fmla="*/ 0 h 924402"/>
                <a:gd name="connsiteX393" fmla="*/ 2911211 w 4603109"/>
                <a:gd name="connsiteY393" fmla="*/ 0 h 924402"/>
                <a:gd name="connsiteX394" fmla="*/ 2914242 w 4603109"/>
                <a:gd name="connsiteY394" fmla="*/ 0 h 924402"/>
                <a:gd name="connsiteX395" fmla="*/ 2914461 w 4603109"/>
                <a:gd name="connsiteY395" fmla="*/ 0 h 924402"/>
                <a:gd name="connsiteX396" fmla="*/ 2924111 w 4603109"/>
                <a:gd name="connsiteY396" fmla="*/ 0 h 924402"/>
                <a:gd name="connsiteX397" fmla="*/ 2927136 w 4603109"/>
                <a:gd name="connsiteY397" fmla="*/ 0 h 924402"/>
                <a:gd name="connsiteX398" fmla="*/ 2933561 w 4603109"/>
                <a:gd name="connsiteY398" fmla="*/ 0 h 924402"/>
                <a:gd name="connsiteX399" fmla="*/ 2939580 w 4603109"/>
                <a:gd name="connsiteY399" fmla="*/ 0 h 924402"/>
                <a:gd name="connsiteX400" fmla="*/ 2941275 w 4603109"/>
                <a:gd name="connsiteY400" fmla="*/ 0 h 924402"/>
                <a:gd name="connsiteX401" fmla="*/ 2941543 w 4603109"/>
                <a:gd name="connsiteY401" fmla="*/ 0 h 924402"/>
                <a:gd name="connsiteX402" fmla="*/ 2945586 w 4603109"/>
                <a:gd name="connsiteY402" fmla="*/ 0 h 924402"/>
                <a:gd name="connsiteX403" fmla="*/ 2950032 w 4603109"/>
                <a:gd name="connsiteY403" fmla="*/ 0 h 924402"/>
                <a:gd name="connsiteX404" fmla="*/ 2955662 w 4603109"/>
                <a:gd name="connsiteY404" fmla="*/ 0 h 924402"/>
                <a:gd name="connsiteX405" fmla="*/ 2955709 w 4603109"/>
                <a:gd name="connsiteY405" fmla="*/ 0 h 924402"/>
                <a:gd name="connsiteX406" fmla="*/ 2957200 w 4603109"/>
                <a:gd name="connsiteY406" fmla="*/ 0 h 924402"/>
                <a:gd name="connsiteX407" fmla="*/ 2957747 w 4603109"/>
                <a:gd name="connsiteY407" fmla="*/ 0 h 924402"/>
                <a:gd name="connsiteX408" fmla="*/ 2968152 w 4603109"/>
                <a:gd name="connsiteY408" fmla="*/ 0 h 924402"/>
                <a:gd name="connsiteX409" fmla="*/ 2969644 w 4603109"/>
                <a:gd name="connsiteY409" fmla="*/ 0 h 924402"/>
                <a:gd name="connsiteX410" fmla="*/ 2972667 w 4603109"/>
                <a:gd name="connsiteY410" fmla="*/ 0 h 924402"/>
                <a:gd name="connsiteX411" fmla="*/ 2977114 w 4603109"/>
                <a:gd name="connsiteY411" fmla="*/ 0 h 924402"/>
                <a:gd name="connsiteX412" fmla="*/ 2984829 w 4603109"/>
                <a:gd name="connsiteY412" fmla="*/ 0 h 924402"/>
                <a:gd name="connsiteX413" fmla="*/ 2985727 w 4603109"/>
                <a:gd name="connsiteY413" fmla="*/ 0 h 924402"/>
                <a:gd name="connsiteX414" fmla="*/ 2999370 w 4603109"/>
                <a:gd name="connsiteY414" fmla="*/ 0 h 924402"/>
                <a:gd name="connsiteX415" fmla="*/ 3021815 w 4603109"/>
                <a:gd name="connsiteY415" fmla="*/ 0 h 924402"/>
                <a:gd name="connsiteX416" fmla="*/ 3031265 w 4603109"/>
                <a:gd name="connsiteY416" fmla="*/ 0 h 924402"/>
                <a:gd name="connsiteX417" fmla="*/ 3042230 w 4603109"/>
                <a:gd name="connsiteY417" fmla="*/ 0 h 924402"/>
                <a:gd name="connsiteX418" fmla="*/ 3044946 w 4603109"/>
                <a:gd name="connsiteY418" fmla="*/ 0 h 924402"/>
                <a:gd name="connsiteX419" fmla="*/ 3051880 w 4603109"/>
                <a:gd name="connsiteY419" fmla="*/ 0 h 924402"/>
                <a:gd name="connsiteX420" fmla="*/ 3061330 w 4603109"/>
                <a:gd name="connsiteY420" fmla="*/ 0 h 924402"/>
                <a:gd name="connsiteX421" fmla="*/ 3067349 w 4603109"/>
                <a:gd name="connsiteY421" fmla="*/ 0 h 924402"/>
                <a:gd name="connsiteX422" fmla="*/ 3069312 w 4603109"/>
                <a:gd name="connsiteY422" fmla="*/ 0 h 924402"/>
                <a:gd name="connsiteX423" fmla="*/ 3073355 w 4603109"/>
                <a:gd name="connsiteY423" fmla="*/ 0 h 924402"/>
                <a:gd name="connsiteX424" fmla="*/ 3073518 w 4603109"/>
                <a:gd name="connsiteY424" fmla="*/ 0 h 924402"/>
                <a:gd name="connsiteX425" fmla="*/ 3075011 w 4603109"/>
                <a:gd name="connsiteY425" fmla="*/ 0 h 924402"/>
                <a:gd name="connsiteX426" fmla="*/ 3077801 w 4603109"/>
                <a:gd name="connsiteY426" fmla="*/ 0 h 924402"/>
                <a:gd name="connsiteX427" fmla="*/ 3095921 w 4603109"/>
                <a:gd name="connsiteY427" fmla="*/ 0 h 924402"/>
                <a:gd name="connsiteX428" fmla="*/ 3097413 w 4603109"/>
                <a:gd name="connsiteY428" fmla="*/ 0 h 924402"/>
                <a:gd name="connsiteX429" fmla="*/ 3100436 w 4603109"/>
                <a:gd name="connsiteY429" fmla="*/ 0 h 924402"/>
                <a:gd name="connsiteX430" fmla="*/ 3103552 w 4603109"/>
                <a:gd name="connsiteY430" fmla="*/ 0 h 924402"/>
                <a:gd name="connsiteX431" fmla="*/ 3104883 w 4603109"/>
                <a:gd name="connsiteY431" fmla="*/ 0 h 924402"/>
                <a:gd name="connsiteX432" fmla="*/ 3120023 w 4603109"/>
                <a:gd name="connsiteY432" fmla="*/ 0 h 924402"/>
                <a:gd name="connsiteX433" fmla="*/ 3120445 w 4603109"/>
                <a:gd name="connsiteY433" fmla="*/ 0 h 924402"/>
                <a:gd name="connsiteX434" fmla="*/ 3149018 w 4603109"/>
                <a:gd name="connsiteY434" fmla="*/ 0 h 924402"/>
                <a:gd name="connsiteX435" fmla="*/ 3150088 w 4603109"/>
                <a:gd name="connsiteY435" fmla="*/ 0 h 924402"/>
                <a:gd name="connsiteX436" fmla="*/ 3150509 w 4603109"/>
                <a:gd name="connsiteY436" fmla="*/ 0 h 924402"/>
                <a:gd name="connsiteX437" fmla="*/ 3171054 w 4603109"/>
                <a:gd name="connsiteY437" fmla="*/ 0 h 924402"/>
                <a:gd name="connsiteX438" fmla="*/ 3172715 w 4603109"/>
                <a:gd name="connsiteY438" fmla="*/ 0 h 924402"/>
                <a:gd name="connsiteX439" fmla="*/ 3199627 w 4603109"/>
                <a:gd name="connsiteY439" fmla="*/ 0 h 924402"/>
                <a:gd name="connsiteX440" fmla="*/ 3201119 w 4603109"/>
                <a:gd name="connsiteY440" fmla="*/ 0 h 924402"/>
                <a:gd name="connsiteX441" fmla="*/ 3201287 w 4603109"/>
                <a:gd name="connsiteY441" fmla="*/ 0 h 924402"/>
                <a:gd name="connsiteX442" fmla="*/ 3201751 w 4603109"/>
                <a:gd name="connsiteY442" fmla="*/ 0 h 924402"/>
                <a:gd name="connsiteX443" fmla="*/ 3202780 w 4603109"/>
                <a:gd name="connsiteY443" fmla="*/ 0 h 924402"/>
                <a:gd name="connsiteX444" fmla="*/ 3217515 w 4603109"/>
                <a:gd name="connsiteY444" fmla="*/ 0 h 924402"/>
                <a:gd name="connsiteX445" fmla="*/ 3224152 w 4603109"/>
                <a:gd name="connsiteY445" fmla="*/ 0 h 924402"/>
                <a:gd name="connsiteX446" fmla="*/ 3230324 w 4603109"/>
                <a:gd name="connsiteY446" fmla="*/ 0 h 924402"/>
                <a:gd name="connsiteX447" fmla="*/ 3231321 w 4603109"/>
                <a:gd name="connsiteY447" fmla="*/ 0 h 924402"/>
                <a:gd name="connsiteX448" fmla="*/ 3231816 w 4603109"/>
                <a:gd name="connsiteY448" fmla="*/ 0 h 924402"/>
                <a:gd name="connsiteX449" fmla="*/ 3243763 w 4603109"/>
                <a:gd name="connsiteY449" fmla="*/ 0 h 924402"/>
                <a:gd name="connsiteX450" fmla="*/ 3246088 w 4603109"/>
                <a:gd name="connsiteY450" fmla="*/ 0 h 924402"/>
                <a:gd name="connsiteX451" fmla="*/ 3247580 w 4603109"/>
                <a:gd name="connsiteY451" fmla="*/ 0 h 924402"/>
                <a:gd name="connsiteX452" fmla="*/ 3247792 w 4603109"/>
                <a:gd name="connsiteY452" fmla="*/ 0 h 924402"/>
                <a:gd name="connsiteX453" fmla="*/ 3248214 w 4603109"/>
                <a:gd name="connsiteY453" fmla="*/ 0 h 924402"/>
                <a:gd name="connsiteX454" fmla="*/ 3252725 w 4603109"/>
                <a:gd name="connsiteY454" fmla="*/ 0 h 924402"/>
                <a:gd name="connsiteX455" fmla="*/ 3254217 w 4603109"/>
                <a:gd name="connsiteY455" fmla="*/ 0 h 924402"/>
                <a:gd name="connsiteX456" fmla="*/ 3260235 w 4603109"/>
                <a:gd name="connsiteY456" fmla="*/ 0 h 924402"/>
                <a:gd name="connsiteX457" fmla="*/ 3276787 w 4603109"/>
                <a:gd name="connsiteY457" fmla="*/ 0 h 924402"/>
                <a:gd name="connsiteX458" fmla="*/ 3277857 w 4603109"/>
                <a:gd name="connsiteY458" fmla="*/ 0 h 924402"/>
                <a:gd name="connsiteX459" fmla="*/ 3278278 w 4603109"/>
                <a:gd name="connsiteY459" fmla="*/ 0 h 924402"/>
                <a:gd name="connsiteX460" fmla="*/ 3290300 w 4603109"/>
                <a:gd name="connsiteY460" fmla="*/ 0 h 924402"/>
                <a:gd name="connsiteX461" fmla="*/ 3298823 w 4603109"/>
                <a:gd name="connsiteY461" fmla="*/ 0 h 924402"/>
                <a:gd name="connsiteX462" fmla="*/ 3327396 w 4603109"/>
                <a:gd name="connsiteY462" fmla="*/ 0 h 924402"/>
                <a:gd name="connsiteX463" fmla="*/ 3328888 w 4603109"/>
                <a:gd name="connsiteY463" fmla="*/ 0 h 924402"/>
                <a:gd name="connsiteX464" fmla="*/ 3329520 w 4603109"/>
                <a:gd name="connsiteY464" fmla="*/ 0 h 924402"/>
                <a:gd name="connsiteX465" fmla="*/ 3345284 w 4603109"/>
                <a:gd name="connsiteY465" fmla="*/ 0 h 924402"/>
                <a:gd name="connsiteX466" fmla="*/ 3349129 w 4603109"/>
                <a:gd name="connsiteY466" fmla="*/ 0 h 924402"/>
                <a:gd name="connsiteX467" fmla="*/ 3351921 w 4603109"/>
                <a:gd name="connsiteY467" fmla="*/ 0 h 924402"/>
                <a:gd name="connsiteX468" fmla="*/ 3358093 w 4603109"/>
                <a:gd name="connsiteY468" fmla="*/ 0 h 924402"/>
                <a:gd name="connsiteX469" fmla="*/ 3359585 w 4603109"/>
                <a:gd name="connsiteY469" fmla="*/ 0 h 924402"/>
                <a:gd name="connsiteX470" fmla="*/ 3371532 w 4603109"/>
                <a:gd name="connsiteY470" fmla="*/ 0 h 924402"/>
                <a:gd name="connsiteX471" fmla="*/ 3373857 w 4603109"/>
                <a:gd name="connsiteY471" fmla="*/ 0 h 924402"/>
                <a:gd name="connsiteX472" fmla="*/ 3375349 w 4603109"/>
                <a:gd name="connsiteY472" fmla="*/ 0 h 924402"/>
                <a:gd name="connsiteX473" fmla="*/ 3380494 w 4603109"/>
                <a:gd name="connsiteY473" fmla="*/ 0 h 924402"/>
                <a:gd name="connsiteX474" fmla="*/ 3381986 w 4603109"/>
                <a:gd name="connsiteY474" fmla="*/ 0 h 924402"/>
                <a:gd name="connsiteX475" fmla="*/ 3388004 w 4603109"/>
                <a:gd name="connsiteY475" fmla="*/ 0 h 924402"/>
                <a:gd name="connsiteX476" fmla="*/ 3408282 w 4603109"/>
                <a:gd name="connsiteY476" fmla="*/ 0 h 924402"/>
                <a:gd name="connsiteX477" fmla="*/ 3418069 w 4603109"/>
                <a:gd name="connsiteY477" fmla="*/ 0 h 924402"/>
                <a:gd name="connsiteX478" fmla="*/ 3424207 w 4603109"/>
                <a:gd name="connsiteY478" fmla="*/ 0 h 924402"/>
                <a:gd name="connsiteX479" fmla="*/ 3424753 w 4603109"/>
                <a:gd name="connsiteY479" fmla="*/ 0 h 924402"/>
                <a:gd name="connsiteX480" fmla="*/ 3452733 w 4603109"/>
                <a:gd name="connsiteY480" fmla="*/ 0 h 924402"/>
                <a:gd name="connsiteX481" fmla="*/ 3454818 w 4603109"/>
                <a:gd name="connsiteY481" fmla="*/ 0 h 924402"/>
                <a:gd name="connsiteX482" fmla="*/ 3476898 w 4603109"/>
                <a:gd name="connsiteY482" fmla="*/ 0 h 924402"/>
                <a:gd name="connsiteX483" fmla="*/ 3496441 w 4603109"/>
                <a:gd name="connsiteY483" fmla="*/ 0 h 924402"/>
                <a:gd name="connsiteX484" fmla="*/ 3509236 w 4603109"/>
                <a:gd name="connsiteY484" fmla="*/ 0 h 924402"/>
                <a:gd name="connsiteX485" fmla="*/ 3518886 w 4603109"/>
                <a:gd name="connsiteY485" fmla="*/ 0 h 924402"/>
                <a:gd name="connsiteX486" fmla="*/ 3528336 w 4603109"/>
                <a:gd name="connsiteY486" fmla="*/ 0 h 924402"/>
                <a:gd name="connsiteX487" fmla="*/ 3536051 w 4603109"/>
                <a:gd name="connsiteY487" fmla="*/ 0 h 924402"/>
                <a:gd name="connsiteX488" fmla="*/ 3539301 w 4603109"/>
                <a:gd name="connsiteY488" fmla="*/ 0 h 924402"/>
                <a:gd name="connsiteX489" fmla="*/ 3540361 w 4603109"/>
                <a:gd name="connsiteY489" fmla="*/ 0 h 924402"/>
                <a:gd name="connsiteX490" fmla="*/ 3544807 w 4603109"/>
                <a:gd name="connsiteY490" fmla="*/ 0 h 924402"/>
                <a:gd name="connsiteX491" fmla="*/ 3551976 w 4603109"/>
                <a:gd name="connsiteY491" fmla="*/ 0 h 924402"/>
                <a:gd name="connsiteX492" fmla="*/ 3552522 w 4603109"/>
                <a:gd name="connsiteY492" fmla="*/ 0 h 924402"/>
                <a:gd name="connsiteX493" fmla="*/ 3564420 w 4603109"/>
                <a:gd name="connsiteY493" fmla="*/ 0 h 924402"/>
                <a:gd name="connsiteX494" fmla="*/ 3570426 w 4603109"/>
                <a:gd name="connsiteY494" fmla="*/ 0 h 924402"/>
                <a:gd name="connsiteX495" fmla="*/ 3574872 w 4603109"/>
                <a:gd name="connsiteY495" fmla="*/ 0 h 924402"/>
                <a:gd name="connsiteX496" fmla="*/ 3580502 w 4603109"/>
                <a:gd name="connsiteY496" fmla="*/ 0 h 924402"/>
                <a:gd name="connsiteX497" fmla="*/ 3582587 w 4603109"/>
                <a:gd name="connsiteY497" fmla="*/ 0 h 924402"/>
                <a:gd name="connsiteX498" fmla="*/ 3624210 w 4603109"/>
                <a:gd name="connsiteY498" fmla="*/ 0 h 924402"/>
                <a:gd name="connsiteX499" fmla="*/ 3637005 w 4603109"/>
                <a:gd name="connsiteY499" fmla="*/ 0 h 924402"/>
                <a:gd name="connsiteX500" fmla="*/ 3646655 w 4603109"/>
                <a:gd name="connsiteY500" fmla="*/ 0 h 924402"/>
                <a:gd name="connsiteX501" fmla="*/ 3656105 w 4603109"/>
                <a:gd name="connsiteY501" fmla="*/ 0 h 924402"/>
                <a:gd name="connsiteX502" fmla="*/ 3667070 w 4603109"/>
                <a:gd name="connsiteY502" fmla="*/ 0 h 924402"/>
                <a:gd name="connsiteX503" fmla="*/ 3668130 w 4603109"/>
                <a:gd name="connsiteY503" fmla="*/ 0 h 924402"/>
                <a:gd name="connsiteX504" fmla="*/ 3669786 w 4603109"/>
                <a:gd name="connsiteY504" fmla="*/ 0 h 924402"/>
                <a:gd name="connsiteX505" fmla="*/ 3672576 w 4603109"/>
                <a:gd name="connsiteY505" fmla="*/ 0 h 924402"/>
                <a:gd name="connsiteX506" fmla="*/ 3692189 w 4603109"/>
                <a:gd name="connsiteY506" fmla="*/ 0 h 924402"/>
                <a:gd name="connsiteX507" fmla="*/ 3698195 w 4603109"/>
                <a:gd name="connsiteY507" fmla="*/ 0 h 924402"/>
                <a:gd name="connsiteX508" fmla="*/ 3702641 w 4603109"/>
                <a:gd name="connsiteY508" fmla="*/ 0 h 924402"/>
                <a:gd name="connsiteX509" fmla="*/ 3744863 w 4603109"/>
                <a:gd name="connsiteY509" fmla="*/ 0 h 924402"/>
                <a:gd name="connsiteX510" fmla="*/ 3745285 w 4603109"/>
                <a:gd name="connsiteY510" fmla="*/ 0 h 924402"/>
                <a:gd name="connsiteX511" fmla="*/ 3795894 w 4603109"/>
                <a:gd name="connsiteY511" fmla="*/ 0 h 924402"/>
                <a:gd name="connsiteX512" fmla="*/ 3797555 w 4603109"/>
                <a:gd name="connsiteY512" fmla="*/ 0 h 924402"/>
                <a:gd name="connsiteX513" fmla="*/ 3826591 w 4603109"/>
                <a:gd name="connsiteY513" fmla="*/ 0 h 924402"/>
                <a:gd name="connsiteX514" fmla="*/ 3842355 w 4603109"/>
                <a:gd name="connsiteY514" fmla="*/ 0 h 924402"/>
                <a:gd name="connsiteX515" fmla="*/ 3848992 w 4603109"/>
                <a:gd name="connsiteY515" fmla="*/ 0 h 924402"/>
                <a:gd name="connsiteX516" fmla="*/ 3872632 w 4603109"/>
                <a:gd name="connsiteY516" fmla="*/ 0 h 924402"/>
                <a:gd name="connsiteX517" fmla="*/ 3873054 w 4603109"/>
                <a:gd name="connsiteY517" fmla="*/ 0 h 924402"/>
                <a:gd name="connsiteX518" fmla="*/ 3885075 w 4603109"/>
                <a:gd name="connsiteY518" fmla="*/ 0 h 924402"/>
                <a:gd name="connsiteX519" fmla="*/ 3923663 w 4603109"/>
                <a:gd name="connsiteY519" fmla="*/ 0 h 924402"/>
                <a:gd name="connsiteX520" fmla="*/ 3954360 w 4603109"/>
                <a:gd name="connsiteY520" fmla="*/ 0 h 924402"/>
                <a:gd name="connsiteX521" fmla="*/ 3970124 w 4603109"/>
                <a:gd name="connsiteY521" fmla="*/ 0 h 924402"/>
                <a:gd name="connsiteX522" fmla="*/ 3976761 w 4603109"/>
                <a:gd name="connsiteY522" fmla="*/ 0 h 924402"/>
                <a:gd name="connsiteX523" fmla="*/ 4012844 w 4603109"/>
                <a:gd name="connsiteY523" fmla="*/ 0 h 924402"/>
                <a:gd name="connsiteX524" fmla="*/ 4049593 w 4603109"/>
                <a:gd name="connsiteY524" fmla="*/ 0 h 924402"/>
                <a:gd name="connsiteX525" fmla="*/ 4169647 w 4603109"/>
                <a:gd name="connsiteY525" fmla="*/ 0 h 924402"/>
                <a:gd name="connsiteX526" fmla="*/ 4177362 w 4603109"/>
                <a:gd name="connsiteY526" fmla="*/ 0 h 924402"/>
                <a:gd name="connsiteX527" fmla="*/ 4297416 w 4603109"/>
                <a:gd name="connsiteY527" fmla="*/ 0 h 924402"/>
                <a:gd name="connsiteX528" fmla="*/ 4379339 w 4603109"/>
                <a:gd name="connsiteY528" fmla="*/ 47054 h 924402"/>
                <a:gd name="connsiteX529" fmla="*/ 4591731 w 4603109"/>
                <a:gd name="connsiteY529" fmla="*/ 415146 h 924402"/>
                <a:gd name="connsiteX530" fmla="*/ 4591731 w 4603109"/>
                <a:gd name="connsiteY530" fmla="*/ 509257 h 924402"/>
                <a:gd name="connsiteX531" fmla="*/ 4379339 w 4603109"/>
                <a:gd name="connsiteY531" fmla="*/ 877348 h 924402"/>
                <a:gd name="connsiteX532" fmla="*/ 4297416 w 4603109"/>
                <a:gd name="connsiteY532" fmla="*/ 924402 h 924402"/>
                <a:gd name="connsiteX533" fmla="*/ 4169647 w 4603109"/>
                <a:gd name="connsiteY533" fmla="*/ 924402 h 924402"/>
                <a:gd name="connsiteX534" fmla="*/ 3976761 w 4603109"/>
                <a:gd name="connsiteY534" fmla="*/ 924402 h 924402"/>
                <a:gd name="connsiteX535" fmla="*/ 3872632 w 4603109"/>
                <a:gd name="connsiteY535" fmla="*/ 924402 h 924402"/>
                <a:gd name="connsiteX536" fmla="*/ 3848992 w 4603109"/>
                <a:gd name="connsiteY536" fmla="*/ 924402 h 924402"/>
                <a:gd name="connsiteX537" fmla="*/ 3744863 w 4603109"/>
                <a:gd name="connsiteY537" fmla="*/ 924402 h 924402"/>
                <a:gd name="connsiteX538" fmla="*/ 3702641 w 4603109"/>
                <a:gd name="connsiteY538" fmla="*/ 924402 h 924402"/>
                <a:gd name="connsiteX539" fmla="*/ 3672576 w 4603109"/>
                <a:gd name="connsiteY539" fmla="*/ 924402 h 924402"/>
                <a:gd name="connsiteX540" fmla="*/ 3656105 w 4603109"/>
                <a:gd name="connsiteY540" fmla="*/ 924402 h 924402"/>
                <a:gd name="connsiteX541" fmla="*/ 3574872 w 4603109"/>
                <a:gd name="connsiteY541" fmla="*/ 924402 h 924402"/>
                <a:gd name="connsiteX542" fmla="*/ 3551976 w 4603109"/>
                <a:gd name="connsiteY542" fmla="*/ 924402 h 924402"/>
                <a:gd name="connsiteX543" fmla="*/ 3544807 w 4603109"/>
                <a:gd name="connsiteY543" fmla="*/ 924402 h 924402"/>
                <a:gd name="connsiteX544" fmla="*/ 3528336 w 4603109"/>
                <a:gd name="connsiteY544" fmla="*/ 924402 h 924402"/>
                <a:gd name="connsiteX545" fmla="*/ 3424207 w 4603109"/>
                <a:gd name="connsiteY545" fmla="*/ 924402 h 924402"/>
                <a:gd name="connsiteX546" fmla="*/ 3381986 w 4603109"/>
                <a:gd name="connsiteY546" fmla="*/ 924402 h 924402"/>
                <a:gd name="connsiteX547" fmla="*/ 3380494 w 4603109"/>
                <a:gd name="connsiteY547" fmla="*/ 924402 h 924402"/>
                <a:gd name="connsiteX548" fmla="*/ 3351921 w 4603109"/>
                <a:gd name="connsiteY548" fmla="*/ 924402 h 924402"/>
                <a:gd name="connsiteX549" fmla="*/ 3277857 w 4603109"/>
                <a:gd name="connsiteY549" fmla="*/ 924402 h 924402"/>
                <a:gd name="connsiteX550" fmla="*/ 3254217 w 4603109"/>
                <a:gd name="connsiteY550" fmla="*/ 924402 h 924402"/>
                <a:gd name="connsiteX551" fmla="*/ 3252725 w 4603109"/>
                <a:gd name="connsiteY551" fmla="*/ 924402 h 924402"/>
                <a:gd name="connsiteX552" fmla="*/ 3247792 w 4603109"/>
                <a:gd name="connsiteY552" fmla="*/ 924402 h 924402"/>
                <a:gd name="connsiteX553" fmla="*/ 3231321 w 4603109"/>
                <a:gd name="connsiteY553" fmla="*/ 924402 h 924402"/>
                <a:gd name="connsiteX554" fmla="*/ 3224152 w 4603109"/>
                <a:gd name="connsiteY554" fmla="*/ 924402 h 924402"/>
                <a:gd name="connsiteX555" fmla="*/ 3150088 w 4603109"/>
                <a:gd name="connsiteY555" fmla="*/ 924402 h 924402"/>
                <a:gd name="connsiteX556" fmla="*/ 3120023 w 4603109"/>
                <a:gd name="connsiteY556" fmla="*/ 924402 h 924402"/>
                <a:gd name="connsiteX557" fmla="*/ 3104883 w 4603109"/>
                <a:gd name="connsiteY557" fmla="*/ 924402 h 924402"/>
                <a:gd name="connsiteX558" fmla="*/ 3103552 w 4603109"/>
                <a:gd name="connsiteY558" fmla="*/ 924402 h 924402"/>
                <a:gd name="connsiteX559" fmla="*/ 3077801 w 4603109"/>
                <a:gd name="connsiteY559" fmla="*/ 924402 h 924402"/>
                <a:gd name="connsiteX560" fmla="*/ 3061330 w 4603109"/>
                <a:gd name="connsiteY560" fmla="*/ 924402 h 924402"/>
                <a:gd name="connsiteX561" fmla="*/ 3031265 w 4603109"/>
                <a:gd name="connsiteY561" fmla="*/ 924402 h 924402"/>
                <a:gd name="connsiteX562" fmla="*/ 2977114 w 4603109"/>
                <a:gd name="connsiteY562" fmla="*/ 924402 h 924402"/>
                <a:gd name="connsiteX563" fmla="*/ 2957200 w 4603109"/>
                <a:gd name="connsiteY563" fmla="*/ 924402 h 924402"/>
                <a:gd name="connsiteX564" fmla="*/ 2955709 w 4603109"/>
                <a:gd name="connsiteY564" fmla="*/ 924402 h 924402"/>
                <a:gd name="connsiteX565" fmla="*/ 2950032 w 4603109"/>
                <a:gd name="connsiteY565" fmla="*/ 924402 h 924402"/>
                <a:gd name="connsiteX566" fmla="*/ 2933561 w 4603109"/>
                <a:gd name="connsiteY566" fmla="*/ 924402 h 924402"/>
                <a:gd name="connsiteX567" fmla="*/ 2927136 w 4603109"/>
                <a:gd name="connsiteY567" fmla="*/ 924402 h 924402"/>
                <a:gd name="connsiteX568" fmla="*/ 2903496 w 4603109"/>
                <a:gd name="connsiteY568" fmla="*/ 924402 h 924402"/>
                <a:gd name="connsiteX569" fmla="*/ 2829431 w 4603109"/>
                <a:gd name="connsiteY569" fmla="*/ 924402 h 924402"/>
                <a:gd name="connsiteX570" fmla="*/ 2827940 w 4603109"/>
                <a:gd name="connsiteY570" fmla="*/ 924402 h 924402"/>
                <a:gd name="connsiteX571" fmla="*/ 2799367 w 4603109"/>
                <a:gd name="connsiteY571" fmla="*/ 924402 h 924402"/>
                <a:gd name="connsiteX572" fmla="*/ 2785719 w 4603109"/>
                <a:gd name="connsiteY572" fmla="*/ 924402 h 924402"/>
                <a:gd name="connsiteX573" fmla="*/ 2784228 w 4603109"/>
                <a:gd name="connsiteY573" fmla="*/ 924402 h 924402"/>
                <a:gd name="connsiteX574" fmla="*/ 2757146 w 4603109"/>
                <a:gd name="connsiteY574" fmla="*/ 924402 h 924402"/>
                <a:gd name="connsiteX575" fmla="*/ 2755654 w 4603109"/>
                <a:gd name="connsiteY575" fmla="*/ 924402 h 924402"/>
                <a:gd name="connsiteX576" fmla="*/ 2680098 w 4603109"/>
                <a:gd name="connsiteY576" fmla="*/ 924402 h 924402"/>
                <a:gd name="connsiteX577" fmla="*/ 2657950 w 4603109"/>
                <a:gd name="connsiteY577" fmla="*/ 924402 h 924402"/>
                <a:gd name="connsiteX578" fmla="*/ 2656459 w 4603109"/>
                <a:gd name="connsiteY578" fmla="*/ 924402 h 924402"/>
                <a:gd name="connsiteX579" fmla="*/ 2653017 w 4603109"/>
                <a:gd name="connsiteY579" fmla="*/ 924402 h 924402"/>
                <a:gd name="connsiteX580" fmla="*/ 2636545 w 4603109"/>
                <a:gd name="connsiteY580" fmla="*/ 924402 h 924402"/>
                <a:gd name="connsiteX581" fmla="*/ 2629377 w 4603109"/>
                <a:gd name="connsiteY581" fmla="*/ 924402 h 924402"/>
                <a:gd name="connsiteX582" fmla="*/ 2627885 w 4603109"/>
                <a:gd name="connsiteY582" fmla="*/ 924402 h 924402"/>
                <a:gd name="connsiteX583" fmla="*/ 2606481 w 4603109"/>
                <a:gd name="connsiteY583" fmla="*/ 924402 h 924402"/>
                <a:gd name="connsiteX584" fmla="*/ 2552329 w 4603109"/>
                <a:gd name="connsiteY584" fmla="*/ 924402 h 924402"/>
                <a:gd name="connsiteX585" fmla="*/ 2525248 w 4603109"/>
                <a:gd name="connsiteY585" fmla="*/ 924402 h 924402"/>
                <a:gd name="connsiteX586" fmla="*/ 2510108 w 4603109"/>
                <a:gd name="connsiteY586" fmla="*/ 924402 h 924402"/>
                <a:gd name="connsiteX587" fmla="*/ 2508776 w 4603109"/>
                <a:gd name="connsiteY587" fmla="*/ 924402 h 924402"/>
                <a:gd name="connsiteX588" fmla="*/ 2480043 w 4603109"/>
                <a:gd name="connsiteY588" fmla="*/ 924402 h 924402"/>
                <a:gd name="connsiteX589" fmla="*/ 2478712 w 4603109"/>
                <a:gd name="connsiteY589" fmla="*/ 924402 h 924402"/>
                <a:gd name="connsiteX590" fmla="*/ 2463572 w 4603109"/>
                <a:gd name="connsiteY590" fmla="*/ 924402 h 924402"/>
                <a:gd name="connsiteX591" fmla="*/ 2436490 w 4603109"/>
                <a:gd name="connsiteY591" fmla="*/ 924402 h 924402"/>
                <a:gd name="connsiteX592" fmla="*/ 2382339 w 4603109"/>
                <a:gd name="connsiteY592" fmla="*/ 924402 h 924402"/>
                <a:gd name="connsiteX593" fmla="*/ 2360934 w 4603109"/>
                <a:gd name="connsiteY593" fmla="*/ 924402 h 924402"/>
                <a:gd name="connsiteX594" fmla="*/ 2359443 w 4603109"/>
                <a:gd name="connsiteY594" fmla="*/ 924402 h 924402"/>
                <a:gd name="connsiteX595" fmla="*/ 2352274 w 4603109"/>
                <a:gd name="connsiteY595" fmla="*/ 924402 h 924402"/>
                <a:gd name="connsiteX596" fmla="*/ 2335803 w 4603109"/>
                <a:gd name="connsiteY596" fmla="*/ 924402 h 924402"/>
                <a:gd name="connsiteX597" fmla="*/ 2332360 w 4603109"/>
                <a:gd name="connsiteY597" fmla="*/ 924402 h 924402"/>
                <a:gd name="connsiteX598" fmla="*/ 2332328 w 4603109"/>
                <a:gd name="connsiteY598" fmla="*/ 924402 h 924402"/>
                <a:gd name="connsiteX599" fmla="*/ 2330869 w 4603109"/>
                <a:gd name="connsiteY599" fmla="*/ 924402 h 924402"/>
                <a:gd name="connsiteX600" fmla="*/ 2308721 w 4603109"/>
                <a:gd name="connsiteY600" fmla="*/ 924402 h 924402"/>
                <a:gd name="connsiteX601" fmla="*/ 2233165 w 4603109"/>
                <a:gd name="connsiteY601" fmla="*/ 924402 h 924402"/>
                <a:gd name="connsiteX602" fmla="*/ 2231674 w 4603109"/>
                <a:gd name="connsiteY602" fmla="*/ 924402 h 924402"/>
                <a:gd name="connsiteX603" fmla="*/ 2204591 w 4603109"/>
                <a:gd name="connsiteY603" fmla="*/ 924402 h 924402"/>
                <a:gd name="connsiteX604" fmla="*/ 2204559 w 4603109"/>
                <a:gd name="connsiteY604" fmla="*/ 924402 h 924402"/>
                <a:gd name="connsiteX605" fmla="*/ 2203100 w 4603109"/>
                <a:gd name="connsiteY605" fmla="*/ 924402 h 924402"/>
                <a:gd name="connsiteX606" fmla="*/ 2189452 w 4603109"/>
                <a:gd name="connsiteY606" fmla="*/ 924402 h 924402"/>
                <a:gd name="connsiteX607" fmla="*/ 2160879 w 4603109"/>
                <a:gd name="connsiteY607" fmla="*/ 924402 h 924402"/>
                <a:gd name="connsiteX608" fmla="*/ 2159388 w 4603109"/>
                <a:gd name="connsiteY608" fmla="*/ 924402 h 924402"/>
                <a:gd name="connsiteX609" fmla="*/ 2085323 w 4603109"/>
                <a:gd name="connsiteY609" fmla="*/ 924402 h 924402"/>
                <a:gd name="connsiteX610" fmla="*/ 2077294 w 4603109"/>
                <a:gd name="connsiteY610" fmla="*/ 924402 h 924402"/>
                <a:gd name="connsiteX611" fmla="*/ 2061683 w 4603109"/>
                <a:gd name="connsiteY611" fmla="*/ 924402 h 924402"/>
                <a:gd name="connsiteX612" fmla="*/ 2055258 w 4603109"/>
                <a:gd name="connsiteY612" fmla="*/ 924402 h 924402"/>
                <a:gd name="connsiteX613" fmla="*/ 2038787 w 4603109"/>
                <a:gd name="connsiteY613" fmla="*/ 924402 h 924402"/>
                <a:gd name="connsiteX614" fmla="*/ 2033110 w 4603109"/>
                <a:gd name="connsiteY614" fmla="*/ 924402 h 924402"/>
                <a:gd name="connsiteX615" fmla="*/ 2031619 w 4603109"/>
                <a:gd name="connsiteY615" fmla="*/ 924402 h 924402"/>
                <a:gd name="connsiteX616" fmla="*/ 2011705 w 4603109"/>
                <a:gd name="connsiteY616" fmla="*/ 924402 h 924402"/>
                <a:gd name="connsiteX617" fmla="*/ 1957554 w 4603109"/>
                <a:gd name="connsiteY617" fmla="*/ 924402 h 924402"/>
                <a:gd name="connsiteX618" fmla="*/ 1949525 w 4603109"/>
                <a:gd name="connsiteY618" fmla="*/ 924402 h 924402"/>
                <a:gd name="connsiteX619" fmla="*/ 1927489 w 4603109"/>
                <a:gd name="connsiteY619" fmla="*/ 924402 h 924402"/>
                <a:gd name="connsiteX620" fmla="*/ 1911018 w 4603109"/>
                <a:gd name="connsiteY620" fmla="*/ 924402 h 924402"/>
                <a:gd name="connsiteX621" fmla="*/ 1907543 w 4603109"/>
                <a:gd name="connsiteY621" fmla="*/ 924402 h 924402"/>
                <a:gd name="connsiteX622" fmla="*/ 1885268 w 4603109"/>
                <a:gd name="connsiteY622" fmla="*/ 924402 h 924402"/>
                <a:gd name="connsiteX623" fmla="*/ 1883936 w 4603109"/>
                <a:gd name="connsiteY623" fmla="*/ 924402 h 924402"/>
                <a:gd name="connsiteX624" fmla="*/ 1868796 w 4603109"/>
                <a:gd name="connsiteY624" fmla="*/ 924402 h 924402"/>
                <a:gd name="connsiteX625" fmla="*/ 1838732 w 4603109"/>
                <a:gd name="connsiteY625" fmla="*/ 924402 h 924402"/>
                <a:gd name="connsiteX626" fmla="*/ 1779774 w 4603109"/>
                <a:gd name="connsiteY626" fmla="*/ 924402 h 924402"/>
                <a:gd name="connsiteX627" fmla="*/ 1764668 w 4603109"/>
                <a:gd name="connsiteY627" fmla="*/ 924402 h 924402"/>
                <a:gd name="connsiteX628" fmla="*/ 1757499 w 4603109"/>
                <a:gd name="connsiteY628" fmla="*/ 924402 h 924402"/>
                <a:gd name="connsiteX629" fmla="*/ 1741027 w 4603109"/>
                <a:gd name="connsiteY629" fmla="*/ 924402 h 924402"/>
                <a:gd name="connsiteX630" fmla="*/ 1737552 w 4603109"/>
                <a:gd name="connsiteY630" fmla="*/ 924402 h 924402"/>
                <a:gd name="connsiteX631" fmla="*/ 1736094 w 4603109"/>
                <a:gd name="connsiteY631" fmla="*/ 924402 h 924402"/>
                <a:gd name="connsiteX632" fmla="*/ 1734603 w 4603109"/>
                <a:gd name="connsiteY632" fmla="*/ 924402 h 924402"/>
                <a:gd name="connsiteX633" fmla="*/ 1710963 w 4603109"/>
                <a:gd name="connsiteY633" fmla="*/ 924402 h 924402"/>
                <a:gd name="connsiteX634" fmla="*/ 1707488 w 4603109"/>
                <a:gd name="connsiteY634" fmla="*/ 924402 h 924402"/>
                <a:gd name="connsiteX635" fmla="*/ 1652509 w 4603109"/>
                <a:gd name="connsiteY635" fmla="*/ 924402 h 924402"/>
                <a:gd name="connsiteX636" fmla="*/ 1636899 w 4603109"/>
                <a:gd name="connsiteY636" fmla="*/ 924402 h 924402"/>
                <a:gd name="connsiteX637" fmla="*/ 1609783 w 4603109"/>
                <a:gd name="connsiteY637" fmla="*/ 924402 h 924402"/>
                <a:gd name="connsiteX638" fmla="*/ 1608325 w 4603109"/>
                <a:gd name="connsiteY638" fmla="*/ 924402 h 924402"/>
                <a:gd name="connsiteX639" fmla="*/ 1606834 w 4603109"/>
                <a:gd name="connsiteY639" fmla="*/ 924402 h 924402"/>
                <a:gd name="connsiteX640" fmla="*/ 1579719 w 4603109"/>
                <a:gd name="connsiteY640" fmla="*/ 924402 h 924402"/>
                <a:gd name="connsiteX641" fmla="*/ 1564612 w 4603109"/>
                <a:gd name="connsiteY641" fmla="*/ 924402 h 924402"/>
                <a:gd name="connsiteX642" fmla="*/ 1524740 w 4603109"/>
                <a:gd name="connsiteY642" fmla="*/ 924402 h 924402"/>
                <a:gd name="connsiteX643" fmla="*/ 1482518 w 4603109"/>
                <a:gd name="connsiteY643" fmla="*/ 924402 h 924402"/>
                <a:gd name="connsiteX644" fmla="*/ 1460483 w 4603109"/>
                <a:gd name="connsiteY644" fmla="*/ 924402 h 924402"/>
                <a:gd name="connsiteX645" fmla="*/ 1452454 w 4603109"/>
                <a:gd name="connsiteY645" fmla="*/ 924402 h 924402"/>
                <a:gd name="connsiteX646" fmla="*/ 1444011 w 4603109"/>
                <a:gd name="connsiteY646" fmla="*/ 924402 h 924402"/>
                <a:gd name="connsiteX647" fmla="*/ 1436843 w 4603109"/>
                <a:gd name="connsiteY647" fmla="*/ 924402 h 924402"/>
                <a:gd name="connsiteX648" fmla="*/ 1413947 w 4603109"/>
                <a:gd name="connsiteY648" fmla="*/ 924402 h 924402"/>
                <a:gd name="connsiteX649" fmla="*/ 1354749 w 4603109"/>
                <a:gd name="connsiteY649" fmla="*/ 924402 h 924402"/>
                <a:gd name="connsiteX650" fmla="*/ 1332714 w 4603109"/>
                <a:gd name="connsiteY650" fmla="*/ 924402 h 924402"/>
                <a:gd name="connsiteX651" fmla="*/ 1324685 w 4603109"/>
                <a:gd name="connsiteY651" fmla="*/ 924402 h 924402"/>
                <a:gd name="connsiteX652" fmla="*/ 1316242 w 4603109"/>
                <a:gd name="connsiteY652" fmla="*/ 924402 h 924402"/>
                <a:gd name="connsiteX653" fmla="*/ 1312767 w 4603109"/>
                <a:gd name="connsiteY653" fmla="*/ 924402 h 924402"/>
                <a:gd name="connsiteX654" fmla="*/ 1286178 w 4603109"/>
                <a:gd name="connsiteY654" fmla="*/ 924402 h 924402"/>
                <a:gd name="connsiteX655" fmla="*/ 1282703 w 4603109"/>
                <a:gd name="connsiteY655" fmla="*/ 924402 h 924402"/>
                <a:gd name="connsiteX656" fmla="*/ 1243956 w 4603109"/>
                <a:gd name="connsiteY656" fmla="*/ 924402 h 924402"/>
                <a:gd name="connsiteX657" fmla="*/ 1184998 w 4603109"/>
                <a:gd name="connsiteY657" fmla="*/ 924402 h 924402"/>
                <a:gd name="connsiteX658" fmla="*/ 1154934 w 4603109"/>
                <a:gd name="connsiteY658" fmla="*/ 924402 h 924402"/>
                <a:gd name="connsiteX659" fmla="*/ 1139828 w 4603109"/>
                <a:gd name="connsiteY659" fmla="*/ 924402 h 924402"/>
                <a:gd name="connsiteX660" fmla="*/ 1116187 w 4603109"/>
                <a:gd name="connsiteY660" fmla="*/ 924402 h 924402"/>
                <a:gd name="connsiteX661" fmla="*/ 1112712 w 4603109"/>
                <a:gd name="connsiteY661" fmla="*/ 924402 h 924402"/>
                <a:gd name="connsiteX662" fmla="*/ 1057734 w 4603109"/>
                <a:gd name="connsiteY662" fmla="*/ 924402 h 924402"/>
                <a:gd name="connsiteX663" fmla="*/ 1027669 w 4603109"/>
                <a:gd name="connsiteY663" fmla="*/ 924402 h 924402"/>
                <a:gd name="connsiteX664" fmla="*/ 1012059 w 4603109"/>
                <a:gd name="connsiteY664" fmla="*/ 924402 h 924402"/>
                <a:gd name="connsiteX665" fmla="*/ 984943 w 4603109"/>
                <a:gd name="connsiteY665" fmla="*/ 924402 h 924402"/>
                <a:gd name="connsiteX666" fmla="*/ 929965 w 4603109"/>
                <a:gd name="connsiteY666" fmla="*/ 924402 h 924402"/>
                <a:gd name="connsiteX667" fmla="*/ 899900 w 4603109"/>
                <a:gd name="connsiteY667" fmla="*/ 924402 h 924402"/>
                <a:gd name="connsiteX668" fmla="*/ 857678 w 4603109"/>
                <a:gd name="connsiteY668" fmla="*/ 924402 h 924402"/>
                <a:gd name="connsiteX669" fmla="*/ 819171 w 4603109"/>
                <a:gd name="connsiteY669" fmla="*/ 924402 h 924402"/>
                <a:gd name="connsiteX670" fmla="*/ 729909 w 4603109"/>
                <a:gd name="connsiteY670" fmla="*/ 924402 h 924402"/>
                <a:gd name="connsiteX671" fmla="*/ 691402 w 4603109"/>
                <a:gd name="connsiteY671" fmla="*/ 924402 h 924402"/>
                <a:gd name="connsiteX672" fmla="*/ 687927 w 4603109"/>
                <a:gd name="connsiteY672" fmla="*/ 924402 h 924402"/>
                <a:gd name="connsiteX673" fmla="*/ 560158 w 4603109"/>
                <a:gd name="connsiteY673" fmla="*/ 924402 h 924402"/>
                <a:gd name="connsiteX674" fmla="*/ 432894 w 4603109"/>
                <a:gd name="connsiteY674" fmla="*/ 924402 h 924402"/>
                <a:gd name="connsiteX675" fmla="*/ 305125 w 4603109"/>
                <a:gd name="connsiteY675" fmla="*/ 924402 h 924402"/>
                <a:gd name="connsiteX676" fmla="*/ 223202 w 4603109"/>
                <a:gd name="connsiteY676" fmla="*/ 877348 h 924402"/>
                <a:gd name="connsiteX677" fmla="*/ 10809 w 4603109"/>
                <a:gd name="connsiteY677" fmla="*/ 509257 h 924402"/>
                <a:gd name="connsiteX678" fmla="*/ 10809 w 4603109"/>
                <a:gd name="connsiteY678" fmla="*/ 415146 h 924402"/>
                <a:gd name="connsiteX679" fmla="*/ 223202 w 4603109"/>
                <a:gd name="connsiteY679" fmla="*/ 47054 h 924402"/>
                <a:gd name="connsiteX680" fmla="*/ 305125 w 4603109"/>
                <a:gd name="connsiteY680" fmla="*/ 0 h 92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</a:cxnLst>
              <a:rect l="l" t="t" r="r" b="b"/>
              <a:pathLst>
                <a:path w="4603109" h="924402">
                  <a:moveTo>
                    <a:pt x="305125" y="0"/>
                  </a:moveTo>
                  <a:lnTo>
                    <a:pt x="432894" y="0"/>
                  </a:lnTo>
                  <a:lnTo>
                    <a:pt x="445336" y="0"/>
                  </a:lnTo>
                  <a:cubicBezTo>
                    <a:pt x="485989" y="0"/>
                    <a:pt x="520835" y="0"/>
                    <a:pt x="550703" y="0"/>
                  </a:cubicBezTo>
                  <a:lnTo>
                    <a:pt x="560158" y="0"/>
                  </a:lnTo>
                  <a:lnTo>
                    <a:pt x="573105" y="0"/>
                  </a:lnTo>
                  <a:lnTo>
                    <a:pt x="626202" y="0"/>
                  </a:lnTo>
                  <a:cubicBezTo>
                    <a:pt x="646943" y="0"/>
                    <a:pt x="663537" y="0"/>
                    <a:pt x="676811" y="0"/>
                  </a:cubicBezTo>
                  <a:lnTo>
                    <a:pt x="678472" y="0"/>
                  </a:lnTo>
                  <a:lnTo>
                    <a:pt x="687927" y="0"/>
                  </a:lnTo>
                  <a:lnTo>
                    <a:pt x="691402" y="0"/>
                  </a:lnTo>
                  <a:lnTo>
                    <a:pt x="700371" y="0"/>
                  </a:lnTo>
                  <a:lnTo>
                    <a:pt x="707508" y="0"/>
                  </a:lnTo>
                  <a:cubicBezTo>
                    <a:pt x="729909" y="0"/>
                    <a:pt x="729909" y="0"/>
                    <a:pt x="729909" y="0"/>
                  </a:cubicBezTo>
                  <a:lnTo>
                    <a:pt x="753971" y="0"/>
                  </a:lnTo>
                  <a:lnTo>
                    <a:pt x="804580" y="0"/>
                  </a:lnTo>
                  <a:lnTo>
                    <a:pt x="805737" y="0"/>
                  </a:lnTo>
                  <a:lnTo>
                    <a:pt x="819171" y="0"/>
                  </a:lnTo>
                  <a:lnTo>
                    <a:pt x="828140" y="0"/>
                  </a:lnTo>
                  <a:lnTo>
                    <a:pt x="831615" y="0"/>
                  </a:lnTo>
                  <a:lnTo>
                    <a:pt x="835277" y="0"/>
                  </a:lnTo>
                  <a:lnTo>
                    <a:pt x="857678" y="0"/>
                  </a:lnTo>
                  <a:lnTo>
                    <a:pt x="864889" y="0"/>
                  </a:lnTo>
                  <a:lnTo>
                    <a:pt x="899900" y="0"/>
                  </a:lnTo>
                  <a:lnTo>
                    <a:pt x="909341" y="0"/>
                  </a:lnTo>
                  <a:lnTo>
                    <a:pt x="929965" y="0"/>
                  </a:lnTo>
                  <a:lnTo>
                    <a:pt x="933506" y="0"/>
                  </a:lnTo>
                  <a:lnTo>
                    <a:pt x="936982" y="0"/>
                  </a:lnTo>
                  <a:lnTo>
                    <a:pt x="959384" y="0"/>
                  </a:lnTo>
                  <a:lnTo>
                    <a:pt x="962542" y="0"/>
                  </a:lnTo>
                  <a:lnTo>
                    <a:pt x="984943" y="0"/>
                  </a:lnTo>
                  <a:lnTo>
                    <a:pt x="992658" y="0"/>
                  </a:lnTo>
                  <a:lnTo>
                    <a:pt x="1012059" y="0"/>
                  </a:lnTo>
                  <a:lnTo>
                    <a:pt x="1012480" y="0"/>
                  </a:lnTo>
                  <a:lnTo>
                    <a:pt x="1027669" y="0"/>
                  </a:lnTo>
                  <a:lnTo>
                    <a:pt x="1037110" y="0"/>
                  </a:lnTo>
                  <a:lnTo>
                    <a:pt x="1040112" y="0"/>
                  </a:lnTo>
                  <a:lnTo>
                    <a:pt x="1057734" y="0"/>
                  </a:lnTo>
                  <a:lnTo>
                    <a:pt x="1064751" y="0"/>
                  </a:lnTo>
                  <a:lnTo>
                    <a:pt x="1070177" y="0"/>
                  </a:lnTo>
                  <a:lnTo>
                    <a:pt x="1072436" y="0"/>
                  </a:lnTo>
                  <a:lnTo>
                    <a:pt x="1090311" y="0"/>
                  </a:lnTo>
                  <a:lnTo>
                    <a:pt x="1110718" y="0"/>
                  </a:lnTo>
                  <a:lnTo>
                    <a:pt x="1112712" y="0"/>
                  </a:lnTo>
                  <a:lnTo>
                    <a:pt x="1116187" y="0"/>
                  </a:lnTo>
                  <a:lnTo>
                    <a:pt x="1139828" y="0"/>
                  </a:lnTo>
                  <a:lnTo>
                    <a:pt x="1140249" y="0"/>
                  </a:lnTo>
                  <a:lnTo>
                    <a:pt x="1145480" y="0"/>
                  </a:lnTo>
                  <a:lnTo>
                    <a:pt x="1152270" y="0"/>
                  </a:lnTo>
                  <a:lnTo>
                    <a:pt x="1154934" y="0"/>
                  </a:lnTo>
                  <a:lnTo>
                    <a:pt x="1167881" y="0"/>
                  </a:lnTo>
                  <a:lnTo>
                    <a:pt x="1175544" y="0"/>
                  </a:lnTo>
                  <a:lnTo>
                    <a:pt x="1184998" y="0"/>
                  </a:lnTo>
                  <a:lnTo>
                    <a:pt x="1197946" y="0"/>
                  </a:lnTo>
                  <a:lnTo>
                    <a:pt x="1200205" y="0"/>
                  </a:lnTo>
                  <a:lnTo>
                    <a:pt x="1220978" y="0"/>
                  </a:lnTo>
                  <a:lnTo>
                    <a:pt x="1238487" y="0"/>
                  </a:lnTo>
                  <a:lnTo>
                    <a:pt x="1243956" y="0"/>
                  </a:lnTo>
                  <a:lnTo>
                    <a:pt x="1251042" y="0"/>
                  </a:lnTo>
                  <a:lnTo>
                    <a:pt x="1257637" y="0"/>
                  </a:lnTo>
                  <a:lnTo>
                    <a:pt x="1271587" y="0"/>
                  </a:lnTo>
                  <a:lnTo>
                    <a:pt x="1273249" y="0"/>
                  </a:lnTo>
                  <a:lnTo>
                    <a:pt x="1280039" y="0"/>
                  </a:lnTo>
                  <a:lnTo>
                    <a:pt x="1282703" y="0"/>
                  </a:lnTo>
                  <a:lnTo>
                    <a:pt x="1286178" y="0"/>
                  </a:lnTo>
                  <a:lnTo>
                    <a:pt x="1295146" y="0"/>
                  </a:lnTo>
                  <a:lnTo>
                    <a:pt x="1301651" y="0"/>
                  </a:lnTo>
                  <a:lnTo>
                    <a:pt x="1302284" y="0"/>
                  </a:lnTo>
                  <a:lnTo>
                    <a:pt x="1303313" y="0"/>
                  </a:lnTo>
                  <a:lnTo>
                    <a:pt x="1312767" y="0"/>
                  </a:lnTo>
                  <a:lnTo>
                    <a:pt x="1316242" y="0"/>
                  </a:lnTo>
                  <a:lnTo>
                    <a:pt x="1321886" y="0"/>
                  </a:lnTo>
                  <a:lnTo>
                    <a:pt x="1324685" y="0"/>
                  </a:lnTo>
                  <a:lnTo>
                    <a:pt x="1325211" y="0"/>
                  </a:lnTo>
                  <a:lnTo>
                    <a:pt x="1332348" y="0"/>
                  </a:lnTo>
                  <a:lnTo>
                    <a:pt x="1332714" y="0"/>
                  </a:lnTo>
                  <a:lnTo>
                    <a:pt x="1333135" y="0"/>
                  </a:lnTo>
                  <a:lnTo>
                    <a:pt x="1348747" y="0"/>
                  </a:lnTo>
                  <a:lnTo>
                    <a:pt x="1354749" y="0"/>
                  </a:lnTo>
                  <a:lnTo>
                    <a:pt x="1378811" y="0"/>
                  </a:lnTo>
                  <a:lnTo>
                    <a:pt x="1383745" y="0"/>
                  </a:lnTo>
                  <a:lnTo>
                    <a:pt x="1385406" y="0"/>
                  </a:lnTo>
                  <a:lnTo>
                    <a:pt x="1399356" y="0"/>
                  </a:lnTo>
                  <a:lnTo>
                    <a:pt x="1400513" y="0"/>
                  </a:lnTo>
                  <a:lnTo>
                    <a:pt x="1413947" y="0"/>
                  </a:lnTo>
                  <a:lnTo>
                    <a:pt x="1414442" y="0"/>
                  </a:lnTo>
                  <a:lnTo>
                    <a:pt x="1422915" y="0"/>
                  </a:lnTo>
                  <a:lnTo>
                    <a:pt x="1426390" y="0"/>
                  </a:lnTo>
                  <a:lnTo>
                    <a:pt x="1429420" y="0"/>
                  </a:lnTo>
                  <a:lnTo>
                    <a:pt x="1430053" y="0"/>
                  </a:lnTo>
                  <a:lnTo>
                    <a:pt x="1430206" y="0"/>
                  </a:lnTo>
                  <a:lnTo>
                    <a:pt x="1430577" y="0"/>
                  </a:lnTo>
                  <a:lnTo>
                    <a:pt x="1436843" y="0"/>
                  </a:lnTo>
                  <a:lnTo>
                    <a:pt x="1444011" y="0"/>
                  </a:lnTo>
                  <a:lnTo>
                    <a:pt x="1449655" y="0"/>
                  </a:lnTo>
                  <a:lnTo>
                    <a:pt x="1452454" y="0"/>
                  </a:lnTo>
                  <a:lnTo>
                    <a:pt x="1452980" y="0"/>
                  </a:lnTo>
                  <a:lnTo>
                    <a:pt x="1456455" y="0"/>
                  </a:lnTo>
                  <a:lnTo>
                    <a:pt x="1459664" y="0"/>
                  </a:lnTo>
                  <a:lnTo>
                    <a:pt x="1460117" y="0"/>
                  </a:lnTo>
                  <a:lnTo>
                    <a:pt x="1460483" y="0"/>
                  </a:lnTo>
                  <a:lnTo>
                    <a:pt x="1460904" y="0"/>
                  </a:lnTo>
                  <a:lnTo>
                    <a:pt x="1472926" y="0"/>
                  </a:lnTo>
                  <a:lnTo>
                    <a:pt x="1482518" y="0"/>
                  </a:lnTo>
                  <a:lnTo>
                    <a:pt x="1489729" y="0"/>
                  </a:lnTo>
                  <a:lnTo>
                    <a:pt x="1504116" y="0"/>
                  </a:lnTo>
                  <a:lnTo>
                    <a:pt x="1511514" y="0"/>
                  </a:lnTo>
                  <a:lnTo>
                    <a:pt x="1524740" y="0"/>
                  </a:lnTo>
                  <a:lnTo>
                    <a:pt x="1528282" y="0"/>
                  </a:lnTo>
                  <a:lnTo>
                    <a:pt x="1531757" y="0"/>
                  </a:lnTo>
                  <a:lnTo>
                    <a:pt x="1534181" y="0"/>
                  </a:lnTo>
                  <a:lnTo>
                    <a:pt x="1542211" y="0"/>
                  </a:lnTo>
                  <a:lnTo>
                    <a:pt x="1554159" y="0"/>
                  </a:lnTo>
                  <a:lnTo>
                    <a:pt x="1557318" y="0"/>
                  </a:lnTo>
                  <a:lnTo>
                    <a:pt x="1557975" y="0"/>
                  </a:lnTo>
                  <a:lnTo>
                    <a:pt x="1558346" y="0"/>
                  </a:lnTo>
                  <a:lnTo>
                    <a:pt x="1561822" y="0"/>
                  </a:lnTo>
                  <a:lnTo>
                    <a:pt x="1564612" y="0"/>
                  </a:lnTo>
                  <a:lnTo>
                    <a:pt x="1566857" y="0"/>
                  </a:lnTo>
                  <a:lnTo>
                    <a:pt x="1576919" y="0"/>
                  </a:lnTo>
                  <a:lnTo>
                    <a:pt x="1579719" y="0"/>
                  </a:lnTo>
                  <a:lnTo>
                    <a:pt x="1584224" y="0"/>
                  </a:lnTo>
                  <a:lnTo>
                    <a:pt x="1587382" y="0"/>
                  </a:lnTo>
                  <a:lnTo>
                    <a:pt x="1587433" y="0"/>
                  </a:lnTo>
                  <a:lnTo>
                    <a:pt x="1600695" y="0"/>
                  </a:lnTo>
                  <a:lnTo>
                    <a:pt x="1606834" y="0"/>
                  </a:lnTo>
                  <a:lnTo>
                    <a:pt x="1607256" y="0"/>
                  </a:lnTo>
                  <a:lnTo>
                    <a:pt x="1608325" y="0"/>
                  </a:lnTo>
                  <a:lnTo>
                    <a:pt x="1609783" y="0"/>
                  </a:lnTo>
                  <a:lnTo>
                    <a:pt x="1617498" y="0"/>
                  </a:lnTo>
                  <a:lnTo>
                    <a:pt x="1631885" y="0"/>
                  </a:lnTo>
                  <a:lnTo>
                    <a:pt x="1636899" y="0"/>
                  </a:lnTo>
                  <a:lnTo>
                    <a:pt x="1637320" y="0"/>
                  </a:lnTo>
                  <a:lnTo>
                    <a:pt x="1637445" y="0"/>
                  </a:lnTo>
                  <a:lnTo>
                    <a:pt x="1652509" y="0"/>
                  </a:lnTo>
                  <a:lnTo>
                    <a:pt x="1659526" y="0"/>
                  </a:lnTo>
                  <a:lnTo>
                    <a:pt x="1661950" y="0"/>
                  </a:lnTo>
                  <a:lnTo>
                    <a:pt x="1664952" y="0"/>
                  </a:lnTo>
                  <a:lnTo>
                    <a:pt x="1667212" y="0"/>
                  </a:lnTo>
                  <a:lnTo>
                    <a:pt x="1685087" y="0"/>
                  </a:lnTo>
                  <a:lnTo>
                    <a:pt x="1689591" y="0"/>
                  </a:lnTo>
                  <a:lnTo>
                    <a:pt x="1694626" y="0"/>
                  </a:lnTo>
                  <a:lnTo>
                    <a:pt x="1697276" y="0"/>
                  </a:lnTo>
                  <a:lnTo>
                    <a:pt x="1698000" y="0"/>
                  </a:lnTo>
                  <a:lnTo>
                    <a:pt x="1704688" y="0"/>
                  </a:lnTo>
                  <a:lnTo>
                    <a:pt x="1707488" y="0"/>
                  </a:lnTo>
                  <a:lnTo>
                    <a:pt x="1710963" y="0"/>
                  </a:lnTo>
                  <a:lnTo>
                    <a:pt x="1715151" y="0"/>
                  </a:lnTo>
                  <a:lnTo>
                    <a:pt x="1721928" y="0"/>
                  </a:lnTo>
                  <a:lnTo>
                    <a:pt x="1734603" y="0"/>
                  </a:lnTo>
                  <a:lnTo>
                    <a:pt x="1735025" y="0"/>
                  </a:lnTo>
                  <a:lnTo>
                    <a:pt x="1735558" y="0"/>
                  </a:lnTo>
                  <a:lnTo>
                    <a:pt x="1736094" y="0"/>
                  </a:lnTo>
                  <a:lnTo>
                    <a:pt x="1737552" y="0"/>
                  </a:lnTo>
                  <a:lnTo>
                    <a:pt x="1741027" y="0"/>
                  </a:lnTo>
                  <a:lnTo>
                    <a:pt x="1747046" y="0"/>
                  </a:lnTo>
                  <a:lnTo>
                    <a:pt x="1748537" y="0"/>
                  </a:lnTo>
                  <a:lnTo>
                    <a:pt x="1753052" y="0"/>
                  </a:lnTo>
                  <a:lnTo>
                    <a:pt x="1757499" y="0"/>
                  </a:lnTo>
                  <a:lnTo>
                    <a:pt x="1764668" y="0"/>
                  </a:lnTo>
                  <a:lnTo>
                    <a:pt x="1765089" y="0"/>
                  </a:lnTo>
                  <a:lnTo>
                    <a:pt x="1765214" y="0"/>
                  </a:lnTo>
                  <a:lnTo>
                    <a:pt x="1770320" y="0"/>
                  </a:lnTo>
                  <a:lnTo>
                    <a:pt x="1777110" y="0"/>
                  </a:lnTo>
                  <a:lnTo>
                    <a:pt x="1779774" y="0"/>
                  </a:lnTo>
                  <a:lnTo>
                    <a:pt x="1792721" y="0"/>
                  </a:lnTo>
                  <a:lnTo>
                    <a:pt x="1794981" y="0"/>
                  </a:lnTo>
                  <a:lnTo>
                    <a:pt x="1825045" y="0"/>
                  </a:lnTo>
                  <a:lnTo>
                    <a:pt x="1825769" y="0"/>
                  </a:lnTo>
                  <a:lnTo>
                    <a:pt x="1838732" y="0"/>
                  </a:lnTo>
                  <a:lnTo>
                    <a:pt x="1845818" y="0"/>
                  </a:lnTo>
                  <a:lnTo>
                    <a:pt x="1849697" y="0"/>
                  </a:lnTo>
                  <a:lnTo>
                    <a:pt x="1852412" y="0"/>
                  </a:lnTo>
                  <a:lnTo>
                    <a:pt x="1853903" y="0"/>
                  </a:lnTo>
                  <a:lnTo>
                    <a:pt x="1863327" y="0"/>
                  </a:lnTo>
                  <a:lnTo>
                    <a:pt x="1868796" y="0"/>
                  </a:lnTo>
                  <a:lnTo>
                    <a:pt x="1874815" y="0"/>
                  </a:lnTo>
                  <a:lnTo>
                    <a:pt x="1876306" y="0"/>
                  </a:lnTo>
                  <a:lnTo>
                    <a:pt x="1880821" y="0"/>
                  </a:lnTo>
                  <a:lnTo>
                    <a:pt x="1882477" y="0"/>
                  </a:lnTo>
                  <a:lnTo>
                    <a:pt x="1883936" y="0"/>
                  </a:lnTo>
                  <a:lnTo>
                    <a:pt x="1885268" y="0"/>
                  </a:lnTo>
                  <a:lnTo>
                    <a:pt x="1896427" y="0"/>
                  </a:lnTo>
                  <a:lnTo>
                    <a:pt x="1898089" y="0"/>
                  </a:lnTo>
                  <a:lnTo>
                    <a:pt x="1904879" y="0"/>
                  </a:lnTo>
                  <a:lnTo>
                    <a:pt x="1907543" y="0"/>
                  </a:lnTo>
                  <a:lnTo>
                    <a:pt x="1911018" y="0"/>
                  </a:lnTo>
                  <a:lnTo>
                    <a:pt x="1919986" y="0"/>
                  </a:lnTo>
                  <a:lnTo>
                    <a:pt x="1927124" y="0"/>
                  </a:lnTo>
                  <a:lnTo>
                    <a:pt x="1927489" y="0"/>
                  </a:lnTo>
                  <a:lnTo>
                    <a:pt x="1927911" y="0"/>
                  </a:lnTo>
                  <a:lnTo>
                    <a:pt x="1929402" y="0"/>
                  </a:lnTo>
                  <a:lnTo>
                    <a:pt x="1946726" y="0"/>
                  </a:lnTo>
                  <a:lnTo>
                    <a:pt x="1949525" y="0"/>
                  </a:lnTo>
                  <a:lnTo>
                    <a:pt x="1957554" y="0"/>
                  </a:lnTo>
                  <a:lnTo>
                    <a:pt x="1957975" y="0"/>
                  </a:lnTo>
                  <a:lnTo>
                    <a:pt x="1973587" y="0"/>
                  </a:lnTo>
                  <a:lnTo>
                    <a:pt x="1978520" y="0"/>
                  </a:lnTo>
                  <a:lnTo>
                    <a:pt x="1980012" y="0"/>
                  </a:lnTo>
                  <a:lnTo>
                    <a:pt x="1980181" y="0"/>
                  </a:lnTo>
                  <a:lnTo>
                    <a:pt x="1981672" y="0"/>
                  </a:lnTo>
                  <a:lnTo>
                    <a:pt x="2008585" y="0"/>
                  </a:lnTo>
                  <a:lnTo>
                    <a:pt x="2009218" y="0"/>
                  </a:lnTo>
                  <a:lnTo>
                    <a:pt x="2010246" y="0"/>
                  </a:lnTo>
                  <a:lnTo>
                    <a:pt x="2010709" y="0"/>
                  </a:lnTo>
                  <a:lnTo>
                    <a:pt x="2011705" y="0"/>
                  </a:lnTo>
                  <a:lnTo>
                    <a:pt x="2024147" y="0"/>
                  </a:lnTo>
                  <a:lnTo>
                    <a:pt x="2024196" y="0"/>
                  </a:lnTo>
                  <a:lnTo>
                    <a:pt x="2024981" y="0"/>
                  </a:lnTo>
                  <a:lnTo>
                    <a:pt x="2025353" y="0"/>
                  </a:lnTo>
                  <a:lnTo>
                    <a:pt x="2026473" y="0"/>
                  </a:lnTo>
                  <a:lnTo>
                    <a:pt x="2031619" y="0"/>
                  </a:lnTo>
                  <a:lnTo>
                    <a:pt x="2033110" y="0"/>
                  </a:lnTo>
                  <a:lnTo>
                    <a:pt x="2038787" y="0"/>
                  </a:lnTo>
                  <a:lnTo>
                    <a:pt x="2039282" y="0"/>
                  </a:lnTo>
                  <a:lnTo>
                    <a:pt x="2047755" y="0"/>
                  </a:lnTo>
                  <a:lnTo>
                    <a:pt x="2051230" y="0"/>
                  </a:lnTo>
                  <a:lnTo>
                    <a:pt x="2054893" y="0"/>
                  </a:lnTo>
                  <a:lnTo>
                    <a:pt x="2055046" y="0"/>
                  </a:lnTo>
                  <a:lnTo>
                    <a:pt x="2055258" y="0"/>
                  </a:lnTo>
                  <a:lnTo>
                    <a:pt x="2055680" y="0"/>
                  </a:lnTo>
                  <a:lnTo>
                    <a:pt x="2057171" y="0"/>
                  </a:lnTo>
                  <a:lnTo>
                    <a:pt x="2061683" y="0"/>
                  </a:lnTo>
                  <a:lnTo>
                    <a:pt x="2067702" y="0"/>
                  </a:lnTo>
                  <a:lnTo>
                    <a:pt x="2074495" y="0"/>
                  </a:lnTo>
                  <a:lnTo>
                    <a:pt x="2077294" y="0"/>
                  </a:lnTo>
                  <a:lnTo>
                    <a:pt x="2084504" y="0"/>
                  </a:lnTo>
                  <a:lnTo>
                    <a:pt x="2085323" y="0"/>
                  </a:lnTo>
                  <a:lnTo>
                    <a:pt x="2085744" y="0"/>
                  </a:lnTo>
                  <a:lnTo>
                    <a:pt x="2097766" y="0"/>
                  </a:lnTo>
                  <a:lnTo>
                    <a:pt x="2106289" y="0"/>
                  </a:lnTo>
                  <a:lnTo>
                    <a:pt x="2107781" y="0"/>
                  </a:lnTo>
                  <a:lnTo>
                    <a:pt x="2128956" y="0"/>
                  </a:lnTo>
                  <a:lnTo>
                    <a:pt x="2129514" y="0"/>
                  </a:lnTo>
                  <a:lnTo>
                    <a:pt x="2136354" y="0"/>
                  </a:lnTo>
                  <a:lnTo>
                    <a:pt x="2136987" y="0"/>
                  </a:lnTo>
                  <a:lnTo>
                    <a:pt x="2138478" y="0"/>
                  </a:lnTo>
                  <a:lnTo>
                    <a:pt x="2151916" y="0"/>
                  </a:lnTo>
                  <a:lnTo>
                    <a:pt x="2152750" y="0"/>
                  </a:lnTo>
                  <a:lnTo>
                    <a:pt x="2153122" y="0"/>
                  </a:lnTo>
                  <a:lnTo>
                    <a:pt x="2154242" y="0"/>
                  </a:lnTo>
                  <a:lnTo>
                    <a:pt x="2156597" y="0"/>
                  </a:lnTo>
                  <a:lnTo>
                    <a:pt x="2159388" y="0"/>
                  </a:lnTo>
                  <a:lnTo>
                    <a:pt x="2160879" y="0"/>
                  </a:lnTo>
                  <a:lnTo>
                    <a:pt x="2161633" y="0"/>
                  </a:lnTo>
                  <a:lnTo>
                    <a:pt x="2167051" y="0"/>
                  </a:lnTo>
                  <a:lnTo>
                    <a:pt x="2178999" y="0"/>
                  </a:lnTo>
                  <a:lnTo>
                    <a:pt x="2182158" y="0"/>
                  </a:lnTo>
                  <a:lnTo>
                    <a:pt x="2182815" y="0"/>
                  </a:lnTo>
                  <a:lnTo>
                    <a:pt x="2188666" y="0"/>
                  </a:lnTo>
                  <a:lnTo>
                    <a:pt x="2189452" y="0"/>
                  </a:lnTo>
                  <a:lnTo>
                    <a:pt x="2191697" y="0"/>
                  </a:lnTo>
                  <a:lnTo>
                    <a:pt x="2195471" y="0"/>
                  </a:lnTo>
                  <a:lnTo>
                    <a:pt x="2201759" y="0"/>
                  </a:lnTo>
                  <a:lnTo>
                    <a:pt x="2203100" y="0"/>
                  </a:lnTo>
                  <a:lnTo>
                    <a:pt x="2204559" y="0"/>
                  </a:lnTo>
                  <a:lnTo>
                    <a:pt x="2204591" y="0"/>
                  </a:lnTo>
                  <a:lnTo>
                    <a:pt x="2212273" y="0"/>
                  </a:lnTo>
                  <a:lnTo>
                    <a:pt x="2225535" y="0"/>
                  </a:lnTo>
                  <a:lnTo>
                    <a:pt x="2231674" y="0"/>
                  </a:lnTo>
                  <a:lnTo>
                    <a:pt x="2232096" y="0"/>
                  </a:lnTo>
                  <a:lnTo>
                    <a:pt x="2232220" y="0"/>
                  </a:lnTo>
                  <a:lnTo>
                    <a:pt x="2233118" y="0"/>
                  </a:lnTo>
                  <a:lnTo>
                    <a:pt x="2233165" y="0"/>
                  </a:lnTo>
                  <a:lnTo>
                    <a:pt x="2256725" y="0"/>
                  </a:lnTo>
                  <a:lnTo>
                    <a:pt x="2257283" y="0"/>
                  </a:lnTo>
                  <a:lnTo>
                    <a:pt x="2262285" y="0"/>
                  </a:lnTo>
                  <a:lnTo>
                    <a:pt x="2284366" y="0"/>
                  </a:lnTo>
                  <a:lnTo>
                    <a:pt x="2289402" y="0"/>
                  </a:lnTo>
                  <a:lnTo>
                    <a:pt x="2292052" y="0"/>
                  </a:lnTo>
                  <a:lnTo>
                    <a:pt x="2299271" y="0"/>
                  </a:lnTo>
                  <a:lnTo>
                    <a:pt x="2308721" y="0"/>
                  </a:lnTo>
                  <a:lnTo>
                    <a:pt x="2309927" y="0"/>
                  </a:lnTo>
                  <a:lnTo>
                    <a:pt x="2316435" y="0"/>
                  </a:lnTo>
                  <a:lnTo>
                    <a:pt x="2316703" y="0"/>
                  </a:lnTo>
                  <a:lnTo>
                    <a:pt x="2319466" y="0"/>
                  </a:lnTo>
                  <a:lnTo>
                    <a:pt x="2322840" y="0"/>
                  </a:lnTo>
                  <a:lnTo>
                    <a:pt x="2329528" y="0"/>
                  </a:lnTo>
                  <a:lnTo>
                    <a:pt x="2330869" y="0"/>
                  </a:lnTo>
                  <a:lnTo>
                    <a:pt x="2332328" y="0"/>
                  </a:lnTo>
                  <a:lnTo>
                    <a:pt x="2332360" y="0"/>
                  </a:lnTo>
                  <a:lnTo>
                    <a:pt x="2335803" y="0"/>
                  </a:lnTo>
                  <a:lnTo>
                    <a:pt x="2343312" y="0"/>
                  </a:lnTo>
                  <a:lnTo>
                    <a:pt x="2344804" y="0"/>
                  </a:lnTo>
                  <a:lnTo>
                    <a:pt x="2346768" y="0"/>
                  </a:lnTo>
                  <a:lnTo>
                    <a:pt x="2347827" y="0"/>
                  </a:lnTo>
                  <a:lnTo>
                    <a:pt x="2352274" y="0"/>
                  </a:lnTo>
                  <a:lnTo>
                    <a:pt x="2359443" y="0"/>
                  </a:lnTo>
                  <a:lnTo>
                    <a:pt x="2359865" y="0"/>
                  </a:lnTo>
                  <a:lnTo>
                    <a:pt x="2359989" y="0"/>
                  </a:lnTo>
                  <a:lnTo>
                    <a:pt x="2360887" y="0"/>
                  </a:lnTo>
                  <a:lnTo>
                    <a:pt x="2360934" y="0"/>
                  </a:lnTo>
                  <a:lnTo>
                    <a:pt x="2371886" y="0"/>
                  </a:lnTo>
                  <a:lnTo>
                    <a:pt x="2373377" y="0"/>
                  </a:lnTo>
                  <a:lnTo>
                    <a:pt x="2377892" y="0"/>
                  </a:lnTo>
                  <a:cubicBezTo>
                    <a:pt x="2382339" y="0"/>
                    <a:pt x="2382339" y="0"/>
                    <a:pt x="2382339" y="0"/>
                  </a:cubicBezTo>
                  <a:lnTo>
                    <a:pt x="2390054" y="0"/>
                  </a:lnTo>
                  <a:lnTo>
                    <a:pt x="2419821" y="0"/>
                  </a:lnTo>
                  <a:lnTo>
                    <a:pt x="2427040" y="0"/>
                  </a:lnTo>
                  <a:lnTo>
                    <a:pt x="2436490" y="0"/>
                  </a:lnTo>
                  <a:lnTo>
                    <a:pt x="2444472" y="0"/>
                  </a:lnTo>
                  <a:lnTo>
                    <a:pt x="2448678" y="0"/>
                  </a:lnTo>
                  <a:lnTo>
                    <a:pt x="2450171" y="0"/>
                  </a:lnTo>
                  <a:lnTo>
                    <a:pt x="2450609" y="0"/>
                  </a:lnTo>
                  <a:lnTo>
                    <a:pt x="2463572" y="0"/>
                  </a:lnTo>
                  <a:lnTo>
                    <a:pt x="2471081" y="0"/>
                  </a:lnTo>
                  <a:lnTo>
                    <a:pt x="2472573" y="0"/>
                  </a:lnTo>
                  <a:lnTo>
                    <a:pt x="2474537" y="0"/>
                  </a:lnTo>
                  <a:lnTo>
                    <a:pt x="2475596" y="0"/>
                  </a:lnTo>
                  <a:lnTo>
                    <a:pt x="2477252" y="0"/>
                  </a:lnTo>
                  <a:lnTo>
                    <a:pt x="2478712" y="0"/>
                  </a:lnTo>
                  <a:lnTo>
                    <a:pt x="2478743" y="0"/>
                  </a:lnTo>
                  <a:lnTo>
                    <a:pt x="2480043" y="0"/>
                  </a:lnTo>
                  <a:lnTo>
                    <a:pt x="2499655" y="0"/>
                  </a:lnTo>
                  <a:lnTo>
                    <a:pt x="2501146" y="0"/>
                  </a:lnTo>
                  <a:lnTo>
                    <a:pt x="2505661" y="0"/>
                  </a:lnTo>
                  <a:lnTo>
                    <a:pt x="2508776" y="0"/>
                  </a:lnTo>
                  <a:lnTo>
                    <a:pt x="2510108" y="0"/>
                  </a:lnTo>
                  <a:lnTo>
                    <a:pt x="2524178" y="0"/>
                  </a:lnTo>
                  <a:lnTo>
                    <a:pt x="2525248" y="0"/>
                  </a:lnTo>
                  <a:lnTo>
                    <a:pt x="2525669" y="0"/>
                  </a:lnTo>
                  <a:lnTo>
                    <a:pt x="2552329" y="0"/>
                  </a:lnTo>
                  <a:lnTo>
                    <a:pt x="2552751" y="0"/>
                  </a:lnTo>
                  <a:lnTo>
                    <a:pt x="2554242" y="0"/>
                  </a:lnTo>
                  <a:lnTo>
                    <a:pt x="2574787" y="0"/>
                  </a:lnTo>
                  <a:lnTo>
                    <a:pt x="2576279" y="0"/>
                  </a:lnTo>
                  <a:lnTo>
                    <a:pt x="2576447" y="0"/>
                  </a:lnTo>
                  <a:lnTo>
                    <a:pt x="2577940" y="0"/>
                  </a:lnTo>
                  <a:lnTo>
                    <a:pt x="2603360" y="0"/>
                  </a:lnTo>
                  <a:lnTo>
                    <a:pt x="2604852" y="0"/>
                  </a:lnTo>
                  <a:lnTo>
                    <a:pt x="2605021" y="0"/>
                  </a:lnTo>
                  <a:lnTo>
                    <a:pt x="2605484" y="0"/>
                  </a:lnTo>
                  <a:lnTo>
                    <a:pt x="2606481" y="0"/>
                  </a:lnTo>
                  <a:lnTo>
                    <a:pt x="2606512" y="0"/>
                  </a:lnTo>
                  <a:lnTo>
                    <a:pt x="2606976" y="0"/>
                  </a:lnTo>
                  <a:lnTo>
                    <a:pt x="2618923" y="0"/>
                  </a:lnTo>
                  <a:lnTo>
                    <a:pt x="2621248" y="0"/>
                  </a:lnTo>
                  <a:lnTo>
                    <a:pt x="2622740" y="0"/>
                  </a:lnTo>
                  <a:lnTo>
                    <a:pt x="2627885" y="0"/>
                  </a:lnTo>
                  <a:lnTo>
                    <a:pt x="2629377" y="0"/>
                  </a:lnTo>
                  <a:lnTo>
                    <a:pt x="2634058" y="0"/>
                  </a:lnTo>
                  <a:lnTo>
                    <a:pt x="2635549" y="0"/>
                  </a:lnTo>
                  <a:lnTo>
                    <a:pt x="2636545" y="0"/>
                  </a:lnTo>
                  <a:lnTo>
                    <a:pt x="2648987" y="0"/>
                  </a:lnTo>
                  <a:lnTo>
                    <a:pt x="2649821" y="0"/>
                  </a:lnTo>
                  <a:lnTo>
                    <a:pt x="2651313" y="0"/>
                  </a:lnTo>
                  <a:lnTo>
                    <a:pt x="2651947" y="0"/>
                  </a:lnTo>
                  <a:lnTo>
                    <a:pt x="2653017" y="0"/>
                  </a:lnTo>
                  <a:lnTo>
                    <a:pt x="2653438" y="0"/>
                  </a:lnTo>
                  <a:lnTo>
                    <a:pt x="2656459" y="0"/>
                  </a:lnTo>
                  <a:lnTo>
                    <a:pt x="2657950" y="0"/>
                  </a:lnTo>
                  <a:lnTo>
                    <a:pt x="2665460" y="0"/>
                  </a:lnTo>
                  <a:lnTo>
                    <a:pt x="2680098" y="0"/>
                  </a:lnTo>
                  <a:lnTo>
                    <a:pt x="2680520" y="0"/>
                  </a:lnTo>
                  <a:lnTo>
                    <a:pt x="2682011" y="0"/>
                  </a:lnTo>
                  <a:lnTo>
                    <a:pt x="2692542" y="0"/>
                  </a:lnTo>
                  <a:lnTo>
                    <a:pt x="2702556" y="0"/>
                  </a:lnTo>
                  <a:lnTo>
                    <a:pt x="2704048" y="0"/>
                  </a:lnTo>
                  <a:lnTo>
                    <a:pt x="2724289" y="0"/>
                  </a:lnTo>
                  <a:lnTo>
                    <a:pt x="2731129" y="0"/>
                  </a:lnTo>
                  <a:lnTo>
                    <a:pt x="2732621" y="0"/>
                  </a:lnTo>
                  <a:lnTo>
                    <a:pt x="2733253" y="0"/>
                  </a:lnTo>
                  <a:lnTo>
                    <a:pt x="2734745" y="0"/>
                  </a:lnTo>
                  <a:lnTo>
                    <a:pt x="2746692" y="0"/>
                  </a:lnTo>
                  <a:lnTo>
                    <a:pt x="2749017" y="0"/>
                  </a:lnTo>
                  <a:lnTo>
                    <a:pt x="2750509" y="0"/>
                  </a:lnTo>
                  <a:lnTo>
                    <a:pt x="2754354" y="0"/>
                  </a:lnTo>
                  <a:lnTo>
                    <a:pt x="2755654" y="0"/>
                  </a:lnTo>
                  <a:lnTo>
                    <a:pt x="2757146" y="0"/>
                  </a:lnTo>
                  <a:lnTo>
                    <a:pt x="2761827" y="0"/>
                  </a:lnTo>
                  <a:lnTo>
                    <a:pt x="2763318" y="0"/>
                  </a:lnTo>
                  <a:lnTo>
                    <a:pt x="2776756" y="0"/>
                  </a:lnTo>
                  <a:lnTo>
                    <a:pt x="2777590" y="0"/>
                  </a:lnTo>
                  <a:lnTo>
                    <a:pt x="2779082" y="0"/>
                  </a:lnTo>
                  <a:lnTo>
                    <a:pt x="2783442" y="0"/>
                  </a:lnTo>
                  <a:lnTo>
                    <a:pt x="2784228" y="0"/>
                  </a:lnTo>
                  <a:lnTo>
                    <a:pt x="2785719" y="0"/>
                  </a:lnTo>
                  <a:lnTo>
                    <a:pt x="2786473" y="0"/>
                  </a:lnTo>
                  <a:lnTo>
                    <a:pt x="2793229" y="0"/>
                  </a:lnTo>
                  <a:lnTo>
                    <a:pt x="2799367" y="0"/>
                  </a:lnTo>
                  <a:lnTo>
                    <a:pt x="2813506" y="0"/>
                  </a:lnTo>
                  <a:lnTo>
                    <a:pt x="2820311" y="0"/>
                  </a:lnTo>
                  <a:lnTo>
                    <a:pt x="2827893" y="0"/>
                  </a:lnTo>
                  <a:lnTo>
                    <a:pt x="2827940" y="0"/>
                  </a:lnTo>
                  <a:lnTo>
                    <a:pt x="2829431" y="0"/>
                  </a:lnTo>
                  <a:lnTo>
                    <a:pt x="2829978" y="0"/>
                  </a:lnTo>
                  <a:lnTo>
                    <a:pt x="2852058" y="0"/>
                  </a:lnTo>
                  <a:lnTo>
                    <a:pt x="2857060" y="0"/>
                  </a:lnTo>
                  <a:lnTo>
                    <a:pt x="2857958" y="0"/>
                  </a:lnTo>
                  <a:lnTo>
                    <a:pt x="2871601" y="0"/>
                  </a:lnTo>
                  <a:lnTo>
                    <a:pt x="2882123" y="0"/>
                  </a:lnTo>
                  <a:lnTo>
                    <a:pt x="2894046" y="0"/>
                  </a:lnTo>
                  <a:lnTo>
                    <a:pt x="2903496" y="0"/>
                  </a:lnTo>
                  <a:lnTo>
                    <a:pt x="2911211" y="0"/>
                  </a:lnTo>
                  <a:lnTo>
                    <a:pt x="2914242" y="0"/>
                  </a:lnTo>
                  <a:lnTo>
                    <a:pt x="2914461" y="0"/>
                  </a:lnTo>
                  <a:lnTo>
                    <a:pt x="2924111" y="0"/>
                  </a:lnTo>
                  <a:lnTo>
                    <a:pt x="2927136" y="0"/>
                  </a:lnTo>
                  <a:lnTo>
                    <a:pt x="2933561" y="0"/>
                  </a:lnTo>
                  <a:lnTo>
                    <a:pt x="2939580" y="0"/>
                  </a:lnTo>
                  <a:lnTo>
                    <a:pt x="2941275" y="0"/>
                  </a:lnTo>
                  <a:lnTo>
                    <a:pt x="2941543" y="0"/>
                  </a:lnTo>
                  <a:lnTo>
                    <a:pt x="2945586" y="0"/>
                  </a:lnTo>
                  <a:lnTo>
                    <a:pt x="2950032" y="0"/>
                  </a:lnTo>
                  <a:lnTo>
                    <a:pt x="2955662" y="0"/>
                  </a:lnTo>
                  <a:lnTo>
                    <a:pt x="2955709" y="0"/>
                  </a:lnTo>
                  <a:lnTo>
                    <a:pt x="2957200" y="0"/>
                  </a:lnTo>
                  <a:lnTo>
                    <a:pt x="2957747" y="0"/>
                  </a:lnTo>
                  <a:lnTo>
                    <a:pt x="2968152" y="0"/>
                  </a:lnTo>
                  <a:lnTo>
                    <a:pt x="2969644" y="0"/>
                  </a:lnTo>
                  <a:lnTo>
                    <a:pt x="2972667" y="0"/>
                  </a:lnTo>
                  <a:lnTo>
                    <a:pt x="2977114" y="0"/>
                  </a:lnTo>
                  <a:lnTo>
                    <a:pt x="2984829" y="0"/>
                  </a:lnTo>
                  <a:lnTo>
                    <a:pt x="2985727" y="0"/>
                  </a:lnTo>
                  <a:lnTo>
                    <a:pt x="2999370" y="0"/>
                  </a:lnTo>
                  <a:lnTo>
                    <a:pt x="3021815" y="0"/>
                  </a:lnTo>
                  <a:lnTo>
                    <a:pt x="3031265" y="0"/>
                  </a:lnTo>
                  <a:lnTo>
                    <a:pt x="3042230" y="0"/>
                  </a:lnTo>
                  <a:lnTo>
                    <a:pt x="3044946" y="0"/>
                  </a:lnTo>
                  <a:lnTo>
                    <a:pt x="3051880" y="0"/>
                  </a:lnTo>
                  <a:lnTo>
                    <a:pt x="3061330" y="0"/>
                  </a:lnTo>
                  <a:lnTo>
                    <a:pt x="3067349" y="0"/>
                  </a:lnTo>
                  <a:lnTo>
                    <a:pt x="3069312" y="0"/>
                  </a:lnTo>
                  <a:lnTo>
                    <a:pt x="3073355" y="0"/>
                  </a:lnTo>
                  <a:lnTo>
                    <a:pt x="3073518" y="0"/>
                  </a:lnTo>
                  <a:lnTo>
                    <a:pt x="3075011" y="0"/>
                  </a:lnTo>
                  <a:lnTo>
                    <a:pt x="3077801" y="0"/>
                  </a:lnTo>
                  <a:lnTo>
                    <a:pt x="3095921" y="0"/>
                  </a:lnTo>
                  <a:lnTo>
                    <a:pt x="3097413" y="0"/>
                  </a:lnTo>
                  <a:lnTo>
                    <a:pt x="3100436" y="0"/>
                  </a:lnTo>
                  <a:lnTo>
                    <a:pt x="3103552" y="0"/>
                  </a:lnTo>
                  <a:lnTo>
                    <a:pt x="3104883" y="0"/>
                  </a:lnTo>
                  <a:lnTo>
                    <a:pt x="3120023" y="0"/>
                  </a:lnTo>
                  <a:lnTo>
                    <a:pt x="3120445" y="0"/>
                  </a:lnTo>
                  <a:lnTo>
                    <a:pt x="3149018" y="0"/>
                  </a:lnTo>
                  <a:lnTo>
                    <a:pt x="3150088" y="0"/>
                  </a:lnTo>
                  <a:lnTo>
                    <a:pt x="3150509" y="0"/>
                  </a:lnTo>
                  <a:lnTo>
                    <a:pt x="3171054" y="0"/>
                  </a:lnTo>
                  <a:lnTo>
                    <a:pt x="3172715" y="0"/>
                  </a:lnTo>
                  <a:lnTo>
                    <a:pt x="3199627" y="0"/>
                  </a:lnTo>
                  <a:lnTo>
                    <a:pt x="3201119" y="0"/>
                  </a:lnTo>
                  <a:lnTo>
                    <a:pt x="3201287" y="0"/>
                  </a:lnTo>
                  <a:lnTo>
                    <a:pt x="3201751" y="0"/>
                  </a:lnTo>
                  <a:lnTo>
                    <a:pt x="3202780" y="0"/>
                  </a:lnTo>
                  <a:lnTo>
                    <a:pt x="3217515" y="0"/>
                  </a:lnTo>
                  <a:lnTo>
                    <a:pt x="3224152" y="0"/>
                  </a:lnTo>
                  <a:lnTo>
                    <a:pt x="3230324" y="0"/>
                  </a:lnTo>
                  <a:lnTo>
                    <a:pt x="3231321" y="0"/>
                  </a:lnTo>
                  <a:lnTo>
                    <a:pt x="3231816" y="0"/>
                  </a:lnTo>
                  <a:lnTo>
                    <a:pt x="3243763" y="0"/>
                  </a:lnTo>
                  <a:lnTo>
                    <a:pt x="3246088" y="0"/>
                  </a:lnTo>
                  <a:lnTo>
                    <a:pt x="3247580" y="0"/>
                  </a:lnTo>
                  <a:lnTo>
                    <a:pt x="3247792" y="0"/>
                  </a:lnTo>
                  <a:lnTo>
                    <a:pt x="3248214" y="0"/>
                  </a:lnTo>
                  <a:lnTo>
                    <a:pt x="3252725" y="0"/>
                  </a:lnTo>
                  <a:lnTo>
                    <a:pt x="3254217" y="0"/>
                  </a:lnTo>
                  <a:lnTo>
                    <a:pt x="3260235" y="0"/>
                  </a:lnTo>
                  <a:lnTo>
                    <a:pt x="3276787" y="0"/>
                  </a:lnTo>
                  <a:lnTo>
                    <a:pt x="3277857" y="0"/>
                  </a:lnTo>
                  <a:lnTo>
                    <a:pt x="3278278" y="0"/>
                  </a:lnTo>
                  <a:lnTo>
                    <a:pt x="3290300" y="0"/>
                  </a:lnTo>
                  <a:lnTo>
                    <a:pt x="3298823" y="0"/>
                  </a:lnTo>
                  <a:lnTo>
                    <a:pt x="3327396" y="0"/>
                  </a:lnTo>
                  <a:lnTo>
                    <a:pt x="3328888" y="0"/>
                  </a:lnTo>
                  <a:lnTo>
                    <a:pt x="3329520" y="0"/>
                  </a:lnTo>
                  <a:lnTo>
                    <a:pt x="3345284" y="0"/>
                  </a:lnTo>
                  <a:lnTo>
                    <a:pt x="3349129" y="0"/>
                  </a:lnTo>
                  <a:lnTo>
                    <a:pt x="3351921" y="0"/>
                  </a:lnTo>
                  <a:lnTo>
                    <a:pt x="3358093" y="0"/>
                  </a:lnTo>
                  <a:lnTo>
                    <a:pt x="3359585" y="0"/>
                  </a:lnTo>
                  <a:lnTo>
                    <a:pt x="3371532" y="0"/>
                  </a:lnTo>
                  <a:lnTo>
                    <a:pt x="3373857" y="0"/>
                  </a:lnTo>
                  <a:lnTo>
                    <a:pt x="3375349" y="0"/>
                  </a:lnTo>
                  <a:lnTo>
                    <a:pt x="3380494" y="0"/>
                  </a:lnTo>
                  <a:lnTo>
                    <a:pt x="3381986" y="0"/>
                  </a:lnTo>
                  <a:lnTo>
                    <a:pt x="3388004" y="0"/>
                  </a:lnTo>
                  <a:lnTo>
                    <a:pt x="3408282" y="0"/>
                  </a:lnTo>
                  <a:lnTo>
                    <a:pt x="3418069" y="0"/>
                  </a:lnTo>
                  <a:lnTo>
                    <a:pt x="3424207" y="0"/>
                  </a:lnTo>
                  <a:lnTo>
                    <a:pt x="3424753" y="0"/>
                  </a:lnTo>
                  <a:lnTo>
                    <a:pt x="3452733" y="0"/>
                  </a:lnTo>
                  <a:lnTo>
                    <a:pt x="3454818" y="0"/>
                  </a:lnTo>
                  <a:lnTo>
                    <a:pt x="3476898" y="0"/>
                  </a:lnTo>
                  <a:lnTo>
                    <a:pt x="3496441" y="0"/>
                  </a:lnTo>
                  <a:lnTo>
                    <a:pt x="3509236" y="0"/>
                  </a:lnTo>
                  <a:lnTo>
                    <a:pt x="3518886" y="0"/>
                  </a:lnTo>
                  <a:lnTo>
                    <a:pt x="3528336" y="0"/>
                  </a:lnTo>
                  <a:lnTo>
                    <a:pt x="3536051" y="0"/>
                  </a:lnTo>
                  <a:lnTo>
                    <a:pt x="3539301" y="0"/>
                  </a:lnTo>
                  <a:lnTo>
                    <a:pt x="3540361" y="0"/>
                  </a:lnTo>
                  <a:lnTo>
                    <a:pt x="3544807" y="0"/>
                  </a:lnTo>
                  <a:lnTo>
                    <a:pt x="3551976" y="0"/>
                  </a:lnTo>
                  <a:lnTo>
                    <a:pt x="3552522" y="0"/>
                  </a:lnTo>
                  <a:lnTo>
                    <a:pt x="3564420" y="0"/>
                  </a:lnTo>
                  <a:lnTo>
                    <a:pt x="3570426" y="0"/>
                  </a:lnTo>
                  <a:cubicBezTo>
                    <a:pt x="3574872" y="0"/>
                    <a:pt x="3574872" y="0"/>
                    <a:pt x="3574872" y="0"/>
                  </a:cubicBezTo>
                  <a:lnTo>
                    <a:pt x="3580502" y="0"/>
                  </a:lnTo>
                  <a:lnTo>
                    <a:pt x="3582587" y="0"/>
                  </a:lnTo>
                  <a:lnTo>
                    <a:pt x="3624210" y="0"/>
                  </a:lnTo>
                  <a:lnTo>
                    <a:pt x="3637005" y="0"/>
                  </a:lnTo>
                  <a:lnTo>
                    <a:pt x="3646655" y="0"/>
                  </a:lnTo>
                  <a:lnTo>
                    <a:pt x="3656105" y="0"/>
                  </a:lnTo>
                  <a:lnTo>
                    <a:pt x="3667070" y="0"/>
                  </a:lnTo>
                  <a:lnTo>
                    <a:pt x="3668130" y="0"/>
                  </a:lnTo>
                  <a:lnTo>
                    <a:pt x="3669786" y="0"/>
                  </a:lnTo>
                  <a:lnTo>
                    <a:pt x="3672576" y="0"/>
                  </a:lnTo>
                  <a:lnTo>
                    <a:pt x="3692189" y="0"/>
                  </a:lnTo>
                  <a:lnTo>
                    <a:pt x="3698195" y="0"/>
                  </a:lnTo>
                  <a:lnTo>
                    <a:pt x="3702641" y="0"/>
                  </a:lnTo>
                  <a:lnTo>
                    <a:pt x="3744863" y="0"/>
                  </a:lnTo>
                  <a:lnTo>
                    <a:pt x="3745285" y="0"/>
                  </a:lnTo>
                  <a:lnTo>
                    <a:pt x="3795894" y="0"/>
                  </a:lnTo>
                  <a:lnTo>
                    <a:pt x="3797555" y="0"/>
                  </a:lnTo>
                  <a:lnTo>
                    <a:pt x="3826591" y="0"/>
                  </a:lnTo>
                  <a:lnTo>
                    <a:pt x="3842355" y="0"/>
                  </a:lnTo>
                  <a:lnTo>
                    <a:pt x="3848992" y="0"/>
                  </a:lnTo>
                  <a:lnTo>
                    <a:pt x="3872632" y="0"/>
                  </a:lnTo>
                  <a:lnTo>
                    <a:pt x="3873054" y="0"/>
                  </a:lnTo>
                  <a:lnTo>
                    <a:pt x="3885075" y="0"/>
                  </a:lnTo>
                  <a:lnTo>
                    <a:pt x="3923663" y="0"/>
                  </a:lnTo>
                  <a:lnTo>
                    <a:pt x="3954360" y="0"/>
                  </a:lnTo>
                  <a:lnTo>
                    <a:pt x="3970124" y="0"/>
                  </a:lnTo>
                  <a:lnTo>
                    <a:pt x="3976761" y="0"/>
                  </a:lnTo>
                  <a:lnTo>
                    <a:pt x="4012844" y="0"/>
                  </a:lnTo>
                  <a:lnTo>
                    <a:pt x="4049593" y="0"/>
                  </a:lnTo>
                  <a:cubicBezTo>
                    <a:pt x="4169647" y="0"/>
                    <a:pt x="4169647" y="0"/>
                    <a:pt x="4169647" y="0"/>
                  </a:cubicBezTo>
                  <a:lnTo>
                    <a:pt x="4177362" y="0"/>
                  </a:lnTo>
                  <a:cubicBezTo>
                    <a:pt x="4297416" y="0"/>
                    <a:pt x="4297416" y="0"/>
                    <a:pt x="4297416" y="0"/>
                  </a:cubicBezTo>
                  <a:cubicBezTo>
                    <a:pt x="4327758" y="0"/>
                    <a:pt x="4364168" y="21251"/>
                    <a:pt x="4379339" y="47054"/>
                  </a:cubicBezTo>
                  <a:cubicBezTo>
                    <a:pt x="4591731" y="415146"/>
                    <a:pt x="4591731" y="415146"/>
                    <a:pt x="4591731" y="415146"/>
                  </a:cubicBezTo>
                  <a:cubicBezTo>
                    <a:pt x="4606902" y="440951"/>
                    <a:pt x="4606902" y="483452"/>
                    <a:pt x="4591731" y="509257"/>
                  </a:cubicBezTo>
                  <a:cubicBezTo>
                    <a:pt x="4379339" y="877348"/>
                    <a:pt x="4379339" y="877348"/>
                    <a:pt x="4379339" y="877348"/>
                  </a:cubicBezTo>
                  <a:cubicBezTo>
                    <a:pt x="4364168" y="903151"/>
                    <a:pt x="4327758" y="924402"/>
                    <a:pt x="4297416" y="924402"/>
                  </a:cubicBezTo>
                  <a:lnTo>
                    <a:pt x="4169647" y="924402"/>
                  </a:lnTo>
                  <a:lnTo>
                    <a:pt x="3976761" y="924402"/>
                  </a:lnTo>
                  <a:lnTo>
                    <a:pt x="3872632" y="924402"/>
                  </a:lnTo>
                  <a:lnTo>
                    <a:pt x="3848992" y="924402"/>
                  </a:lnTo>
                  <a:lnTo>
                    <a:pt x="3744863" y="924402"/>
                  </a:lnTo>
                  <a:lnTo>
                    <a:pt x="3702641" y="924402"/>
                  </a:lnTo>
                  <a:lnTo>
                    <a:pt x="3672576" y="924402"/>
                  </a:lnTo>
                  <a:lnTo>
                    <a:pt x="3656105" y="924402"/>
                  </a:lnTo>
                  <a:lnTo>
                    <a:pt x="3574872" y="924402"/>
                  </a:lnTo>
                  <a:lnTo>
                    <a:pt x="3551976" y="924402"/>
                  </a:lnTo>
                  <a:lnTo>
                    <a:pt x="3544807" y="924402"/>
                  </a:lnTo>
                  <a:lnTo>
                    <a:pt x="3528336" y="924402"/>
                  </a:lnTo>
                  <a:lnTo>
                    <a:pt x="3424207" y="924402"/>
                  </a:lnTo>
                  <a:lnTo>
                    <a:pt x="3381986" y="924402"/>
                  </a:lnTo>
                  <a:lnTo>
                    <a:pt x="3380494" y="924402"/>
                  </a:lnTo>
                  <a:lnTo>
                    <a:pt x="3351921" y="924402"/>
                  </a:lnTo>
                  <a:lnTo>
                    <a:pt x="3277857" y="924402"/>
                  </a:lnTo>
                  <a:lnTo>
                    <a:pt x="3254217" y="924402"/>
                  </a:lnTo>
                  <a:lnTo>
                    <a:pt x="3252725" y="924402"/>
                  </a:lnTo>
                  <a:lnTo>
                    <a:pt x="3247792" y="924402"/>
                  </a:lnTo>
                  <a:lnTo>
                    <a:pt x="3231321" y="924402"/>
                  </a:lnTo>
                  <a:lnTo>
                    <a:pt x="3224152" y="924402"/>
                  </a:lnTo>
                  <a:lnTo>
                    <a:pt x="3150088" y="924402"/>
                  </a:lnTo>
                  <a:lnTo>
                    <a:pt x="3120023" y="924402"/>
                  </a:lnTo>
                  <a:lnTo>
                    <a:pt x="3104883" y="924402"/>
                  </a:lnTo>
                  <a:lnTo>
                    <a:pt x="3103552" y="924402"/>
                  </a:lnTo>
                  <a:lnTo>
                    <a:pt x="3077801" y="924402"/>
                  </a:lnTo>
                  <a:lnTo>
                    <a:pt x="3061330" y="924402"/>
                  </a:lnTo>
                  <a:lnTo>
                    <a:pt x="3031265" y="924402"/>
                  </a:lnTo>
                  <a:lnTo>
                    <a:pt x="2977114" y="924402"/>
                  </a:lnTo>
                  <a:lnTo>
                    <a:pt x="2957200" y="924402"/>
                  </a:lnTo>
                  <a:lnTo>
                    <a:pt x="2955709" y="924402"/>
                  </a:lnTo>
                  <a:lnTo>
                    <a:pt x="2950032" y="924402"/>
                  </a:lnTo>
                  <a:lnTo>
                    <a:pt x="2933561" y="924402"/>
                  </a:lnTo>
                  <a:lnTo>
                    <a:pt x="2927136" y="924402"/>
                  </a:lnTo>
                  <a:lnTo>
                    <a:pt x="2903496" y="924402"/>
                  </a:lnTo>
                  <a:lnTo>
                    <a:pt x="2829431" y="924402"/>
                  </a:lnTo>
                  <a:lnTo>
                    <a:pt x="2827940" y="924402"/>
                  </a:lnTo>
                  <a:lnTo>
                    <a:pt x="2799367" y="924402"/>
                  </a:lnTo>
                  <a:lnTo>
                    <a:pt x="2785719" y="924402"/>
                  </a:lnTo>
                  <a:lnTo>
                    <a:pt x="2784228" y="924402"/>
                  </a:lnTo>
                  <a:lnTo>
                    <a:pt x="2757146" y="924402"/>
                  </a:lnTo>
                  <a:lnTo>
                    <a:pt x="2755654" y="924402"/>
                  </a:lnTo>
                  <a:lnTo>
                    <a:pt x="2680098" y="924402"/>
                  </a:lnTo>
                  <a:lnTo>
                    <a:pt x="2657950" y="924402"/>
                  </a:lnTo>
                  <a:lnTo>
                    <a:pt x="2656459" y="924402"/>
                  </a:lnTo>
                  <a:lnTo>
                    <a:pt x="2653017" y="924402"/>
                  </a:lnTo>
                  <a:lnTo>
                    <a:pt x="2636545" y="924402"/>
                  </a:lnTo>
                  <a:lnTo>
                    <a:pt x="2629377" y="924402"/>
                  </a:lnTo>
                  <a:lnTo>
                    <a:pt x="2627885" y="924402"/>
                  </a:lnTo>
                  <a:lnTo>
                    <a:pt x="2606481" y="924402"/>
                  </a:lnTo>
                  <a:lnTo>
                    <a:pt x="2552329" y="924402"/>
                  </a:lnTo>
                  <a:lnTo>
                    <a:pt x="2525248" y="924402"/>
                  </a:lnTo>
                  <a:lnTo>
                    <a:pt x="2510108" y="924402"/>
                  </a:lnTo>
                  <a:lnTo>
                    <a:pt x="2508776" y="924402"/>
                  </a:lnTo>
                  <a:lnTo>
                    <a:pt x="2480043" y="924402"/>
                  </a:lnTo>
                  <a:lnTo>
                    <a:pt x="2478712" y="924402"/>
                  </a:lnTo>
                  <a:lnTo>
                    <a:pt x="2463572" y="924402"/>
                  </a:lnTo>
                  <a:lnTo>
                    <a:pt x="2436490" y="924402"/>
                  </a:lnTo>
                  <a:lnTo>
                    <a:pt x="2382339" y="924402"/>
                  </a:lnTo>
                  <a:lnTo>
                    <a:pt x="2360934" y="924402"/>
                  </a:lnTo>
                  <a:lnTo>
                    <a:pt x="2359443" y="924402"/>
                  </a:lnTo>
                  <a:lnTo>
                    <a:pt x="2352274" y="924402"/>
                  </a:lnTo>
                  <a:lnTo>
                    <a:pt x="2335803" y="924402"/>
                  </a:lnTo>
                  <a:lnTo>
                    <a:pt x="2332360" y="924402"/>
                  </a:lnTo>
                  <a:lnTo>
                    <a:pt x="2332328" y="924402"/>
                  </a:lnTo>
                  <a:lnTo>
                    <a:pt x="2330869" y="924402"/>
                  </a:lnTo>
                  <a:lnTo>
                    <a:pt x="2308721" y="924402"/>
                  </a:lnTo>
                  <a:lnTo>
                    <a:pt x="2233165" y="924402"/>
                  </a:lnTo>
                  <a:lnTo>
                    <a:pt x="2231674" y="924402"/>
                  </a:lnTo>
                  <a:lnTo>
                    <a:pt x="2204591" y="924402"/>
                  </a:lnTo>
                  <a:lnTo>
                    <a:pt x="2204559" y="924402"/>
                  </a:lnTo>
                  <a:lnTo>
                    <a:pt x="2203100" y="924402"/>
                  </a:lnTo>
                  <a:lnTo>
                    <a:pt x="2189452" y="924402"/>
                  </a:lnTo>
                  <a:lnTo>
                    <a:pt x="2160879" y="924402"/>
                  </a:lnTo>
                  <a:lnTo>
                    <a:pt x="2159388" y="924402"/>
                  </a:lnTo>
                  <a:lnTo>
                    <a:pt x="2085323" y="924402"/>
                  </a:lnTo>
                  <a:lnTo>
                    <a:pt x="2077294" y="924402"/>
                  </a:lnTo>
                  <a:lnTo>
                    <a:pt x="2061683" y="924402"/>
                  </a:lnTo>
                  <a:lnTo>
                    <a:pt x="2055258" y="924402"/>
                  </a:lnTo>
                  <a:lnTo>
                    <a:pt x="2038787" y="924402"/>
                  </a:lnTo>
                  <a:lnTo>
                    <a:pt x="2033110" y="924402"/>
                  </a:lnTo>
                  <a:lnTo>
                    <a:pt x="2031619" y="924402"/>
                  </a:lnTo>
                  <a:lnTo>
                    <a:pt x="2011705" y="924402"/>
                  </a:lnTo>
                  <a:lnTo>
                    <a:pt x="1957554" y="924402"/>
                  </a:lnTo>
                  <a:lnTo>
                    <a:pt x="1949525" y="924402"/>
                  </a:lnTo>
                  <a:lnTo>
                    <a:pt x="1927489" y="924402"/>
                  </a:lnTo>
                  <a:lnTo>
                    <a:pt x="1911018" y="924402"/>
                  </a:lnTo>
                  <a:lnTo>
                    <a:pt x="1907543" y="924402"/>
                  </a:lnTo>
                  <a:lnTo>
                    <a:pt x="1885268" y="924402"/>
                  </a:lnTo>
                  <a:lnTo>
                    <a:pt x="1883936" y="924402"/>
                  </a:lnTo>
                  <a:lnTo>
                    <a:pt x="1868796" y="924402"/>
                  </a:lnTo>
                  <a:lnTo>
                    <a:pt x="1838732" y="924402"/>
                  </a:lnTo>
                  <a:lnTo>
                    <a:pt x="1779774" y="924402"/>
                  </a:lnTo>
                  <a:lnTo>
                    <a:pt x="1764668" y="924402"/>
                  </a:lnTo>
                  <a:lnTo>
                    <a:pt x="1757499" y="924402"/>
                  </a:lnTo>
                  <a:lnTo>
                    <a:pt x="1741027" y="924402"/>
                  </a:lnTo>
                  <a:lnTo>
                    <a:pt x="1737552" y="924402"/>
                  </a:lnTo>
                  <a:lnTo>
                    <a:pt x="1736094" y="924402"/>
                  </a:lnTo>
                  <a:lnTo>
                    <a:pt x="1734603" y="924402"/>
                  </a:lnTo>
                  <a:lnTo>
                    <a:pt x="1710963" y="924402"/>
                  </a:lnTo>
                  <a:lnTo>
                    <a:pt x="1707488" y="924402"/>
                  </a:lnTo>
                  <a:lnTo>
                    <a:pt x="1652509" y="924402"/>
                  </a:lnTo>
                  <a:lnTo>
                    <a:pt x="1636899" y="924402"/>
                  </a:lnTo>
                  <a:lnTo>
                    <a:pt x="1609783" y="924402"/>
                  </a:lnTo>
                  <a:lnTo>
                    <a:pt x="1608325" y="924402"/>
                  </a:lnTo>
                  <a:lnTo>
                    <a:pt x="1606834" y="924402"/>
                  </a:lnTo>
                  <a:lnTo>
                    <a:pt x="1579719" y="924402"/>
                  </a:lnTo>
                  <a:lnTo>
                    <a:pt x="1564612" y="924402"/>
                  </a:lnTo>
                  <a:lnTo>
                    <a:pt x="1524740" y="924402"/>
                  </a:lnTo>
                  <a:lnTo>
                    <a:pt x="1482518" y="924402"/>
                  </a:lnTo>
                  <a:lnTo>
                    <a:pt x="1460483" y="924402"/>
                  </a:lnTo>
                  <a:lnTo>
                    <a:pt x="1452454" y="924402"/>
                  </a:lnTo>
                  <a:lnTo>
                    <a:pt x="1444011" y="924402"/>
                  </a:lnTo>
                  <a:lnTo>
                    <a:pt x="1436843" y="924402"/>
                  </a:lnTo>
                  <a:lnTo>
                    <a:pt x="1413947" y="924402"/>
                  </a:lnTo>
                  <a:lnTo>
                    <a:pt x="1354749" y="924402"/>
                  </a:lnTo>
                  <a:lnTo>
                    <a:pt x="1332714" y="924402"/>
                  </a:lnTo>
                  <a:lnTo>
                    <a:pt x="1324685" y="924402"/>
                  </a:lnTo>
                  <a:lnTo>
                    <a:pt x="1316242" y="924402"/>
                  </a:lnTo>
                  <a:lnTo>
                    <a:pt x="1312767" y="924402"/>
                  </a:lnTo>
                  <a:lnTo>
                    <a:pt x="1286178" y="924402"/>
                  </a:lnTo>
                  <a:lnTo>
                    <a:pt x="1282703" y="924402"/>
                  </a:lnTo>
                  <a:lnTo>
                    <a:pt x="1243956" y="924402"/>
                  </a:lnTo>
                  <a:lnTo>
                    <a:pt x="1184998" y="924402"/>
                  </a:lnTo>
                  <a:lnTo>
                    <a:pt x="1154934" y="924402"/>
                  </a:lnTo>
                  <a:lnTo>
                    <a:pt x="1139828" y="924402"/>
                  </a:lnTo>
                  <a:lnTo>
                    <a:pt x="1116187" y="924402"/>
                  </a:lnTo>
                  <a:lnTo>
                    <a:pt x="1112712" y="924402"/>
                  </a:lnTo>
                  <a:lnTo>
                    <a:pt x="1057734" y="924402"/>
                  </a:lnTo>
                  <a:lnTo>
                    <a:pt x="1027669" y="924402"/>
                  </a:lnTo>
                  <a:lnTo>
                    <a:pt x="1012059" y="924402"/>
                  </a:lnTo>
                  <a:lnTo>
                    <a:pt x="984943" y="924402"/>
                  </a:lnTo>
                  <a:lnTo>
                    <a:pt x="929965" y="924402"/>
                  </a:lnTo>
                  <a:lnTo>
                    <a:pt x="899900" y="924402"/>
                  </a:lnTo>
                  <a:lnTo>
                    <a:pt x="857678" y="924402"/>
                  </a:lnTo>
                  <a:lnTo>
                    <a:pt x="819171" y="924402"/>
                  </a:lnTo>
                  <a:lnTo>
                    <a:pt x="729909" y="924402"/>
                  </a:lnTo>
                  <a:lnTo>
                    <a:pt x="691402" y="924402"/>
                  </a:lnTo>
                  <a:lnTo>
                    <a:pt x="687927" y="924402"/>
                  </a:lnTo>
                  <a:lnTo>
                    <a:pt x="560158" y="924402"/>
                  </a:lnTo>
                  <a:lnTo>
                    <a:pt x="432894" y="924402"/>
                  </a:lnTo>
                  <a:lnTo>
                    <a:pt x="305125" y="924402"/>
                  </a:lnTo>
                  <a:cubicBezTo>
                    <a:pt x="275541" y="924402"/>
                    <a:pt x="238373" y="903151"/>
                    <a:pt x="223202" y="877348"/>
                  </a:cubicBezTo>
                  <a:cubicBezTo>
                    <a:pt x="10809" y="509257"/>
                    <a:pt x="10809" y="509257"/>
                    <a:pt x="10809" y="509257"/>
                  </a:cubicBezTo>
                  <a:cubicBezTo>
                    <a:pt x="-3603" y="483452"/>
                    <a:pt x="-3603" y="440951"/>
                    <a:pt x="10809" y="415146"/>
                  </a:cubicBezTo>
                  <a:cubicBezTo>
                    <a:pt x="223202" y="47054"/>
                    <a:pt x="223202" y="47054"/>
                    <a:pt x="223202" y="47054"/>
                  </a:cubicBezTo>
                  <a:cubicBezTo>
                    <a:pt x="238373" y="21251"/>
                    <a:pt x="275541" y="0"/>
                    <a:pt x="305125" y="0"/>
                  </a:cubicBez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 w="19050">
              <a:gradFill flip="none" rotWithShape="1">
                <a:gsLst>
                  <a:gs pos="0">
                    <a:srgbClr val="FFFFFF">
                      <a:lumMod val="75000"/>
                    </a:srgbClr>
                  </a:gs>
                  <a:gs pos="100000">
                    <a:srgbClr val="FFFFFF"/>
                  </a:gs>
                </a:gsLst>
                <a:lin ang="2700000" scaled="1"/>
                <a:tileRect/>
              </a:gra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68564" tIns="34282" rIns="68564" bIns="34282" numCol="1" anchor="t" anchorCtr="0" compatLnSpc="1">
              <a:no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0" kern="0">
                <a:solidFill>
                  <a:srgbClr val="FFFFFF">
                    <a:lumMod val="95000"/>
                  </a:srgbClr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 rot="16200000">
            <a:off x="1839546" y="3378894"/>
            <a:ext cx="1343158" cy="1515479"/>
            <a:chOff x="8439634" y="3544648"/>
            <a:chExt cx="1611146" cy="1817848"/>
          </a:xfrm>
        </p:grpSpPr>
        <p:sp>
          <p:nvSpPr>
            <p:cNvPr id="20" name="Freeform 5"/>
            <p:cNvSpPr/>
            <p:nvPr/>
          </p:nvSpPr>
          <p:spPr bwMode="auto">
            <a:xfrm rot="5400000">
              <a:off x="8336283" y="3647999"/>
              <a:ext cx="1817848" cy="16111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C00000"/>
            </a:solidFill>
            <a:ln w="19050">
              <a:gradFill flip="none" rotWithShape="1">
                <a:gsLst>
                  <a:gs pos="100000">
                    <a:srgbClr val="FFFFFF">
                      <a:lumMod val="75000"/>
                    </a:srgbClr>
                  </a:gs>
                  <a:gs pos="0">
                    <a:srgbClr val="FFFFFF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4" tIns="34282" rIns="68564" bIns="34282" numCol="1" anchor="t" anchorCtr="0" compatLnSpc="1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0" ker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1" name="Freeform 5"/>
            <p:cNvSpPr/>
            <p:nvPr/>
          </p:nvSpPr>
          <p:spPr bwMode="auto">
            <a:xfrm rot="5400000">
              <a:off x="8582835" y="3866516"/>
              <a:ext cx="1324744" cy="1174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 w="15875">
              <a:gradFill flip="none" rotWithShape="1">
                <a:gsLst>
                  <a:gs pos="0">
                    <a:srgbClr val="FFFFFF">
                      <a:lumMod val="65000"/>
                    </a:srgbClr>
                  </a:gs>
                  <a:gs pos="100000">
                    <a:srgbClr val="FFFFFF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68564" tIns="34282" rIns="68564" bIns="34282" numCol="1" anchor="t" anchorCtr="0" compatLnSpc="1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0" ker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 rot="16200000">
            <a:off x="6446198" y="2132758"/>
            <a:ext cx="1343158" cy="1515479"/>
            <a:chOff x="8439634" y="3544648"/>
            <a:chExt cx="1611146" cy="1817848"/>
          </a:xfrm>
        </p:grpSpPr>
        <p:sp>
          <p:nvSpPr>
            <p:cNvPr id="23" name="Freeform 5"/>
            <p:cNvSpPr/>
            <p:nvPr/>
          </p:nvSpPr>
          <p:spPr bwMode="auto">
            <a:xfrm rot="5400000">
              <a:off x="8336283" y="3647999"/>
              <a:ext cx="1817848" cy="16111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C00000"/>
            </a:solidFill>
            <a:ln w="19050">
              <a:gradFill flip="none" rotWithShape="1">
                <a:gsLst>
                  <a:gs pos="100000">
                    <a:srgbClr val="FFFFFF">
                      <a:lumMod val="75000"/>
                    </a:srgbClr>
                  </a:gs>
                  <a:gs pos="0">
                    <a:srgbClr val="FFFFFF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4" tIns="34282" rIns="68564" bIns="34282" numCol="1" anchor="t" anchorCtr="0" compatLnSpc="1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0" ker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4" name="Freeform 5"/>
            <p:cNvSpPr/>
            <p:nvPr/>
          </p:nvSpPr>
          <p:spPr bwMode="auto">
            <a:xfrm rot="5400000">
              <a:off x="8582835" y="3866516"/>
              <a:ext cx="1324744" cy="1174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 w="15875">
              <a:gradFill flip="none" rotWithShape="1">
                <a:gsLst>
                  <a:gs pos="0">
                    <a:srgbClr val="FFFFFF">
                      <a:lumMod val="65000"/>
                    </a:srgbClr>
                  </a:gs>
                  <a:gs pos="100000">
                    <a:srgbClr val="FFFFFF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68564" tIns="34282" rIns="68564" bIns="34282" numCol="1" anchor="t" anchorCtr="0" compatLnSpc="1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0" ker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25" name="Rectangle 31"/>
          <p:cNvSpPr>
            <a:spLocks noChangeArrowheads="1"/>
          </p:cNvSpPr>
          <p:nvPr/>
        </p:nvSpPr>
        <p:spPr bwMode="auto">
          <a:xfrm>
            <a:off x="3268863" y="1220066"/>
            <a:ext cx="3091173" cy="5512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913765">
              <a:lnSpc>
                <a:spcPct val="150000"/>
              </a:lnSpc>
            </a:pPr>
            <a:r>
              <a:rPr lang="zh-CN" altLang="en-US" sz="105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亮亮图文旗舰店</a:t>
            </a:r>
            <a:r>
              <a:rPr lang="en-US" altLang="zh-CN" sz="105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https://liangliangtuwen.tmall.com/</a:t>
            </a:r>
            <a:endParaRPr lang="zh-CN" altLang="en-US" sz="1050" b="0" dirty="0">
              <a:solidFill>
                <a:prstClr val="black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26" name="Text Box 38"/>
          <p:cNvSpPr txBox="1">
            <a:spLocks noChangeArrowheads="1"/>
          </p:cNvSpPr>
          <p:nvPr/>
        </p:nvSpPr>
        <p:spPr bwMode="auto">
          <a:xfrm>
            <a:off x="2206394" y="1225828"/>
            <a:ext cx="709448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0" dirty="0">
                <a:solidFill>
                  <a:prstClr val="black"/>
                </a:solidFill>
                <a:latin typeface="Calibri" panose="020F0502020204030204"/>
                <a:ea typeface="方正兰亭大黑_GBK" pitchFamily="2" charset="-122"/>
              </a:rPr>
              <a:t>添加</a:t>
            </a:r>
            <a:endParaRPr lang="zh-CN" altLang="en-US" b="0" dirty="0">
              <a:solidFill>
                <a:prstClr val="black"/>
              </a:solidFill>
              <a:latin typeface="Calibri" panose="020F0502020204030204"/>
              <a:ea typeface="方正兰亭大黑_GBK" pitchFamily="2" charset="-122"/>
            </a:endParaRPr>
          </a:p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0" dirty="0">
                <a:solidFill>
                  <a:prstClr val="black"/>
                </a:solidFill>
                <a:latin typeface="Calibri" panose="020F0502020204030204"/>
                <a:ea typeface="方正兰亭大黑_GBK" pitchFamily="2" charset="-122"/>
              </a:rPr>
              <a:t>标题</a:t>
            </a:r>
            <a:endParaRPr lang="zh-CN" altLang="en-US" b="0" dirty="0">
              <a:solidFill>
                <a:prstClr val="black"/>
              </a:solidFill>
              <a:latin typeface="Calibri" panose="020F0502020204030204"/>
              <a:ea typeface="方正兰亭大黑_GBK" pitchFamily="2" charset="-122"/>
            </a:endParaRPr>
          </a:p>
        </p:txBody>
      </p:sp>
      <p:sp>
        <p:nvSpPr>
          <p:cNvPr id="27" name="Rectangle 31"/>
          <p:cNvSpPr>
            <a:spLocks noChangeArrowheads="1"/>
          </p:cNvSpPr>
          <p:nvPr/>
        </p:nvSpPr>
        <p:spPr bwMode="auto">
          <a:xfrm>
            <a:off x="3309635" y="2583618"/>
            <a:ext cx="3091173" cy="5512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913765">
              <a:lnSpc>
                <a:spcPct val="150000"/>
              </a:lnSpc>
            </a:pPr>
            <a:r>
              <a:rPr lang="zh-CN" altLang="en-US" sz="105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亮亮图文旗舰店</a:t>
            </a:r>
            <a:r>
              <a:rPr lang="en-US" altLang="zh-CN" sz="105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https://liangliangtuwen.tmall.com/</a:t>
            </a:r>
            <a:endParaRPr lang="zh-CN" altLang="en-US" sz="1050" b="0" dirty="0">
              <a:solidFill>
                <a:prstClr val="black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28" name="Text Box 38"/>
          <p:cNvSpPr txBox="1">
            <a:spLocks noChangeArrowheads="1"/>
          </p:cNvSpPr>
          <p:nvPr/>
        </p:nvSpPr>
        <p:spPr bwMode="auto">
          <a:xfrm>
            <a:off x="6820135" y="2582239"/>
            <a:ext cx="709448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0" dirty="0">
                <a:solidFill>
                  <a:prstClr val="black"/>
                </a:solidFill>
                <a:latin typeface="Calibri" panose="020F0502020204030204"/>
                <a:ea typeface="方正兰亭大黑_GBK" pitchFamily="2" charset="-122"/>
              </a:rPr>
              <a:t>添加</a:t>
            </a:r>
            <a:endParaRPr lang="zh-CN" altLang="en-US" b="0" dirty="0">
              <a:solidFill>
                <a:prstClr val="black"/>
              </a:solidFill>
              <a:latin typeface="Calibri" panose="020F0502020204030204"/>
              <a:ea typeface="方正兰亭大黑_GBK" pitchFamily="2" charset="-122"/>
            </a:endParaRPr>
          </a:p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0" dirty="0">
                <a:solidFill>
                  <a:prstClr val="black"/>
                </a:solidFill>
                <a:latin typeface="Calibri" panose="020F0502020204030204"/>
                <a:ea typeface="方正兰亭大黑_GBK" pitchFamily="2" charset="-122"/>
              </a:rPr>
              <a:t>标题</a:t>
            </a:r>
            <a:endParaRPr lang="zh-CN" altLang="en-US" b="0" dirty="0">
              <a:solidFill>
                <a:prstClr val="black"/>
              </a:solidFill>
              <a:latin typeface="Calibri" panose="020F0502020204030204"/>
              <a:ea typeface="方正兰亭大黑_GBK" pitchFamily="2" charset="-122"/>
            </a:endParaRPr>
          </a:p>
        </p:txBody>
      </p:sp>
      <p:sp>
        <p:nvSpPr>
          <p:cNvPr id="29" name="Rectangle 31"/>
          <p:cNvSpPr>
            <a:spLocks noChangeArrowheads="1"/>
          </p:cNvSpPr>
          <p:nvPr/>
        </p:nvSpPr>
        <p:spPr bwMode="auto">
          <a:xfrm>
            <a:off x="3193359" y="3859697"/>
            <a:ext cx="3091173" cy="5512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913765">
              <a:lnSpc>
                <a:spcPct val="150000"/>
              </a:lnSpc>
            </a:pPr>
            <a:r>
              <a:rPr lang="zh-CN" altLang="en-US" sz="105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亮亮图文旗舰店</a:t>
            </a:r>
            <a:r>
              <a:rPr lang="en-US" altLang="zh-CN" sz="105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https://liangliangtuwen.tmall.com/</a:t>
            </a:r>
            <a:endParaRPr lang="zh-CN" altLang="en-US" sz="1050" b="0" dirty="0">
              <a:solidFill>
                <a:prstClr val="black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30" name="Text Box 38"/>
          <p:cNvSpPr txBox="1">
            <a:spLocks noChangeArrowheads="1"/>
          </p:cNvSpPr>
          <p:nvPr/>
        </p:nvSpPr>
        <p:spPr bwMode="auto">
          <a:xfrm>
            <a:off x="2130889" y="3865460"/>
            <a:ext cx="709448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0" dirty="0">
                <a:solidFill>
                  <a:prstClr val="black"/>
                </a:solidFill>
                <a:latin typeface="Calibri" panose="020F0502020204030204"/>
                <a:ea typeface="方正兰亭大黑_GBK" pitchFamily="2" charset="-122"/>
              </a:rPr>
              <a:t>添加</a:t>
            </a:r>
            <a:endParaRPr lang="zh-CN" altLang="en-US" b="0" dirty="0">
              <a:solidFill>
                <a:prstClr val="black"/>
              </a:solidFill>
              <a:latin typeface="Calibri" panose="020F0502020204030204"/>
              <a:ea typeface="方正兰亭大黑_GBK" pitchFamily="2" charset="-122"/>
            </a:endParaRPr>
          </a:p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0" dirty="0">
                <a:solidFill>
                  <a:prstClr val="black"/>
                </a:solidFill>
                <a:latin typeface="Calibri" panose="020F0502020204030204"/>
                <a:ea typeface="方正兰亭大黑_GBK" pitchFamily="2" charset="-122"/>
              </a:rPr>
              <a:t>标题</a:t>
            </a:r>
            <a:endParaRPr lang="zh-CN" altLang="en-US" b="0" dirty="0">
              <a:solidFill>
                <a:prstClr val="black"/>
              </a:solidFill>
              <a:latin typeface="Calibri" panose="020F0502020204030204"/>
              <a:ea typeface="方正兰亭大黑_GBK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5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50"/>
                            </p:stCondLst>
                            <p:childTnLst>
                              <p:par>
                                <p:cTn id="4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850"/>
                            </p:stCondLst>
                            <p:childTnLst>
                              <p:par>
                                <p:cTn id="4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850"/>
                            </p:stCondLst>
                            <p:childTnLst>
                              <p:par>
                                <p:cTn id="5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850"/>
                            </p:stCondLst>
                            <p:childTnLst>
                              <p:par>
                                <p:cTn id="6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850"/>
                            </p:stCondLst>
                            <p:childTnLst>
                              <p:par>
                                <p:cTn id="6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850"/>
                            </p:stCondLst>
                            <p:childTnLst>
                              <p:par>
                                <p:cTn id="7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245" y="275882"/>
            <a:ext cx="1275751" cy="507687"/>
          </a:xfrm>
          <a:prstGeom prst="rect">
            <a:avLst/>
          </a:prstGeom>
          <a:noFill/>
        </p:spPr>
        <p:txBody>
          <a:bodyPr wrap="square" lIns="91425" tIns="45712" rIns="91425" bIns="45712" rtlCol="0">
            <a:spAutoFit/>
          </a:bodyPr>
          <a:lstStyle/>
          <a:p>
            <a:r>
              <a:rPr lang="en-US" altLang="zh-CN" sz="2700" b="1" spc="-112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2700" b="1" spc="-112" dirty="0">
              <a:solidFill>
                <a:srgbClr val="C00000"/>
              </a:solidFill>
              <a:effectLst/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74308" y="529726"/>
            <a:ext cx="7442449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原创设计师QQ598969553            _19"/>
          <p:cNvSpPr txBox="1"/>
          <p:nvPr/>
        </p:nvSpPr>
        <p:spPr>
          <a:xfrm>
            <a:off x="70455" y="129086"/>
            <a:ext cx="2465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Group 66"/>
          <p:cNvGrpSpPr/>
          <p:nvPr/>
        </p:nvGrpSpPr>
        <p:grpSpPr bwMode="auto">
          <a:xfrm>
            <a:off x="397155" y="986287"/>
            <a:ext cx="4451907" cy="3745706"/>
            <a:chOff x="720" y="839"/>
            <a:chExt cx="3740" cy="3146"/>
          </a:xfrm>
          <a:solidFill>
            <a:schemeClr val="bg1">
              <a:lumMod val="75000"/>
            </a:schemeClr>
          </a:solidFill>
        </p:grpSpPr>
        <p:sp>
          <p:nvSpPr>
            <p:cNvPr id="8" name="Freeform 67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" name="Freeform 68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0" name="Freeform 69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1" name="Freeform 70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Freeform 71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" name="Freeform 72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" name="Freeform 73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5" name="Freeform 74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6" name="Freeform 75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7" name="Freeform 76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8" name="Freeform 77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9" name="Freeform 78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0" name="Freeform 79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1" name="Freeform 80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2" name="Freeform 81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3" name="Freeform 82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4" name="Freeform 83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5" name="Freeform 84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6" name="Freeform 85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7" name="Freeform 86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8" name="Freeform 87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9" name="Freeform 88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0" name="Freeform 89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1" name="Freeform 90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2" name="Freeform 91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3" name="Freeform 92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4" name="Freeform 93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5" name="Freeform 94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6" name="Freeform 95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7" name="Freeform 96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8" name="Freeform 97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9" name="Freeform 98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0" name="Freeform 99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1" name="Freeform 100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2" name="Freeform 101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3" name="Freeform 102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4" name="Freeform 103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5" name="Freeform 104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6" name="Freeform 105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7" name="Freeform 106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8" name="Freeform 107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9" name="Freeform 108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0" name="Freeform 109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1" name="Freeform 110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2" name="Freeform 111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3" name="Freeform 112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4" name="Freeform 113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5" name="Freeform 114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6" name="Freeform 115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7" name="Freeform 116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8" name="Freeform 117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9" name="Freeform 118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0" name="Freeform 119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1" name="Freeform 120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2" name="Freeform 121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3" name="Freeform 122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4" name="Freeform 123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5" name="Freeform 124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6" name="Freeform 125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7" name="Freeform 126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8" name="Freeform 127"/>
            <p:cNvSpPr/>
            <p:nvPr/>
          </p:nvSpPr>
          <p:spPr bwMode="gray">
            <a:xfrm>
              <a:off x="2736" y="2154"/>
              <a:ext cx="464" cy="664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9" name="Freeform 128"/>
            <p:cNvSpPr/>
            <p:nvPr/>
          </p:nvSpPr>
          <p:spPr bwMode="gray">
            <a:xfrm>
              <a:off x="3987" y="3238"/>
              <a:ext cx="121" cy="305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70" name="Freeform 78"/>
          <p:cNvSpPr/>
          <p:nvPr/>
        </p:nvSpPr>
        <p:spPr bwMode="gray">
          <a:xfrm>
            <a:off x="3334937" y="3939033"/>
            <a:ext cx="671358" cy="571500"/>
          </a:xfrm>
          <a:custGeom>
            <a:avLst/>
            <a:gdLst>
              <a:gd name="T0" fmla="*/ 279 w 1128"/>
              <a:gd name="T1" fmla="*/ 62 h 960"/>
              <a:gd name="T2" fmla="*/ 272 w 1128"/>
              <a:gd name="T3" fmla="*/ 67 h 960"/>
              <a:gd name="T4" fmla="*/ 266 w 1128"/>
              <a:gd name="T5" fmla="*/ 77 h 960"/>
              <a:gd name="T6" fmla="*/ 261 w 1128"/>
              <a:gd name="T7" fmla="*/ 87 h 960"/>
              <a:gd name="T8" fmla="*/ 254 w 1128"/>
              <a:gd name="T9" fmla="*/ 97 h 960"/>
              <a:gd name="T10" fmla="*/ 241 w 1128"/>
              <a:gd name="T11" fmla="*/ 103 h 960"/>
              <a:gd name="T12" fmla="*/ 230 w 1128"/>
              <a:gd name="T13" fmla="*/ 104 h 960"/>
              <a:gd name="T14" fmla="*/ 216 w 1128"/>
              <a:gd name="T15" fmla="*/ 103 h 960"/>
              <a:gd name="T16" fmla="*/ 203 w 1128"/>
              <a:gd name="T17" fmla="*/ 110 h 960"/>
              <a:gd name="T18" fmla="*/ 199 w 1128"/>
              <a:gd name="T19" fmla="*/ 115 h 960"/>
              <a:gd name="T20" fmla="*/ 198 w 1128"/>
              <a:gd name="T21" fmla="*/ 118 h 960"/>
              <a:gd name="T22" fmla="*/ 196 w 1128"/>
              <a:gd name="T23" fmla="*/ 119 h 960"/>
              <a:gd name="T24" fmla="*/ 190 w 1128"/>
              <a:gd name="T25" fmla="*/ 114 h 960"/>
              <a:gd name="T26" fmla="*/ 183 w 1128"/>
              <a:gd name="T27" fmla="*/ 118 h 960"/>
              <a:gd name="T28" fmla="*/ 177 w 1128"/>
              <a:gd name="T29" fmla="*/ 127 h 960"/>
              <a:gd name="T30" fmla="*/ 164 w 1128"/>
              <a:gd name="T31" fmla="*/ 127 h 960"/>
              <a:gd name="T32" fmla="*/ 155 w 1128"/>
              <a:gd name="T33" fmla="*/ 120 h 960"/>
              <a:gd name="T34" fmla="*/ 148 w 1128"/>
              <a:gd name="T35" fmla="*/ 111 h 960"/>
              <a:gd name="T36" fmla="*/ 143 w 1128"/>
              <a:gd name="T37" fmla="*/ 113 h 960"/>
              <a:gd name="T38" fmla="*/ 147 w 1128"/>
              <a:gd name="T39" fmla="*/ 122 h 960"/>
              <a:gd name="T40" fmla="*/ 154 w 1128"/>
              <a:gd name="T41" fmla="*/ 130 h 960"/>
              <a:gd name="T42" fmla="*/ 153 w 1128"/>
              <a:gd name="T43" fmla="*/ 140 h 960"/>
              <a:gd name="T44" fmla="*/ 140 w 1128"/>
              <a:gd name="T45" fmla="*/ 149 h 960"/>
              <a:gd name="T46" fmla="*/ 134 w 1128"/>
              <a:gd name="T47" fmla="*/ 149 h 960"/>
              <a:gd name="T48" fmla="*/ 132 w 1128"/>
              <a:gd name="T49" fmla="*/ 148 h 960"/>
              <a:gd name="T50" fmla="*/ 130 w 1128"/>
              <a:gd name="T51" fmla="*/ 148 h 960"/>
              <a:gd name="T52" fmla="*/ 126 w 1128"/>
              <a:gd name="T53" fmla="*/ 154 h 960"/>
              <a:gd name="T54" fmla="*/ 116 w 1128"/>
              <a:gd name="T55" fmla="*/ 163 h 960"/>
              <a:gd name="T56" fmla="*/ 110 w 1128"/>
              <a:gd name="T57" fmla="*/ 167 h 960"/>
              <a:gd name="T58" fmla="*/ 97 w 1128"/>
              <a:gd name="T59" fmla="*/ 168 h 960"/>
              <a:gd name="T60" fmla="*/ 87 w 1128"/>
              <a:gd name="T61" fmla="*/ 171 h 960"/>
              <a:gd name="T62" fmla="*/ 75 w 1128"/>
              <a:gd name="T63" fmla="*/ 179 h 960"/>
              <a:gd name="T64" fmla="*/ 56 w 1128"/>
              <a:gd name="T65" fmla="*/ 185 h 960"/>
              <a:gd name="T66" fmla="*/ 46 w 1128"/>
              <a:gd name="T67" fmla="*/ 186 h 960"/>
              <a:gd name="T68" fmla="*/ 38 w 1128"/>
              <a:gd name="T69" fmla="*/ 194 h 960"/>
              <a:gd name="T70" fmla="*/ 29 w 1128"/>
              <a:gd name="T71" fmla="*/ 199 h 960"/>
              <a:gd name="T72" fmla="*/ 23 w 1128"/>
              <a:gd name="T73" fmla="*/ 207 h 960"/>
              <a:gd name="T74" fmla="*/ 26 w 1128"/>
              <a:gd name="T75" fmla="*/ 214 h 960"/>
              <a:gd name="T76" fmla="*/ 35 w 1128"/>
              <a:gd name="T77" fmla="*/ 227 h 960"/>
              <a:gd name="T78" fmla="*/ 35 w 1128"/>
              <a:gd name="T79" fmla="*/ 235 h 960"/>
              <a:gd name="T80" fmla="*/ 24 w 1128"/>
              <a:gd name="T81" fmla="*/ 240 h 960"/>
              <a:gd name="T82" fmla="*/ 13 w 1128"/>
              <a:gd name="T83" fmla="*/ 235 h 960"/>
              <a:gd name="T84" fmla="*/ 4 w 1128"/>
              <a:gd name="T85" fmla="*/ 222 h 960"/>
              <a:gd name="T86" fmla="*/ 1 w 1128"/>
              <a:gd name="T87" fmla="*/ 210 h 960"/>
              <a:gd name="T88" fmla="*/ 1 w 1128"/>
              <a:gd name="T89" fmla="*/ 200 h 960"/>
              <a:gd name="T90" fmla="*/ 8 w 1128"/>
              <a:gd name="T91" fmla="*/ 189 h 960"/>
              <a:gd name="T92" fmla="*/ 0 w 1128"/>
              <a:gd name="T93" fmla="*/ 184 h 960"/>
              <a:gd name="T94" fmla="*/ 19 w 1128"/>
              <a:gd name="T95" fmla="*/ 160 h 960"/>
              <a:gd name="T96" fmla="*/ 37 w 1128"/>
              <a:gd name="T97" fmla="*/ 139 h 960"/>
              <a:gd name="T98" fmla="*/ 59 w 1128"/>
              <a:gd name="T99" fmla="*/ 101 h 960"/>
              <a:gd name="T100" fmla="*/ 74 w 1128"/>
              <a:gd name="T101" fmla="*/ 62 h 960"/>
              <a:gd name="T102" fmla="*/ 82 w 1128"/>
              <a:gd name="T103" fmla="*/ 36 h 960"/>
              <a:gd name="T104" fmla="*/ 121 w 1128"/>
              <a:gd name="T105" fmla="*/ 3 h 960"/>
              <a:gd name="T106" fmla="*/ 156 w 1128"/>
              <a:gd name="T107" fmla="*/ 8 h 960"/>
              <a:gd name="T108" fmla="*/ 170 w 1128"/>
              <a:gd name="T109" fmla="*/ 24 h 960"/>
              <a:gd name="T110" fmla="*/ 185 w 1128"/>
              <a:gd name="T111" fmla="*/ 32 h 960"/>
              <a:gd name="T112" fmla="*/ 224 w 1128"/>
              <a:gd name="T113" fmla="*/ 15 h 960"/>
              <a:gd name="T114" fmla="*/ 272 w 1128"/>
              <a:gd name="T115" fmla="*/ 41 h 9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128"/>
              <a:gd name="T175" fmla="*/ 0 h 960"/>
              <a:gd name="T176" fmla="*/ 1128 w 1128"/>
              <a:gd name="T177" fmla="*/ 960 h 96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128" h="960">
                <a:moveTo>
                  <a:pt x="1128" y="246"/>
                </a:moveTo>
                <a:lnTo>
                  <a:pt x="1124" y="248"/>
                </a:lnTo>
                <a:lnTo>
                  <a:pt x="1116" y="250"/>
                </a:lnTo>
                <a:lnTo>
                  <a:pt x="1104" y="254"/>
                </a:lnTo>
                <a:lnTo>
                  <a:pt x="1094" y="259"/>
                </a:lnTo>
                <a:lnTo>
                  <a:pt x="1088" y="265"/>
                </a:lnTo>
                <a:lnTo>
                  <a:pt x="1083" y="275"/>
                </a:lnTo>
                <a:lnTo>
                  <a:pt x="1075" y="289"/>
                </a:lnTo>
                <a:lnTo>
                  <a:pt x="1063" y="305"/>
                </a:lnTo>
                <a:lnTo>
                  <a:pt x="1055" y="318"/>
                </a:lnTo>
                <a:lnTo>
                  <a:pt x="1047" y="332"/>
                </a:lnTo>
                <a:lnTo>
                  <a:pt x="1043" y="348"/>
                </a:lnTo>
                <a:lnTo>
                  <a:pt x="1037" y="362"/>
                </a:lnTo>
                <a:lnTo>
                  <a:pt x="1029" y="376"/>
                </a:lnTo>
                <a:lnTo>
                  <a:pt x="1016" y="387"/>
                </a:lnTo>
                <a:lnTo>
                  <a:pt x="1002" y="395"/>
                </a:lnTo>
                <a:lnTo>
                  <a:pt x="984" y="403"/>
                </a:lnTo>
                <a:lnTo>
                  <a:pt x="966" y="411"/>
                </a:lnTo>
                <a:lnTo>
                  <a:pt x="949" y="417"/>
                </a:lnTo>
                <a:lnTo>
                  <a:pt x="937" y="419"/>
                </a:lnTo>
                <a:lnTo>
                  <a:pt x="921" y="415"/>
                </a:lnTo>
                <a:lnTo>
                  <a:pt x="903" y="411"/>
                </a:lnTo>
                <a:lnTo>
                  <a:pt x="884" y="409"/>
                </a:lnTo>
                <a:lnTo>
                  <a:pt x="864" y="411"/>
                </a:lnTo>
                <a:lnTo>
                  <a:pt x="846" y="419"/>
                </a:lnTo>
                <a:lnTo>
                  <a:pt x="829" y="431"/>
                </a:lnTo>
                <a:lnTo>
                  <a:pt x="813" y="440"/>
                </a:lnTo>
                <a:lnTo>
                  <a:pt x="801" y="450"/>
                </a:lnTo>
                <a:lnTo>
                  <a:pt x="799" y="454"/>
                </a:lnTo>
                <a:lnTo>
                  <a:pt x="797" y="458"/>
                </a:lnTo>
                <a:lnTo>
                  <a:pt x="795" y="464"/>
                </a:lnTo>
                <a:lnTo>
                  <a:pt x="793" y="468"/>
                </a:lnTo>
                <a:lnTo>
                  <a:pt x="791" y="472"/>
                </a:lnTo>
                <a:lnTo>
                  <a:pt x="789" y="474"/>
                </a:lnTo>
                <a:lnTo>
                  <a:pt x="787" y="474"/>
                </a:lnTo>
                <a:lnTo>
                  <a:pt x="783" y="474"/>
                </a:lnTo>
                <a:lnTo>
                  <a:pt x="777" y="470"/>
                </a:lnTo>
                <a:lnTo>
                  <a:pt x="770" y="462"/>
                </a:lnTo>
                <a:lnTo>
                  <a:pt x="760" y="456"/>
                </a:lnTo>
                <a:lnTo>
                  <a:pt x="752" y="456"/>
                </a:lnTo>
                <a:lnTo>
                  <a:pt x="742" y="462"/>
                </a:lnTo>
                <a:lnTo>
                  <a:pt x="734" y="472"/>
                </a:lnTo>
                <a:lnTo>
                  <a:pt x="726" y="484"/>
                </a:lnTo>
                <a:lnTo>
                  <a:pt x="718" y="496"/>
                </a:lnTo>
                <a:lnTo>
                  <a:pt x="708" y="507"/>
                </a:lnTo>
                <a:lnTo>
                  <a:pt x="695" y="513"/>
                </a:lnTo>
                <a:lnTo>
                  <a:pt x="679" y="513"/>
                </a:lnTo>
                <a:lnTo>
                  <a:pt x="657" y="509"/>
                </a:lnTo>
                <a:lnTo>
                  <a:pt x="644" y="503"/>
                </a:lnTo>
                <a:lnTo>
                  <a:pt x="634" y="494"/>
                </a:lnTo>
                <a:lnTo>
                  <a:pt x="622" y="482"/>
                </a:lnTo>
                <a:lnTo>
                  <a:pt x="612" y="468"/>
                </a:lnTo>
                <a:lnTo>
                  <a:pt x="602" y="454"/>
                </a:lnTo>
                <a:lnTo>
                  <a:pt x="592" y="442"/>
                </a:lnTo>
                <a:lnTo>
                  <a:pt x="583" y="437"/>
                </a:lnTo>
                <a:lnTo>
                  <a:pt x="575" y="440"/>
                </a:lnTo>
                <a:lnTo>
                  <a:pt x="571" y="452"/>
                </a:lnTo>
                <a:lnTo>
                  <a:pt x="575" y="464"/>
                </a:lnTo>
                <a:lnTo>
                  <a:pt x="581" y="478"/>
                </a:lnTo>
                <a:lnTo>
                  <a:pt x="588" y="490"/>
                </a:lnTo>
                <a:lnTo>
                  <a:pt x="596" y="498"/>
                </a:lnTo>
                <a:lnTo>
                  <a:pt x="608" y="509"/>
                </a:lnTo>
                <a:lnTo>
                  <a:pt x="618" y="519"/>
                </a:lnTo>
                <a:lnTo>
                  <a:pt x="624" y="531"/>
                </a:lnTo>
                <a:lnTo>
                  <a:pt x="624" y="541"/>
                </a:lnTo>
                <a:lnTo>
                  <a:pt x="612" y="557"/>
                </a:lnTo>
                <a:lnTo>
                  <a:pt x="596" y="574"/>
                </a:lnTo>
                <a:lnTo>
                  <a:pt x="577" y="588"/>
                </a:lnTo>
                <a:lnTo>
                  <a:pt x="557" y="596"/>
                </a:lnTo>
                <a:lnTo>
                  <a:pt x="545" y="600"/>
                </a:lnTo>
                <a:lnTo>
                  <a:pt x="535" y="598"/>
                </a:lnTo>
                <a:lnTo>
                  <a:pt x="533" y="596"/>
                </a:lnTo>
                <a:lnTo>
                  <a:pt x="531" y="594"/>
                </a:lnTo>
                <a:lnTo>
                  <a:pt x="527" y="592"/>
                </a:lnTo>
                <a:lnTo>
                  <a:pt x="525" y="590"/>
                </a:lnTo>
                <a:lnTo>
                  <a:pt x="523" y="590"/>
                </a:lnTo>
                <a:lnTo>
                  <a:pt x="521" y="590"/>
                </a:lnTo>
                <a:lnTo>
                  <a:pt x="520" y="592"/>
                </a:lnTo>
                <a:lnTo>
                  <a:pt x="518" y="598"/>
                </a:lnTo>
                <a:lnTo>
                  <a:pt x="514" y="608"/>
                </a:lnTo>
                <a:lnTo>
                  <a:pt x="504" y="614"/>
                </a:lnTo>
                <a:lnTo>
                  <a:pt x="492" y="624"/>
                </a:lnTo>
                <a:lnTo>
                  <a:pt x="478" y="637"/>
                </a:lnTo>
                <a:lnTo>
                  <a:pt x="466" y="651"/>
                </a:lnTo>
                <a:lnTo>
                  <a:pt x="459" y="661"/>
                </a:lnTo>
                <a:lnTo>
                  <a:pt x="451" y="667"/>
                </a:lnTo>
                <a:lnTo>
                  <a:pt x="441" y="667"/>
                </a:lnTo>
                <a:lnTo>
                  <a:pt x="427" y="665"/>
                </a:lnTo>
                <a:lnTo>
                  <a:pt x="411" y="667"/>
                </a:lnTo>
                <a:lnTo>
                  <a:pt x="390" y="669"/>
                </a:lnTo>
                <a:lnTo>
                  <a:pt x="374" y="669"/>
                </a:lnTo>
                <a:lnTo>
                  <a:pt x="360" y="675"/>
                </a:lnTo>
                <a:lnTo>
                  <a:pt x="348" y="683"/>
                </a:lnTo>
                <a:lnTo>
                  <a:pt x="336" y="694"/>
                </a:lnTo>
                <a:lnTo>
                  <a:pt x="323" y="704"/>
                </a:lnTo>
                <a:lnTo>
                  <a:pt x="299" y="714"/>
                </a:lnTo>
                <a:lnTo>
                  <a:pt x="271" y="726"/>
                </a:lnTo>
                <a:lnTo>
                  <a:pt x="246" y="734"/>
                </a:lnTo>
                <a:lnTo>
                  <a:pt x="226" y="740"/>
                </a:lnTo>
                <a:lnTo>
                  <a:pt x="212" y="740"/>
                </a:lnTo>
                <a:lnTo>
                  <a:pt x="199" y="740"/>
                </a:lnTo>
                <a:lnTo>
                  <a:pt x="185" y="742"/>
                </a:lnTo>
                <a:lnTo>
                  <a:pt x="173" y="748"/>
                </a:lnTo>
                <a:lnTo>
                  <a:pt x="163" y="759"/>
                </a:lnTo>
                <a:lnTo>
                  <a:pt x="153" y="773"/>
                </a:lnTo>
                <a:lnTo>
                  <a:pt x="142" y="781"/>
                </a:lnTo>
                <a:lnTo>
                  <a:pt x="128" y="787"/>
                </a:lnTo>
                <a:lnTo>
                  <a:pt x="116" y="793"/>
                </a:lnTo>
                <a:lnTo>
                  <a:pt x="108" y="803"/>
                </a:lnTo>
                <a:lnTo>
                  <a:pt x="100" y="816"/>
                </a:lnTo>
                <a:lnTo>
                  <a:pt x="92" y="826"/>
                </a:lnTo>
                <a:lnTo>
                  <a:pt x="86" y="834"/>
                </a:lnTo>
                <a:lnTo>
                  <a:pt x="90" y="844"/>
                </a:lnTo>
                <a:lnTo>
                  <a:pt x="104" y="856"/>
                </a:lnTo>
                <a:lnTo>
                  <a:pt x="118" y="872"/>
                </a:lnTo>
                <a:lnTo>
                  <a:pt x="130" y="891"/>
                </a:lnTo>
                <a:lnTo>
                  <a:pt x="138" y="905"/>
                </a:lnTo>
                <a:lnTo>
                  <a:pt x="144" y="919"/>
                </a:lnTo>
                <a:lnTo>
                  <a:pt x="146" y="931"/>
                </a:lnTo>
                <a:lnTo>
                  <a:pt x="140" y="940"/>
                </a:lnTo>
                <a:lnTo>
                  <a:pt x="128" y="946"/>
                </a:lnTo>
                <a:lnTo>
                  <a:pt x="114" y="954"/>
                </a:lnTo>
                <a:lnTo>
                  <a:pt x="96" y="960"/>
                </a:lnTo>
                <a:lnTo>
                  <a:pt x="79" y="960"/>
                </a:lnTo>
                <a:lnTo>
                  <a:pt x="67" y="956"/>
                </a:lnTo>
                <a:lnTo>
                  <a:pt x="51" y="938"/>
                </a:lnTo>
                <a:lnTo>
                  <a:pt x="37" y="919"/>
                </a:lnTo>
                <a:lnTo>
                  <a:pt x="25" y="901"/>
                </a:lnTo>
                <a:lnTo>
                  <a:pt x="18" y="887"/>
                </a:lnTo>
                <a:lnTo>
                  <a:pt x="10" y="872"/>
                </a:lnTo>
                <a:lnTo>
                  <a:pt x="4" y="854"/>
                </a:lnTo>
                <a:lnTo>
                  <a:pt x="2" y="840"/>
                </a:lnTo>
                <a:lnTo>
                  <a:pt x="2" y="826"/>
                </a:lnTo>
                <a:lnTo>
                  <a:pt x="2" y="812"/>
                </a:lnTo>
                <a:lnTo>
                  <a:pt x="4" y="797"/>
                </a:lnTo>
                <a:lnTo>
                  <a:pt x="12" y="783"/>
                </a:lnTo>
                <a:lnTo>
                  <a:pt x="25" y="765"/>
                </a:lnTo>
                <a:lnTo>
                  <a:pt x="31" y="753"/>
                </a:lnTo>
                <a:lnTo>
                  <a:pt x="33" y="749"/>
                </a:lnTo>
                <a:lnTo>
                  <a:pt x="4" y="746"/>
                </a:lnTo>
                <a:lnTo>
                  <a:pt x="0" y="734"/>
                </a:lnTo>
                <a:lnTo>
                  <a:pt x="33" y="687"/>
                </a:lnTo>
                <a:lnTo>
                  <a:pt x="71" y="675"/>
                </a:lnTo>
                <a:lnTo>
                  <a:pt x="77" y="637"/>
                </a:lnTo>
                <a:lnTo>
                  <a:pt x="128" y="627"/>
                </a:lnTo>
                <a:lnTo>
                  <a:pt x="147" y="612"/>
                </a:lnTo>
                <a:lnTo>
                  <a:pt x="147" y="553"/>
                </a:lnTo>
                <a:lnTo>
                  <a:pt x="175" y="539"/>
                </a:lnTo>
                <a:lnTo>
                  <a:pt x="244" y="478"/>
                </a:lnTo>
                <a:lnTo>
                  <a:pt x="238" y="403"/>
                </a:lnTo>
                <a:lnTo>
                  <a:pt x="264" y="332"/>
                </a:lnTo>
                <a:lnTo>
                  <a:pt x="301" y="307"/>
                </a:lnTo>
                <a:lnTo>
                  <a:pt x="297" y="250"/>
                </a:lnTo>
                <a:lnTo>
                  <a:pt x="325" y="220"/>
                </a:lnTo>
                <a:lnTo>
                  <a:pt x="303" y="157"/>
                </a:lnTo>
                <a:lnTo>
                  <a:pt x="329" y="143"/>
                </a:lnTo>
                <a:lnTo>
                  <a:pt x="329" y="86"/>
                </a:lnTo>
                <a:lnTo>
                  <a:pt x="384" y="78"/>
                </a:lnTo>
                <a:lnTo>
                  <a:pt x="484" y="9"/>
                </a:lnTo>
                <a:lnTo>
                  <a:pt x="535" y="39"/>
                </a:lnTo>
                <a:lnTo>
                  <a:pt x="592" y="9"/>
                </a:lnTo>
                <a:lnTo>
                  <a:pt x="624" y="29"/>
                </a:lnTo>
                <a:lnTo>
                  <a:pt x="693" y="0"/>
                </a:lnTo>
                <a:lnTo>
                  <a:pt x="720" y="27"/>
                </a:lnTo>
                <a:lnTo>
                  <a:pt x="681" y="94"/>
                </a:lnTo>
                <a:lnTo>
                  <a:pt x="651" y="130"/>
                </a:lnTo>
                <a:lnTo>
                  <a:pt x="679" y="151"/>
                </a:lnTo>
                <a:lnTo>
                  <a:pt x="740" y="128"/>
                </a:lnTo>
                <a:lnTo>
                  <a:pt x="823" y="92"/>
                </a:lnTo>
                <a:lnTo>
                  <a:pt x="878" y="120"/>
                </a:lnTo>
                <a:lnTo>
                  <a:pt x="895" y="59"/>
                </a:lnTo>
                <a:lnTo>
                  <a:pt x="984" y="61"/>
                </a:lnTo>
                <a:lnTo>
                  <a:pt x="1053" y="96"/>
                </a:lnTo>
                <a:lnTo>
                  <a:pt x="1086" y="161"/>
                </a:lnTo>
                <a:lnTo>
                  <a:pt x="1110" y="216"/>
                </a:lnTo>
                <a:lnTo>
                  <a:pt x="1128" y="246"/>
                </a:lnTo>
              </a:path>
            </a:pathLst>
          </a:custGeom>
          <a:solidFill>
            <a:srgbClr val="C00000"/>
          </a:solidFill>
          <a:ln w="12700">
            <a:solidFill>
              <a:srgbClr val="FFFFFF"/>
            </a:solidFill>
            <a:prstDash val="solid"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68549" tIns="34275" rIns="68549" bIns="34275"/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endParaRPr lang="zh-CN" altLang="en-US" b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1" name="Freeform 92"/>
          <p:cNvSpPr/>
          <p:nvPr/>
        </p:nvSpPr>
        <p:spPr bwMode="gray">
          <a:xfrm>
            <a:off x="3647999" y="2615062"/>
            <a:ext cx="586843" cy="394096"/>
          </a:xfrm>
          <a:custGeom>
            <a:avLst/>
            <a:gdLst>
              <a:gd name="T0" fmla="*/ 81 w 987"/>
              <a:gd name="T1" fmla="*/ 0 h 663"/>
              <a:gd name="T2" fmla="*/ 88 w 987"/>
              <a:gd name="T3" fmla="*/ 3 h 663"/>
              <a:gd name="T4" fmla="*/ 96 w 987"/>
              <a:gd name="T5" fmla="*/ 5 h 663"/>
              <a:gd name="T6" fmla="*/ 103 w 987"/>
              <a:gd name="T7" fmla="*/ 2 h 663"/>
              <a:gd name="T8" fmla="*/ 111 w 987"/>
              <a:gd name="T9" fmla="*/ 0 h 663"/>
              <a:gd name="T10" fmla="*/ 119 w 987"/>
              <a:gd name="T11" fmla="*/ 5 h 663"/>
              <a:gd name="T12" fmla="*/ 125 w 987"/>
              <a:gd name="T13" fmla="*/ 15 h 663"/>
              <a:gd name="T14" fmla="*/ 126 w 987"/>
              <a:gd name="T15" fmla="*/ 24 h 663"/>
              <a:gd name="T16" fmla="*/ 128 w 987"/>
              <a:gd name="T17" fmla="*/ 32 h 663"/>
              <a:gd name="T18" fmla="*/ 133 w 987"/>
              <a:gd name="T19" fmla="*/ 37 h 663"/>
              <a:gd name="T20" fmla="*/ 141 w 987"/>
              <a:gd name="T21" fmla="*/ 39 h 663"/>
              <a:gd name="T22" fmla="*/ 149 w 987"/>
              <a:gd name="T23" fmla="*/ 38 h 663"/>
              <a:gd name="T24" fmla="*/ 154 w 987"/>
              <a:gd name="T25" fmla="*/ 33 h 663"/>
              <a:gd name="T26" fmla="*/ 160 w 987"/>
              <a:gd name="T27" fmla="*/ 24 h 663"/>
              <a:gd name="T28" fmla="*/ 167 w 987"/>
              <a:gd name="T29" fmla="*/ 15 h 663"/>
              <a:gd name="T30" fmla="*/ 175 w 987"/>
              <a:gd name="T31" fmla="*/ 6 h 663"/>
              <a:gd name="T32" fmla="*/ 184 w 987"/>
              <a:gd name="T33" fmla="*/ 2 h 663"/>
              <a:gd name="T34" fmla="*/ 191 w 987"/>
              <a:gd name="T35" fmla="*/ 4 h 663"/>
              <a:gd name="T36" fmla="*/ 200 w 987"/>
              <a:gd name="T37" fmla="*/ 9 h 663"/>
              <a:gd name="T38" fmla="*/ 212 w 987"/>
              <a:gd name="T39" fmla="*/ 11 h 663"/>
              <a:gd name="T40" fmla="*/ 224 w 987"/>
              <a:gd name="T41" fmla="*/ 9 h 663"/>
              <a:gd name="T42" fmla="*/ 234 w 987"/>
              <a:gd name="T43" fmla="*/ 7 h 663"/>
              <a:gd name="T44" fmla="*/ 241 w 987"/>
              <a:gd name="T45" fmla="*/ 5 h 663"/>
              <a:gd name="T46" fmla="*/ 246 w 987"/>
              <a:gd name="T47" fmla="*/ 5 h 663"/>
              <a:gd name="T48" fmla="*/ 246 w 987"/>
              <a:gd name="T49" fmla="*/ 12 h 663"/>
              <a:gd name="T50" fmla="*/ 245 w 987"/>
              <a:gd name="T51" fmla="*/ 23 h 663"/>
              <a:gd name="T52" fmla="*/ 243 w 987"/>
              <a:gd name="T53" fmla="*/ 31 h 663"/>
              <a:gd name="T54" fmla="*/ 237 w 987"/>
              <a:gd name="T55" fmla="*/ 32 h 663"/>
              <a:gd name="T56" fmla="*/ 231 w 987"/>
              <a:gd name="T57" fmla="*/ 31 h 663"/>
              <a:gd name="T58" fmla="*/ 225 w 987"/>
              <a:gd name="T59" fmla="*/ 32 h 663"/>
              <a:gd name="T60" fmla="*/ 216 w 987"/>
              <a:gd name="T61" fmla="*/ 41 h 663"/>
              <a:gd name="T62" fmla="*/ 205 w 987"/>
              <a:gd name="T63" fmla="*/ 49 h 663"/>
              <a:gd name="T64" fmla="*/ 198 w 987"/>
              <a:gd name="T65" fmla="*/ 51 h 663"/>
              <a:gd name="T66" fmla="*/ 191 w 987"/>
              <a:gd name="T67" fmla="*/ 52 h 663"/>
              <a:gd name="T68" fmla="*/ 189 w 987"/>
              <a:gd name="T69" fmla="*/ 55 h 663"/>
              <a:gd name="T70" fmla="*/ 191 w 987"/>
              <a:gd name="T71" fmla="*/ 63 h 663"/>
              <a:gd name="T72" fmla="*/ 190 w 987"/>
              <a:gd name="T73" fmla="*/ 72 h 663"/>
              <a:gd name="T74" fmla="*/ 185 w 987"/>
              <a:gd name="T75" fmla="*/ 77 h 663"/>
              <a:gd name="T76" fmla="*/ 177 w 987"/>
              <a:gd name="T77" fmla="*/ 79 h 663"/>
              <a:gd name="T78" fmla="*/ 171 w 987"/>
              <a:gd name="T79" fmla="*/ 79 h 663"/>
              <a:gd name="T80" fmla="*/ 170 w 987"/>
              <a:gd name="T81" fmla="*/ 84 h 663"/>
              <a:gd name="T82" fmla="*/ 170 w 987"/>
              <a:gd name="T83" fmla="*/ 93 h 663"/>
              <a:gd name="T84" fmla="*/ 168 w 987"/>
              <a:gd name="T85" fmla="*/ 101 h 663"/>
              <a:gd name="T86" fmla="*/ 163 w 987"/>
              <a:gd name="T87" fmla="*/ 106 h 663"/>
              <a:gd name="T88" fmla="*/ 157 w 987"/>
              <a:gd name="T89" fmla="*/ 111 h 663"/>
              <a:gd name="T90" fmla="*/ 155 w 987"/>
              <a:gd name="T91" fmla="*/ 118 h 663"/>
              <a:gd name="T92" fmla="*/ 152 w 987"/>
              <a:gd name="T93" fmla="*/ 123 h 663"/>
              <a:gd name="T94" fmla="*/ 139 w 987"/>
              <a:gd name="T95" fmla="*/ 127 h 663"/>
              <a:gd name="T96" fmla="*/ 129 w 987"/>
              <a:gd name="T97" fmla="*/ 143 h 663"/>
              <a:gd name="T98" fmla="*/ 106 w 987"/>
              <a:gd name="T99" fmla="*/ 148 h 663"/>
              <a:gd name="T100" fmla="*/ 89 w 987"/>
              <a:gd name="T101" fmla="*/ 156 h 663"/>
              <a:gd name="T102" fmla="*/ 66 w 987"/>
              <a:gd name="T103" fmla="*/ 144 h 663"/>
              <a:gd name="T104" fmla="*/ 52 w 987"/>
              <a:gd name="T105" fmla="*/ 160 h 663"/>
              <a:gd name="T106" fmla="*/ 13 w 987"/>
              <a:gd name="T107" fmla="*/ 152 h 663"/>
              <a:gd name="T108" fmla="*/ 0 w 987"/>
              <a:gd name="T109" fmla="*/ 140 h 663"/>
              <a:gd name="T110" fmla="*/ 14 w 987"/>
              <a:gd name="T111" fmla="*/ 98 h 663"/>
              <a:gd name="T112" fmla="*/ 8 w 987"/>
              <a:gd name="T113" fmla="*/ 78 h 663"/>
              <a:gd name="T114" fmla="*/ 26 w 987"/>
              <a:gd name="T115" fmla="*/ 45 h 663"/>
              <a:gd name="T116" fmla="*/ 50 w 987"/>
              <a:gd name="T117" fmla="*/ 22 h 663"/>
              <a:gd name="T118" fmla="*/ 80 w 987"/>
              <a:gd name="T119" fmla="*/ 0 h 6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87"/>
              <a:gd name="T181" fmla="*/ 0 h 663"/>
              <a:gd name="T182" fmla="*/ 987 w 987"/>
              <a:gd name="T183" fmla="*/ 663 h 663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87" h="663">
                <a:moveTo>
                  <a:pt x="323" y="0"/>
                </a:moveTo>
                <a:lnTo>
                  <a:pt x="327" y="2"/>
                </a:lnTo>
                <a:lnTo>
                  <a:pt x="339" y="7"/>
                </a:lnTo>
                <a:lnTo>
                  <a:pt x="353" y="13"/>
                </a:lnTo>
                <a:lnTo>
                  <a:pt x="369" y="19"/>
                </a:lnTo>
                <a:lnTo>
                  <a:pt x="384" y="21"/>
                </a:lnTo>
                <a:lnTo>
                  <a:pt x="398" y="19"/>
                </a:lnTo>
                <a:lnTo>
                  <a:pt x="414" y="9"/>
                </a:lnTo>
                <a:lnTo>
                  <a:pt x="432" y="2"/>
                </a:lnTo>
                <a:lnTo>
                  <a:pt x="447" y="2"/>
                </a:lnTo>
                <a:lnTo>
                  <a:pt x="463" y="7"/>
                </a:lnTo>
                <a:lnTo>
                  <a:pt x="479" y="23"/>
                </a:lnTo>
                <a:lnTo>
                  <a:pt x="493" y="43"/>
                </a:lnTo>
                <a:lnTo>
                  <a:pt x="500" y="63"/>
                </a:lnTo>
                <a:lnTo>
                  <a:pt x="504" y="82"/>
                </a:lnTo>
                <a:lnTo>
                  <a:pt x="504" y="98"/>
                </a:lnTo>
                <a:lnTo>
                  <a:pt x="508" y="114"/>
                </a:lnTo>
                <a:lnTo>
                  <a:pt x="512" y="129"/>
                </a:lnTo>
                <a:lnTo>
                  <a:pt x="522" y="143"/>
                </a:lnTo>
                <a:lnTo>
                  <a:pt x="534" y="151"/>
                </a:lnTo>
                <a:lnTo>
                  <a:pt x="550" y="155"/>
                </a:lnTo>
                <a:lnTo>
                  <a:pt x="567" y="157"/>
                </a:lnTo>
                <a:lnTo>
                  <a:pt x="585" y="157"/>
                </a:lnTo>
                <a:lnTo>
                  <a:pt x="599" y="153"/>
                </a:lnTo>
                <a:lnTo>
                  <a:pt x="609" y="147"/>
                </a:lnTo>
                <a:lnTo>
                  <a:pt x="617" y="133"/>
                </a:lnTo>
                <a:lnTo>
                  <a:pt x="628" y="116"/>
                </a:lnTo>
                <a:lnTo>
                  <a:pt x="642" y="96"/>
                </a:lnTo>
                <a:lnTo>
                  <a:pt x="656" y="76"/>
                </a:lnTo>
                <a:lnTo>
                  <a:pt x="668" y="61"/>
                </a:lnTo>
                <a:lnTo>
                  <a:pt x="683" y="43"/>
                </a:lnTo>
                <a:lnTo>
                  <a:pt x="703" y="27"/>
                </a:lnTo>
                <a:lnTo>
                  <a:pt x="723" y="15"/>
                </a:lnTo>
                <a:lnTo>
                  <a:pt x="737" y="9"/>
                </a:lnTo>
                <a:lnTo>
                  <a:pt x="748" y="11"/>
                </a:lnTo>
                <a:lnTo>
                  <a:pt x="764" y="19"/>
                </a:lnTo>
                <a:lnTo>
                  <a:pt x="782" y="27"/>
                </a:lnTo>
                <a:lnTo>
                  <a:pt x="802" y="37"/>
                </a:lnTo>
                <a:lnTo>
                  <a:pt x="823" y="45"/>
                </a:lnTo>
                <a:lnTo>
                  <a:pt x="851" y="47"/>
                </a:lnTo>
                <a:lnTo>
                  <a:pt x="874" y="43"/>
                </a:lnTo>
                <a:lnTo>
                  <a:pt x="896" y="37"/>
                </a:lnTo>
                <a:lnTo>
                  <a:pt x="920" y="33"/>
                </a:lnTo>
                <a:lnTo>
                  <a:pt x="937" y="29"/>
                </a:lnTo>
                <a:lnTo>
                  <a:pt x="953" y="25"/>
                </a:lnTo>
                <a:lnTo>
                  <a:pt x="967" y="21"/>
                </a:lnTo>
                <a:lnTo>
                  <a:pt x="979" y="19"/>
                </a:lnTo>
                <a:lnTo>
                  <a:pt x="985" y="21"/>
                </a:lnTo>
                <a:lnTo>
                  <a:pt x="987" y="31"/>
                </a:lnTo>
                <a:lnTo>
                  <a:pt x="987" y="51"/>
                </a:lnTo>
                <a:lnTo>
                  <a:pt x="985" y="70"/>
                </a:lnTo>
                <a:lnTo>
                  <a:pt x="983" y="92"/>
                </a:lnTo>
                <a:lnTo>
                  <a:pt x="979" y="112"/>
                </a:lnTo>
                <a:lnTo>
                  <a:pt x="973" y="124"/>
                </a:lnTo>
                <a:lnTo>
                  <a:pt x="963" y="128"/>
                </a:lnTo>
                <a:lnTo>
                  <a:pt x="951" y="128"/>
                </a:lnTo>
                <a:lnTo>
                  <a:pt x="937" y="126"/>
                </a:lnTo>
                <a:lnTo>
                  <a:pt x="926" y="124"/>
                </a:lnTo>
                <a:lnTo>
                  <a:pt x="912" y="126"/>
                </a:lnTo>
                <a:lnTo>
                  <a:pt x="902" y="131"/>
                </a:lnTo>
                <a:lnTo>
                  <a:pt x="886" y="147"/>
                </a:lnTo>
                <a:lnTo>
                  <a:pt x="865" y="167"/>
                </a:lnTo>
                <a:lnTo>
                  <a:pt x="843" y="185"/>
                </a:lnTo>
                <a:lnTo>
                  <a:pt x="821" y="198"/>
                </a:lnTo>
                <a:lnTo>
                  <a:pt x="807" y="204"/>
                </a:lnTo>
                <a:lnTo>
                  <a:pt x="792" y="206"/>
                </a:lnTo>
                <a:lnTo>
                  <a:pt x="778" y="206"/>
                </a:lnTo>
                <a:lnTo>
                  <a:pt x="766" y="208"/>
                </a:lnTo>
                <a:lnTo>
                  <a:pt x="760" y="212"/>
                </a:lnTo>
                <a:lnTo>
                  <a:pt x="758" y="222"/>
                </a:lnTo>
                <a:lnTo>
                  <a:pt x="762" y="236"/>
                </a:lnTo>
                <a:lnTo>
                  <a:pt x="764" y="253"/>
                </a:lnTo>
                <a:lnTo>
                  <a:pt x="764" y="271"/>
                </a:lnTo>
                <a:lnTo>
                  <a:pt x="760" y="289"/>
                </a:lnTo>
                <a:lnTo>
                  <a:pt x="754" y="303"/>
                </a:lnTo>
                <a:lnTo>
                  <a:pt x="743" y="311"/>
                </a:lnTo>
                <a:lnTo>
                  <a:pt x="725" y="316"/>
                </a:lnTo>
                <a:lnTo>
                  <a:pt x="709" y="316"/>
                </a:lnTo>
                <a:lnTo>
                  <a:pt x="695" y="316"/>
                </a:lnTo>
                <a:lnTo>
                  <a:pt x="685" y="318"/>
                </a:lnTo>
                <a:lnTo>
                  <a:pt x="682" y="326"/>
                </a:lnTo>
                <a:lnTo>
                  <a:pt x="682" y="338"/>
                </a:lnTo>
                <a:lnTo>
                  <a:pt x="682" y="356"/>
                </a:lnTo>
                <a:lnTo>
                  <a:pt x="682" y="374"/>
                </a:lnTo>
                <a:lnTo>
                  <a:pt x="680" y="391"/>
                </a:lnTo>
                <a:lnTo>
                  <a:pt x="674" y="405"/>
                </a:lnTo>
                <a:lnTo>
                  <a:pt x="668" y="415"/>
                </a:lnTo>
                <a:lnTo>
                  <a:pt x="654" y="425"/>
                </a:lnTo>
                <a:lnTo>
                  <a:pt x="640" y="433"/>
                </a:lnTo>
                <a:lnTo>
                  <a:pt x="630" y="444"/>
                </a:lnTo>
                <a:lnTo>
                  <a:pt x="626" y="458"/>
                </a:lnTo>
                <a:lnTo>
                  <a:pt x="622" y="474"/>
                </a:lnTo>
                <a:lnTo>
                  <a:pt x="617" y="486"/>
                </a:lnTo>
                <a:lnTo>
                  <a:pt x="609" y="494"/>
                </a:lnTo>
                <a:lnTo>
                  <a:pt x="605" y="496"/>
                </a:lnTo>
                <a:lnTo>
                  <a:pt x="558" y="511"/>
                </a:lnTo>
                <a:lnTo>
                  <a:pt x="546" y="572"/>
                </a:lnTo>
                <a:lnTo>
                  <a:pt x="518" y="572"/>
                </a:lnTo>
                <a:lnTo>
                  <a:pt x="461" y="598"/>
                </a:lnTo>
                <a:lnTo>
                  <a:pt x="424" y="594"/>
                </a:lnTo>
                <a:lnTo>
                  <a:pt x="412" y="620"/>
                </a:lnTo>
                <a:lnTo>
                  <a:pt x="357" y="627"/>
                </a:lnTo>
                <a:lnTo>
                  <a:pt x="327" y="643"/>
                </a:lnTo>
                <a:lnTo>
                  <a:pt x="266" y="578"/>
                </a:lnTo>
                <a:lnTo>
                  <a:pt x="229" y="596"/>
                </a:lnTo>
                <a:lnTo>
                  <a:pt x="209" y="643"/>
                </a:lnTo>
                <a:lnTo>
                  <a:pt x="105" y="663"/>
                </a:lnTo>
                <a:lnTo>
                  <a:pt x="54" y="610"/>
                </a:lnTo>
                <a:lnTo>
                  <a:pt x="4" y="612"/>
                </a:lnTo>
                <a:lnTo>
                  <a:pt x="0" y="562"/>
                </a:lnTo>
                <a:lnTo>
                  <a:pt x="69" y="482"/>
                </a:lnTo>
                <a:lnTo>
                  <a:pt x="59" y="395"/>
                </a:lnTo>
                <a:lnTo>
                  <a:pt x="28" y="350"/>
                </a:lnTo>
                <a:lnTo>
                  <a:pt x="32" y="313"/>
                </a:lnTo>
                <a:lnTo>
                  <a:pt x="87" y="265"/>
                </a:lnTo>
                <a:lnTo>
                  <a:pt x="107" y="181"/>
                </a:lnTo>
                <a:lnTo>
                  <a:pt x="168" y="143"/>
                </a:lnTo>
                <a:lnTo>
                  <a:pt x="201" y="88"/>
                </a:lnTo>
                <a:lnTo>
                  <a:pt x="266" y="84"/>
                </a:lnTo>
                <a:lnTo>
                  <a:pt x="323" y="0"/>
                </a:lnTo>
              </a:path>
            </a:pathLst>
          </a:custGeom>
          <a:solidFill>
            <a:srgbClr val="C00000"/>
          </a:solidFill>
          <a:ln w="12700">
            <a:solidFill>
              <a:srgbClr val="FFFFFF"/>
            </a:solidFill>
            <a:prstDash val="solid"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68549" tIns="34275" rIns="68549" bIns="34275"/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endParaRPr lang="zh-CN" altLang="en-US" b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2" name="Freeform 100"/>
          <p:cNvSpPr/>
          <p:nvPr/>
        </p:nvSpPr>
        <p:spPr bwMode="gray">
          <a:xfrm>
            <a:off x="3876544" y="2010223"/>
            <a:ext cx="511850" cy="510778"/>
          </a:xfrm>
          <a:custGeom>
            <a:avLst/>
            <a:gdLst>
              <a:gd name="T0" fmla="*/ 182 w 860"/>
              <a:gd name="T1" fmla="*/ 145 h 858"/>
              <a:gd name="T2" fmla="*/ 179 w 860"/>
              <a:gd name="T3" fmla="*/ 149 h 858"/>
              <a:gd name="T4" fmla="*/ 174 w 860"/>
              <a:gd name="T5" fmla="*/ 152 h 858"/>
              <a:gd name="T6" fmla="*/ 166 w 860"/>
              <a:gd name="T7" fmla="*/ 154 h 858"/>
              <a:gd name="T8" fmla="*/ 156 w 860"/>
              <a:gd name="T9" fmla="*/ 157 h 858"/>
              <a:gd name="T10" fmla="*/ 149 w 860"/>
              <a:gd name="T11" fmla="*/ 163 h 858"/>
              <a:gd name="T12" fmla="*/ 140 w 860"/>
              <a:gd name="T13" fmla="*/ 170 h 858"/>
              <a:gd name="T14" fmla="*/ 133 w 860"/>
              <a:gd name="T15" fmla="*/ 176 h 858"/>
              <a:gd name="T16" fmla="*/ 129 w 860"/>
              <a:gd name="T17" fmla="*/ 180 h 858"/>
              <a:gd name="T18" fmla="*/ 123 w 860"/>
              <a:gd name="T19" fmla="*/ 186 h 858"/>
              <a:gd name="T20" fmla="*/ 119 w 860"/>
              <a:gd name="T21" fmla="*/ 194 h 858"/>
              <a:gd name="T22" fmla="*/ 113 w 860"/>
              <a:gd name="T23" fmla="*/ 201 h 858"/>
              <a:gd name="T24" fmla="*/ 107 w 860"/>
              <a:gd name="T25" fmla="*/ 204 h 858"/>
              <a:gd name="T26" fmla="*/ 103 w 860"/>
              <a:gd name="T27" fmla="*/ 208 h 858"/>
              <a:gd name="T28" fmla="*/ 95 w 860"/>
              <a:gd name="T29" fmla="*/ 213 h 858"/>
              <a:gd name="T30" fmla="*/ 89 w 860"/>
              <a:gd name="T31" fmla="*/ 215 h 858"/>
              <a:gd name="T32" fmla="*/ 88 w 860"/>
              <a:gd name="T33" fmla="*/ 210 h 858"/>
              <a:gd name="T34" fmla="*/ 92 w 860"/>
              <a:gd name="T35" fmla="*/ 204 h 858"/>
              <a:gd name="T36" fmla="*/ 98 w 860"/>
              <a:gd name="T37" fmla="*/ 198 h 858"/>
              <a:gd name="T38" fmla="*/ 103 w 860"/>
              <a:gd name="T39" fmla="*/ 191 h 858"/>
              <a:gd name="T40" fmla="*/ 101 w 860"/>
              <a:gd name="T41" fmla="*/ 187 h 858"/>
              <a:gd name="T42" fmla="*/ 95 w 860"/>
              <a:gd name="T43" fmla="*/ 184 h 858"/>
              <a:gd name="T44" fmla="*/ 91 w 860"/>
              <a:gd name="T45" fmla="*/ 179 h 858"/>
              <a:gd name="T46" fmla="*/ 93 w 860"/>
              <a:gd name="T47" fmla="*/ 170 h 858"/>
              <a:gd name="T48" fmla="*/ 100 w 860"/>
              <a:gd name="T49" fmla="*/ 159 h 858"/>
              <a:gd name="T50" fmla="*/ 107 w 860"/>
              <a:gd name="T51" fmla="*/ 148 h 858"/>
              <a:gd name="T52" fmla="*/ 110 w 860"/>
              <a:gd name="T53" fmla="*/ 140 h 858"/>
              <a:gd name="T54" fmla="*/ 110 w 860"/>
              <a:gd name="T55" fmla="*/ 135 h 858"/>
              <a:gd name="T56" fmla="*/ 105 w 860"/>
              <a:gd name="T57" fmla="*/ 129 h 858"/>
              <a:gd name="T58" fmla="*/ 99 w 860"/>
              <a:gd name="T59" fmla="*/ 123 h 858"/>
              <a:gd name="T60" fmla="*/ 94 w 860"/>
              <a:gd name="T61" fmla="*/ 122 h 858"/>
              <a:gd name="T62" fmla="*/ 87 w 860"/>
              <a:gd name="T63" fmla="*/ 123 h 858"/>
              <a:gd name="T64" fmla="*/ 78 w 860"/>
              <a:gd name="T65" fmla="*/ 123 h 858"/>
              <a:gd name="T66" fmla="*/ 74 w 860"/>
              <a:gd name="T67" fmla="*/ 124 h 858"/>
              <a:gd name="T68" fmla="*/ 70 w 860"/>
              <a:gd name="T69" fmla="*/ 134 h 858"/>
              <a:gd name="T70" fmla="*/ 66 w 860"/>
              <a:gd name="T71" fmla="*/ 145 h 858"/>
              <a:gd name="T72" fmla="*/ 60 w 860"/>
              <a:gd name="T73" fmla="*/ 152 h 858"/>
              <a:gd name="T74" fmla="*/ 53 w 860"/>
              <a:gd name="T75" fmla="*/ 163 h 858"/>
              <a:gd name="T76" fmla="*/ 46 w 860"/>
              <a:gd name="T77" fmla="*/ 169 h 858"/>
              <a:gd name="T78" fmla="*/ 41 w 860"/>
              <a:gd name="T79" fmla="*/ 172 h 858"/>
              <a:gd name="T80" fmla="*/ 34 w 860"/>
              <a:gd name="T81" fmla="*/ 167 h 858"/>
              <a:gd name="T82" fmla="*/ 14 w 860"/>
              <a:gd name="T83" fmla="*/ 147 h 858"/>
              <a:gd name="T84" fmla="*/ 5 w 860"/>
              <a:gd name="T85" fmla="*/ 127 h 858"/>
              <a:gd name="T86" fmla="*/ 7 w 860"/>
              <a:gd name="T87" fmla="*/ 101 h 858"/>
              <a:gd name="T88" fmla="*/ 3 w 860"/>
              <a:gd name="T89" fmla="*/ 79 h 858"/>
              <a:gd name="T90" fmla="*/ 21 w 860"/>
              <a:gd name="T91" fmla="*/ 80 h 858"/>
              <a:gd name="T92" fmla="*/ 43 w 860"/>
              <a:gd name="T93" fmla="*/ 78 h 858"/>
              <a:gd name="T94" fmla="*/ 69 w 860"/>
              <a:gd name="T95" fmla="*/ 53 h 858"/>
              <a:gd name="T96" fmla="*/ 94 w 860"/>
              <a:gd name="T97" fmla="*/ 44 h 858"/>
              <a:gd name="T98" fmla="*/ 108 w 860"/>
              <a:gd name="T99" fmla="*/ 37 h 858"/>
              <a:gd name="T100" fmla="*/ 131 w 860"/>
              <a:gd name="T101" fmla="*/ 12 h 858"/>
              <a:gd name="T102" fmla="*/ 149 w 860"/>
              <a:gd name="T103" fmla="*/ 6 h 858"/>
              <a:gd name="T104" fmla="*/ 182 w 860"/>
              <a:gd name="T105" fmla="*/ 30 h 858"/>
              <a:gd name="T106" fmla="*/ 194 w 860"/>
              <a:gd name="T107" fmla="*/ 60 h 858"/>
              <a:gd name="T108" fmla="*/ 215 w 860"/>
              <a:gd name="T109" fmla="*/ 101 h 858"/>
              <a:gd name="T110" fmla="*/ 183 w 860"/>
              <a:gd name="T111" fmla="*/ 134 h 85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860"/>
              <a:gd name="T169" fmla="*/ 0 h 858"/>
              <a:gd name="T170" fmla="*/ 860 w 860"/>
              <a:gd name="T171" fmla="*/ 858 h 85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860" h="858">
                <a:moveTo>
                  <a:pt x="725" y="575"/>
                </a:moveTo>
                <a:lnTo>
                  <a:pt x="725" y="579"/>
                </a:lnTo>
                <a:lnTo>
                  <a:pt x="719" y="585"/>
                </a:lnTo>
                <a:lnTo>
                  <a:pt x="713" y="594"/>
                </a:lnTo>
                <a:lnTo>
                  <a:pt x="705" y="604"/>
                </a:lnTo>
                <a:lnTo>
                  <a:pt x="695" y="608"/>
                </a:lnTo>
                <a:lnTo>
                  <a:pt x="681" y="610"/>
                </a:lnTo>
                <a:lnTo>
                  <a:pt x="664" y="614"/>
                </a:lnTo>
                <a:lnTo>
                  <a:pt x="642" y="618"/>
                </a:lnTo>
                <a:lnTo>
                  <a:pt x="622" y="626"/>
                </a:lnTo>
                <a:lnTo>
                  <a:pt x="607" y="638"/>
                </a:lnTo>
                <a:lnTo>
                  <a:pt x="593" y="651"/>
                </a:lnTo>
                <a:lnTo>
                  <a:pt x="577" y="665"/>
                </a:lnTo>
                <a:lnTo>
                  <a:pt x="559" y="679"/>
                </a:lnTo>
                <a:lnTo>
                  <a:pt x="544" y="693"/>
                </a:lnTo>
                <a:lnTo>
                  <a:pt x="530" y="703"/>
                </a:lnTo>
                <a:lnTo>
                  <a:pt x="522" y="711"/>
                </a:lnTo>
                <a:lnTo>
                  <a:pt x="514" y="718"/>
                </a:lnTo>
                <a:lnTo>
                  <a:pt x="502" y="730"/>
                </a:lnTo>
                <a:lnTo>
                  <a:pt x="492" y="744"/>
                </a:lnTo>
                <a:lnTo>
                  <a:pt x="481" y="760"/>
                </a:lnTo>
                <a:lnTo>
                  <a:pt x="475" y="774"/>
                </a:lnTo>
                <a:lnTo>
                  <a:pt x="465" y="789"/>
                </a:lnTo>
                <a:lnTo>
                  <a:pt x="451" y="801"/>
                </a:lnTo>
                <a:lnTo>
                  <a:pt x="437" y="809"/>
                </a:lnTo>
                <a:lnTo>
                  <a:pt x="427" y="815"/>
                </a:lnTo>
                <a:lnTo>
                  <a:pt x="422" y="823"/>
                </a:lnTo>
                <a:lnTo>
                  <a:pt x="410" y="831"/>
                </a:lnTo>
                <a:lnTo>
                  <a:pt x="394" y="840"/>
                </a:lnTo>
                <a:lnTo>
                  <a:pt x="380" y="850"/>
                </a:lnTo>
                <a:lnTo>
                  <a:pt x="364" y="856"/>
                </a:lnTo>
                <a:lnTo>
                  <a:pt x="355" y="858"/>
                </a:lnTo>
                <a:lnTo>
                  <a:pt x="349" y="854"/>
                </a:lnTo>
                <a:lnTo>
                  <a:pt x="349" y="838"/>
                </a:lnTo>
                <a:lnTo>
                  <a:pt x="355" y="827"/>
                </a:lnTo>
                <a:lnTo>
                  <a:pt x="366" y="815"/>
                </a:lnTo>
                <a:lnTo>
                  <a:pt x="380" y="801"/>
                </a:lnTo>
                <a:lnTo>
                  <a:pt x="392" y="789"/>
                </a:lnTo>
                <a:lnTo>
                  <a:pt x="404" y="775"/>
                </a:lnTo>
                <a:lnTo>
                  <a:pt x="410" y="764"/>
                </a:lnTo>
                <a:lnTo>
                  <a:pt x="410" y="754"/>
                </a:lnTo>
                <a:lnTo>
                  <a:pt x="404" y="748"/>
                </a:lnTo>
                <a:lnTo>
                  <a:pt x="392" y="742"/>
                </a:lnTo>
                <a:lnTo>
                  <a:pt x="380" y="734"/>
                </a:lnTo>
                <a:lnTo>
                  <a:pt x="370" y="726"/>
                </a:lnTo>
                <a:lnTo>
                  <a:pt x="364" y="716"/>
                </a:lnTo>
                <a:lnTo>
                  <a:pt x="364" y="699"/>
                </a:lnTo>
                <a:lnTo>
                  <a:pt x="372" y="679"/>
                </a:lnTo>
                <a:lnTo>
                  <a:pt x="382" y="661"/>
                </a:lnTo>
                <a:lnTo>
                  <a:pt x="400" y="636"/>
                </a:lnTo>
                <a:lnTo>
                  <a:pt x="418" y="608"/>
                </a:lnTo>
                <a:lnTo>
                  <a:pt x="425" y="592"/>
                </a:lnTo>
                <a:lnTo>
                  <a:pt x="433" y="575"/>
                </a:lnTo>
                <a:lnTo>
                  <a:pt x="441" y="559"/>
                </a:lnTo>
                <a:lnTo>
                  <a:pt x="443" y="547"/>
                </a:lnTo>
                <a:lnTo>
                  <a:pt x="439" y="537"/>
                </a:lnTo>
                <a:lnTo>
                  <a:pt x="429" y="526"/>
                </a:lnTo>
                <a:lnTo>
                  <a:pt x="418" y="514"/>
                </a:lnTo>
                <a:lnTo>
                  <a:pt x="404" y="502"/>
                </a:lnTo>
                <a:lnTo>
                  <a:pt x="394" y="494"/>
                </a:lnTo>
                <a:lnTo>
                  <a:pt x="384" y="490"/>
                </a:lnTo>
                <a:lnTo>
                  <a:pt x="374" y="490"/>
                </a:lnTo>
                <a:lnTo>
                  <a:pt x="362" y="492"/>
                </a:lnTo>
                <a:lnTo>
                  <a:pt x="345" y="494"/>
                </a:lnTo>
                <a:lnTo>
                  <a:pt x="325" y="494"/>
                </a:lnTo>
                <a:lnTo>
                  <a:pt x="311" y="492"/>
                </a:lnTo>
                <a:lnTo>
                  <a:pt x="301" y="492"/>
                </a:lnTo>
                <a:lnTo>
                  <a:pt x="294" y="498"/>
                </a:lnTo>
                <a:lnTo>
                  <a:pt x="286" y="512"/>
                </a:lnTo>
                <a:lnTo>
                  <a:pt x="280" y="533"/>
                </a:lnTo>
                <a:lnTo>
                  <a:pt x="272" y="557"/>
                </a:lnTo>
                <a:lnTo>
                  <a:pt x="264" y="577"/>
                </a:lnTo>
                <a:lnTo>
                  <a:pt x="254" y="592"/>
                </a:lnTo>
                <a:lnTo>
                  <a:pt x="242" y="608"/>
                </a:lnTo>
                <a:lnTo>
                  <a:pt x="227" y="630"/>
                </a:lnTo>
                <a:lnTo>
                  <a:pt x="211" y="650"/>
                </a:lnTo>
                <a:lnTo>
                  <a:pt x="197" y="663"/>
                </a:lnTo>
                <a:lnTo>
                  <a:pt x="183" y="673"/>
                </a:lnTo>
                <a:lnTo>
                  <a:pt x="172" y="681"/>
                </a:lnTo>
                <a:lnTo>
                  <a:pt x="162" y="687"/>
                </a:lnTo>
                <a:lnTo>
                  <a:pt x="158" y="691"/>
                </a:lnTo>
                <a:lnTo>
                  <a:pt x="134" y="667"/>
                </a:lnTo>
                <a:lnTo>
                  <a:pt x="103" y="620"/>
                </a:lnTo>
                <a:lnTo>
                  <a:pt x="55" y="587"/>
                </a:lnTo>
                <a:lnTo>
                  <a:pt x="0" y="569"/>
                </a:lnTo>
                <a:lnTo>
                  <a:pt x="20" y="510"/>
                </a:lnTo>
                <a:lnTo>
                  <a:pt x="53" y="457"/>
                </a:lnTo>
                <a:lnTo>
                  <a:pt x="30" y="402"/>
                </a:lnTo>
                <a:lnTo>
                  <a:pt x="30" y="337"/>
                </a:lnTo>
                <a:lnTo>
                  <a:pt x="10" y="315"/>
                </a:lnTo>
                <a:lnTo>
                  <a:pt x="40" y="285"/>
                </a:lnTo>
                <a:lnTo>
                  <a:pt x="81" y="317"/>
                </a:lnTo>
                <a:lnTo>
                  <a:pt x="126" y="382"/>
                </a:lnTo>
                <a:lnTo>
                  <a:pt x="170" y="311"/>
                </a:lnTo>
                <a:lnTo>
                  <a:pt x="215" y="274"/>
                </a:lnTo>
                <a:lnTo>
                  <a:pt x="274" y="209"/>
                </a:lnTo>
                <a:lnTo>
                  <a:pt x="349" y="189"/>
                </a:lnTo>
                <a:lnTo>
                  <a:pt x="376" y="173"/>
                </a:lnTo>
                <a:lnTo>
                  <a:pt x="380" y="134"/>
                </a:lnTo>
                <a:lnTo>
                  <a:pt x="431" y="146"/>
                </a:lnTo>
                <a:lnTo>
                  <a:pt x="475" y="108"/>
                </a:lnTo>
                <a:lnTo>
                  <a:pt x="524" y="47"/>
                </a:lnTo>
                <a:lnTo>
                  <a:pt x="524" y="0"/>
                </a:lnTo>
                <a:lnTo>
                  <a:pt x="595" y="22"/>
                </a:lnTo>
                <a:lnTo>
                  <a:pt x="679" y="45"/>
                </a:lnTo>
                <a:lnTo>
                  <a:pt x="725" y="120"/>
                </a:lnTo>
                <a:lnTo>
                  <a:pt x="784" y="187"/>
                </a:lnTo>
                <a:lnTo>
                  <a:pt x="774" y="240"/>
                </a:lnTo>
                <a:lnTo>
                  <a:pt x="860" y="317"/>
                </a:lnTo>
                <a:lnTo>
                  <a:pt x="860" y="402"/>
                </a:lnTo>
                <a:lnTo>
                  <a:pt x="815" y="425"/>
                </a:lnTo>
                <a:lnTo>
                  <a:pt x="731" y="533"/>
                </a:lnTo>
                <a:lnTo>
                  <a:pt x="725" y="575"/>
                </a:lnTo>
              </a:path>
            </a:pathLst>
          </a:custGeom>
          <a:solidFill>
            <a:srgbClr val="C00000"/>
          </a:solidFill>
          <a:ln w="12700">
            <a:solidFill>
              <a:srgbClr val="FFFFFF"/>
            </a:solidFill>
            <a:prstDash val="solid"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68549" tIns="34275" rIns="68549" bIns="34275"/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endParaRPr lang="zh-CN" altLang="en-US" b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3" name="Freeform 82"/>
          <p:cNvSpPr/>
          <p:nvPr/>
        </p:nvSpPr>
        <p:spPr bwMode="gray">
          <a:xfrm>
            <a:off x="4001626" y="3293714"/>
            <a:ext cx="336869" cy="378619"/>
          </a:xfrm>
          <a:custGeom>
            <a:avLst/>
            <a:gdLst>
              <a:gd name="T0" fmla="*/ 109 w 565"/>
              <a:gd name="T1" fmla="*/ 11 h 638"/>
              <a:gd name="T2" fmla="*/ 106 w 565"/>
              <a:gd name="T3" fmla="*/ 11 h 638"/>
              <a:gd name="T4" fmla="*/ 103 w 565"/>
              <a:gd name="T5" fmla="*/ 14 h 638"/>
              <a:gd name="T6" fmla="*/ 100 w 565"/>
              <a:gd name="T7" fmla="*/ 21 h 638"/>
              <a:gd name="T8" fmla="*/ 99 w 565"/>
              <a:gd name="T9" fmla="*/ 28 h 638"/>
              <a:gd name="T10" fmla="*/ 96 w 565"/>
              <a:gd name="T11" fmla="*/ 31 h 638"/>
              <a:gd name="T12" fmla="*/ 90 w 565"/>
              <a:gd name="T13" fmla="*/ 29 h 638"/>
              <a:gd name="T14" fmla="*/ 84 w 565"/>
              <a:gd name="T15" fmla="*/ 26 h 638"/>
              <a:gd name="T16" fmla="*/ 80 w 565"/>
              <a:gd name="T17" fmla="*/ 26 h 638"/>
              <a:gd name="T18" fmla="*/ 82 w 565"/>
              <a:gd name="T19" fmla="*/ 32 h 638"/>
              <a:gd name="T20" fmla="*/ 87 w 565"/>
              <a:gd name="T21" fmla="*/ 36 h 638"/>
              <a:gd name="T22" fmla="*/ 93 w 565"/>
              <a:gd name="T23" fmla="*/ 38 h 638"/>
              <a:gd name="T24" fmla="*/ 101 w 565"/>
              <a:gd name="T25" fmla="*/ 35 h 638"/>
              <a:gd name="T26" fmla="*/ 104 w 565"/>
              <a:gd name="T27" fmla="*/ 31 h 638"/>
              <a:gd name="T28" fmla="*/ 106 w 565"/>
              <a:gd name="T29" fmla="*/ 25 h 638"/>
              <a:gd name="T30" fmla="*/ 110 w 565"/>
              <a:gd name="T31" fmla="*/ 24 h 638"/>
              <a:gd name="T32" fmla="*/ 117 w 565"/>
              <a:gd name="T33" fmla="*/ 30 h 638"/>
              <a:gd name="T34" fmla="*/ 126 w 565"/>
              <a:gd name="T35" fmla="*/ 34 h 638"/>
              <a:gd name="T36" fmla="*/ 131 w 565"/>
              <a:gd name="T37" fmla="*/ 36 h 638"/>
              <a:gd name="T38" fmla="*/ 138 w 565"/>
              <a:gd name="T39" fmla="*/ 38 h 638"/>
              <a:gd name="T40" fmla="*/ 142 w 565"/>
              <a:gd name="T41" fmla="*/ 44 h 638"/>
              <a:gd name="T42" fmla="*/ 139 w 565"/>
              <a:gd name="T43" fmla="*/ 51 h 638"/>
              <a:gd name="T44" fmla="*/ 133 w 565"/>
              <a:gd name="T45" fmla="*/ 58 h 638"/>
              <a:gd name="T46" fmla="*/ 130 w 565"/>
              <a:gd name="T47" fmla="*/ 60 h 638"/>
              <a:gd name="T48" fmla="*/ 134 w 565"/>
              <a:gd name="T49" fmla="*/ 60 h 638"/>
              <a:gd name="T50" fmla="*/ 139 w 565"/>
              <a:gd name="T51" fmla="*/ 60 h 638"/>
              <a:gd name="T52" fmla="*/ 141 w 565"/>
              <a:gd name="T53" fmla="*/ 63 h 638"/>
              <a:gd name="T54" fmla="*/ 136 w 565"/>
              <a:gd name="T55" fmla="*/ 67 h 638"/>
              <a:gd name="T56" fmla="*/ 129 w 565"/>
              <a:gd name="T57" fmla="*/ 71 h 638"/>
              <a:gd name="T58" fmla="*/ 126 w 565"/>
              <a:gd name="T59" fmla="*/ 73 h 638"/>
              <a:gd name="T60" fmla="*/ 129 w 565"/>
              <a:gd name="T61" fmla="*/ 73 h 638"/>
              <a:gd name="T62" fmla="*/ 135 w 565"/>
              <a:gd name="T63" fmla="*/ 78 h 638"/>
              <a:gd name="T64" fmla="*/ 136 w 565"/>
              <a:gd name="T65" fmla="*/ 88 h 638"/>
              <a:gd name="T66" fmla="*/ 138 w 565"/>
              <a:gd name="T67" fmla="*/ 98 h 638"/>
              <a:gd name="T68" fmla="*/ 141 w 565"/>
              <a:gd name="T69" fmla="*/ 104 h 638"/>
              <a:gd name="T70" fmla="*/ 141 w 565"/>
              <a:gd name="T71" fmla="*/ 108 h 638"/>
              <a:gd name="T72" fmla="*/ 136 w 565"/>
              <a:gd name="T73" fmla="*/ 112 h 638"/>
              <a:gd name="T74" fmla="*/ 129 w 565"/>
              <a:gd name="T75" fmla="*/ 111 h 638"/>
              <a:gd name="T76" fmla="*/ 123 w 565"/>
              <a:gd name="T77" fmla="*/ 110 h 638"/>
              <a:gd name="T78" fmla="*/ 119 w 565"/>
              <a:gd name="T79" fmla="*/ 116 h 638"/>
              <a:gd name="T80" fmla="*/ 118 w 565"/>
              <a:gd name="T81" fmla="*/ 122 h 638"/>
              <a:gd name="T82" fmla="*/ 116 w 565"/>
              <a:gd name="T83" fmla="*/ 129 h 638"/>
              <a:gd name="T84" fmla="*/ 113 w 565"/>
              <a:gd name="T85" fmla="*/ 136 h 638"/>
              <a:gd name="T86" fmla="*/ 112 w 565"/>
              <a:gd name="T87" fmla="*/ 146 h 638"/>
              <a:gd name="T88" fmla="*/ 112 w 565"/>
              <a:gd name="T89" fmla="*/ 150 h 638"/>
              <a:gd name="T90" fmla="*/ 102 w 565"/>
              <a:gd name="T91" fmla="*/ 158 h 638"/>
              <a:gd name="T92" fmla="*/ 88 w 565"/>
              <a:gd name="T93" fmla="*/ 158 h 638"/>
              <a:gd name="T94" fmla="*/ 69 w 565"/>
              <a:gd name="T95" fmla="*/ 148 h 638"/>
              <a:gd name="T96" fmla="*/ 47 w 565"/>
              <a:gd name="T97" fmla="*/ 155 h 638"/>
              <a:gd name="T98" fmla="*/ 35 w 565"/>
              <a:gd name="T99" fmla="*/ 128 h 638"/>
              <a:gd name="T100" fmla="*/ 20 w 565"/>
              <a:gd name="T101" fmla="*/ 113 h 638"/>
              <a:gd name="T102" fmla="*/ 5 w 565"/>
              <a:gd name="T103" fmla="*/ 83 h 638"/>
              <a:gd name="T104" fmla="*/ 27 w 565"/>
              <a:gd name="T105" fmla="*/ 49 h 638"/>
              <a:gd name="T106" fmla="*/ 42 w 565"/>
              <a:gd name="T107" fmla="*/ 36 h 638"/>
              <a:gd name="T108" fmla="*/ 46 w 565"/>
              <a:gd name="T109" fmla="*/ 12 h 638"/>
              <a:gd name="T110" fmla="*/ 56 w 565"/>
              <a:gd name="T111" fmla="*/ 0 h 638"/>
              <a:gd name="T112" fmla="*/ 76 w 565"/>
              <a:gd name="T113" fmla="*/ 7 h 638"/>
              <a:gd name="T114" fmla="*/ 96 w 565"/>
              <a:gd name="T115" fmla="*/ 1 h 638"/>
              <a:gd name="T116" fmla="*/ 109 w 565"/>
              <a:gd name="T117" fmla="*/ 11 h 63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565"/>
              <a:gd name="T178" fmla="*/ 0 h 638"/>
              <a:gd name="T179" fmla="*/ 565 w 565"/>
              <a:gd name="T180" fmla="*/ 638 h 63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565" h="638">
                <a:moveTo>
                  <a:pt x="433" y="44"/>
                </a:moveTo>
                <a:lnTo>
                  <a:pt x="433" y="44"/>
                </a:lnTo>
                <a:lnTo>
                  <a:pt x="429" y="46"/>
                </a:lnTo>
                <a:lnTo>
                  <a:pt x="423" y="47"/>
                </a:lnTo>
                <a:lnTo>
                  <a:pt x="417" y="53"/>
                </a:lnTo>
                <a:lnTo>
                  <a:pt x="411" y="59"/>
                </a:lnTo>
                <a:lnTo>
                  <a:pt x="403" y="69"/>
                </a:lnTo>
                <a:lnTo>
                  <a:pt x="398" y="85"/>
                </a:lnTo>
                <a:lnTo>
                  <a:pt x="396" y="99"/>
                </a:lnTo>
                <a:lnTo>
                  <a:pt x="394" y="112"/>
                </a:lnTo>
                <a:lnTo>
                  <a:pt x="392" y="122"/>
                </a:lnTo>
                <a:lnTo>
                  <a:pt x="384" y="126"/>
                </a:lnTo>
                <a:lnTo>
                  <a:pt x="372" y="122"/>
                </a:lnTo>
                <a:lnTo>
                  <a:pt x="360" y="118"/>
                </a:lnTo>
                <a:lnTo>
                  <a:pt x="346" y="110"/>
                </a:lnTo>
                <a:lnTo>
                  <a:pt x="335" y="107"/>
                </a:lnTo>
                <a:lnTo>
                  <a:pt x="325" y="105"/>
                </a:lnTo>
                <a:lnTo>
                  <a:pt x="319" y="107"/>
                </a:lnTo>
                <a:lnTo>
                  <a:pt x="317" y="118"/>
                </a:lnTo>
                <a:lnTo>
                  <a:pt x="325" y="128"/>
                </a:lnTo>
                <a:lnTo>
                  <a:pt x="337" y="138"/>
                </a:lnTo>
                <a:lnTo>
                  <a:pt x="346" y="146"/>
                </a:lnTo>
                <a:lnTo>
                  <a:pt x="358" y="152"/>
                </a:lnTo>
                <a:lnTo>
                  <a:pt x="372" y="154"/>
                </a:lnTo>
                <a:lnTo>
                  <a:pt x="388" y="150"/>
                </a:lnTo>
                <a:lnTo>
                  <a:pt x="402" y="142"/>
                </a:lnTo>
                <a:lnTo>
                  <a:pt x="407" y="134"/>
                </a:lnTo>
                <a:lnTo>
                  <a:pt x="413" y="124"/>
                </a:lnTo>
                <a:lnTo>
                  <a:pt x="417" y="112"/>
                </a:lnTo>
                <a:lnTo>
                  <a:pt x="423" y="103"/>
                </a:lnTo>
                <a:lnTo>
                  <a:pt x="429" y="97"/>
                </a:lnTo>
                <a:lnTo>
                  <a:pt x="437" y="97"/>
                </a:lnTo>
                <a:lnTo>
                  <a:pt x="447" y="105"/>
                </a:lnTo>
                <a:lnTo>
                  <a:pt x="468" y="122"/>
                </a:lnTo>
                <a:lnTo>
                  <a:pt x="486" y="132"/>
                </a:lnTo>
                <a:lnTo>
                  <a:pt x="502" y="138"/>
                </a:lnTo>
                <a:lnTo>
                  <a:pt x="514" y="142"/>
                </a:lnTo>
                <a:lnTo>
                  <a:pt x="524" y="144"/>
                </a:lnTo>
                <a:lnTo>
                  <a:pt x="537" y="148"/>
                </a:lnTo>
                <a:lnTo>
                  <a:pt x="549" y="154"/>
                </a:lnTo>
                <a:lnTo>
                  <a:pt x="559" y="164"/>
                </a:lnTo>
                <a:lnTo>
                  <a:pt x="565" y="177"/>
                </a:lnTo>
                <a:lnTo>
                  <a:pt x="561" y="191"/>
                </a:lnTo>
                <a:lnTo>
                  <a:pt x="553" y="207"/>
                </a:lnTo>
                <a:lnTo>
                  <a:pt x="543" y="221"/>
                </a:lnTo>
                <a:lnTo>
                  <a:pt x="531" y="232"/>
                </a:lnTo>
                <a:lnTo>
                  <a:pt x="524" y="240"/>
                </a:lnTo>
                <a:lnTo>
                  <a:pt x="520" y="242"/>
                </a:lnTo>
                <a:lnTo>
                  <a:pt x="524" y="242"/>
                </a:lnTo>
                <a:lnTo>
                  <a:pt x="533" y="242"/>
                </a:lnTo>
                <a:lnTo>
                  <a:pt x="543" y="240"/>
                </a:lnTo>
                <a:lnTo>
                  <a:pt x="555" y="242"/>
                </a:lnTo>
                <a:lnTo>
                  <a:pt x="561" y="246"/>
                </a:lnTo>
                <a:lnTo>
                  <a:pt x="561" y="252"/>
                </a:lnTo>
                <a:lnTo>
                  <a:pt x="555" y="262"/>
                </a:lnTo>
                <a:lnTo>
                  <a:pt x="543" y="270"/>
                </a:lnTo>
                <a:lnTo>
                  <a:pt x="529" y="278"/>
                </a:lnTo>
                <a:lnTo>
                  <a:pt x="516" y="286"/>
                </a:lnTo>
                <a:lnTo>
                  <a:pt x="506" y="290"/>
                </a:lnTo>
                <a:lnTo>
                  <a:pt x="502" y="292"/>
                </a:lnTo>
                <a:lnTo>
                  <a:pt x="506" y="292"/>
                </a:lnTo>
                <a:lnTo>
                  <a:pt x="516" y="295"/>
                </a:lnTo>
                <a:lnTo>
                  <a:pt x="528" y="303"/>
                </a:lnTo>
                <a:lnTo>
                  <a:pt x="537" y="315"/>
                </a:lnTo>
                <a:lnTo>
                  <a:pt x="541" y="329"/>
                </a:lnTo>
                <a:lnTo>
                  <a:pt x="543" y="353"/>
                </a:lnTo>
                <a:lnTo>
                  <a:pt x="543" y="374"/>
                </a:lnTo>
                <a:lnTo>
                  <a:pt x="549" y="396"/>
                </a:lnTo>
                <a:lnTo>
                  <a:pt x="555" y="408"/>
                </a:lnTo>
                <a:lnTo>
                  <a:pt x="561" y="418"/>
                </a:lnTo>
                <a:lnTo>
                  <a:pt x="565" y="425"/>
                </a:lnTo>
                <a:lnTo>
                  <a:pt x="563" y="435"/>
                </a:lnTo>
                <a:lnTo>
                  <a:pt x="553" y="445"/>
                </a:lnTo>
                <a:lnTo>
                  <a:pt x="541" y="451"/>
                </a:lnTo>
                <a:lnTo>
                  <a:pt x="528" y="449"/>
                </a:lnTo>
                <a:lnTo>
                  <a:pt x="514" y="445"/>
                </a:lnTo>
                <a:lnTo>
                  <a:pt x="502" y="441"/>
                </a:lnTo>
                <a:lnTo>
                  <a:pt x="490" y="443"/>
                </a:lnTo>
                <a:lnTo>
                  <a:pt x="482" y="453"/>
                </a:lnTo>
                <a:lnTo>
                  <a:pt x="476" y="465"/>
                </a:lnTo>
                <a:lnTo>
                  <a:pt x="474" y="479"/>
                </a:lnTo>
                <a:lnTo>
                  <a:pt x="472" y="492"/>
                </a:lnTo>
                <a:lnTo>
                  <a:pt x="470" y="506"/>
                </a:lnTo>
                <a:lnTo>
                  <a:pt x="463" y="518"/>
                </a:lnTo>
                <a:lnTo>
                  <a:pt x="457" y="532"/>
                </a:lnTo>
                <a:lnTo>
                  <a:pt x="449" y="545"/>
                </a:lnTo>
                <a:lnTo>
                  <a:pt x="447" y="567"/>
                </a:lnTo>
                <a:lnTo>
                  <a:pt x="445" y="587"/>
                </a:lnTo>
                <a:lnTo>
                  <a:pt x="445" y="599"/>
                </a:lnTo>
                <a:lnTo>
                  <a:pt x="445" y="604"/>
                </a:lnTo>
                <a:lnTo>
                  <a:pt x="445" y="606"/>
                </a:lnTo>
                <a:lnTo>
                  <a:pt x="405" y="634"/>
                </a:lnTo>
                <a:lnTo>
                  <a:pt x="382" y="610"/>
                </a:lnTo>
                <a:lnTo>
                  <a:pt x="350" y="634"/>
                </a:lnTo>
                <a:lnTo>
                  <a:pt x="317" y="638"/>
                </a:lnTo>
                <a:lnTo>
                  <a:pt x="274" y="595"/>
                </a:lnTo>
                <a:lnTo>
                  <a:pt x="234" y="638"/>
                </a:lnTo>
                <a:lnTo>
                  <a:pt x="185" y="622"/>
                </a:lnTo>
                <a:lnTo>
                  <a:pt x="146" y="565"/>
                </a:lnTo>
                <a:lnTo>
                  <a:pt x="140" y="514"/>
                </a:lnTo>
                <a:lnTo>
                  <a:pt x="91" y="514"/>
                </a:lnTo>
                <a:lnTo>
                  <a:pt x="77" y="453"/>
                </a:lnTo>
                <a:lnTo>
                  <a:pt x="0" y="394"/>
                </a:lnTo>
                <a:lnTo>
                  <a:pt x="18" y="333"/>
                </a:lnTo>
                <a:lnTo>
                  <a:pt x="77" y="272"/>
                </a:lnTo>
                <a:lnTo>
                  <a:pt x="106" y="199"/>
                </a:lnTo>
                <a:lnTo>
                  <a:pt x="134" y="156"/>
                </a:lnTo>
                <a:lnTo>
                  <a:pt x="165" y="144"/>
                </a:lnTo>
                <a:lnTo>
                  <a:pt x="144" y="101"/>
                </a:lnTo>
                <a:lnTo>
                  <a:pt x="183" y="51"/>
                </a:lnTo>
                <a:lnTo>
                  <a:pt x="179" y="8"/>
                </a:lnTo>
                <a:lnTo>
                  <a:pt x="224" y="0"/>
                </a:lnTo>
                <a:lnTo>
                  <a:pt x="252" y="34"/>
                </a:lnTo>
                <a:lnTo>
                  <a:pt x="301" y="30"/>
                </a:lnTo>
                <a:lnTo>
                  <a:pt x="344" y="20"/>
                </a:lnTo>
                <a:lnTo>
                  <a:pt x="384" y="4"/>
                </a:lnTo>
                <a:lnTo>
                  <a:pt x="415" y="22"/>
                </a:lnTo>
                <a:lnTo>
                  <a:pt x="433" y="44"/>
                </a:lnTo>
              </a:path>
            </a:pathLst>
          </a:custGeom>
          <a:solidFill>
            <a:srgbClr val="C00000"/>
          </a:solidFill>
          <a:ln w="12700">
            <a:solidFill>
              <a:srgbClr val="FFFFFF"/>
            </a:solidFill>
            <a:prstDash val="solid"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68549" tIns="34275" rIns="68549" bIns="34275"/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endParaRPr lang="zh-CN" altLang="en-US" b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cxnSp>
        <p:nvCxnSpPr>
          <p:cNvPr id="74" name="直接连接符 73"/>
          <p:cNvCxnSpPr/>
          <p:nvPr/>
        </p:nvCxnSpPr>
        <p:spPr>
          <a:xfrm>
            <a:off x="4326752" y="2331097"/>
            <a:ext cx="189266" cy="18633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>
            <a:off x="4516017" y="2517428"/>
            <a:ext cx="168834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>
            <a:off x="4166697" y="2713225"/>
            <a:ext cx="189266" cy="18633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4355962" y="2899557"/>
            <a:ext cx="1848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 flipV="1">
            <a:off x="4278885" y="3397301"/>
            <a:ext cx="237132" cy="15359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4516017" y="3397300"/>
            <a:ext cx="168834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/>
          <p:nvPr/>
        </p:nvCxnSpPr>
        <p:spPr>
          <a:xfrm>
            <a:off x="3784890" y="4261099"/>
            <a:ext cx="189266" cy="18633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>
            <a:off x="3974154" y="4447431"/>
            <a:ext cx="214529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矩形 81"/>
          <p:cNvSpPr/>
          <p:nvPr/>
        </p:nvSpPr>
        <p:spPr>
          <a:xfrm>
            <a:off x="5027390" y="2211711"/>
            <a:ext cx="1061767" cy="253885"/>
          </a:xfrm>
          <a:prstGeom prst="rect">
            <a:avLst/>
          </a:prstGeom>
        </p:spPr>
        <p:txBody>
          <a:bodyPr wrap="none" lIns="68549" tIns="34275" rIns="68549" bIns="34275">
            <a:sp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00" b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200" b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5027390" y="2643492"/>
            <a:ext cx="1061767" cy="253885"/>
          </a:xfrm>
          <a:prstGeom prst="rect">
            <a:avLst/>
          </a:prstGeom>
        </p:spPr>
        <p:txBody>
          <a:bodyPr wrap="none" lIns="68549" tIns="34275" rIns="68549" bIns="34275">
            <a:sp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00" b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200" b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5027390" y="3142571"/>
            <a:ext cx="1061767" cy="253885"/>
          </a:xfrm>
          <a:prstGeom prst="rect">
            <a:avLst/>
          </a:prstGeom>
        </p:spPr>
        <p:txBody>
          <a:bodyPr wrap="none" lIns="68549" tIns="34275" rIns="68549" bIns="34275">
            <a:sp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00" b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200" b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4993449" y="4140048"/>
            <a:ext cx="1061767" cy="253885"/>
          </a:xfrm>
          <a:prstGeom prst="rect">
            <a:avLst/>
          </a:prstGeom>
        </p:spPr>
        <p:txBody>
          <a:bodyPr wrap="none" lIns="68549" tIns="34275" rIns="68549" bIns="34275">
            <a:sp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00" b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200" b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矩形标注 85"/>
          <p:cNvSpPr/>
          <p:nvPr/>
        </p:nvSpPr>
        <p:spPr>
          <a:xfrm>
            <a:off x="6606405" y="1498396"/>
            <a:ext cx="1956551" cy="3017572"/>
          </a:xfrm>
          <a:prstGeom prst="wedgeRectCallout">
            <a:avLst>
              <a:gd name="adj1" fmla="val -72333"/>
              <a:gd name="adj2" fmla="val 1971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9" tIns="34275" rIns="68549" bIns="34275" rtlCol="0" anchor="ctr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endParaRPr lang="zh-CN" altLang="en-US" b="0">
              <a:solidFill>
                <a:prstClr val="white"/>
              </a:solidFill>
            </a:endParaRPr>
          </a:p>
        </p:txBody>
      </p:sp>
      <p:sp>
        <p:nvSpPr>
          <p:cNvPr id="87" name="TextBox 105"/>
          <p:cNvSpPr txBox="1"/>
          <p:nvPr/>
        </p:nvSpPr>
        <p:spPr>
          <a:xfrm>
            <a:off x="6780398" y="1660771"/>
            <a:ext cx="1655585" cy="2584139"/>
          </a:xfrm>
          <a:prstGeom prst="rect">
            <a:avLst/>
          </a:prstGeom>
          <a:noFill/>
        </p:spPr>
        <p:txBody>
          <a:bodyPr wrap="square" lIns="68549" tIns="34275" rIns="68549" bIns="34275" rtlCol="0">
            <a:spAutoFit/>
          </a:bodyPr>
          <a:lstStyle/>
          <a:p>
            <a:pPr algn="just" defTabSz="913765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所有省份可任意编辑</a:t>
            </a:r>
            <a:endParaRPr lang="en-US" altLang="zh-CN" sz="112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913765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75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975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913765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75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975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850"/>
                                </p:stCondLst>
                                <p:childTnLst>
                                  <p:par>
                                    <p:cTn id="13" presetID="2" presetClass="entr" presetSubtype="8" accel="58000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3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6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7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1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7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7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0" grpId="0" animBg="1"/>
          <p:bldP spid="71" grpId="0" animBg="1"/>
          <p:bldP spid="72" grpId="0" animBg="1"/>
          <p:bldP spid="73" grpId="0" animBg="1"/>
          <p:bldP spid="82" grpId="0"/>
          <p:bldP spid="83" grpId="0"/>
          <p:bldP spid="84" grpId="0"/>
          <p:bldP spid="85" grpId="0"/>
          <p:bldP spid="86" grpId="0" animBg="1"/>
          <p:bldP spid="87" grpId="0"/>
          <p:bldP spid="87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850"/>
                                </p:stCondLst>
                                <p:childTnLst>
                                  <p:par>
                                    <p:cTn id="13" presetID="2" presetClass="entr" presetSubtype="8" accel="5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3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6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7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1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7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7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0" grpId="0" animBg="1"/>
          <p:bldP spid="71" grpId="0" animBg="1"/>
          <p:bldP spid="72" grpId="0" animBg="1"/>
          <p:bldP spid="73" grpId="0" animBg="1"/>
          <p:bldP spid="82" grpId="0"/>
          <p:bldP spid="83" grpId="0"/>
          <p:bldP spid="84" grpId="0"/>
          <p:bldP spid="85" grpId="0"/>
          <p:bldP spid="86" grpId="0" animBg="1"/>
          <p:bldP spid="87" grpId="0"/>
          <p:bldP spid="87" grpId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0" y="2846016"/>
            <a:ext cx="9143498" cy="1814677"/>
            <a:chOff x="170694" y="177982"/>
            <a:chExt cx="3936003" cy="781165"/>
          </a:xfrm>
        </p:grpSpPr>
        <p:sp>
          <p:nvSpPr>
            <p:cNvPr id="6" name="等腰三角形 5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8" rIns="68576" bIns="3428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8" rIns="68576" bIns="3428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rgbClr val="C00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8" rIns="68576" bIns="3428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8" rIns="68576" bIns="3428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文本框 6"/>
            <p:cNvSpPr txBox="1"/>
            <p:nvPr/>
          </p:nvSpPr>
          <p:spPr>
            <a:xfrm>
              <a:off x="650907" y="284178"/>
              <a:ext cx="569115" cy="559763"/>
            </a:xfrm>
            <a:prstGeom prst="rect">
              <a:avLst/>
            </a:prstGeom>
            <a:noFill/>
          </p:spPr>
          <p:txBody>
            <a:bodyPr wrap="square" lIns="68576" tIns="34288" rIns="68576" bIns="34288" rtlCol="0">
              <a:spAutoFit/>
            </a:bodyPr>
            <a:lstStyle/>
            <a:p>
              <a:r>
                <a:rPr lang="en-US" altLang="zh-CN" sz="8000" dirty="0" smtClean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02</a:t>
              </a:r>
              <a:endParaRPr lang="zh-CN" altLang="en-US" sz="8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</p:grpSp>
      <p:sp>
        <p:nvSpPr>
          <p:cNvPr id="11" name="TextBox 48"/>
          <p:cNvSpPr txBox="1"/>
          <p:nvPr/>
        </p:nvSpPr>
        <p:spPr>
          <a:xfrm>
            <a:off x="2977814" y="3240935"/>
            <a:ext cx="5050131" cy="623246"/>
          </a:xfrm>
          <a:prstGeom prst="rect">
            <a:avLst/>
          </a:prstGeom>
          <a:noFill/>
        </p:spPr>
        <p:txBody>
          <a:bodyPr wrap="square" lIns="68580" tIns="34289" rIns="68580" bIns="34289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点击添加您的标题</a:t>
            </a:r>
            <a:endParaRPr lang="en-GB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extBox 49"/>
          <p:cNvSpPr txBox="1"/>
          <p:nvPr/>
        </p:nvSpPr>
        <p:spPr>
          <a:xfrm>
            <a:off x="2977814" y="3892309"/>
            <a:ext cx="3075539" cy="315469"/>
          </a:xfrm>
          <a:prstGeom prst="rect">
            <a:avLst/>
          </a:prstGeom>
          <a:noFill/>
        </p:spPr>
        <p:txBody>
          <a:bodyPr wrap="square" lIns="68580" tIns="34289" rIns="68580" bIns="34289" rtlCol="0">
            <a:spAutoFit/>
          </a:bodyPr>
          <a:lstStyle/>
          <a:p>
            <a:pPr eaLnBrk="0" hangingPunct="0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点击此处添加副标题文本内容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2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  <p:bldP spid="1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245" y="275882"/>
            <a:ext cx="1275751" cy="507687"/>
          </a:xfrm>
          <a:prstGeom prst="rect">
            <a:avLst/>
          </a:prstGeom>
          <a:noFill/>
        </p:spPr>
        <p:txBody>
          <a:bodyPr wrap="square" lIns="91425" tIns="45712" rIns="91425" bIns="45712" rtlCol="0">
            <a:spAutoFit/>
          </a:bodyPr>
          <a:lstStyle/>
          <a:p>
            <a:r>
              <a:rPr lang="en-US" altLang="zh-CN" sz="2700" b="1" spc="-112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2700" b="1" spc="-112" dirty="0">
              <a:solidFill>
                <a:srgbClr val="C00000"/>
              </a:solidFill>
              <a:effectLst/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74308" y="529726"/>
            <a:ext cx="7442449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原创设计师QQ598969553            _19"/>
          <p:cNvSpPr txBox="1"/>
          <p:nvPr/>
        </p:nvSpPr>
        <p:spPr>
          <a:xfrm>
            <a:off x="70455" y="129086"/>
            <a:ext cx="2465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42"/>
          <p:cNvSpPr/>
          <p:nvPr/>
        </p:nvSpPr>
        <p:spPr bwMode="auto">
          <a:xfrm>
            <a:off x="1824370" y="1435593"/>
            <a:ext cx="2202929" cy="502829"/>
          </a:xfrm>
          <a:custGeom>
            <a:avLst/>
            <a:gdLst>
              <a:gd name="T0" fmla="*/ 0 w 4673"/>
              <a:gd name="T1" fmla="*/ 739775 h 1547"/>
              <a:gd name="T2" fmla="*/ 0 w 4673"/>
              <a:gd name="T3" fmla="*/ 0 h 1547"/>
              <a:gd name="T4" fmla="*/ 3246437 w 4673"/>
              <a:gd name="T5" fmla="*/ 0 h 154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9" cap="flat" cmpd="sng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2068" tIns="31034" rIns="62068" bIns="31034"/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endParaRPr lang="zh-CN" altLang="en-US" b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42"/>
          <p:cNvSpPr/>
          <p:nvPr/>
        </p:nvSpPr>
        <p:spPr bwMode="auto">
          <a:xfrm flipH="1">
            <a:off x="5072187" y="1435593"/>
            <a:ext cx="2202929" cy="502829"/>
          </a:xfrm>
          <a:custGeom>
            <a:avLst/>
            <a:gdLst>
              <a:gd name="T0" fmla="*/ 0 w 4673"/>
              <a:gd name="T1" fmla="*/ 739775 h 1547"/>
              <a:gd name="T2" fmla="*/ 0 w 4673"/>
              <a:gd name="T3" fmla="*/ 0 h 1547"/>
              <a:gd name="T4" fmla="*/ 3246438 w 4673"/>
              <a:gd name="T5" fmla="*/ 0 h 154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9" cap="flat" cmpd="sng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2068" tIns="31034" rIns="62068" bIns="31034"/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endParaRPr lang="zh-CN" altLang="en-US" b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42"/>
          <p:cNvSpPr/>
          <p:nvPr/>
        </p:nvSpPr>
        <p:spPr bwMode="auto">
          <a:xfrm flipV="1">
            <a:off x="1824370" y="3700475"/>
            <a:ext cx="2202929" cy="501748"/>
          </a:xfrm>
          <a:custGeom>
            <a:avLst/>
            <a:gdLst>
              <a:gd name="T0" fmla="*/ 0 w 4673"/>
              <a:gd name="T1" fmla="*/ 738187 h 1547"/>
              <a:gd name="T2" fmla="*/ 0 w 4673"/>
              <a:gd name="T3" fmla="*/ 0 h 1547"/>
              <a:gd name="T4" fmla="*/ 3246437 w 4673"/>
              <a:gd name="T5" fmla="*/ 0 h 154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9" cap="flat" cmpd="sng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2068" tIns="31034" rIns="62068" bIns="31034"/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endParaRPr lang="zh-CN" altLang="en-US" b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42"/>
          <p:cNvSpPr/>
          <p:nvPr/>
        </p:nvSpPr>
        <p:spPr bwMode="auto">
          <a:xfrm flipH="1" flipV="1">
            <a:off x="5072187" y="3700475"/>
            <a:ext cx="2202929" cy="501748"/>
          </a:xfrm>
          <a:custGeom>
            <a:avLst/>
            <a:gdLst>
              <a:gd name="T0" fmla="*/ 0 w 4673"/>
              <a:gd name="T1" fmla="*/ 738187 h 1547"/>
              <a:gd name="T2" fmla="*/ 0 w 4673"/>
              <a:gd name="T3" fmla="*/ 0 h 1547"/>
              <a:gd name="T4" fmla="*/ 3246438 w 4673"/>
              <a:gd name="T5" fmla="*/ 0 h 154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9" cap="flat" cmpd="sng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2068" tIns="31034" rIns="62068" bIns="31034"/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endParaRPr lang="zh-CN" altLang="en-US" b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32"/>
          <p:cNvSpPr>
            <a:spLocks noChangeArrowheads="1"/>
          </p:cNvSpPr>
          <p:nvPr/>
        </p:nvSpPr>
        <p:spPr bwMode="auto">
          <a:xfrm>
            <a:off x="1654" y="2476857"/>
            <a:ext cx="9140694" cy="7822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62068" tIns="31034" rIns="62068" bIns="31034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defTabSz="913765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endParaRPr lang="zh-CN" altLang="en-US" sz="1200" b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TextBox 33"/>
          <p:cNvSpPr txBox="1">
            <a:spLocks noChangeArrowheads="1"/>
          </p:cNvSpPr>
          <p:nvPr/>
        </p:nvSpPr>
        <p:spPr bwMode="auto">
          <a:xfrm>
            <a:off x="3204346" y="2699138"/>
            <a:ext cx="2048952" cy="293507"/>
          </a:xfrm>
          <a:prstGeom prst="rect">
            <a:avLst/>
          </a:prstGeom>
          <a:noFill/>
          <a:ln>
            <a:noFill/>
          </a:ln>
        </p:spPr>
        <p:txBody>
          <a:bodyPr wrap="none" lIns="62068" tIns="31034" rIns="62068" bIns="31034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defTabSz="913765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zh-CN" altLang="en-US" sz="15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</a:rPr>
              <a:t>点击添加表述内容标题</a:t>
            </a:r>
            <a:endParaRPr lang="zh-CN" altLang="en-US" sz="15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13" name="组合 34"/>
          <p:cNvGrpSpPr/>
          <p:nvPr/>
        </p:nvGrpSpPr>
        <p:grpSpPr bwMode="auto">
          <a:xfrm>
            <a:off x="1444113" y="1889865"/>
            <a:ext cx="783143" cy="785533"/>
            <a:chOff x="0" y="0"/>
            <a:chExt cx="1154113" cy="1155699"/>
          </a:xfrm>
          <a:solidFill>
            <a:schemeClr val="bg1">
              <a:lumMod val="65000"/>
            </a:schemeClr>
          </a:solidFill>
        </p:grpSpPr>
        <p:sp>
          <p:nvSpPr>
            <p:cNvPr id="14" name="Oval 30"/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C00000"/>
            </a:solidFill>
            <a:ln w="63500">
              <a:solidFill>
                <a:schemeClr val="bg1"/>
              </a:solidFill>
              <a:round/>
            </a:ln>
            <a:effectLst>
              <a:outerShdw blurRad="1016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itchFamily="1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defTabSz="913765" eaLnBrk="1" fontAlgn="auto" hangingPunct="1">
                <a:spcBef>
                  <a:spcPct val="0"/>
                </a:spcBef>
                <a:spcAft>
                  <a:spcPts val="0"/>
                </a:spcAft>
                <a:buNone/>
              </a:pPr>
              <a:endParaRPr lang="zh-CN" altLang="en-US" sz="1200" b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5" name="Freeform 34"/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avLst/>
              <a:gdLst>
                <a:gd name="T0" fmla="*/ 128715 w 709"/>
                <a:gd name="T1" fmla="*/ 322149 h 965"/>
                <a:gd name="T2" fmla="*/ 196223 w 709"/>
                <a:gd name="T3" fmla="*/ 480524 h 965"/>
                <a:gd name="T4" fmla="*/ 251130 w 709"/>
                <a:gd name="T5" fmla="*/ 607403 h 965"/>
                <a:gd name="T6" fmla="*/ 374444 w 709"/>
                <a:gd name="T7" fmla="*/ 611003 h 965"/>
                <a:gd name="T8" fmla="*/ 401447 w 709"/>
                <a:gd name="T9" fmla="*/ 560611 h 965"/>
                <a:gd name="T10" fmla="*/ 469855 w 709"/>
                <a:gd name="T11" fmla="*/ 432831 h 965"/>
                <a:gd name="T12" fmla="*/ 319538 w 709"/>
                <a:gd name="T13" fmla="*/ 132279 h 965"/>
                <a:gd name="T14" fmla="*/ 264631 w 709"/>
                <a:gd name="T15" fmla="*/ 650597 h 965"/>
                <a:gd name="T16" fmla="*/ 201624 w 709"/>
                <a:gd name="T17" fmla="*/ 578608 h 965"/>
                <a:gd name="T18" fmla="*/ 135916 w 709"/>
                <a:gd name="T19" fmla="*/ 455328 h 965"/>
                <a:gd name="T20" fmla="*/ 319538 w 709"/>
                <a:gd name="T21" fmla="*/ 91785 h 965"/>
                <a:gd name="T22" fmla="*/ 503159 w 709"/>
                <a:gd name="T23" fmla="*/ 455328 h 965"/>
                <a:gd name="T24" fmla="*/ 436551 w 709"/>
                <a:gd name="T25" fmla="*/ 578608 h 965"/>
                <a:gd name="T26" fmla="*/ 374444 w 709"/>
                <a:gd name="T27" fmla="*/ 650597 h 965"/>
                <a:gd name="T28" fmla="*/ 228627 w 709"/>
                <a:gd name="T29" fmla="*/ 778376 h 965"/>
                <a:gd name="T30" fmla="*/ 383445 w 709"/>
                <a:gd name="T31" fmla="*/ 807172 h 965"/>
                <a:gd name="T32" fmla="*/ 383445 w 709"/>
                <a:gd name="T33" fmla="*/ 748681 h 965"/>
                <a:gd name="T34" fmla="*/ 246629 w 709"/>
                <a:gd name="T35" fmla="*/ 796373 h 965"/>
                <a:gd name="T36" fmla="*/ 395146 w 709"/>
                <a:gd name="T37" fmla="*/ 796373 h 965"/>
                <a:gd name="T38" fmla="*/ 413149 w 709"/>
                <a:gd name="T39" fmla="*/ 778376 h 965"/>
                <a:gd name="T40" fmla="*/ 228627 w 709"/>
                <a:gd name="T41" fmla="*/ 685691 h 965"/>
                <a:gd name="T42" fmla="*/ 413149 w 709"/>
                <a:gd name="T43" fmla="*/ 778376 h 965"/>
                <a:gd name="T44" fmla="*/ 411348 w 709"/>
                <a:gd name="T45" fmla="*/ 362642 h 965"/>
                <a:gd name="T46" fmla="*/ 349241 w 709"/>
                <a:gd name="T47" fmla="*/ 424733 h 965"/>
                <a:gd name="T48" fmla="*/ 288934 w 709"/>
                <a:gd name="T49" fmla="*/ 424733 h 965"/>
                <a:gd name="T50" fmla="*/ 226827 w 709"/>
                <a:gd name="T51" fmla="*/ 362642 h 965"/>
                <a:gd name="T52" fmla="*/ 226827 w 709"/>
                <a:gd name="T53" fmla="*/ 302352 h 965"/>
                <a:gd name="T54" fmla="*/ 288934 w 709"/>
                <a:gd name="T55" fmla="*/ 239362 h 965"/>
                <a:gd name="T56" fmla="*/ 349241 w 709"/>
                <a:gd name="T57" fmla="*/ 239362 h 965"/>
                <a:gd name="T58" fmla="*/ 411348 w 709"/>
                <a:gd name="T59" fmla="*/ 302352 h 965"/>
                <a:gd name="T60" fmla="*/ 612972 w 709"/>
                <a:gd name="T61" fmla="*/ 293353 h 965"/>
                <a:gd name="T62" fmla="*/ 580568 w 709"/>
                <a:gd name="T63" fmla="*/ 322149 h 965"/>
                <a:gd name="T64" fmla="*/ 612972 w 709"/>
                <a:gd name="T65" fmla="*/ 341046 h 965"/>
                <a:gd name="T66" fmla="*/ 612972 w 709"/>
                <a:gd name="T67" fmla="*/ 293353 h 965"/>
                <a:gd name="T68" fmla="*/ 542764 w 709"/>
                <a:gd name="T69" fmla="*/ 127780 h 965"/>
                <a:gd name="T70" fmla="*/ 509460 w 709"/>
                <a:gd name="T71" fmla="*/ 94485 h 965"/>
                <a:gd name="T72" fmla="*/ 518461 w 709"/>
                <a:gd name="T73" fmla="*/ 152976 h 965"/>
                <a:gd name="T74" fmla="*/ 342040 w 709"/>
                <a:gd name="T75" fmla="*/ 61190 h 965"/>
                <a:gd name="T76" fmla="*/ 318637 w 709"/>
                <a:gd name="T77" fmla="*/ 0 h 965"/>
                <a:gd name="T78" fmla="*/ 294335 w 709"/>
                <a:gd name="T79" fmla="*/ 61190 h 965"/>
                <a:gd name="T80" fmla="*/ 117014 w 709"/>
                <a:gd name="T81" fmla="*/ 155675 h 965"/>
                <a:gd name="T82" fmla="*/ 127815 w 709"/>
                <a:gd name="T83" fmla="*/ 98084 h 965"/>
                <a:gd name="T84" fmla="*/ 93611 w 709"/>
                <a:gd name="T85" fmla="*/ 132279 h 965"/>
                <a:gd name="T86" fmla="*/ 57607 w 709"/>
                <a:gd name="T87" fmla="*/ 322149 h 965"/>
                <a:gd name="T88" fmla="*/ 25203 w 709"/>
                <a:gd name="T89" fmla="*/ 293353 h 965"/>
                <a:gd name="T90" fmla="*/ 25203 w 709"/>
                <a:gd name="T91" fmla="*/ 341046 h 965"/>
                <a:gd name="T92" fmla="*/ 57607 w 709"/>
                <a:gd name="T93" fmla="*/ 322149 h 96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965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37"/>
          <p:cNvGrpSpPr/>
          <p:nvPr/>
        </p:nvGrpSpPr>
        <p:grpSpPr bwMode="auto">
          <a:xfrm>
            <a:off x="1461348" y="2960261"/>
            <a:ext cx="783143" cy="785533"/>
            <a:chOff x="0" y="0"/>
            <a:chExt cx="1154113" cy="1155698"/>
          </a:xfrm>
          <a:solidFill>
            <a:schemeClr val="bg1">
              <a:lumMod val="65000"/>
            </a:schemeClr>
          </a:solidFill>
        </p:grpSpPr>
        <p:sp>
          <p:nvSpPr>
            <p:cNvPr id="17" name="Oval 31"/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rgbClr val="C00000"/>
            </a:solidFill>
            <a:ln w="63500">
              <a:solidFill>
                <a:schemeClr val="bg1"/>
              </a:solidFill>
              <a:round/>
            </a:ln>
            <a:effectLst>
              <a:outerShdw blurRad="1016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itchFamily="1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defTabSz="913765" eaLnBrk="1" fontAlgn="auto" hangingPunct="1">
                <a:spcBef>
                  <a:spcPct val="0"/>
                </a:spcBef>
                <a:spcAft>
                  <a:spcPts val="0"/>
                </a:spcAft>
                <a:buNone/>
              </a:pPr>
              <a:endParaRPr lang="zh-CN" altLang="en-US" sz="1200" b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8" name="Freeform 35"/>
            <p:cNvSpPr>
              <a:spLocks noEditPoints="1"/>
            </p:cNvSpPr>
            <p:nvPr/>
          </p:nvSpPr>
          <p:spPr bwMode="auto">
            <a:xfrm>
              <a:off x="269875" y="169862"/>
              <a:ext cx="563563" cy="766762"/>
            </a:xfrm>
            <a:custGeom>
              <a:avLst/>
              <a:gdLst>
                <a:gd name="T0" fmla="*/ 73939 w 625"/>
                <a:gd name="T1" fmla="*/ 124194 h 852"/>
                <a:gd name="T2" fmla="*/ 62217 w 625"/>
                <a:gd name="T3" fmla="*/ 766762 h 852"/>
                <a:gd name="T4" fmla="*/ 563563 w 625"/>
                <a:gd name="T5" fmla="*/ 188091 h 852"/>
                <a:gd name="T6" fmla="*/ 520281 w 625"/>
                <a:gd name="T7" fmla="*/ 201590 h 852"/>
                <a:gd name="T8" fmla="*/ 64021 w 625"/>
                <a:gd name="T9" fmla="*/ 722664 h 852"/>
                <a:gd name="T10" fmla="*/ 243459 w 625"/>
                <a:gd name="T11" fmla="*/ 81896 h 852"/>
                <a:gd name="T12" fmla="*/ 320104 w 625"/>
                <a:gd name="T13" fmla="*/ 81896 h 852"/>
                <a:gd name="T14" fmla="*/ 280429 w 625"/>
                <a:gd name="T15" fmla="*/ 122394 h 852"/>
                <a:gd name="T16" fmla="*/ 196571 w 625"/>
                <a:gd name="T17" fmla="*/ 83696 h 852"/>
                <a:gd name="T18" fmla="*/ 103696 w 625"/>
                <a:gd name="T19" fmla="*/ 194390 h 852"/>
                <a:gd name="T20" fmla="*/ 459867 w 625"/>
                <a:gd name="T21" fmla="*/ 194390 h 852"/>
                <a:gd name="T22" fmla="*/ 366992 w 625"/>
                <a:gd name="T23" fmla="*/ 83696 h 852"/>
                <a:gd name="T24" fmla="*/ 196571 w 625"/>
                <a:gd name="T25" fmla="*/ 83696 h 852"/>
                <a:gd name="T26" fmla="*/ 199276 w 625"/>
                <a:gd name="T27" fmla="*/ 582271 h 852"/>
                <a:gd name="T28" fmla="*/ 136157 w 625"/>
                <a:gd name="T29" fmla="*/ 600270 h 852"/>
                <a:gd name="T30" fmla="*/ 122631 w 625"/>
                <a:gd name="T31" fmla="*/ 613770 h 852"/>
                <a:gd name="T32" fmla="*/ 199276 w 625"/>
                <a:gd name="T33" fmla="*/ 619169 h 852"/>
                <a:gd name="T34" fmla="*/ 119025 w 625"/>
                <a:gd name="T35" fmla="*/ 658767 h 852"/>
                <a:gd name="T36" fmla="*/ 218212 w 625"/>
                <a:gd name="T37" fmla="*/ 610170 h 852"/>
                <a:gd name="T38" fmla="*/ 218212 w 625"/>
                <a:gd name="T39" fmla="*/ 578671 h 852"/>
                <a:gd name="T40" fmla="*/ 99187 w 625"/>
                <a:gd name="T41" fmla="*/ 584971 h 852"/>
                <a:gd name="T42" fmla="*/ 192964 w 625"/>
                <a:gd name="T43" fmla="*/ 683966 h 852"/>
                <a:gd name="T44" fmla="*/ 192964 w 625"/>
                <a:gd name="T45" fmla="*/ 301485 h 852"/>
                <a:gd name="T46" fmla="*/ 136157 w 625"/>
                <a:gd name="T47" fmla="*/ 318584 h 852"/>
                <a:gd name="T48" fmla="*/ 155994 w 625"/>
                <a:gd name="T49" fmla="*/ 368982 h 852"/>
                <a:gd name="T50" fmla="*/ 119025 w 625"/>
                <a:gd name="T51" fmla="*/ 382481 h 852"/>
                <a:gd name="T52" fmla="*/ 192964 w 625"/>
                <a:gd name="T53" fmla="*/ 281686 h 852"/>
                <a:gd name="T54" fmla="*/ 99187 w 625"/>
                <a:gd name="T55" fmla="*/ 380681 h 852"/>
                <a:gd name="T56" fmla="*/ 217310 w 625"/>
                <a:gd name="T57" fmla="*/ 323084 h 852"/>
                <a:gd name="T58" fmla="*/ 216408 w 625"/>
                <a:gd name="T59" fmla="*/ 296985 h 852"/>
                <a:gd name="T60" fmla="*/ 199276 w 625"/>
                <a:gd name="T61" fmla="*/ 452678 h 852"/>
                <a:gd name="T62" fmla="*/ 122631 w 625"/>
                <a:gd name="T63" fmla="*/ 471577 h 852"/>
                <a:gd name="T64" fmla="*/ 199276 w 625"/>
                <a:gd name="T65" fmla="*/ 522874 h 852"/>
                <a:gd name="T66" fmla="*/ 218212 w 625"/>
                <a:gd name="T67" fmla="*/ 438278 h 852"/>
                <a:gd name="T68" fmla="*/ 99187 w 625"/>
                <a:gd name="T69" fmla="*/ 442778 h 852"/>
                <a:gd name="T70" fmla="*/ 199276 w 625"/>
                <a:gd name="T71" fmla="*/ 541773 h 852"/>
                <a:gd name="T72" fmla="*/ 260592 w 625"/>
                <a:gd name="T73" fmla="*/ 418479 h 852"/>
                <a:gd name="T74" fmla="*/ 294856 w 625"/>
                <a:gd name="T75" fmla="*/ 650668 h 852"/>
                <a:gd name="T76" fmla="*/ 452654 w 625"/>
                <a:gd name="T77" fmla="*/ 602070 h 852"/>
                <a:gd name="T78" fmla="*/ 288544 w 625"/>
                <a:gd name="T79" fmla="*/ 644368 h 852"/>
                <a:gd name="T80" fmla="*/ 452654 w 625"/>
                <a:gd name="T81" fmla="*/ 456277 h 852"/>
                <a:gd name="T82" fmla="*/ 288544 w 625"/>
                <a:gd name="T83" fmla="*/ 368982 h 852"/>
                <a:gd name="T84" fmla="*/ 288544 w 625"/>
                <a:gd name="T85" fmla="*/ 316784 h 85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25" h="852">
                  <a:moveTo>
                    <a:pt x="48" y="224"/>
                  </a:moveTo>
                  <a:cubicBezTo>
                    <a:pt x="48" y="200"/>
                    <a:pt x="59" y="188"/>
                    <a:pt x="82" y="188"/>
                  </a:cubicBezTo>
                  <a:lnTo>
                    <a:pt x="82" y="138"/>
                  </a:lnTo>
                  <a:cubicBezTo>
                    <a:pt x="39" y="139"/>
                    <a:pt x="0" y="167"/>
                    <a:pt x="0" y="209"/>
                  </a:cubicBezTo>
                  <a:lnTo>
                    <a:pt x="0" y="783"/>
                  </a:lnTo>
                  <a:cubicBezTo>
                    <a:pt x="0" y="818"/>
                    <a:pt x="34" y="852"/>
                    <a:pt x="69" y="852"/>
                  </a:cubicBezTo>
                  <a:lnTo>
                    <a:pt x="556" y="852"/>
                  </a:lnTo>
                  <a:cubicBezTo>
                    <a:pt x="591" y="852"/>
                    <a:pt x="625" y="818"/>
                    <a:pt x="625" y="783"/>
                  </a:cubicBezTo>
                  <a:lnTo>
                    <a:pt x="625" y="209"/>
                  </a:lnTo>
                  <a:cubicBezTo>
                    <a:pt x="625" y="167"/>
                    <a:pt x="586" y="139"/>
                    <a:pt x="543" y="138"/>
                  </a:cubicBezTo>
                  <a:lnTo>
                    <a:pt x="543" y="188"/>
                  </a:lnTo>
                  <a:cubicBezTo>
                    <a:pt x="566" y="188"/>
                    <a:pt x="577" y="200"/>
                    <a:pt x="577" y="224"/>
                  </a:cubicBezTo>
                  <a:lnTo>
                    <a:pt x="577" y="768"/>
                  </a:lnTo>
                  <a:cubicBezTo>
                    <a:pt x="577" y="785"/>
                    <a:pt x="570" y="803"/>
                    <a:pt x="554" y="803"/>
                  </a:cubicBezTo>
                  <a:lnTo>
                    <a:pt x="71" y="803"/>
                  </a:lnTo>
                  <a:cubicBezTo>
                    <a:pt x="53" y="803"/>
                    <a:pt x="48" y="783"/>
                    <a:pt x="48" y="764"/>
                  </a:cubicBezTo>
                  <a:lnTo>
                    <a:pt x="48" y="224"/>
                  </a:lnTo>
                  <a:close/>
                  <a:moveTo>
                    <a:pt x="270" y="91"/>
                  </a:moveTo>
                  <a:cubicBezTo>
                    <a:pt x="270" y="71"/>
                    <a:pt x="289" y="52"/>
                    <a:pt x="309" y="52"/>
                  </a:cubicBezTo>
                  <a:lnTo>
                    <a:pt x="316" y="52"/>
                  </a:lnTo>
                  <a:cubicBezTo>
                    <a:pt x="336" y="52"/>
                    <a:pt x="355" y="71"/>
                    <a:pt x="355" y="91"/>
                  </a:cubicBezTo>
                  <a:lnTo>
                    <a:pt x="355" y="95"/>
                  </a:lnTo>
                  <a:cubicBezTo>
                    <a:pt x="355" y="117"/>
                    <a:pt x="336" y="136"/>
                    <a:pt x="314" y="136"/>
                  </a:cubicBezTo>
                  <a:lnTo>
                    <a:pt x="311" y="136"/>
                  </a:lnTo>
                  <a:cubicBezTo>
                    <a:pt x="289" y="136"/>
                    <a:pt x="270" y="117"/>
                    <a:pt x="270" y="95"/>
                  </a:cubicBezTo>
                  <a:lnTo>
                    <a:pt x="270" y="91"/>
                  </a:lnTo>
                  <a:close/>
                  <a:moveTo>
                    <a:pt x="218" y="93"/>
                  </a:moveTo>
                  <a:lnTo>
                    <a:pt x="149" y="93"/>
                  </a:lnTo>
                  <a:cubicBezTo>
                    <a:pt x="126" y="93"/>
                    <a:pt x="115" y="104"/>
                    <a:pt x="115" y="127"/>
                  </a:cubicBezTo>
                  <a:lnTo>
                    <a:pt x="115" y="216"/>
                  </a:lnTo>
                  <a:cubicBezTo>
                    <a:pt x="115" y="231"/>
                    <a:pt x="124" y="246"/>
                    <a:pt x="138" y="246"/>
                  </a:cubicBezTo>
                  <a:lnTo>
                    <a:pt x="487" y="246"/>
                  </a:lnTo>
                  <a:cubicBezTo>
                    <a:pt x="501" y="246"/>
                    <a:pt x="510" y="231"/>
                    <a:pt x="510" y="216"/>
                  </a:cubicBezTo>
                  <a:lnTo>
                    <a:pt x="510" y="127"/>
                  </a:lnTo>
                  <a:cubicBezTo>
                    <a:pt x="510" y="104"/>
                    <a:pt x="499" y="93"/>
                    <a:pt x="476" y="93"/>
                  </a:cubicBezTo>
                  <a:lnTo>
                    <a:pt x="407" y="93"/>
                  </a:lnTo>
                  <a:cubicBezTo>
                    <a:pt x="407" y="45"/>
                    <a:pt x="366" y="0"/>
                    <a:pt x="320" y="0"/>
                  </a:cubicBezTo>
                  <a:lnTo>
                    <a:pt x="305" y="0"/>
                  </a:lnTo>
                  <a:cubicBezTo>
                    <a:pt x="259" y="0"/>
                    <a:pt x="218" y="45"/>
                    <a:pt x="218" y="93"/>
                  </a:cubicBezTo>
                  <a:close/>
                  <a:moveTo>
                    <a:pt x="132" y="654"/>
                  </a:moveTo>
                  <a:cubicBezTo>
                    <a:pt x="132" y="649"/>
                    <a:pt x="133" y="647"/>
                    <a:pt x="138" y="647"/>
                  </a:cubicBezTo>
                  <a:lnTo>
                    <a:pt x="221" y="647"/>
                  </a:lnTo>
                  <a:lnTo>
                    <a:pt x="221" y="654"/>
                  </a:lnTo>
                  <a:cubicBezTo>
                    <a:pt x="221" y="661"/>
                    <a:pt x="186" y="680"/>
                    <a:pt x="180" y="684"/>
                  </a:cubicBezTo>
                  <a:cubicBezTo>
                    <a:pt x="174" y="679"/>
                    <a:pt x="161" y="667"/>
                    <a:pt x="151" y="667"/>
                  </a:cubicBezTo>
                  <a:lnTo>
                    <a:pt x="149" y="667"/>
                  </a:lnTo>
                  <a:cubicBezTo>
                    <a:pt x="144" y="667"/>
                    <a:pt x="136" y="675"/>
                    <a:pt x="136" y="680"/>
                  </a:cubicBezTo>
                  <a:lnTo>
                    <a:pt x="136" y="682"/>
                  </a:lnTo>
                  <a:cubicBezTo>
                    <a:pt x="136" y="688"/>
                    <a:pt x="167" y="721"/>
                    <a:pt x="173" y="721"/>
                  </a:cubicBezTo>
                  <a:lnTo>
                    <a:pt x="175" y="721"/>
                  </a:lnTo>
                  <a:cubicBezTo>
                    <a:pt x="180" y="721"/>
                    <a:pt x="214" y="693"/>
                    <a:pt x="221" y="688"/>
                  </a:cubicBezTo>
                  <a:cubicBezTo>
                    <a:pt x="221" y="700"/>
                    <a:pt x="225" y="738"/>
                    <a:pt x="214" y="738"/>
                  </a:cubicBezTo>
                  <a:lnTo>
                    <a:pt x="138" y="738"/>
                  </a:lnTo>
                  <a:cubicBezTo>
                    <a:pt x="133" y="738"/>
                    <a:pt x="132" y="737"/>
                    <a:pt x="132" y="732"/>
                  </a:cubicBezTo>
                  <a:lnTo>
                    <a:pt x="132" y="654"/>
                  </a:lnTo>
                  <a:close/>
                  <a:moveTo>
                    <a:pt x="214" y="760"/>
                  </a:moveTo>
                  <a:cubicBezTo>
                    <a:pt x="255" y="760"/>
                    <a:pt x="240" y="715"/>
                    <a:pt x="242" y="678"/>
                  </a:cubicBezTo>
                  <a:cubicBezTo>
                    <a:pt x="243" y="658"/>
                    <a:pt x="292" y="642"/>
                    <a:pt x="296" y="624"/>
                  </a:cubicBezTo>
                  <a:lnTo>
                    <a:pt x="290" y="624"/>
                  </a:lnTo>
                  <a:cubicBezTo>
                    <a:pt x="275" y="624"/>
                    <a:pt x="253" y="637"/>
                    <a:pt x="242" y="643"/>
                  </a:cubicBezTo>
                  <a:cubicBezTo>
                    <a:pt x="237" y="635"/>
                    <a:pt x="232" y="626"/>
                    <a:pt x="218" y="626"/>
                  </a:cubicBezTo>
                  <a:lnTo>
                    <a:pt x="134" y="626"/>
                  </a:lnTo>
                  <a:cubicBezTo>
                    <a:pt x="122" y="626"/>
                    <a:pt x="110" y="637"/>
                    <a:pt x="110" y="650"/>
                  </a:cubicBezTo>
                  <a:lnTo>
                    <a:pt x="110" y="736"/>
                  </a:lnTo>
                  <a:cubicBezTo>
                    <a:pt x="110" y="750"/>
                    <a:pt x="123" y="760"/>
                    <a:pt x="138" y="760"/>
                  </a:cubicBezTo>
                  <a:lnTo>
                    <a:pt x="214" y="760"/>
                  </a:lnTo>
                  <a:close/>
                  <a:moveTo>
                    <a:pt x="132" y="341"/>
                  </a:moveTo>
                  <a:cubicBezTo>
                    <a:pt x="132" y="336"/>
                    <a:pt x="133" y="335"/>
                    <a:pt x="138" y="335"/>
                  </a:cubicBezTo>
                  <a:lnTo>
                    <a:pt x="214" y="335"/>
                  </a:lnTo>
                  <a:cubicBezTo>
                    <a:pt x="219" y="335"/>
                    <a:pt x="221" y="336"/>
                    <a:pt x="221" y="341"/>
                  </a:cubicBezTo>
                  <a:cubicBezTo>
                    <a:pt x="221" y="346"/>
                    <a:pt x="184" y="371"/>
                    <a:pt x="180" y="371"/>
                  </a:cubicBezTo>
                  <a:cubicBezTo>
                    <a:pt x="175" y="371"/>
                    <a:pt x="164" y="354"/>
                    <a:pt x="151" y="354"/>
                  </a:cubicBezTo>
                  <a:cubicBezTo>
                    <a:pt x="145" y="354"/>
                    <a:pt x="136" y="361"/>
                    <a:pt x="136" y="367"/>
                  </a:cubicBezTo>
                  <a:lnTo>
                    <a:pt x="136" y="369"/>
                  </a:lnTo>
                  <a:cubicBezTo>
                    <a:pt x="136" y="378"/>
                    <a:pt x="166" y="406"/>
                    <a:pt x="173" y="410"/>
                  </a:cubicBezTo>
                  <a:lnTo>
                    <a:pt x="221" y="376"/>
                  </a:lnTo>
                  <a:lnTo>
                    <a:pt x="221" y="425"/>
                  </a:lnTo>
                  <a:lnTo>
                    <a:pt x="132" y="425"/>
                  </a:lnTo>
                  <a:lnTo>
                    <a:pt x="132" y="341"/>
                  </a:lnTo>
                  <a:close/>
                  <a:moveTo>
                    <a:pt x="240" y="330"/>
                  </a:moveTo>
                  <a:cubicBezTo>
                    <a:pt x="237" y="319"/>
                    <a:pt x="228" y="313"/>
                    <a:pt x="214" y="313"/>
                  </a:cubicBezTo>
                  <a:lnTo>
                    <a:pt x="138" y="313"/>
                  </a:lnTo>
                  <a:cubicBezTo>
                    <a:pt x="123" y="313"/>
                    <a:pt x="110" y="322"/>
                    <a:pt x="110" y="337"/>
                  </a:cubicBezTo>
                  <a:lnTo>
                    <a:pt x="110" y="423"/>
                  </a:lnTo>
                  <a:cubicBezTo>
                    <a:pt x="110" y="436"/>
                    <a:pt x="122" y="447"/>
                    <a:pt x="134" y="447"/>
                  </a:cubicBezTo>
                  <a:lnTo>
                    <a:pt x="218" y="447"/>
                  </a:lnTo>
                  <a:cubicBezTo>
                    <a:pt x="252" y="447"/>
                    <a:pt x="242" y="393"/>
                    <a:pt x="241" y="359"/>
                  </a:cubicBezTo>
                  <a:lnTo>
                    <a:pt x="296" y="313"/>
                  </a:lnTo>
                  <a:cubicBezTo>
                    <a:pt x="296" y="313"/>
                    <a:pt x="292" y="311"/>
                    <a:pt x="292" y="311"/>
                  </a:cubicBezTo>
                  <a:cubicBezTo>
                    <a:pt x="271" y="311"/>
                    <a:pt x="253" y="329"/>
                    <a:pt x="240" y="330"/>
                  </a:cubicBezTo>
                  <a:close/>
                  <a:moveTo>
                    <a:pt x="132" y="492"/>
                  </a:moveTo>
                  <a:lnTo>
                    <a:pt x="221" y="492"/>
                  </a:lnTo>
                  <a:lnTo>
                    <a:pt x="221" y="503"/>
                  </a:lnTo>
                  <a:lnTo>
                    <a:pt x="180" y="529"/>
                  </a:lnTo>
                  <a:lnTo>
                    <a:pt x="152" y="508"/>
                  </a:lnTo>
                  <a:cubicBezTo>
                    <a:pt x="145" y="513"/>
                    <a:pt x="136" y="515"/>
                    <a:pt x="136" y="524"/>
                  </a:cubicBezTo>
                  <a:cubicBezTo>
                    <a:pt x="136" y="531"/>
                    <a:pt x="167" y="565"/>
                    <a:pt x="173" y="565"/>
                  </a:cubicBezTo>
                  <a:cubicBezTo>
                    <a:pt x="183" y="565"/>
                    <a:pt x="209" y="536"/>
                    <a:pt x="221" y="533"/>
                  </a:cubicBezTo>
                  <a:lnTo>
                    <a:pt x="221" y="581"/>
                  </a:lnTo>
                  <a:lnTo>
                    <a:pt x="132" y="581"/>
                  </a:lnTo>
                  <a:lnTo>
                    <a:pt x="132" y="492"/>
                  </a:lnTo>
                  <a:close/>
                  <a:moveTo>
                    <a:pt x="242" y="487"/>
                  </a:moveTo>
                  <a:cubicBezTo>
                    <a:pt x="238" y="480"/>
                    <a:pt x="233" y="470"/>
                    <a:pt x="221" y="470"/>
                  </a:cubicBezTo>
                  <a:lnTo>
                    <a:pt x="132" y="470"/>
                  </a:lnTo>
                  <a:cubicBezTo>
                    <a:pt x="121" y="470"/>
                    <a:pt x="110" y="481"/>
                    <a:pt x="110" y="492"/>
                  </a:cubicBezTo>
                  <a:lnTo>
                    <a:pt x="110" y="581"/>
                  </a:lnTo>
                  <a:cubicBezTo>
                    <a:pt x="110" y="591"/>
                    <a:pt x="121" y="602"/>
                    <a:pt x="132" y="602"/>
                  </a:cubicBezTo>
                  <a:lnTo>
                    <a:pt x="221" y="602"/>
                  </a:lnTo>
                  <a:cubicBezTo>
                    <a:pt x="252" y="602"/>
                    <a:pt x="242" y="547"/>
                    <a:pt x="242" y="515"/>
                  </a:cubicBezTo>
                  <a:lnTo>
                    <a:pt x="296" y="469"/>
                  </a:lnTo>
                  <a:lnTo>
                    <a:pt x="289" y="465"/>
                  </a:lnTo>
                  <a:lnTo>
                    <a:pt x="242" y="487"/>
                  </a:lnTo>
                  <a:close/>
                  <a:moveTo>
                    <a:pt x="320" y="716"/>
                  </a:moveTo>
                  <a:cubicBezTo>
                    <a:pt x="320" y="721"/>
                    <a:pt x="322" y="723"/>
                    <a:pt x="327" y="723"/>
                  </a:cubicBezTo>
                  <a:lnTo>
                    <a:pt x="495" y="723"/>
                  </a:lnTo>
                  <a:cubicBezTo>
                    <a:pt x="500" y="723"/>
                    <a:pt x="502" y="721"/>
                    <a:pt x="502" y="716"/>
                  </a:cubicBezTo>
                  <a:lnTo>
                    <a:pt x="502" y="669"/>
                  </a:lnTo>
                  <a:cubicBezTo>
                    <a:pt x="502" y="664"/>
                    <a:pt x="500" y="663"/>
                    <a:pt x="495" y="663"/>
                  </a:cubicBezTo>
                  <a:lnTo>
                    <a:pt x="320" y="663"/>
                  </a:lnTo>
                  <a:lnTo>
                    <a:pt x="320" y="716"/>
                  </a:lnTo>
                  <a:close/>
                  <a:moveTo>
                    <a:pt x="320" y="565"/>
                  </a:moveTo>
                  <a:lnTo>
                    <a:pt x="502" y="565"/>
                  </a:lnTo>
                  <a:lnTo>
                    <a:pt x="502" y="507"/>
                  </a:lnTo>
                  <a:lnTo>
                    <a:pt x="320" y="507"/>
                  </a:lnTo>
                  <a:lnTo>
                    <a:pt x="320" y="565"/>
                  </a:lnTo>
                  <a:close/>
                  <a:moveTo>
                    <a:pt x="320" y="410"/>
                  </a:moveTo>
                  <a:lnTo>
                    <a:pt x="452" y="410"/>
                  </a:lnTo>
                  <a:lnTo>
                    <a:pt x="452" y="352"/>
                  </a:lnTo>
                  <a:lnTo>
                    <a:pt x="320" y="352"/>
                  </a:lnTo>
                  <a:lnTo>
                    <a:pt x="320" y="4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40"/>
          <p:cNvGrpSpPr/>
          <p:nvPr/>
        </p:nvGrpSpPr>
        <p:grpSpPr bwMode="auto">
          <a:xfrm>
            <a:off x="6851764" y="1911445"/>
            <a:ext cx="784222" cy="785533"/>
            <a:chOff x="0" y="0"/>
            <a:chExt cx="1155700" cy="1155698"/>
          </a:xfrm>
          <a:solidFill>
            <a:schemeClr val="bg1">
              <a:lumMod val="65000"/>
            </a:schemeClr>
          </a:solidFill>
        </p:grpSpPr>
        <p:sp>
          <p:nvSpPr>
            <p:cNvPr id="20" name="Oval 33"/>
            <p:cNvSpPr>
              <a:spLocks noChangeArrowheads="1"/>
            </p:cNvSpPr>
            <p:nvPr/>
          </p:nvSpPr>
          <p:spPr bwMode="auto">
            <a:xfrm>
              <a:off x="0" y="0"/>
              <a:ext cx="1155700" cy="1155698"/>
            </a:xfrm>
            <a:prstGeom prst="ellipse">
              <a:avLst/>
            </a:prstGeom>
            <a:solidFill>
              <a:srgbClr val="C00000"/>
            </a:solidFill>
            <a:ln w="63500">
              <a:solidFill>
                <a:schemeClr val="bg1"/>
              </a:solidFill>
              <a:round/>
            </a:ln>
            <a:effectLst>
              <a:outerShdw blurRad="1016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itchFamily="1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defTabSz="913765" eaLnBrk="1" fontAlgn="auto" hangingPunct="1">
                <a:spcBef>
                  <a:spcPct val="0"/>
                </a:spcBef>
                <a:spcAft>
                  <a:spcPts val="0"/>
                </a:spcAft>
                <a:buNone/>
              </a:pPr>
              <a:endParaRPr lang="zh-CN" altLang="en-US" sz="1200" b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1" name="Freeform 36"/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avLst/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43"/>
          <p:cNvGrpSpPr/>
          <p:nvPr/>
        </p:nvGrpSpPr>
        <p:grpSpPr bwMode="auto">
          <a:xfrm>
            <a:off x="6884084" y="2980764"/>
            <a:ext cx="783143" cy="785533"/>
            <a:chOff x="0" y="0"/>
            <a:chExt cx="1154113" cy="1155698"/>
          </a:xfrm>
          <a:solidFill>
            <a:schemeClr val="bg1">
              <a:lumMod val="65000"/>
            </a:schemeClr>
          </a:solidFill>
        </p:grpSpPr>
        <p:sp>
          <p:nvSpPr>
            <p:cNvPr id="23" name="Oval 32"/>
            <p:cNvSpPr>
              <a:spLocks noChangeArrowheads="1"/>
            </p:cNvSpPr>
            <p:nvPr/>
          </p:nvSpPr>
          <p:spPr bwMode="auto">
            <a:xfrm>
              <a:off x="0" y="0"/>
              <a:ext cx="1154113" cy="1155698"/>
            </a:xfrm>
            <a:prstGeom prst="ellipse">
              <a:avLst/>
            </a:prstGeom>
            <a:solidFill>
              <a:srgbClr val="C00000"/>
            </a:solidFill>
            <a:ln w="63500">
              <a:solidFill>
                <a:schemeClr val="bg1"/>
              </a:solidFill>
              <a:round/>
            </a:ln>
            <a:effectLst>
              <a:outerShdw blurRad="1016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itchFamily="1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defTabSz="913765" eaLnBrk="1" fontAlgn="auto" hangingPunct="1">
                <a:spcBef>
                  <a:spcPct val="0"/>
                </a:spcBef>
                <a:spcAft>
                  <a:spcPts val="0"/>
                </a:spcAft>
                <a:buNone/>
              </a:pPr>
              <a:endParaRPr lang="zh-CN" altLang="en-US" sz="1200" b="0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4" name="Freeform 37"/>
            <p:cNvSpPr>
              <a:spLocks noEditPoints="1"/>
            </p:cNvSpPr>
            <p:nvPr/>
          </p:nvSpPr>
          <p:spPr bwMode="auto">
            <a:xfrm>
              <a:off x="268287" y="254000"/>
              <a:ext cx="658813" cy="652462"/>
            </a:xfrm>
            <a:custGeom>
              <a:avLst/>
              <a:gdLst>
                <a:gd name="T0" fmla="*/ 594912 w 732"/>
                <a:gd name="T1" fmla="*/ 562343 h 724"/>
                <a:gd name="T2" fmla="*/ 526510 w 732"/>
                <a:gd name="T3" fmla="*/ 562343 h 724"/>
                <a:gd name="T4" fmla="*/ 431109 w 732"/>
                <a:gd name="T5" fmla="*/ 379401 h 724"/>
                <a:gd name="T6" fmla="*/ 421208 w 732"/>
                <a:gd name="T7" fmla="*/ 415449 h 724"/>
                <a:gd name="T8" fmla="*/ 369007 w 732"/>
                <a:gd name="T9" fmla="*/ 455101 h 724"/>
                <a:gd name="T10" fmla="*/ 540011 w 732"/>
                <a:gd name="T11" fmla="*/ 644351 h 724"/>
                <a:gd name="T12" fmla="*/ 649813 w 732"/>
                <a:gd name="T13" fmla="*/ 570454 h 724"/>
                <a:gd name="T14" fmla="*/ 568811 w 732"/>
                <a:gd name="T15" fmla="*/ 486643 h 724"/>
                <a:gd name="T16" fmla="*/ 449109 w 732"/>
                <a:gd name="T17" fmla="*/ 388413 h 724"/>
                <a:gd name="T18" fmla="*/ 237605 w 732"/>
                <a:gd name="T19" fmla="*/ 231606 h 724"/>
                <a:gd name="T20" fmla="*/ 273605 w 732"/>
                <a:gd name="T21" fmla="*/ 221693 h 724"/>
                <a:gd name="T22" fmla="*/ 283506 w 732"/>
                <a:gd name="T23" fmla="*/ 186546 h 724"/>
                <a:gd name="T24" fmla="*/ 292506 w 732"/>
                <a:gd name="T25" fmla="*/ 153202 h 724"/>
                <a:gd name="T26" fmla="*/ 126903 w 732"/>
                <a:gd name="T27" fmla="*/ 14419 h 724"/>
                <a:gd name="T28" fmla="*/ 104402 w 732"/>
                <a:gd name="T29" fmla="*/ 184744 h 724"/>
                <a:gd name="T30" fmla="*/ 900 w 732"/>
                <a:gd name="T31" fmla="*/ 141487 h 724"/>
                <a:gd name="T32" fmla="*/ 196204 w 732"/>
                <a:gd name="T33" fmla="*/ 281171 h 724"/>
                <a:gd name="T34" fmla="*/ 221404 w 732"/>
                <a:gd name="T35" fmla="*/ 248729 h 724"/>
                <a:gd name="T36" fmla="*/ 634513 w 732"/>
                <a:gd name="T37" fmla="*/ 63985 h 724"/>
                <a:gd name="T38" fmla="*/ 546311 w 732"/>
                <a:gd name="T39" fmla="*/ 0 h 724"/>
                <a:gd name="T40" fmla="*/ 309606 w 732"/>
                <a:gd name="T41" fmla="*/ 211780 h 724"/>
                <a:gd name="T42" fmla="*/ 275405 w 732"/>
                <a:gd name="T43" fmla="*/ 260444 h 724"/>
                <a:gd name="T44" fmla="*/ 246605 w 732"/>
                <a:gd name="T45" fmla="*/ 274863 h 724"/>
                <a:gd name="T46" fmla="*/ 250205 w 732"/>
                <a:gd name="T47" fmla="*/ 364982 h 724"/>
                <a:gd name="T48" fmla="*/ 58501 w 732"/>
                <a:gd name="T49" fmla="*/ 530801 h 724"/>
                <a:gd name="T50" fmla="*/ 37801 w 732"/>
                <a:gd name="T51" fmla="*/ 652462 h 724"/>
                <a:gd name="T52" fmla="*/ 136803 w 732"/>
                <a:gd name="T53" fmla="*/ 553331 h 724"/>
                <a:gd name="T54" fmla="*/ 291606 w 732"/>
                <a:gd name="T55" fmla="*/ 406437 h 724"/>
                <a:gd name="T56" fmla="*/ 378907 w 732"/>
                <a:gd name="T57" fmla="*/ 406437 h 724"/>
                <a:gd name="T58" fmla="*/ 404108 w 732"/>
                <a:gd name="T59" fmla="*/ 352366 h 724"/>
                <a:gd name="T60" fmla="*/ 441009 w 732"/>
                <a:gd name="T61" fmla="*/ 344255 h 724"/>
                <a:gd name="T62" fmla="*/ 634513 w 732"/>
                <a:gd name="T63" fmla="*/ 63985 h 72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732" h="724">
                  <a:moveTo>
                    <a:pt x="623" y="586"/>
                  </a:moveTo>
                  <a:cubicBezTo>
                    <a:pt x="644" y="586"/>
                    <a:pt x="661" y="603"/>
                    <a:pt x="661" y="624"/>
                  </a:cubicBezTo>
                  <a:cubicBezTo>
                    <a:pt x="661" y="645"/>
                    <a:pt x="644" y="662"/>
                    <a:pt x="623" y="662"/>
                  </a:cubicBezTo>
                  <a:cubicBezTo>
                    <a:pt x="602" y="662"/>
                    <a:pt x="585" y="645"/>
                    <a:pt x="585" y="624"/>
                  </a:cubicBezTo>
                  <a:cubicBezTo>
                    <a:pt x="585" y="603"/>
                    <a:pt x="602" y="586"/>
                    <a:pt x="623" y="586"/>
                  </a:cubicBezTo>
                  <a:close/>
                  <a:moveTo>
                    <a:pt x="479" y="421"/>
                  </a:moveTo>
                  <a:lnTo>
                    <a:pt x="489" y="441"/>
                  </a:lnTo>
                  <a:lnTo>
                    <a:pt x="468" y="461"/>
                  </a:lnTo>
                  <a:lnTo>
                    <a:pt x="449" y="480"/>
                  </a:lnTo>
                  <a:cubicBezTo>
                    <a:pt x="438" y="491"/>
                    <a:pt x="425" y="500"/>
                    <a:pt x="410" y="505"/>
                  </a:cubicBezTo>
                  <a:lnTo>
                    <a:pt x="539" y="633"/>
                  </a:lnTo>
                  <a:lnTo>
                    <a:pt x="600" y="715"/>
                  </a:lnTo>
                  <a:lnTo>
                    <a:pt x="632" y="724"/>
                  </a:lnTo>
                  <a:lnTo>
                    <a:pt x="722" y="633"/>
                  </a:lnTo>
                  <a:lnTo>
                    <a:pt x="713" y="600"/>
                  </a:lnTo>
                  <a:lnTo>
                    <a:pt x="632" y="540"/>
                  </a:lnTo>
                  <a:lnTo>
                    <a:pt x="511" y="419"/>
                  </a:lnTo>
                  <a:lnTo>
                    <a:pt x="499" y="431"/>
                  </a:lnTo>
                  <a:lnTo>
                    <a:pt x="479" y="421"/>
                  </a:lnTo>
                  <a:close/>
                  <a:moveTo>
                    <a:pt x="264" y="257"/>
                  </a:moveTo>
                  <a:lnTo>
                    <a:pt x="285" y="237"/>
                  </a:lnTo>
                  <a:lnTo>
                    <a:pt x="304" y="246"/>
                  </a:lnTo>
                  <a:lnTo>
                    <a:pt x="294" y="227"/>
                  </a:lnTo>
                  <a:lnTo>
                    <a:pt x="315" y="207"/>
                  </a:lnTo>
                  <a:lnTo>
                    <a:pt x="317" y="205"/>
                  </a:lnTo>
                  <a:cubicBezTo>
                    <a:pt x="322" y="193"/>
                    <a:pt x="325" y="181"/>
                    <a:pt x="325" y="170"/>
                  </a:cubicBezTo>
                  <a:cubicBezTo>
                    <a:pt x="325" y="84"/>
                    <a:pt x="242" y="0"/>
                    <a:pt x="156" y="1"/>
                  </a:cubicBezTo>
                  <a:cubicBezTo>
                    <a:pt x="156" y="1"/>
                    <a:pt x="146" y="11"/>
                    <a:pt x="141" y="16"/>
                  </a:cubicBezTo>
                  <a:cubicBezTo>
                    <a:pt x="210" y="85"/>
                    <a:pt x="204" y="74"/>
                    <a:pt x="204" y="116"/>
                  </a:cubicBezTo>
                  <a:cubicBezTo>
                    <a:pt x="204" y="151"/>
                    <a:pt x="149" y="205"/>
                    <a:pt x="116" y="205"/>
                  </a:cubicBezTo>
                  <a:cubicBezTo>
                    <a:pt x="72" y="205"/>
                    <a:pt x="86" y="212"/>
                    <a:pt x="16" y="142"/>
                  </a:cubicBezTo>
                  <a:cubicBezTo>
                    <a:pt x="10" y="147"/>
                    <a:pt x="1" y="157"/>
                    <a:pt x="1" y="157"/>
                  </a:cubicBezTo>
                  <a:cubicBezTo>
                    <a:pt x="2" y="243"/>
                    <a:pt x="83" y="325"/>
                    <a:pt x="169" y="325"/>
                  </a:cubicBezTo>
                  <a:cubicBezTo>
                    <a:pt x="185" y="325"/>
                    <a:pt x="201" y="320"/>
                    <a:pt x="218" y="312"/>
                  </a:cubicBezTo>
                  <a:lnTo>
                    <a:pt x="221" y="315"/>
                  </a:lnTo>
                  <a:cubicBezTo>
                    <a:pt x="226" y="301"/>
                    <a:pt x="234" y="288"/>
                    <a:pt x="246" y="276"/>
                  </a:cubicBezTo>
                  <a:lnTo>
                    <a:pt x="264" y="257"/>
                  </a:lnTo>
                  <a:close/>
                  <a:moveTo>
                    <a:pt x="705" y="71"/>
                  </a:moveTo>
                  <a:lnTo>
                    <a:pt x="655" y="20"/>
                  </a:lnTo>
                  <a:cubicBezTo>
                    <a:pt x="642" y="7"/>
                    <a:pt x="624" y="0"/>
                    <a:pt x="607" y="0"/>
                  </a:cubicBezTo>
                  <a:cubicBezTo>
                    <a:pt x="589" y="0"/>
                    <a:pt x="572" y="7"/>
                    <a:pt x="558" y="20"/>
                  </a:cubicBezTo>
                  <a:lnTo>
                    <a:pt x="344" y="235"/>
                  </a:lnTo>
                  <a:cubicBezTo>
                    <a:pt x="350" y="248"/>
                    <a:pt x="345" y="267"/>
                    <a:pt x="335" y="277"/>
                  </a:cubicBezTo>
                  <a:cubicBezTo>
                    <a:pt x="328" y="284"/>
                    <a:pt x="317" y="289"/>
                    <a:pt x="306" y="289"/>
                  </a:cubicBezTo>
                  <a:cubicBezTo>
                    <a:pt x="302" y="289"/>
                    <a:pt x="297" y="288"/>
                    <a:pt x="293" y="286"/>
                  </a:cubicBezTo>
                  <a:lnTo>
                    <a:pt x="274" y="305"/>
                  </a:lnTo>
                  <a:cubicBezTo>
                    <a:pt x="247" y="331"/>
                    <a:pt x="247" y="375"/>
                    <a:pt x="274" y="401"/>
                  </a:cubicBezTo>
                  <a:lnTo>
                    <a:pt x="278" y="405"/>
                  </a:lnTo>
                  <a:lnTo>
                    <a:pt x="110" y="572"/>
                  </a:lnTo>
                  <a:lnTo>
                    <a:pt x="65" y="589"/>
                  </a:lnTo>
                  <a:lnTo>
                    <a:pt x="0" y="682"/>
                  </a:lnTo>
                  <a:lnTo>
                    <a:pt x="42" y="724"/>
                  </a:lnTo>
                  <a:lnTo>
                    <a:pt x="135" y="659"/>
                  </a:lnTo>
                  <a:lnTo>
                    <a:pt x="152" y="614"/>
                  </a:lnTo>
                  <a:lnTo>
                    <a:pt x="319" y="447"/>
                  </a:lnTo>
                  <a:lnTo>
                    <a:pt x="324" y="451"/>
                  </a:lnTo>
                  <a:cubicBezTo>
                    <a:pt x="338" y="465"/>
                    <a:pt x="355" y="471"/>
                    <a:pt x="373" y="471"/>
                  </a:cubicBezTo>
                  <a:cubicBezTo>
                    <a:pt x="390" y="471"/>
                    <a:pt x="408" y="465"/>
                    <a:pt x="421" y="451"/>
                  </a:cubicBezTo>
                  <a:lnTo>
                    <a:pt x="440" y="433"/>
                  </a:lnTo>
                  <a:cubicBezTo>
                    <a:pt x="434" y="420"/>
                    <a:pt x="438" y="401"/>
                    <a:pt x="449" y="391"/>
                  </a:cubicBezTo>
                  <a:cubicBezTo>
                    <a:pt x="456" y="384"/>
                    <a:pt x="467" y="379"/>
                    <a:pt x="477" y="379"/>
                  </a:cubicBezTo>
                  <a:cubicBezTo>
                    <a:pt x="482" y="379"/>
                    <a:pt x="487" y="380"/>
                    <a:pt x="490" y="382"/>
                  </a:cubicBezTo>
                  <a:lnTo>
                    <a:pt x="705" y="167"/>
                  </a:lnTo>
                  <a:cubicBezTo>
                    <a:pt x="732" y="140"/>
                    <a:pt x="732" y="97"/>
                    <a:pt x="705" y="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TextBox 46"/>
          <p:cNvSpPr txBox="1">
            <a:spLocks noChangeArrowheads="1"/>
          </p:cNvSpPr>
          <p:nvPr/>
        </p:nvSpPr>
        <p:spPr bwMode="auto">
          <a:xfrm>
            <a:off x="2291887" y="1128068"/>
            <a:ext cx="1308788" cy="281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2068" tIns="31034" rIns="62068" bIns="31034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defTabSz="913765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zh-CN" altLang="en-US" sz="1425" dirty="0">
                <a:solidFill>
                  <a:srgbClr val="C00000"/>
                </a:solidFill>
                <a:latin typeface="微软雅黑" panose="020B0503020204020204" pitchFamily="34" charset="-122"/>
              </a:rPr>
              <a:t>添加标题内容</a:t>
            </a:r>
            <a:endParaRPr lang="en-US" altLang="zh-CN" sz="1425" dirty="0">
              <a:solidFill>
                <a:srgbClr val="C00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6" name="TextBox 47"/>
          <p:cNvSpPr txBox="1">
            <a:spLocks noChangeArrowheads="1"/>
          </p:cNvSpPr>
          <p:nvPr/>
        </p:nvSpPr>
        <p:spPr bwMode="auto">
          <a:xfrm>
            <a:off x="2240182" y="1519621"/>
            <a:ext cx="1759111" cy="582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2068" tIns="31034" rIns="62068" bIns="31034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3765" eaLnBrk="1" hangingPunct="1">
              <a:spcBef>
                <a:spcPct val="0"/>
              </a:spcBef>
              <a:buNone/>
            </a:pPr>
            <a:r>
              <a:rPr lang="zh-CN" altLang="en-US" sz="1125" dirty="0" smtClean="0">
                <a:solidFill>
                  <a:prstClr val="black"/>
                </a:solidFill>
                <a:latin typeface="微软雅黑" panose="020B0503020204020204" pitchFamily="34" charset="-122"/>
              </a:rPr>
              <a:t>亮亮图文旗舰店</a:t>
            </a:r>
            <a:r>
              <a:rPr lang="en-US" altLang="zh-CN" sz="1125" dirty="0" smtClean="0">
                <a:solidFill>
                  <a:prstClr val="black"/>
                </a:solidFill>
                <a:latin typeface="微软雅黑" panose="020B0503020204020204" pitchFamily="34" charset="-122"/>
              </a:rPr>
              <a:t>https://liangliangtuwen.tmall.com/</a:t>
            </a:r>
            <a:r>
              <a:rPr lang="zh-CN" altLang="en-US" sz="1125" b="0" dirty="0" smtClean="0">
                <a:solidFill>
                  <a:prstClr val="black"/>
                </a:solidFill>
                <a:latin typeface="微软雅黑" panose="020B0503020204020204" pitchFamily="34" charset="-122"/>
              </a:rPr>
              <a:t>！</a:t>
            </a:r>
            <a:endParaRPr lang="zh-CN" altLang="en-US" sz="1125" b="0" dirty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  <p:sp>
        <p:nvSpPr>
          <p:cNvPr id="27" name="TextBox 48"/>
          <p:cNvSpPr txBox="1">
            <a:spLocks noChangeArrowheads="1"/>
          </p:cNvSpPr>
          <p:nvPr/>
        </p:nvSpPr>
        <p:spPr bwMode="auto">
          <a:xfrm>
            <a:off x="5576332" y="1128068"/>
            <a:ext cx="1338276" cy="281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2068" tIns="31034" rIns="62068" bIns="31034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defTabSz="913765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zh-CN" altLang="en-US" sz="1425" dirty="0">
                <a:solidFill>
                  <a:srgbClr val="C00000"/>
                </a:solidFill>
                <a:latin typeface="微软雅黑" panose="020B0503020204020204" pitchFamily="34" charset="-122"/>
              </a:rPr>
              <a:t>添加标题内容</a:t>
            </a:r>
            <a:endParaRPr lang="en-US" altLang="zh-CN" sz="1425" dirty="0">
              <a:solidFill>
                <a:srgbClr val="C00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TextBox 49"/>
          <p:cNvSpPr txBox="1">
            <a:spLocks noChangeArrowheads="1"/>
          </p:cNvSpPr>
          <p:nvPr/>
        </p:nvSpPr>
        <p:spPr bwMode="auto">
          <a:xfrm>
            <a:off x="5076499" y="1519621"/>
            <a:ext cx="1759111" cy="582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2068" tIns="31034" rIns="62068" bIns="31034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defTabSz="913765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zh-CN" altLang="en-US" sz="1125" dirty="0" smtClean="0">
                <a:solidFill>
                  <a:prstClr val="black"/>
                </a:solidFill>
                <a:latin typeface="微软雅黑" panose="020B0503020204020204" pitchFamily="34" charset="-122"/>
              </a:rPr>
              <a:t>亮亮图文旗舰店</a:t>
            </a:r>
            <a:r>
              <a:rPr lang="en-US" altLang="zh-CN" sz="1125" dirty="0" smtClean="0">
                <a:solidFill>
                  <a:prstClr val="black"/>
                </a:solidFill>
                <a:latin typeface="微软雅黑" panose="020B0503020204020204" pitchFamily="34" charset="-122"/>
              </a:rPr>
              <a:t>https://liangliangtuwen.tmall.com/</a:t>
            </a:r>
            <a:r>
              <a:rPr lang="zh-CN" altLang="en-US" sz="1125" b="0" dirty="0" smtClean="0">
                <a:solidFill>
                  <a:prstClr val="black"/>
                </a:solidFill>
                <a:latin typeface="微软雅黑" panose="020B0503020204020204" pitchFamily="34" charset="-122"/>
              </a:rPr>
              <a:t>！</a:t>
            </a:r>
            <a:endParaRPr lang="zh-CN" altLang="en-US" sz="1125" b="0" dirty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  <p:sp>
        <p:nvSpPr>
          <p:cNvPr id="29" name="TextBox 50"/>
          <p:cNvSpPr txBox="1">
            <a:spLocks noChangeArrowheads="1"/>
          </p:cNvSpPr>
          <p:nvPr/>
        </p:nvSpPr>
        <p:spPr bwMode="auto">
          <a:xfrm>
            <a:off x="2291887" y="4237832"/>
            <a:ext cx="1423062" cy="281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2068" tIns="31034" rIns="62068" bIns="31034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defTabSz="913765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zh-CN" altLang="en-US" sz="1425" dirty="0">
                <a:solidFill>
                  <a:srgbClr val="C00000"/>
                </a:solidFill>
                <a:latin typeface="微软雅黑" panose="020B0503020204020204" pitchFamily="34" charset="-122"/>
              </a:rPr>
              <a:t>添加标题内容</a:t>
            </a:r>
            <a:endParaRPr lang="en-US" altLang="zh-CN" sz="1425" dirty="0">
              <a:solidFill>
                <a:srgbClr val="C00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30" name="TextBox 51"/>
          <p:cNvSpPr txBox="1">
            <a:spLocks noChangeArrowheads="1"/>
          </p:cNvSpPr>
          <p:nvPr/>
        </p:nvSpPr>
        <p:spPr bwMode="auto">
          <a:xfrm>
            <a:off x="2240182" y="3414398"/>
            <a:ext cx="1759111" cy="582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2068" tIns="31034" rIns="62068" bIns="31034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3765" eaLnBrk="1" hangingPunct="1">
              <a:spcBef>
                <a:spcPct val="0"/>
              </a:spcBef>
              <a:buNone/>
            </a:pPr>
            <a:r>
              <a:rPr lang="zh-CN" altLang="en-US" sz="1125" dirty="0" smtClean="0">
                <a:solidFill>
                  <a:prstClr val="black"/>
                </a:solidFill>
                <a:latin typeface="微软雅黑" panose="020B0503020204020204" pitchFamily="34" charset="-122"/>
              </a:rPr>
              <a:t>亮亮图文旗舰店</a:t>
            </a:r>
            <a:r>
              <a:rPr lang="en-US" altLang="zh-CN" sz="1125" dirty="0" smtClean="0">
                <a:solidFill>
                  <a:prstClr val="black"/>
                </a:solidFill>
                <a:latin typeface="微软雅黑" panose="020B0503020204020204" pitchFamily="34" charset="-122"/>
              </a:rPr>
              <a:t>https://liangliangtuwen.tmall.com/</a:t>
            </a:r>
            <a:r>
              <a:rPr lang="zh-CN" altLang="en-US" sz="1125" b="0" dirty="0" smtClean="0">
                <a:solidFill>
                  <a:prstClr val="black"/>
                </a:solidFill>
                <a:latin typeface="微软雅黑" panose="020B0503020204020204" pitchFamily="34" charset="-122"/>
              </a:rPr>
              <a:t>！</a:t>
            </a:r>
            <a:endParaRPr lang="zh-CN" altLang="en-US" sz="1125" b="0" dirty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  <p:sp>
        <p:nvSpPr>
          <p:cNvPr id="31" name="TextBox 52"/>
          <p:cNvSpPr txBox="1">
            <a:spLocks noChangeArrowheads="1"/>
          </p:cNvSpPr>
          <p:nvPr/>
        </p:nvSpPr>
        <p:spPr bwMode="auto">
          <a:xfrm>
            <a:off x="5576332" y="4237832"/>
            <a:ext cx="1307752" cy="281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2068" tIns="31034" rIns="62068" bIns="31034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defTabSz="913765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zh-CN" altLang="en-US" sz="1425" dirty="0">
                <a:solidFill>
                  <a:srgbClr val="C00000"/>
                </a:solidFill>
                <a:latin typeface="微软雅黑" panose="020B0503020204020204" pitchFamily="34" charset="-122"/>
              </a:rPr>
              <a:t>添加标题内容</a:t>
            </a:r>
            <a:endParaRPr lang="en-US" altLang="zh-CN" sz="1425" dirty="0">
              <a:solidFill>
                <a:srgbClr val="C00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32" name="TextBox 53"/>
          <p:cNvSpPr txBox="1">
            <a:spLocks noChangeArrowheads="1"/>
          </p:cNvSpPr>
          <p:nvPr/>
        </p:nvSpPr>
        <p:spPr bwMode="auto">
          <a:xfrm>
            <a:off x="5076499" y="3414398"/>
            <a:ext cx="1759111" cy="582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2068" tIns="31034" rIns="62068" bIns="31034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defTabSz="913765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zh-CN" altLang="en-US" sz="1125" dirty="0" smtClean="0">
                <a:solidFill>
                  <a:prstClr val="black"/>
                </a:solidFill>
                <a:latin typeface="微软雅黑" panose="020B0503020204020204" pitchFamily="34" charset="-122"/>
              </a:rPr>
              <a:t>亮亮图文旗舰店</a:t>
            </a:r>
            <a:r>
              <a:rPr lang="en-US" altLang="zh-CN" sz="1125" dirty="0" smtClean="0">
                <a:solidFill>
                  <a:prstClr val="black"/>
                </a:solidFill>
                <a:latin typeface="微软雅黑" panose="020B0503020204020204" pitchFamily="34" charset="-122"/>
              </a:rPr>
              <a:t>https://liangliangtuwen.tmall.com/</a:t>
            </a:r>
            <a:endParaRPr lang="zh-CN" altLang="en-US" sz="1125" b="0" dirty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6481E-6 -2.96296E-6 L -0.313 -0.10856 " pathEditMode="relative" rAng="0" ptsTypes="AA">
                                      <p:cBhvr>
                                        <p:cTn id="34" dur="1000" spd="-999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00" y="-53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7816E-7 4.81481E-6 L 0.30831 0.12546 " pathEditMode="relative" rAng="0" ptsTypes="AA">
                                      <p:cBhvr>
                                        <p:cTn id="36" dur="1000" spd="-99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00" y="63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6838E-6 -4.81481E-6 L 0.30623 -0.10416 " pathEditMode="relative" rAng="0" ptsTypes="AA">
                                      <p:cBhvr>
                                        <p:cTn id="38" dur="10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00" y="-51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06791E-6 -4.81481E-6 L -0.30923 0.12084 " pathEditMode="relative" rAng="0" ptsTypes="AA">
                                      <p:cBhvr>
                                        <p:cTn id="40" dur="1000" spd="-999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00" y="6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3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800"/>
                            </p:stCondLst>
                            <p:childTnLst>
                              <p:par>
                                <p:cTn id="5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8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 animBg="1" autoUpdateAnimBg="0"/>
      <p:bldP spid="12" grpId="0"/>
      <p:bldP spid="25" grpId="0" autoUpdateAnimBg="0"/>
      <p:bldP spid="26" grpId="0" autoUpdateAnimBg="0"/>
      <p:bldP spid="27" grpId="0" autoUpdateAnimBg="0"/>
      <p:bldP spid="28" grpId="0" autoUpdateAnimBg="0"/>
      <p:bldP spid="29" grpId="0" autoUpdateAnimBg="0"/>
      <p:bldP spid="30" grpId="0" autoUpdateAnimBg="0"/>
      <p:bldP spid="31" grpId="0" autoUpdateAnimBg="0"/>
      <p:bldP spid="32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245" y="275882"/>
            <a:ext cx="1275751" cy="507687"/>
          </a:xfrm>
          <a:prstGeom prst="rect">
            <a:avLst/>
          </a:prstGeom>
          <a:noFill/>
        </p:spPr>
        <p:txBody>
          <a:bodyPr wrap="square" lIns="91425" tIns="45712" rIns="91425" bIns="45712" rtlCol="0">
            <a:spAutoFit/>
          </a:bodyPr>
          <a:lstStyle/>
          <a:p>
            <a:r>
              <a:rPr lang="en-US" altLang="zh-CN" sz="2700" b="1" spc="-112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2700" b="1" spc="-112" dirty="0">
              <a:solidFill>
                <a:srgbClr val="C00000"/>
              </a:solidFill>
              <a:effectLst/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74308" y="529726"/>
            <a:ext cx="7442449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原创设计师QQ598969553            _19"/>
          <p:cNvSpPr txBox="1"/>
          <p:nvPr/>
        </p:nvSpPr>
        <p:spPr>
          <a:xfrm>
            <a:off x="70455" y="129086"/>
            <a:ext cx="2465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箭头3"/>
          <p:cNvSpPr/>
          <p:nvPr/>
        </p:nvSpPr>
        <p:spPr bwMode="gray">
          <a:xfrm flipV="1">
            <a:off x="1392673" y="2889668"/>
            <a:ext cx="819467" cy="1140531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62102" tIns="31050" rIns="62102" bIns="3105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b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箭头2"/>
          <p:cNvSpPr/>
          <p:nvPr/>
        </p:nvSpPr>
        <p:spPr bwMode="gray">
          <a:xfrm rot="16200000">
            <a:off x="1608562" y="2415190"/>
            <a:ext cx="243647" cy="974051"/>
          </a:xfrm>
          <a:custGeom>
            <a:avLst/>
            <a:gdLst>
              <a:gd name="T0" fmla="*/ 37 w 142"/>
              <a:gd name="T1" fmla="*/ 1 h 604"/>
              <a:gd name="T2" fmla="*/ 45 w 142"/>
              <a:gd name="T3" fmla="*/ 472 h 604"/>
              <a:gd name="T4" fmla="*/ 0 w 142"/>
              <a:gd name="T5" fmla="*/ 474 h 604"/>
              <a:gd name="T6" fmla="*/ 72 w 142"/>
              <a:gd name="T7" fmla="*/ 604 h 604"/>
              <a:gd name="T8" fmla="*/ 142 w 142"/>
              <a:gd name="T9" fmla="*/ 474 h 604"/>
              <a:gd name="T10" fmla="*/ 100 w 142"/>
              <a:gd name="T11" fmla="*/ 474 h 604"/>
              <a:gd name="T12" fmla="*/ 99 w 142"/>
              <a:gd name="T13" fmla="*/ 0 h 604"/>
              <a:gd name="T14" fmla="*/ 37 w 142"/>
              <a:gd name="T15" fmla="*/ 1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62102" tIns="31050" rIns="62102" bIns="3105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b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箭头1"/>
          <p:cNvSpPr/>
          <p:nvPr/>
        </p:nvSpPr>
        <p:spPr bwMode="gray">
          <a:xfrm>
            <a:off x="1387403" y="1643760"/>
            <a:ext cx="819467" cy="1321191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62102" tIns="31050" rIns="62102" bIns="3105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00" b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1"/>
          <p:cNvSpPr>
            <a:spLocks noChangeArrowheads="1"/>
          </p:cNvSpPr>
          <p:nvPr/>
        </p:nvSpPr>
        <p:spPr bwMode="gray">
          <a:xfrm>
            <a:off x="3382386" y="1352205"/>
            <a:ext cx="4576454" cy="896993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62102" tIns="31050" rIns="62102" bIns="3105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亮亮图文旗舰店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https://liangliangtuwen.tmall.com/</a:t>
            </a:r>
            <a:endParaRPr lang="zh-CN" altLang="zh-CN" sz="1200" b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标题1"/>
          <p:cNvSpPr>
            <a:spLocks noChangeArrowheads="1"/>
          </p:cNvSpPr>
          <p:nvPr/>
        </p:nvSpPr>
        <p:spPr bwMode="gray">
          <a:xfrm>
            <a:off x="2306805" y="1347615"/>
            <a:ext cx="931617" cy="901586"/>
          </a:xfrm>
          <a:prstGeom prst="roundRect">
            <a:avLst>
              <a:gd name="adj" fmla="val 11921"/>
            </a:avLst>
          </a:prstGeom>
          <a:solidFill>
            <a:srgbClr val="C00000"/>
          </a:solidFill>
          <a:ln w="63500" cap="flat" cmpd="sng" algn="ctr">
            <a:solidFill>
              <a:schemeClr val="bg1"/>
            </a:solidFill>
            <a:prstDash val="solid"/>
          </a:ln>
          <a:effectLst>
            <a:outerShdw blurRad="127000" dist="38100" dir="5400000" algn="ctr" rotWithShape="0">
              <a:prstClr val="black">
                <a:alpha val="40000"/>
              </a:prstClr>
            </a:outerShdw>
          </a:effectLst>
        </p:spPr>
        <p:txBody>
          <a:bodyPr lIns="62102" tIns="31050" rIns="62102" bIns="3105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25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zh-CN" sz="1425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2"/>
          <p:cNvSpPr>
            <a:spLocks noChangeArrowheads="1"/>
          </p:cNvSpPr>
          <p:nvPr/>
        </p:nvSpPr>
        <p:spPr bwMode="gray">
          <a:xfrm>
            <a:off x="3382386" y="2442239"/>
            <a:ext cx="4576454" cy="894027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62102" tIns="31050" rIns="62102" bIns="3105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亮亮图文旗舰店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https://liangliangtuwen.tmall.com/</a:t>
            </a:r>
            <a:endParaRPr lang="zh-CN" altLang="zh-CN" sz="1200" b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标题2"/>
          <p:cNvSpPr>
            <a:spLocks noChangeArrowheads="1"/>
          </p:cNvSpPr>
          <p:nvPr/>
        </p:nvSpPr>
        <p:spPr bwMode="gray">
          <a:xfrm>
            <a:off x="2306809" y="2442239"/>
            <a:ext cx="931618" cy="894027"/>
          </a:xfrm>
          <a:prstGeom prst="roundRect">
            <a:avLst>
              <a:gd name="adj" fmla="val 11921"/>
            </a:avLst>
          </a:prstGeom>
          <a:solidFill>
            <a:srgbClr val="C00000"/>
          </a:solidFill>
          <a:ln w="63500" cap="flat" cmpd="sng" algn="ctr">
            <a:solidFill>
              <a:schemeClr val="bg1"/>
            </a:solidFill>
            <a:prstDash val="solid"/>
          </a:ln>
          <a:effectLst>
            <a:outerShdw blurRad="127000" dist="38100" dir="5400000" algn="ctr" rotWithShape="0">
              <a:prstClr val="black">
                <a:alpha val="40000"/>
              </a:prstClr>
            </a:outerShdw>
          </a:effectLst>
        </p:spPr>
        <p:txBody>
          <a:bodyPr lIns="62102" tIns="31050" rIns="62102" bIns="3105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25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zh-CN" sz="1425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3"/>
          <p:cNvSpPr>
            <a:spLocks noChangeArrowheads="1"/>
          </p:cNvSpPr>
          <p:nvPr/>
        </p:nvSpPr>
        <p:spPr bwMode="ltGray">
          <a:xfrm>
            <a:off x="3382386" y="3523045"/>
            <a:ext cx="4576454" cy="886051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62102" tIns="31050" rIns="62102" bIns="3105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亮亮图文旗舰店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https://liangliangtuwen.tmall.com/</a:t>
            </a:r>
            <a:endParaRPr lang="zh-CN" altLang="zh-CN" sz="1200" b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标题3"/>
          <p:cNvSpPr>
            <a:spLocks noChangeArrowheads="1"/>
          </p:cNvSpPr>
          <p:nvPr/>
        </p:nvSpPr>
        <p:spPr bwMode="gray">
          <a:xfrm>
            <a:off x="2306805" y="3523045"/>
            <a:ext cx="931617" cy="886051"/>
          </a:xfrm>
          <a:prstGeom prst="roundRect">
            <a:avLst>
              <a:gd name="adj" fmla="val 11921"/>
            </a:avLst>
          </a:prstGeom>
          <a:solidFill>
            <a:srgbClr val="C00000"/>
          </a:solidFill>
          <a:ln w="63500" cap="flat" cmpd="sng" algn="ctr">
            <a:solidFill>
              <a:schemeClr val="bg1"/>
            </a:solidFill>
            <a:prstDash val="solid"/>
          </a:ln>
          <a:effectLst>
            <a:outerShdw blurRad="127000" dist="38100" dir="5400000" algn="ctr" rotWithShape="0">
              <a:prstClr val="black">
                <a:alpha val="40000"/>
              </a:prstClr>
            </a:outerShdw>
          </a:effectLst>
        </p:spPr>
        <p:txBody>
          <a:bodyPr lIns="62102" tIns="31050" rIns="62102" bIns="3105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25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zh-CN" sz="1425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826734" y="2370440"/>
            <a:ext cx="1036552" cy="1038223"/>
          </a:xfrm>
          <a:prstGeom prst="ellipse">
            <a:avLst/>
          </a:prstGeom>
          <a:solidFill>
            <a:srgbClr val="C00000"/>
          </a:solidFill>
          <a:ln w="63500">
            <a:solidFill>
              <a:schemeClr val="bg1"/>
            </a:solidFill>
            <a:round/>
          </a:ln>
          <a:effectLst>
            <a:outerShdw blurRad="127000" dist="38100" dir="5400000" algn="ctr" rotWithShape="0">
              <a:prstClr val="black">
                <a:alpha val="40000"/>
              </a:prstClr>
            </a:outerShdw>
          </a:effectLst>
        </p:spPr>
        <p:txBody>
          <a:bodyPr lIns="62102" tIns="31050" rIns="62102" bIns="31050" anchor="ctr"/>
          <a:lstStyle/>
          <a:p>
            <a:pPr defTabSz="91376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8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35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85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35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245" y="275882"/>
            <a:ext cx="1275751" cy="507687"/>
          </a:xfrm>
          <a:prstGeom prst="rect">
            <a:avLst/>
          </a:prstGeom>
          <a:noFill/>
        </p:spPr>
        <p:txBody>
          <a:bodyPr wrap="square" lIns="91425" tIns="45712" rIns="91425" bIns="45712" rtlCol="0">
            <a:spAutoFit/>
          </a:bodyPr>
          <a:lstStyle/>
          <a:p>
            <a:r>
              <a:rPr lang="en-US" altLang="zh-CN" sz="2700" b="1" spc="-112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2700" b="1" spc="-112" dirty="0">
              <a:solidFill>
                <a:srgbClr val="C00000"/>
              </a:solidFill>
              <a:effectLst/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74308" y="529726"/>
            <a:ext cx="7442449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原创设计师QQ598969553            _19"/>
          <p:cNvSpPr txBox="1"/>
          <p:nvPr/>
        </p:nvSpPr>
        <p:spPr>
          <a:xfrm>
            <a:off x="70455" y="129086"/>
            <a:ext cx="2465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5924228" y="3380695"/>
            <a:ext cx="4155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4760019" y="4247835"/>
            <a:ext cx="87676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2686265" y="3373250"/>
            <a:ext cx="4155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2707061" y="2159284"/>
            <a:ext cx="4155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3593154" y="1218332"/>
            <a:ext cx="707147" cy="178728"/>
            <a:chOff x="4470269" y="1661160"/>
            <a:chExt cx="1290451" cy="262890"/>
          </a:xfrm>
        </p:grpSpPr>
        <p:cxnSp>
          <p:nvCxnSpPr>
            <p:cNvPr id="12" name="直接连接符 11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4470269" y="1663541"/>
              <a:ext cx="942312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5115013" y="1952291"/>
            <a:ext cx="817394" cy="714916"/>
            <a:chOff x="6842760" y="2637270"/>
            <a:chExt cx="1203960" cy="1051560"/>
          </a:xfrm>
          <a:solidFill>
            <a:srgbClr val="C00000"/>
          </a:solidFill>
          <a:effectLst>
            <a:outerShdw blurRad="1016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5" name="六边形 14"/>
            <p:cNvSpPr/>
            <p:nvPr/>
          </p:nvSpPr>
          <p:spPr>
            <a:xfrm>
              <a:off x="6842760" y="2637270"/>
              <a:ext cx="1203960" cy="1051560"/>
            </a:xfrm>
            <a:prstGeom prst="hexagon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575" b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文本框 61"/>
            <p:cNvSpPr txBox="1"/>
            <p:nvPr/>
          </p:nvSpPr>
          <p:spPr>
            <a:xfrm>
              <a:off x="7024263" y="2809108"/>
              <a:ext cx="820726" cy="678868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400" b="0" dirty="0">
                  <a:solidFill>
                    <a:prstClr val="white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2400" b="0" baseline="-3000" dirty="0">
                <a:solidFill>
                  <a:prstClr val="white"/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119705" y="1387744"/>
            <a:ext cx="817394" cy="714917"/>
            <a:chOff x="5525852" y="1879080"/>
            <a:chExt cx="1203960" cy="1051560"/>
          </a:xfrm>
          <a:solidFill>
            <a:schemeClr val="accent2">
              <a:lumMod val="75000"/>
            </a:schemeClr>
          </a:solidFill>
          <a:effectLst>
            <a:outerShdw blurRad="1016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8" name="六边形 17"/>
            <p:cNvSpPr/>
            <p:nvPr/>
          </p:nvSpPr>
          <p:spPr>
            <a:xfrm>
              <a:off x="5525852" y="1879080"/>
              <a:ext cx="1203960" cy="1051560"/>
            </a:xfrm>
            <a:prstGeom prst="hexagon">
              <a:avLst/>
            </a:prstGeom>
            <a:solidFill>
              <a:srgbClr val="C0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575" b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9" name="文本框 64"/>
            <p:cNvSpPr txBox="1"/>
            <p:nvPr/>
          </p:nvSpPr>
          <p:spPr>
            <a:xfrm>
              <a:off x="5686670" y="1989361"/>
              <a:ext cx="882326" cy="787516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defTabSz="913765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400" b="0" dirty="0">
                  <a:solidFill>
                    <a:prstClr val="white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2400" b="0" baseline="-3000" dirty="0">
                <a:solidFill>
                  <a:prstClr val="white"/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106837" y="3023239"/>
            <a:ext cx="817394" cy="714917"/>
            <a:chOff x="6842760" y="4008870"/>
            <a:chExt cx="1203960" cy="1051560"/>
          </a:xfrm>
          <a:solidFill>
            <a:srgbClr val="C00000"/>
          </a:solidFill>
          <a:effectLst>
            <a:outerShdw blurRad="1016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1" name="六边形 20"/>
            <p:cNvSpPr/>
            <p:nvPr/>
          </p:nvSpPr>
          <p:spPr>
            <a:xfrm>
              <a:off x="6842760" y="4008870"/>
              <a:ext cx="1203960" cy="1051560"/>
            </a:xfrm>
            <a:prstGeom prst="hexagon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575" b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2" name="文本框 67"/>
            <p:cNvSpPr txBox="1"/>
            <p:nvPr/>
          </p:nvSpPr>
          <p:spPr>
            <a:xfrm>
              <a:off x="6981635" y="4119151"/>
              <a:ext cx="926212" cy="787516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defTabSz="913765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400" b="0" dirty="0">
                  <a:solidFill>
                    <a:prstClr val="white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2400" b="0" baseline="-3000" dirty="0">
                <a:solidFill>
                  <a:prstClr val="white"/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101764" y="3014501"/>
            <a:ext cx="817394" cy="714917"/>
            <a:chOff x="4206240" y="4008870"/>
            <a:chExt cx="1203960" cy="1051560"/>
          </a:xfrm>
          <a:solidFill>
            <a:srgbClr val="C00000"/>
          </a:solidFill>
          <a:effectLst>
            <a:outerShdw blurRad="1016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4" name="六边形 23"/>
            <p:cNvSpPr/>
            <p:nvPr/>
          </p:nvSpPr>
          <p:spPr>
            <a:xfrm>
              <a:off x="4206240" y="4008870"/>
              <a:ext cx="1203960" cy="1051560"/>
            </a:xfrm>
            <a:prstGeom prst="hexagon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575" b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文本框 70"/>
            <p:cNvSpPr txBox="1"/>
            <p:nvPr/>
          </p:nvSpPr>
          <p:spPr>
            <a:xfrm>
              <a:off x="4397859" y="4183710"/>
              <a:ext cx="820726" cy="787516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defTabSz="913765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400" b="0" dirty="0">
                  <a:solidFill>
                    <a:prstClr val="white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05</a:t>
              </a:r>
              <a:endParaRPr lang="zh-CN" altLang="en-US" sz="2400" b="0" baseline="-3000" dirty="0">
                <a:solidFill>
                  <a:prstClr val="white"/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122559" y="1923677"/>
            <a:ext cx="817394" cy="714916"/>
            <a:chOff x="4206240" y="2637270"/>
            <a:chExt cx="1203960" cy="1051560"/>
          </a:xfrm>
          <a:solidFill>
            <a:srgbClr val="C00000"/>
          </a:solidFill>
          <a:effectLst>
            <a:outerShdw blurRad="1016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7" name="六边形 26"/>
            <p:cNvSpPr/>
            <p:nvPr/>
          </p:nvSpPr>
          <p:spPr>
            <a:xfrm>
              <a:off x="4206240" y="2637270"/>
              <a:ext cx="1203960" cy="1051560"/>
            </a:xfrm>
            <a:prstGeom prst="hexagon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575" b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文本框 73"/>
            <p:cNvSpPr txBox="1"/>
            <p:nvPr/>
          </p:nvSpPr>
          <p:spPr>
            <a:xfrm>
              <a:off x="4387743" y="2809108"/>
              <a:ext cx="820726" cy="678868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400" b="0" dirty="0">
                  <a:solidFill>
                    <a:prstClr val="white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06</a:t>
              </a:r>
              <a:endParaRPr lang="zh-CN" altLang="en-US" sz="2400" b="0" baseline="-3000" dirty="0">
                <a:solidFill>
                  <a:prstClr val="white"/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2575451" y="1059584"/>
            <a:ext cx="991027" cy="235827"/>
          </a:xfrm>
          <a:prstGeom prst="rect">
            <a:avLst/>
          </a:prstGeom>
        </p:spPr>
        <p:txBody>
          <a:bodyPr wrap="none" lIns="62096" tIns="31048" rIns="62096" bIns="31048">
            <a:spAutoFit/>
          </a:bodyPr>
          <a:lstStyle/>
          <a:p>
            <a:pPr algn="r"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125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altLang="zh-CN" sz="1125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1332813" y="1307697"/>
            <a:ext cx="2233668" cy="422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2096" tIns="31048" rIns="62096" bIns="3104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defTabSz="913765" fontAlgn="auto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zh-CN" altLang="en-US" sz="975" dirty="0" smtClean="0">
                <a:solidFill>
                  <a:prstClr val="black">
                    <a:lumMod val="75000"/>
                    <a:lumOff val="25000"/>
                  </a:prstClr>
                </a:solidFill>
                <a:sym typeface="微软雅黑" panose="020B0503020204020204" pitchFamily="34" charset="-122"/>
              </a:rPr>
              <a:t>亮亮图文旗舰店</a:t>
            </a:r>
            <a:r>
              <a:rPr lang="en-US" altLang="zh-CN" sz="975" dirty="0" smtClean="0">
                <a:solidFill>
                  <a:prstClr val="black">
                    <a:lumMod val="75000"/>
                    <a:lumOff val="25000"/>
                  </a:prstClr>
                </a:solidFill>
                <a:sym typeface="微软雅黑" panose="020B0503020204020204" pitchFamily="34" charset="-122"/>
              </a:rPr>
              <a:t>https://liangliangtuwen.tmall.com/</a:t>
            </a:r>
            <a:endParaRPr lang="zh-CN" altLang="en-US" sz="975" b="0" dirty="0">
              <a:solidFill>
                <a:prstClr val="black">
                  <a:lumMod val="75000"/>
                  <a:lumOff val="25000"/>
                </a:prstClr>
              </a:solidFill>
              <a:sym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662694" y="2001845"/>
            <a:ext cx="991027" cy="235827"/>
          </a:xfrm>
          <a:prstGeom prst="rect">
            <a:avLst/>
          </a:prstGeom>
        </p:spPr>
        <p:txBody>
          <a:bodyPr wrap="none" lIns="62096" tIns="31048" rIns="62096" bIns="31048">
            <a:spAutoFit/>
          </a:bodyPr>
          <a:lstStyle/>
          <a:p>
            <a:pPr algn="r"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125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altLang="zh-CN" sz="1125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943655" y="2249955"/>
            <a:ext cx="1707005" cy="60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2096" tIns="31048" rIns="62096" bIns="3104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defTabSz="913765" fontAlgn="auto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zh-CN" altLang="en-US" sz="975" dirty="0" smtClean="0">
                <a:solidFill>
                  <a:prstClr val="black">
                    <a:lumMod val="75000"/>
                    <a:lumOff val="25000"/>
                  </a:prstClr>
                </a:solidFill>
                <a:sym typeface="微软雅黑" panose="020B0503020204020204" pitchFamily="34" charset="-122"/>
              </a:rPr>
              <a:t>亮亮图文旗舰店</a:t>
            </a:r>
            <a:r>
              <a:rPr lang="en-US" altLang="zh-CN" sz="975" dirty="0" smtClean="0">
                <a:solidFill>
                  <a:prstClr val="black">
                    <a:lumMod val="75000"/>
                    <a:lumOff val="25000"/>
                  </a:prstClr>
                </a:solidFill>
                <a:sym typeface="微软雅黑" panose="020B0503020204020204" pitchFamily="34" charset="-122"/>
              </a:rPr>
              <a:t>https://liangliangtuwen.tmall.com/</a:t>
            </a:r>
            <a:endParaRPr lang="zh-CN" altLang="en-US" sz="975" b="0" dirty="0">
              <a:solidFill>
                <a:prstClr val="black">
                  <a:lumMod val="75000"/>
                  <a:lumOff val="25000"/>
                </a:prstClr>
              </a:solidFill>
              <a:sym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641900" y="3125141"/>
            <a:ext cx="991027" cy="235827"/>
          </a:xfrm>
          <a:prstGeom prst="rect">
            <a:avLst/>
          </a:prstGeom>
        </p:spPr>
        <p:txBody>
          <a:bodyPr wrap="none" lIns="62096" tIns="31048" rIns="62096" bIns="31048">
            <a:spAutoFit/>
          </a:bodyPr>
          <a:lstStyle/>
          <a:p>
            <a:pPr algn="r"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125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altLang="zh-CN" sz="1125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922858" y="3373249"/>
            <a:ext cx="1707004" cy="60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2096" tIns="31048" rIns="62096" bIns="3104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defTabSz="913765" fontAlgn="auto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zh-CN" altLang="en-US" sz="975" dirty="0" smtClean="0">
                <a:solidFill>
                  <a:prstClr val="black">
                    <a:lumMod val="75000"/>
                    <a:lumOff val="25000"/>
                  </a:prstClr>
                </a:solidFill>
                <a:sym typeface="微软雅黑" panose="020B0503020204020204" pitchFamily="34" charset="-122"/>
              </a:rPr>
              <a:t>亮亮图文旗舰店</a:t>
            </a:r>
            <a:r>
              <a:rPr lang="en-US" altLang="zh-CN" sz="975" dirty="0" smtClean="0">
                <a:solidFill>
                  <a:prstClr val="black">
                    <a:lumMod val="75000"/>
                    <a:lumOff val="25000"/>
                  </a:prstClr>
                </a:solidFill>
                <a:sym typeface="微软雅黑" panose="020B0503020204020204" pitchFamily="34" charset="-122"/>
              </a:rPr>
              <a:t>https://liangliangtuwen.tmall.com/</a:t>
            </a:r>
            <a:endParaRPr lang="zh-CN" altLang="en-US" sz="975" b="0" dirty="0">
              <a:solidFill>
                <a:prstClr val="black">
                  <a:lumMod val="75000"/>
                  <a:lumOff val="25000"/>
                </a:prstClr>
              </a:solidFill>
              <a:sym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340815" y="1628334"/>
            <a:ext cx="991027" cy="235827"/>
          </a:xfrm>
          <a:prstGeom prst="rect">
            <a:avLst/>
          </a:prstGeom>
        </p:spPr>
        <p:txBody>
          <a:bodyPr wrap="none" lIns="62096" tIns="31048" rIns="62096" bIns="31048">
            <a:spAutoFit/>
          </a:bodyPr>
          <a:lstStyle/>
          <a:p>
            <a:pPr algn="r"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125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altLang="zh-CN" sz="1125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6380019" y="1887162"/>
            <a:ext cx="1820333" cy="60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2096" tIns="31048" rIns="62096" bIns="3104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13765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75" dirty="0" smtClean="0">
                <a:solidFill>
                  <a:prstClr val="black">
                    <a:lumMod val="75000"/>
                    <a:lumOff val="25000"/>
                  </a:prstClr>
                </a:solidFill>
                <a:sym typeface="微软雅黑" panose="020B0503020204020204" pitchFamily="34" charset="-122"/>
              </a:rPr>
              <a:t>亮亮图文旗舰店</a:t>
            </a:r>
            <a:r>
              <a:rPr lang="en-US" altLang="zh-CN" sz="975" dirty="0" smtClean="0">
                <a:solidFill>
                  <a:prstClr val="black">
                    <a:lumMod val="75000"/>
                    <a:lumOff val="25000"/>
                  </a:prstClr>
                </a:solidFill>
                <a:sym typeface="微软雅黑" panose="020B0503020204020204" pitchFamily="34" charset="-122"/>
              </a:rPr>
              <a:t>https://liangliangtuwen.tmall.com/</a:t>
            </a:r>
            <a:endParaRPr lang="zh-CN" altLang="en-US" sz="975" b="0" dirty="0">
              <a:solidFill>
                <a:prstClr val="black">
                  <a:lumMod val="75000"/>
                  <a:lumOff val="25000"/>
                </a:prstClr>
              </a:solidFill>
              <a:sym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362656" y="2921882"/>
            <a:ext cx="991027" cy="235827"/>
          </a:xfrm>
          <a:prstGeom prst="rect">
            <a:avLst/>
          </a:prstGeom>
        </p:spPr>
        <p:txBody>
          <a:bodyPr wrap="none" lIns="62096" tIns="31048" rIns="62096" bIns="31048">
            <a:spAutoFit/>
          </a:bodyPr>
          <a:lstStyle/>
          <a:p>
            <a:pPr algn="r"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125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altLang="zh-CN" sz="1125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6394643" y="3180711"/>
            <a:ext cx="1820333" cy="60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2096" tIns="31048" rIns="62096" bIns="3104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13765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75" dirty="0" smtClean="0">
                <a:solidFill>
                  <a:prstClr val="black">
                    <a:lumMod val="75000"/>
                    <a:lumOff val="25000"/>
                  </a:prstClr>
                </a:solidFill>
                <a:sym typeface="微软雅黑" panose="020B0503020204020204" pitchFamily="34" charset="-122"/>
              </a:rPr>
              <a:t>亮亮图文旗舰店</a:t>
            </a:r>
            <a:r>
              <a:rPr lang="en-US" altLang="zh-CN" sz="975" dirty="0" smtClean="0">
                <a:solidFill>
                  <a:prstClr val="black">
                    <a:lumMod val="75000"/>
                    <a:lumOff val="25000"/>
                  </a:prstClr>
                </a:solidFill>
                <a:sym typeface="微软雅黑" panose="020B0503020204020204" pitchFamily="34" charset="-122"/>
              </a:rPr>
              <a:t>https://liangliangtuwen.tmall.com/</a:t>
            </a:r>
            <a:endParaRPr lang="zh-CN" altLang="en-US" sz="975" b="0" dirty="0">
              <a:solidFill>
                <a:prstClr val="black">
                  <a:lumMod val="75000"/>
                  <a:lumOff val="25000"/>
                </a:prstClr>
              </a:solidFill>
              <a:sym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658062" y="3897093"/>
            <a:ext cx="991027" cy="235827"/>
          </a:xfrm>
          <a:prstGeom prst="rect">
            <a:avLst/>
          </a:prstGeom>
        </p:spPr>
        <p:txBody>
          <a:bodyPr wrap="none" lIns="62096" tIns="31048" rIns="62096" bIns="31048">
            <a:spAutoFit/>
          </a:bodyPr>
          <a:lstStyle/>
          <a:p>
            <a:pPr algn="r"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125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altLang="zh-CN" sz="1125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5807335" y="4155924"/>
            <a:ext cx="2197955" cy="422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2096" tIns="31048" rIns="62096" bIns="3104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13765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75" dirty="0" smtClean="0">
                <a:solidFill>
                  <a:prstClr val="black">
                    <a:lumMod val="75000"/>
                    <a:lumOff val="25000"/>
                  </a:prstClr>
                </a:solidFill>
                <a:sym typeface="微软雅黑" panose="020B0503020204020204" pitchFamily="34" charset="-122"/>
              </a:rPr>
              <a:t>亮亮图文旗舰店</a:t>
            </a:r>
            <a:r>
              <a:rPr lang="en-US" altLang="zh-CN" sz="975" dirty="0" smtClean="0">
                <a:solidFill>
                  <a:prstClr val="black">
                    <a:lumMod val="75000"/>
                    <a:lumOff val="25000"/>
                  </a:prstClr>
                </a:solidFill>
                <a:sym typeface="微软雅黑" panose="020B0503020204020204" pitchFamily="34" charset="-122"/>
              </a:rPr>
              <a:t>https://liangliangtuwen.tmall.com/</a:t>
            </a:r>
            <a:r>
              <a:rPr lang="zh-CN" altLang="en-US" sz="975" b="0" dirty="0" smtClean="0">
                <a:solidFill>
                  <a:prstClr val="black">
                    <a:lumMod val="75000"/>
                    <a:lumOff val="25000"/>
                  </a:prstClr>
                </a:solidFill>
                <a:sym typeface="微软雅黑" panose="020B0503020204020204" pitchFamily="34" charset="-122"/>
              </a:rPr>
              <a:t>！</a:t>
            </a:r>
            <a:endParaRPr lang="zh-CN" altLang="en-US" sz="975" b="0" dirty="0">
              <a:solidFill>
                <a:prstClr val="black">
                  <a:lumMod val="75000"/>
                  <a:lumOff val="25000"/>
                </a:prst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 flipH="1">
            <a:off x="5747665" y="1783024"/>
            <a:ext cx="600241" cy="178728"/>
            <a:chOff x="4255294" y="1661160"/>
            <a:chExt cx="1505426" cy="262890"/>
          </a:xfrm>
        </p:grpSpPr>
        <p:cxnSp>
          <p:nvCxnSpPr>
            <p:cNvPr id="42" name="直接连接符 41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/>
          <p:cNvGrpSpPr/>
          <p:nvPr/>
        </p:nvGrpSpPr>
        <p:grpSpPr>
          <a:xfrm>
            <a:off x="3887827" y="2289634"/>
            <a:ext cx="1281162" cy="1082733"/>
            <a:chOff x="5927099" y="3207123"/>
            <a:chExt cx="1887055" cy="1592580"/>
          </a:xfrm>
          <a:solidFill>
            <a:schemeClr val="accent3">
              <a:lumMod val="75000"/>
            </a:schemeClr>
          </a:solidFill>
          <a:effectLst>
            <a:outerShdw blurRad="1016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5" name="六边形 44"/>
            <p:cNvSpPr/>
            <p:nvPr/>
          </p:nvSpPr>
          <p:spPr>
            <a:xfrm>
              <a:off x="5927099" y="3207123"/>
              <a:ext cx="1887055" cy="1592580"/>
            </a:xfrm>
            <a:prstGeom prst="hexagon">
              <a:avLst/>
            </a:prstGeom>
            <a:solidFill>
              <a:srgbClr val="C0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725" b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6" name="文本框 1"/>
            <p:cNvSpPr txBox="1"/>
            <p:nvPr/>
          </p:nvSpPr>
          <p:spPr>
            <a:xfrm>
              <a:off x="6291627" y="3451749"/>
              <a:ext cx="1157999" cy="1120069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175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17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119705" y="3538776"/>
            <a:ext cx="817394" cy="714916"/>
            <a:chOff x="5525852" y="4683240"/>
            <a:chExt cx="1203960" cy="1051560"/>
          </a:xfrm>
          <a:solidFill>
            <a:srgbClr val="C00000"/>
          </a:solidFill>
          <a:effectLst>
            <a:outerShdw blurRad="1016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8" name="六边形 47"/>
            <p:cNvSpPr/>
            <p:nvPr/>
          </p:nvSpPr>
          <p:spPr>
            <a:xfrm>
              <a:off x="5525852" y="4683240"/>
              <a:ext cx="1203960" cy="1051560"/>
            </a:xfrm>
            <a:prstGeom prst="hexagon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575" b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9" name="文本框 76"/>
            <p:cNvSpPr txBox="1"/>
            <p:nvPr/>
          </p:nvSpPr>
          <p:spPr>
            <a:xfrm>
              <a:off x="5693284" y="4855078"/>
              <a:ext cx="820726" cy="678868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400" b="0" dirty="0">
                  <a:solidFill>
                    <a:prstClr val="white"/>
                  </a:solidFill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2400" b="0" baseline="-3000" dirty="0">
                <a:solidFill>
                  <a:prstClr val="white"/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5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6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5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50"/>
                            </p:stCondLst>
                            <p:childTnLst>
                              <p:par>
                                <p:cTn id="51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1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6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100"/>
                            </p:stCondLst>
                            <p:childTnLst>
                              <p:par>
                                <p:cTn id="67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85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35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850"/>
                            </p:stCondLst>
                            <p:childTnLst>
                              <p:par>
                                <p:cTn id="83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600"/>
                            </p:stCondLst>
                            <p:childTnLst>
                              <p:par>
                                <p:cTn id="8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100"/>
                            </p:stCondLst>
                            <p:childTnLst>
                              <p:par>
                                <p:cTn id="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600"/>
                            </p:stCondLst>
                            <p:childTnLst>
                              <p:par>
                                <p:cTn id="99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350"/>
                            </p:stCondLst>
                            <p:childTnLst>
                              <p:par>
                                <p:cTn id="10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850"/>
                            </p:stCondLst>
                            <p:childTnLst>
                              <p:par>
                                <p:cTn id="10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245" y="275882"/>
            <a:ext cx="1275751" cy="507687"/>
          </a:xfrm>
          <a:prstGeom prst="rect">
            <a:avLst/>
          </a:prstGeom>
          <a:noFill/>
        </p:spPr>
        <p:txBody>
          <a:bodyPr wrap="square" lIns="91425" tIns="45712" rIns="91425" bIns="45712" rtlCol="0">
            <a:spAutoFit/>
          </a:bodyPr>
          <a:lstStyle/>
          <a:p>
            <a:r>
              <a:rPr lang="en-US" altLang="zh-CN" sz="2700" b="1" spc="-112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2700" b="1" spc="-112" dirty="0">
              <a:solidFill>
                <a:srgbClr val="C00000"/>
              </a:solidFill>
              <a:effectLst/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74308" y="529726"/>
            <a:ext cx="7442449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原创设计师QQ598969553            _19"/>
          <p:cNvSpPr txBox="1"/>
          <p:nvPr/>
        </p:nvSpPr>
        <p:spPr>
          <a:xfrm>
            <a:off x="70455" y="129086"/>
            <a:ext cx="2465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24"/>
          <p:cNvSpPr txBox="1"/>
          <p:nvPr/>
        </p:nvSpPr>
        <p:spPr>
          <a:xfrm>
            <a:off x="1027243" y="3515808"/>
            <a:ext cx="842110" cy="461610"/>
          </a:xfrm>
          <a:prstGeom prst="rect">
            <a:avLst/>
          </a:prstGeom>
          <a:noFill/>
        </p:spPr>
        <p:txBody>
          <a:bodyPr wrap="square" lIns="68525" tIns="34263" rIns="68525" bIns="34263" rtlCol="0" anchor="ctr">
            <a:spAutoFit/>
          </a:bodyPr>
          <a:lstStyle>
            <a:defPPr>
              <a:defRPr lang="zh-CN"/>
            </a:defPPr>
            <a:lvl1pPr algn="ctr">
              <a:defRPr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75" b="0" dirty="0">
                <a:solidFill>
                  <a:prstClr val="black">
                    <a:lumMod val="85000"/>
                    <a:lumOff val="15000"/>
                  </a:prstClr>
                </a:solidFill>
              </a:rPr>
              <a:t>点击添加</a:t>
            </a:r>
            <a:endParaRPr lang="en-US" altLang="zh-CN" sz="1275" b="0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75" b="0" dirty="0">
                <a:solidFill>
                  <a:prstClr val="black">
                    <a:lumMod val="85000"/>
                    <a:lumOff val="15000"/>
                  </a:prstClr>
                </a:solidFill>
              </a:rPr>
              <a:t>文字</a:t>
            </a:r>
            <a:endParaRPr lang="zh-CN" altLang="en-US" sz="1275" b="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TextBox 25"/>
          <p:cNvSpPr txBox="1"/>
          <p:nvPr/>
        </p:nvSpPr>
        <p:spPr>
          <a:xfrm>
            <a:off x="2124635" y="2406101"/>
            <a:ext cx="1192990" cy="657818"/>
          </a:xfrm>
          <a:prstGeom prst="rect">
            <a:avLst/>
          </a:prstGeom>
          <a:noFill/>
        </p:spPr>
        <p:txBody>
          <a:bodyPr wrap="square" lIns="68525" tIns="34263" rIns="68525" bIns="34263" rtlCol="0" anchor="ctr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75" b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 sz="1275" b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75" b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文字点击添加</a:t>
            </a:r>
            <a:endParaRPr lang="en-US" altLang="zh-CN" sz="1275" b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75" b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1275" b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26"/>
          <p:cNvSpPr txBox="1"/>
          <p:nvPr/>
        </p:nvSpPr>
        <p:spPr>
          <a:xfrm>
            <a:off x="3608266" y="3340433"/>
            <a:ext cx="842110" cy="461610"/>
          </a:xfrm>
          <a:prstGeom prst="rect">
            <a:avLst/>
          </a:prstGeom>
          <a:noFill/>
        </p:spPr>
        <p:txBody>
          <a:bodyPr wrap="square" lIns="68525" tIns="34263" rIns="68525" bIns="34263" rtlCol="0" anchor="ctr">
            <a:spAutoFit/>
          </a:bodyPr>
          <a:lstStyle>
            <a:defPPr>
              <a:defRPr lang="zh-CN"/>
            </a:defPPr>
            <a:lvl1pPr algn="ctr">
              <a:defRPr sz="16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75" b="0" dirty="0">
                <a:solidFill>
                  <a:prstClr val="black">
                    <a:lumMod val="85000"/>
                    <a:lumOff val="15000"/>
                  </a:prstClr>
                </a:solidFill>
              </a:rPr>
              <a:t>点击添加</a:t>
            </a:r>
            <a:endParaRPr lang="en-US" altLang="zh-CN" sz="1275" b="0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75" b="0" dirty="0">
                <a:solidFill>
                  <a:prstClr val="black">
                    <a:lumMod val="85000"/>
                    <a:lumOff val="15000"/>
                  </a:prstClr>
                </a:solidFill>
              </a:rPr>
              <a:t>文字</a:t>
            </a:r>
            <a:endParaRPr lang="zh-CN" altLang="en-US" sz="1275" b="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0" name="TextBox 36"/>
          <p:cNvSpPr txBox="1"/>
          <p:nvPr/>
        </p:nvSpPr>
        <p:spPr>
          <a:xfrm>
            <a:off x="4689386" y="2529504"/>
            <a:ext cx="1192990" cy="461610"/>
          </a:xfrm>
          <a:prstGeom prst="rect">
            <a:avLst/>
          </a:prstGeom>
          <a:noFill/>
        </p:spPr>
        <p:txBody>
          <a:bodyPr wrap="square" lIns="68525" tIns="34263" rIns="68525" bIns="34263" rtlCol="0" anchor="ctr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75" b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 sz="1275" b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75" b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文字点击</a:t>
            </a:r>
            <a:endParaRPr lang="zh-CN" altLang="en-US" sz="1275" b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453551" y="1833509"/>
            <a:ext cx="1942501" cy="2354436"/>
          </a:xfrm>
          <a:prstGeom prst="rect">
            <a:avLst/>
          </a:prstGeom>
        </p:spPr>
        <p:txBody>
          <a:bodyPr wrap="square" lIns="68525" tIns="34263" rIns="68525" bIns="34263">
            <a:spAutoFit/>
          </a:bodyPr>
          <a:lstStyle/>
          <a:p>
            <a:pPr algn="l" defTabSz="91376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5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  <a:endParaRPr lang="en-US" altLang="zh-CN" sz="15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defTabSz="91376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b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>
              <a:lnSpc>
                <a:spcPct val="150000"/>
              </a:lnSpc>
            </a:pP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亮亮图文旗舰店</a:t>
            </a:r>
            <a:r>
              <a:rPr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https://liangliangtuwen.tmall.com/</a:t>
            </a: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4"/>
          <p:cNvSpPr/>
          <p:nvPr/>
        </p:nvSpPr>
        <p:spPr bwMode="auto">
          <a:xfrm>
            <a:off x="1839585" y="1869789"/>
            <a:ext cx="1746173" cy="1747374"/>
          </a:xfrm>
          <a:custGeom>
            <a:avLst/>
            <a:gdLst/>
            <a:ahLst/>
            <a:cxnLst/>
            <a:rect l="l" t="t" r="r" b="b"/>
            <a:pathLst>
              <a:path w="2628619" h="2628031">
                <a:moveTo>
                  <a:pt x="1316980" y="400615"/>
                </a:moveTo>
                <a:cubicBezTo>
                  <a:pt x="813885" y="400615"/>
                  <a:pt x="406046" y="809559"/>
                  <a:pt x="406046" y="1314016"/>
                </a:cubicBezTo>
                <a:cubicBezTo>
                  <a:pt x="406046" y="1818473"/>
                  <a:pt x="813885" y="2227417"/>
                  <a:pt x="1316980" y="2227417"/>
                </a:cubicBezTo>
                <a:cubicBezTo>
                  <a:pt x="1820075" y="2227417"/>
                  <a:pt x="2227914" y="1818473"/>
                  <a:pt x="2227914" y="1314016"/>
                </a:cubicBezTo>
                <a:cubicBezTo>
                  <a:pt x="2227914" y="809559"/>
                  <a:pt x="1820075" y="400615"/>
                  <a:pt x="1316980" y="400615"/>
                </a:cubicBezTo>
                <a:close/>
                <a:moveTo>
                  <a:pt x="1151586" y="0"/>
                </a:moveTo>
                <a:lnTo>
                  <a:pt x="1254227" y="145306"/>
                </a:lnTo>
                <a:lnTo>
                  <a:pt x="1316813" y="142801"/>
                </a:lnTo>
                <a:lnTo>
                  <a:pt x="1379399" y="145306"/>
                </a:lnTo>
                <a:lnTo>
                  <a:pt x="1482041" y="0"/>
                </a:lnTo>
                <a:lnTo>
                  <a:pt x="1522096" y="5011"/>
                </a:lnTo>
                <a:lnTo>
                  <a:pt x="1564654" y="12526"/>
                </a:lnTo>
                <a:lnTo>
                  <a:pt x="1617227" y="182885"/>
                </a:lnTo>
                <a:lnTo>
                  <a:pt x="1679813" y="200422"/>
                </a:lnTo>
                <a:lnTo>
                  <a:pt x="1707351" y="210443"/>
                </a:lnTo>
                <a:lnTo>
                  <a:pt x="1737392" y="220464"/>
                </a:lnTo>
                <a:lnTo>
                  <a:pt x="1880089" y="115243"/>
                </a:lnTo>
                <a:lnTo>
                  <a:pt x="1917640" y="132780"/>
                </a:lnTo>
                <a:lnTo>
                  <a:pt x="1955192" y="152822"/>
                </a:lnTo>
                <a:lnTo>
                  <a:pt x="1952689" y="333201"/>
                </a:lnTo>
                <a:lnTo>
                  <a:pt x="2002758" y="368275"/>
                </a:lnTo>
                <a:lnTo>
                  <a:pt x="2027792" y="388317"/>
                </a:lnTo>
                <a:lnTo>
                  <a:pt x="2052827" y="405854"/>
                </a:lnTo>
                <a:lnTo>
                  <a:pt x="2223061" y="348233"/>
                </a:lnTo>
                <a:lnTo>
                  <a:pt x="2253102" y="378296"/>
                </a:lnTo>
                <a:lnTo>
                  <a:pt x="2283144" y="408360"/>
                </a:lnTo>
                <a:lnTo>
                  <a:pt x="2225564" y="578718"/>
                </a:lnTo>
                <a:lnTo>
                  <a:pt x="2263116" y="626318"/>
                </a:lnTo>
                <a:lnTo>
                  <a:pt x="2298164" y="678929"/>
                </a:lnTo>
                <a:lnTo>
                  <a:pt x="2475909" y="676424"/>
                </a:lnTo>
                <a:lnTo>
                  <a:pt x="2495937" y="711498"/>
                </a:lnTo>
                <a:lnTo>
                  <a:pt x="2515964" y="749077"/>
                </a:lnTo>
                <a:lnTo>
                  <a:pt x="2408316" y="891877"/>
                </a:lnTo>
                <a:lnTo>
                  <a:pt x="2428343" y="952004"/>
                </a:lnTo>
                <a:lnTo>
                  <a:pt x="2438357" y="984572"/>
                </a:lnTo>
                <a:lnTo>
                  <a:pt x="2445868" y="1014636"/>
                </a:lnTo>
                <a:lnTo>
                  <a:pt x="2616102" y="1067246"/>
                </a:lnTo>
                <a:lnTo>
                  <a:pt x="2628619" y="1149920"/>
                </a:lnTo>
                <a:lnTo>
                  <a:pt x="2483419" y="1252637"/>
                </a:lnTo>
                <a:lnTo>
                  <a:pt x="2485923" y="1312763"/>
                </a:lnTo>
                <a:lnTo>
                  <a:pt x="2483419" y="1375395"/>
                </a:lnTo>
                <a:lnTo>
                  <a:pt x="2628619" y="1478111"/>
                </a:lnTo>
                <a:lnTo>
                  <a:pt x="2623612" y="1520701"/>
                </a:lnTo>
                <a:lnTo>
                  <a:pt x="2616102" y="1560785"/>
                </a:lnTo>
                <a:lnTo>
                  <a:pt x="2445868" y="1615901"/>
                </a:lnTo>
                <a:lnTo>
                  <a:pt x="2428343" y="1676028"/>
                </a:lnTo>
                <a:lnTo>
                  <a:pt x="2418330" y="1706091"/>
                </a:lnTo>
                <a:lnTo>
                  <a:pt x="2408316" y="1736154"/>
                </a:lnTo>
                <a:lnTo>
                  <a:pt x="2515964" y="1878955"/>
                </a:lnTo>
                <a:lnTo>
                  <a:pt x="2495937" y="1916534"/>
                </a:lnTo>
                <a:lnTo>
                  <a:pt x="2475909" y="1951608"/>
                </a:lnTo>
                <a:lnTo>
                  <a:pt x="2298164" y="1949102"/>
                </a:lnTo>
                <a:lnTo>
                  <a:pt x="2263116" y="2001713"/>
                </a:lnTo>
                <a:lnTo>
                  <a:pt x="2245592" y="2026766"/>
                </a:lnTo>
                <a:lnTo>
                  <a:pt x="2225564" y="2049313"/>
                </a:lnTo>
                <a:lnTo>
                  <a:pt x="2283144" y="2219672"/>
                </a:lnTo>
                <a:lnTo>
                  <a:pt x="2253102" y="2252240"/>
                </a:lnTo>
                <a:lnTo>
                  <a:pt x="2223061" y="2282304"/>
                </a:lnTo>
                <a:lnTo>
                  <a:pt x="2052827" y="2224682"/>
                </a:lnTo>
                <a:lnTo>
                  <a:pt x="2002758" y="2262261"/>
                </a:lnTo>
                <a:lnTo>
                  <a:pt x="1952689" y="2297335"/>
                </a:lnTo>
                <a:lnTo>
                  <a:pt x="1955192" y="2475210"/>
                </a:lnTo>
                <a:lnTo>
                  <a:pt x="1917640" y="2495252"/>
                </a:lnTo>
                <a:lnTo>
                  <a:pt x="1880089" y="2512789"/>
                </a:lnTo>
                <a:lnTo>
                  <a:pt x="1737392" y="2407567"/>
                </a:lnTo>
                <a:lnTo>
                  <a:pt x="1679813" y="2427609"/>
                </a:lnTo>
                <a:lnTo>
                  <a:pt x="1647268" y="2435125"/>
                </a:lnTo>
                <a:lnTo>
                  <a:pt x="1617227" y="2445146"/>
                </a:lnTo>
                <a:lnTo>
                  <a:pt x="1564654" y="2615505"/>
                </a:lnTo>
                <a:lnTo>
                  <a:pt x="1482041" y="2628031"/>
                </a:lnTo>
                <a:lnTo>
                  <a:pt x="1379399" y="2482725"/>
                </a:lnTo>
                <a:lnTo>
                  <a:pt x="1316813" y="2482725"/>
                </a:lnTo>
                <a:lnTo>
                  <a:pt x="1254227" y="2482725"/>
                </a:lnTo>
                <a:lnTo>
                  <a:pt x="1151586" y="2628031"/>
                </a:lnTo>
                <a:lnTo>
                  <a:pt x="1109027" y="2623021"/>
                </a:lnTo>
                <a:lnTo>
                  <a:pt x="1066469" y="2615505"/>
                </a:lnTo>
                <a:lnTo>
                  <a:pt x="1013896" y="2445146"/>
                </a:lnTo>
                <a:lnTo>
                  <a:pt x="953813" y="2427609"/>
                </a:lnTo>
                <a:lnTo>
                  <a:pt x="923772" y="2417588"/>
                </a:lnTo>
                <a:lnTo>
                  <a:pt x="896234" y="2407567"/>
                </a:lnTo>
                <a:lnTo>
                  <a:pt x="753538" y="2512789"/>
                </a:lnTo>
                <a:lnTo>
                  <a:pt x="715986" y="2495252"/>
                </a:lnTo>
                <a:lnTo>
                  <a:pt x="678434" y="2475210"/>
                </a:lnTo>
                <a:lnTo>
                  <a:pt x="680938" y="2297335"/>
                </a:lnTo>
                <a:lnTo>
                  <a:pt x="630869" y="2262261"/>
                </a:lnTo>
                <a:lnTo>
                  <a:pt x="605834" y="2242219"/>
                </a:lnTo>
                <a:lnTo>
                  <a:pt x="580800" y="2224682"/>
                </a:lnTo>
                <a:lnTo>
                  <a:pt x="410566" y="2282304"/>
                </a:lnTo>
                <a:lnTo>
                  <a:pt x="380524" y="2252240"/>
                </a:lnTo>
                <a:lnTo>
                  <a:pt x="350483" y="2219672"/>
                </a:lnTo>
                <a:lnTo>
                  <a:pt x="408062" y="2049313"/>
                </a:lnTo>
                <a:lnTo>
                  <a:pt x="370510" y="2001713"/>
                </a:lnTo>
                <a:lnTo>
                  <a:pt x="335462" y="1949102"/>
                </a:lnTo>
                <a:lnTo>
                  <a:pt x="157717" y="1951608"/>
                </a:lnTo>
                <a:lnTo>
                  <a:pt x="137690" y="1916534"/>
                </a:lnTo>
                <a:lnTo>
                  <a:pt x="117662" y="1878955"/>
                </a:lnTo>
                <a:lnTo>
                  <a:pt x="225310" y="1736154"/>
                </a:lnTo>
                <a:lnTo>
                  <a:pt x="205283" y="1676028"/>
                </a:lnTo>
                <a:lnTo>
                  <a:pt x="195269" y="1645964"/>
                </a:lnTo>
                <a:lnTo>
                  <a:pt x="187759" y="1615901"/>
                </a:lnTo>
                <a:lnTo>
                  <a:pt x="15021" y="1560785"/>
                </a:lnTo>
                <a:lnTo>
                  <a:pt x="0" y="1478111"/>
                </a:lnTo>
                <a:lnTo>
                  <a:pt x="150207" y="1375395"/>
                </a:lnTo>
                <a:lnTo>
                  <a:pt x="147703" y="1312763"/>
                </a:lnTo>
                <a:lnTo>
                  <a:pt x="150207" y="1252637"/>
                </a:lnTo>
                <a:lnTo>
                  <a:pt x="0" y="1149920"/>
                </a:lnTo>
                <a:lnTo>
                  <a:pt x="7510" y="1107331"/>
                </a:lnTo>
                <a:lnTo>
                  <a:pt x="15021" y="1067246"/>
                </a:lnTo>
                <a:lnTo>
                  <a:pt x="187759" y="1014636"/>
                </a:lnTo>
                <a:lnTo>
                  <a:pt x="205283" y="952004"/>
                </a:lnTo>
                <a:lnTo>
                  <a:pt x="215297" y="921941"/>
                </a:lnTo>
                <a:lnTo>
                  <a:pt x="225310" y="891877"/>
                </a:lnTo>
                <a:lnTo>
                  <a:pt x="117662" y="749077"/>
                </a:lnTo>
                <a:lnTo>
                  <a:pt x="137690" y="711498"/>
                </a:lnTo>
                <a:lnTo>
                  <a:pt x="157717" y="676424"/>
                </a:lnTo>
                <a:lnTo>
                  <a:pt x="335462" y="678929"/>
                </a:lnTo>
                <a:lnTo>
                  <a:pt x="370510" y="626318"/>
                </a:lnTo>
                <a:lnTo>
                  <a:pt x="388034" y="601266"/>
                </a:lnTo>
                <a:lnTo>
                  <a:pt x="408062" y="578718"/>
                </a:lnTo>
                <a:lnTo>
                  <a:pt x="350483" y="408360"/>
                </a:lnTo>
                <a:lnTo>
                  <a:pt x="380524" y="378296"/>
                </a:lnTo>
                <a:lnTo>
                  <a:pt x="410566" y="348233"/>
                </a:lnTo>
                <a:lnTo>
                  <a:pt x="580800" y="405854"/>
                </a:lnTo>
                <a:lnTo>
                  <a:pt x="630869" y="368275"/>
                </a:lnTo>
                <a:lnTo>
                  <a:pt x="680938" y="333201"/>
                </a:lnTo>
                <a:lnTo>
                  <a:pt x="678434" y="152822"/>
                </a:lnTo>
                <a:lnTo>
                  <a:pt x="715986" y="132780"/>
                </a:lnTo>
                <a:lnTo>
                  <a:pt x="753538" y="115243"/>
                </a:lnTo>
                <a:lnTo>
                  <a:pt x="896234" y="220464"/>
                </a:lnTo>
                <a:lnTo>
                  <a:pt x="953813" y="200422"/>
                </a:lnTo>
                <a:lnTo>
                  <a:pt x="983855" y="190401"/>
                </a:lnTo>
                <a:lnTo>
                  <a:pt x="1013896" y="182885"/>
                </a:lnTo>
                <a:lnTo>
                  <a:pt x="1066469" y="12526"/>
                </a:lnTo>
                <a:close/>
              </a:path>
            </a:pathLst>
          </a:custGeom>
          <a:solidFill>
            <a:srgbClr val="C00000"/>
          </a:solidFill>
          <a:ln w="0" cap="flat" cmpd="sng" algn="ctr">
            <a:noFill/>
            <a:prstDash val="solid"/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lIns="0" tIns="34263" rIns="0" bIns="34263" anchor="ctr"/>
          <a:lstStyle/>
          <a:p>
            <a:pPr defTabSz="685165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en-US" sz="2100" b="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reeform 6"/>
          <p:cNvSpPr/>
          <p:nvPr/>
        </p:nvSpPr>
        <p:spPr bwMode="auto">
          <a:xfrm>
            <a:off x="3330756" y="2822179"/>
            <a:ext cx="1380205" cy="1381157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rgbClr val="C00000"/>
          </a:solidFill>
          <a:ln w="0" cap="flat" cmpd="sng" algn="ctr">
            <a:noFill/>
            <a:prstDash val="solid"/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lIns="0" tIns="34263" rIns="0" bIns="34263" anchor="ctr"/>
          <a:lstStyle/>
          <a:p>
            <a:pPr defTabSz="685165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en-US" sz="2100" b="0" kern="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Freeform 8"/>
          <p:cNvSpPr/>
          <p:nvPr/>
        </p:nvSpPr>
        <p:spPr bwMode="auto">
          <a:xfrm>
            <a:off x="686998" y="2955688"/>
            <a:ext cx="1523356" cy="1523501"/>
          </a:xfrm>
          <a:custGeom>
            <a:avLst/>
            <a:gdLst/>
            <a:ahLst/>
            <a:cxnLst/>
            <a:rect l="l" t="t" r="r" b="b"/>
            <a:pathLst>
              <a:path w="2075647" h="2080525">
                <a:moveTo>
                  <a:pt x="1036488" y="349870"/>
                </a:moveTo>
                <a:cubicBezTo>
                  <a:pt x="655847" y="349870"/>
                  <a:pt x="347277" y="658371"/>
                  <a:pt x="347277" y="1038927"/>
                </a:cubicBezTo>
                <a:cubicBezTo>
                  <a:pt x="347277" y="1419483"/>
                  <a:pt x="655847" y="1727984"/>
                  <a:pt x="1036488" y="1727984"/>
                </a:cubicBezTo>
                <a:cubicBezTo>
                  <a:pt x="1417129" y="1727984"/>
                  <a:pt x="1725699" y="1419483"/>
                  <a:pt x="1725699" y="1038927"/>
                </a:cubicBezTo>
                <a:cubicBezTo>
                  <a:pt x="1725699" y="658371"/>
                  <a:pt x="1417129" y="349870"/>
                  <a:pt x="1036488" y="349870"/>
                </a:cubicBezTo>
                <a:close/>
                <a:moveTo>
                  <a:pt x="1096908" y="0"/>
                </a:moveTo>
                <a:lnTo>
                  <a:pt x="1138010" y="2569"/>
                </a:lnTo>
                <a:lnTo>
                  <a:pt x="1179112" y="7706"/>
                </a:lnTo>
                <a:lnTo>
                  <a:pt x="1230489" y="174661"/>
                </a:lnTo>
                <a:lnTo>
                  <a:pt x="1261315" y="182367"/>
                </a:lnTo>
                <a:lnTo>
                  <a:pt x="1292142" y="192641"/>
                </a:lnTo>
                <a:lnTo>
                  <a:pt x="1322968" y="200347"/>
                </a:lnTo>
                <a:lnTo>
                  <a:pt x="1353795" y="213190"/>
                </a:lnTo>
                <a:lnTo>
                  <a:pt x="1487376" y="100173"/>
                </a:lnTo>
                <a:lnTo>
                  <a:pt x="1523340" y="118153"/>
                </a:lnTo>
                <a:lnTo>
                  <a:pt x="1559304" y="138702"/>
                </a:lnTo>
                <a:lnTo>
                  <a:pt x="1538753" y="313363"/>
                </a:lnTo>
                <a:lnTo>
                  <a:pt x="1569580" y="333912"/>
                </a:lnTo>
                <a:lnTo>
                  <a:pt x="1595269" y="354460"/>
                </a:lnTo>
                <a:lnTo>
                  <a:pt x="1618388" y="375008"/>
                </a:lnTo>
                <a:lnTo>
                  <a:pt x="1644077" y="398125"/>
                </a:lnTo>
                <a:lnTo>
                  <a:pt x="1811054" y="344186"/>
                </a:lnTo>
                <a:lnTo>
                  <a:pt x="1836742" y="375008"/>
                </a:lnTo>
                <a:lnTo>
                  <a:pt x="1862431" y="405831"/>
                </a:lnTo>
                <a:lnTo>
                  <a:pt x="1777658" y="562512"/>
                </a:lnTo>
                <a:lnTo>
                  <a:pt x="1811054" y="619021"/>
                </a:lnTo>
                <a:lnTo>
                  <a:pt x="1823898" y="647275"/>
                </a:lnTo>
                <a:lnTo>
                  <a:pt x="1839311" y="678097"/>
                </a:lnTo>
                <a:lnTo>
                  <a:pt x="2019132" y="693508"/>
                </a:lnTo>
                <a:lnTo>
                  <a:pt x="2031976" y="732037"/>
                </a:lnTo>
                <a:lnTo>
                  <a:pt x="2042252" y="770565"/>
                </a:lnTo>
                <a:lnTo>
                  <a:pt x="1900964" y="881013"/>
                </a:lnTo>
                <a:lnTo>
                  <a:pt x="1906102" y="914404"/>
                </a:lnTo>
                <a:lnTo>
                  <a:pt x="1911240" y="945226"/>
                </a:lnTo>
                <a:lnTo>
                  <a:pt x="1913808" y="981186"/>
                </a:lnTo>
                <a:lnTo>
                  <a:pt x="1913808" y="1014577"/>
                </a:lnTo>
                <a:lnTo>
                  <a:pt x="2075647" y="1096771"/>
                </a:lnTo>
                <a:lnTo>
                  <a:pt x="2073078" y="1135299"/>
                </a:lnTo>
                <a:lnTo>
                  <a:pt x="2067941" y="1173827"/>
                </a:lnTo>
                <a:lnTo>
                  <a:pt x="1893257" y="1225198"/>
                </a:lnTo>
                <a:lnTo>
                  <a:pt x="1885551" y="1258589"/>
                </a:lnTo>
                <a:lnTo>
                  <a:pt x="1875275" y="1289412"/>
                </a:lnTo>
                <a:lnTo>
                  <a:pt x="1865000" y="1320235"/>
                </a:lnTo>
                <a:lnTo>
                  <a:pt x="1854724" y="1351057"/>
                </a:lnTo>
                <a:lnTo>
                  <a:pt x="1975461" y="1494896"/>
                </a:lnTo>
                <a:lnTo>
                  <a:pt x="1957479" y="1528287"/>
                </a:lnTo>
                <a:lnTo>
                  <a:pt x="1942066" y="1559110"/>
                </a:lnTo>
                <a:lnTo>
                  <a:pt x="1754538" y="1538561"/>
                </a:lnTo>
                <a:lnTo>
                  <a:pt x="1736556" y="1564247"/>
                </a:lnTo>
                <a:lnTo>
                  <a:pt x="1716005" y="1592501"/>
                </a:lnTo>
                <a:lnTo>
                  <a:pt x="1692886" y="1615618"/>
                </a:lnTo>
                <a:lnTo>
                  <a:pt x="1672335" y="1641303"/>
                </a:lnTo>
                <a:lnTo>
                  <a:pt x="1728850" y="1821102"/>
                </a:lnTo>
                <a:lnTo>
                  <a:pt x="1700592" y="1844219"/>
                </a:lnTo>
                <a:lnTo>
                  <a:pt x="1672335" y="1864767"/>
                </a:lnTo>
                <a:lnTo>
                  <a:pt x="1507927" y="1774868"/>
                </a:lnTo>
                <a:lnTo>
                  <a:pt x="1451412" y="1808259"/>
                </a:lnTo>
                <a:lnTo>
                  <a:pt x="1420585" y="1823670"/>
                </a:lnTo>
                <a:lnTo>
                  <a:pt x="1392328" y="1839081"/>
                </a:lnTo>
                <a:lnTo>
                  <a:pt x="1374346" y="2026586"/>
                </a:lnTo>
                <a:lnTo>
                  <a:pt x="1340950" y="2039428"/>
                </a:lnTo>
                <a:lnTo>
                  <a:pt x="1307555" y="2047134"/>
                </a:lnTo>
                <a:lnTo>
                  <a:pt x="1186818" y="1898158"/>
                </a:lnTo>
                <a:lnTo>
                  <a:pt x="1155992" y="1903295"/>
                </a:lnTo>
                <a:lnTo>
                  <a:pt x="1122596" y="1908432"/>
                </a:lnTo>
                <a:lnTo>
                  <a:pt x="1091770" y="1911001"/>
                </a:lnTo>
                <a:lnTo>
                  <a:pt x="1058375" y="1911001"/>
                </a:lnTo>
                <a:lnTo>
                  <a:pt x="971033" y="2080525"/>
                </a:lnTo>
                <a:lnTo>
                  <a:pt x="935069" y="2077957"/>
                </a:lnTo>
                <a:lnTo>
                  <a:pt x="901674" y="2072819"/>
                </a:lnTo>
                <a:lnTo>
                  <a:pt x="845158" y="1890452"/>
                </a:lnTo>
                <a:lnTo>
                  <a:pt x="814332" y="1882747"/>
                </a:lnTo>
                <a:lnTo>
                  <a:pt x="780937" y="1875041"/>
                </a:lnTo>
                <a:lnTo>
                  <a:pt x="750110" y="1864767"/>
                </a:lnTo>
                <a:lnTo>
                  <a:pt x="719284" y="1851924"/>
                </a:lnTo>
                <a:lnTo>
                  <a:pt x="577996" y="1975215"/>
                </a:lnTo>
                <a:lnTo>
                  <a:pt x="544601" y="1959803"/>
                </a:lnTo>
                <a:lnTo>
                  <a:pt x="511205" y="1939255"/>
                </a:lnTo>
                <a:lnTo>
                  <a:pt x="531756" y="1754319"/>
                </a:lnTo>
                <a:lnTo>
                  <a:pt x="506068" y="1733771"/>
                </a:lnTo>
                <a:lnTo>
                  <a:pt x="480379" y="1713223"/>
                </a:lnTo>
                <a:lnTo>
                  <a:pt x="454690" y="1690106"/>
                </a:lnTo>
                <a:lnTo>
                  <a:pt x="431570" y="1669557"/>
                </a:lnTo>
                <a:lnTo>
                  <a:pt x="254318" y="1726065"/>
                </a:lnTo>
                <a:lnTo>
                  <a:pt x="231198" y="1697811"/>
                </a:lnTo>
                <a:lnTo>
                  <a:pt x="208079" y="1666989"/>
                </a:lnTo>
                <a:lnTo>
                  <a:pt x="297989" y="1505170"/>
                </a:lnTo>
                <a:lnTo>
                  <a:pt x="264594" y="1446093"/>
                </a:lnTo>
                <a:lnTo>
                  <a:pt x="249181" y="1417839"/>
                </a:lnTo>
                <a:lnTo>
                  <a:pt x="236336" y="1387017"/>
                </a:lnTo>
                <a:lnTo>
                  <a:pt x="51378" y="1371606"/>
                </a:lnTo>
                <a:lnTo>
                  <a:pt x="41102" y="1338214"/>
                </a:lnTo>
                <a:lnTo>
                  <a:pt x="30827" y="1302255"/>
                </a:lnTo>
                <a:lnTo>
                  <a:pt x="172114" y="1184101"/>
                </a:lnTo>
                <a:lnTo>
                  <a:pt x="166977" y="1153279"/>
                </a:lnTo>
                <a:lnTo>
                  <a:pt x="164408" y="1119888"/>
                </a:lnTo>
                <a:lnTo>
                  <a:pt x="161839" y="1086497"/>
                </a:lnTo>
                <a:lnTo>
                  <a:pt x="159270" y="1053105"/>
                </a:lnTo>
                <a:lnTo>
                  <a:pt x="0" y="970912"/>
                </a:lnTo>
                <a:lnTo>
                  <a:pt x="2569" y="929815"/>
                </a:lnTo>
                <a:lnTo>
                  <a:pt x="7707" y="893855"/>
                </a:lnTo>
                <a:lnTo>
                  <a:pt x="179821" y="842484"/>
                </a:lnTo>
                <a:lnTo>
                  <a:pt x="187528" y="811662"/>
                </a:lnTo>
                <a:lnTo>
                  <a:pt x="200372" y="778271"/>
                </a:lnTo>
                <a:lnTo>
                  <a:pt x="210647" y="747448"/>
                </a:lnTo>
                <a:lnTo>
                  <a:pt x="220923" y="714057"/>
                </a:lnTo>
                <a:lnTo>
                  <a:pt x="105324" y="577924"/>
                </a:lnTo>
                <a:lnTo>
                  <a:pt x="123306" y="544533"/>
                </a:lnTo>
                <a:lnTo>
                  <a:pt x="141288" y="511141"/>
                </a:lnTo>
                <a:lnTo>
                  <a:pt x="321109" y="529121"/>
                </a:lnTo>
                <a:lnTo>
                  <a:pt x="339091" y="503436"/>
                </a:lnTo>
                <a:lnTo>
                  <a:pt x="359642" y="477750"/>
                </a:lnTo>
                <a:lnTo>
                  <a:pt x="380193" y="449496"/>
                </a:lnTo>
                <a:lnTo>
                  <a:pt x="403313" y="426379"/>
                </a:lnTo>
                <a:lnTo>
                  <a:pt x="349366" y="259424"/>
                </a:lnTo>
                <a:lnTo>
                  <a:pt x="380193" y="233738"/>
                </a:lnTo>
                <a:lnTo>
                  <a:pt x="411019" y="205484"/>
                </a:lnTo>
                <a:lnTo>
                  <a:pt x="567720" y="292815"/>
                </a:lnTo>
                <a:lnTo>
                  <a:pt x="624236" y="259424"/>
                </a:lnTo>
                <a:lnTo>
                  <a:pt x="655062" y="244012"/>
                </a:lnTo>
                <a:lnTo>
                  <a:pt x="683320" y="231170"/>
                </a:lnTo>
                <a:lnTo>
                  <a:pt x="698733" y="53940"/>
                </a:lnTo>
                <a:lnTo>
                  <a:pt x="737266" y="41097"/>
                </a:lnTo>
                <a:lnTo>
                  <a:pt x="775799" y="30823"/>
                </a:lnTo>
                <a:lnTo>
                  <a:pt x="886260" y="166956"/>
                </a:lnTo>
                <a:lnTo>
                  <a:pt x="919656" y="161819"/>
                </a:lnTo>
                <a:lnTo>
                  <a:pt x="953051" y="159250"/>
                </a:lnTo>
                <a:lnTo>
                  <a:pt x="983877" y="156682"/>
                </a:lnTo>
                <a:lnTo>
                  <a:pt x="1017273" y="154113"/>
                </a:lnTo>
                <a:close/>
              </a:path>
            </a:pathLst>
          </a:custGeom>
          <a:solidFill>
            <a:srgbClr val="C00000"/>
          </a:solidFill>
          <a:ln w="0" cap="flat" cmpd="sng" algn="ctr">
            <a:noFill/>
            <a:prstDash val="solid"/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lIns="0" tIns="34263" rIns="0" bIns="34263" anchor="ctr"/>
          <a:lstStyle/>
          <a:p>
            <a:pPr defTabSz="685165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en-US" sz="2100" b="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reeform 6"/>
          <p:cNvSpPr/>
          <p:nvPr/>
        </p:nvSpPr>
        <p:spPr bwMode="auto">
          <a:xfrm>
            <a:off x="4443816" y="1924815"/>
            <a:ext cx="1667211" cy="1668361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rgbClr val="C00000"/>
          </a:solidFill>
          <a:ln w="0" cap="flat" cmpd="sng" algn="ctr">
            <a:noFill/>
            <a:prstDash val="solid"/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lIns="0" tIns="34263" rIns="0" bIns="34263" anchor="ctr"/>
          <a:lstStyle/>
          <a:p>
            <a:pPr defTabSz="685165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endParaRPr lang="en-US" sz="2100" b="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115128" y="1131591"/>
            <a:ext cx="2879259" cy="3476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9" tIns="34275" rIns="68549" bIns="34275" rtlCol="0" anchor="ctr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  <a:endParaRPr lang="zh-CN" altLang="en-US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21" dur="8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64800000">
                                      <p:cBhvr>
                                        <p:cTn id="31" dur="7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08000000">
                                      <p:cBhvr>
                                        <p:cTn id="41" dur="7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indefinite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86400000">
                                      <p:cBhvr>
                                        <p:cTn id="51" dur="7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0" y="2846016"/>
            <a:ext cx="9143498" cy="1814677"/>
            <a:chOff x="170694" y="177982"/>
            <a:chExt cx="3936003" cy="781165"/>
          </a:xfrm>
        </p:grpSpPr>
        <p:sp>
          <p:nvSpPr>
            <p:cNvPr id="6" name="等腰三角形 5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8" rIns="68576" bIns="3428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8" rIns="68576" bIns="3428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rgbClr val="C00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8" rIns="68576" bIns="3428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8" rIns="68576" bIns="3428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文本框 6"/>
            <p:cNvSpPr txBox="1"/>
            <p:nvPr/>
          </p:nvSpPr>
          <p:spPr>
            <a:xfrm>
              <a:off x="650907" y="284178"/>
              <a:ext cx="569115" cy="559763"/>
            </a:xfrm>
            <a:prstGeom prst="rect">
              <a:avLst/>
            </a:prstGeom>
            <a:noFill/>
          </p:spPr>
          <p:txBody>
            <a:bodyPr wrap="square" lIns="68576" tIns="34288" rIns="68576" bIns="34288" rtlCol="0">
              <a:spAutoFit/>
            </a:bodyPr>
            <a:lstStyle/>
            <a:p>
              <a:r>
                <a:rPr lang="en-US" altLang="zh-CN" sz="8000" dirty="0" smtClean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03</a:t>
              </a:r>
              <a:endParaRPr lang="zh-CN" altLang="en-US" sz="8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</p:grpSp>
      <p:sp>
        <p:nvSpPr>
          <p:cNvPr id="11" name="TextBox 48"/>
          <p:cNvSpPr txBox="1"/>
          <p:nvPr/>
        </p:nvSpPr>
        <p:spPr>
          <a:xfrm>
            <a:off x="2977814" y="3240935"/>
            <a:ext cx="5050131" cy="623246"/>
          </a:xfrm>
          <a:prstGeom prst="rect">
            <a:avLst/>
          </a:prstGeom>
          <a:noFill/>
        </p:spPr>
        <p:txBody>
          <a:bodyPr wrap="square" lIns="68580" tIns="34289" rIns="68580" bIns="34289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点击添加您的标题</a:t>
            </a:r>
            <a:endParaRPr lang="en-GB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extBox 49"/>
          <p:cNvSpPr txBox="1"/>
          <p:nvPr/>
        </p:nvSpPr>
        <p:spPr>
          <a:xfrm>
            <a:off x="2977814" y="3892309"/>
            <a:ext cx="3075539" cy="315469"/>
          </a:xfrm>
          <a:prstGeom prst="rect">
            <a:avLst/>
          </a:prstGeom>
          <a:noFill/>
        </p:spPr>
        <p:txBody>
          <a:bodyPr wrap="square" lIns="68580" tIns="34289" rIns="68580" bIns="34289" rtlCol="0">
            <a:spAutoFit/>
          </a:bodyPr>
          <a:lstStyle/>
          <a:p>
            <a:pPr eaLnBrk="0" hangingPunct="0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点击此处添加副标题文本内容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2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  <p:bldP spid="1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245" y="275882"/>
            <a:ext cx="1275751" cy="507687"/>
          </a:xfrm>
          <a:prstGeom prst="rect">
            <a:avLst/>
          </a:prstGeom>
          <a:noFill/>
        </p:spPr>
        <p:txBody>
          <a:bodyPr wrap="square" lIns="91425" tIns="45712" rIns="91425" bIns="45712" rtlCol="0">
            <a:spAutoFit/>
          </a:bodyPr>
          <a:lstStyle/>
          <a:p>
            <a:r>
              <a:rPr lang="en-US" altLang="zh-CN" sz="2700" b="1" spc="-112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2700" b="1" spc="-112" dirty="0">
              <a:solidFill>
                <a:srgbClr val="C00000"/>
              </a:solidFill>
              <a:effectLst/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74308" y="529726"/>
            <a:ext cx="7442449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原创设计师QQ598969553            _19"/>
          <p:cNvSpPr txBox="1"/>
          <p:nvPr/>
        </p:nvSpPr>
        <p:spPr>
          <a:xfrm>
            <a:off x="70455" y="129086"/>
            <a:ext cx="2465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32"/>
          <p:cNvGrpSpPr/>
          <p:nvPr/>
        </p:nvGrpSpPr>
        <p:grpSpPr bwMode="auto">
          <a:xfrm>
            <a:off x="-106826" y="2506191"/>
            <a:ext cx="2966535" cy="506412"/>
            <a:chOff x="-1032447" y="0"/>
            <a:chExt cx="2967616" cy="506624"/>
          </a:xfrm>
          <a:solidFill>
            <a:srgbClr val="C00000"/>
          </a:solidFill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8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zh-CN" b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zh-CN" b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0" name="椭圆 35"/>
          <p:cNvSpPr>
            <a:spLocks noChangeArrowheads="1"/>
          </p:cNvSpPr>
          <p:nvPr/>
        </p:nvSpPr>
        <p:spPr bwMode="auto">
          <a:xfrm>
            <a:off x="1361651" y="1191742"/>
            <a:ext cx="1060066" cy="1060451"/>
          </a:xfrm>
          <a:prstGeom prst="ellipse">
            <a:avLst/>
          </a:prstGeom>
          <a:solidFill>
            <a:srgbClr val="C00000"/>
          </a:solidFill>
          <a:ln w="76200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lIns="91417" tIns="45708" rIns="91417" bIns="45708" anchor="ctr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endParaRPr lang="zh-CN" altLang="zh-CN" b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1" name="组合 36"/>
          <p:cNvGrpSpPr/>
          <p:nvPr/>
        </p:nvGrpSpPr>
        <p:grpSpPr bwMode="auto">
          <a:xfrm flipV="1">
            <a:off x="2743865" y="2580805"/>
            <a:ext cx="1934463" cy="506414"/>
            <a:chOff x="0" y="0"/>
            <a:chExt cx="1935168" cy="506624"/>
          </a:xfrm>
          <a:solidFill>
            <a:srgbClr val="C00000"/>
          </a:solidFill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2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zh-CN" b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zh-CN" b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4" name="椭圆 39"/>
          <p:cNvSpPr>
            <a:spLocks noChangeArrowheads="1"/>
          </p:cNvSpPr>
          <p:nvPr/>
        </p:nvSpPr>
        <p:spPr bwMode="auto">
          <a:xfrm>
            <a:off x="3245331" y="3260253"/>
            <a:ext cx="1060066" cy="1060451"/>
          </a:xfrm>
          <a:prstGeom prst="ellipse">
            <a:avLst/>
          </a:prstGeom>
          <a:solidFill>
            <a:srgbClr val="C00000"/>
          </a:solidFill>
          <a:ln w="76200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lIns="91417" tIns="45708" rIns="91417" bIns="45708" anchor="ctr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endParaRPr lang="zh-CN" altLang="zh-CN" b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5" name="组合 40"/>
          <p:cNvGrpSpPr/>
          <p:nvPr/>
        </p:nvGrpSpPr>
        <p:grpSpPr bwMode="auto">
          <a:xfrm>
            <a:off x="4565653" y="2506191"/>
            <a:ext cx="1936050" cy="506412"/>
            <a:chOff x="0" y="0"/>
            <a:chExt cx="1935168" cy="506624"/>
          </a:xfrm>
          <a:solidFill>
            <a:srgbClr val="C00000"/>
          </a:solidFill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6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zh-CN" b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zh-CN" b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8" name="椭圆 43"/>
          <p:cNvSpPr>
            <a:spLocks noChangeArrowheads="1"/>
          </p:cNvSpPr>
          <p:nvPr/>
        </p:nvSpPr>
        <p:spPr bwMode="auto">
          <a:xfrm>
            <a:off x="5003645" y="1191742"/>
            <a:ext cx="1060066" cy="1060451"/>
          </a:xfrm>
          <a:prstGeom prst="ellipse">
            <a:avLst/>
          </a:prstGeom>
          <a:solidFill>
            <a:srgbClr val="C00000"/>
          </a:solidFill>
          <a:ln w="76200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lIns="91417" tIns="45708" rIns="91417" bIns="45708" anchor="ctr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endParaRPr lang="zh-CN" altLang="zh-CN" b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" name="椭圆 45"/>
          <p:cNvSpPr>
            <a:spLocks noChangeArrowheads="1"/>
          </p:cNvSpPr>
          <p:nvPr/>
        </p:nvSpPr>
        <p:spPr bwMode="auto">
          <a:xfrm>
            <a:off x="6822262" y="3260253"/>
            <a:ext cx="1060066" cy="1060451"/>
          </a:xfrm>
          <a:prstGeom prst="ellipse">
            <a:avLst/>
          </a:prstGeom>
          <a:solidFill>
            <a:srgbClr val="C00000"/>
          </a:solidFill>
          <a:ln w="76200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lIns="91417" tIns="45708" rIns="91417" bIns="45708" anchor="ctr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endParaRPr lang="zh-CN" altLang="zh-CN" b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" name="TextBox 46"/>
          <p:cNvSpPr>
            <a:spLocks noChangeArrowheads="1"/>
          </p:cNvSpPr>
          <p:nvPr/>
        </p:nvSpPr>
        <p:spPr bwMode="auto">
          <a:xfrm>
            <a:off x="1193437" y="3606330"/>
            <a:ext cx="1396494" cy="897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 defTabSz="913765"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75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详写内容</a:t>
            </a:r>
            <a:r>
              <a:rPr lang="en-US" altLang="zh-CN" sz="975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……</a:t>
            </a:r>
            <a:r>
              <a:rPr lang="zh-CN" altLang="en-US" sz="975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975" b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TextBox 47"/>
          <p:cNvSpPr>
            <a:spLocks noChangeArrowheads="1"/>
          </p:cNvSpPr>
          <p:nvPr/>
        </p:nvSpPr>
        <p:spPr bwMode="auto">
          <a:xfrm>
            <a:off x="1295001" y="3314231"/>
            <a:ext cx="119495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添加标题内容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TextBox 50"/>
          <p:cNvSpPr>
            <a:spLocks noChangeArrowheads="1"/>
          </p:cNvSpPr>
          <p:nvPr/>
        </p:nvSpPr>
        <p:spPr bwMode="auto">
          <a:xfrm>
            <a:off x="1295001" y="2704631"/>
            <a:ext cx="119495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输入文本内容</a:t>
            </a:r>
            <a:endParaRPr lang="zh-CN" alt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TextBox 51"/>
          <p:cNvSpPr>
            <a:spLocks noChangeArrowheads="1"/>
          </p:cNvSpPr>
          <p:nvPr/>
        </p:nvSpPr>
        <p:spPr bwMode="auto">
          <a:xfrm>
            <a:off x="3113619" y="2704631"/>
            <a:ext cx="119495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输入文本内容</a:t>
            </a:r>
            <a:endParaRPr lang="zh-CN" alt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" name="TextBox 52"/>
          <p:cNvSpPr>
            <a:spLocks noChangeArrowheads="1"/>
          </p:cNvSpPr>
          <p:nvPr/>
        </p:nvSpPr>
        <p:spPr bwMode="auto">
          <a:xfrm>
            <a:off x="5016342" y="2704631"/>
            <a:ext cx="119336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输入文本内容</a:t>
            </a:r>
            <a:endParaRPr lang="zh-CN" alt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5" name="组合 53"/>
          <p:cNvGrpSpPr/>
          <p:nvPr/>
        </p:nvGrpSpPr>
        <p:grpSpPr bwMode="auto">
          <a:xfrm flipV="1">
            <a:off x="6384273" y="2580805"/>
            <a:ext cx="2866558" cy="506414"/>
            <a:chOff x="-1" y="0"/>
            <a:chExt cx="2865253" cy="506625"/>
          </a:xfrm>
          <a:solidFill>
            <a:srgbClr val="C00000"/>
          </a:solidFill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6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zh-CN" b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zh-CN" b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8" name="TextBox 56"/>
          <p:cNvSpPr>
            <a:spLocks noChangeArrowheads="1"/>
          </p:cNvSpPr>
          <p:nvPr/>
        </p:nvSpPr>
        <p:spPr bwMode="auto">
          <a:xfrm>
            <a:off x="6688962" y="2704631"/>
            <a:ext cx="119495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输入文本内容</a:t>
            </a:r>
            <a:endParaRPr lang="zh-CN" alt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TextBox 57"/>
          <p:cNvSpPr>
            <a:spLocks noChangeArrowheads="1"/>
          </p:cNvSpPr>
          <p:nvPr/>
        </p:nvSpPr>
        <p:spPr bwMode="auto">
          <a:xfrm>
            <a:off x="3077116" y="1382243"/>
            <a:ext cx="1396494" cy="897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 defTabSz="913765"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75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详写内容</a:t>
            </a:r>
            <a:r>
              <a:rPr lang="en-US" altLang="zh-CN" sz="975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……</a:t>
            </a:r>
            <a:r>
              <a:rPr lang="zh-CN" altLang="en-US" sz="975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975" b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" name="TextBox 58"/>
          <p:cNvSpPr>
            <a:spLocks noChangeArrowheads="1"/>
          </p:cNvSpPr>
          <p:nvPr/>
        </p:nvSpPr>
        <p:spPr bwMode="auto">
          <a:xfrm>
            <a:off x="3178682" y="1088555"/>
            <a:ext cx="119336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添加标题内容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TextBox 59"/>
          <p:cNvSpPr>
            <a:spLocks noChangeArrowheads="1"/>
          </p:cNvSpPr>
          <p:nvPr/>
        </p:nvSpPr>
        <p:spPr bwMode="auto">
          <a:xfrm>
            <a:off x="4835431" y="3619031"/>
            <a:ext cx="1396494" cy="897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 defTabSz="913765"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75" b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详写内容</a:t>
            </a:r>
            <a:r>
              <a:rPr lang="en-US" altLang="zh-CN" sz="975" b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……</a:t>
            </a:r>
            <a:r>
              <a:rPr lang="zh-CN" altLang="en-US" sz="975" b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975" b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TextBox 62"/>
          <p:cNvSpPr>
            <a:spLocks noChangeArrowheads="1"/>
          </p:cNvSpPr>
          <p:nvPr/>
        </p:nvSpPr>
        <p:spPr bwMode="auto">
          <a:xfrm>
            <a:off x="4935409" y="3325344"/>
            <a:ext cx="119495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添加标题内容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TextBox 63"/>
          <p:cNvSpPr>
            <a:spLocks noChangeArrowheads="1"/>
          </p:cNvSpPr>
          <p:nvPr/>
        </p:nvSpPr>
        <p:spPr bwMode="auto">
          <a:xfrm>
            <a:off x="6588984" y="1382243"/>
            <a:ext cx="1396494" cy="897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 defTabSz="913765"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75" b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详写内容</a:t>
            </a:r>
            <a:r>
              <a:rPr lang="en-US" altLang="zh-CN" sz="975" b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……</a:t>
            </a:r>
            <a:r>
              <a:rPr lang="zh-CN" altLang="en-US" sz="975" b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975" b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TextBox 66"/>
          <p:cNvSpPr>
            <a:spLocks noChangeArrowheads="1"/>
          </p:cNvSpPr>
          <p:nvPr/>
        </p:nvSpPr>
        <p:spPr bwMode="auto">
          <a:xfrm>
            <a:off x="6688962" y="1088555"/>
            <a:ext cx="119495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添加标题内容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TextBox 67"/>
          <p:cNvSpPr>
            <a:spLocks noChangeArrowheads="1"/>
          </p:cNvSpPr>
          <p:nvPr/>
        </p:nvSpPr>
        <p:spPr bwMode="auto">
          <a:xfrm>
            <a:off x="1610798" y="1475906"/>
            <a:ext cx="561771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57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 sz="157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TextBox 68"/>
          <p:cNvSpPr>
            <a:spLocks noChangeArrowheads="1"/>
          </p:cNvSpPr>
          <p:nvPr/>
        </p:nvSpPr>
        <p:spPr bwMode="auto">
          <a:xfrm>
            <a:off x="5252793" y="1475906"/>
            <a:ext cx="560184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57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 sz="157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TextBox 70"/>
          <p:cNvSpPr>
            <a:spLocks noChangeArrowheads="1"/>
          </p:cNvSpPr>
          <p:nvPr/>
        </p:nvSpPr>
        <p:spPr bwMode="auto">
          <a:xfrm>
            <a:off x="3494479" y="3544419"/>
            <a:ext cx="561771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57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 sz="157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TextBox 72"/>
          <p:cNvSpPr>
            <a:spLocks noChangeArrowheads="1"/>
          </p:cNvSpPr>
          <p:nvPr/>
        </p:nvSpPr>
        <p:spPr bwMode="auto">
          <a:xfrm>
            <a:off x="7071410" y="3544419"/>
            <a:ext cx="561771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57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 sz="157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3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9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4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850"/>
                            </p:stCondLst>
                            <p:childTnLst>
                              <p:par>
                                <p:cTn id="5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6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8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1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6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35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0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5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35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3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8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850"/>
                            </p:stCondLst>
                            <p:childTnLst>
                              <p:par>
                                <p:cTn id="1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2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7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2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7" dur="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bldLvl="0" animBg="1" autoUpdateAnimBg="0"/>
      <p:bldP spid="14" grpId="0" bldLvl="0" animBg="1" autoUpdateAnimBg="0"/>
      <p:bldP spid="18" grpId="0" bldLvl="0" animBg="1" autoUpdateAnimBg="0"/>
      <p:bldP spid="19" grpId="0" bldLvl="0" animBg="1" autoUpdateAnimBg="0"/>
      <p:bldP spid="20" grpId="0" bldLvl="0" autoUpdateAnimBg="0"/>
      <p:bldP spid="21" grpId="0" bldLvl="0" autoUpdateAnimBg="0"/>
      <p:bldP spid="22" grpId="0" bldLvl="0" autoUpdateAnimBg="0"/>
      <p:bldP spid="23" grpId="0" bldLvl="0" autoUpdateAnimBg="0"/>
      <p:bldP spid="24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  <p:bldP spid="36" grpId="0" bldLvl="0" autoUpdateAnimBg="0"/>
      <p:bldP spid="37" grpId="0" bldLvl="0" autoUpdateAnimBg="0"/>
      <p:bldP spid="38" grpId="0" bldLvl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245" y="275882"/>
            <a:ext cx="1275751" cy="507687"/>
          </a:xfrm>
          <a:prstGeom prst="rect">
            <a:avLst/>
          </a:prstGeom>
          <a:noFill/>
        </p:spPr>
        <p:txBody>
          <a:bodyPr wrap="square" lIns="91425" tIns="45712" rIns="91425" bIns="45712" rtlCol="0">
            <a:spAutoFit/>
          </a:bodyPr>
          <a:lstStyle/>
          <a:p>
            <a:r>
              <a:rPr lang="en-US" altLang="zh-CN" sz="2700" b="1" spc="-112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2700" b="1" spc="-112" dirty="0">
              <a:solidFill>
                <a:srgbClr val="C00000"/>
              </a:solidFill>
              <a:effectLst/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74308" y="529726"/>
            <a:ext cx="7442449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原创设计师QQ598969553            _19"/>
          <p:cNvSpPr txBox="1"/>
          <p:nvPr/>
        </p:nvSpPr>
        <p:spPr>
          <a:xfrm>
            <a:off x="70455" y="129086"/>
            <a:ext cx="2465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2822665" y="4047364"/>
            <a:ext cx="175541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4578077" y="4047364"/>
            <a:ext cx="175541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rot="16200000" flipV="1">
            <a:off x="3700057" y="3169341"/>
            <a:ext cx="175604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rot="2700000" flipH="1">
            <a:off x="3079420" y="3426507"/>
            <a:ext cx="175604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rot="18900000">
            <a:off x="4321006" y="3426507"/>
            <a:ext cx="175541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1620743" y="3524456"/>
            <a:ext cx="985243" cy="1001132"/>
          </a:xfrm>
          <a:prstGeom prst="ellipse">
            <a:avLst/>
          </a:prstGeom>
          <a:solidFill>
            <a:srgbClr val="C00000"/>
          </a:solidFill>
          <a:ln w="76200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245" tIns="56122" rIns="112245" bIns="56122" rtlCol="0" anchor="ctr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endParaRPr lang="zh-CN" altLang="en-US" b="0">
              <a:solidFill>
                <a:prstClr val="white"/>
              </a:solidFill>
            </a:endParaRPr>
          </a:p>
        </p:txBody>
      </p:sp>
      <p:sp>
        <p:nvSpPr>
          <p:cNvPr id="13" name="TextBox 33"/>
          <p:cNvSpPr txBox="1"/>
          <p:nvPr/>
        </p:nvSpPr>
        <p:spPr>
          <a:xfrm>
            <a:off x="1665886" y="3705701"/>
            <a:ext cx="890622" cy="598088"/>
          </a:xfrm>
          <a:prstGeom prst="rect">
            <a:avLst/>
          </a:prstGeom>
          <a:noFill/>
        </p:spPr>
        <p:txBody>
          <a:bodyPr wrap="square" lIns="112245" tIns="56122" rIns="112245" bIns="56122" rtlCol="0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57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57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57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157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631899" y="2921867"/>
            <a:ext cx="1871531" cy="2674221"/>
            <a:chOff x="3993415" y="3271064"/>
            <a:chExt cx="1872208" cy="2674221"/>
          </a:xfrm>
        </p:grpSpPr>
        <p:sp>
          <p:nvSpPr>
            <p:cNvPr id="15" name="椭圆 14"/>
            <p:cNvSpPr/>
            <p:nvPr/>
          </p:nvSpPr>
          <p:spPr>
            <a:xfrm>
              <a:off x="3993415" y="3271064"/>
              <a:ext cx="1872208" cy="1872208"/>
            </a:xfrm>
            <a:prstGeom prst="ellipse">
              <a:avLst/>
            </a:prstGeom>
            <a:solidFill>
              <a:srgbClr val="C00000"/>
            </a:solidFill>
            <a:ln w="190500">
              <a:solidFill>
                <a:schemeClr val="bg1"/>
              </a:solidFill>
            </a:ln>
            <a:effectLst>
              <a:outerShdw blurRad="127000" dist="38100" dir="60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white"/>
                </a:solidFill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4735736" y="5143272"/>
              <a:ext cx="396240" cy="80201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b="0">
                <a:solidFill>
                  <a:prstClr val="white"/>
                </a:solidFill>
              </a:endParaRPr>
            </a:p>
          </p:txBody>
        </p:sp>
      </p:grpSp>
      <p:sp>
        <p:nvSpPr>
          <p:cNvPr id="17" name="Rectangle 11"/>
          <p:cNvSpPr>
            <a:spLocks noChangeArrowheads="1"/>
          </p:cNvSpPr>
          <p:nvPr/>
        </p:nvSpPr>
        <p:spPr bwMode="gray">
          <a:xfrm>
            <a:off x="3836322" y="3523162"/>
            <a:ext cx="1463178" cy="715300"/>
          </a:xfrm>
          <a:prstGeom prst="rect">
            <a:avLst/>
          </a:prstGeom>
          <a:noFill/>
          <a:ln>
            <a:noFill/>
          </a:ln>
        </p:spPr>
        <p:txBody>
          <a:bodyPr wrap="square" lIns="91417" tIns="45708" rIns="91417" bIns="45708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02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 sz="202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02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202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2363066" y="1807401"/>
            <a:ext cx="985243" cy="1001132"/>
          </a:xfrm>
          <a:prstGeom prst="ellipse">
            <a:avLst/>
          </a:prstGeom>
          <a:solidFill>
            <a:srgbClr val="C00000"/>
          </a:solidFill>
          <a:ln w="76200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245" tIns="56122" rIns="112245" bIns="56122" rtlCol="0" anchor="ctr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endParaRPr lang="zh-CN" altLang="en-US" b="0">
              <a:solidFill>
                <a:prstClr val="white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090634" y="1155172"/>
            <a:ext cx="985243" cy="1001132"/>
          </a:xfrm>
          <a:prstGeom prst="ellipse">
            <a:avLst/>
          </a:prstGeom>
          <a:solidFill>
            <a:srgbClr val="C00000"/>
          </a:solidFill>
          <a:ln w="76200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245" tIns="56122" rIns="112245" bIns="56122" rtlCol="0" anchor="ctr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endParaRPr lang="zh-CN" altLang="en-US" b="0">
              <a:solidFill>
                <a:prstClr val="white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5746219" y="1861763"/>
            <a:ext cx="985243" cy="1001132"/>
          </a:xfrm>
          <a:prstGeom prst="ellipse">
            <a:avLst/>
          </a:prstGeom>
          <a:solidFill>
            <a:srgbClr val="C00000"/>
          </a:solidFill>
          <a:ln w="76200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245" tIns="56122" rIns="112245" bIns="56122" rtlCol="0" anchor="ctr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endParaRPr lang="zh-CN" altLang="en-US" b="0">
              <a:solidFill>
                <a:prstClr val="white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456193" y="3524456"/>
            <a:ext cx="985243" cy="1001132"/>
          </a:xfrm>
          <a:prstGeom prst="ellipse">
            <a:avLst/>
          </a:prstGeom>
          <a:solidFill>
            <a:srgbClr val="C00000"/>
          </a:solidFill>
          <a:ln w="76200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2245" tIns="56122" rIns="112245" bIns="56122" rtlCol="0" anchor="ctr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endParaRPr lang="zh-CN" altLang="en-US" b="0">
              <a:solidFill>
                <a:prstClr val="white"/>
              </a:solidFill>
            </a:endParaRPr>
          </a:p>
        </p:txBody>
      </p:sp>
      <p:sp>
        <p:nvSpPr>
          <p:cNvPr id="22" name="TextBox 69"/>
          <p:cNvSpPr txBox="1"/>
          <p:nvPr/>
        </p:nvSpPr>
        <p:spPr>
          <a:xfrm>
            <a:off x="2412545" y="1998350"/>
            <a:ext cx="890622" cy="598088"/>
          </a:xfrm>
          <a:prstGeom prst="rect">
            <a:avLst/>
          </a:prstGeom>
          <a:noFill/>
        </p:spPr>
        <p:txBody>
          <a:bodyPr wrap="square" lIns="112245" tIns="56122" rIns="112245" bIns="56122" rtlCol="0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57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57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57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157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70"/>
          <p:cNvSpPr txBox="1"/>
          <p:nvPr/>
        </p:nvSpPr>
        <p:spPr>
          <a:xfrm>
            <a:off x="4140112" y="1350728"/>
            <a:ext cx="890622" cy="598088"/>
          </a:xfrm>
          <a:prstGeom prst="rect">
            <a:avLst/>
          </a:prstGeom>
          <a:noFill/>
        </p:spPr>
        <p:txBody>
          <a:bodyPr wrap="square" lIns="112245" tIns="56122" rIns="112245" bIns="56122" rtlCol="0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57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57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57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157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1"/>
          <p:cNvSpPr txBox="1"/>
          <p:nvPr/>
        </p:nvSpPr>
        <p:spPr>
          <a:xfrm>
            <a:off x="5795697" y="2041060"/>
            <a:ext cx="890622" cy="598088"/>
          </a:xfrm>
          <a:prstGeom prst="rect">
            <a:avLst/>
          </a:prstGeom>
          <a:noFill/>
        </p:spPr>
        <p:txBody>
          <a:bodyPr wrap="square" lIns="112245" tIns="56122" rIns="112245" bIns="56122" rtlCol="0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57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57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57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157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72"/>
          <p:cNvSpPr txBox="1"/>
          <p:nvPr/>
        </p:nvSpPr>
        <p:spPr>
          <a:xfrm>
            <a:off x="6515517" y="3706525"/>
            <a:ext cx="890622" cy="598088"/>
          </a:xfrm>
          <a:prstGeom prst="rect">
            <a:avLst/>
          </a:prstGeom>
          <a:noFill/>
        </p:spPr>
        <p:txBody>
          <a:bodyPr wrap="square" lIns="112245" tIns="56122" rIns="112245" bIns="56122" rtlCol="0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57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57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57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157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4"/>
          <p:cNvSpPr txBox="1"/>
          <p:nvPr/>
        </p:nvSpPr>
        <p:spPr>
          <a:xfrm>
            <a:off x="946235" y="1059590"/>
            <a:ext cx="2723259" cy="1479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75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亮亮图文旗舰店</a:t>
            </a:r>
            <a:r>
              <a:rPr lang="en-US" altLang="zh-CN" sz="75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https://liangliangtuwen.tmall.com/</a:t>
            </a:r>
            <a:endParaRPr lang="en-US" altLang="zh-CN" sz="750" b="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5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35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85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3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85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3" grpId="0"/>
      <p:bldP spid="17" grpId="0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245" y="275882"/>
            <a:ext cx="1275751" cy="507687"/>
          </a:xfrm>
          <a:prstGeom prst="rect">
            <a:avLst/>
          </a:prstGeom>
          <a:noFill/>
        </p:spPr>
        <p:txBody>
          <a:bodyPr wrap="square" lIns="91425" tIns="45712" rIns="91425" bIns="45712" rtlCol="0">
            <a:spAutoFit/>
          </a:bodyPr>
          <a:lstStyle/>
          <a:p>
            <a:r>
              <a:rPr lang="en-US" altLang="zh-CN" sz="2700" b="1" spc="-112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2700" b="1" spc="-112" dirty="0">
              <a:solidFill>
                <a:srgbClr val="C00000"/>
              </a:solidFill>
              <a:effectLst/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74308" y="529726"/>
            <a:ext cx="7442449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原创设计师QQ598969553            _19"/>
          <p:cNvSpPr txBox="1"/>
          <p:nvPr/>
        </p:nvSpPr>
        <p:spPr>
          <a:xfrm>
            <a:off x="70455" y="129086"/>
            <a:ext cx="2465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Shape 5166"/>
          <p:cNvSpPr/>
          <p:nvPr/>
        </p:nvSpPr>
        <p:spPr>
          <a:xfrm>
            <a:off x="1945298" y="1407431"/>
            <a:ext cx="1217617" cy="10791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31" y="0"/>
                </a:moveTo>
                <a:lnTo>
                  <a:pt x="4125" y="12945"/>
                </a:lnTo>
                <a:lnTo>
                  <a:pt x="0" y="21600"/>
                </a:lnTo>
                <a:lnTo>
                  <a:pt x="21600" y="7769"/>
                </a:lnTo>
                <a:lnTo>
                  <a:pt x="1713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090" tIns="38090" rIns="38090" bIns="38090" numCol="1" anchor="ctr">
            <a:no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200" b="0" dirty="0">
              <a:solidFill>
                <a:prstClr val="white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Lato Light"/>
              <a:sym typeface="Gill Sans"/>
            </a:endParaRPr>
          </a:p>
        </p:txBody>
      </p:sp>
      <p:sp>
        <p:nvSpPr>
          <p:cNvPr id="8" name="Shape 5167"/>
          <p:cNvSpPr/>
          <p:nvPr/>
        </p:nvSpPr>
        <p:spPr>
          <a:xfrm>
            <a:off x="1576040" y="2047198"/>
            <a:ext cx="1960725" cy="11234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9" y="0"/>
                </a:moveTo>
                <a:lnTo>
                  <a:pt x="2561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039" y="0"/>
                  <a:pt x="19039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090" tIns="38090" rIns="38090" bIns="38090" numCol="1" anchor="ctr">
            <a:no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200" b="0" dirty="0">
              <a:solidFill>
                <a:prstClr val="white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Lato Light"/>
              <a:sym typeface="Gill Sans"/>
            </a:endParaRPr>
          </a:p>
        </p:txBody>
      </p:sp>
      <p:sp>
        <p:nvSpPr>
          <p:cNvPr id="9" name="Shape 5168"/>
          <p:cNvSpPr/>
          <p:nvPr/>
        </p:nvSpPr>
        <p:spPr>
          <a:xfrm>
            <a:off x="1206784" y="2740899"/>
            <a:ext cx="2703834" cy="11234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43" y="0"/>
                </a:moveTo>
                <a:lnTo>
                  <a:pt x="1857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743" y="0"/>
                  <a:pt x="19743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090" tIns="38090" rIns="38090" bIns="38090" numCol="1" anchor="ctr">
            <a:no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200" b="0" dirty="0">
              <a:solidFill>
                <a:prstClr val="white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Lato Light"/>
              <a:sym typeface="Gill Sans"/>
            </a:endParaRPr>
          </a:p>
        </p:txBody>
      </p:sp>
      <p:sp>
        <p:nvSpPr>
          <p:cNvPr id="10" name="Shape 5169"/>
          <p:cNvSpPr/>
          <p:nvPr/>
        </p:nvSpPr>
        <p:spPr>
          <a:xfrm>
            <a:off x="828938" y="3434602"/>
            <a:ext cx="3446934" cy="11234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13286"/>
                </a:moveTo>
                <a:lnTo>
                  <a:pt x="0" y="21600"/>
                </a:lnTo>
                <a:lnTo>
                  <a:pt x="21600" y="8314"/>
                </a:lnTo>
                <a:lnTo>
                  <a:pt x="20143" y="0"/>
                </a:lnTo>
                <a:cubicBezTo>
                  <a:pt x="20143" y="0"/>
                  <a:pt x="1457" y="13286"/>
                  <a:pt x="1457" y="1328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090" tIns="38090" rIns="38090" bIns="38090" numCol="1" anchor="ctr">
            <a:no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200" b="0" dirty="0">
              <a:solidFill>
                <a:prstClr val="white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Lato Light"/>
              <a:sym typeface="Gill Sans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314553" y="1108480"/>
            <a:ext cx="857570" cy="735467"/>
            <a:chOff x="2313735" y="1108481"/>
            <a:chExt cx="857881" cy="73546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2" name="Shape 5171"/>
            <p:cNvSpPr/>
            <p:nvPr/>
          </p:nvSpPr>
          <p:spPr>
            <a:xfrm>
              <a:off x="2313735" y="1108481"/>
              <a:ext cx="849654" cy="68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C00000"/>
            </a:solidFill>
            <a:ln w="254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>
                  <a:solidFill>
                    <a:srgbClr val="4C4C4C"/>
                  </a:solidFill>
                </a:defRPr>
              </a:pPr>
              <a:endParaRPr lang="en-US" sz="1200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  <p:sp>
          <p:nvSpPr>
            <p:cNvPr id="13" name="Shape 5176"/>
            <p:cNvSpPr/>
            <p:nvPr/>
          </p:nvSpPr>
          <p:spPr>
            <a:xfrm>
              <a:off x="2329102" y="1491630"/>
              <a:ext cx="842514" cy="352318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fontAlgn="auto">
                <a:spcAft>
                  <a:spcPts val="0"/>
                </a:spcAft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输入文本</a:t>
              </a:r>
              <a:endPara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945297" y="2047199"/>
            <a:ext cx="1589170" cy="432411"/>
            <a:chOff x="1944344" y="2047198"/>
            <a:chExt cx="1589745" cy="432411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5" name="Shape 5173"/>
            <p:cNvSpPr/>
            <p:nvPr/>
          </p:nvSpPr>
          <p:spPr>
            <a:xfrm>
              <a:off x="1944344" y="2047198"/>
              <a:ext cx="1589745" cy="43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8440" y="0"/>
                  </a:lnTo>
                  <a:cubicBezTo>
                    <a:pt x="18440" y="0"/>
                    <a:pt x="3160" y="0"/>
                    <a:pt x="3160" y="0"/>
                  </a:cubicBezTo>
                  <a:close/>
                </a:path>
              </a:pathLst>
            </a:custGeom>
            <a:solidFill>
              <a:srgbClr val="C00000"/>
            </a:solidFill>
            <a:ln w="254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28568" tIns="28568" rIns="28568" bIns="28568" numCol="1" anchor="ctr">
              <a:noAutofit/>
            </a:bodyPr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>
                  <a:solidFill>
                    <a:srgbClr val="4C4C4C"/>
                  </a:solidFill>
                </a:defRPr>
              </a:pPr>
              <a:endParaRPr lang="en-US" sz="1200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  <p:sp>
          <p:nvSpPr>
            <p:cNvPr id="16" name="Shape 5177"/>
            <p:cNvSpPr/>
            <p:nvPr/>
          </p:nvSpPr>
          <p:spPr>
            <a:xfrm>
              <a:off x="2191740" y="2087244"/>
              <a:ext cx="1099552" cy="352318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fontAlgn="auto">
                <a:spcAft>
                  <a:spcPts val="0"/>
                </a:spcAft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点击输入文本</a:t>
              </a:r>
              <a:endPara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576040" y="2740900"/>
            <a:ext cx="2332277" cy="432412"/>
            <a:chOff x="1574955" y="2740898"/>
            <a:chExt cx="2333121" cy="432412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8" name="Shape 5172"/>
            <p:cNvSpPr/>
            <p:nvPr/>
          </p:nvSpPr>
          <p:spPr>
            <a:xfrm>
              <a:off x="1574955" y="2740898"/>
              <a:ext cx="2333121" cy="432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447" y="0"/>
                  </a:lnTo>
                  <a:cubicBezTo>
                    <a:pt x="19447" y="0"/>
                    <a:pt x="2153" y="0"/>
                    <a:pt x="2153" y="0"/>
                  </a:cubicBezTo>
                  <a:close/>
                </a:path>
              </a:pathLst>
            </a:custGeom>
            <a:solidFill>
              <a:srgbClr val="C00000"/>
            </a:solidFill>
            <a:ln w="254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28568" tIns="28568" rIns="28568" bIns="28568" numCol="1" anchor="ctr">
              <a:noAutofit/>
            </a:bodyPr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>
                  <a:solidFill>
                    <a:srgbClr val="4C4C4C"/>
                  </a:solidFill>
                </a:defRPr>
              </a:pPr>
              <a:endParaRPr lang="en-US" sz="1200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  <p:sp>
          <p:nvSpPr>
            <p:cNvPr id="19" name="Shape 5178"/>
            <p:cNvSpPr/>
            <p:nvPr/>
          </p:nvSpPr>
          <p:spPr>
            <a:xfrm>
              <a:off x="1815028" y="2780945"/>
              <a:ext cx="1849246" cy="352318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fontAlgn="auto">
                <a:spcAft>
                  <a:spcPts val="0"/>
                </a:spcAft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点击输入标题文本</a:t>
              </a:r>
              <a:endPara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206784" y="3434600"/>
            <a:ext cx="3075377" cy="432406"/>
            <a:chOff x="1205565" y="3434598"/>
            <a:chExt cx="3076490" cy="43240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1" name="Shape 5174"/>
            <p:cNvSpPr/>
            <p:nvPr/>
          </p:nvSpPr>
          <p:spPr>
            <a:xfrm>
              <a:off x="1205565" y="3434598"/>
              <a:ext cx="307649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67" y="0"/>
                  </a:lnTo>
                  <a:lnTo>
                    <a:pt x="1633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C00000"/>
            </a:solidFill>
            <a:ln w="254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28568" tIns="28568" rIns="28568" bIns="28568" numCol="1" anchor="ctr">
              <a:noAutofit/>
            </a:bodyPr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>
                  <a:solidFill>
                    <a:srgbClr val="4C4C4C"/>
                  </a:solidFill>
                </a:defRPr>
              </a:pPr>
              <a:endParaRPr lang="en-US" sz="1200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  <p:sp>
          <p:nvSpPr>
            <p:cNvPr id="22" name="Shape 5179"/>
            <p:cNvSpPr/>
            <p:nvPr/>
          </p:nvSpPr>
          <p:spPr>
            <a:xfrm>
              <a:off x="1422332" y="3474643"/>
              <a:ext cx="2634639" cy="352318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fontAlgn="auto">
                <a:spcAft>
                  <a:spcPts val="0"/>
                </a:spcAft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点击输入标题文本</a:t>
              </a:r>
              <a:endPara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28942" y="4118668"/>
            <a:ext cx="3818489" cy="432406"/>
            <a:chOff x="827585" y="4118665"/>
            <a:chExt cx="3819870" cy="43240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4" name="Shape 5175"/>
            <p:cNvSpPr/>
            <p:nvPr/>
          </p:nvSpPr>
          <p:spPr>
            <a:xfrm>
              <a:off x="827585" y="4118665"/>
              <a:ext cx="381987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5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0285" y="0"/>
                  </a:lnTo>
                  <a:cubicBezTo>
                    <a:pt x="20285" y="0"/>
                    <a:pt x="1315" y="0"/>
                    <a:pt x="1315" y="0"/>
                  </a:cubicBezTo>
                  <a:close/>
                </a:path>
              </a:pathLst>
            </a:custGeom>
            <a:solidFill>
              <a:srgbClr val="C00000"/>
            </a:solidFill>
            <a:ln w="254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28568" tIns="28568" rIns="28568" bIns="28568" numCol="1" anchor="ctr">
              <a:noAutofit/>
            </a:bodyPr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>
                  <a:solidFill>
                    <a:srgbClr val="4C4C4C"/>
                  </a:solidFill>
                </a:defRPr>
              </a:pPr>
              <a:endParaRPr lang="en-US" sz="1200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  <p:sp>
          <p:nvSpPr>
            <p:cNvPr id="25" name="Shape 5180"/>
            <p:cNvSpPr/>
            <p:nvPr/>
          </p:nvSpPr>
          <p:spPr>
            <a:xfrm>
              <a:off x="1072475" y="4158709"/>
              <a:ext cx="3334354" cy="352318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fontAlgn="auto">
                <a:spcAft>
                  <a:spcPts val="0"/>
                </a:spcAft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点击输入标题文本</a:t>
              </a:r>
              <a:endPara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Round Same Side Corner Rectangle 67"/>
          <p:cNvSpPr/>
          <p:nvPr/>
        </p:nvSpPr>
        <p:spPr>
          <a:xfrm rot="10800000" flipH="1">
            <a:off x="5091026" y="1121921"/>
            <a:ext cx="49885" cy="514044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61" tIns="41130" rIns="82261" bIns="41130" rtlCol="0" anchor="ctr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endParaRPr lang="bg-BG" b="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27" name="Round Same Side Corner Rectangle 68"/>
          <p:cNvSpPr/>
          <p:nvPr/>
        </p:nvSpPr>
        <p:spPr>
          <a:xfrm rot="10800000" flipH="1">
            <a:off x="5089386" y="1903211"/>
            <a:ext cx="49885" cy="514044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61" tIns="41130" rIns="82261" bIns="41130" rtlCol="0" anchor="ctr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endParaRPr lang="bg-BG" b="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28" name="Round Same Side Corner Rectangle 69"/>
          <p:cNvSpPr/>
          <p:nvPr/>
        </p:nvSpPr>
        <p:spPr>
          <a:xfrm rot="10800000" flipH="1">
            <a:off x="5091026" y="2613344"/>
            <a:ext cx="49885" cy="514044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61" tIns="41130" rIns="82261" bIns="41130" rtlCol="0" anchor="ctr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endParaRPr lang="bg-BG" b="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228278" y="1109271"/>
            <a:ext cx="2870842" cy="564634"/>
            <a:chOff x="5228512" y="1109269"/>
            <a:chExt cx="2871880" cy="564633"/>
          </a:xfrm>
        </p:grpSpPr>
        <p:sp>
          <p:nvSpPr>
            <p:cNvPr id="30" name="TextBox 26"/>
            <p:cNvSpPr txBox="1"/>
            <p:nvPr/>
          </p:nvSpPr>
          <p:spPr>
            <a:xfrm>
              <a:off x="5228512" y="1303102"/>
              <a:ext cx="2871880" cy="370800"/>
            </a:xfrm>
            <a:prstGeom prst="rect">
              <a:avLst/>
            </a:prstGeom>
            <a:noFill/>
          </p:spPr>
          <p:txBody>
            <a:bodyPr wrap="square" lIns="25712" tIns="12856" rIns="25712" bIns="12856" rtlCol="0">
              <a:spAutoFit/>
            </a:bodyPr>
            <a:lstStyle/>
            <a:p>
              <a:pPr algn="just" defTabSz="913765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75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亮亮图文旗舰店</a:t>
              </a:r>
              <a:r>
                <a:rPr lang="en-US" altLang="zh-CN" sz="975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https://liangliangtuwen.tmall.com/</a:t>
              </a:r>
              <a:endParaRPr lang="en-US" altLang="zh-CN" sz="975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Rectangle 71"/>
            <p:cNvSpPr/>
            <p:nvPr/>
          </p:nvSpPr>
          <p:spPr>
            <a:xfrm>
              <a:off x="5228513" y="1109269"/>
              <a:ext cx="1283496" cy="210629"/>
            </a:xfrm>
            <a:prstGeom prst="rect">
              <a:avLst/>
            </a:prstGeom>
          </p:spPr>
          <p:txBody>
            <a:bodyPr wrap="none" lIns="25712" tIns="12856" rIns="25712" bIns="12856">
              <a:spAutoFit/>
            </a:bodyPr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点击输入标题文本</a:t>
              </a:r>
              <a:endPara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228278" y="1869184"/>
            <a:ext cx="2870842" cy="564633"/>
            <a:chOff x="5228512" y="1869180"/>
            <a:chExt cx="2871880" cy="564634"/>
          </a:xfrm>
        </p:grpSpPr>
        <p:sp>
          <p:nvSpPr>
            <p:cNvPr id="33" name="TextBox 29"/>
            <p:cNvSpPr txBox="1"/>
            <p:nvPr/>
          </p:nvSpPr>
          <p:spPr>
            <a:xfrm>
              <a:off x="5228512" y="2063012"/>
              <a:ext cx="2871880" cy="370802"/>
            </a:xfrm>
            <a:prstGeom prst="rect">
              <a:avLst/>
            </a:prstGeom>
            <a:noFill/>
          </p:spPr>
          <p:txBody>
            <a:bodyPr wrap="square" lIns="25712" tIns="12856" rIns="25712" bIns="12856" rtlCol="0">
              <a:spAutoFit/>
            </a:bodyPr>
            <a:lstStyle/>
            <a:p>
              <a:pPr algn="just" defTabSz="913765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75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亮亮图文旗舰店</a:t>
              </a:r>
              <a:r>
                <a:rPr lang="en-US" altLang="zh-CN" sz="975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https://liangliangtuwen.tmall.com/</a:t>
              </a:r>
              <a:endParaRPr lang="en-US" altLang="zh-CN" sz="975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Rectangle 73"/>
            <p:cNvSpPr/>
            <p:nvPr/>
          </p:nvSpPr>
          <p:spPr>
            <a:xfrm>
              <a:off x="5228513" y="1869180"/>
              <a:ext cx="1283496" cy="210629"/>
            </a:xfrm>
            <a:prstGeom prst="rect">
              <a:avLst/>
            </a:prstGeom>
          </p:spPr>
          <p:txBody>
            <a:bodyPr wrap="none" lIns="25712" tIns="12856" rIns="25712" bIns="12856">
              <a:spAutoFit/>
            </a:bodyPr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点击输入标题文本</a:t>
              </a:r>
              <a:endPara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228278" y="2629093"/>
            <a:ext cx="2870842" cy="564634"/>
            <a:chOff x="5228512" y="2629091"/>
            <a:chExt cx="2871880" cy="564633"/>
          </a:xfrm>
        </p:grpSpPr>
        <p:sp>
          <p:nvSpPr>
            <p:cNvPr id="36" name="TextBox 32"/>
            <p:cNvSpPr txBox="1"/>
            <p:nvPr/>
          </p:nvSpPr>
          <p:spPr>
            <a:xfrm>
              <a:off x="5228512" y="2822924"/>
              <a:ext cx="2871880" cy="370800"/>
            </a:xfrm>
            <a:prstGeom prst="rect">
              <a:avLst/>
            </a:prstGeom>
            <a:noFill/>
          </p:spPr>
          <p:txBody>
            <a:bodyPr wrap="square" lIns="25712" tIns="12856" rIns="25712" bIns="12856" rtlCol="0">
              <a:spAutoFit/>
            </a:bodyPr>
            <a:lstStyle/>
            <a:p>
              <a:pPr algn="just" defTabSz="913765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75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亮亮图文旗舰店</a:t>
              </a:r>
              <a:r>
                <a:rPr lang="en-US" altLang="zh-CN" sz="975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https://liangliangtuwen.tmall.com/</a:t>
              </a:r>
              <a:endParaRPr lang="en-US" altLang="zh-CN" sz="975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Rectangle 75"/>
            <p:cNvSpPr/>
            <p:nvPr/>
          </p:nvSpPr>
          <p:spPr>
            <a:xfrm>
              <a:off x="5228513" y="2629091"/>
              <a:ext cx="1283496" cy="210629"/>
            </a:xfrm>
            <a:prstGeom prst="rect">
              <a:avLst/>
            </a:prstGeom>
          </p:spPr>
          <p:txBody>
            <a:bodyPr wrap="none" lIns="25712" tIns="12856" rIns="25712" bIns="12856">
              <a:spAutoFit/>
            </a:bodyPr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点击输入标题文本</a:t>
              </a:r>
              <a:endPara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Round Same Side Corner Rectangle 76"/>
          <p:cNvSpPr/>
          <p:nvPr/>
        </p:nvSpPr>
        <p:spPr>
          <a:xfrm rot="10800000" flipH="1">
            <a:off x="5089386" y="3333831"/>
            <a:ext cx="49885" cy="514044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61" tIns="41130" rIns="82261" bIns="41130" rtlCol="0" anchor="ctr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endParaRPr lang="bg-BG" b="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39" name="Round Same Side Corner Rectangle 77"/>
          <p:cNvSpPr/>
          <p:nvPr/>
        </p:nvSpPr>
        <p:spPr>
          <a:xfrm rot="10800000" flipH="1">
            <a:off x="5091026" y="4043963"/>
            <a:ext cx="49885" cy="514044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61" tIns="41130" rIns="82261" bIns="41130" rtlCol="0" anchor="ctr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endParaRPr lang="bg-BG" b="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228278" y="3299803"/>
            <a:ext cx="2870842" cy="564634"/>
            <a:chOff x="5228512" y="3299800"/>
            <a:chExt cx="2871880" cy="564633"/>
          </a:xfrm>
        </p:grpSpPr>
        <p:sp>
          <p:nvSpPr>
            <p:cNvPr id="41" name="TextBox 37"/>
            <p:cNvSpPr txBox="1"/>
            <p:nvPr/>
          </p:nvSpPr>
          <p:spPr>
            <a:xfrm>
              <a:off x="5228512" y="3493633"/>
              <a:ext cx="2871880" cy="370800"/>
            </a:xfrm>
            <a:prstGeom prst="rect">
              <a:avLst/>
            </a:prstGeom>
            <a:noFill/>
          </p:spPr>
          <p:txBody>
            <a:bodyPr wrap="square" lIns="25712" tIns="12856" rIns="25712" bIns="12856" rtlCol="0">
              <a:spAutoFit/>
            </a:bodyPr>
            <a:lstStyle/>
            <a:p>
              <a:pPr algn="just" defTabSz="913765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75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亮亮图文旗舰店</a:t>
              </a:r>
              <a:r>
                <a:rPr lang="en-US" altLang="zh-CN" sz="975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https://liangliangtuwen.tmall.com/</a:t>
              </a:r>
              <a:endParaRPr lang="en-US" altLang="zh-CN" sz="975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Rectangle 79"/>
            <p:cNvSpPr/>
            <p:nvPr/>
          </p:nvSpPr>
          <p:spPr>
            <a:xfrm>
              <a:off x="5228513" y="3299800"/>
              <a:ext cx="1283496" cy="210629"/>
            </a:xfrm>
            <a:prstGeom prst="rect">
              <a:avLst/>
            </a:prstGeom>
          </p:spPr>
          <p:txBody>
            <a:bodyPr wrap="none" lIns="25712" tIns="12856" rIns="25712" bIns="12856">
              <a:spAutoFit/>
            </a:bodyPr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点击输入标题文本</a:t>
              </a:r>
              <a:endPara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228278" y="4059718"/>
            <a:ext cx="2870842" cy="564634"/>
            <a:chOff x="5228512" y="4059711"/>
            <a:chExt cx="2871880" cy="564633"/>
          </a:xfrm>
        </p:grpSpPr>
        <p:sp>
          <p:nvSpPr>
            <p:cNvPr id="44" name="TextBox 40"/>
            <p:cNvSpPr txBox="1"/>
            <p:nvPr/>
          </p:nvSpPr>
          <p:spPr>
            <a:xfrm>
              <a:off x="5228512" y="4253544"/>
              <a:ext cx="2871880" cy="370800"/>
            </a:xfrm>
            <a:prstGeom prst="rect">
              <a:avLst/>
            </a:prstGeom>
            <a:noFill/>
          </p:spPr>
          <p:txBody>
            <a:bodyPr wrap="square" lIns="25712" tIns="12856" rIns="25712" bIns="12856" rtlCol="0">
              <a:spAutoFit/>
            </a:bodyPr>
            <a:lstStyle/>
            <a:p>
              <a:pPr algn="just" defTabSz="913765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75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亮亮图文旗舰店</a:t>
              </a:r>
              <a:r>
                <a:rPr lang="en-US" altLang="zh-CN" sz="975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https://liangliangtuwen.tmall.com/</a:t>
              </a:r>
              <a:endParaRPr lang="en-US" altLang="zh-CN" sz="975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Rectangle 81"/>
            <p:cNvSpPr/>
            <p:nvPr/>
          </p:nvSpPr>
          <p:spPr>
            <a:xfrm>
              <a:off x="5228513" y="4059711"/>
              <a:ext cx="1283496" cy="210629"/>
            </a:xfrm>
            <a:prstGeom prst="rect">
              <a:avLst/>
            </a:prstGeom>
          </p:spPr>
          <p:txBody>
            <a:bodyPr wrap="none" lIns="25712" tIns="12856" rIns="25712" bIns="12856">
              <a:spAutoFit/>
            </a:bodyPr>
            <a:lstStyle/>
            <a:p>
              <a:pPr algn="l" defTabSz="913765"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点击输入标题文本</a:t>
              </a:r>
              <a:endPara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5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3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85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35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8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5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8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35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85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35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85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35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85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26" grpId="0" animBg="1"/>
      <p:bldP spid="27" grpId="0" animBg="1"/>
      <p:bldP spid="28" grpId="0" animBg="1"/>
      <p:bldP spid="38" grpId="0" animBg="1"/>
      <p:bldP spid="3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245" y="275882"/>
            <a:ext cx="1275751" cy="507687"/>
          </a:xfrm>
          <a:prstGeom prst="rect">
            <a:avLst/>
          </a:prstGeom>
          <a:noFill/>
        </p:spPr>
        <p:txBody>
          <a:bodyPr wrap="square" lIns="91425" tIns="45712" rIns="91425" bIns="45712" rtlCol="0">
            <a:spAutoFit/>
          </a:bodyPr>
          <a:lstStyle/>
          <a:p>
            <a:r>
              <a:rPr lang="en-US" altLang="zh-CN" sz="2700" b="1" spc="-112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2700" b="1" spc="-112" dirty="0">
              <a:solidFill>
                <a:srgbClr val="C00000"/>
              </a:solidFill>
              <a:effectLst/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74308" y="529726"/>
            <a:ext cx="7442449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原创设计师QQ598969553            _19"/>
          <p:cNvSpPr txBox="1"/>
          <p:nvPr/>
        </p:nvSpPr>
        <p:spPr>
          <a:xfrm>
            <a:off x="70455" y="129086"/>
            <a:ext cx="2465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Group 14"/>
          <p:cNvGrpSpPr/>
          <p:nvPr/>
        </p:nvGrpSpPr>
        <p:grpSpPr>
          <a:xfrm>
            <a:off x="4034554" y="2296726"/>
            <a:ext cx="1060617" cy="1214343"/>
            <a:chOff x="5379142" y="2991066"/>
            <a:chExt cx="1414667" cy="1619124"/>
          </a:xfrm>
        </p:grpSpPr>
        <p:sp>
          <p:nvSpPr>
            <p:cNvPr id="8" name="Shape 1723"/>
            <p:cNvSpPr/>
            <p:nvPr/>
          </p:nvSpPr>
          <p:spPr>
            <a:xfrm rot="18900000">
              <a:off x="5379143" y="2991066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091" tIns="38091" rIns="38091" bIns="38091" anchor="ctr"/>
            <a:lstStyle/>
            <a:p>
              <a:pPr algn="l" defTabSz="913765" fontAlgn="auto">
                <a:spcBef>
                  <a:spcPts val="3375"/>
                </a:spcBef>
                <a:spcAft>
                  <a:spcPts val="0"/>
                </a:spcAft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1875" b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ller Light"/>
                <a:sym typeface="Aller Light"/>
              </a:endParaRPr>
            </a:p>
          </p:txBody>
        </p:sp>
        <p:sp>
          <p:nvSpPr>
            <p:cNvPr id="9" name="Shape 1726"/>
            <p:cNvSpPr/>
            <p:nvPr/>
          </p:nvSpPr>
          <p:spPr>
            <a:xfrm rot="18900000">
              <a:off x="5379142" y="3195523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rgbClr val="C00000"/>
            </a:solidFill>
            <a:ln w="38100" cap="flat">
              <a:solidFill>
                <a:schemeClr val="bg1"/>
              </a:solidFill>
              <a:miter lim="400000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38091" tIns="38091" rIns="38091" bIns="38091" numCol="1" anchor="ctr">
              <a:noAutofit/>
            </a:bodyPr>
            <a:lstStyle/>
            <a:p>
              <a:pPr algn="l" defTabSz="913765" fontAlgn="auto">
                <a:spcBef>
                  <a:spcPts val="3375"/>
                </a:spcBef>
                <a:spcAft>
                  <a:spcPts val="0"/>
                </a:spcAft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1875" b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ller Light"/>
                <a:sym typeface="Aller Light"/>
              </a:endParaRPr>
            </a:p>
          </p:txBody>
        </p:sp>
      </p:grpSp>
      <p:grpSp>
        <p:nvGrpSpPr>
          <p:cNvPr id="10" name="Group 12"/>
          <p:cNvGrpSpPr/>
          <p:nvPr/>
        </p:nvGrpSpPr>
        <p:grpSpPr>
          <a:xfrm>
            <a:off x="2673593" y="2452984"/>
            <a:ext cx="1060617" cy="1214343"/>
            <a:chOff x="3563871" y="3199409"/>
            <a:chExt cx="1414666" cy="1619124"/>
          </a:xfrm>
        </p:grpSpPr>
        <p:sp>
          <p:nvSpPr>
            <p:cNvPr id="11" name="Shape 1722"/>
            <p:cNvSpPr/>
            <p:nvPr/>
          </p:nvSpPr>
          <p:spPr>
            <a:xfrm rot="8100000">
              <a:off x="3563871" y="3403867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091" tIns="38091" rIns="38091" bIns="38091" anchor="ctr"/>
            <a:lstStyle/>
            <a:p>
              <a:pPr algn="l" defTabSz="913765" fontAlgn="auto">
                <a:spcBef>
                  <a:spcPts val="3375"/>
                </a:spcBef>
                <a:spcAft>
                  <a:spcPts val="0"/>
                </a:spcAft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1875" b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ller Light"/>
                <a:sym typeface="Aller Light"/>
              </a:endParaRPr>
            </a:p>
          </p:txBody>
        </p:sp>
        <p:sp>
          <p:nvSpPr>
            <p:cNvPr id="12" name="Shape 1729"/>
            <p:cNvSpPr/>
            <p:nvPr/>
          </p:nvSpPr>
          <p:spPr>
            <a:xfrm rot="8100000">
              <a:off x="3563871" y="3199409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rgbClr val="C00000"/>
            </a:solidFill>
            <a:ln w="38100" cap="flat">
              <a:solidFill>
                <a:schemeClr val="bg1"/>
              </a:solidFill>
              <a:miter lim="400000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38091" tIns="38091" rIns="38091" bIns="38091" numCol="1" anchor="ctr">
              <a:noAutofit/>
            </a:bodyPr>
            <a:lstStyle/>
            <a:p>
              <a:pPr algn="l" defTabSz="913765" fontAlgn="auto">
                <a:spcBef>
                  <a:spcPts val="3375"/>
                </a:spcBef>
                <a:spcAft>
                  <a:spcPts val="0"/>
                </a:spcAft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1875" b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ller Light"/>
                <a:sym typeface="Aller Light"/>
              </a:endParaRPr>
            </a:p>
          </p:txBody>
        </p:sp>
      </p:grpSp>
      <p:grpSp>
        <p:nvGrpSpPr>
          <p:cNvPr id="13" name="Group 11"/>
          <p:cNvGrpSpPr/>
          <p:nvPr/>
        </p:nvGrpSpPr>
        <p:grpSpPr>
          <a:xfrm>
            <a:off x="1260832" y="2296726"/>
            <a:ext cx="1060617" cy="1214343"/>
            <a:chOff x="1743076" y="2991066"/>
            <a:chExt cx="1414666" cy="1619124"/>
          </a:xfrm>
        </p:grpSpPr>
        <p:sp>
          <p:nvSpPr>
            <p:cNvPr id="14" name="Shape 1721"/>
            <p:cNvSpPr/>
            <p:nvPr/>
          </p:nvSpPr>
          <p:spPr>
            <a:xfrm rot="18900000">
              <a:off x="1743076" y="2991066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091" tIns="38091" rIns="38091" bIns="38091" anchor="ctr"/>
            <a:lstStyle/>
            <a:p>
              <a:pPr algn="l" defTabSz="913765" fontAlgn="auto">
                <a:spcBef>
                  <a:spcPts val="3375"/>
                </a:spcBef>
                <a:spcAft>
                  <a:spcPts val="0"/>
                </a:spcAft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1875" b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ller Light"/>
                <a:sym typeface="Aller Light"/>
              </a:endParaRPr>
            </a:p>
          </p:txBody>
        </p:sp>
        <p:sp>
          <p:nvSpPr>
            <p:cNvPr id="15" name="Shape 1732"/>
            <p:cNvSpPr/>
            <p:nvPr/>
          </p:nvSpPr>
          <p:spPr>
            <a:xfrm rot="18900000">
              <a:off x="1743076" y="3195523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rgbClr val="C00000"/>
            </a:solidFill>
            <a:ln w="50800" cap="flat">
              <a:solidFill>
                <a:schemeClr val="bg1"/>
              </a:solidFill>
              <a:miter lim="400000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38091" tIns="38091" rIns="38091" bIns="38091" numCol="1" anchor="ctr">
              <a:noAutofit/>
            </a:bodyPr>
            <a:lstStyle/>
            <a:p>
              <a:pPr algn="l" defTabSz="913765" fontAlgn="auto">
                <a:spcBef>
                  <a:spcPts val="3375"/>
                </a:spcBef>
                <a:spcAft>
                  <a:spcPts val="0"/>
                </a:spcAft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1875" b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ller Light"/>
                <a:sym typeface="Aller Light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399657" y="2452981"/>
            <a:ext cx="1060617" cy="1214344"/>
            <a:chOff x="7199937" y="3199409"/>
            <a:chExt cx="1414666" cy="1619125"/>
          </a:xfrm>
        </p:grpSpPr>
        <p:sp>
          <p:nvSpPr>
            <p:cNvPr id="17" name="Shape 1724"/>
            <p:cNvSpPr/>
            <p:nvPr/>
          </p:nvSpPr>
          <p:spPr>
            <a:xfrm rot="8100000">
              <a:off x="7199937" y="3403868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091" tIns="38091" rIns="38091" bIns="38091" anchor="ctr"/>
            <a:lstStyle/>
            <a:p>
              <a:pPr algn="l" defTabSz="913765" fontAlgn="auto">
                <a:spcBef>
                  <a:spcPts val="3375"/>
                </a:spcBef>
                <a:spcAft>
                  <a:spcPts val="0"/>
                </a:spcAft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1875" b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ller Light"/>
                <a:sym typeface="Aller Light"/>
              </a:endParaRPr>
            </a:p>
          </p:txBody>
        </p:sp>
        <p:sp>
          <p:nvSpPr>
            <p:cNvPr id="18" name="Shape 1735"/>
            <p:cNvSpPr/>
            <p:nvPr/>
          </p:nvSpPr>
          <p:spPr>
            <a:xfrm rot="8100000">
              <a:off x="7199937" y="3199409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rgbClr val="C00000"/>
            </a:solidFill>
            <a:ln w="38100" cap="flat">
              <a:solidFill>
                <a:schemeClr val="bg1"/>
              </a:solidFill>
              <a:miter lim="400000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38091" tIns="38091" rIns="38091" bIns="38091" numCol="1" anchor="ctr">
              <a:noAutofit/>
            </a:bodyPr>
            <a:lstStyle/>
            <a:p>
              <a:pPr algn="l" defTabSz="913765" fontAlgn="auto">
                <a:spcBef>
                  <a:spcPts val="3375"/>
                </a:spcBef>
                <a:spcAft>
                  <a:spcPts val="0"/>
                </a:spcAft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1875" b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ller Light"/>
                <a:sym typeface="Aller Light"/>
              </a:endParaRPr>
            </a:p>
          </p:txBody>
        </p:sp>
      </p:grpSp>
      <p:grpSp>
        <p:nvGrpSpPr>
          <p:cNvPr id="19" name="Group 16"/>
          <p:cNvGrpSpPr/>
          <p:nvPr/>
        </p:nvGrpSpPr>
        <p:grpSpPr>
          <a:xfrm>
            <a:off x="6760617" y="2296726"/>
            <a:ext cx="1060617" cy="1214343"/>
            <a:chOff x="9015209" y="2991066"/>
            <a:chExt cx="1414666" cy="1619124"/>
          </a:xfrm>
        </p:grpSpPr>
        <p:sp>
          <p:nvSpPr>
            <p:cNvPr id="20" name="Shape 1725"/>
            <p:cNvSpPr/>
            <p:nvPr/>
          </p:nvSpPr>
          <p:spPr>
            <a:xfrm rot="18900000">
              <a:off x="9015209" y="2991066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091" tIns="38091" rIns="38091" bIns="38091" anchor="ctr"/>
            <a:lstStyle/>
            <a:p>
              <a:pPr algn="l" defTabSz="913765" fontAlgn="auto">
                <a:spcBef>
                  <a:spcPts val="3375"/>
                </a:spcBef>
                <a:spcAft>
                  <a:spcPts val="0"/>
                </a:spcAft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1875" b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ller Light"/>
                <a:sym typeface="Aller Light"/>
              </a:endParaRPr>
            </a:p>
          </p:txBody>
        </p:sp>
        <p:sp>
          <p:nvSpPr>
            <p:cNvPr id="21" name="Shape 1738"/>
            <p:cNvSpPr/>
            <p:nvPr/>
          </p:nvSpPr>
          <p:spPr>
            <a:xfrm rot="18900000">
              <a:off x="9015209" y="3195523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rgbClr val="C00000"/>
            </a:solidFill>
            <a:ln w="38100" cap="flat">
              <a:solidFill>
                <a:schemeClr val="bg1"/>
              </a:solidFill>
              <a:miter lim="400000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38091" tIns="38091" rIns="38091" bIns="38091" numCol="1" anchor="ctr">
              <a:noAutofit/>
            </a:bodyPr>
            <a:lstStyle/>
            <a:p>
              <a:pPr algn="l" defTabSz="913765" fontAlgn="auto">
                <a:spcBef>
                  <a:spcPts val="3375"/>
                </a:spcBef>
                <a:spcAft>
                  <a:spcPts val="0"/>
                </a:spcAft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1875" b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ller Light"/>
                <a:sym typeface="Aller Light"/>
              </a:endParaRPr>
            </a:p>
          </p:txBody>
        </p:sp>
      </p:grpSp>
      <p:sp>
        <p:nvSpPr>
          <p:cNvPr id="22" name="Text Placeholder 4"/>
          <p:cNvSpPr txBox="1"/>
          <p:nvPr/>
        </p:nvSpPr>
        <p:spPr>
          <a:xfrm>
            <a:off x="1337246" y="2880157"/>
            <a:ext cx="907786" cy="200824"/>
          </a:xfrm>
          <a:prstGeom prst="rect">
            <a:avLst/>
          </a:prstGeom>
        </p:spPr>
        <p:txBody>
          <a:bodyPr lIns="91417" tIns="45708" rIns="91417" bIns="4570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 Placeholder 4"/>
          <p:cNvSpPr txBox="1"/>
          <p:nvPr/>
        </p:nvSpPr>
        <p:spPr>
          <a:xfrm>
            <a:off x="2747934" y="2880157"/>
            <a:ext cx="907786" cy="200824"/>
          </a:xfrm>
          <a:prstGeom prst="rect">
            <a:avLst/>
          </a:prstGeom>
        </p:spPr>
        <p:txBody>
          <a:bodyPr lIns="91417" tIns="45708" rIns="91417" bIns="4570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 Placeholder 4"/>
          <p:cNvSpPr txBox="1"/>
          <p:nvPr/>
        </p:nvSpPr>
        <p:spPr>
          <a:xfrm>
            <a:off x="4110433" y="2880157"/>
            <a:ext cx="907786" cy="200824"/>
          </a:xfrm>
          <a:prstGeom prst="rect">
            <a:avLst/>
          </a:prstGeom>
        </p:spPr>
        <p:txBody>
          <a:bodyPr lIns="91417" tIns="45708" rIns="91417" bIns="4570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 Placeholder 4"/>
          <p:cNvSpPr txBox="1"/>
          <p:nvPr/>
        </p:nvSpPr>
        <p:spPr>
          <a:xfrm>
            <a:off x="5473464" y="2880157"/>
            <a:ext cx="907786" cy="200824"/>
          </a:xfrm>
          <a:prstGeom prst="rect">
            <a:avLst/>
          </a:prstGeom>
        </p:spPr>
        <p:txBody>
          <a:bodyPr lIns="91417" tIns="45708" rIns="91417" bIns="4570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 Placeholder 4"/>
          <p:cNvSpPr txBox="1"/>
          <p:nvPr/>
        </p:nvSpPr>
        <p:spPr>
          <a:xfrm>
            <a:off x="6837032" y="2880157"/>
            <a:ext cx="907786" cy="200824"/>
          </a:xfrm>
          <a:prstGeom prst="rect">
            <a:avLst/>
          </a:prstGeom>
        </p:spPr>
        <p:txBody>
          <a:bodyPr lIns="91417" tIns="45708" rIns="91417" bIns="4570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62"/>
          <p:cNvSpPr txBox="1"/>
          <p:nvPr/>
        </p:nvSpPr>
        <p:spPr>
          <a:xfrm>
            <a:off x="972902" y="1310449"/>
            <a:ext cx="1745645" cy="7201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91376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75" b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975" b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975" b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975" b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63"/>
          <p:cNvSpPr txBox="1"/>
          <p:nvPr/>
        </p:nvSpPr>
        <p:spPr>
          <a:xfrm>
            <a:off x="2340560" y="3921321"/>
            <a:ext cx="1745645" cy="7201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91376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75" b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975" b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975" b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975" b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64"/>
          <p:cNvSpPr txBox="1"/>
          <p:nvPr/>
        </p:nvSpPr>
        <p:spPr>
          <a:xfrm>
            <a:off x="3702382" y="1310449"/>
            <a:ext cx="1745645" cy="7201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91376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75" b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975" b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975" b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975" b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65"/>
          <p:cNvSpPr txBox="1"/>
          <p:nvPr/>
        </p:nvSpPr>
        <p:spPr>
          <a:xfrm>
            <a:off x="5065228" y="3921321"/>
            <a:ext cx="1745645" cy="7201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91376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75" b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975" b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975" b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975" b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66"/>
          <p:cNvSpPr txBox="1"/>
          <p:nvPr/>
        </p:nvSpPr>
        <p:spPr>
          <a:xfrm>
            <a:off x="6413902" y="1310449"/>
            <a:ext cx="1745645" cy="7201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91376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75" b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975" b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975" b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975" b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50"/>
                            </p:stCondLst>
                            <p:childTnLst>
                              <p:par>
                                <p:cTn id="3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5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35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850"/>
                            </p:stCondLst>
                            <p:childTnLst>
                              <p:par>
                                <p:cTn id="4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350"/>
                            </p:stCondLst>
                            <p:childTnLst>
                              <p:par>
                                <p:cTn id="5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850"/>
                            </p:stCondLst>
                            <p:childTnLst>
                              <p:par>
                                <p:cTn id="5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350"/>
                            </p:stCondLst>
                            <p:childTnLst>
                              <p:par>
                                <p:cTn id="6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2" grpId="0" build="p"/>
      <p:bldP spid="23" grpId="0" build="p"/>
      <p:bldP spid="24" grpId="0" build="p"/>
      <p:bldP spid="25" grpId="0" build="p"/>
      <p:bldP spid="26" grpId="0" build="p"/>
      <p:bldP spid="27" grpId="0"/>
      <p:bldP spid="28" grpId="0"/>
      <p:bldP spid="29" grpId="0"/>
      <p:bldP spid="30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0" y="2846016"/>
            <a:ext cx="9143498" cy="1814677"/>
            <a:chOff x="170694" y="177982"/>
            <a:chExt cx="3936003" cy="781165"/>
          </a:xfrm>
        </p:grpSpPr>
        <p:sp>
          <p:nvSpPr>
            <p:cNvPr id="6" name="等腰三角形 5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8" rIns="68576" bIns="3428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8" rIns="68576" bIns="3428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rgbClr val="C00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8" rIns="68576" bIns="3428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8" rIns="68576" bIns="3428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文本框 6"/>
            <p:cNvSpPr txBox="1"/>
            <p:nvPr/>
          </p:nvSpPr>
          <p:spPr>
            <a:xfrm>
              <a:off x="650907" y="284178"/>
              <a:ext cx="569115" cy="559763"/>
            </a:xfrm>
            <a:prstGeom prst="rect">
              <a:avLst/>
            </a:prstGeom>
            <a:noFill/>
          </p:spPr>
          <p:txBody>
            <a:bodyPr wrap="square" lIns="68576" tIns="34288" rIns="68576" bIns="34288" rtlCol="0">
              <a:spAutoFit/>
            </a:bodyPr>
            <a:lstStyle/>
            <a:p>
              <a:r>
                <a:rPr lang="en-US" altLang="zh-CN" sz="8000" dirty="0" smtClean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04</a:t>
              </a:r>
              <a:endParaRPr lang="zh-CN" altLang="en-US" sz="8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</p:grpSp>
      <p:sp>
        <p:nvSpPr>
          <p:cNvPr id="11" name="TextBox 48"/>
          <p:cNvSpPr txBox="1"/>
          <p:nvPr/>
        </p:nvSpPr>
        <p:spPr>
          <a:xfrm>
            <a:off x="2977814" y="3240935"/>
            <a:ext cx="5050131" cy="623246"/>
          </a:xfrm>
          <a:prstGeom prst="rect">
            <a:avLst/>
          </a:prstGeom>
          <a:noFill/>
        </p:spPr>
        <p:txBody>
          <a:bodyPr wrap="square" lIns="68580" tIns="34289" rIns="68580" bIns="34289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点击添加您的标题</a:t>
            </a:r>
            <a:endParaRPr lang="en-GB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extBox 49"/>
          <p:cNvSpPr txBox="1"/>
          <p:nvPr/>
        </p:nvSpPr>
        <p:spPr>
          <a:xfrm>
            <a:off x="2977814" y="3892309"/>
            <a:ext cx="3075539" cy="315469"/>
          </a:xfrm>
          <a:prstGeom prst="rect">
            <a:avLst/>
          </a:prstGeom>
          <a:noFill/>
        </p:spPr>
        <p:txBody>
          <a:bodyPr wrap="square" lIns="68580" tIns="34289" rIns="68580" bIns="34289" rtlCol="0">
            <a:spAutoFit/>
          </a:bodyPr>
          <a:lstStyle/>
          <a:p>
            <a:pPr eaLnBrk="0" hangingPunct="0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点击此处添加副标题文本内容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2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  <p:bldP spid="1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245" y="275882"/>
            <a:ext cx="1275751" cy="507687"/>
          </a:xfrm>
          <a:prstGeom prst="rect">
            <a:avLst/>
          </a:prstGeom>
          <a:noFill/>
        </p:spPr>
        <p:txBody>
          <a:bodyPr wrap="square" lIns="91425" tIns="45712" rIns="91425" bIns="45712" rtlCol="0">
            <a:spAutoFit/>
          </a:bodyPr>
          <a:lstStyle/>
          <a:p>
            <a:r>
              <a:rPr lang="en-US" altLang="zh-CN" sz="2700" b="1" spc="-112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2700" b="1" spc="-112" dirty="0">
              <a:solidFill>
                <a:srgbClr val="C00000"/>
              </a:solidFill>
              <a:effectLst/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74308" y="529726"/>
            <a:ext cx="7442449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原创设计师QQ598969553            _19"/>
          <p:cNvSpPr txBox="1"/>
          <p:nvPr/>
        </p:nvSpPr>
        <p:spPr>
          <a:xfrm>
            <a:off x="70455" y="129086"/>
            <a:ext cx="2465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2"/>
          <p:cNvSpPr/>
          <p:nvPr/>
        </p:nvSpPr>
        <p:spPr bwMode="auto">
          <a:xfrm>
            <a:off x="1843346" y="1131590"/>
            <a:ext cx="4384240" cy="3697564"/>
          </a:xfrm>
          <a:custGeom>
            <a:avLst/>
            <a:gdLst>
              <a:gd name="T0" fmla="*/ 0 w 3668"/>
              <a:gd name="T1" fmla="*/ 2147483647 h 3785"/>
              <a:gd name="T2" fmla="*/ 2147483647 w 3668"/>
              <a:gd name="T3" fmla="*/ 2147483647 h 3785"/>
              <a:gd name="T4" fmla="*/ 2147483647 w 3668"/>
              <a:gd name="T5" fmla="*/ 2147483647 h 3785"/>
              <a:gd name="T6" fmla="*/ 2147483647 w 3668"/>
              <a:gd name="T7" fmla="*/ 2147483647 h 3785"/>
              <a:gd name="T8" fmla="*/ 2147483647 w 3668"/>
              <a:gd name="T9" fmla="*/ 2147483647 h 3785"/>
              <a:gd name="T10" fmla="*/ 2147483647 w 3668"/>
              <a:gd name="T11" fmla="*/ 2147483647 h 3785"/>
              <a:gd name="T12" fmla="*/ 2147483647 w 3668"/>
              <a:gd name="T13" fmla="*/ 2147483647 h 3785"/>
              <a:gd name="T14" fmla="*/ 2147483647 w 3668"/>
              <a:gd name="T15" fmla="*/ 2147483647 h 3785"/>
              <a:gd name="T16" fmla="*/ 2147483647 w 3668"/>
              <a:gd name="T17" fmla="*/ 2147483647 h 3785"/>
              <a:gd name="T18" fmla="*/ 2147483647 w 3668"/>
              <a:gd name="T19" fmla="*/ 2147483647 h 3785"/>
              <a:gd name="T20" fmla="*/ 2147483647 w 3668"/>
              <a:gd name="T21" fmla="*/ 2147483647 h 3785"/>
              <a:gd name="T22" fmla="*/ 2147483647 w 3668"/>
              <a:gd name="T23" fmla="*/ 2147483647 h 3785"/>
              <a:gd name="T24" fmla="*/ 2147483647 w 3668"/>
              <a:gd name="T25" fmla="*/ 2147483647 h 3785"/>
              <a:gd name="T26" fmla="*/ 2147483647 w 3668"/>
              <a:gd name="T27" fmla="*/ 2147483647 h 3785"/>
              <a:gd name="T28" fmla="*/ 2147483647 w 3668"/>
              <a:gd name="T29" fmla="*/ 0 h 3785"/>
              <a:gd name="T30" fmla="*/ 2147483647 w 3668"/>
              <a:gd name="T31" fmla="*/ 2147483647 h 3785"/>
              <a:gd name="T32" fmla="*/ 2147483647 w 3668"/>
              <a:gd name="T33" fmla="*/ 2147483647 h 3785"/>
              <a:gd name="T34" fmla="*/ 2147483647 w 3668"/>
              <a:gd name="T35" fmla="*/ 2147483647 h 3785"/>
              <a:gd name="T36" fmla="*/ 2147483647 w 3668"/>
              <a:gd name="T37" fmla="*/ 2147483647 h 3785"/>
              <a:gd name="T38" fmla="*/ 2147483647 w 3668"/>
              <a:gd name="T39" fmla="*/ 2147483647 h 3785"/>
              <a:gd name="T40" fmla="*/ 2147483647 w 3668"/>
              <a:gd name="T41" fmla="*/ 2147483647 h 3785"/>
              <a:gd name="T42" fmla="*/ 2147483647 w 3668"/>
              <a:gd name="T43" fmla="*/ 2147483647 h 3785"/>
              <a:gd name="T44" fmla="*/ 2147483647 w 3668"/>
              <a:gd name="T45" fmla="*/ 2147483647 h 3785"/>
              <a:gd name="T46" fmla="*/ 2147483647 w 3668"/>
              <a:gd name="T47" fmla="*/ 2147483647 h 3785"/>
              <a:gd name="T48" fmla="*/ 2147483647 w 3668"/>
              <a:gd name="T49" fmla="*/ 2147483647 h 3785"/>
              <a:gd name="T50" fmla="*/ 2147483647 w 3668"/>
              <a:gd name="T51" fmla="*/ 2147483647 h 3785"/>
              <a:gd name="T52" fmla="*/ 2147483647 w 3668"/>
              <a:gd name="T53" fmla="*/ 2147483647 h 3785"/>
              <a:gd name="T54" fmla="*/ 2147483647 w 3668"/>
              <a:gd name="T55" fmla="*/ 2147483647 h 3785"/>
              <a:gd name="T56" fmla="*/ 0 w 3668"/>
              <a:gd name="T57" fmla="*/ 2147483647 h 3785"/>
              <a:gd name="T58" fmla="*/ 0 w 3668"/>
              <a:gd name="T59" fmla="*/ 2147483647 h 378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3668"/>
              <a:gd name="T91" fmla="*/ 0 h 3785"/>
              <a:gd name="T92" fmla="*/ 3668 w 3668"/>
              <a:gd name="T93" fmla="*/ 3785 h 378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3668" h="3785">
                <a:moveTo>
                  <a:pt x="0" y="2742"/>
                </a:moveTo>
                <a:lnTo>
                  <a:pt x="253" y="2556"/>
                </a:lnTo>
                <a:lnTo>
                  <a:pt x="515" y="2395"/>
                </a:lnTo>
                <a:lnTo>
                  <a:pt x="798" y="2223"/>
                </a:lnTo>
                <a:lnTo>
                  <a:pt x="1152" y="2000"/>
                </a:lnTo>
                <a:lnTo>
                  <a:pt x="1587" y="1728"/>
                </a:lnTo>
                <a:lnTo>
                  <a:pt x="1869" y="1525"/>
                </a:lnTo>
                <a:lnTo>
                  <a:pt x="2061" y="1394"/>
                </a:lnTo>
                <a:lnTo>
                  <a:pt x="2324" y="1182"/>
                </a:lnTo>
                <a:lnTo>
                  <a:pt x="2557" y="980"/>
                </a:lnTo>
                <a:lnTo>
                  <a:pt x="2769" y="768"/>
                </a:lnTo>
                <a:lnTo>
                  <a:pt x="2941" y="606"/>
                </a:lnTo>
                <a:lnTo>
                  <a:pt x="3193" y="353"/>
                </a:lnTo>
                <a:lnTo>
                  <a:pt x="3011" y="252"/>
                </a:lnTo>
                <a:lnTo>
                  <a:pt x="3648" y="0"/>
                </a:lnTo>
                <a:lnTo>
                  <a:pt x="3668" y="687"/>
                </a:lnTo>
                <a:lnTo>
                  <a:pt x="3466" y="525"/>
                </a:lnTo>
                <a:lnTo>
                  <a:pt x="3213" y="828"/>
                </a:lnTo>
                <a:lnTo>
                  <a:pt x="2910" y="1202"/>
                </a:lnTo>
                <a:lnTo>
                  <a:pt x="2698" y="1515"/>
                </a:lnTo>
                <a:lnTo>
                  <a:pt x="2597" y="1738"/>
                </a:lnTo>
                <a:lnTo>
                  <a:pt x="2496" y="1970"/>
                </a:lnTo>
                <a:lnTo>
                  <a:pt x="2435" y="2182"/>
                </a:lnTo>
                <a:lnTo>
                  <a:pt x="2375" y="2384"/>
                </a:lnTo>
                <a:lnTo>
                  <a:pt x="2264" y="2779"/>
                </a:lnTo>
                <a:lnTo>
                  <a:pt x="2183" y="3152"/>
                </a:lnTo>
                <a:lnTo>
                  <a:pt x="2122" y="3445"/>
                </a:lnTo>
                <a:lnTo>
                  <a:pt x="2042" y="3785"/>
                </a:lnTo>
                <a:lnTo>
                  <a:pt x="0" y="3785"/>
                </a:lnTo>
                <a:lnTo>
                  <a:pt x="0" y="2742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lumMod val="75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 w="9525">
            <a:noFill/>
            <a:round/>
          </a:ln>
        </p:spPr>
        <p:txBody>
          <a:bodyPr wrap="none" lIns="62857" tIns="31429" rIns="62857" bIns="31429" anchor="ctr"/>
          <a:lstStyle/>
          <a:p>
            <a:pPr defTabSz="913765">
              <a:defRPr/>
            </a:pPr>
            <a:endParaRPr lang="zh-CN" altLang="en-US" sz="1275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2990683" y="3477886"/>
            <a:ext cx="1591204" cy="294716"/>
          </a:xfrm>
          <a:prstGeom prst="roundRect">
            <a:avLst/>
          </a:prstGeom>
          <a:solidFill>
            <a:srgbClr val="C00000"/>
          </a:solidFill>
          <a:ln w="38100">
            <a:solidFill>
              <a:schemeClr val="bg1"/>
            </a:solidFill>
          </a:ln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857" tIns="31429" rIns="62857" bIns="31429" rtlCol="0" anchor="ctr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275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1275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75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275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275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657960" y="2842933"/>
            <a:ext cx="1591204" cy="294716"/>
          </a:xfrm>
          <a:prstGeom prst="roundRect">
            <a:avLst/>
          </a:prstGeom>
          <a:solidFill>
            <a:srgbClr val="C00000"/>
          </a:solidFill>
          <a:ln w="38100">
            <a:solidFill>
              <a:schemeClr val="bg1"/>
            </a:solidFill>
          </a:ln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857" tIns="31429" rIns="62857" bIns="31429" rtlCol="0" anchor="ctr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275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1275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75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75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275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155212" y="2230347"/>
            <a:ext cx="1591204" cy="294716"/>
          </a:xfrm>
          <a:prstGeom prst="roundRect">
            <a:avLst/>
          </a:prstGeom>
          <a:solidFill>
            <a:srgbClr val="C00000"/>
          </a:solidFill>
          <a:ln w="38100">
            <a:solidFill>
              <a:schemeClr val="bg1"/>
            </a:solidFill>
          </a:ln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857" tIns="31429" rIns="62857" bIns="31429" rtlCol="0" anchor="ctr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275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1275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75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275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275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712627" y="1652099"/>
            <a:ext cx="1591204" cy="294716"/>
          </a:xfrm>
          <a:prstGeom prst="roundRect">
            <a:avLst/>
          </a:prstGeom>
          <a:solidFill>
            <a:srgbClr val="C00000"/>
          </a:solidFill>
          <a:ln w="38100">
            <a:solidFill>
              <a:schemeClr val="bg1"/>
            </a:solidFill>
          </a:ln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857" tIns="31429" rIns="62857" bIns="31429" rtlCol="0" anchor="ctr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275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275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75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75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275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359304" y="4059218"/>
            <a:ext cx="1591204" cy="294716"/>
          </a:xfrm>
          <a:prstGeom prst="roundRect">
            <a:avLst/>
          </a:prstGeom>
          <a:solidFill>
            <a:srgbClr val="C00000"/>
          </a:solidFill>
          <a:ln w="38100">
            <a:solidFill>
              <a:schemeClr val="bg1"/>
            </a:solidFill>
          </a:ln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857" tIns="31429" rIns="62857" bIns="31429" rtlCol="0" anchor="ctr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275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sz="1275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75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75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275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856592" y="4039587"/>
            <a:ext cx="1578597" cy="432804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  <p:txBody>
          <a:bodyPr wrap="square" lIns="62857" tIns="31429" rIns="62857" bIns="31429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00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200" b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00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1200" b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277115" y="3415818"/>
            <a:ext cx="1578597" cy="432804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  <p:txBody>
          <a:bodyPr wrap="square" lIns="62857" tIns="31429" rIns="62857" bIns="31429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00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200" b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00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1200" b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685177" y="2792046"/>
            <a:ext cx="1578597" cy="432804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  <p:txBody>
          <a:bodyPr wrap="square" lIns="62857" tIns="31429" rIns="62857" bIns="31429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00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200" b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00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1200" b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066413" y="2168278"/>
            <a:ext cx="1578597" cy="432804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  <p:txBody>
          <a:bodyPr wrap="square" lIns="62857" tIns="31429" rIns="62857" bIns="31429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00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200" b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00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1200" b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664484" y="1601215"/>
            <a:ext cx="1578597" cy="432804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  <p:txBody>
          <a:bodyPr wrap="square" lIns="62857" tIns="31429" rIns="62857" bIns="31429">
            <a:spAutoFit/>
          </a:bodyPr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00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200" b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200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1200" b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1019566" y="1761012"/>
            <a:ext cx="2544687" cy="905004"/>
          </a:xfrm>
          <a:prstGeom prst="rect">
            <a:avLst/>
          </a:prstGeom>
        </p:spPr>
        <p:txBody>
          <a:bodyPr lIns="68563" tIns="34281" rIns="68563" bIns="34281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30000"/>
              </a:lnSpc>
              <a:spcAft>
                <a:spcPts val="0"/>
              </a:spcAft>
              <a:buNone/>
            </a:pPr>
            <a:r>
              <a:rPr lang="zh-CN" altLang="en-US" sz="975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您的内容打在这里，或者通过复制您的文本后，在此框中选择粘贴，并选择只保留文字。在此录入上述图表的综合描述说明。</a:t>
            </a:r>
            <a:endParaRPr lang="en-US" sz="975" b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itle 13"/>
          <p:cNvSpPr txBox="1"/>
          <p:nvPr/>
        </p:nvSpPr>
        <p:spPr>
          <a:xfrm>
            <a:off x="1041809" y="1381648"/>
            <a:ext cx="2162537" cy="439135"/>
          </a:xfrm>
          <a:prstGeom prst="rect">
            <a:avLst/>
          </a:prstGeom>
        </p:spPr>
        <p:txBody>
          <a:bodyPr vert="horz" lIns="68563" tIns="34281" rIns="68563" bIns="34281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zh-CN" altLang="en-US" sz="142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添加标题内容文字</a:t>
            </a:r>
            <a:endParaRPr lang="en-US" sz="142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5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8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245" y="275882"/>
            <a:ext cx="1275751" cy="507687"/>
          </a:xfrm>
          <a:prstGeom prst="rect">
            <a:avLst/>
          </a:prstGeom>
          <a:noFill/>
        </p:spPr>
        <p:txBody>
          <a:bodyPr wrap="square" lIns="91425" tIns="45712" rIns="91425" bIns="45712" rtlCol="0">
            <a:spAutoFit/>
          </a:bodyPr>
          <a:lstStyle/>
          <a:p>
            <a:r>
              <a:rPr lang="en-US" altLang="zh-CN" sz="2700" b="1" spc="-112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2700" b="1" spc="-112" dirty="0">
              <a:solidFill>
                <a:srgbClr val="C00000"/>
              </a:solidFill>
              <a:effectLst/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74308" y="529726"/>
            <a:ext cx="7442449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原创设计师QQ598969553            _19"/>
          <p:cNvSpPr txBox="1"/>
          <p:nvPr/>
        </p:nvSpPr>
        <p:spPr>
          <a:xfrm>
            <a:off x="70455" y="129086"/>
            <a:ext cx="2465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 rot="5400000">
            <a:off x="1808384" y="2817040"/>
            <a:ext cx="2677771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rot="5400000">
            <a:off x="4312846" y="2817040"/>
            <a:ext cx="2677771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11 Rectángulo"/>
          <p:cNvSpPr/>
          <p:nvPr/>
        </p:nvSpPr>
        <p:spPr>
          <a:xfrm>
            <a:off x="869573" y="1478155"/>
            <a:ext cx="1975494" cy="787841"/>
          </a:xfrm>
          <a:prstGeom prst="rect">
            <a:avLst/>
          </a:prstGeom>
          <a:solidFill>
            <a:srgbClr val="C00000"/>
          </a:solidFill>
          <a:ln w="63500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68554" tIns="34276" rIns="68554" bIns="34276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3765"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>
              <a:defRPr/>
            </a:pPr>
            <a:r>
              <a:rPr lang="zh-CN" altLang="en-US" sz="1125" b="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点击此处添加文字内容</a:t>
            </a:r>
            <a:endParaRPr lang="en-US" altLang="zh-CN" sz="1125" b="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69576" y="2732495"/>
            <a:ext cx="1832851" cy="969130"/>
            <a:chOff x="503238" y="2548492"/>
            <a:chExt cx="2191599" cy="969130"/>
          </a:xfrm>
        </p:grpSpPr>
        <p:sp>
          <p:nvSpPr>
            <p:cNvPr id="32" name="矩形 31"/>
            <p:cNvSpPr/>
            <p:nvPr/>
          </p:nvSpPr>
          <p:spPr>
            <a:xfrm>
              <a:off x="503238" y="2548492"/>
              <a:ext cx="1186859" cy="3347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defTabSz="913765" eaLnBrk="0" hangingPunct="0">
                <a:defRPr/>
              </a:pPr>
              <a:r>
                <a:rPr lang="zh-CN" altLang="en-US" sz="1575" b="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575" b="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503238" y="2905916"/>
              <a:ext cx="2191599" cy="6117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3765"/>
              <a:r>
                <a:rPr lang="zh-CN" altLang="en-US" sz="1125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亮亮图文旗舰店</a:t>
              </a:r>
              <a:r>
                <a:rPr lang="en-US" altLang="zh-CN" sz="1125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https://liangliangtuwen.tmall.com/</a:t>
              </a:r>
              <a:endParaRPr lang="en-US" altLang="zh-CN" sz="1125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42 Rectángulo"/>
          <p:cNvSpPr/>
          <p:nvPr/>
        </p:nvSpPr>
        <p:spPr>
          <a:xfrm>
            <a:off x="3393576" y="1478157"/>
            <a:ext cx="1975495" cy="787841"/>
          </a:xfrm>
          <a:prstGeom prst="rect">
            <a:avLst/>
          </a:prstGeom>
          <a:solidFill>
            <a:srgbClr val="C00000"/>
          </a:solidFill>
          <a:ln w="63500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68554" tIns="34276" rIns="68554" bIns="34276" anchor="ctr"/>
          <a:lstStyle/>
          <a:p>
            <a:pPr defTabSz="913765" eaLnBrk="0" hangingPunct="0"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>
              <a:defRPr/>
            </a:pPr>
            <a:r>
              <a:rPr lang="zh-CN" altLang="en-US" sz="1125" b="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点击此处添加文字内容</a:t>
            </a:r>
            <a:endParaRPr lang="en-US" altLang="zh-CN" sz="1125" b="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393577" y="2732496"/>
            <a:ext cx="1832851" cy="969131"/>
            <a:chOff x="471218" y="2548491"/>
            <a:chExt cx="2191599" cy="969131"/>
          </a:xfrm>
        </p:grpSpPr>
        <p:sp>
          <p:nvSpPr>
            <p:cNvPr id="36" name="矩形 35"/>
            <p:cNvSpPr/>
            <p:nvPr/>
          </p:nvSpPr>
          <p:spPr>
            <a:xfrm>
              <a:off x="471218" y="2548491"/>
              <a:ext cx="1186859" cy="3347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defTabSz="913765" eaLnBrk="0" hangingPunct="0">
                <a:defRPr/>
              </a:pPr>
              <a:r>
                <a:rPr lang="zh-CN" altLang="en-US" sz="1575" b="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575" b="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471218" y="2905916"/>
              <a:ext cx="2191599" cy="6117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3765"/>
              <a:r>
                <a:rPr lang="zh-CN" altLang="en-US" sz="1125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亮亮图文旗舰店</a:t>
              </a:r>
              <a:r>
                <a:rPr lang="en-US" altLang="zh-CN" sz="1125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https://liangliangtuwen.tmall.com/</a:t>
              </a:r>
              <a:endParaRPr lang="en-US" altLang="zh-CN" sz="1125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51 Rectángulo"/>
          <p:cNvSpPr/>
          <p:nvPr/>
        </p:nvSpPr>
        <p:spPr>
          <a:xfrm>
            <a:off x="5906357" y="1478158"/>
            <a:ext cx="1976817" cy="787839"/>
          </a:xfrm>
          <a:prstGeom prst="rect">
            <a:avLst/>
          </a:prstGeom>
          <a:solidFill>
            <a:srgbClr val="C00000"/>
          </a:solidFill>
          <a:ln w="63500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68554" tIns="34276" rIns="68554" bIns="34276" anchor="ctr"/>
          <a:lstStyle/>
          <a:p>
            <a:pPr defTabSz="913765" eaLnBrk="0" hangingPunct="0">
              <a:defRPr/>
            </a:pPr>
            <a:r>
              <a:rPr lang="zh-CN" altLang="en-US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>
              <a:defRPr/>
            </a:pPr>
            <a:r>
              <a:rPr lang="zh-CN" altLang="en-US" sz="1125" b="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点击此处添加文字内容</a:t>
            </a:r>
            <a:endParaRPr lang="en-US" altLang="zh-CN" sz="1125" b="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5906357" y="2732496"/>
            <a:ext cx="1832851" cy="969131"/>
            <a:chOff x="467746" y="2548491"/>
            <a:chExt cx="2191599" cy="969131"/>
          </a:xfrm>
        </p:grpSpPr>
        <p:sp>
          <p:nvSpPr>
            <p:cNvPr id="40" name="矩形 39"/>
            <p:cNvSpPr/>
            <p:nvPr/>
          </p:nvSpPr>
          <p:spPr>
            <a:xfrm>
              <a:off x="467746" y="2548491"/>
              <a:ext cx="1186859" cy="3347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defTabSz="913765" eaLnBrk="0" hangingPunct="0">
                <a:defRPr/>
              </a:pPr>
              <a:r>
                <a:rPr lang="zh-CN" altLang="en-US" sz="1575" b="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575" b="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467746" y="2905916"/>
              <a:ext cx="2191599" cy="6117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3765"/>
              <a:r>
                <a:rPr lang="zh-CN" altLang="en-US" sz="1125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亮亮图文旗舰店</a:t>
              </a:r>
              <a:r>
                <a:rPr lang="en-US" altLang="zh-CN" sz="1125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https://liangliangtuwen.tmall.com/</a:t>
              </a:r>
              <a:endParaRPr lang="en-US" altLang="zh-CN" sz="1125" b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5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5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85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5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85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35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0" grpId="0" animBg="1"/>
      <p:bldP spid="34" grpId="0" animBg="1"/>
      <p:bldP spid="3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245" y="275882"/>
            <a:ext cx="1275751" cy="507687"/>
          </a:xfrm>
          <a:prstGeom prst="rect">
            <a:avLst/>
          </a:prstGeom>
          <a:noFill/>
        </p:spPr>
        <p:txBody>
          <a:bodyPr wrap="square" lIns="91425" tIns="45712" rIns="91425" bIns="45712" rtlCol="0">
            <a:spAutoFit/>
          </a:bodyPr>
          <a:lstStyle/>
          <a:p>
            <a:r>
              <a:rPr lang="en-US" altLang="zh-CN" sz="2700" b="1" spc="-112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2700" b="1" spc="-112" dirty="0">
              <a:solidFill>
                <a:srgbClr val="C00000"/>
              </a:solidFill>
              <a:effectLst/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74308" y="529726"/>
            <a:ext cx="7442449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原创设计师QQ598969553            _19"/>
          <p:cNvSpPr txBox="1"/>
          <p:nvPr/>
        </p:nvSpPr>
        <p:spPr>
          <a:xfrm>
            <a:off x="70455" y="129086"/>
            <a:ext cx="2465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23"/>
          <p:cNvSpPr/>
          <p:nvPr/>
        </p:nvSpPr>
        <p:spPr bwMode="auto">
          <a:xfrm>
            <a:off x="5027151" y="3266380"/>
            <a:ext cx="1245612" cy="1113370"/>
          </a:xfrm>
          <a:custGeom>
            <a:avLst/>
            <a:gdLst>
              <a:gd name="T0" fmla="*/ 167 w 511"/>
              <a:gd name="T1" fmla="*/ 459 h 459"/>
              <a:gd name="T2" fmla="*/ 101 w 511"/>
              <a:gd name="T3" fmla="*/ 420 h 459"/>
              <a:gd name="T4" fmla="*/ 12 w 511"/>
              <a:gd name="T5" fmla="*/ 267 h 459"/>
              <a:gd name="T6" fmla="*/ 12 w 511"/>
              <a:gd name="T7" fmla="*/ 191 h 459"/>
              <a:gd name="T8" fmla="*/ 101 w 511"/>
              <a:gd name="T9" fmla="*/ 38 h 459"/>
              <a:gd name="T10" fmla="*/ 167 w 511"/>
              <a:gd name="T11" fmla="*/ 0 h 459"/>
              <a:gd name="T12" fmla="*/ 344 w 511"/>
              <a:gd name="T13" fmla="*/ 0 h 459"/>
              <a:gd name="T14" fmla="*/ 410 w 511"/>
              <a:gd name="T15" fmla="*/ 38 h 459"/>
              <a:gd name="T16" fmla="*/ 498 w 511"/>
              <a:gd name="T17" fmla="*/ 191 h 459"/>
              <a:gd name="T18" fmla="*/ 498 w 511"/>
              <a:gd name="T19" fmla="*/ 267 h 459"/>
              <a:gd name="T20" fmla="*/ 410 w 511"/>
              <a:gd name="T21" fmla="*/ 420 h 459"/>
              <a:gd name="T22" fmla="*/ 344 w 511"/>
              <a:gd name="T23" fmla="*/ 459 h 459"/>
              <a:gd name="T24" fmla="*/ 167 w 511"/>
              <a:gd name="T25" fmla="*/ 459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11" h="459">
                <a:moveTo>
                  <a:pt x="167" y="459"/>
                </a:moveTo>
                <a:cubicBezTo>
                  <a:pt x="141" y="459"/>
                  <a:pt x="113" y="443"/>
                  <a:pt x="101" y="420"/>
                </a:cubicBezTo>
                <a:cubicBezTo>
                  <a:pt x="12" y="267"/>
                  <a:pt x="12" y="267"/>
                  <a:pt x="12" y="267"/>
                </a:cubicBezTo>
                <a:cubicBezTo>
                  <a:pt x="0" y="245"/>
                  <a:pt x="0" y="213"/>
                  <a:pt x="12" y="191"/>
                </a:cubicBezTo>
                <a:cubicBezTo>
                  <a:pt x="101" y="38"/>
                  <a:pt x="101" y="38"/>
                  <a:pt x="101" y="38"/>
                </a:cubicBezTo>
                <a:cubicBezTo>
                  <a:pt x="113" y="16"/>
                  <a:pt x="141" y="0"/>
                  <a:pt x="167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69" y="0"/>
                  <a:pt x="397" y="16"/>
                  <a:pt x="410" y="38"/>
                </a:cubicBezTo>
                <a:cubicBezTo>
                  <a:pt x="498" y="191"/>
                  <a:pt x="498" y="191"/>
                  <a:pt x="498" y="191"/>
                </a:cubicBezTo>
                <a:cubicBezTo>
                  <a:pt x="511" y="213"/>
                  <a:pt x="511" y="245"/>
                  <a:pt x="498" y="267"/>
                </a:cubicBezTo>
                <a:cubicBezTo>
                  <a:pt x="410" y="420"/>
                  <a:pt x="410" y="420"/>
                  <a:pt x="410" y="420"/>
                </a:cubicBezTo>
                <a:cubicBezTo>
                  <a:pt x="397" y="443"/>
                  <a:pt x="369" y="459"/>
                  <a:pt x="344" y="459"/>
                </a:cubicBezTo>
                <a:lnTo>
                  <a:pt x="167" y="459"/>
                </a:lnTo>
                <a:close/>
              </a:path>
            </a:pathLst>
          </a:custGeom>
          <a:solidFill>
            <a:srgbClr val="C00000"/>
          </a:solidFill>
          <a:ln w="28575" cap="flat">
            <a:gradFill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rgbClr val="000000">
                <a:lumMod val="85000"/>
                <a:lumOff val="15000"/>
                <a:alpha val="28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0" kern="0">
              <a:solidFill>
                <a:srgbClr val="0547A1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8" name="Freeform 23"/>
          <p:cNvSpPr/>
          <p:nvPr/>
        </p:nvSpPr>
        <p:spPr bwMode="auto">
          <a:xfrm>
            <a:off x="2813101" y="1283258"/>
            <a:ext cx="1245612" cy="1113370"/>
          </a:xfrm>
          <a:custGeom>
            <a:avLst/>
            <a:gdLst>
              <a:gd name="T0" fmla="*/ 167 w 511"/>
              <a:gd name="T1" fmla="*/ 459 h 459"/>
              <a:gd name="T2" fmla="*/ 101 w 511"/>
              <a:gd name="T3" fmla="*/ 420 h 459"/>
              <a:gd name="T4" fmla="*/ 12 w 511"/>
              <a:gd name="T5" fmla="*/ 267 h 459"/>
              <a:gd name="T6" fmla="*/ 12 w 511"/>
              <a:gd name="T7" fmla="*/ 191 h 459"/>
              <a:gd name="T8" fmla="*/ 101 w 511"/>
              <a:gd name="T9" fmla="*/ 38 h 459"/>
              <a:gd name="T10" fmla="*/ 167 w 511"/>
              <a:gd name="T11" fmla="*/ 0 h 459"/>
              <a:gd name="T12" fmla="*/ 344 w 511"/>
              <a:gd name="T13" fmla="*/ 0 h 459"/>
              <a:gd name="T14" fmla="*/ 410 w 511"/>
              <a:gd name="T15" fmla="*/ 38 h 459"/>
              <a:gd name="T16" fmla="*/ 498 w 511"/>
              <a:gd name="T17" fmla="*/ 191 h 459"/>
              <a:gd name="T18" fmla="*/ 498 w 511"/>
              <a:gd name="T19" fmla="*/ 267 h 459"/>
              <a:gd name="T20" fmla="*/ 410 w 511"/>
              <a:gd name="T21" fmla="*/ 420 h 459"/>
              <a:gd name="T22" fmla="*/ 344 w 511"/>
              <a:gd name="T23" fmla="*/ 459 h 459"/>
              <a:gd name="T24" fmla="*/ 167 w 511"/>
              <a:gd name="T25" fmla="*/ 459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11" h="459">
                <a:moveTo>
                  <a:pt x="167" y="459"/>
                </a:moveTo>
                <a:cubicBezTo>
                  <a:pt x="141" y="459"/>
                  <a:pt x="113" y="443"/>
                  <a:pt x="101" y="420"/>
                </a:cubicBezTo>
                <a:cubicBezTo>
                  <a:pt x="12" y="267"/>
                  <a:pt x="12" y="267"/>
                  <a:pt x="12" y="267"/>
                </a:cubicBezTo>
                <a:cubicBezTo>
                  <a:pt x="0" y="245"/>
                  <a:pt x="0" y="213"/>
                  <a:pt x="12" y="191"/>
                </a:cubicBezTo>
                <a:cubicBezTo>
                  <a:pt x="101" y="38"/>
                  <a:pt x="101" y="38"/>
                  <a:pt x="101" y="38"/>
                </a:cubicBezTo>
                <a:cubicBezTo>
                  <a:pt x="113" y="16"/>
                  <a:pt x="141" y="0"/>
                  <a:pt x="167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69" y="0"/>
                  <a:pt x="397" y="16"/>
                  <a:pt x="410" y="38"/>
                </a:cubicBezTo>
                <a:cubicBezTo>
                  <a:pt x="498" y="191"/>
                  <a:pt x="498" y="191"/>
                  <a:pt x="498" y="191"/>
                </a:cubicBezTo>
                <a:cubicBezTo>
                  <a:pt x="511" y="213"/>
                  <a:pt x="511" y="245"/>
                  <a:pt x="498" y="267"/>
                </a:cubicBezTo>
                <a:cubicBezTo>
                  <a:pt x="410" y="420"/>
                  <a:pt x="410" y="420"/>
                  <a:pt x="410" y="420"/>
                </a:cubicBezTo>
                <a:cubicBezTo>
                  <a:pt x="397" y="443"/>
                  <a:pt x="369" y="459"/>
                  <a:pt x="344" y="459"/>
                </a:cubicBezTo>
                <a:lnTo>
                  <a:pt x="167" y="459"/>
                </a:lnTo>
                <a:close/>
              </a:path>
            </a:pathLst>
          </a:custGeom>
          <a:solidFill>
            <a:srgbClr val="C00000"/>
          </a:solidFill>
          <a:ln w="28575" cap="flat">
            <a:gradFill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rgbClr val="000000">
                <a:lumMod val="85000"/>
                <a:lumOff val="15000"/>
                <a:alpha val="28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0" kern="0">
              <a:solidFill>
                <a:srgbClr val="0547A1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9" name="Freeform 23"/>
          <p:cNvSpPr/>
          <p:nvPr/>
        </p:nvSpPr>
        <p:spPr bwMode="auto">
          <a:xfrm>
            <a:off x="5027151" y="1283258"/>
            <a:ext cx="1245612" cy="1113370"/>
          </a:xfrm>
          <a:custGeom>
            <a:avLst/>
            <a:gdLst>
              <a:gd name="T0" fmla="*/ 167 w 511"/>
              <a:gd name="T1" fmla="*/ 459 h 459"/>
              <a:gd name="T2" fmla="*/ 101 w 511"/>
              <a:gd name="T3" fmla="*/ 420 h 459"/>
              <a:gd name="T4" fmla="*/ 12 w 511"/>
              <a:gd name="T5" fmla="*/ 267 h 459"/>
              <a:gd name="T6" fmla="*/ 12 w 511"/>
              <a:gd name="T7" fmla="*/ 191 h 459"/>
              <a:gd name="T8" fmla="*/ 101 w 511"/>
              <a:gd name="T9" fmla="*/ 38 h 459"/>
              <a:gd name="T10" fmla="*/ 167 w 511"/>
              <a:gd name="T11" fmla="*/ 0 h 459"/>
              <a:gd name="T12" fmla="*/ 344 w 511"/>
              <a:gd name="T13" fmla="*/ 0 h 459"/>
              <a:gd name="T14" fmla="*/ 410 w 511"/>
              <a:gd name="T15" fmla="*/ 38 h 459"/>
              <a:gd name="T16" fmla="*/ 498 w 511"/>
              <a:gd name="T17" fmla="*/ 191 h 459"/>
              <a:gd name="T18" fmla="*/ 498 w 511"/>
              <a:gd name="T19" fmla="*/ 267 h 459"/>
              <a:gd name="T20" fmla="*/ 410 w 511"/>
              <a:gd name="T21" fmla="*/ 420 h 459"/>
              <a:gd name="T22" fmla="*/ 344 w 511"/>
              <a:gd name="T23" fmla="*/ 459 h 459"/>
              <a:gd name="T24" fmla="*/ 167 w 511"/>
              <a:gd name="T25" fmla="*/ 459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11" h="459">
                <a:moveTo>
                  <a:pt x="167" y="459"/>
                </a:moveTo>
                <a:cubicBezTo>
                  <a:pt x="141" y="459"/>
                  <a:pt x="113" y="443"/>
                  <a:pt x="101" y="420"/>
                </a:cubicBezTo>
                <a:cubicBezTo>
                  <a:pt x="12" y="267"/>
                  <a:pt x="12" y="267"/>
                  <a:pt x="12" y="267"/>
                </a:cubicBezTo>
                <a:cubicBezTo>
                  <a:pt x="0" y="245"/>
                  <a:pt x="0" y="213"/>
                  <a:pt x="12" y="191"/>
                </a:cubicBezTo>
                <a:cubicBezTo>
                  <a:pt x="101" y="38"/>
                  <a:pt x="101" y="38"/>
                  <a:pt x="101" y="38"/>
                </a:cubicBezTo>
                <a:cubicBezTo>
                  <a:pt x="113" y="16"/>
                  <a:pt x="141" y="0"/>
                  <a:pt x="167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69" y="0"/>
                  <a:pt x="397" y="16"/>
                  <a:pt x="410" y="38"/>
                </a:cubicBezTo>
                <a:cubicBezTo>
                  <a:pt x="498" y="191"/>
                  <a:pt x="498" y="191"/>
                  <a:pt x="498" y="191"/>
                </a:cubicBezTo>
                <a:cubicBezTo>
                  <a:pt x="511" y="213"/>
                  <a:pt x="511" y="245"/>
                  <a:pt x="498" y="267"/>
                </a:cubicBezTo>
                <a:cubicBezTo>
                  <a:pt x="410" y="420"/>
                  <a:pt x="410" y="420"/>
                  <a:pt x="410" y="420"/>
                </a:cubicBezTo>
                <a:cubicBezTo>
                  <a:pt x="397" y="443"/>
                  <a:pt x="369" y="459"/>
                  <a:pt x="344" y="459"/>
                </a:cubicBezTo>
                <a:lnTo>
                  <a:pt x="167" y="459"/>
                </a:lnTo>
                <a:close/>
              </a:path>
            </a:pathLst>
          </a:custGeom>
          <a:solidFill>
            <a:srgbClr val="C00000"/>
          </a:solidFill>
          <a:ln w="28575" cap="flat">
            <a:gradFill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rgbClr val="000000">
                <a:lumMod val="85000"/>
                <a:lumOff val="15000"/>
                <a:alpha val="28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0" kern="0">
              <a:solidFill>
                <a:srgbClr val="0547A1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10" name="Freeform 23"/>
          <p:cNvSpPr/>
          <p:nvPr/>
        </p:nvSpPr>
        <p:spPr bwMode="auto">
          <a:xfrm>
            <a:off x="2813101" y="3286617"/>
            <a:ext cx="1245612" cy="1113370"/>
          </a:xfrm>
          <a:custGeom>
            <a:avLst/>
            <a:gdLst>
              <a:gd name="T0" fmla="*/ 167 w 511"/>
              <a:gd name="T1" fmla="*/ 459 h 459"/>
              <a:gd name="T2" fmla="*/ 101 w 511"/>
              <a:gd name="T3" fmla="*/ 420 h 459"/>
              <a:gd name="T4" fmla="*/ 12 w 511"/>
              <a:gd name="T5" fmla="*/ 267 h 459"/>
              <a:gd name="T6" fmla="*/ 12 w 511"/>
              <a:gd name="T7" fmla="*/ 191 h 459"/>
              <a:gd name="T8" fmla="*/ 101 w 511"/>
              <a:gd name="T9" fmla="*/ 38 h 459"/>
              <a:gd name="T10" fmla="*/ 167 w 511"/>
              <a:gd name="T11" fmla="*/ 0 h 459"/>
              <a:gd name="T12" fmla="*/ 344 w 511"/>
              <a:gd name="T13" fmla="*/ 0 h 459"/>
              <a:gd name="T14" fmla="*/ 410 w 511"/>
              <a:gd name="T15" fmla="*/ 38 h 459"/>
              <a:gd name="T16" fmla="*/ 498 w 511"/>
              <a:gd name="T17" fmla="*/ 191 h 459"/>
              <a:gd name="T18" fmla="*/ 498 w 511"/>
              <a:gd name="T19" fmla="*/ 267 h 459"/>
              <a:gd name="T20" fmla="*/ 410 w 511"/>
              <a:gd name="T21" fmla="*/ 420 h 459"/>
              <a:gd name="T22" fmla="*/ 344 w 511"/>
              <a:gd name="T23" fmla="*/ 459 h 459"/>
              <a:gd name="T24" fmla="*/ 167 w 511"/>
              <a:gd name="T25" fmla="*/ 459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11" h="459">
                <a:moveTo>
                  <a:pt x="167" y="459"/>
                </a:moveTo>
                <a:cubicBezTo>
                  <a:pt x="141" y="459"/>
                  <a:pt x="113" y="443"/>
                  <a:pt x="101" y="420"/>
                </a:cubicBezTo>
                <a:cubicBezTo>
                  <a:pt x="12" y="267"/>
                  <a:pt x="12" y="267"/>
                  <a:pt x="12" y="267"/>
                </a:cubicBezTo>
                <a:cubicBezTo>
                  <a:pt x="0" y="245"/>
                  <a:pt x="0" y="213"/>
                  <a:pt x="12" y="191"/>
                </a:cubicBezTo>
                <a:cubicBezTo>
                  <a:pt x="101" y="38"/>
                  <a:pt x="101" y="38"/>
                  <a:pt x="101" y="38"/>
                </a:cubicBezTo>
                <a:cubicBezTo>
                  <a:pt x="113" y="16"/>
                  <a:pt x="141" y="0"/>
                  <a:pt x="167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69" y="0"/>
                  <a:pt x="397" y="16"/>
                  <a:pt x="410" y="38"/>
                </a:cubicBezTo>
                <a:cubicBezTo>
                  <a:pt x="498" y="191"/>
                  <a:pt x="498" y="191"/>
                  <a:pt x="498" y="191"/>
                </a:cubicBezTo>
                <a:cubicBezTo>
                  <a:pt x="511" y="213"/>
                  <a:pt x="511" y="245"/>
                  <a:pt x="498" y="267"/>
                </a:cubicBezTo>
                <a:cubicBezTo>
                  <a:pt x="410" y="420"/>
                  <a:pt x="410" y="420"/>
                  <a:pt x="410" y="420"/>
                </a:cubicBezTo>
                <a:cubicBezTo>
                  <a:pt x="397" y="443"/>
                  <a:pt x="369" y="459"/>
                  <a:pt x="344" y="459"/>
                </a:cubicBezTo>
                <a:lnTo>
                  <a:pt x="167" y="459"/>
                </a:lnTo>
                <a:close/>
              </a:path>
            </a:pathLst>
          </a:custGeom>
          <a:solidFill>
            <a:srgbClr val="C00000"/>
          </a:solidFill>
          <a:ln w="28575" cap="flat">
            <a:gradFill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rgbClr val="000000">
                <a:lumMod val="85000"/>
                <a:lumOff val="15000"/>
                <a:alpha val="28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0" kern="0">
              <a:solidFill>
                <a:srgbClr val="0547A1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11" name="Freeform 23"/>
          <p:cNvSpPr/>
          <p:nvPr/>
        </p:nvSpPr>
        <p:spPr bwMode="auto">
          <a:xfrm>
            <a:off x="3946313" y="2362906"/>
            <a:ext cx="1245612" cy="1113370"/>
          </a:xfrm>
          <a:custGeom>
            <a:avLst/>
            <a:gdLst>
              <a:gd name="T0" fmla="*/ 167 w 511"/>
              <a:gd name="T1" fmla="*/ 459 h 459"/>
              <a:gd name="T2" fmla="*/ 101 w 511"/>
              <a:gd name="T3" fmla="*/ 420 h 459"/>
              <a:gd name="T4" fmla="*/ 12 w 511"/>
              <a:gd name="T5" fmla="*/ 267 h 459"/>
              <a:gd name="T6" fmla="*/ 12 w 511"/>
              <a:gd name="T7" fmla="*/ 191 h 459"/>
              <a:gd name="T8" fmla="*/ 101 w 511"/>
              <a:gd name="T9" fmla="*/ 38 h 459"/>
              <a:gd name="T10" fmla="*/ 167 w 511"/>
              <a:gd name="T11" fmla="*/ 0 h 459"/>
              <a:gd name="T12" fmla="*/ 344 w 511"/>
              <a:gd name="T13" fmla="*/ 0 h 459"/>
              <a:gd name="T14" fmla="*/ 410 w 511"/>
              <a:gd name="T15" fmla="*/ 38 h 459"/>
              <a:gd name="T16" fmla="*/ 498 w 511"/>
              <a:gd name="T17" fmla="*/ 191 h 459"/>
              <a:gd name="T18" fmla="*/ 498 w 511"/>
              <a:gd name="T19" fmla="*/ 267 h 459"/>
              <a:gd name="T20" fmla="*/ 410 w 511"/>
              <a:gd name="T21" fmla="*/ 420 h 459"/>
              <a:gd name="T22" fmla="*/ 344 w 511"/>
              <a:gd name="T23" fmla="*/ 459 h 459"/>
              <a:gd name="T24" fmla="*/ 167 w 511"/>
              <a:gd name="T25" fmla="*/ 459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11" h="459">
                <a:moveTo>
                  <a:pt x="167" y="459"/>
                </a:moveTo>
                <a:cubicBezTo>
                  <a:pt x="141" y="459"/>
                  <a:pt x="113" y="443"/>
                  <a:pt x="101" y="420"/>
                </a:cubicBezTo>
                <a:cubicBezTo>
                  <a:pt x="12" y="267"/>
                  <a:pt x="12" y="267"/>
                  <a:pt x="12" y="267"/>
                </a:cubicBezTo>
                <a:cubicBezTo>
                  <a:pt x="0" y="245"/>
                  <a:pt x="0" y="213"/>
                  <a:pt x="12" y="191"/>
                </a:cubicBezTo>
                <a:cubicBezTo>
                  <a:pt x="101" y="38"/>
                  <a:pt x="101" y="38"/>
                  <a:pt x="101" y="38"/>
                </a:cubicBezTo>
                <a:cubicBezTo>
                  <a:pt x="113" y="16"/>
                  <a:pt x="141" y="0"/>
                  <a:pt x="167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69" y="0"/>
                  <a:pt x="397" y="16"/>
                  <a:pt x="410" y="38"/>
                </a:cubicBezTo>
                <a:cubicBezTo>
                  <a:pt x="498" y="191"/>
                  <a:pt x="498" y="191"/>
                  <a:pt x="498" y="191"/>
                </a:cubicBezTo>
                <a:cubicBezTo>
                  <a:pt x="511" y="213"/>
                  <a:pt x="511" y="245"/>
                  <a:pt x="498" y="267"/>
                </a:cubicBezTo>
                <a:cubicBezTo>
                  <a:pt x="410" y="420"/>
                  <a:pt x="410" y="420"/>
                  <a:pt x="410" y="420"/>
                </a:cubicBezTo>
                <a:cubicBezTo>
                  <a:pt x="397" y="443"/>
                  <a:pt x="369" y="459"/>
                  <a:pt x="344" y="459"/>
                </a:cubicBezTo>
                <a:lnTo>
                  <a:pt x="167" y="459"/>
                </a:lnTo>
                <a:close/>
              </a:path>
            </a:pathLst>
          </a:custGeom>
          <a:solidFill>
            <a:srgbClr val="C00000"/>
          </a:solidFill>
          <a:ln w="28575" cap="flat">
            <a:gradFill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rgbClr val="000000">
                <a:lumMod val="85000"/>
                <a:lumOff val="15000"/>
                <a:alpha val="28000"/>
              </a:srgbClr>
            </a:outerShdw>
          </a:effec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0" kern="0">
              <a:solidFill>
                <a:srgbClr val="0547A1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12" name="Rectangle 26"/>
          <p:cNvSpPr>
            <a:spLocks noChangeArrowheads="1"/>
          </p:cNvSpPr>
          <p:nvPr/>
        </p:nvSpPr>
        <p:spPr bwMode="auto">
          <a:xfrm>
            <a:off x="5436789" y="3628185"/>
            <a:ext cx="421910" cy="5538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30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30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 27"/>
          <p:cNvSpPr>
            <a:spLocks noChangeArrowheads="1"/>
          </p:cNvSpPr>
          <p:nvPr/>
        </p:nvSpPr>
        <p:spPr bwMode="auto">
          <a:xfrm>
            <a:off x="3256069" y="3628185"/>
            <a:ext cx="421910" cy="5538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30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30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Rectangle 28"/>
          <p:cNvSpPr>
            <a:spLocks noChangeArrowheads="1"/>
          </p:cNvSpPr>
          <p:nvPr/>
        </p:nvSpPr>
        <p:spPr bwMode="auto">
          <a:xfrm>
            <a:off x="3250118" y="1590307"/>
            <a:ext cx="421910" cy="5538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3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29"/>
          <p:cNvSpPr>
            <a:spLocks noChangeArrowheads="1"/>
          </p:cNvSpPr>
          <p:nvPr/>
        </p:nvSpPr>
        <p:spPr bwMode="auto">
          <a:xfrm>
            <a:off x="6570004" y="1066554"/>
            <a:ext cx="1458178" cy="7936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913765">
              <a:lnSpc>
                <a:spcPct val="150000"/>
              </a:lnSpc>
            </a:pPr>
            <a:r>
              <a:rPr lang="zh-CN" altLang="en-US" sz="105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亮亮图文旗舰店</a:t>
            </a:r>
            <a:r>
              <a:rPr lang="en-US" altLang="zh-CN" sz="105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https://liangliangtuwen.tmall.com/</a:t>
            </a:r>
            <a:endParaRPr lang="zh-CN" altLang="en-US" sz="1050" b="0" dirty="0">
              <a:solidFill>
                <a:prstClr val="white">
                  <a:lumMod val="50000"/>
                </a:prstClr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6" name="Rectangle 30"/>
          <p:cNvSpPr>
            <a:spLocks noChangeArrowheads="1"/>
          </p:cNvSpPr>
          <p:nvPr/>
        </p:nvSpPr>
        <p:spPr bwMode="auto">
          <a:xfrm>
            <a:off x="6570004" y="2956830"/>
            <a:ext cx="1458178" cy="7936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913765">
              <a:lnSpc>
                <a:spcPct val="150000"/>
              </a:lnSpc>
            </a:pPr>
            <a:r>
              <a:rPr lang="zh-CN" altLang="en-US" sz="105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亮亮图文旗舰店</a:t>
            </a:r>
            <a:r>
              <a:rPr lang="en-US" altLang="zh-CN" sz="105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https://liangliangtuwen.tmall.com/</a:t>
            </a:r>
            <a:endParaRPr lang="zh-CN" altLang="en-US" sz="1050" b="0" dirty="0">
              <a:solidFill>
                <a:prstClr val="white">
                  <a:lumMod val="50000"/>
                </a:prstClr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7" name="Rectangle 31"/>
          <p:cNvSpPr>
            <a:spLocks noChangeArrowheads="1"/>
          </p:cNvSpPr>
          <p:nvPr/>
        </p:nvSpPr>
        <p:spPr bwMode="auto">
          <a:xfrm>
            <a:off x="1225336" y="1090362"/>
            <a:ext cx="1458178" cy="7936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913765">
              <a:lnSpc>
                <a:spcPct val="150000"/>
              </a:lnSpc>
            </a:pPr>
            <a:r>
              <a:rPr lang="zh-CN" altLang="en-US" sz="105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亮亮图文旗舰店</a:t>
            </a:r>
            <a:r>
              <a:rPr lang="en-US" altLang="zh-CN" sz="105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https://liangliangtuwen.tmall.com/</a:t>
            </a:r>
            <a:endParaRPr lang="zh-CN" altLang="en-US" sz="1050" b="0" dirty="0">
              <a:solidFill>
                <a:prstClr val="white">
                  <a:lumMod val="50000"/>
                </a:prstClr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8" name="Rectangle 32"/>
          <p:cNvSpPr>
            <a:spLocks noChangeArrowheads="1"/>
          </p:cNvSpPr>
          <p:nvPr/>
        </p:nvSpPr>
        <p:spPr bwMode="auto">
          <a:xfrm>
            <a:off x="1225336" y="2956830"/>
            <a:ext cx="1458178" cy="7936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913765">
              <a:lnSpc>
                <a:spcPct val="150000"/>
              </a:lnSpc>
            </a:pPr>
            <a:r>
              <a:rPr lang="zh-CN" altLang="en-US" sz="105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亮亮图文旗舰店</a:t>
            </a:r>
            <a:r>
              <a:rPr lang="en-US" altLang="zh-CN" sz="105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https://liangliangtuwen.tmall.com/</a:t>
            </a:r>
            <a:endParaRPr lang="zh-CN" altLang="en-US" sz="1050" b="0" dirty="0">
              <a:solidFill>
                <a:prstClr val="white">
                  <a:lumMod val="50000"/>
                </a:prstClr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9" name="Rectangle 33"/>
          <p:cNvSpPr>
            <a:spLocks noChangeArrowheads="1"/>
          </p:cNvSpPr>
          <p:nvPr/>
        </p:nvSpPr>
        <p:spPr bwMode="auto">
          <a:xfrm>
            <a:off x="5436789" y="1576023"/>
            <a:ext cx="421910" cy="5538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30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30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Line 548"/>
          <p:cNvSpPr>
            <a:spLocks noChangeShapeType="1"/>
          </p:cNvSpPr>
          <p:nvPr/>
        </p:nvSpPr>
        <p:spPr bwMode="auto">
          <a:xfrm>
            <a:off x="1008692" y="2386651"/>
            <a:ext cx="1890275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 type="stealth" w="med" len="med"/>
            <a:tailEnd type="oval" w="med" len="med"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0" kern="0">
              <a:solidFill>
                <a:srgbClr val="0547A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1" name="Line 548"/>
          <p:cNvSpPr>
            <a:spLocks noChangeShapeType="1"/>
          </p:cNvSpPr>
          <p:nvPr/>
        </p:nvSpPr>
        <p:spPr bwMode="auto">
          <a:xfrm>
            <a:off x="6246230" y="4275735"/>
            <a:ext cx="1890275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 type="oval" w="med" len="med"/>
            <a:tailEnd type="stealth" w="med" len="med"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0" kern="0">
              <a:solidFill>
                <a:srgbClr val="0547A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2" name="Line 548"/>
          <p:cNvSpPr>
            <a:spLocks noChangeShapeType="1"/>
          </p:cNvSpPr>
          <p:nvPr/>
        </p:nvSpPr>
        <p:spPr bwMode="auto">
          <a:xfrm>
            <a:off x="6300985" y="2331895"/>
            <a:ext cx="1890275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 type="oval" w="med" len="med"/>
            <a:tailEnd type="stealth" w="med" len="med"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0" kern="0">
              <a:solidFill>
                <a:srgbClr val="0547A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3" name="Line 548"/>
          <p:cNvSpPr>
            <a:spLocks noChangeShapeType="1"/>
          </p:cNvSpPr>
          <p:nvPr/>
        </p:nvSpPr>
        <p:spPr bwMode="auto">
          <a:xfrm>
            <a:off x="955127" y="4275735"/>
            <a:ext cx="1890275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 type="stealth" w="med" len="med"/>
            <a:tailEnd type="oval" w="med" len="med"/>
          </a:ln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0" kern="0">
              <a:solidFill>
                <a:srgbClr val="0547A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4" name="Text Box 38"/>
          <p:cNvSpPr txBox="1">
            <a:spLocks noChangeArrowheads="1"/>
          </p:cNvSpPr>
          <p:nvPr/>
        </p:nvSpPr>
        <p:spPr bwMode="auto">
          <a:xfrm>
            <a:off x="4273818" y="2633053"/>
            <a:ext cx="709448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5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50"/>
                            </p:stCondLst>
                            <p:childTnLst>
                              <p:par>
                                <p:cTn id="2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50"/>
                            </p:stCondLst>
                            <p:childTnLst>
                              <p:par>
                                <p:cTn id="3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850"/>
                            </p:stCondLst>
                            <p:childTnLst>
                              <p:par>
                                <p:cTn id="3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85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35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850"/>
                            </p:stCondLst>
                            <p:childTnLst>
                              <p:par>
                                <p:cTn id="5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850"/>
                            </p:stCondLst>
                            <p:childTnLst>
                              <p:par>
                                <p:cTn id="6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350"/>
                            </p:stCondLst>
                            <p:childTnLst>
                              <p:par>
                                <p:cTn id="7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850"/>
                            </p:stCondLst>
                            <p:childTnLst>
                              <p:par>
                                <p:cTn id="7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850"/>
                            </p:stCondLst>
                            <p:childTnLst>
                              <p:par>
                                <p:cTn id="8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350"/>
                            </p:stCondLst>
                            <p:childTnLst>
                              <p:par>
                                <p:cTn id="9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850"/>
                            </p:stCondLst>
                            <p:childTnLst>
                              <p:par>
                                <p:cTn id="9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61245" y="275882"/>
            <a:ext cx="1275751" cy="507687"/>
          </a:xfrm>
          <a:prstGeom prst="rect">
            <a:avLst/>
          </a:prstGeom>
          <a:noFill/>
        </p:spPr>
        <p:txBody>
          <a:bodyPr wrap="square" lIns="91425" tIns="45712" rIns="91425" bIns="45712" rtlCol="0">
            <a:spAutoFit/>
          </a:bodyPr>
          <a:lstStyle/>
          <a:p>
            <a:r>
              <a:rPr lang="en-US" altLang="zh-CN" sz="2700" b="1" spc="-112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2700" b="1" spc="-112" dirty="0">
              <a:solidFill>
                <a:srgbClr val="C00000"/>
              </a:solidFill>
              <a:effectLst/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74308" y="529726"/>
            <a:ext cx="7442449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原创设计师QQ598969553            _19"/>
          <p:cNvSpPr txBox="1"/>
          <p:nvPr/>
        </p:nvSpPr>
        <p:spPr>
          <a:xfrm>
            <a:off x="70455" y="129086"/>
            <a:ext cx="2465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Shape 1624"/>
          <p:cNvSpPr/>
          <p:nvPr/>
        </p:nvSpPr>
        <p:spPr>
          <a:xfrm>
            <a:off x="1960782" y="1678088"/>
            <a:ext cx="5194328" cy="2909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rgbClr val="C00000"/>
          </a:solidFill>
          <a:ln w="38100">
            <a:solidFill>
              <a:schemeClr val="bg1"/>
            </a:solidFill>
            <a:miter lim="400000"/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lIns="0" tIns="0" rIns="0" bIns="0"/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endParaRPr sz="1275" b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8" name="Text Placeholder 3"/>
          <p:cNvSpPr txBox="1"/>
          <p:nvPr/>
        </p:nvSpPr>
        <p:spPr>
          <a:xfrm>
            <a:off x="469029" y="2982051"/>
            <a:ext cx="1563820" cy="306559"/>
          </a:xfrm>
          <a:prstGeom prst="rect">
            <a:avLst/>
          </a:prstGeom>
        </p:spPr>
        <p:txBody>
          <a:bodyPr lIns="91417" tIns="45708" rIns="91417" bIns="45708"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spcAft>
                <a:spcPts val="0"/>
              </a:spcAft>
              <a:buNone/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 Placeholder 4"/>
          <p:cNvSpPr txBox="1"/>
          <p:nvPr/>
        </p:nvSpPr>
        <p:spPr>
          <a:xfrm>
            <a:off x="541010" y="3288010"/>
            <a:ext cx="1541790" cy="547390"/>
          </a:xfrm>
          <a:prstGeom prst="rect">
            <a:avLst/>
          </a:prstGeom>
        </p:spPr>
        <p:txBody>
          <a:bodyPr lIns="91417" tIns="45708" rIns="91417" bIns="45708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None/>
            </a:pPr>
            <a:r>
              <a:rPr lang="zh-CN" altLang="en-US" sz="975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亮亮图文旗舰店</a:t>
            </a:r>
            <a:r>
              <a:rPr lang="en-US" altLang="zh-CN" sz="975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https://liangliangtuwen.tmall.com/</a:t>
            </a:r>
            <a:endParaRPr lang="en-US" altLang="zh-CN" sz="975" b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Shape 1626"/>
          <p:cNvSpPr/>
          <p:nvPr/>
        </p:nvSpPr>
        <p:spPr>
          <a:xfrm flipV="1">
            <a:off x="2347680" y="3142181"/>
            <a:ext cx="1" cy="1040216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9045" tIns="19045" rIns="19045" bIns="19045" anchor="ctr"/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endParaRPr sz="1275" b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1" name="Shape 1627"/>
          <p:cNvSpPr/>
          <p:nvPr/>
        </p:nvSpPr>
        <p:spPr>
          <a:xfrm flipV="1">
            <a:off x="3343511" y="2006195"/>
            <a:ext cx="1" cy="1477275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9045" tIns="19045" rIns="19045" bIns="19045" anchor="ctr"/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endParaRPr sz="1275" b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2" name="Shape 1628"/>
          <p:cNvSpPr/>
          <p:nvPr/>
        </p:nvSpPr>
        <p:spPr>
          <a:xfrm flipV="1">
            <a:off x="4303616" y="1502839"/>
            <a:ext cx="1" cy="1537162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9045" tIns="19045" rIns="19045" bIns="19045" anchor="ctr"/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endParaRPr sz="1275" b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3" name="Shape 1629"/>
          <p:cNvSpPr/>
          <p:nvPr/>
        </p:nvSpPr>
        <p:spPr>
          <a:xfrm flipV="1">
            <a:off x="5648821" y="2622675"/>
            <a:ext cx="1" cy="1020713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9045" tIns="19045" rIns="19045" bIns="19045" anchor="ctr"/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endParaRPr sz="1275" b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4" name="Shape 1630"/>
          <p:cNvSpPr/>
          <p:nvPr/>
        </p:nvSpPr>
        <p:spPr>
          <a:xfrm>
            <a:off x="2178980" y="2953340"/>
            <a:ext cx="358794" cy="358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C00000"/>
          </a:solidFill>
          <a:ln w="38100" cap="flat">
            <a:solidFill>
              <a:schemeClr val="bg1"/>
            </a:solidFill>
            <a:miter lim="400000"/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14284" tIns="14284" rIns="14284" bIns="14284" numCol="1" anchor="ctr">
            <a:no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endParaRPr sz="1275" b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5" name="Shape 1636"/>
          <p:cNvSpPr/>
          <p:nvPr/>
        </p:nvSpPr>
        <p:spPr>
          <a:xfrm>
            <a:off x="3172306" y="1801462"/>
            <a:ext cx="358795" cy="358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C00000"/>
          </a:solidFill>
          <a:ln w="38100" cap="flat">
            <a:solidFill>
              <a:schemeClr val="bg1"/>
            </a:solidFill>
            <a:miter lim="400000"/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14284" tIns="14284" rIns="14284" bIns="14284" numCol="1" anchor="ctr">
            <a:no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endParaRPr sz="1275" b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6" name="Shape 1642"/>
          <p:cNvSpPr/>
          <p:nvPr/>
        </p:nvSpPr>
        <p:spPr>
          <a:xfrm>
            <a:off x="4137035" y="1173198"/>
            <a:ext cx="358795" cy="358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C00000"/>
          </a:solidFill>
          <a:ln w="38100" cap="flat">
            <a:solidFill>
              <a:schemeClr val="bg1"/>
            </a:solidFill>
            <a:miter lim="400000"/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14284" tIns="14284" rIns="14284" bIns="14284" numCol="1" anchor="ctr">
            <a:no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endParaRPr sz="1275" b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7" name="Shape 1648"/>
          <p:cNvSpPr/>
          <p:nvPr/>
        </p:nvSpPr>
        <p:spPr>
          <a:xfrm>
            <a:off x="5478788" y="3483472"/>
            <a:ext cx="358795" cy="358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C00000"/>
          </a:solidFill>
          <a:ln w="38100" cap="flat">
            <a:solidFill>
              <a:schemeClr val="bg1"/>
            </a:solidFill>
            <a:miter lim="400000"/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14284" tIns="14284" rIns="14284" bIns="14284" numCol="1" anchor="ctr">
            <a:noAutofit/>
          </a:bodyPr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endParaRPr sz="1275" b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8" name="Shape 1653"/>
          <p:cNvSpPr/>
          <p:nvPr/>
        </p:nvSpPr>
        <p:spPr>
          <a:xfrm>
            <a:off x="2304364" y="4145234"/>
            <a:ext cx="86629" cy="866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endParaRPr sz="1275" b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9" name="Shape 1654"/>
          <p:cNvSpPr/>
          <p:nvPr/>
        </p:nvSpPr>
        <p:spPr>
          <a:xfrm>
            <a:off x="3276124" y="3417899"/>
            <a:ext cx="134775" cy="1348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endParaRPr sz="1275" b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0" name="Shape 1655"/>
          <p:cNvSpPr/>
          <p:nvPr/>
        </p:nvSpPr>
        <p:spPr>
          <a:xfrm>
            <a:off x="4216995" y="2956064"/>
            <a:ext cx="173242" cy="1733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endParaRPr sz="1275" b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1" name="Shape 1656"/>
          <p:cNvSpPr/>
          <p:nvPr/>
        </p:nvSpPr>
        <p:spPr>
          <a:xfrm>
            <a:off x="5539365" y="2517643"/>
            <a:ext cx="214235" cy="2143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endParaRPr sz="1275" b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2" name="Text Placeholder 3"/>
          <p:cNvSpPr txBox="1"/>
          <p:nvPr/>
        </p:nvSpPr>
        <p:spPr>
          <a:xfrm>
            <a:off x="1332814" y="1842284"/>
            <a:ext cx="1687261" cy="30655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Aft>
                <a:spcPts val="0"/>
              </a:spcAft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 Placeholder 4"/>
          <p:cNvSpPr txBox="1"/>
          <p:nvPr/>
        </p:nvSpPr>
        <p:spPr>
          <a:xfrm>
            <a:off x="1299271" y="2144672"/>
            <a:ext cx="1689127" cy="4658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  <a:spcAft>
                <a:spcPts val="0"/>
              </a:spcAft>
            </a:pPr>
            <a:r>
              <a:rPr lang="zh-CN" altLang="en-US" sz="7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亮亮图文旗舰店</a:t>
            </a:r>
            <a:r>
              <a:rPr lang="en-US" altLang="zh-CN" sz="7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https://liangliangtuwen.tmall.com/</a:t>
            </a:r>
            <a:endParaRPr lang="en-US" altLang="zh-CN" sz="750" b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 Placeholder 3"/>
          <p:cNvSpPr txBox="1"/>
          <p:nvPr/>
        </p:nvSpPr>
        <p:spPr>
          <a:xfrm>
            <a:off x="4620554" y="1226876"/>
            <a:ext cx="1391085" cy="30655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 Placeholder 4"/>
          <p:cNvSpPr txBox="1"/>
          <p:nvPr/>
        </p:nvSpPr>
        <p:spPr>
          <a:xfrm>
            <a:off x="4610444" y="1528323"/>
            <a:ext cx="1401198" cy="4658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  <a:spcAft>
                <a:spcPts val="0"/>
              </a:spcAft>
            </a:pPr>
            <a:r>
              <a:rPr lang="zh-CN" altLang="en-US" sz="7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亮亮图文旗舰店</a:t>
            </a:r>
            <a:r>
              <a:rPr lang="en-US" altLang="zh-CN" sz="7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https://liangliangtuwen.tmall.com/</a:t>
            </a:r>
            <a:endParaRPr lang="en-US" altLang="zh-CN" sz="750" b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 Placeholder 3"/>
          <p:cNvSpPr txBox="1"/>
          <p:nvPr/>
        </p:nvSpPr>
        <p:spPr>
          <a:xfrm>
            <a:off x="5963972" y="3535836"/>
            <a:ext cx="1390215" cy="30655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 Placeholder 4"/>
          <p:cNvSpPr txBox="1"/>
          <p:nvPr/>
        </p:nvSpPr>
        <p:spPr>
          <a:xfrm>
            <a:off x="5939658" y="3831927"/>
            <a:ext cx="1689127" cy="4658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  <a:spcAft>
                <a:spcPts val="0"/>
              </a:spcAft>
            </a:pPr>
            <a:r>
              <a:rPr lang="zh-CN" altLang="en-US" sz="7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亮亮图文旗舰店</a:t>
            </a:r>
            <a:r>
              <a:rPr lang="en-US" altLang="zh-CN" sz="7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https://liangliangtuwen.tmall.com/</a:t>
            </a:r>
            <a:r>
              <a:rPr lang="zh-CN" altLang="en-US" sz="750" b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750" b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 Placeholder 4"/>
          <p:cNvSpPr txBox="1"/>
          <p:nvPr/>
        </p:nvSpPr>
        <p:spPr>
          <a:xfrm>
            <a:off x="2259233" y="3022262"/>
            <a:ext cx="192786" cy="23178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id-ID" sz="1200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id-ID" sz="1200" dirty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 Placeholder 4"/>
          <p:cNvSpPr txBox="1"/>
          <p:nvPr/>
        </p:nvSpPr>
        <p:spPr>
          <a:xfrm>
            <a:off x="3252561" y="1859828"/>
            <a:ext cx="192786" cy="23178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id-ID" sz="1200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id-ID" sz="1200" dirty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 Placeholder 4"/>
          <p:cNvSpPr txBox="1"/>
          <p:nvPr/>
        </p:nvSpPr>
        <p:spPr>
          <a:xfrm>
            <a:off x="4220125" y="1231567"/>
            <a:ext cx="192786" cy="23178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id-ID" sz="1200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id-ID" sz="1200" dirty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 Placeholder 4"/>
          <p:cNvSpPr txBox="1"/>
          <p:nvPr/>
        </p:nvSpPr>
        <p:spPr>
          <a:xfrm>
            <a:off x="5559044" y="3557321"/>
            <a:ext cx="192786" cy="23178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id-ID" sz="1200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id-ID" sz="1200" dirty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Shape 1625"/>
          <p:cNvSpPr/>
          <p:nvPr/>
        </p:nvSpPr>
        <p:spPr>
          <a:xfrm>
            <a:off x="7235336" y="1633803"/>
            <a:ext cx="1039841" cy="10402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C00000"/>
          </a:solidFill>
          <a:ln w="50800">
            <a:solidFill>
              <a:schemeClr val="bg1"/>
            </a:solidFill>
            <a:miter lim="400000"/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lIns="0" tIns="0" rIns="0" bIns="0"/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endParaRPr sz="1275" b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3" name="Shape 1657"/>
          <p:cNvSpPr/>
          <p:nvPr/>
        </p:nvSpPr>
        <p:spPr>
          <a:xfrm>
            <a:off x="7600330" y="1803518"/>
            <a:ext cx="310036" cy="317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913765" fontAlgn="auto">
              <a:spcBef>
                <a:spcPts val="0"/>
              </a:spcBef>
              <a:spcAft>
                <a:spcPts val="0"/>
              </a:spcAft>
            </a:pPr>
            <a:endParaRPr sz="1275" b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4" name="Text Placeholder 3"/>
          <p:cNvSpPr txBox="1"/>
          <p:nvPr/>
        </p:nvSpPr>
        <p:spPr>
          <a:xfrm>
            <a:off x="7366476" y="2163557"/>
            <a:ext cx="764735" cy="30655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zh-CN" altLang="en-US" sz="142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  <a:endParaRPr lang="id-ID" sz="142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850"/>
                            </p:stCondLst>
                            <p:childTnLst>
                              <p:par>
                                <p:cTn id="3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3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85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850"/>
                            </p:stCondLst>
                            <p:childTnLst>
                              <p:par>
                                <p:cTn id="6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3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85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35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850"/>
                            </p:stCondLst>
                            <p:childTnLst>
                              <p:par>
                                <p:cTn id="8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35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85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35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850"/>
                            </p:stCondLst>
                            <p:childTnLst>
                              <p:par>
                                <p:cTn id="11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35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4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5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6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935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build="p"/>
      <p:bldP spid="9" grpId="0" build="p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 animBg="1"/>
      <p:bldP spid="32" grpId="1" animBg="1"/>
      <p:bldP spid="33" grpId="0" animBg="1"/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3437825"/>
            <a:ext cx="9144000" cy="17056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ABFFF"/>
              </a:solidFill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790700" y="4360236"/>
            <a:ext cx="5562600" cy="36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zh-CN" sz="1600" baseline="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  </a:t>
            </a:r>
            <a:r>
              <a:rPr lang="zh-CN" altLang="en-US" sz="1600" baseline="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适合汽车美容等</a:t>
            </a:r>
            <a:r>
              <a:rPr lang="en-US" altLang="zh-CN" sz="1600" baseline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baseline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幻灯</a:t>
            </a:r>
            <a:r>
              <a:rPr lang="zh-CN" altLang="en-US" sz="1600" baseline="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演讲  </a:t>
            </a:r>
            <a:r>
              <a:rPr lang="en-US" altLang="zh-CN" sz="1600" baseline="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endParaRPr lang="en-US" altLang="zh-CN" sz="1600" baseline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1606308" y="3775608"/>
            <a:ext cx="6085272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ctr"/>
            <a:r>
              <a:rPr lang="zh-CN" altLang="en-US" sz="3200" dirty="0">
                <a:solidFill>
                  <a:srgbClr val="C00000"/>
                </a:solidFill>
              </a:rPr>
              <a:t>感谢您的观看与</a:t>
            </a:r>
            <a:r>
              <a:rPr lang="zh-CN" altLang="en-US" sz="3200" dirty="0" smtClean="0">
                <a:solidFill>
                  <a:srgbClr val="C00000"/>
                </a:solidFill>
              </a:rPr>
              <a:t>指正，欢迎下载！</a:t>
            </a:r>
            <a:endParaRPr lang="zh-CN" altLang="en-US" sz="3200" dirty="0">
              <a:solidFill>
                <a:srgbClr val="C00000"/>
              </a:solidFill>
            </a:endParaRPr>
          </a:p>
        </p:txBody>
      </p:sp>
      <p:sp>
        <p:nvSpPr>
          <p:cNvPr id="8" name="TextBox 13"/>
          <p:cNvSpPr txBox="1"/>
          <p:nvPr/>
        </p:nvSpPr>
        <p:spPr>
          <a:xfrm>
            <a:off x="3955485" y="4673014"/>
            <a:ext cx="7924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</a:t>
            </a:r>
            <a:r>
              <a:rPr lang="zh-CN" altLang="en-US" sz="12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r>
              <a:rPr lang="zh-CN" altLang="en-US" sz="120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1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3637</Words>
  <Application>WPS 演示</Application>
  <PresentationFormat>全屏显示(16:9)</PresentationFormat>
  <Paragraphs>465</Paragraphs>
  <Slides>23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48" baseType="lpstr">
      <vt:lpstr>Arial</vt:lpstr>
      <vt:lpstr>宋体</vt:lpstr>
      <vt:lpstr>Wingdings</vt:lpstr>
      <vt:lpstr>微软雅黑</vt:lpstr>
      <vt:lpstr>Arial Black</vt:lpstr>
      <vt:lpstr>Calibri</vt:lpstr>
      <vt:lpstr>Arial</vt:lpstr>
      <vt:lpstr>方正兰亭大黑_GBK</vt:lpstr>
      <vt:lpstr>华文黑体</vt:lpstr>
      <vt:lpstr>仿宋_GB2312</vt:lpstr>
      <vt:lpstr>Arial Unicode MS</vt:lpstr>
      <vt:lpstr>Calibri Light</vt:lpstr>
      <vt:lpstr>Calibri</vt:lpstr>
      <vt:lpstr>Gill Sans</vt:lpstr>
      <vt:lpstr>Lato Light</vt:lpstr>
      <vt:lpstr>Helvetica Neue</vt:lpstr>
      <vt:lpstr>Calibri Light</vt:lpstr>
      <vt:lpstr>Aller Light</vt:lpstr>
      <vt:lpstr>Source Sans Pro Light</vt:lpstr>
      <vt:lpstr>Open Sans</vt:lpstr>
      <vt:lpstr>Open Sans</vt:lpstr>
      <vt:lpstr>黑体</vt:lpstr>
      <vt:lpstr>仿宋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 R 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China</dc:creator>
  <cp:lastModifiedBy>Administrator</cp:lastModifiedBy>
  <cp:revision>6</cp:revision>
  <dcterms:created xsi:type="dcterms:W3CDTF">2017-02-12T14:58:00Z</dcterms:created>
  <dcterms:modified xsi:type="dcterms:W3CDTF">2017-09-19T03:34:08Z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